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6" r:id="rId2"/>
    <p:sldId id="355" r:id="rId3"/>
    <p:sldId id="356" r:id="rId4"/>
    <p:sldId id="386" r:id="rId5"/>
    <p:sldId id="387" r:id="rId6"/>
    <p:sldId id="385" r:id="rId7"/>
    <p:sldId id="358" r:id="rId8"/>
    <p:sldId id="381" r:id="rId9"/>
    <p:sldId id="343" r:id="rId10"/>
    <p:sldId id="388" r:id="rId11"/>
    <p:sldId id="382" r:id="rId12"/>
    <p:sldId id="383" r:id="rId13"/>
    <p:sldId id="34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66"/>
    <a:srgbClr val="CC6600"/>
    <a:srgbClr val="07E32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09" autoAdjust="0"/>
  </p:normalViewPr>
  <p:slideViewPr>
    <p:cSldViewPr>
      <p:cViewPr varScale="1">
        <p:scale>
          <a:sx n="71" d="100"/>
          <a:sy n="71" d="100"/>
        </p:scale>
        <p:origin x="8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99346571202637E-2"/>
          <c:y val="2.3894793343375284E-2"/>
          <c:w val="0.96655065146018448"/>
          <c:h val="0.830728917717152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B8-4D3E-8399-A4E11CD64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01678464"/>
        <c:axId val="-1401688256"/>
      </c:lineChart>
      <c:catAx>
        <c:axId val="-140167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/>
        </c:spPr>
        <c:txPr>
          <a:bodyPr rot="-5400000" vert="horz"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-1401688256"/>
        <c:crosses val="autoZero"/>
        <c:auto val="1"/>
        <c:lblAlgn val="ctr"/>
        <c:lblOffset val="100"/>
        <c:noMultiLvlLbl val="0"/>
      </c:catAx>
      <c:valAx>
        <c:axId val="-1401688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1401678464"/>
        <c:crosses val="autoZero"/>
        <c:crossBetween val="between"/>
      </c:valAx>
      <c:spPr>
        <a:gradFill>
          <a:gsLst>
            <a:gs pos="0">
              <a:prstClr val="white">
                <a:lumMod val="95000"/>
              </a:prstClr>
            </a:gs>
            <a:gs pos="100000">
              <a:srgbClr val="E6E6E6"/>
            </a:gs>
          </a:gsLst>
          <a:lin ang="5400000" scaled="0"/>
        </a:gra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  <a:tileRect r="-100000" b="-100000"/>
    </a:gradFill>
  </c:spPr>
  <c:txPr>
    <a:bodyPr/>
    <a:lstStyle/>
    <a:p>
      <a:pPr>
        <a:defRPr lang="en-US" sz="1800" noProof="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0.02949</cdr:x>
      <cdr:y>0.24902</cdr:y>
    </cdr:from>
    <cdr:to>
      <cdr:x>0.99409</cdr:x>
      <cdr:y>0.84203</cdr:y>
    </cdr:to>
    <cdr:sp macro="" textlink="">
      <cdr:nvSpPr>
        <cdr:cNvPr id="36" name="Freeform 35"/>
        <cdr:cNvSpPr/>
      </cdr:nvSpPr>
      <cdr:spPr>
        <a:xfrm xmlns:a="http://schemas.openxmlformats.org/drawingml/2006/main">
          <a:off x="252705" y="1542113"/>
          <a:ext cx="8265571" cy="3672334"/>
        </a:xfrm>
        <a:custGeom xmlns:a="http://schemas.openxmlformats.org/drawingml/2006/main">
          <a:avLst/>
          <a:gdLst>
            <a:gd name="connsiteX0" fmla="*/ 8786 w 8252034"/>
            <a:gd name="connsiteY0" fmla="*/ 3771098 h 3771098"/>
            <a:gd name="connsiteX1" fmla="*/ 49729 w 8252034"/>
            <a:gd name="connsiteY1" fmla="*/ 3593677 h 3771098"/>
            <a:gd name="connsiteX2" fmla="*/ 90672 w 8252034"/>
            <a:gd name="connsiteY2" fmla="*/ 3566382 h 3771098"/>
            <a:gd name="connsiteX3" fmla="*/ 131616 w 8252034"/>
            <a:gd name="connsiteY3" fmla="*/ 3552734 h 3771098"/>
            <a:gd name="connsiteX4" fmla="*/ 213502 w 8252034"/>
            <a:gd name="connsiteY4" fmla="*/ 3511791 h 3771098"/>
            <a:gd name="connsiteX5" fmla="*/ 254446 w 8252034"/>
            <a:gd name="connsiteY5" fmla="*/ 3484495 h 3771098"/>
            <a:gd name="connsiteX6" fmla="*/ 295389 w 8252034"/>
            <a:gd name="connsiteY6" fmla="*/ 3470847 h 3771098"/>
            <a:gd name="connsiteX7" fmla="*/ 377275 w 8252034"/>
            <a:gd name="connsiteY7" fmla="*/ 3416256 h 3771098"/>
            <a:gd name="connsiteX8" fmla="*/ 704822 w 8252034"/>
            <a:gd name="connsiteY8" fmla="*/ 3402609 h 3771098"/>
            <a:gd name="connsiteX9" fmla="*/ 732117 w 8252034"/>
            <a:gd name="connsiteY9" fmla="*/ 3361665 h 3771098"/>
            <a:gd name="connsiteX10" fmla="*/ 773061 w 8252034"/>
            <a:gd name="connsiteY10" fmla="*/ 3334370 h 3771098"/>
            <a:gd name="connsiteX11" fmla="*/ 895890 w 8252034"/>
            <a:gd name="connsiteY11" fmla="*/ 3307074 h 3771098"/>
            <a:gd name="connsiteX12" fmla="*/ 936834 w 8252034"/>
            <a:gd name="connsiteY12" fmla="*/ 3266131 h 3771098"/>
            <a:gd name="connsiteX13" fmla="*/ 1332619 w 8252034"/>
            <a:gd name="connsiteY13" fmla="*/ 3252483 h 3771098"/>
            <a:gd name="connsiteX14" fmla="*/ 1537335 w 8252034"/>
            <a:gd name="connsiteY14" fmla="*/ 3307074 h 3771098"/>
            <a:gd name="connsiteX15" fmla="*/ 1619222 w 8252034"/>
            <a:gd name="connsiteY15" fmla="*/ 3334370 h 3771098"/>
            <a:gd name="connsiteX16" fmla="*/ 1796643 w 8252034"/>
            <a:gd name="connsiteY16" fmla="*/ 3348018 h 3771098"/>
            <a:gd name="connsiteX17" fmla="*/ 1837586 w 8252034"/>
            <a:gd name="connsiteY17" fmla="*/ 3361665 h 3771098"/>
            <a:gd name="connsiteX18" fmla="*/ 2042302 w 8252034"/>
            <a:gd name="connsiteY18" fmla="*/ 3375313 h 3771098"/>
            <a:gd name="connsiteX19" fmla="*/ 2069598 w 8252034"/>
            <a:gd name="connsiteY19" fmla="*/ 3416256 h 3771098"/>
            <a:gd name="connsiteX20" fmla="*/ 2110541 w 8252034"/>
            <a:gd name="connsiteY20" fmla="*/ 3429904 h 3771098"/>
            <a:gd name="connsiteX21" fmla="*/ 2165132 w 8252034"/>
            <a:gd name="connsiteY21" fmla="*/ 3457200 h 3771098"/>
            <a:gd name="connsiteX22" fmla="*/ 2206075 w 8252034"/>
            <a:gd name="connsiteY22" fmla="*/ 3484495 h 3771098"/>
            <a:gd name="connsiteX23" fmla="*/ 2479031 w 8252034"/>
            <a:gd name="connsiteY23" fmla="*/ 3498143 h 3771098"/>
            <a:gd name="connsiteX24" fmla="*/ 2492678 w 8252034"/>
            <a:gd name="connsiteY24" fmla="*/ 3552734 h 3771098"/>
            <a:gd name="connsiteX25" fmla="*/ 2533622 w 8252034"/>
            <a:gd name="connsiteY25" fmla="*/ 3566382 h 3771098"/>
            <a:gd name="connsiteX26" fmla="*/ 2765634 w 8252034"/>
            <a:gd name="connsiteY26" fmla="*/ 3580029 h 3771098"/>
            <a:gd name="connsiteX27" fmla="*/ 2779281 w 8252034"/>
            <a:gd name="connsiteY27" fmla="*/ 3634621 h 3771098"/>
            <a:gd name="connsiteX28" fmla="*/ 2874816 w 8252034"/>
            <a:gd name="connsiteY28" fmla="*/ 3580029 h 3771098"/>
            <a:gd name="connsiteX29" fmla="*/ 2915759 w 8252034"/>
            <a:gd name="connsiteY29" fmla="*/ 3498143 h 3771098"/>
            <a:gd name="connsiteX30" fmla="*/ 2956702 w 8252034"/>
            <a:gd name="connsiteY30" fmla="*/ 3484495 h 3771098"/>
            <a:gd name="connsiteX31" fmla="*/ 3147771 w 8252034"/>
            <a:gd name="connsiteY31" fmla="*/ 3470847 h 3771098"/>
            <a:gd name="connsiteX32" fmla="*/ 3229658 w 8252034"/>
            <a:gd name="connsiteY32" fmla="*/ 3388961 h 3771098"/>
            <a:gd name="connsiteX33" fmla="*/ 3366135 w 8252034"/>
            <a:gd name="connsiteY33" fmla="*/ 3334370 h 3771098"/>
            <a:gd name="connsiteX34" fmla="*/ 3407078 w 8252034"/>
            <a:gd name="connsiteY34" fmla="*/ 3320722 h 3771098"/>
            <a:gd name="connsiteX35" fmla="*/ 3488965 w 8252034"/>
            <a:gd name="connsiteY35" fmla="*/ 3266131 h 3771098"/>
            <a:gd name="connsiteX36" fmla="*/ 3529908 w 8252034"/>
            <a:gd name="connsiteY36" fmla="*/ 3252483 h 3771098"/>
            <a:gd name="connsiteX37" fmla="*/ 3611795 w 8252034"/>
            <a:gd name="connsiteY37" fmla="*/ 3211540 h 3771098"/>
            <a:gd name="connsiteX38" fmla="*/ 3720977 w 8252034"/>
            <a:gd name="connsiteY38" fmla="*/ 3197892 h 3771098"/>
            <a:gd name="connsiteX39" fmla="*/ 3761920 w 8252034"/>
            <a:gd name="connsiteY39" fmla="*/ 3170597 h 3771098"/>
            <a:gd name="connsiteX40" fmla="*/ 3789216 w 8252034"/>
            <a:gd name="connsiteY40" fmla="*/ 3129653 h 3771098"/>
            <a:gd name="connsiteX41" fmla="*/ 4089466 w 8252034"/>
            <a:gd name="connsiteY41" fmla="*/ 3116006 h 3771098"/>
            <a:gd name="connsiteX42" fmla="*/ 4212296 w 8252034"/>
            <a:gd name="connsiteY42" fmla="*/ 3075062 h 3771098"/>
            <a:gd name="connsiteX43" fmla="*/ 4253240 w 8252034"/>
            <a:gd name="connsiteY43" fmla="*/ 3047767 h 3771098"/>
            <a:gd name="connsiteX44" fmla="*/ 4471604 w 8252034"/>
            <a:gd name="connsiteY44" fmla="*/ 3034119 h 3771098"/>
            <a:gd name="connsiteX45" fmla="*/ 4512547 w 8252034"/>
            <a:gd name="connsiteY45" fmla="*/ 3020471 h 3771098"/>
            <a:gd name="connsiteX46" fmla="*/ 4594434 w 8252034"/>
            <a:gd name="connsiteY46" fmla="*/ 2965880 h 3771098"/>
            <a:gd name="connsiteX47" fmla="*/ 5263174 w 8252034"/>
            <a:gd name="connsiteY47" fmla="*/ 2911289 h 3771098"/>
            <a:gd name="connsiteX48" fmla="*/ 5317765 w 8252034"/>
            <a:gd name="connsiteY48" fmla="*/ 2829403 h 3771098"/>
            <a:gd name="connsiteX49" fmla="*/ 5440595 w 8252034"/>
            <a:gd name="connsiteY49" fmla="*/ 2802107 h 3771098"/>
            <a:gd name="connsiteX50" fmla="*/ 5481538 w 8252034"/>
            <a:gd name="connsiteY50" fmla="*/ 2774812 h 3771098"/>
            <a:gd name="connsiteX51" fmla="*/ 5577072 w 8252034"/>
            <a:gd name="connsiteY51" fmla="*/ 2747516 h 3771098"/>
            <a:gd name="connsiteX52" fmla="*/ 5604368 w 8252034"/>
            <a:gd name="connsiteY52" fmla="*/ 2706573 h 3771098"/>
            <a:gd name="connsiteX53" fmla="*/ 5645311 w 8252034"/>
            <a:gd name="connsiteY53" fmla="*/ 2679277 h 3771098"/>
            <a:gd name="connsiteX54" fmla="*/ 5672607 w 8252034"/>
            <a:gd name="connsiteY54" fmla="*/ 2597391 h 3771098"/>
            <a:gd name="connsiteX55" fmla="*/ 5754493 w 8252034"/>
            <a:gd name="connsiteY55" fmla="*/ 2529152 h 3771098"/>
            <a:gd name="connsiteX56" fmla="*/ 5822732 w 8252034"/>
            <a:gd name="connsiteY56" fmla="*/ 2515504 h 3771098"/>
            <a:gd name="connsiteX57" fmla="*/ 5877323 w 8252034"/>
            <a:gd name="connsiteY57" fmla="*/ 2501856 h 3771098"/>
            <a:gd name="connsiteX58" fmla="*/ 5918266 w 8252034"/>
            <a:gd name="connsiteY58" fmla="*/ 2474561 h 3771098"/>
            <a:gd name="connsiteX59" fmla="*/ 5931914 w 8252034"/>
            <a:gd name="connsiteY59" fmla="*/ 2392674 h 3771098"/>
            <a:gd name="connsiteX60" fmla="*/ 5945562 w 8252034"/>
            <a:gd name="connsiteY60" fmla="*/ 2351731 h 3771098"/>
            <a:gd name="connsiteX61" fmla="*/ 6041096 w 8252034"/>
            <a:gd name="connsiteY61" fmla="*/ 2324435 h 3771098"/>
            <a:gd name="connsiteX62" fmla="*/ 6122983 w 8252034"/>
            <a:gd name="connsiteY62" fmla="*/ 2297140 h 3771098"/>
            <a:gd name="connsiteX63" fmla="*/ 6204869 w 8252034"/>
            <a:gd name="connsiteY63" fmla="*/ 2256197 h 3771098"/>
            <a:gd name="connsiteX64" fmla="*/ 6245813 w 8252034"/>
            <a:gd name="connsiteY64" fmla="*/ 2228901 h 3771098"/>
            <a:gd name="connsiteX65" fmla="*/ 6518768 w 8252034"/>
            <a:gd name="connsiteY65" fmla="*/ 2201606 h 3771098"/>
            <a:gd name="connsiteX66" fmla="*/ 6805371 w 8252034"/>
            <a:gd name="connsiteY66" fmla="*/ 2160662 h 3771098"/>
            <a:gd name="connsiteX67" fmla="*/ 6887258 w 8252034"/>
            <a:gd name="connsiteY67" fmla="*/ 2106071 h 3771098"/>
            <a:gd name="connsiteX68" fmla="*/ 6900905 w 8252034"/>
            <a:gd name="connsiteY68" fmla="*/ 2065128 h 3771098"/>
            <a:gd name="connsiteX69" fmla="*/ 6941849 w 8252034"/>
            <a:gd name="connsiteY69" fmla="*/ 2037832 h 3771098"/>
            <a:gd name="connsiteX70" fmla="*/ 7037383 w 8252034"/>
            <a:gd name="connsiteY70" fmla="*/ 2010537 h 3771098"/>
            <a:gd name="connsiteX71" fmla="*/ 7078326 w 8252034"/>
            <a:gd name="connsiteY71" fmla="*/ 1983241 h 3771098"/>
            <a:gd name="connsiteX72" fmla="*/ 7255747 w 8252034"/>
            <a:gd name="connsiteY72" fmla="*/ 1942298 h 3771098"/>
            <a:gd name="connsiteX73" fmla="*/ 7337634 w 8252034"/>
            <a:gd name="connsiteY73" fmla="*/ 1901355 h 3771098"/>
            <a:gd name="connsiteX74" fmla="*/ 7364929 w 8252034"/>
            <a:gd name="connsiteY74" fmla="*/ 1860412 h 3771098"/>
            <a:gd name="connsiteX75" fmla="*/ 7528702 w 8252034"/>
            <a:gd name="connsiteY75" fmla="*/ 1846764 h 3771098"/>
            <a:gd name="connsiteX76" fmla="*/ 7637884 w 8252034"/>
            <a:gd name="connsiteY76" fmla="*/ 1833116 h 3771098"/>
            <a:gd name="connsiteX77" fmla="*/ 7706123 w 8252034"/>
            <a:gd name="connsiteY77" fmla="*/ 1764877 h 3771098"/>
            <a:gd name="connsiteX78" fmla="*/ 7747066 w 8252034"/>
            <a:gd name="connsiteY78" fmla="*/ 1723934 h 3771098"/>
            <a:gd name="connsiteX79" fmla="*/ 7828953 w 8252034"/>
            <a:gd name="connsiteY79" fmla="*/ 1655695 h 3771098"/>
            <a:gd name="connsiteX80" fmla="*/ 7856249 w 8252034"/>
            <a:gd name="connsiteY80" fmla="*/ 1450979 h 3771098"/>
            <a:gd name="connsiteX81" fmla="*/ 7869896 w 8252034"/>
            <a:gd name="connsiteY81" fmla="*/ 1396388 h 3771098"/>
            <a:gd name="connsiteX82" fmla="*/ 7951783 w 8252034"/>
            <a:gd name="connsiteY82" fmla="*/ 1328149 h 3771098"/>
            <a:gd name="connsiteX83" fmla="*/ 7992726 w 8252034"/>
            <a:gd name="connsiteY83" fmla="*/ 1287206 h 3771098"/>
            <a:gd name="connsiteX84" fmla="*/ 8006374 w 8252034"/>
            <a:gd name="connsiteY84" fmla="*/ 1246262 h 3771098"/>
            <a:gd name="connsiteX85" fmla="*/ 8047317 w 8252034"/>
            <a:gd name="connsiteY85" fmla="*/ 1218967 h 3771098"/>
            <a:gd name="connsiteX86" fmla="*/ 8060965 w 8252034"/>
            <a:gd name="connsiteY86" fmla="*/ 973307 h 3771098"/>
            <a:gd name="connsiteX87" fmla="*/ 8088261 w 8252034"/>
            <a:gd name="connsiteY87" fmla="*/ 877773 h 3771098"/>
            <a:gd name="connsiteX88" fmla="*/ 8101908 w 8252034"/>
            <a:gd name="connsiteY88" fmla="*/ 700352 h 3771098"/>
            <a:gd name="connsiteX89" fmla="*/ 8115556 w 8252034"/>
            <a:gd name="connsiteY89" fmla="*/ 659409 h 3771098"/>
            <a:gd name="connsiteX90" fmla="*/ 8156499 w 8252034"/>
            <a:gd name="connsiteY90" fmla="*/ 468340 h 3771098"/>
            <a:gd name="connsiteX91" fmla="*/ 8170147 w 8252034"/>
            <a:gd name="connsiteY91" fmla="*/ 386453 h 3771098"/>
            <a:gd name="connsiteX92" fmla="*/ 8197443 w 8252034"/>
            <a:gd name="connsiteY92" fmla="*/ 304567 h 3771098"/>
            <a:gd name="connsiteX93" fmla="*/ 8211090 w 8252034"/>
            <a:gd name="connsiteY93" fmla="*/ 86203 h 3771098"/>
            <a:gd name="connsiteX94" fmla="*/ 8252034 w 8252034"/>
            <a:gd name="connsiteY94" fmla="*/ 4316 h 3771098"/>
            <a:gd name="connsiteX0" fmla="*/ 0 w 11210569"/>
            <a:gd name="connsiteY0" fmla="*/ 3687741 h 3687741"/>
            <a:gd name="connsiteX1" fmla="*/ 40943 w 11210569"/>
            <a:gd name="connsiteY1" fmla="*/ 3510320 h 3687741"/>
            <a:gd name="connsiteX2" fmla="*/ 81886 w 11210569"/>
            <a:gd name="connsiteY2" fmla="*/ 3483025 h 3687741"/>
            <a:gd name="connsiteX3" fmla="*/ 122830 w 11210569"/>
            <a:gd name="connsiteY3" fmla="*/ 3469377 h 3687741"/>
            <a:gd name="connsiteX4" fmla="*/ 204716 w 11210569"/>
            <a:gd name="connsiteY4" fmla="*/ 3428434 h 3687741"/>
            <a:gd name="connsiteX5" fmla="*/ 245660 w 11210569"/>
            <a:gd name="connsiteY5" fmla="*/ 3401138 h 3687741"/>
            <a:gd name="connsiteX6" fmla="*/ 286603 w 11210569"/>
            <a:gd name="connsiteY6" fmla="*/ 3387490 h 3687741"/>
            <a:gd name="connsiteX7" fmla="*/ 368489 w 11210569"/>
            <a:gd name="connsiteY7" fmla="*/ 3332899 h 3687741"/>
            <a:gd name="connsiteX8" fmla="*/ 696036 w 11210569"/>
            <a:gd name="connsiteY8" fmla="*/ 3319252 h 3687741"/>
            <a:gd name="connsiteX9" fmla="*/ 723331 w 11210569"/>
            <a:gd name="connsiteY9" fmla="*/ 3278308 h 3687741"/>
            <a:gd name="connsiteX10" fmla="*/ 764275 w 11210569"/>
            <a:gd name="connsiteY10" fmla="*/ 3251013 h 3687741"/>
            <a:gd name="connsiteX11" fmla="*/ 887104 w 11210569"/>
            <a:gd name="connsiteY11" fmla="*/ 3223717 h 3687741"/>
            <a:gd name="connsiteX12" fmla="*/ 928048 w 11210569"/>
            <a:gd name="connsiteY12" fmla="*/ 3182774 h 3687741"/>
            <a:gd name="connsiteX13" fmla="*/ 1323833 w 11210569"/>
            <a:gd name="connsiteY13" fmla="*/ 3169126 h 3687741"/>
            <a:gd name="connsiteX14" fmla="*/ 1528549 w 11210569"/>
            <a:gd name="connsiteY14" fmla="*/ 3223717 h 3687741"/>
            <a:gd name="connsiteX15" fmla="*/ 1610436 w 11210569"/>
            <a:gd name="connsiteY15" fmla="*/ 3251013 h 3687741"/>
            <a:gd name="connsiteX16" fmla="*/ 1787857 w 11210569"/>
            <a:gd name="connsiteY16" fmla="*/ 3264661 h 3687741"/>
            <a:gd name="connsiteX17" fmla="*/ 1828800 w 11210569"/>
            <a:gd name="connsiteY17" fmla="*/ 3278308 h 3687741"/>
            <a:gd name="connsiteX18" fmla="*/ 2033516 w 11210569"/>
            <a:gd name="connsiteY18" fmla="*/ 3291956 h 3687741"/>
            <a:gd name="connsiteX19" fmla="*/ 2060812 w 11210569"/>
            <a:gd name="connsiteY19" fmla="*/ 3332899 h 3687741"/>
            <a:gd name="connsiteX20" fmla="*/ 2101755 w 11210569"/>
            <a:gd name="connsiteY20" fmla="*/ 3346547 h 3687741"/>
            <a:gd name="connsiteX21" fmla="*/ 2156346 w 11210569"/>
            <a:gd name="connsiteY21" fmla="*/ 3373843 h 3687741"/>
            <a:gd name="connsiteX22" fmla="*/ 2197289 w 11210569"/>
            <a:gd name="connsiteY22" fmla="*/ 3401138 h 3687741"/>
            <a:gd name="connsiteX23" fmla="*/ 2470245 w 11210569"/>
            <a:gd name="connsiteY23" fmla="*/ 3414786 h 3687741"/>
            <a:gd name="connsiteX24" fmla="*/ 2483892 w 11210569"/>
            <a:gd name="connsiteY24" fmla="*/ 3469377 h 3687741"/>
            <a:gd name="connsiteX25" fmla="*/ 2524836 w 11210569"/>
            <a:gd name="connsiteY25" fmla="*/ 3483025 h 3687741"/>
            <a:gd name="connsiteX26" fmla="*/ 2756848 w 11210569"/>
            <a:gd name="connsiteY26" fmla="*/ 3496672 h 3687741"/>
            <a:gd name="connsiteX27" fmla="*/ 2770495 w 11210569"/>
            <a:gd name="connsiteY27" fmla="*/ 3551264 h 3687741"/>
            <a:gd name="connsiteX28" fmla="*/ 2866030 w 11210569"/>
            <a:gd name="connsiteY28" fmla="*/ 3496672 h 3687741"/>
            <a:gd name="connsiteX29" fmla="*/ 2906973 w 11210569"/>
            <a:gd name="connsiteY29" fmla="*/ 3414786 h 3687741"/>
            <a:gd name="connsiteX30" fmla="*/ 2947916 w 11210569"/>
            <a:gd name="connsiteY30" fmla="*/ 3401138 h 3687741"/>
            <a:gd name="connsiteX31" fmla="*/ 3138985 w 11210569"/>
            <a:gd name="connsiteY31" fmla="*/ 3387490 h 3687741"/>
            <a:gd name="connsiteX32" fmla="*/ 3220872 w 11210569"/>
            <a:gd name="connsiteY32" fmla="*/ 3305604 h 3687741"/>
            <a:gd name="connsiteX33" fmla="*/ 3357349 w 11210569"/>
            <a:gd name="connsiteY33" fmla="*/ 3251013 h 3687741"/>
            <a:gd name="connsiteX34" fmla="*/ 3398292 w 11210569"/>
            <a:gd name="connsiteY34" fmla="*/ 3237365 h 3687741"/>
            <a:gd name="connsiteX35" fmla="*/ 3480179 w 11210569"/>
            <a:gd name="connsiteY35" fmla="*/ 3182774 h 3687741"/>
            <a:gd name="connsiteX36" fmla="*/ 3521122 w 11210569"/>
            <a:gd name="connsiteY36" fmla="*/ 3169126 h 3687741"/>
            <a:gd name="connsiteX37" fmla="*/ 3603009 w 11210569"/>
            <a:gd name="connsiteY37" fmla="*/ 3128183 h 3687741"/>
            <a:gd name="connsiteX38" fmla="*/ 3712191 w 11210569"/>
            <a:gd name="connsiteY38" fmla="*/ 3114535 h 3687741"/>
            <a:gd name="connsiteX39" fmla="*/ 3753134 w 11210569"/>
            <a:gd name="connsiteY39" fmla="*/ 3087240 h 3687741"/>
            <a:gd name="connsiteX40" fmla="*/ 3780430 w 11210569"/>
            <a:gd name="connsiteY40" fmla="*/ 3046296 h 3687741"/>
            <a:gd name="connsiteX41" fmla="*/ 4080680 w 11210569"/>
            <a:gd name="connsiteY41" fmla="*/ 3032649 h 3687741"/>
            <a:gd name="connsiteX42" fmla="*/ 4203510 w 11210569"/>
            <a:gd name="connsiteY42" fmla="*/ 2991705 h 3687741"/>
            <a:gd name="connsiteX43" fmla="*/ 4244454 w 11210569"/>
            <a:gd name="connsiteY43" fmla="*/ 2964410 h 3687741"/>
            <a:gd name="connsiteX44" fmla="*/ 4462818 w 11210569"/>
            <a:gd name="connsiteY44" fmla="*/ 2950762 h 3687741"/>
            <a:gd name="connsiteX45" fmla="*/ 4503761 w 11210569"/>
            <a:gd name="connsiteY45" fmla="*/ 2937114 h 3687741"/>
            <a:gd name="connsiteX46" fmla="*/ 4585648 w 11210569"/>
            <a:gd name="connsiteY46" fmla="*/ 2882523 h 3687741"/>
            <a:gd name="connsiteX47" fmla="*/ 5254388 w 11210569"/>
            <a:gd name="connsiteY47" fmla="*/ 2827932 h 3687741"/>
            <a:gd name="connsiteX48" fmla="*/ 5308979 w 11210569"/>
            <a:gd name="connsiteY48" fmla="*/ 2746046 h 3687741"/>
            <a:gd name="connsiteX49" fmla="*/ 5431809 w 11210569"/>
            <a:gd name="connsiteY49" fmla="*/ 2718750 h 3687741"/>
            <a:gd name="connsiteX50" fmla="*/ 5472752 w 11210569"/>
            <a:gd name="connsiteY50" fmla="*/ 2691455 h 3687741"/>
            <a:gd name="connsiteX51" fmla="*/ 5568286 w 11210569"/>
            <a:gd name="connsiteY51" fmla="*/ 2664159 h 3687741"/>
            <a:gd name="connsiteX52" fmla="*/ 5595582 w 11210569"/>
            <a:gd name="connsiteY52" fmla="*/ 2623216 h 3687741"/>
            <a:gd name="connsiteX53" fmla="*/ 5636525 w 11210569"/>
            <a:gd name="connsiteY53" fmla="*/ 2595920 h 3687741"/>
            <a:gd name="connsiteX54" fmla="*/ 5663821 w 11210569"/>
            <a:gd name="connsiteY54" fmla="*/ 2514034 h 3687741"/>
            <a:gd name="connsiteX55" fmla="*/ 5745707 w 11210569"/>
            <a:gd name="connsiteY55" fmla="*/ 2445795 h 3687741"/>
            <a:gd name="connsiteX56" fmla="*/ 5813946 w 11210569"/>
            <a:gd name="connsiteY56" fmla="*/ 2432147 h 3687741"/>
            <a:gd name="connsiteX57" fmla="*/ 5868537 w 11210569"/>
            <a:gd name="connsiteY57" fmla="*/ 2418499 h 3687741"/>
            <a:gd name="connsiteX58" fmla="*/ 5909480 w 11210569"/>
            <a:gd name="connsiteY58" fmla="*/ 2391204 h 3687741"/>
            <a:gd name="connsiteX59" fmla="*/ 5923128 w 11210569"/>
            <a:gd name="connsiteY59" fmla="*/ 2309317 h 3687741"/>
            <a:gd name="connsiteX60" fmla="*/ 5936776 w 11210569"/>
            <a:gd name="connsiteY60" fmla="*/ 2268374 h 3687741"/>
            <a:gd name="connsiteX61" fmla="*/ 6032310 w 11210569"/>
            <a:gd name="connsiteY61" fmla="*/ 2241078 h 3687741"/>
            <a:gd name="connsiteX62" fmla="*/ 6114197 w 11210569"/>
            <a:gd name="connsiteY62" fmla="*/ 2213783 h 3687741"/>
            <a:gd name="connsiteX63" fmla="*/ 6196083 w 11210569"/>
            <a:gd name="connsiteY63" fmla="*/ 2172840 h 3687741"/>
            <a:gd name="connsiteX64" fmla="*/ 6237027 w 11210569"/>
            <a:gd name="connsiteY64" fmla="*/ 2145544 h 3687741"/>
            <a:gd name="connsiteX65" fmla="*/ 6509982 w 11210569"/>
            <a:gd name="connsiteY65" fmla="*/ 2118249 h 3687741"/>
            <a:gd name="connsiteX66" fmla="*/ 6796585 w 11210569"/>
            <a:gd name="connsiteY66" fmla="*/ 2077305 h 3687741"/>
            <a:gd name="connsiteX67" fmla="*/ 6878472 w 11210569"/>
            <a:gd name="connsiteY67" fmla="*/ 2022714 h 3687741"/>
            <a:gd name="connsiteX68" fmla="*/ 6892119 w 11210569"/>
            <a:gd name="connsiteY68" fmla="*/ 1981771 h 3687741"/>
            <a:gd name="connsiteX69" fmla="*/ 6933063 w 11210569"/>
            <a:gd name="connsiteY69" fmla="*/ 1954475 h 3687741"/>
            <a:gd name="connsiteX70" fmla="*/ 7028597 w 11210569"/>
            <a:gd name="connsiteY70" fmla="*/ 1927180 h 3687741"/>
            <a:gd name="connsiteX71" fmla="*/ 7069540 w 11210569"/>
            <a:gd name="connsiteY71" fmla="*/ 1899884 h 3687741"/>
            <a:gd name="connsiteX72" fmla="*/ 7246961 w 11210569"/>
            <a:gd name="connsiteY72" fmla="*/ 1858941 h 3687741"/>
            <a:gd name="connsiteX73" fmla="*/ 7328848 w 11210569"/>
            <a:gd name="connsiteY73" fmla="*/ 1817998 h 3687741"/>
            <a:gd name="connsiteX74" fmla="*/ 7356143 w 11210569"/>
            <a:gd name="connsiteY74" fmla="*/ 1777055 h 3687741"/>
            <a:gd name="connsiteX75" fmla="*/ 7519916 w 11210569"/>
            <a:gd name="connsiteY75" fmla="*/ 1763407 h 3687741"/>
            <a:gd name="connsiteX76" fmla="*/ 7629098 w 11210569"/>
            <a:gd name="connsiteY76" fmla="*/ 1749759 h 3687741"/>
            <a:gd name="connsiteX77" fmla="*/ 7697337 w 11210569"/>
            <a:gd name="connsiteY77" fmla="*/ 1681520 h 3687741"/>
            <a:gd name="connsiteX78" fmla="*/ 7738280 w 11210569"/>
            <a:gd name="connsiteY78" fmla="*/ 1640577 h 3687741"/>
            <a:gd name="connsiteX79" fmla="*/ 7820167 w 11210569"/>
            <a:gd name="connsiteY79" fmla="*/ 1572338 h 3687741"/>
            <a:gd name="connsiteX80" fmla="*/ 7847463 w 11210569"/>
            <a:gd name="connsiteY80" fmla="*/ 1367622 h 3687741"/>
            <a:gd name="connsiteX81" fmla="*/ 7861110 w 11210569"/>
            <a:gd name="connsiteY81" fmla="*/ 1313031 h 3687741"/>
            <a:gd name="connsiteX82" fmla="*/ 7942997 w 11210569"/>
            <a:gd name="connsiteY82" fmla="*/ 1244792 h 3687741"/>
            <a:gd name="connsiteX83" fmla="*/ 7983940 w 11210569"/>
            <a:gd name="connsiteY83" fmla="*/ 1203849 h 3687741"/>
            <a:gd name="connsiteX84" fmla="*/ 7997588 w 11210569"/>
            <a:gd name="connsiteY84" fmla="*/ 1162905 h 3687741"/>
            <a:gd name="connsiteX85" fmla="*/ 8038531 w 11210569"/>
            <a:gd name="connsiteY85" fmla="*/ 1135610 h 3687741"/>
            <a:gd name="connsiteX86" fmla="*/ 8052179 w 11210569"/>
            <a:gd name="connsiteY86" fmla="*/ 889950 h 3687741"/>
            <a:gd name="connsiteX87" fmla="*/ 8079475 w 11210569"/>
            <a:gd name="connsiteY87" fmla="*/ 794416 h 3687741"/>
            <a:gd name="connsiteX88" fmla="*/ 8093122 w 11210569"/>
            <a:gd name="connsiteY88" fmla="*/ 616995 h 3687741"/>
            <a:gd name="connsiteX89" fmla="*/ 8106770 w 11210569"/>
            <a:gd name="connsiteY89" fmla="*/ 576052 h 3687741"/>
            <a:gd name="connsiteX90" fmla="*/ 8147713 w 11210569"/>
            <a:gd name="connsiteY90" fmla="*/ 384983 h 3687741"/>
            <a:gd name="connsiteX91" fmla="*/ 8161361 w 11210569"/>
            <a:gd name="connsiteY91" fmla="*/ 303096 h 3687741"/>
            <a:gd name="connsiteX92" fmla="*/ 8188657 w 11210569"/>
            <a:gd name="connsiteY92" fmla="*/ 221210 h 3687741"/>
            <a:gd name="connsiteX93" fmla="*/ 8202304 w 11210569"/>
            <a:gd name="connsiteY93" fmla="*/ 2846 h 3687741"/>
            <a:gd name="connsiteX94" fmla="*/ 11210569 w 11210569"/>
            <a:gd name="connsiteY94" fmla="*/ 1817997 h 3687741"/>
            <a:gd name="connsiteX0" fmla="*/ 0 w 11210569"/>
            <a:gd name="connsiteY0" fmla="*/ 3542760 h 3542760"/>
            <a:gd name="connsiteX1" fmla="*/ 40943 w 11210569"/>
            <a:gd name="connsiteY1" fmla="*/ 3365339 h 3542760"/>
            <a:gd name="connsiteX2" fmla="*/ 81886 w 11210569"/>
            <a:gd name="connsiteY2" fmla="*/ 3338044 h 3542760"/>
            <a:gd name="connsiteX3" fmla="*/ 122830 w 11210569"/>
            <a:gd name="connsiteY3" fmla="*/ 3324396 h 3542760"/>
            <a:gd name="connsiteX4" fmla="*/ 204716 w 11210569"/>
            <a:gd name="connsiteY4" fmla="*/ 3283453 h 3542760"/>
            <a:gd name="connsiteX5" fmla="*/ 245660 w 11210569"/>
            <a:gd name="connsiteY5" fmla="*/ 3256157 h 3542760"/>
            <a:gd name="connsiteX6" fmla="*/ 286603 w 11210569"/>
            <a:gd name="connsiteY6" fmla="*/ 3242509 h 3542760"/>
            <a:gd name="connsiteX7" fmla="*/ 368489 w 11210569"/>
            <a:gd name="connsiteY7" fmla="*/ 3187918 h 3542760"/>
            <a:gd name="connsiteX8" fmla="*/ 696036 w 11210569"/>
            <a:gd name="connsiteY8" fmla="*/ 3174271 h 3542760"/>
            <a:gd name="connsiteX9" fmla="*/ 723331 w 11210569"/>
            <a:gd name="connsiteY9" fmla="*/ 3133327 h 3542760"/>
            <a:gd name="connsiteX10" fmla="*/ 764275 w 11210569"/>
            <a:gd name="connsiteY10" fmla="*/ 3106032 h 3542760"/>
            <a:gd name="connsiteX11" fmla="*/ 887104 w 11210569"/>
            <a:gd name="connsiteY11" fmla="*/ 3078736 h 3542760"/>
            <a:gd name="connsiteX12" fmla="*/ 928048 w 11210569"/>
            <a:gd name="connsiteY12" fmla="*/ 3037793 h 3542760"/>
            <a:gd name="connsiteX13" fmla="*/ 1323833 w 11210569"/>
            <a:gd name="connsiteY13" fmla="*/ 3024145 h 3542760"/>
            <a:gd name="connsiteX14" fmla="*/ 1528549 w 11210569"/>
            <a:gd name="connsiteY14" fmla="*/ 3078736 h 3542760"/>
            <a:gd name="connsiteX15" fmla="*/ 1610436 w 11210569"/>
            <a:gd name="connsiteY15" fmla="*/ 3106032 h 3542760"/>
            <a:gd name="connsiteX16" fmla="*/ 1787857 w 11210569"/>
            <a:gd name="connsiteY16" fmla="*/ 3119680 h 3542760"/>
            <a:gd name="connsiteX17" fmla="*/ 1828800 w 11210569"/>
            <a:gd name="connsiteY17" fmla="*/ 3133327 h 3542760"/>
            <a:gd name="connsiteX18" fmla="*/ 2033516 w 11210569"/>
            <a:gd name="connsiteY18" fmla="*/ 3146975 h 3542760"/>
            <a:gd name="connsiteX19" fmla="*/ 2060812 w 11210569"/>
            <a:gd name="connsiteY19" fmla="*/ 3187918 h 3542760"/>
            <a:gd name="connsiteX20" fmla="*/ 2101755 w 11210569"/>
            <a:gd name="connsiteY20" fmla="*/ 3201566 h 3542760"/>
            <a:gd name="connsiteX21" fmla="*/ 2156346 w 11210569"/>
            <a:gd name="connsiteY21" fmla="*/ 3228862 h 3542760"/>
            <a:gd name="connsiteX22" fmla="*/ 2197289 w 11210569"/>
            <a:gd name="connsiteY22" fmla="*/ 3256157 h 3542760"/>
            <a:gd name="connsiteX23" fmla="*/ 2470245 w 11210569"/>
            <a:gd name="connsiteY23" fmla="*/ 3269805 h 3542760"/>
            <a:gd name="connsiteX24" fmla="*/ 2483892 w 11210569"/>
            <a:gd name="connsiteY24" fmla="*/ 3324396 h 3542760"/>
            <a:gd name="connsiteX25" fmla="*/ 2524836 w 11210569"/>
            <a:gd name="connsiteY25" fmla="*/ 3338044 h 3542760"/>
            <a:gd name="connsiteX26" fmla="*/ 2756848 w 11210569"/>
            <a:gd name="connsiteY26" fmla="*/ 3351691 h 3542760"/>
            <a:gd name="connsiteX27" fmla="*/ 2770495 w 11210569"/>
            <a:gd name="connsiteY27" fmla="*/ 3406283 h 3542760"/>
            <a:gd name="connsiteX28" fmla="*/ 2866030 w 11210569"/>
            <a:gd name="connsiteY28" fmla="*/ 3351691 h 3542760"/>
            <a:gd name="connsiteX29" fmla="*/ 2906973 w 11210569"/>
            <a:gd name="connsiteY29" fmla="*/ 3269805 h 3542760"/>
            <a:gd name="connsiteX30" fmla="*/ 2947916 w 11210569"/>
            <a:gd name="connsiteY30" fmla="*/ 3256157 h 3542760"/>
            <a:gd name="connsiteX31" fmla="*/ 3138985 w 11210569"/>
            <a:gd name="connsiteY31" fmla="*/ 3242509 h 3542760"/>
            <a:gd name="connsiteX32" fmla="*/ 3220872 w 11210569"/>
            <a:gd name="connsiteY32" fmla="*/ 3160623 h 3542760"/>
            <a:gd name="connsiteX33" fmla="*/ 3357349 w 11210569"/>
            <a:gd name="connsiteY33" fmla="*/ 3106032 h 3542760"/>
            <a:gd name="connsiteX34" fmla="*/ 3398292 w 11210569"/>
            <a:gd name="connsiteY34" fmla="*/ 3092384 h 3542760"/>
            <a:gd name="connsiteX35" fmla="*/ 3480179 w 11210569"/>
            <a:gd name="connsiteY35" fmla="*/ 3037793 h 3542760"/>
            <a:gd name="connsiteX36" fmla="*/ 3521122 w 11210569"/>
            <a:gd name="connsiteY36" fmla="*/ 3024145 h 3542760"/>
            <a:gd name="connsiteX37" fmla="*/ 3603009 w 11210569"/>
            <a:gd name="connsiteY37" fmla="*/ 2983202 h 3542760"/>
            <a:gd name="connsiteX38" fmla="*/ 3712191 w 11210569"/>
            <a:gd name="connsiteY38" fmla="*/ 2969554 h 3542760"/>
            <a:gd name="connsiteX39" fmla="*/ 3753134 w 11210569"/>
            <a:gd name="connsiteY39" fmla="*/ 2942259 h 3542760"/>
            <a:gd name="connsiteX40" fmla="*/ 3780430 w 11210569"/>
            <a:gd name="connsiteY40" fmla="*/ 2901315 h 3542760"/>
            <a:gd name="connsiteX41" fmla="*/ 4080680 w 11210569"/>
            <a:gd name="connsiteY41" fmla="*/ 2887668 h 3542760"/>
            <a:gd name="connsiteX42" fmla="*/ 4203510 w 11210569"/>
            <a:gd name="connsiteY42" fmla="*/ 2846724 h 3542760"/>
            <a:gd name="connsiteX43" fmla="*/ 4244454 w 11210569"/>
            <a:gd name="connsiteY43" fmla="*/ 2819429 h 3542760"/>
            <a:gd name="connsiteX44" fmla="*/ 4462818 w 11210569"/>
            <a:gd name="connsiteY44" fmla="*/ 2805781 h 3542760"/>
            <a:gd name="connsiteX45" fmla="*/ 4503761 w 11210569"/>
            <a:gd name="connsiteY45" fmla="*/ 2792133 h 3542760"/>
            <a:gd name="connsiteX46" fmla="*/ 4585648 w 11210569"/>
            <a:gd name="connsiteY46" fmla="*/ 2737542 h 3542760"/>
            <a:gd name="connsiteX47" fmla="*/ 5254388 w 11210569"/>
            <a:gd name="connsiteY47" fmla="*/ 2682951 h 3542760"/>
            <a:gd name="connsiteX48" fmla="*/ 5308979 w 11210569"/>
            <a:gd name="connsiteY48" fmla="*/ 2601065 h 3542760"/>
            <a:gd name="connsiteX49" fmla="*/ 5431809 w 11210569"/>
            <a:gd name="connsiteY49" fmla="*/ 2573769 h 3542760"/>
            <a:gd name="connsiteX50" fmla="*/ 5472752 w 11210569"/>
            <a:gd name="connsiteY50" fmla="*/ 2546474 h 3542760"/>
            <a:gd name="connsiteX51" fmla="*/ 5568286 w 11210569"/>
            <a:gd name="connsiteY51" fmla="*/ 2519178 h 3542760"/>
            <a:gd name="connsiteX52" fmla="*/ 5595582 w 11210569"/>
            <a:gd name="connsiteY52" fmla="*/ 2478235 h 3542760"/>
            <a:gd name="connsiteX53" fmla="*/ 5636525 w 11210569"/>
            <a:gd name="connsiteY53" fmla="*/ 2450939 h 3542760"/>
            <a:gd name="connsiteX54" fmla="*/ 5663821 w 11210569"/>
            <a:gd name="connsiteY54" fmla="*/ 2369053 h 3542760"/>
            <a:gd name="connsiteX55" fmla="*/ 5745707 w 11210569"/>
            <a:gd name="connsiteY55" fmla="*/ 2300814 h 3542760"/>
            <a:gd name="connsiteX56" fmla="*/ 5813946 w 11210569"/>
            <a:gd name="connsiteY56" fmla="*/ 2287166 h 3542760"/>
            <a:gd name="connsiteX57" fmla="*/ 5868537 w 11210569"/>
            <a:gd name="connsiteY57" fmla="*/ 2273518 h 3542760"/>
            <a:gd name="connsiteX58" fmla="*/ 5909480 w 11210569"/>
            <a:gd name="connsiteY58" fmla="*/ 2246223 h 3542760"/>
            <a:gd name="connsiteX59" fmla="*/ 5923128 w 11210569"/>
            <a:gd name="connsiteY59" fmla="*/ 2164336 h 3542760"/>
            <a:gd name="connsiteX60" fmla="*/ 5936776 w 11210569"/>
            <a:gd name="connsiteY60" fmla="*/ 2123393 h 3542760"/>
            <a:gd name="connsiteX61" fmla="*/ 6032310 w 11210569"/>
            <a:gd name="connsiteY61" fmla="*/ 2096097 h 3542760"/>
            <a:gd name="connsiteX62" fmla="*/ 6114197 w 11210569"/>
            <a:gd name="connsiteY62" fmla="*/ 2068802 h 3542760"/>
            <a:gd name="connsiteX63" fmla="*/ 6196083 w 11210569"/>
            <a:gd name="connsiteY63" fmla="*/ 2027859 h 3542760"/>
            <a:gd name="connsiteX64" fmla="*/ 6237027 w 11210569"/>
            <a:gd name="connsiteY64" fmla="*/ 2000563 h 3542760"/>
            <a:gd name="connsiteX65" fmla="*/ 6509982 w 11210569"/>
            <a:gd name="connsiteY65" fmla="*/ 1973268 h 3542760"/>
            <a:gd name="connsiteX66" fmla="*/ 6796585 w 11210569"/>
            <a:gd name="connsiteY66" fmla="*/ 1932324 h 3542760"/>
            <a:gd name="connsiteX67" fmla="*/ 6878472 w 11210569"/>
            <a:gd name="connsiteY67" fmla="*/ 1877733 h 3542760"/>
            <a:gd name="connsiteX68" fmla="*/ 6892119 w 11210569"/>
            <a:gd name="connsiteY68" fmla="*/ 1836790 h 3542760"/>
            <a:gd name="connsiteX69" fmla="*/ 6933063 w 11210569"/>
            <a:gd name="connsiteY69" fmla="*/ 1809494 h 3542760"/>
            <a:gd name="connsiteX70" fmla="*/ 7028597 w 11210569"/>
            <a:gd name="connsiteY70" fmla="*/ 1782199 h 3542760"/>
            <a:gd name="connsiteX71" fmla="*/ 7069540 w 11210569"/>
            <a:gd name="connsiteY71" fmla="*/ 1754903 h 3542760"/>
            <a:gd name="connsiteX72" fmla="*/ 7246961 w 11210569"/>
            <a:gd name="connsiteY72" fmla="*/ 1713960 h 3542760"/>
            <a:gd name="connsiteX73" fmla="*/ 7328848 w 11210569"/>
            <a:gd name="connsiteY73" fmla="*/ 1673017 h 3542760"/>
            <a:gd name="connsiteX74" fmla="*/ 7356143 w 11210569"/>
            <a:gd name="connsiteY74" fmla="*/ 1632074 h 3542760"/>
            <a:gd name="connsiteX75" fmla="*/ 7519916 w 11210569"/>
            <a:gd name="connsiteY75" fmla="*/ 1618426 h 3542760"/>
            <a:gd name="connsiteX76" fmla="*/ 7629098 w 11210569"/>
            <a:gd name="connsiteY76" fmla="*/ 1604778 h 3542760"/>
            <a:gd name="connsiteX77" fmla="*/ 7697337 w 11210569"/>
            <a:gd name="connsiteY77" fmla="*/ 1536539 h 3542760"/>
            <a:gd name="connsiteX78" fmla="*/ 7738280 w 11210569"/>
            <a:gd name="connsiteY78" fmla="*/ 1495596 h 3542760"/>
            <a:gd name="connsiteX79" fmla="*/ 7820167 w 11210569"/>
            <a:gd name="connsiteY79" fmla="*/ 1427357 h 3542760"/>
            <a:gd name="connsiteX80" fmla="*/ 7847463 w 11210569"/>
            <a:gd name="connsiteY80" fmla="*/ 1222641 h 3542760"/>
            <a:gd name="connsiteX81" fmla="*/ 7861110 w 11210569"/>
            <a:gd name="connsiteY81" fmla="*/ 1168050 h 3542760"/>
            <a:gd name="connsiteX82" fmla="*/ 7942997 w 11210569"/>
            <a:gd name="connsiteY82" fmla="*/ 1099811 h 3542760"/>
            <a:gd name="connsiteX83" fmla="*/ 7983940 w 11210569"/>
            <a:gd name="connsiteY83" fmla="*/ 1058868 h 3542760"/>
            <a:gd name="connsiteX84" fmla="*/ 7997588 w 11210569"/>
            <a:gd name="connsiteY84" fmla="*/ 1017924 h 3542760"/>
            <a:gd name="connsiteX85" fmla="*/ 8038531 w 11210569"/>
            <a:gd name="connsiteY85" fmla="*/ 990629 h 3542760"/>
            <a:gd name="connsiteX86" fmla="*/ 8052179 w 11210569"/>
            <a:gd name="connsiteY86" fmla="*/ 744969 h 3542760"/>
            <a:gd name="connsiteX87" fmla="*/ 8079475 w 11210569"/>
            <a:gd name="connsiteY87" fmla="*/ 649435 h 3542760"/>
            <a:gd name="connsiteX88" fmla="*/ 8093122 w 11210569"/>
            <a:gd name="connsiteY88" fmla="*/ 472014 h 3542760"/>
            <a:gd name="connsiteX89" fmla="*/ 8106770 w 11210569"/>
            <a:gd name="connsiteY89" fmla="*/ 431071 h 3542760"/>
            <a:gd name="connsiteX90" fmla="*/ 8147713 w 11210569"/>
            <a:gd name="connsiteY90" fmla="*/ 240002 h 3542760"/>
            <a:gd name="connsiteX91" fmla="*/ 8161361 w 11210569"/>
            <a:gd name="connsiteY91" fmla="*/ 158115 h 3542760"/>
            <a:gd name="connsiteX92" fmla="*/ 8188657 w 11210569"/>
            <a:gd name="connsiteY92" fmla="*/ 76229 h 3542760"/>
            <a:gd name="connsiteX93" fmla="*/ 10418162 w 11210569"/>
            <a:gd name="connsiteY93" fmla="*/ 1359119 h 3542760"/>
            <a:gd name="connsiteX94" fmla="*/ 11210569 w 11210569"/>
            <a:gd name="connsiteY94" fmla="*/ 1673016 h 3542760"/>
            <a:gd name="connsiteX0" fmla="*/ 0 w 11557399"/>
            <a:gd name="connsiteY0" fmla="*/ 3542760 h 3542760"/>
            <a:gd name="connsiteX1" fmla="*/ 40943 w 11557399"/>
            <a:gd name="connsiteY1" fmla="*/ 3365339 h 3542760"/>
            <a:gd name="connsiteX2" fmla="*/ 81886 w 11557399"/>
            <a:gd name="connsiteY2" fmla="*/ 3338044 h 3542760"/>
            <a:gd name="connsiteX3" fmla="*/ 122830 w 11557399"/>
            <a:gd name="connsiteY3" fmla="*/ 3324396 h 3542760"/>
            <a:gd name="connsiteX4" fmla="*/ 204716 w 11557399"/>
            <a:gd name="connsiteY4" fmla="*/ 3283453 h 3542760"/>
            <a:gd name="connsiteX5" fmla="*/ 245660 w 11557399"/>
            <a:gd name="connsiteY5" fmla="*/ 3256157 h 3542760"/>
            <a:gd name="connsiteX6" fmla="*/ 286603 w 11557399"/>
            <a:gd name="connsiteY6" fmla="*/ 3242509 h 3542760"/>
            <a:gd name="connsiteX7" fmla="*/ 368489 w 11557399"/>
            <a:gd name="connsiteY7" fmla="*/ 3187918 h 3542760"/>
            <a:gd name="connsiteX8" fmla="*/ 696036 w 11557399"/>
            <a:gd name="connsiteY8" fmla="*/ 3174271 h 3542760"/>
            <a:gd name="connsiteX9" fmla="*/ 723331 w 11557399"/>
            <a:gd name="connsiteY9" fmla="*/ 3133327 h 3542760"/>
            <a:gd name="connsiteX10" fmla="*/ 764275 w 11557399"/>
            <a:gd name="connsiteY10" fmla="*/ 3106032 h 3542760"/>
            <a:gd name="connsiteX11" fmla="*/ 887104 w 11557399"/>
            <a:gd name="connsiteY11" fmla="*/ 3078736 h 3542760"/>
            <a:gd name="connsiteX12" fmla="*/ 928048 w 11557399"/>
            <a:gd name="connsiteY12" fmla="*/ 3037793 h 3542760"/>
            <a:gd name="connsiteX13" fmla="*/ 1323833 w 11557399"/>
            <a:gd name="connsiteY13" fmla="*/ 3024145 h 3542760"/>
            <a:gd name="connsiteX14" fmla="*/ 1528549 w 11557399"/>
            <a:gd name="connsiteY14" fmla="*/ 3078736 h 3542760"/>
            <a:gd name="connsiteX15" fmla="*/ 1610436 w 11557399"/>
            <a:gd name="connsiteY15" fmla="*/ 3106032 h 3542760"/>
            <a:gd name="connsiteX16" fmla="*/ 1787857 w 11557399"/>
            <a:gd name="connsiteY16" fmla="*/ 3119680 h 3542760"/>
            <a:gd name="connsiteX17" fmla="*/ 1828800 w 11557399"/>
            <a:gd name="connsiteY17" fmla="*/ 3133327 h 3542760"/>
            <a:gd name="connsiteX18" fmla="*/ 2033516 w 11557399"/>
            <a:gd name="connsiteY18" fmla="*/ 3146975 h 3542760"/>
            <a:gd name="connsiteX19" fmla="*/ 2060812 w 11557399"/>
            <a:gd name="connsiteY19" fmla="*/ 3187918 h 3542760"/>
            <a:gd name="connsiteX20" fmla="*/ 2101755 w 11557399"/>
            <a:gd name="connsiteY20" fmla="*/ 3201566 h 3542760"/>
            <a:gd name="connsiteX21" fmla="*/ 2156346 w 11557399"/>
            <a:gd name="connsiteY21" fmla="*/ 3228862 h 3542760"/>
            <a:gd name="connsiteX22" fmla="*/ 2197289 w 11557399"/>
            <a:gd name="connsiteY22" fmla="*/ 3256157 h 3542760"/>
            <a:gd name="connsiteX23" fmla="*/ 2470245 w 11557399"/>
            <a:gd name="connsiteY23" fmla="*/ 3269805 h 3542760"/>
            <a:gd name="connsiteX24" fmla="*/ 2483892 w 11557399"/>
            <a:gd name="connsiteY24" fmla="*/ 3324396 h 3542760"/>
            <a:gd name="connsiteX25" fmla="*/ 2524836 w 11557399"/>
            <a:gd name="connsiteY25" fmla="*/ 3338044 h 3542760"/>
            <a:gd name="connsiteX26" fmla="*/ 2756848 w 11557399"/>
            <a:gd name="connsiteY26" fmla="*/ 3351691 h 3542760"/>
            <a:gd name="connsiteX27" fmla="*/ 2770495 w 11557399"/>
            <a:gd name="connsiteY27" fmla="*/ 3406283 h 3542760"/>
            <a:gd name="connsiteX28" fmla="*/ 2866030 w 11557399"/>
            <a:gd name="connsiteY28" fmla="*/ 3351691 h 3542760"/>
            <a:gd name="connsiteX29" fmla="*/ 2906973 w 11557399"/>
            <a:gd name="connsiteY29" fmla="*/ 3269805 h 3542760"/>
            <a:gd name="connsiteX30" fmla="*/ 2947916 w 11557399"/>
            <a:gd name="connsiteY30" fmla="*/ 3256157 h 3542760"/>
            <a:gd name="connsiteX31" fmla="*/ 3138985 w 11557399"/>
            <a:gd name="connsiteY31" fmla="*/ 3242509 h 3542760"/>
            <a:gd name="connsiteX32" fmla="*/ 3220872 w 11557399"/>
            <a:gd name="connsiteY32" fmla="*/ 3160623 h 3542760"/>
            <a:gd name="connsiteX33" fmla="*/ 3357349 w 11557399"/>
            <a:gd name="connsiteY33" fmla="*/ 3106032 h 3542760"/>
            <a:gd name="connsiteX34" fmla="*/ 3398292 w 11557399"/>
            <a:gd name="connsiteY34" fmla="*/ 3092384 h 3542760"/>
            <a:gd name="connsiteX35" fmla="*/ 3480179 w 11557399"/>
            <a:gd name="connsiteY35" fmla="*/ 3037793 h 3542760"/>
            <a:gd name="connsiteX36" fmla="*/ 3521122 w 11557399"/>
            <a:gd name="connsiteY36" fmla="*/ 3024145 h 3542760"/>
            <a:gd name="connsiteX37" fmla="*/ 3603009 w 11557399"/>
            <a:gd name="connsiteY37" fmla="*/ 2983202 h 3542760"/>
            <a:gd name="connsiteX38" fmla="*/ 3712191 w 11557399"/>
            <a:gd name="connsiteY38" fmla="*/ 2969554 h 3542760"/>
            <a:gd name="connsiteX39" fmla="*/ 3753134 w 11557399"/>
            <a:gd name="connsiteY39" fmla="*/ 2942259 h 3542760"/>
            <a:gd name="connsiteX40" fmla="*/ 3780430 w 11557399"/>
            <a:gd name="connsiteY40" fmla="*/ 2901315 h 3542760"/>
            <a:gd name="connsiteX41" fmla="*/ 4080680 w 11557399"/>
            <a:gd name="connsiteY41" fmla="*/ 2887668 h 3542760"/>
            <a:gd name="connsiteX42" fmla="*/ 4203510 w 11557399"/>
            <a:gd name="connsiteY42" fmla="*/ 2846724 h 3542760"/>
            <a:gd name="connsiteX43" fmla="*/ 4244454 w 11557399"/>
            <a:gd name="connsiteY43" fmla="*/ 2819429 h 3542760"/>
            <a:gd name="connsiteX44" fmla="*/ 4462818 w 11557399"/>
            <a:gd name="connsiteY44" fmla="*/ 2805781 h 3542760"/>
            <a:gd name="connsiteX45" fmla="*/ 4503761 w 11557399"/>
            <a:gd name="connsiteY45" fmla="*/ 2792133 h 3542760"/>
            <a:gd name="connsiteX46" fmla="*/ 4585648 w 11557399"/>
            <a:gd name="connsiteY46" fmla="*/ 2737542 h 3542760"/>
            <a:gd name="connsiteX47" fmla="*/ 5254388 w 11557399"/>
            <a:gd name="connsiteY47" fmla="*/ 2682951 h 3542760"/>
            <a:gd name="connsiteX48" fmla="*/ 5308979 w 11557399"/>
            <a:gd name="connsiteY48" fmla="*/ 2601065 h 3542760"/>
            <a:gd name="connsiteX49" fmla="*/ 5431809 w 11557399"/>
            <a:gd name="connsiteY49" fmla="*/ 2573769 h 3542760"/>
            <a:gd name="connsiteX50" fmla="*/ 5472752 w 11557399"/>
            <a:gd name="connsiteY50" fmla="*/ 2546474 h 3542760"/>
            <a:gd name="connsiteX51" fmla="*/ 5568286 w 11557399"/>
            <a:gd name="connsiteY51" fmla="*/ 2519178 h 3542760"/>
            <a:gd name="connsiteX52" fmla="*/ 5595582 w 11557399"/>
            <a:gd name="connsiteY52" fmla="*/ 2478235 h 3542760"/>
            <a:gd name="connsiteX53" fmla="*/ 5636525 w 11557399"/>
            <a:gd name="connsiteY53" fmla="*/ 2450939 h 3542760"/>
            <a:gd name="connsiteX54" fmla="*/ 5663821 w 11557399"/>
            <a:gd name="connsiteY54" fmla="*/ 2369053 h 3542760"/>
            <a:gd name="connsiteX55" fmla="*/ 5745707 w 11557399"/>
            <a:gd name="connsiteY55" fmla="*/ 2300814 h 3542760"/>
            <a:gd name="connsiteX56" fmla="*/ 5813946 w 11557399"/>
            <a:gd name="connsiteY56" fmla="*/ 2287166 h 3542760"/>
            <a:gd name="connsiteX57" fmla="*/ 5868537 w 11557399"/>
            <a:gd name="connsiteY57" fmla="*/ 2273518 h 3542760"/>
            <a:gd name="connsiteX58" fmla="*/ 5909480 w 11557399"/>
            <a:gd name="connsiteY58" fmla="*/ 2246223 h 3542760"/>
            <a:gd name="connsiteX59" fmla="*/ 5923128 w 11557399"/>
            <a:gd name="connsiteY59" fmla="*/ 2164336 h 3542760"/>
            <a:gd name="connsiteX60" fmla="*/ 5936776 w 11557399"/>
            <a:gd name="connsiteY60" fmla="*/ 2123393 h 3542760"/>
            <a:gd name="connsiteX61" fmla="*/ 6032310 w 11557399"/>
            <a:gd name="connsiteY61" fmla="*/ 2096097 h 3542760"/>
            <a:gd name="connsiteX62" fmla="*/ 6114197 w 11557399"/>
            <a:gd name="connsiteY62" fmla="*/ 2068802 h 3542760"/>
            <a:gd name="connsiteX63" fmla="*/ 6196083 w 11557399"/>
            <a:gd name="connsiteY63" fmla="*/ 2027859 h 3542760"/>
            <a:gd name="connsiteX64" fmla="*/ 6237027 w 11557399"/>
            <a:gd name="connsiteY64" fmla="*/ 2000563 h 3542760"/>
            <a:gd name="connsiteX65" fmla="*/ 6509982 w 11557399"/>
            <a:gd name="connsiteY65" fmla="*/ 1973268 h 3542760"/>
            <a:gd name="connsiteX66" fmla="*/ 6796585 w 11557399"/>
            <a:gd name="connsiteY66" fmla="*/ 1932324 h 3542760"/>
            <a:gd name="connsiteX67" fmla="*/ 6878472 w 11557399"/>
            <a:gd name="connsiteY67" fmla="*/ 1877733 h 3542760"/>
            <a:gd name="connsiteX68" fmla="*/ 6892119 w 11557399"/>
            <a:gd name="connsiteY68" fmla="*/ 1836790 h 3542760"/>
            <a:gd name="connsiteX69" fmla="*/ 6933063 w 11557399"/>
            <a:gd name="connsiteY69" fmla="*/ 1809494 h 3542760"/>
            <a:gd name="connsiteX70" fmla="*/ 7028597 w 11557399"/>
            <a:gd name="connsiteY70" fmla="*/ 1782199 h 3542760"/>
            <a:gd name="connsiteX71" fmla="*/ 7069540 w 11557399"/>
            <a:gd name="connsiteY71" fmla="*/ 1754903 h 3542760"/>
            <a:gd name="connsiteX72" fmla="*/ 7246961 w 11557399"/>
            <a:gd name="connsiteY72" fmla="*/ 1713960 h 3542760"/>
            <a:gd name="connsiteX73" fmla="*/ 7328848 w 11557399"/>
            <a:gd name="connsiteY73" fmla="*/ 1673017 h 3542760"/>
            <a:gd name="connsiteX74" fmla="*/ 7356143 w 11557399"/>
            <a:gd name="connsiteY74" fmla="*/ 1632074 h 3542760"/>
            <a:gd name="connsiteX75" fmla="*/ 7519916 w 11557399"/>
            <a:gd name="connsiteY75" fmla="*/ 1618426 h 3542760"/>
            <a:gd name="connsiteX76" fmla="*/ 7629098 w 11557399"/>
            <a:gd name="connsiteY76" fmla="*/ 1604778 h 3542760"/>
            <a:gd name="connsiteX77" fmla="*/ 7697337 w 11557399"/>
            <a:gd name="connsiteY77" fmla="*/ 1536539 h 3542760"/>
            <a:gd name="connsiteX78" fmla="*/ 7738280 w 11557399"/>
            <a:gd name="connsiteY78" fmla="*/ 1495596 h 3542760"/>
            <a:gd name="connsiteX79" fmla="*/ 7820167 w 11557399"/>
            <a:gd name="connsiteY79" fmla="*/ 1427357 h 3542760"/>
            <a:gd name="connsiteX80" fmla="*/ 7847463 w 11557399"/>
            <a:gd name="connsiteY80" fmla="*/ 1222641 h 3542760"/>
            <a:gd name="connsiteX81" fmla="*/ 7861110 w 11557399"/>
            <a:gd name="connsiteY81" fmla="*/ 1168050 h 3542760"/>
            <a:gd name="connsiteX82" fmla="*/ 7942997 w 11557399"/>
            <a:gd name="connsiteY82" fmla="*/ 1099811 h 3542760"/>
            <a:gd name="connsiteX83" fmla="*/ 7983940 w 11557399"/>
            <a:gd name="connsiteY83" fmla="*/ 1058868 h 3542760"/>
            <a:gd name="connsiteX84" fmla="*/ 7997588 w 11557399"/>
            <a:gd name="connsiteY84" fmla="*/ 1017924 h 3542760"/>
            <a:gd name="connsiteX85" fmla="*/ 8038531 w 11557399"/>
            <a:gd name="connsiteY85" fmla="*/ 990629 h 3542760"/>
            <a:gd name="connsiteX86" fmla="*/ 8052179 w 11557399"/>
            <a:gd name="connsiteY86" fmla="*/ 744969 h 3542760"/>
            <a:gd name="connsiteX87" fmla="*/ 8079475 w 11557399"/>
            <a:gd name="connsiteY87" fmla="*/ 649435 h 3542760"/>
            <a:gd name="connsiteX88" fmla="*/ 8093122 w 11557399"/>
            <a:gd name="connsiteY88" fmla="*/ 472014 h 3542760"/>
            <a:gd name="connsiteX89" fmla="*/ 8106770 w 11557399"/>
            <a:gd name="connsiteY89" fmla="*/ 431071 h 3542760"/>
            <a:gd name="connsiteX90" fmla="*/ 8147713 w 11557399"/>
            <a:gd name="connsiteY90" fmla="*/ 240002 h 3542760"/>
            <a:gd name="connsiteX91" fmla="*/ 8161361 w 11557399"/>
            <a:gd name="connsiteY91" fmla="*/ 158115 h 3542760"/>
            <a:gd name="connsiteX92" fmla="*/ 8188657 w 11557399"/>
            <a:gd name="connsiteY92" fmla="*/ 76229 h 3542760"/>
            <a:gd name="connsiteX93" fmla="*/ 10418162 w 11557399"/>
            <a:gd name="connsiteY93" fmla="*/ 1359119 h 3542760"/>
            <a:gd name="connsiteX94" fmla="*/ 11557399 w 11557399"/>
            <a:gd name="connsiteY94" fmla="*/ 1795845 h 3542760"/>
            <a:gd name="connsiteX0" fmla="*/ 0 w 11557399"/>
            <a:gd name="connsiteY0" fmla="*/ 3558632 h 3558632"/>
            <a:gd name="connsiteX1" fmla="*/ 40943 w 11557399"/>
            <a:gd name="connsiteY1" fmla="*/ 3381211 h 3558632"/>
            <a:gd name="connsiteX2" fmla="*/ 81886 w 11557399"/>
            <a:gd name="connsiteY2" fmla="*/ 3353916 h 3558632"/>
            <a:gd name="connsiteX3" fmla="*/ 122830 w 11557399"/>
            <a:gd name="connsiteY3" fmla="*/ 3340268 h 3558632"/>
            <a:gd name="connsiteX4" fmla="*/ 204716 w 11557399"/>
            <a:gd name="connsiteY4" fmla="*/ 3299325 h 3558632"/>
            <a:gd name="connsiteX5" fmla="*/ 245660 w 11557399"/>
            <a:gd name="connsiteY5" fmla="*/ 3272029 h 3558632"/>
            <a:gd name="connsiteX6" fmla="*/ 286603 w 11557399"/>
            <a:gd name="connsiteY6" fmla="*/ 3258381 h 3558632"/>
            <a:gd name="connsiteX7" fmla="*/ 368489 w 11557399"/>
            <a:gd name="connsiteY7" fmla="*/ 3203790 h 3558632"/>
            <a:gd name="connsiteX8" fmla="*/ 696036 w 11557399"/>
            <a:gd name="connsiteY8" fmla="*/ 3190143 h 3558632"/>
            <a:gd name="connsiteX9" fmla="*/ 723331 w 11557399"/>
            <a:gd name="connsiteY9" fmla="*/ 3149199 h 3558632"/>
            <a:gd name="connsiteX10" fmla="*/ 764275 w 11557399"/>
            <a:gd name="connsiteY10" fmla="*/ 3121904 h 3558632"/>
            <a:gd name="connsiteX11" fmla="*/ 887104 w 11557399"/>
            <a:gd name="connsiteY11" fmla="*/ 3094608 h 3558632"/>
            <a:gd name="connsiteX12" fmla="*/ 928048 w 11557399"/>
            <a:gd name="connsiteY12" fmla="*/ 3053665 h 3558632"/>
            <a:gd name="connsiteX13" fmla="*/ 1323833 w 11557399"/>
            <a:gd name="connsiteY13" fmla="*/ 3040017 h 3558632"/>
            <a:gd name="connsiteX14" fmla="*/ 1528549 w 11557399"/>
            <a:gd name="connsiteY14" fmla="*/ 3094608 h 3558632"/>
            <a:gd name="connsiteX15" fmla="*/ 1610436 w 11557399"/>
            <a:gd name="connsiteY15" fmla="*/ 3121904 h 3558632"/>
            <a:gd name="connsiteX16" fmla="*/ 1787857 w 11557399"/>
            <a:gd name="connsiteY16" fmla="*/ 3135552 h 3558632"/>
            <a:gd name="connsiteX17" fmla="*/ 1828800 w 11557399"/>
            <a:gd name="connsiteY17" fmla="*/ 3149199 h 3558632"/>
            <a:gd name="connsiteX18" fmla="*/ 2033516 w 11557399"/>
            <a:gd name="connsiteY18" fmla="*/ 3162847 h 3558632"/>
            <a:gd name="connsiteX19" fmla="*/ 2060812 w 11557399"/>
            <a:gd name="connsiteY19" fmla="*/ 3203790 h 3558632"/>
            <a:gd name="connsiteX20" fmla="*/ 2101755 w 11557399"/>
            <a:gd name="connsiteY20" fmla="*/ 3217438 h 3558632"/>
            <a:gd name="connsiteX21" fmla="*/ 2156346 w 11557399"/>
            <a:gd name="connsiteY21" fmla="*/ 3244734 h 3558632"/>
            <a:gd name="connsiteX22" fmla="*/ 2197289 w 11557399"/>
            <a:gd name="connsiteY22" fmla="*/ 3272029 h 3558632"/>
            <a:gd name="connsiteX23" fmla="*/ 2470245 w 11557399"/>
            <a:gd name="connsiteY23" fmla="*/ 3285677 h 3558632"/>
            <a:gd name="connsiteX24" fmla="*/ 2483892 w 11557399"/>
            <a:gd name="connsiteY24" fmla="*/ 3340268 h 3558632"/>
            <a:gd name="connsiteX25" fmla="*/ 2524836 w 11557399"/>
            <a:gd name="connsiteY25" fmla="*/ 3353916 h 3558632"/>
            <a:gd name="connsiteX26" fmla="*/ 2756848 w 11557399"/>
            <a:gd name="connsiteY26" fmla="*/ 3367563 h 3558632"/>
            <a:gd name="connsiteX27" fmla="*/ 2770495 w 11557399"/>
            <a:gd name="connsiteY27" fmla="*/ 3422155 h 3558632"/>
            <a:gd name="connsiteX28" fmla="*/ 2866030 w 11557399"/>
            <a:gd name="connsiteY28" fmla="*/ 3367563 h 3558632"/>
            <a:gd name="connsiteX29" fmla="*/ 2906973 w 11557399"/>
            <a:gd name="connsiteY29" fmla="*/ 3285677 h 3558632"/>
            <a:gd name="connsiteX30" fmla="*/ 2947916 w 11557399"/>
            <a:gd name="connsiteY30" fmla="*/ 3272029 h 3558632"/>
            <a:gd name="connsiteX31" fmla="*/ 3138985 w 11557399"/>
            <a:gd name="connsiteY31" fmla="*/ 3258381 h 3558632"/>
            <a:gd name="connsiteX32" fmla="*/ 3220872 w 11557399"/>
            <a:gd name="connsiteY32" fmla="*/ 3176495 h 3558632"/>
            <a:gd name="connsiteX33" fmla="*/ 3357349 w 11557399"/>
            <a:gd name="connsiteY33" fmla="*/ 3121904 h 3558632"/>
            <a:gd name="connsiteX34" fmla="*/ 3398292 w 11557399"/>
            <a:gd name="connsiteY34" fmla="*/ 3108256 h 3558632"/>
            <a:gd name="connsiteX35" fmla="*/ 3480179 w 11557399"/>
            <a:gd name="connsiteY35" fmla="*/ 3053665 h 3558632"/>
            <a:gd name="connsiteX36" fmla="*/ 3521122 w 11557399"/>
            <a:gd name="connsiteY36" fmla="*/ 3040017 h 3558632"/>
            <a:gd name="connsiteX37" fmla="*/ 3603009 w 11557399"/>
            <a:gd name="connsiteY37" fmla="*/ 2999074 h 3558632"/>
            <a:gd name="connsiteX38" fmla="*/ 3712191 w 11557399"/>
            <a:gd name="connsiteY38" fmla="*/ 2985426 h 3558632"/>
            <a:gd name="connsiteX39" fmla="*/ 3753134 w 11557399"/>
            <a:gd name="connsiteY39" fmla="*/ 2958131 h 3558632"/>
            <a:gd name="connsiteX40" fmla="*/ 3780430 w 11557399"/>
            <a:gd name="connsiteY40" fmla="*/ 2917187 h 3558632"/>
            <a:gd name="connsiteX41" fmla="*/ 4080680 w 11557399"/>
            <a:gd name="connsiteY41" fmla="*/ 2903540 h 3558632"/>
            <a:gd name="connsiteX42" fmla="*/ 4203510 w 11557399"/>
            <a:gd name="connsiteY42" fmla="*/ 2862596 h 3558632"/>
            <a:gd name="connsiteX43" fmla="*/ 4244454 w 11557399"/>
            <a:gd name="connsiteY43" fmla="*/ 2835301 h 3558632"/>
            <a:gd name="connsiteX44" fmla="*/ 4462818 w 11557399"/>
            <a:gd name="connsiteY44" fmla="*/ 2821653 h 3558632"/>
            <a:gd name="connsiteX45" fmla="*/ 4503761 w 11557399"/>
            <a:gd name="connsiteY45" fmla="*/ 2808005 h 3558632"/>
            <a:gd name="connsiteX46" fmla="*/ 4585648 w 11557399"/>
            <a:gd name="connsiteY46" fmla="*/ 2753414 h 3558632"/>
            <a:gd name="connsiteX47" fmla="*/ 5254388 w 11557399"/>
            <a:gd name="connsiteY47" fmla="*/ 2698823 h 3558632"/>
            <a:gd name="connsiteX48" fmla="*/ 5308979 w 11557399"/>
            <a:gd name="connsiteY48" fmla="*/ 2616937 h 3558632"/>
            <a:gd name="connsiteX49" fmla="*/ 5431809 w 11557399"/>
            <a:gd name="connsiteY49" fmla="*/ 2589641 h 3558632"/>
            <a:gd name="connsiteX50" fmla="*/ 5472752 w 11557399"/>
            <a:gd name="connsiteY50" fmla="*/ 2562346 h 3558632"/>
            <a:gd name="connsiteX51" fmla="*/ 5568286 w 11557399"/>
            <a:gd name="connsiteY51" fmla="*/ 2535050 h 3558632"/>
            <a:gd name="connsiteX52" fmla="*/ 5595582 w 11557399"/>
            <a:gd name="connsiteY52" fmla="*/ 2494107 h 3558632"/>
            <a:gd name="connsiteX53" fmla="*/ 5636525 w 11557399"/>
            <a:gd name="connsiteY53" fmla="*/ 2466811 h 3558632"/>
            <a:gd name="connsiteX54" fmla="*/ 5663821 w 11557399"/>
            <a:gd name="connsiteY54" fmla="*/ 2384925 h 3558632"/>
            <a:gd name="connsiteX55" fmla="*/ 5745707 w 11557399"/>
            <a:gd name="connsiteY55" fmla="*/ 2316686 h 3558632"/>
            <a:gd name="connsiteX56" fmla="*/ 5813946 w 11557399"/>
            <a:gd name="connsiteY56" fmla="*/ 2303038 h 3558632"/>
            <a:gd name="connsiteX57" fmla="*/ 5868537 w 11557399"/>
            <a:gd name="connsiteY57" fmla="*/ 2289390 h 3558632"/>
            <a:gd name="connsiteX58" fmla="*/ 5909480 w 11557399"/>
            <a:gd name="connsiteY58" fmla="*/ 2262095 h 3558632"/>
            <a:gd name="connsiteX59" fmla="*/ 5923128 w 11557399"/>
            <a:gd name="connsiteY59" fmla="*/ 2180208 h 3558632"/>
            <a:gd name="connsiteX60" fmla="*/ 5936776 w 11557399"/>
            <a:gd name="connsiteY60" fmla="*/ 2139265 h 3558632"/>
            <a:gd name="connsiteX61" fmla="*/ 6032310 w 11557399"/>
            <a:gd name="connsiteY61" fmla="*/ 2111969 h 3558632"/>
            <a:gd name="connsiteX62" fmla="*/ 6114197 w 11557399"/>
            <a:gd name="connsiteY62" fmla="*/ 2084674 h 3558632"/>
            <a:gd name="connsiteX63" fmla="*/ 6196083 w 11557399"/>
            <a:gd name="connsiteY63" fmla="*/ 2043731 h 3558632"/>
            <a:gd name="connsiteX64" fmla="*/ 6237027 w 11557399"/>
            <a:gd name="connsiteY64" fmla="*/ 2016435 h 3558632"/>
            <a:gd name="connsiteX65" fmla="*/ 6509982 w 11557399"/>
            <a:gd name="connsiteY65" fmla="*/ 1989140 h 3558632"/>
            <a:gd name="connsiteX66" fmla="*/ 6796585 w 11557399"/>
            <a:gd name="connsiteY66" fmla="*/ 1948196 h 3558632"/>
            <a:gd name="connsiteX67" fmla="*/ 6878472 w 11557399"/>
            <a:gd name="connsiteY67" fmla="*/ 1893605 h 3558632"/>
            <a:gd name="connsiteX68" fmla="*/ 6892119 w 11557399"/>
            <a:gd name="connsiteY68" fmla="*/ 1852662 h 3558632"/>
            <a:gd name="connsiteX69" fmla="*/ 6933063 w 11557399"/>
            <a:gd name="connsiteY69" fmla="*/ 1825366 h 3558632"/>
            <a:gd name="connsiteX70" fmla="*/ 7028597 w 11557399"/>
            <a:gd name="connsiteY70" fmla="*/ 1798071 h 3558632"/>
            <a:gd name="connsiteX71" fmla="*/ 7069540 w 11557399"/>
            <a:gd name="connsiteY71" fmla="*/ 1770775 h 3558632"/>
            <a:gd name="connsiteX72" fmla="*/ 7246961 w 11557399"/>
            <a:gd name="connsiteY72" fmla="*/ 1729832 h 3558632"/>
            <a:gd name="connsiteX73" fmla="*/ 7328848 w 11557399"/>
            <a:gd name="connsiteY73" fmla="*/ 1688889 h 3558632"/>
            <a:gd name="connsiteX74" fmla="*/ 7356143 w 11557399"/>
            <a:gd name="connsiteY74" fmla="*/ 1647946 h 3558632"/>
            <a:gd name="connsiteX75" fmla="*/ 7519916 w 11557399"/>
            <a:gd name="connsiteY75" fmla="*/ 1634298 h 3558632"/>
            <a:gd name="connsiteX76" fmla="*/ 7629098 w 11557399"/>
            <a:gd name="connsiteY76" fmla="*/ 1620650 h 3558632"/>
            <a:gd name="connsiteX77" fmla="*/ 7697337 w 11557399"/>
            <a:gd name="connsiteY77" fmla="*/ 1552411 h 3558632"/>
            <a:gd name="connsiteX78" fmla="*/ 7738280 w 11557399"/>
            <a:gd name="connsiteY78" fmla="*/ 1511468 h 3558632"/>
            <a:gd name="connsiteX79" fmla="*/ 7820167 w 11557399"/>
            <a:gd name="connsiteY79" fmla="*/ 1443229 h 3558632"/>
            <a:gd name="connsiteX80" fmla="*/ 7847463 w 11557399"/>
            <a:gd name="connsiteY80" fmla="*/ 1238513 h 3558632"/>
            <a:gd name="connsiteX81" fmla="*/ 7861110 w 11557399"/>
            <a:gd name="connsiteY81" fmla="*/ 1183922 h 3558632"/>
            <a:gd name="connsiteX82" fmla="*/ 7942997 w 11557399"/>
            <a:gd name="connsiteY82" fmla="*/ 1115683 h 3558632"/>
            <a:gd name="connsiteX83" fmla="*/ 7983940 w 11557399"/>
            <a:gd name="connsiteY83" fmla="*/ 1074740 h 3558632"/>
            <a:gd name="connsiteX84" fmla="*/ 7997588 w 11557399"/>
            <a:gd name="connsiteY84" fmla="*/ 1033796 h 3558632"/>
            <a:gd name="connsiteX85" fmla="*/ 8038531 w 11557399"/>
            <a:gd name="connsiteY85" fmla="*/ 1006501 h 3558632"/>
            <a:gd name="connsiteX86" fmla="*/ 8052179 w 11557399"/>
            <a:gd name="connsiteY86" fmla="*/ 760841 h 3558632"/>
            <a:gd name="connsiteX87" fmla="*/ 8079475 w 11557399"/>
            <a:gd name="connsiteY87" fmla="*/ 665307 h 3558632"/>
            <a:gd name="connsiteX88" fmla="*/ 8093122 w 11557399"/>
            <a:gd name="connsiteY88" fmla="*/ 487886 h 3558632"/>
            <a:gd name="connsiteX89" fmla="*/ 8106770 w 11557399"/>
            <a:gd name="connsiteY89" fmla="*/ 446943 h 3558632"/>
            <a:gd name="connsiteX90" fmla="*/ 8147713 w 11557399"/>
            <a:gd name="connsiteY90" fmla="*/ 255874 h 3558632"/>
            <a:gd name="connsiteX91" fmla="*/ 8161361 w 11557399"/>
            <a:gd name="connsiteY91" fmla="*/ 173987 h 3558632"/>
            <a:gd name="connsiteX92" fmla="*/ 8188657 w 11557399"/>
            <a:gd name="connsiteY92" fmla="*/ 92101 h 3558632"/>
            <a:gd name="connsiteX93" fmla="*/ 10668651 w 11557399"/>
            <a:gd name="connsiteY93" fmla="*/ 1593355 h 3558632"/>
            <a:gd name="connsiteX94" fmla="*/ 11557399 w 11557399"/>
            <a:gd name="connsiteY94" fmla="*/ 1811717 h 3558632"/>
            <a:gd name="connsiteX0" fmla="*/ 0 w 11557399"/>
            <a:gd name="connsiteY0" fmla="*/ 3407615 h 3407615"/>
            <a:gd name="connsiteX1" fmla="*/ 40943 w 11557399"/>
            <a:gd name="connsiteY1" fmla="*/ 3230194 h 3407615"/>
            <a:gd name="connsiteX2" fmla="*/ 81886 w 11557399"/>
            <a:gd name="connsiteY2" fmla="*/ 3202899 h 3407615"/>
            <a:gd name="connsiteX3" fmla="*/ 122830 w 11557399"/>
            <a:gd name="connsiteY3" fmla="*/ 3189251 h 3407615"/>
            <a:gd name="connsiteX4" fmla="*/ 204716 w 11557399"/>
            <a:gd name="connsiteY4" fmla="*/ 3148308 h 3407615"/>
            <a:gd name="connsiteX5" fmla="*/ 245660 w 11557399"/>
            <a:gd name="connsiteY5" fmla="*/ 3121012 h 3407615"/>
            <a:gd name="connsiteX6" fmla="*/ 286603 w 11557399"/>
            <a:gd name="connsiteY6" fmla="*/ 3107364 h 3407615"/>
            <a:gd name="connsiteX7" fmla="*/ 368489 w 11557399"/>
            <a:gd name="connsiteY7" fmla="*/ 3052773 h 3407615"/>
            <a:gd name="connsiteX8" fmla="*/ 696036 w 11557399"/>
            <a:gd name="connsiteY8" fmla="*/ 3039126 h 3407615"/>
            <a:gd name="connsiteX9" fmla="*/ 723331 w 11557399"/>
            <a:gd name="connsiteY9" fmla="*/ 2998182 h 3407615"/>
            <a:gd name="connsiteX10" fmla="*/ 764275 w 11557399"/>
            <a:gd name="connsiteY10" fmla="*/ 2970887 h 3407615"/>
            <a:gd name="connsiteX11" fmla="*/ 887104 w 11557399"/>
            <a:gd name="connsiteY11" fmla="*/ 2943591 h 3407615"/>
            <a:gd name="connsiteX12" fmla="*/ 928048 w 11557399"/>
            <a:gd name="connsiteY12" fmla="*/ 2902648 h 3407615"/>
            <a:gd name="connsiteX13" fmla="*/ 1323833 w 11557399"/>
            <a:gd name="connsiteY13" fmla="*/ 2889000 h 3407615"/>
            <a:gd name="connsiteX14" fmla="*/ 1528549 w 11557399"/>
            <a:gd name="connsiteY14" fmla="*/ 2943591 h 3407615"/>
            <a:gd name="connsiteX15" fmla="*/ 1610436 w 11557399"/>
            <a:gd name="connsiteY15" fmla="*/ 2970887 h 3407615"/>
            <a:gd name="connsiteX16" fmla="*/ 1787857 w 11557399"/>
            <a:gd name="connsiteY16" fmla="*/ 2984535 h 3407615"/>
            <a:gd name="connsiteX17" fmla="*/ 1828800 w 11557399"/>
            <a:gd name="connsiteY17" fmla="*/ 2998182 h 3407615"/>
            <a:gd name="connsiteX18" fmla="*/ 2033516 w 11557399"/>
            <a:gd name="connsiteY18" fmla="*/ 3011830 h 3407615"/>
            <a:gd name="connsiteX19" fmla="*/ 2060812 w 11557399"/>
            <a:gd name="connsiteY19" fmla="*/ 3052773 h 3407615"/>
            <a:gd name="connsiteX20" fmla="*/ 2101755 w 11557399"/>
            <a:gd name="connsiteY20" fmla="*/ 3066421 h 3407615"/>
            <a:gd name="connsiteX21" fmla="*/ 2156346 w 11557399"/>
            <a:gd name="connsiteY21" fmla="*/ 3093717 h 3407615"/>
            <a:gd name="connsiteX22" fmla="*/ 2197289 w 11557399"/>
            <a:gd name="connsiteY22" fmla="*/ 3121012 h 3407615"/>
            <a:gd name="connsiteX23" fmla="*/ 2470245 w 11557399"/>
            <a:gd name="connsiteY23" fmla="*/ 3134660 h 3407615"/>
            <a:gd name="connsiteX24" fmla="*/ 2483892 w 11557399"/>
            <a:gd name="connsiteY24" fmla="*/ 3189251 h 3407615"/>
            <a:gd name="connsiteX25" fmla="*/ 2524836 w 11557399"/>
            <a:gd name="connsiteY25" fmla="*/ 3202899 h 3407615"/>
            <a:gd name="connsiteX26" fmla="*/ 2756848 w 11557399"/>
            <a:gd name="connsiteY26" fmla="*/ 3216546 h 3407615"/>
            <a:gd name="connsiteX27" fmla="*/ 2770495 w 11557399"/>
            <a:gd name="connsiteY27" fmla="*/ 3271138 h 3407615"/>
            <a:gd name="connsiteX28" fmla="*/ 2866030 w 11557399"/>
            <a:gd name="connsiteY28" fmla="*/ 3216546 h 3407615"/>
            <a:gd name="connsiteX29" fmla="*/ 2906973 w 11557399"/>
            <a:gd name="connsiteY29" fmla="*/ 3134660 h 3407615"/>
            <a:gd name="connsiteX30" fmla="*/ 2947916 w 11557399"/>
            <a:gd name="connsiteY30" fmla="*/ 3121012 h 3407615"/>
            <a:gd name="connsiteX31" fmla="*/ 3138985 w 11557399"/>
            <a:gd name="connsiteY31" fmla="*/ 3107364 h 3407615"/>
            <a:gd name="connsiteX32" fmla="*/ 3220872 w 11557399"/>
            <a:gd name="connsiteY32" fmla="*/ 3025478 h 3407615"/>
            <a:gd name="connsiteX33" fmla="*/ 3357349 w 11557399"/>
            <a:gd name="connsiteY33" fmla="*/ 2970887 h 3407615"/>
            <a:gd name="connsiteX34" fmla="*/ 3398292 w 11557399"/>
            <a:gd name="connsiteY34" fmla="*/ 2957239 h 3407615"/>
            <a:gd name="connsiteX35" fmla="*/ 3480179 w 11557399"/>
            <a:gd name="connsiteY35" fmla="*/ 2902648 h 3407615"/>
            <a:gd name="connsiteX36" fmla="*/ 3521122 w 11557399"/>
            <a:gd name="connsiteY36" fmla="*/ 2889000 h 3407615"/>
            <a:gd name="connsiteX37" fmla="*/ 3603009 w 11557399"/>
            <a:gd name="connsiteY37" fmla="*/ 2848057 h 3407615"/>
            <a:gd name="connsiteX38" fmla="*/ 3712191 w 11557399"/>
            <a:gd name="connsiteY38" fmla="*/ 2834409 h 3407615"/>
            <a:gd name="connsiteX39" fmla="*/ 3753134 w 11557399"/>
            <a:gd name="connsiteY39" fmla="*/ 2807114 h 3407615"/>
            <a:gd name="connsiteX40" fmla="*/ 3780430 w 11557399"/>
            <a:gd name="connsiteY40" fmla="*/ 2766170 h 3407615"/>
            <a:gd name="connsiteX41" fmla="*/ 4080680 w 11557399"/>
            <a:gd name="connsiteY41" fmla="*/ 2752523 h 3407615"/>
            <a:gd name="connsiteX42" fmla="*/ 4203510 w 11557399"/>
            <a:gd name="connsiteY42" fmla="*/ 2711579 h 3407615"/>
            <a:gd name="connsiteX43" fmla="*/ 4244454 w 11557399"/>
            <a:gd name="connsiteY43" fmla="*/ 2684284 h 3407615"/>
            <a:gd name="connsiteX44" fmla="*/ 4462818 w 11557399"/>
            <a:gd name="connsiteY44" fmla="*/ 2670636 h 3407615"/>
            <a:gd name="connsiteX45" fmla="*/ 4503761 w 11557399"/>
            <a:gd name="connsiteY45" fmla="*/ 2656988 h 3407615"/>
            <a:gd name="connsiteX46" fmla="*/ 4585648 w 11557399"/>
            <a:gd name="connsiteY46" fmla="*/ 2602397 h 3407615"/>
            <a:gd name="connsiteX47" fmla="*/ 5254388 w 11557399"/>
            <a:gd name="connsiteY47" fmla="*/ 2547806 h 3407615"/>
            <a:gd name="connsiteX48" fmla="*/ 5308979 w 11557399"/>
            <a:gd name="connsiteY48" fmla="*/ 2465920 h 3407615"/>
            <a:gd name="connsiteX49" fmla="*/ 5431809 w 11557399"/>
            <a:gd name="connsiteY49" fmla="*/ 2438624 h 3407615"/>
            <a:gd name="connsiteX50" fmla="*/ 5472752 w 11557399"/>
            <a:gd name="connsiteY50" fmla="*/ 2411329 h 3407615"/>
            <a:gd name="connsiteX51" fmla="*/ 5568286 w 11557399"/>
            <a:gd name="connsiteY51" fmla="*/ 2384033 h 3407615"/>
            <a:gd name="connsiteX52" fmla="*/ 5595582 w 11557399"/>
            <a:gd name="connsiteY52" fmla="*/ 2343090 h 3407615"/>
            <a:gd name="connsiteX53" fmla="*/ 5636525 w 11557399"/>
            <a:gd name="connsiteY53" fmla="*/ 2315794 h 3407615"/>
            <a:gd name="connsiteX54" fmla="*/ 5663821 w 11557399"/>
            <a:gd name="connsiteY54" fmla="*/ 2233908 h 3407615"/>
            <a:gd name="connsiteX55" fmla="*/ 5745707 w 11557399"/>
            <a:gd name="connsiteY55" fmla="*/ 2165669 h 3407615"/>
            <a:gd name="connsiteX56" fmla="*/ 5813946 w 11557399"/>
            <a:gd name="connsiteY56" fmla="*/ 2152021 h 3407615"/>
            <a:gd name="connsiteX57" fmla="*/ 5868537 w 11557399"/>
            <a:gd name="connsiteY57" fmla="*/ 2138373 h 3407615"/>
            <a:gd name="connsiteX58" fmla="*/ 5909480 w 11557399"/>
            <a:gd name="connsiteY58" fmla="*/ 2111078 h 3407615"/>
            <a:gd name="connsiteX59" fmla="*/ 5923128 w 11557399"/>
            <a:gd name="connsiteY59" fmla="*/ 2029191 h 3407615"/>
            <a:gd name="connsiteX60" fmla="*/ 5936776 w 11557399"/>
            <a:gd name="connsiteY60" fmla="*/ 1988248 h 3407615"/>
            <a:gd name="connsiteX61" fmla="*/ 6032310 w 11557399"/>
            <a:gd name="connsiteY61" fmla="*/ 1960952 h 3407615"/>
            <a:gd name="connsiteX62" fmla="*/ 6114197 w 11557399"/>
            <a:gd name="connsiteY62" fmla="*/ 1933657 h 3407615"/>
            <a:gd name="connsiteX63" fmla="*/ 6196083 w 11557399"/>
            <a:gd name="connsiteY63" fmla="*/ 1892714 h 3407615"/>
            <a:gd name="connsiteX64" fmla="*/ 6237027 w 11557399"/>
            <a:gd name="connsiteY64" fmla="*/ 1865418 h 3407615"/>
            <a:gd name="connsiteX65" fmla="*/ 6509982 w 11557399"/>
            <a:gd name="connsiteY65" fmla="*/ 1838123 h 3407615"/>
            <a:gd name="connsiteX66" fmla="*/ 6796585 w 11557399"/>
            <a:gd name="connsiteY66" fmla="*/ 1797179 h 3407615"/>
            <a:gd name="connsiteX67" fmla="*/ 6878472 w 11557399"/>
            <a:gd name="connsiteY67" fmla="*/ 1742588 h 3407615"/>
            <a:gd name="connsiteX68" fmla="*/ 6892119 w 11557399"/>
            <a:gd name="connsiteY68" fmla="*/ 1701645 h 3407615"/>
            <a:gd name="connsiteX69" fmla="*/ 6933063 w 11557399"/>
            <a:gd name="connsiteY69" fmla="*/ 1674349 h 3407615"/>
            <a:gd name="connsiteX70" fmla="*/ 7028597 w 11557399"/>
            <a:gd name="connsiteY70" fmla="*/ 1647054 h 3407615"/>
            <a:gd name="connsiteX71" fmla="*/ 7069540 w 11557399"/>
            <a:gd name="connsiteY71" fmla="*/ 1619758 h 3407615"/>
            <a:gd name="connsiteX72" fmla="*/ 7246961 w 11557399"/>
            <a:gd name="connsiteY72" fmla="*/ 1578815 h 3407615"/>
            <a:gd name="connsiteX73" fmla="*/ 7328848 w 11557399"/>
            <a:gd name="connsiteY73" fmla="*/ 1537872 h 3407615"/>
            <a:gd name="connsiteX74" fmla="*/ 7356143 w 11557399"/>
            <a:gd name="connsiteY74" fmla="*/ 1496929 h 3407615"/>
            <a:gd name="connsiteX75" fmla="*/ 7519916 w 11557399"/>
            <a:gd name="connsiteY75" fmla="*/ 1483281 h 3407615"/>
            <a:gd name="connsiteX76" fmla="*/ 7629098 w 11557399"/>
            <a:gd name="connsiteY76" fmla="*/ 1469633 h 3407615"/>
            <a:gd name="connsiteX77" fmla="*/ 7697337 w 11557399"/>
            <a:gd name="connsiteY77" fmla="*/ 1401394 h 3407615"/>
            <a:gd name="connsiteX78" fmla="*/ 7738280 w 11557399"/>
            <a:gd name="connsiteY78" fmla="*/ 1360451 h 3407615"/>
            <a:gd name="connsiteX79" fmla="*/ 7820167 w 11557399"/>
            <a:gd name="connsiteY79" fmla="*/ 1292212 h 3407615"/>
            <a:gd name="connsiteX80" fmla="*/ 7847463 w 11557399"/>
            <a:gd name="connsiteY80" fmla="*/ 1087496 h 3407615"/>
            <a:gd name="connsiteX81" fmla="*/ 7861110 w 11557399"/>
            <a:gd name="connsiteY81" fmla="*/ 1032905 h 3407615"/>
            <a:gd name="connsiteX82" fmla="*/ 7942997 w 11557399"/>
            <a:gd name="connsiteY82" fmla="*/ 964666 h 3407615"/>
            <a:gd name="connsiteX83" fmla="*/ 7983940 w 11557399"/>
            <a:gd name="connsiteY83" fmla="*/ 923723 h 3407615"/>
            <a:gd name="connsiteX84" fmla="*/ 7997588 w 11557399"/>
            <a:gd name="connsiteY84" fmla="*/ 882779 h 3407615"/>
            <a:gd name="connsiteX85" fmla="*/ 8038531 w 11557399"/>
            <a:gd name="connsiteY85" fmla="*/ 855484 h 3407615"/>
            <a:gd name="connsiteX86" fmla="*/ 8052179 w 11557399"/>
            <a:gd name="connsiteY86" fmla="*/ 609824 h 3407615"/>
            <a:gd name="connsiteX87" fmla="*/ 8079475 w 11557399"/>
            <a:gd name="connsiteY87" fmla="*/ 514290 h 3407615"/>
            <a:gd name="connsiteX88" fmla="*/ 8093122 w 11557399"/>
            <a:gd name="connsiteY88" fmla="*/ 336869 h 3407615"/>
            <a:gd name="connsiteX89" fmla="*/ 8106770 w 11557399"/>
            <a:gd name="connsiteY89" fmla="*/ 295926 h 3407615"/>
            <a:gd name="connsiteX90" fmla="*/ 8147713 w 11557399"/>
            <a:gd name="connsiteY90" fmla="*/ 104857 h 3407615"/>
            <a:gd name="connsiteX91" fmla="*/ 8161361 w 11557399"/>
            <a:gd name="connsiteY91" fmla="*/ 22970 h 3407615"/>
            <a:gd name="connsiteX92" fmla="*/ 9807196 w 11557399"/>
            <a:gd name="connsiteY92" fmla="*/ 555233 h 3407615"/>
            <a:gd name="connsiteX93" fmla="*/ 10668651 w 11557399"/>
            <a:gd name="connsiteY93" fmla="*/ 1442338 h 3407615"/>
            <a:gd name="connsiteX94" fmla="*/ 11557399 w 11557399"/>
            <a:gd name="connsiteY94" fmla="*/ 1660700 h 3407615"/>
            <a:gd name="connsiteX0" fmla="*/ 0 w 11557399"/>
            <a:gd name="connsiteY0" fmla="*/ 3407615 h 3407615"/>
            <a:gd name="connsiteX1" fmla="*/ 40943 w 11557399"/>
            <a:gd name="connsiteY1" fmla="*/ 3230194 h 3407615"/>
            <a:gd name="connsiteX2" fmla="*/ 81886 w 11557399"/>
            <a:gd name="connsiteY2" fmla="*/ 3202899 h 3407615"/>
            <a:gd name="connsiteX3" fmla="*/ 122830 w 11557399"/>
            <a:gd name="connsiteY3" fmla="*/ 3189251 h 3407615"/>
            <a:gd name="connsiteX4" fmla="*/ 204716 w 11557399"/>
            <a:gd name="connsiteY4" fmla="*/ 3148308 h 3407615"/>
            <a:gd name="connsiteX5" fmla="*/ 245660 w 11557399"/>
            <a:gd name="connsiteY5" fmla="*/ 3121012 h 3407615"/>
            <a:gd name="connsiteX6" fmla="*/ 286603 w 11557399"/>
            <a:gd name="connsiteY6" fmla="*/ 3107364 h 3407615"/>
            <a:gd name="connsiteX7" fmla="*/ 368489 w 11557399"/>
            <a:gd name="connsiteY7" fmla="*/ 3052773 h 3407615"/>
            <a:gd name="connsiteX8" fmla="*/ 696036 w 11557399"/>
            <a:gd name="connsiteY8" fmla="*/ 3039126 h 3407615"/>
            <a:gd name="connsiteX9" fmla="*/ 723331 w 11557399"/>
            <a:gd name="connsiteY9" fmla="*/ 2998182 h 3407615"/>
            <a:gd name="connsiteX10" fmla="*/ 764275 w 11557399"/>
            <a:gd name="connsiteY10" fmla="*/ 2970887 h 3407615"/>
            <a:gd name="connsiteX11" fmla="*/ 887104 w 11557399"/>
            <a:gd name="connsiteY11" fmla="*/ 2943591 h 3407615"/>
            <a:gd name="connsiteX12" fmla="*/ 928048 w 11557399"/>
            <a:gd name="connsiteY12" fmla="*/ 2902648 h 3407615"/>
            <a:gd name="connsiteX13" fmla="*/ 1323833 w 11557399"/>
            <a:gd name="connsiteY13" fmla="*/ 2889000 h 3407615"/>
            <a:gd name="connsiteX14" fmla="*/ 1528549 w 11557399"/>
            <a:gd name="connsiteY14" fmla="*/ 2943591 h 3407615"/>
            <a:gd name="connsiteX15" fmla="*/ 1610436 w 11557399"/>
            <a:gd name="connsiteY15" fmla="*/ 2970887 h 3407615"/>
            <a:gd name="connsiteX16" fmla="*/ 1787857 w 11557399"/>
            <a:gd name="connsiteY16" fmla="*/ 2984535 h 3407615"/>
            <a:gd name="connsiteX17" fmla="*/ 1828800 w 11557399"/>
            <a:gd name="connsiteY17" fmla="*/ 2998182 h 3407615"/>
            <a:gd name="connsiteX18" fmla="*/ 2033516 w 11557399"/>
            <a:gd name="connsiteY18" fmla="*/ 3011830 h 3407615"/>
            <a:gd name="connsiteX19" fmla="*/ 2060812 w 11557399"/>
            <a:gd name="connsiteY19" fmla="*/ 3052773 h 3407615"/>
            <a:gd name="connsiteX20" fmla="*/ 2101755 w 11557399"/>
            <a:gd name="connsiteY20" fmla="*/ 3066421 h 3407615"/>
            <a:gd name="connsiteX21" fmla="*/ 2156346 w 11557399"/>
            <a:gd name="connsiteY21" fmla="*/ 3093717 h 3407615"/>
            <a:gd name="connsiteX22" fmla="*/ 2197289 w 11557399"/>
            <a:gd name="connsiteY22" fmla="*/ 3121012 h 3407615"/>
            <a:gd name="connsiteX23" fmla="*/ 2470245 w 11557399"/>
            <a:gd name="connsiteY23" fmla="*/ 3134660 h 3407615"/>
            <a:gd name="connsiteX24" fmla="*/ 2483892 w 11557399"/>
            <a:gd name="connsiteY24" fmla="*/ 3189251 h 3407615"/>
            <a:gd name="connsiteX25" fmla="*/ 2524836 w 11557399"/>
            <a:gd name="connsiteY25" fmla="*/ 3202899 h 3407615"/>
            <a:gd name="connsiteX26" fmla="*/ 2756848 w 11557399"/>
            <a:gd name="connsiteY26" fmla="*/ 3216546 h 3407615"/>
            <a:gd name="connsiteX27" fmla="*/ 2770495 w 11557399"/>
            <a:gd name="connsiteY27" fmla="*/ 3271138 h 3407615"/>
            <a:gd name="connsiteX28" fmla="*/ 2866030 w 11557399"/>
            <a:gd name="connsiteY28" fmla="*/ 3216546 h 3407615"/>
            <a:gd name="connsiteX29" fmla="*/ 2906973 w 11557399"/>
            <a:gd name="connsiteY29" fmla="*/ 3134660 h 3407615"/>
            <a:gd name="connsiteX30" fmla="*/ 2947916 w 11557399"/>
            <a:gd name="connsiteY30" fmla="*/ 3121012 h 3407615"/>
            <a:gd name="connsiteX31" fmla="*/ 3138985 w 11557399"/>
            <a:gd name="connsiteY31" fmla="*/ 3107364 h 3407615"/>
            <a:gd name="connsiteX32" fmla="*/ 3220872 w 11557399"/>
            <a:gd name="connsiteY32" fmla="*/ 3025478 h 3407615"/>
            <a:gd name="connsiteX33" fmla="*/ 3357349 w 11557399"/>
            <a:gd name="connsiteY33" fmla="*/ 2970887 h 3407615"/>
            <a:gd name="connsiteX34" fmla="*/ 3398292 w 11557399"/>
            <a:gd name="connsiteY34" fmla="*/ 2957239 h 3407615"/>
            <a:gd name="connsiteX35" fmla="*/ 3480179 w 11557399"/>
            <a:gd name="connsiteY35" fmla="*/ 2902648 h 3407615"/>
            <a:gd name="connsiteX36" fmla="*/ 3521122 w 11557399"/>
            <a:gd name="connsiteY36" fmla="*/ 2889000 h 3407615"/>
            <a:gd name="connsiteX37" fmla="*/ 3603009 w 11557399"/>
            <a:gd name="connsiteY37" fmla="*/ 2848057 h 3407615"/>
            <a:gd name="connsiteX38" fmla="*/ 3712191 w 11557399"/>
            <a:gd name="connsiteY38" fmla="*/ 2834409 h 3407615"/>
            <a:gd name="connsiteX39" fmla="*/ 3753134 w 11557399"/>
            <a:gd name="connsiteY39" fmla="*/ 2807114 h 3407615"/>
            <a:gd name="connsiteX40" fmla="*/ 3780430 w 11557399"/>
            <a:gd name="connsiteY40" fmla="*/ 2766170 h 3407615"/>
            <a:gd name="connsiteX41" fmla="*/ 4080680 w 11557399"/>
            <a:gd name="connsiteY41" fmla="*/ 2752523 h 3407615"/>
            <a:gd name="connsiteX42" fmla="*/ 4203510 w 11557399"/>
            <a:gd name="connsiteY42" fmla="*/ 2711579 h 3407615"/>
            <a:gd name="connsiteX43" fmla="*/ 4244454 w 11557399"/>
            <a:gd name="connsiteY43" fmla="*/ 2684284 h 3407615"/>
            <a:gd name="connsiteX44" fmla="*/ 4462818 w 11557399"/>
            <a:gd name="connsiteY44" fmla="*/ 2670636 h 3407615"/>
            <a:gd name="connsiteX45" fmla="*/ 4503761 w 11557399"/>
            <a:gd name="connsiteY45" fmla="*/ 2656988 h 3407615"/>
            <a:gd name="connsiteX46" fmla="*/ 4585648 w 11557399"/>
            <a:gd name="connsiteY46" fmla="*/ 2602397 h 3407615"/>
            <a:gd name="connsiteX47" fmla="*/ 5254388 w 11557399"/>
            <a:gd name="connsiteY47" fmla="*/ 2547806 h 3407615"/>
            <a:gd name="connsiteX48" fmla="*/ 5308979 w 11557399"/>
            <a:gd name="connsiteY48" fmla="*/ 2465920 h 3407615"/>
            <a:gd name="connsiteX49" fmla="*/ 5431809 w 11557399"/>
            <a:gd name="connsiteY49" fmla="*/ 2438624 h 3407615"/>
            <a:gd name="connsiteX50" fmla="*/ 5472752 w 11557399"/>
            <a:gd name="connsiteY50" fmla="*/ 2411329 h 3407615"/>
            <a:gd name="connsiteX51" fmla="*/ 5568286 w 11557399"/>
            <a:gd name="connsiteY51" fmla="*/ 2384033 h 3407615"/>
            <a:gd name="connsiteX52" fmla="*/ 5595582 w 11557399"/>
            <a:gd name="connsiteY52" fmla="*/ 2343090 h 3407615"/>
            <a:gd name="connsiteX53" fmla="*/ 5636525 w 11557399"/>
            <a:gd name="connsiteY53" fmla="*/ 2315794 h 3407615"/>
            <a:gd name="connsiteX54" fmla="*/ 5663821 w 11557399"/>
            <a:gd name="connsiteY54" fmla="*/ 2233908 h 3407615"/>
            <a:gd name="connsiteX55" fmla="*/ 5745707 w 11557399"/>
            <a:gd name="connsiteY55" fmla="*/ 2165669 h 3407615"/>
            <a:gd name="connsiteX56" fmla="*/ 5813946 w 11557399"/>
            <a:gd name="connsiteY56" fmla="*/ 2152021 h 3407615"/>
            <a:gd name="connsiteX57" fmla="*/ 5868537 w 11557399"/>
            <a:gd name="connsiteY57" fmla="*/ 2138373 h 3407615"/>
            <a:gd name="connsiteX58" fmla="*/ 5909480 w 11557399"/>
            <a:gd name="connsiteY58" fmla="*/ 2111078 h 3407615"/>
            <a:gd name="connsiteX59" fmla="*/ 5923128 w 11557399"/>
            <a:gd name="connsiteY59" fmla="*/ 2029191 h 3407615"/>
            <a:gd name="connsiteX60" fmla="*/ 5936776 w 11557399"/>
            <a:gd name="connsiteY60" fmla="*/ 1988248 h 3407615"/>
            <a:gd name="connsiteX61" fmla="*/ 6032310 w 11557399"/>
            <a:gd name="connsiteY61" fmla="*/ 1960952 h 3407615"/>
            <a:gd name="connsiteX62" fmla="*/ 6114197 w 11557399"/>
            <a:gd name="connsiteY62" fmla="*/ 1933657 h 3407615"/>
            <a:gd name="connsiteX63" fmla="*/ 6196083 w 11557399"/>
            <a:gd name="connsiteY63" fmla="*/ 1892714 h 3407615"/>
            <a:gd name="connsiteX64" fmla="*/ 6237027 w 11557399"/>
            <a:gd name="connsiteY64" fmla="*/ 1865418 h 3407615"/>
            <a:gd name="connsiteX65" fmla="*/ 6509982 w 11557399"/>
            <a:gd name="connsiteY65" fmla="*/ 1838123 h 3407615"/>
            <a:gd name="connsiteX66" fmla="*/ 6796585 w 11557399"/>
            <a:gd name="connsiteY66" fmla="*/ 1797179 h 3407615"/>
            <a:gd name="connsiteX67" fmla="*/ 6878472 w 11557399"/>
            <a:gd name="connsiteY67" fmla="*/ 1742588 h 3407615"/>
            <a:gd name="connsiteX68" fmla="*/ 6892119 w 11557399"/>
            <a:gd name="connsiteY68" fmla="*/ 1701645 h 3407615"/>
            <a:gd name="connsiteX69" fmla="*/ 6933063 w 11557399"/>
            <a:gd name="connsiteY69" fmla="*/ 1674349 h 3407615"/>
            <a:gd name="connsiteX70" fmla="*/ 7028597 w 11557399"/>
            <a:gd name="connsiteY70" fmla="*/ 1647054 h 3407615"/>
            <a:gd name="connsiteX71" fmla="*/ 7069540 w 11557399"/>
            <a:gd name="connsiteY71" fmla="*/ 1619758 h 3407615"/>
            <a:gd name="connsiteX72" fmla="*/ 7246961 w 11557399"/>
            <a:gd name="connsiteY72" fmla="*/ 1578815 h 3407615"/>
            <a:gd name="connsiteX73" fmla="*/ 7328848 w 11557399"/>
            <a:gd name="connsiteY73" fmla="*/ 1537872 h 3407615"/>
            <a:gd name="connsiteX74" fmla="*/ 7356143 w 11557399"/>
            <a:gd name="connsiteY74" fmla="*/ 1496929 h 3407615"/>
            <a:gd name="connsiteX75" fmla="*/ 7519916 w 11557399"/>
            <a:gd name="connsiteY75" fmla="*/ 1483281 h 3407615"/>
            <a:gd name="connsiteX76" fmla="*/ 7629098 w 11557399"/>
            <a:gd name="connsiteY76" fmla="*/ 1469633 h 3407615"/>
            <a:gd name="connsiteX77" fmla="*/ 7697337 w 11557399"/>
            <a:gd name="connsiteY77" fmla="*/ 1401394 h 3407615"/>
            <a:gd name="connsiteX78" fmla="*/ 7738280 w 11557399"/>
            <a:gd name="connsiteY78" fmla="*/ 1360451 h 3407615"/>
            <a:gd name="connsiteX79" fmla="*/ 7820167 w 11557399"/>
            <a:gd name="connsiteY79" fmla="*/ 1292212 h 3407615"/>
            <a:gd name="connsiteX80" fmla="*/ 7847463 w 11557399"/>
            <a:gd name="connsiteY80" fmla="*/ 1087496 h 3407615"/>
            <a:gd name="connsiteX81" fmla="*/ 7861110 w 11557399"/>
            <a:gd name="connsiteY81" fmla="*/ 1032905 h 3407615"/>
            <a:gd name="connsiteX82" fmla="*/ 7942997 w 11557399"/>
            <a:gd name="connsiteY82" fmla="*/ 964666 h 3407615"/>
            <a:gd name="connsiteX83" fmla="*/ 7983940 w 11557399"/>
            <a:gd name="connsiteY83" fmla="*/ 923723 h 3407615"/>
            <a:gd name="connsiteX84" fmla="*/ 7997588 w 11557399"/>
            <a:gd name="connsiteY84" fmla="*/ 882779 h 3407615"/>
            <a:gd name="connsiteX85" fmla="*/ 8038531 w 11557399"/>
            <a:gd name="connsiteY85" fmla="*/ 855484 h 3407615"/>
            <a:gd name="connsiteX86" fmla="*/ 8052179 w 11557399"/>
            <a:gd name="connsiteY86" fmla="*/ 609824 h 3407615"/>
            <a:gd name="connsiteX87" fmla="*/ 8079475 w 11557399"/>
            <a:gd name="connsiteY87" fmla="*/ 514290 h 3407615"/>
            <a:gd name="connsiteX88" fmla="*/ 8093122 w 11557399"/>
            <a:gd name="connsiteY88" fmla="*/ 336869 h 3407615"/>
            <a:gd name="connsiteX89" fmla="*/ 8106770 w 11557399"/>
            <a:gd name="connsiteY89" fmla="*/ 295926 h 3407615"/>
            <a:gd name="connsiteX90" fmla="*/ 8147713 w 11557399"/>
            <a:gd name="connsiteY90" fmla="*/ 104857 h 3407615"/>
            <a:gd name="connsiteX91" fmla="*/ 8161361 w 11557399"/>
            <a:gd name="connsiteY91" fmla="*/ 22970 h 3407615"/>
            <a:gd name="connsiteX92" fmla="*/ 9807196 w 11557399"/>
            <a:gd name="connsiteY92" fmla="*/ 555233 h 3407615"/>
            <a:gd name="connsiteX93" fmla="*/ 10668651 w 11557399"/>
            <a:gd name="connsiteY93" fmla="*/ 1442338 h 3407615"/>
            <a:gd name="connsiteX94" fmla="*/ 11557399 w 11557399"/>
            <a:gd name="connsiteY94" fmla="*/ 1660700 h 3407615"/>
            <a:gd name="connsiteX0" fmla="*/ 0 w 11557399"/>
            <a:gd name="connsiteY0" fmla="*/ 3735244 h 3735244"/>
            <a:gd name="connsiteX1" fmla="*/ 40943 w 11557399"/>
            <a:gd name="connsiteY1" fmla="*/ 3557823 h 3735244"/>
            <a:gd name="connsiteX2" fmla="*/ 81886 w 11557399"/>
            <a:gd name="connsiteY2" fmla="*/ 3530528 h 3735244"/>
            <a:gd name="connsiteX3" fmla="*/ 122830 w 11557399"/>
            <a:gd name="connsiteY3" fmla="*/ 3516880 h 3735244"/>
            <a:gd name="connsiteX4" fmla="*/ 204716 w 11557399"/>
            <a:gd name="connsiteY4" fmla="*/ 3475937 h 3735244"/>
            <a:gd name="connsiteX5" fmla="*/ 245660 w 11557399"/>
            <a:gd name="connsiteY5" fmla="*/ 3448641 h 3735244"/>
            <a:gd name="connsiteX6" fmla="*/ 286603 w 11557399"/>
            <a:gd name="connsiteY6" fmla="*/ 3434993 h 3735244"/>
            <a:gd name="connsiteX7" fmla="*/ 368489 w 11557399"/>
            <a:gd name="connsiteY7" fmla="*/ 3380402 h 3735244"/>
            <a:gd name="connsiteX8" fmla="*/ 696036 w 11557399"/>
            <a:gd name="connsiteY8" fmla="*/ 3366755 h 3735244"/>
            <a:gd name="connsiteX9" fmla="*/ 723331 w 11557399"/>
            <a:gd name="connsiteY9" fmla="*/ 3325811 h 3735244"/>
            <a:gd name="connsiteX10" fmla="*/ 764275 w 11557399"/>
            <a:gd name="connsiteY10" fmla="*/ 3298516 h 3735244"/>
            <a:gd name="connsiteX11" fmla="*/ 887104 w 11557399"/>
            <a:gd name="connsiteY11" fmla="*/ 3271220 h 3735244"/>
            <a:gd name="connsiteX12" fmla="*/ 928048 w 11557399"/>
            <a:gd name="connsiteY12" fmla="*/ 3230277 h 3735244"/>
            <a:gd name="connsiteX13" fmla="*/ 1323833 w 11557399"/>
            <a:gd name="connsiteY13" fmla="*/ 3216629 h 3735244"/>
            <a:gd name="connsiteX14" fmla="*/ 1528549 w 11557399"/>
            <a:gd name="connsiteY14" fmla="*/ 3271220 h 3735244"/>
            <a:gd name="connsiteX15" fmla="*/ 1610436 w 11557399"/>
            <a:gd name="connsiteY15" fmla="*/ 3298516 h 3735244"/>
            <a:gd name="connsiteX16" fmla="*/ 1787857 w 11557399"/>
            <a:gd name="connsiteY16" fmla="*/ 3312164 h 3735244"/>
            <a:gd name="connsiteX17" fmla="*/ 1828800 w 11557399"/>
            <a:gd name="connsiteY17" fmla="*/ 3325811 h 3735244"/>
            <a:gd name="connsiteX18" fmla="*/ 2033516 w 11557399"/>
            <a:gd name="connsiteY18" fmla="*/ 3339459 h 3735244"/>
            <a:gd name="connsiteX19" fmla="*/ 2060812 w 11557399"/>
            <a:gd name="connsiteY19" fmla="*/ 3380402 h 3735244"/>
            <a:gd name="connsiteX20" fmla="*/ 2101755 w 11557399"/>
            <a:gd name="connsiteY20" fmla="*/ 3394050 h 3735244"/>
            <a:gd name="connsiteX21" fmla="*/ 2156346 w 11557399"/>
            <a:gd name="connsiteY21" fmla="*/ 3421346 h 3735244"/>
            <a:gd name="connsiteX22" fmla="*/ 2197289 w 11557399"/>
            <a:gd name="connsiteY22" fmla="*/ 3448641 h 3735244"/>
            <a:gd name="connsiteX23" fmla="*/ 2470245 w 11557399"/>
            <a:gd name="connsiteY23" fmla="*/ 3462289 h 3735244"/>
            <a:gd name="connsiteX24" fmla="*/ 2483892 w 11557399"/>
            <a:gd name="connsiteY24" fmla="*/ 3516880 h 3735244"/>
            <a:gd name="connsiteX25" fmla="*/ 2524836 w 11557399"/>
            <a:gd name="connsiteY25" fmla="*/ 3530528 h 3735244"/>
            <a:gd name="connsiteX26" fmla="*/ 2756848 w 11557399"/>
            <a:gd name="connsiteY26" fmla="*/ 3544175 h 3735244"/>
            <a:gd name="connsiteX27" fmla="*/ 2770495 w 11557399"/>
            <a:gd name="connsiteY27" fmla="*/ 3598767 h 3735244"/>
            <a:gd name="connsiteX28" fmla="*/ 2866030 w 11557399"/>
            <a:gd name="connsiteY28" fmla="*/ 3544175 h 3735244"/>
            <a:gd name="connsiteX29" fmla="*/ 2906973 w 11557399"/>
            <a:gd name="connsiteY29" fmla="*/ 3462289 h 3735244"/>
            <a:gd name="connsiteX30" fmla="*/ 2947916 w 11557399"/>
            <a:gd name="connsiteY30" fmla="*/ 3448641 h 3735244"/>
            <a:gd name="connsiteX31" fmla="*/ 3138985 w 11557399"/>
            <a:gd name="connsiteY31" fmla="*/ 3434993 h 3735244"/>
            <a:gd name="connsiteX32" fmla="*/ 3220872 w 11557399"/>
            <a:gd name="connsiteY32" fmla="*/ 3353107 h 3735244"/>
            <a:gd name="connsiteX33" fmla="*/ 3357349 w 11557399"/>
            <a:gd name="connsiteY33" fmla="*/ 3298516 h 3735244"/>
            <a:gd name="connsiteX34" fmla="*/ 3398292 w 11557399"/>
            <a:gd name="connsiteY34" fmla="*/ 3284868 h 3735244"/>
            <a:gd name="connsiteX35" fmla="*/ 3480179 w 11557399"/>
            <a:gd name="connsiteY35" fmla="*/ 3230277 h 3735244"/>
            <a:gd name="connsiteX36" fmla="*/ 3521122 w 11557399"/>
            <a:gd name="connsiteY36" fmla="*/ 3216629 h 3735244"/>
            <a:gd name="connsiteX37" fmla="*/ 3603009 w 11557399"/>
            <a:gd name="connsiteY37" fmla="*/ 3175686 h 3735244"/>
            <a:gd name="connsiteX38" fmla="*/ 3712191 w 11557399"/>
            <a:gd name="connsiteY38" fmla="*/ 3162038 h 3735244"/>
            <a:gd name="connsiteX39" fmla="*/ 3753134 w 11557399"/>
            <a:gd name="connsiteY39" fmla="*/ 3134743 h 3735244"/>
            <a:gd name="connsiteX40" fmla="*/ 3780430 w 11557399"/>
            <a:gd name="connsiteY40" fmla="*/ 3093799 h 3735244"/>
            <a:gd name="connsiteX41" fmla="*/ 4080680 w 11557399"/>
            <a:gd name="connsiteY41" fmla="*/ 3080152 h 3735244"/>
            <a:gd name="connsiteX42" fmla="*/ 4203510 w 11557399"/>
            <a:gd name="connsiteY42" fmla="*/ 3039208 h 3735244"/>
            <a:gd name="connsiteX43" fmla="*/ 4244454 w 11557399"/>
            <a:gd name="connsiteY43" fmla="*/ 3011913 h 3735244"/>
            <a:gd name="connsiteX44" fmla="*/ 4462818 w 11557399"/>
            <a:gd name="connsiteY44" fmla="*/ 2998265 h 3735244"/>
            <a:gd name="connsiteX45" fmla="*/ 4503761 w 11557399"/>
            <a:gd name="connsiteY45" fmla="*/ 2984617 h 3735244"/>
            <a:gd name="connsiteX46" fmla="*/ 4585648 w 11557399"/>
            <a:gd name="connsiteY46" fmla="*/ 2930026 h 3735244"/>
            <a:gd name="connsiteX47" fmla="*/ 5254388 w 11557399"/>
            <a:gd name="connsiteY47" fmla="*/ 2875435 h 3735244"/>
            <a:gd name="connsiteX48" fmla="*/ 5308979 w 11557399"/>
            <a:gd name="connsiteY48" fmla="*/ 2793549 h 3735244"/>
            <a:gd name="connsiteX49" fmla="*/ 5431809 w 11557399"/>
            <a:gd name="connsiteY49" fmla="*/ 2766253 h 3735244"/>
            <a:gd name="connsiteX50" fmla="*/ 5472752 w 11557399"/>
            <a:gd name="connsiteY50" fmla="*/ 2738958 h 3735244"/>
            <a:gd name="connsiteX51" fmla="*/ 5568286 w 11557399"/>
            <a:gd name="connsiteY51" fmla="*/ 2711662 h 3735244"/>
            <a:gd name="connsiteX52" fmla="*/ 5595582 w 11557399"/>
            <a:gd name="connsiteY52" fmla="*/ 2670719 h 3735244"/>
            <a:gd name="connsiteX53" fmla="*/ 5636525 w 11557399"/>
            <a:gd name="connsiteY53" fmla="*/ 2643423 h 3735244"/>
            <a:gd name="connsiteX54" fmla="*/ 5663821 w 11557399"/>
            <a:gd name="connsiteY54" fmla="*/ 2561537 h 3735244"/>
            <a:gd name="connsiteX55" fmla="*/ 5745707 w 11557399"/>
            <a:gd name="connsiteY55" fmla="*/ 2493298 h 3735244"/>
            <a:gd name="connsiteX56" fmla="*/ 5813946 w 11557399"/>
            <a:gd name="connsiteY56" fmla="*/ 2479650 h 3735244"/>
            <a:gd name="connsiteX57" fmla="*/ 5868537 w 11557399"/>
            <a:gd name="connsiteY57" fmla="*/ 2466002 h 3735244"/>
            <a:gd name="connsiteX58" fmla="*/ 5909480 w 11557399"/>
            <a:gd name="connsiteY58" fmla="*/ 2438707 h 3735244"/>
            <a:gd name="connsiteX59" fmla="*/ 5923128 w 11557399"/>
            <a:gd name="connsiteY59" fmla="*/ 2356820 h 3735244"/>
            <a:gd name="connsiteX60" fmla="*/ 5936776 w 11557399"/>
            <a:gd name="connsiteY60" fmla="*/ 2315877 h 3735244"/>
            <a:gd name="connsiteX61" fmla="*/ 6032310 w 11557399"/>
            <a:gd name="connsiteY61" fmla="*/ 2288581 h 3735244"/>
            <a:gd name="connsiteX62" fmla="*/ 6114197 w 11557399"/>
            <a:gd name="connsiteY62" fmla="*/ 2261286 h 3735244"/>
            <a:gd name="connsiteX63" fmla="*/ 6196083 w 11557399"/>
            <a:gd name="connsiteY63" fmla="*/ 2220343 h 3735244"/>
            <a:gd name="connsiteX64" fmla="*/ 6237027 w 11557399"/>
            <a:gd name="connsiteY64" fmla="*/ 2193047 h 3735244"/>
            <a:gd name="connsiteX65" fmla="*/ 6509982 w 11557399"/>
            <a:gd name="connsiteY65" fmla="*/ 2165752 h 3735244"/>
            <a:gd name="connsiteX66" fmla="*/ 6796585 w 11557399"/>
            <a:gd name="connsiteY66" fmla="*/ 2124808 h 3735244"/>
            <a:gd name="connsiteX67" fmla="*/ 6878472 w 11557399"/>
            <a:gd name="connsiteY67" fmla="*/ 2070217 h 3735244"/>
            <a:gd name="connsiteX68" fmla="*/ 6892119 w 11557399"/>
            <a:gd name="connsiteY68" fmla="*/ 2029274 h 3735244"/>
            <a:gd name="connsiteX69" fmla="*/ 6933063 w 11557399"/>
            <a:gd name="connsiteY69" fmla="*/ 2001978 h 3735244"/>
            <a:gd name="connsiteX70" fmla="*/ 7028597 w 11557399"/>
            <a:gd name="connsiteY70" fmla="*/ 1974683 h 3735244"/>
            <a:gd name="connsiteX71" fmla="*/ 7069540 w 11557399"/>
            <a:gd name="connsiteY71" fmla="*/ 1947387 h 3735244"/>
            <a:gd name="connsiteX72" fmla="*/ 7246961 w 11557399"/>
            <a:gd name="connsiteY72" fmla="*/ 1906444 h 3735244"/>
            <a:gd name="connsiteX73" fmla="*/ 7328848 w 11557399"/>
            <a:gd name="connsiteY73" fmla="*/ 1865501 h 3735244"/>
            <a:gd name="connsiteX74" fmla="*/ 7356143 w 11557399"/>
            <a:gd name="connsiteY74" fmla="*/ 1824558 h 3735244"/>
            <a:gd name="connsiteX75" fmla="*/ 7519916 w 11557399"/>
            <a:gd name="connsiteY75" fmla="*/ 1810910 h 3735244"/>
            <a:gd name="connsiteX76" fmla="*/ 7629098 w 11557399"/>
            <a:gd name="connsiteY76" fmla="*/ 1797262 h 3735244"/>
            <a:gd name="connsiteX77" fmla="*/ 7697337 w 11557399"/>
            <a:gd name="connsiteY77" fmla="*/ 1729023 h 3735244"/>
            <a:gd name="connsiteX78" fmla="*/ 7738280 w 11557399"/>
            <a:gd name="connsiteY78" fmla="*/ 1688080 h 3735244"/>
            <a:gd name="connsiteX79" fmla="*/ 7820167 w 11557399"/>
            <a:gd name="connsiteY79" fmla="*/ 1619841 h 3735244"/>
            <a:gd name="connsiteX80" fmla="*/ 7847463 w 11557399"/>
            <a:gd name="connsiteY80" fmla="*/ 1415125 h 3735244"/>
            <a:gd name="connsiteX81" fmla="*/ 7861110 w 11557399"/>
            <a:gd name="connsiteY81" fmla="*/ 1360534 h 3735244"/>
            <a:gd name="connsiteX82" fmla="*/ 7942997 w 11557399"/>
            <a:gd name="connsiteY82" fmla="*/ 1292295 h 3735244"/>
            <a:gd name="connsiteX83" fmla="*/ 7983940 w 11557399"/>
            <a:gd name="connsiteY83" fmla="*/ 1251352 h 3735244"/>
            <a:gd name="connsiteX84" fmla="*/ 7997588 w 11557399"/>
            <a:gd name="connsiteY84" fmla="*/ 1210408 h 3735244"/>
            <a:gd name="connsiteX85" fmla="*/ 8038531 w 11557399"/>
            <a:gd name="connsiteY85" fmla="*/ 1183113 h 3735244"/>
            <a:gd name="connsiteX86" fmla="*/ 8052179 w 11557399"/>
            <a:gd name="connsiteY86" fmla="*/ 937453 h 3735244"/>
            <a:gd name="connsiteX87" fmla="*/ 8079475 w 11557399"/>
            <a:gd name="connsiteY87" fmla="*/ 841919 h 3735244"/>
            <a:gd name="connsiteX88" fmla="*/ 8093122 w 11557399"/>
            <a:gd name="connsiteY88" fmla="*/ 664498 h 3735244"/>
            <a:gd name="connsiteX89" fmla="*/ 8106770 w 11557399"/>
            <a:gd name="connsiteY89" fmla="*/ 623555 h 3735244"/>
            <a:gd name="connsiteX90" fmla="*/ 8147713 w 11557399"/>
            <a:gd name="connsiteY90" fmla="*/ 432486 h 3735244"/>
            <a:gd name="connsiteX91" fmla="*/ 9163315 w 11557399"/>
            <a:gd name="connsiteY91" fmla="*/ 9405 h 3735244"/>
            <a:gd name="connsiteX92" fmla="*/ 9807196 w 11557399"/>
            <a:gd name="connsiteY92" fmla="*/ 882862 h 3735244"/>
            <a:gd name="connsiteX93" fmla="*/ 10668651 w 11557399"/>
            <a:gd name="connsiteY93" fmla="*/ 1769967 h 3735244"/>
            <a:gd name="connsiteX94" fmla="*/ 11557399 w 11557399"/>
            <a:gd name="connsiteY94" fmla="*/ 1988329 h 3735244"/>
            <a:gd name="connsiteX0" fmla="*/ 0 w 11557399"/>
            <a:gd name="connsiteY0" fmla="*/ 3738770 h 3738770"/>
            <a:gd name="connsiteX1" fmla="*/ 40943 w 11557399"/>
            <a:gd name="connsiteY1" fmla="*/ 3561349 h 3738770"/>
            <a:gd name="connsiteX2" fmla="*/ 81886 w 11557399"/>
            <a:gd name="connsiteY2" fmla="*/ 3534054 h 3738770"/>
            <a:gd name="connsiteX3" fmla="*/ 122830 w 11557399"/>
            <a:gd name="connsiteY3" fmla="*/ 3520406 h 3738770"/>
            <a:gd name="connsiteX4" fmla="*/ 204716 w 11557399"/>
            <a:gd name="connsiteY4" fmla="*/ 3479463 h 3738770"/>
            <a:gd name="connsiteX5" fmla="*/ 245660 w 11557399"/>
            <a:gd name="connsiteY5" fmla="*/ 3452167 h 3738770"/>
            <a:gd name="connsiteX6" fmla="*/ 286603 w 11557399"/>
            <a:gd name="connsiteY6" fmla="*/ 3438519 h 3738770"/>
            <a:gd name="connsiteX7" fmla="*/ 368489 w 11557399"/>
            <a:gd name="connsiteY7" fmla="*/ 3383928 h 3738770"/>
            <a:gd name="connsiteX8" fmla="*/ 696036 w 11557399"/>
            <a:gd name="connsiteY8" fmla="*/ 3370281 h 3738770"/>
            <a:gd name="connsiteX9" fmla="*/ 723331 w 11557399"/>
            <a:gd name="connsiteY9" fmla="*/ 3329337 h 3738770"/>
            <a:gd name="connsiteX10" fmla="*/ 764275 w 11557399"/>
            <a:gd name="connsiteY10" fmla="*/ 3302042 h 3738770"/>
            <a:gd name="connsiteX11" fmla="*/ 887104 w 11557399"/>
            <a:gd name="connsiteY11" fmla="*/ 3274746 h 3738770"/>
            <a:gd name="connsiteX12" fmla="*/ 928048 w 11557399"/>
            <a:gd name="connsiteY12" fmla="*/ 3233803 h 3738770"/>
            <a:gd name="connsiteX13" fmla="*/ 1323833 w 11557399"/>
            <a:gd name="connsiteY13" fmla="*/ 3220155 h 3738770"/>
            <a:gd name="connsiteX14" fmla="*/ 1528549 w 11557399"/>
            <a:gd name="connsiteY14" fmla="*/ 3274746 h 3738770"/>
            <a:gd name="connsiteX15" fmla="*/ 1610436 w 11557399"/>
            <a:gd name="connsiteY15" fmla="*/ 3302042 h 3738770"/>
            <a:gd name="connsiteX16" fmla="*/ 1787857 w 11557399"/>
            <a:gd name="connsiteY16" fmla="*/ 3315690 h 3738770"/>
            <a:gd name="connsiteX17" fmla="*/ 1828800 w 11557399"/>
            <a:gd name="connsiteY17" fmla="*/ 3329337 h 3738770"/>
            <a:gd name="connsiteX18" fmla="*/ 2033516 w 11557399"/>
            <a:gd name="connsiteY18" fmla="*/ 3342985 h 3738770"/>
            <a:gd name="connsiteX19" fmla="*/ 2060812 w 11557399"/>
            <a:gd name="connsiteY19" fmla="*/ 3383928 h 3738770"/>
            <a:gd name="connsiteX20" fmla="*/ 2101755 w 11557399"/>
            <a:gd name="connsiteY20" fmla="*/ 3397576 h 3738770"/>
            <a:gd name="connsiteX21" fmla="*/ 2156346 w 11557399"/>
            <a:gd name="connsiteY21" fmla="*/ 3424872 h 3738770"/>
            <a:gd name="connsiteX22" fmla="*/ 2197289 w 11557399"/>
            <a:gd name="connsiteY22" fmla="*/ 3452167 h 3738770"/>
            <a:gd name="connsiteX23" fmla="*/ 2470245 w 11557399"/>
            <a:gd name="connsiteY23" fmla="*/ 3465815 h 3738770"/>
            <a:gd name="connsiteX24" fmla="*/ 2483892 w 11557399"/>
            <a:gd name="connsiteY24" fmla="*/ 3520406 h 3738770"/>
            <a:gd name="connsiteX25" fmla="*/ 2524836 w 11557399"/>
            <a:gd name="connsiteY25" fmla="*/ 3534054 h 3738770"/>
            <a:gd name="connsiteX26" fmla="*/ 2756848 w 11557399"/>
            <a:gd name="connsiteY26" fmla="*/ 3547701 h 3738770"/>
            <a:gd name="connsiteX27" fmla="*/ 2770495 w 11557399"/>
            <a:gd name="connsiteY27" fmla="*/ 3602293 h 3738770"/>
            <a:gd name="connsiteX28" fmla="*/ 2866030 w 11557399"/>
            <a:gd name="connsiteY28" fmla="*/ 3547701 h 3738770"/>
            <a:gd name="connsiteX29" fmla="*/ 2906973 w 11557399"/>
            <a:gd name="connsiteY29" fmla="*/ 3465815 h 3738770"/>
            <a:gd name="connsiteX30" fmla="*/ 2947916 w 11557399"/>
            <a:gd name="connsiteY30" fmla="*/ 3452167 h 3738770"/>
            <a:gd name="connsiteX31" fmla="*/ 3138985 w 11557399"/>
            <a:gd name="connsiteY31" fmla="*/ 3438519 h 3738770"/>
            <a:gd name="connsiteX32" fmla="*/ 3220872 w 11557399"/>
            <a:gd name="connsiteY32" fmla="*/ 3356633 h 3738770"/>
            <a:gd name="connsiteX33" fmla="*/ 3357349 w 11557399"/>
            <a:gd name="connsiteY33" fmla="*/ 3302042 h 3738770"/>
            <a:gd name="connsiteX34" fmla="*/ 3398292 w 11557399"/>
            <a:gd name="connsiteY34" fmla="*/ 3288394 h 3738770"/>
            <a:gd name="connsiteX35" fmla="*/ 3480179 w 11557399"/>
            <a:gd name="connsiteY35" fmla="*/ 3233803 h 3738770"/>
            <a:gd name="connsiteX36" fmla="*/ 3521122 w 11557399"/>
            <a:gd name="connsiteY36" fmla="*/ 3220155 h 3738770"/>
            <a:gd name="connsiteX37" fmla="*/ 3603009 w 11557399"/>
            <a:gd name="connsiteY37" fmla="*/ 3179212 h 3738770"/>
            <a:gd name="connsiteX38" fmla="*/ 3712191 w 11557399"/>
            <a:gd name="connsiteY38" fmla="*/ 3165564 h 3738770"/>
            <a:gd name="connsiteX39" fmla="*/ 3753134 w 11557399"/>
            <a:gd name="connsiteY39" fmla="*/ 3138269 h 3738770"/>
            <a:gd name="connsiteX40" fmla="*/ 3780430 w 11557399"/>
            <a:gd name="connsiteY40" fmla="*/ 3097325 h 3738770"/>
            <a:gd name="connsiteX41" fmla="*/ 4080680 w 11557399"/>
            <a:gd name="connsiteY41" fmla="*/ 3083678 h 3738770"/>
            <a:gd name="connsiteX42" fmla="*/ 4203510 w 11557399"/>
            <a:gd name="connsiteY42" fmla="*/ 3042734 h 3738770"/>
            <a:gd name="connsiteX43" fmla="*/ 4244454 w 11557399"/>
            <a:gd name="connsiteY43" fmla="*/ 3015439 h 3738770"/>
            <a:gd name="connsiteX44" fmla="*/ 4462818 w 11557399"/>
            <a:gd name="connsiteY44" fmla="*/ 3001791 h 3738770"/>
            <a:gd name="connsiteX45" fmla="*/ 4503761 w 11557399"/>
            <a:gd name="connsiteY45" fmla="*/ 2988143 h 3738770"/>
            <a:gd name="connsiteX46" fmla="*/ 4585648 w 11557399"/>
            <a:gd name="connsiteY46" fmla="*/ 2933552 h 3738770"/>
            <a:gd name="connsiteX47" fmla="*/ 5254388 w 11557399"/>
            <a:gd name="connsiteY47" fmla="*/ 2878961 h 3738770"/>
            <a:gd name="connsiteX48" fmla="*/ 5308979 w 11557399"/>
            <a:gd name="connsiteY48" fmla="*/ 2797075 h 3738770"/>
            <a:gd name="connsiteX49" fmla="*/ 5431809 w 11557399"/>
            <a:gd name="connsiteY49" fmla="*/ 2769779 h 3738770"/>
            <a:gd name="connsiteX50" fmla="*/ 5472752 w 11557399"/>
            <a:gd name="connsiteY50" fmla="*/ 2742484 h 3738770"/>
            <a:gd name="connsiteX51" fmla="*/ 5568286 w 11557399"/>
            <a:gd name="connsiteY51" fmla="*/ 2715188 h 3738770"/>
            <a:gd name="connsiteX52" fmla="*/ 5595582 w 11557399"/>
            <a:gd name="connsiteY52" fmla="*/ 2674245 h 3738770"/>
            <a:gd name="connsiteX53" fmla="*/ 5636525 w 11557399"/>
            <a:gd name="connsiteY53" fmla="*/ 2646949 h 3738770"/>
            <a:gd name="connsiteX54" fmla="*/ 5663821 w 11557399"/>
            <a:gd name="connsiteY54" fmla="*/ 2565063 h 3738770"/>
            <a:gd name="connsiteX55" fmla="*/ 5745707 w 11557399"/>
            <a:gd name="connsiteY55" fmla="*/ 2496824 h 3738770"/>
            <a:gd name="connsiteX56" fmla="*/ 5813946 w 11557399"/>
            <a:gd name="connsiteY56" fmla="*/ 2483176 h 3738770"/>
            <a:gd name="connsiteX57" fmla="*/ 5868537 w 11557399"/>
            <a:gd name="connsiteY57" fmla="*/ 2469528 h 3738770"/>
            <a:gd name="connsiteX58" fmla="*/ 5909480 w 11557399"/>
            <a:gd name="connsiteY58" fmla="*/ 2442233 h 3738770"/>
            <a:gd name="connsiteX59" fmla="*/ 5923128 w 11557399"/>
            <a:gd name="connsiteY59" fmla="*/ 2360346 h 3738770"/>
            <a:gd name="connsiteX60" fmla="*/ 5936776 w 11557399"/>
            <a:gd name="connsiteY60" fmla="*/ 2319403 h 3738770"/>
            <a:gd name="connsiteX61" fmla="*/ 6032310 w 11557399"/>
            <a:gd name="connsiteY61" fmla="*/ 2292107 h 3738770"/>
            <a:gd name="connsiteX62" fmla="*/ 6114197 w 11557399"/>
            <a:gd name="connsiteY62" fmla="*/ 2264812 h 3738770"/>
            <a:gd name="connsiteX63" fmla="*/ 6196083 w 11557399"/>
            <a:gd name="connsiteY63" fmla="*/ 2223869 h 3738770"/>
            <a:gd name="connsiteX64" fmla="*/ 6237027 w 11557399"/>
            <a:gd name="connsiteY64" fmla="*/ 2196573 h 3738770"/>
            <a:gd name="connsiteX65" fmla="*/ 6509982 w 11557399"/>
            <a:gd name="connsiteY65" fmla="*/ 2169278 h 3738770"/>
            <a:gd name="connsiteX66" fmla="*/ 6796585 w 11557399"/>
            <a:gd name="connsiteY66" fmla="*/ 2128334 h 3738770"/>
            <a:gd name="connsiteX67" fmla="*/ 6878472 w 11557399"/>
            <a:gd name="connsiteY67" fmla="*/ 2073743 h 3738770"/>
            <a:gd name="connsiteX68" fmla="*/ 6892119 w 11557399"/>
            <a:gd name="connsiteY68" fmla="*/ 2032800 h 3738770"/>
            <a:gd name="connsiteX69" fmla="*/ 6933063 w 11557399"/>
            <a:gd name="connsiteY69" fmla="*/ 2005504 h 3738770"/>
            <a:gd name="connsiteX70" fmla="*/ 7028597 w 11557399"/>
            <a:gd name="connsiteY70" fmla="*/ 1978209 h 3738770"/>
            <a:gd name="connsiteX71" fmla="*/ 7069540 w 11557399"/>
            <a:gd name="connsiteY71" fmla="*/ 1950913 h 3738770"/>
            <a:gd name="connsiteX72" fmla="*/ 7246961 w 11557399"/>
            <a:gd name="connsiteY72" fmla="*/ 1909970 h 3738770"/>
            <a:gd name="connsiteX73" fmla="*/ 7328848 w 11557399"/>
            <a:gd name="connsiteY73" fmla="*/ 1869027 h 3738770"/>
            <a:gd name="connsiteX74" fmla="*/ 7356143 w 11557399"/>
            <a:gd name="connsiteY74" fmla="*/ 1828084 h 3738770"/>
            <a:gd name="connsiteX75" fmla="*/ 7519916 w 11557399"/>
            <a:gd name="connsiteY75" fmla="*/ 1814436 h 3738770"/>
            <a:gd name="connsiteX76" fmla="*/ 7629098 w 11557399"/>
            <a:gd name="connsiteY76" fmla="*/ 1800788 h 3738770"/>
            <a:gd name="connsiteX77" fmla="*/ 7697337 w 11557399"/>
            <a:gd name="connsiteY77" fmla="*/ 1732549 h 3738770"/>
            <a:gd name="connsiteX78" fmla="*/ 7738280 w 11557399"/>
            <a:gd name="connsiteY78" fmla="*/ 1691606 h 3738770"/>
            <a:gd name="connsiteX79" fmla="*/ 7820167 w 11557399"/>
            <a:gd name="connsiteY79" fmla="*/ 1623367 h 3738770"/>
            <a:gd name="connsiteX80" fmla="*/ 7847463 w 11557399"/>
            <a:gd name="connsiteY80" fmla="*/ 1418651 h 3738770"/>
            <a:gd name="connsiteX81" fmla="*/ 7861110 w 11557399"/>
            <a:gd name="connsiteY81" fmla="*/ 1364060 h 3738770"/>
            <a:gd name="connsiteX82" fmla="*/ 7942997 w 11557399"/>
            <a:gd name="connsiteY82" fmla="*/ 1295821 h 3738770"/>
            <a:gd name="connsiteX83" fmla="*/ 7983940 w 11557399"/>
            <a:gd name="connsiteY83" fmla="*/ 1254878 h 3738770"/>
            <a:gd name="connsiteX84" fmla="*/ 7997588 w 11557399"/>
            <a:gd name="connsiteY84" fmla="*/ 1213934 h 3738770"/>
            <a:gd name="connsiteX85" fmla="*/ 8038531 w 11557399"/>
            <a:gd name="connsiteY85" fmla="*/ 1186639 h 3738770"/>
            <a:gd name="connsiteX86" fmla="*/ 8052179 w 11557399"/>
            <a:gd name="connsiteY86" fmla="*/ 940979 h 3738770"/>
            <a:gd name="connsiteX87" fmla="*/ 8079475 w 11557399"/>
            <a:gd name="connsiteY87" fmla="*/ 845445 h 3738770"/>
            <a:gd name="connsiteX88" fmla="*/ 8093122 w 11557399"/>
            <a:gd name="connsiteY88" fmla="*/ 668024 h 3738770"/>
            <a:gd name="connsiteX89" fmla="*/ 8106770 w 11557399"/>
            <a:gd name="connsiteY89" fmla="*/ 627081 h 3738770"/>
            <a:gd name="connsiteX90" fmla="*/ 8571617 w 11557399"/>
            <a:gd name="connsiteY90" fmla="*/ 381421 h 3738770"/>
            <a:gd name="connsiteX91" fmla="*/ 9163315 w 11557399"/>
            <a:gd name="connsiteY91" fmla="*/ 12931 h 3738770"/>
            <a:gd name="connsiteX92" fmla="*/ 9807196 w 11557399"/>
            <a:gd name="connsiteY92" fmla="*/ 886388 h 3738770"/>
            <a:gd name="connsiteX93" fmla="*/ 10668651 w 11557399"/>
            <a:gd name="connsiteY93" fmla="*/ 1773493 h 3738770"/>
            <a:gd name="connsiteX94" fmla="*/ 11557399 w 11557399"/>
            <a:gd name="connsiteY94" fmla="*/ 1991855 h 3738770"/>
            <a:gd name="connsiteX0" fmla="*/ 0 w 11557399"/>
            <a:gd name="connsiteY0" fmla="*/ 3752071 h 3752071"/>
            <a:gd name="connsiteX1" fmla="*/ 40943 w 11557399"/>
            <a:gd name="connsiteY1" fmla="*/ 3574650 h 3752071"/>
            <a:gd name="connsiteX2" fmla="*/ 81886 w 11557399"/>
            <a:gd name="connsiteY2" fmla="*/ 3547355 h 3752071"/>
            <a:gd name="connsiteX3" fmla="*/ 122830 w 11557399"/>
            <a:gd name="connsiteY3" fmla="*/ 3533707 h 3752071"/>
            <a:gd name="connsiteX4" fmla="*/ 204716 w 11557399"/>
            <a:gd name="connsiteY4" fmla="*/ 3492764 h 3752071"/>
            <a:gd name="connsiteX5" fmla="*/ 245660 w 11557399"/>
            <a:gd name="connsiteY5" fmla="*/ 3465468 h 3752071"/>
            <a:gd name="connsiteX6" fmla="*/ 286603 w 11557399"/>
            <a:gd name="connsiteY6" fmla="*/ 3451820 h 3752071"/>
            <a:gd name="connsiteX7" fmla="*/ 368489 w 11557399"/>
            <a:gd name="connsiteY7" fmla="*/ 3397229 h 3752071"/>
            <a:gd name="connsiteX8" fmla="*/ 696036 w 11557399"/>
            <a:gd name="connsiteY8" fmla="*/ 3383582 h 3752071"/>
            <a:gd name="connsiteX9" fmla="*/ 723331 w 11557399"/>
            <a:gd name="connsiteY9" fmla="*/ 3342638 h 3752071"/>
            <a:gd name="connsiteX10" fmla="*/ 764275 w 11557399"/>
            <a:gd name="connsiteY10" fmla="*/ 3315343 h 3752071"/>
            <a:gd name="connsiteX11" fmla="*/ 887104 w 11557399"/>
            <a:gd name="connsiteY11" fmla="*/ 3288047 h 3752071"/>
            <a:gd name="connsiteX12" fmla="*/ 928048 w 11557399"/>
            <a:gd name="connsiteY12" fmla="*/ 3247104 h 3752071"/>
            <a:gd name="connsiteX13" fmla="*/ 1323833 w 11557399"/>
            <a:gd name="connsiteY13" fmla="*/ 3233456 h 3752071"/>
            <a:gd name="connsiteX14" fmla="*/ 1528549 w 11557399"/>
            <a:gd name="connsiteY14" fmla="*/ 3288047 h 3752071"/>
            <a:gd name="connsiteX15" fmla="*/ 1610436 w 11557399"/>
            <a:gd name="connsiteY15" fmla="*/ 3315343 h 3752071"/>
            <a:gd name="connsiteX16" fmla="*/ 1787857 w 11557399"/>
            <a:gd name="connsiteY16" fmla="*/ 3328991 h 3752071"/>
            <a:gd name="connsiteX17" fmla="*/ 1828800 w 11557399"/>
            <a:gd name="connsiteY17" fmla="*/ 3342638 h 3752071"/>
            <a:gd name="connsiteX18" fmla="*/ 2033516 w 11557399"/>
            <a:gd name="connsiteY18" fmla="*/ 3356286 h 3752071"/>
            <a:gd name="connsiteX19" fmla="*/ 2060812 w 11557399"/>
            <a:gd name="connsiteY19" fmla="*/ 3397229 h 3752071"/>
            <a:gd name="connsiteX20" fmla="*/ 2101755 w 11557399"/>
            <a:gd name="connsiteY20" fmla="*/ 3410877 h 3752071"/>
            <a:gd name="connsiteX21" fmla="*/ 2156346 w 11557399"/>
            <a:gd name="connsiteY21" fmla="*/ 3438173 h 3752071"/>
            <a:gd name="connsiteX22" fmla="*/ 2197289 w 11557399"/>
            <a:gd name="connsiteY22" fmla="*/ 3465468 h 3752071"/>
            <a:gd name="connsiteX23" fmla="*/ 2470245 w 11557399"/>
            <a:gd name="connsiteY23" fmla="*/ 3479116 h 3752071"/>
            <a:gd name="connsiteX24" fmla="*/ 2483892 w 11557399"/>
            <a:gd name="connsiteY24" fmla="*/ 3533707 h 3752071"/>
            <a:gd name="connsiteX25" fmla="*/ 2524836 w 11557399"/>
            <a:gd name="connsiteY25" fmla="*/ 3547355 h 3752071"/>
            <a:gd name="connsiteX26" fmla="*/ 2756848 w 11557399"/>
            <a:gd name="connsiteY26" fmla="*/ 3561002 h 3752071"/>
            <a:gd name="connsiteX27" fmla="*/ 2770495 w 11557399"/>
            <a:gd name="connsiteY27" fmla="*/ 3615594 h 3752071"/>
            <a:gd name="connsiteX28" fmla="*/ 2866030 w 11557399"/>
            <a:gd name="connsiteY28" fmla="*/ 3561002 h 3752071"/>
            <a:gd name="connsiteX29" fmla="*/ 2906973 w 11557399"/>
            <a:gd name="connsiteY29" fmla="*/ 3479116 h 3752071"/>
            <a:gd name="connsiteX30" fmla="*/ 2947916 w 11557399"/>
            <a:gd name="connsiteY30" fmla="*/ 3465468 h 3752071"/>
            <a:gd name="connsiteX31" fmla="*/ 3138985 w 11557399"/>
            <a:gd name="connsiteY31" fmla="*/ 3451820 h 3752071"/>
            <a:gd name="connsiteX32" fmla="*/ 3220872 w 11557399"/>
            <a:gd name="connsiteY32" fmla="*/ 3369934 h 3752071"/>
            <a:gd name="connsiteX33" fmla="*/ 3357349 w 11557399"/>
            <a:gd name="connsiteY33" fmla="*/ 3315343 h 3752071"/>
            <a:gd name="connsiteX34" fmla="*/ 3398292 w 11557399"/>
            <a:gd name="connsiteY34" fmla="*/ 3301695 h 3752071"/>
            <a:gd name="connsiteX35" fmla="*/ 3480179 w 11557399"/>
            <a:gd name="connsiteY35" fmla="*/ 3247104 h 3752071"/>
            <a:gd name="connsiteX36" fmla="*/ 3521122 w 11557399"/>
            <a:gd name="connsiteY36" fmla="*/ 3233456 h 3752071"/>
            <a:gd name="connsiteX37" fmla="*/ 3603009 w 11557399"/>
            <a:gd name="connsiteY37" fmla="*/ 3192513 h 3752071"/>
            <a:gd name="connsiteX38" fmla="*/ 3712191 w 11557399"/>
            <a:gd name="connsiteY38" fmla="*/ 3178865 h 3752071"/>
            <a:gd name="connsiteX39" fmla="*/ 3753134 w 11557399"/>
            <a:gd name="connsiteY39" fmla="*/ 3151570 h 3752071"/>
            <a:gd name="connsiteX40" fmla="*/ 3780430 w 11557399"/>
            <a:gd name="connsiteY40" fmla="*/ 3110626 h 3752071"/>
            <a:gd name="connsiteX41" fmla="*/ 4080680 w 11557399"/>
            <a:gd name="connsiteY41" fmla="*/ 3096979 h 3752071"/>
            <a:gd name="connsiteX42" fmla="*/ 4203510 w 11557399"/>
            <a:gd name="connsiteY42" fmla="*/ 3056035 h 3752071"/>
            <a:gd name="connsiteX43" fmla="*/ 4244454 w 11557399"/>
            <a:gd name="connsiteY43" fmla="*/ 3028740 h 3752071"/>
            <a:gd name="connsiteX44" fmla="*/ 4462818 w 11557399"/>
            <a:gd name="connsiteY44" fmla="*/ 3015092 h 3752071"/>
            <a:gd name="connsiteX45" fmla="*/ 4503761 w 11557399"/>
            <a:gd name="connsiteY45" fmla="*/ 3001444 h 3752071"/>
            <a:gd name="connsiteX46" fmla="*/ 4585648 w 11557399"/>
            <a:gd name="connsiteY46" fmla="*/ 2946853 h 3752071"/>
            <a:gd name="connsiteX47" fmla="*/ 5254388 w 11557399"/>
            <a:gd name="connsiteY47" fmla="*/ 2892262 h 3752071"/>
            <a:gd name="connsiteX48" fmla="*/ 5308979 w 11557399"/>
            <a:gd name="connsiteY48" fmla="*/ 2810376 h 3752071"/>
            <a:gd name="connsiteX49" fmla="*/ 5431809 w 11557399"/>
            <a:gd name="connsiteY49" fmla="*/ 2783080 h 3752071"/>
            <a:gd name="connsiteX50" fmla="*/ 5472752 w 11557399"/>
            <a:gd name="connsiteY50" fmla="*/ 2755785 h 3752071"/>
            <a:gd name="connsiteX51" fmla="*/ 5568286 w 11557399"/>
            <a:gd name="connsiteY51" fmla="*/ 2728489 h 3752071"/>
            <a:gd name="connsiteX52" fmla="*/ 5595582 w 11557399"/>
            <a:gd name="connsiteY52" fmla="*/ 2687546 h 3752071"/>
            <a:gd name="connsiteX53" fmla="*/ 5636525 w 11557399"/>
            <a:gd name="connsiteY53" fmla="*/ 2660250 h 3752071"/>
            <a:gd name="connsiteX54" fmla="*/ 5663821 w 11557399"/>
            <a:gd name="connsiteY54" fmla="*/ 2578364 h 3752071"/>
            <a:gd name="connsiteX55" fmla="*/ 5745707 w 11557399"/>
            <a:gd name="connsiteY55" fmla="*/ 2510125 h 3752071"/>
            <a:gd name="connsiteX56" fmla="*/ 5813946 w 11557399"/>
            <a:gd name="connsiteY56" fmla="*/ 2496477 h 3752071"/>
            <a:gd name="connsiteX57" fmla="*/ 5868537 w 11557399"/>
            <a:gd name="connsiteY57" fmla="*/ 2482829 h 3752071"/>
            <a:gd name="connsiteX58" fmla="*/ 5909480 w 11557399"/>
            <a:gd name="connsiteY58" fmla="*/ 2455534 h 3752071"/>
            <a:gd name="connsiteX59" fmla="*/ 5923128 w 11557399"/>
            <a:gd name="connsiteY59" fmla="*/ 2373647 h 3752071"/>
            <a:gd name="connsiteX60" fmla="*/ 5936776 w 11557399"/>
            <a:gd name="connsiteY60" fmla="*/ 2332704 h 3752071"/>
            <a:gd name="connsiteX61" fmla="*/ 6032310 w 11557399"/>
            <a:gd name="connsiteY61" fmla="*/ 2305408 h 3752071"/>
            <a:gd name="connsiteX62" fmla="*/ 6114197 w 11557399"/>
            <a:gd name="connsiteY62" fmla="*/ 2278113 h 3752071"/>
            <a:gd name="connsiteX63" fmla="*/ 6196083 w 11557399"/>
            <a:gd name="connsiteY63" fmla="*/ 2237170 h 3752071"/>
            <a:gd name="connsiteX64" fmla="*/ 6237027 w 11557399"/>
            <a:gd name="connsiteY64" fmla="*/ 2209874 h 3752071"/>
            <a:gd name="connsiteX65" fmla="*/ 6509982 w 11557399"/>
            <a:gd name="connsiteY65" fmla="*/ 2182579 h 3752071"/>
            <a:gd name="connsiteX66" fmla="*/ 6796585 w 11557399"/>
            <a:gd name="connsiteY66" fmla="*/ 2141635 h 3752071"/>
            <a:gd name="connsiteX67" fmla="*/ 6878472 w 11557399"/>
            <a:gd name="connsiteY67" fmla="*/ 2087044 h 3752071"/>
            <a:gd name="connsiteX68" fmla="*/ 6892119 w 11557399"/>
            <a:gd name="connsiteY68" fmla="*/ 2046101 h 3752071"/>
            <a:gd name="connsiteX69" fmla="*/ 6933063 w 11557399"/>
            <a:gd name="connsiteY69" fmla="*/ 2018805 h 3752071"/>
            <a:gd name="connsiteX70" fmla="*/ 7028597 w 11557399"/>
            <a:gd name="connsiteY70" fmla="*/ 1991510 h 3752071"/>
            <a:gd name="connsiteX71" fmla="*/ 7069540 w 11557399"/>
            <a:gd name="connsiteY71" fmla="*/ 1964214 h 3752071"/>
            <a:gd name="connsiteX72" fmla="*/ 7246961 w 11557399"/>
            <a:gd name="connsiteY72" fmla="*/ 1923271 h 3752071"/>
            <a:gd name="connsiteX73" fmla="*/ 7328848 w 11557399"/>
            <a:gd name="connsiteY73" fmla="*/ 1882328 h 3752071"/>
            <a:gd name="connsiteX74" fmla="*/ 7356143 w 11557399"/>
            <a:gd name="connsiteY74" fmla="*/ 1841385 h 3752071"/>
            <a:gd name="connsiteX75" fmla="*/ 7519916 w 11557399"/>
            <a:gd name="connsiteY75" fmla="*/ 1827737 h 3752071"/>
            <a:gd name="connsiteX76" fmla="*/ 7629098 w 11557399"/>
            <a:gd name="connsiteY76" fmla="*/ 1814089 h 3752071"/>
            <a:gd name="connsiteX77" fmla="*/ 7697337 w 11557399"/>
            <a:gd name="connsiteY77" fmla="*/ 1745850 h 3752071"/>
            <a:gd name="connsiteX78" fmla="*/ 7738280 w 11557399"/>
            <a:gd name="connsiteY78" fmla="*/ 1704907 h 3752071"/>
            <a:gd name="connsiteX79" fmla="*/ 7820167 w 11557399"/>
            <a:gd name="connsiteY79" fmla="*/ 1636668 h 3752071"/>
            <a:gd name="connsiteX80" fmla="*/ 7847463 w 11557399"/>
            <a:gd name="connsiteY80" fmla="*/ 1431952 h 3752071"/>
            <a:gd name="connsiteX81" fmla="*/ 7861110 w 11557399"/>
            <a:gd name="connsiteY81" fmla="*/ 1377361 h 3752071"/>
            <a:gd name="connsiteX82" fmla="*/ 7942997 w 11557399"/>
            <a:gd name="connsiteY82" fmla="*/ 1309122 h 3752071"/>
            <a:gd name="connsiteX83" fmla="*/ 7983940 w 11557399"/>
            <a:gd name="connsiteY83" fmla="*/ 1268179 h 3752071"/>
            <a:gd name="connsiteX84" fmla="*/ 7997588 w 11557399"/>
            <a:gd name="connsiteY84" fmla="*/ 1227235 h 3752071"/>
            <a:gd name="connsiteX85" fmla="*/ 8038531 w 11557399"/>
            <a:gd name="connsiteY85" fmla="*/ 1199940 h 3752071"/>
            <a:gd name="connsiteX86" fmla="*/ 8052179 w 11557399"/>
            <a:gd name="connsiteY86" fmla="*/ 954280 h 3752071"/>
            <a:gd name="connsiteX87" fmla="*/ 8079475 w 11557399"/>
            <a:gd name="connsiteY87" fmla="*/ 858746 h 3752071"/>
            <a:gd name="connsiteX88" fmla="*/ 8093122 w 11557399"/>
            <a:gd name="connsiteY88" fmla="*/ 681325 h 3752071"/>
            <a:gd name="connsiteX89" fmla="*/ 8106770 w 11557399"/>
            <a:gd name="connsiteY89" fmla="*/ 640382 h 3752071"/>
            <a:gd name="connsiteX90" fmla="*/ 8571617 w 11557399"/>
            <a:gd name="connsiteY90" fmla="*/ 394722 h 3752071"/>
            <a:gd name="connsiteX91" fmla="*/ 9317463 w 11557399"/>
            <a:gd name="connsiteY91" fmla="*/ 12584 h 3752071"/>
            <a:gd name="connsiteX92" fmla="*/ 9807196 w 11557399"/>
            <a:gd name="connsiteY92" fmla="*/ 899689 h 3752071"/>
            <a:gd name="connsiteX93" fmla="*/ 10668651 w 11557399"/>
            <a:gd name="connsiteY93" fmla="*/ 1786794 h 3752071"/>
            <a:gd name="connsiteX94" fmla="*/ 11557399 w 11557399"/>
            <a:gd name="connsiteY94" fmla="*/ 2005156 h 3752071"/>
            <a:gd name="connsiteX0" fmla="*/ 0 w 11557399"/>
            <a:gd name="connsiteY0" fmla="*/ 3805442 h 3805442"/>
            <a:gd name="connsiteX1" fmla="*/ 40943 w 11557399"/>
            <a:gd name="connsiteY1" fmla="*/ 3628021 h 3805442"/>
            <a:gd name="connsiteX2" fmla="*/ 81886 w 11557399"/>
            <a:gd name="connsiteY2" fmla="*/ 3600726 h 3805442"/>
            <a:gd name="connsiteX3" fmla="*/ 122830 w 11557399"/>
            <a:gd name="connsiteY3" fmla="*/ 3587078 h 3805442"/>
            <a:gd name="connsiteX4" fmla="*/ 204716 w 11557399"/>
            <a:gd name="connsiteY4" fmla="*/ 3546135 h 3805442"/>
            <a:gd name="connsiteX5" fmla="*/ 245660 w 11557399"/>
            <a:gd name="connsiteY5" fmla="*/ 3518839 h 3805442"/>
            <a:gd name="connsiteX6" fmla="*/ 286603 w 11557399"/>
            <a:gd name="connsiteY6" fmla="*/ 3505191 h 3805442"/>
            <a:gd name="connsiteX7" fmla="*/ 368489 w 11557399"/>
            <a:gd name="connsiteY7" fmla="*/ 3450600 h 3805442"/>
            <a:gd name="connsiteX8" fmla="*/ 696036 w 11557399"/>
            <a:gd name="connsiteY8" fmla="*/ 3436953 h 3805442"/>
            <a:gd name="connsiteX9" fmla="*/ 723331 w 11557399"/>
            <a:gd name="connsiteY9" fmla="*/ 3396009 h 3805442"/>
            <a:gd name="connsiteX10" fmla="*/ 764275 w 11557399"/>
            <a:gd name="connsiteY10" fmla="*/ 3368714 h 3805442"/>
            <a:gd name="connsiteX11" fmla="*/ 887104 w 11557399"/>
            <a:gd name="connsiteY11" fmla="*/ 3341418 h 3805442"/>
            <a:gd name="connsiteX12" fmla="*/ 928048 w 11557399"/>
            <a:gd name="connsiteY12" fmla="*/ 3300475 h 3805442"/>
            <a:gd name="connsiteX13" fmla="*/ 1323833 w 11557399"/>
            <a:gd name="connsiteY13" fmla="*/ 3286827 h 3805442"/>
            <a:gd name="connsiteX14" fmla="*/ 1528549 w 11557399"/>
            <a:gd name="connsiteY14" fmla="*/ 3341418 h 3805442"/>
            <a:gd name="connsiteX15" fmla="*/ 1610436 w 11557399"/>
            <a:gd name="connsiteY15" fmla="*/ 3368714 h 3805442"/>
            <a:gd name="connsiteX16" fmla="*/ 1787857 w 11557399"/>
            <a:gd name="connsiteY16" fmla="*/ 3382362 h 3805442"/>
            <a:gd name="connsiteX17" fmla="*/ 1828800 w 11557399"/>
            <a:gd name="connsiteY17" fmla="*/ 3396009 h 3805442"/>
            <a:gd name="connsiteX18" fmla="*/ 2033516 w 11557399"/>
            <a:gd name="connsiteY18" fmla="*/ 3409657 h 3805442"/>
            <a:gd name="connsiteX19" fmla="*/ 2060812 w 11557399"/>
            <a:gd name="connsiteY19" fmla="*/ 3450600 h 3805442"/>
            <a:gd name="connsiteX20" fmla="*/ 2101755 w 11557399"/>
            <a:gd name="connsiteY20" fmla="*/ 3464248 h 3805442"/>
            <a:gd name="connsiteX21" fmla="*/ 2156346 w 11557399"/>
            <a:gd name="connsiteY21" fmla="*/ 3491544 h 3805442"/>
            <a:gd name="connsiteX22" fmla="*/ 2197289 w 11557399"/>
            <a:gd name="connsiteY22" fmla="*/ 3518839 h 3805442"/>
            <a:gd name="connsiteX23" fmla="*/ 2470245 w 11557399"/>
            <a:gd name="connsiteY23" fmla="*/ 3532487 h 3805442"/>
            <a:gd name="connsiteX24" fmla="*/ 2483892 w 11557399"/>
            <a:gd name="connsiteY24" fmla="*/ 3587078 h 3805442"/>
            <a:gd name="connsiteX25" fmla="*/ 2524836 w 11557399"/>
            <a:gd name="connsiteY25" fmla="*/ 3600726 h 3805442"/>
            <a:gd name="connsiteX26" fmla="*/ 2756848 w 11557399"/>
            <a:gd name="connsiteY26" fmla="*/ 3614373 h 3805442"/>
            <a:gd name="connsiteX27" fmla="*/ 2770495 w 11557399"/>
            <a:gd name="connsiteY27" fmla="*/ 3668965 h 3805442"/>
            <a:gd name="connsiteX28" fmla="*/ 2866030 w 11557399"/>
            <a:gd name="connsiteY28" fmla="*/ 3614373 h 3805442"/>
            <a:gd name="connsiteX29" fmla="*/ 2906973 w 11557399"/>
            <a:gd name="connsiteY29" fmla="*/ 3532487 h 3805442"/>
            <a:gd name="connsiteX30" fmla="*/ 2947916 w 11557399"/>
            <a:gd name="connsiteY30" fmla="*/ 3518839 h 3805442"/>
            <a:gd name="connsiteX31" fmla="*/ 3138985 w 11557399"/>
            <a:gd name="connsiteY31" fmla="*/ 3505191 h 3805442"/>
            <a:gd name="connsiteX32" fmla="*/ 3220872 w 11557399"/>
            <a:gd name="connsiteY32" fmla="*/ 3423305 h 3805442"/>
            <a:gd name="connsiteX33" fmla="*/ 3357349 w 11557399"/>
            <a:gd name="connsiteY33" fmla="*/ 3368714 h 3805442"/>
            <a:gd name="connsiteX34" fmla="*/ 3398292 w 11557399"/>
            <a:gd name="connsiteY34" fmla="*/ 3355066 h 3805442"/>
            <a:gd name="connsiteX35" fmla="*/ 3480179 w 11557399"/>
            <a:gd name="connsiteY35" fmla="*/ 3300475 h 3805442"/>
            <a:gd name="connsiteX36" fmla="*/ 3521122 w 11557399"/>
            <a:gd name="connsiteY36" fmla="*/ 3286827 h 3805442"/>
            <a:gd name="connsiteX37" fmla="*/ 3603009 w 11557399"/>
            <a:gd name="connsiteY37" fmla="*/ 3245884 h 3805442"/>
            <a:gd name="connsiteX38" fmla="*/ 3712191 w 11557399"/>
            <a:gd name="connsiteY38" fmla="*/ 3232236 h 3805442"/>
            <a:gd name="connsiteX39" fmla="*/ 3753134 w 11557399"/>
            <a:gd name="connsiteY39" fmla="*/ 3204941 h 3805442"/>
            <a:gd name="connsiteX40" fmla="*/ 3780430 w 11557399"/>
            <a:gd name="connsiteY40" fmla="*/ 3163997 h 3805442"/>
            <a:gd name="connsiteX41" fmla="*/ 4080680 w 11557399"/>
            <a:gd name="connsiteY41" fmla="*/ 3150350 h 3805442"/>
            <a:gd name="connsiteX42" fmla="*/ 4203510 w 11557399"/>
            <a:gd name="connsiteY42" fmla="*/ 3109406 h 3805442"/>
            <a:gd name="connsiteX43" fmla="*/ 4244454 w 11557399"/>
            <a:gd name="connsiteY43" fmla="*/ 3082111 h 3805442"/>
            <a:gd name="connsiteX44" fmla="*/ 4462818 w 11557399"/>
            <a:gd name="connsiteY44" fmla="*/ 3068463 h 3805442"/>
            <a:gd name="connsiteX45" fmla="*/ 4503761 w 11557399"/>
            <a:gd name="connsiteY45" fmla="*/ 3054815 h 3805442"/>
            <a:gd name="connsiteX46" fmla="*/ 4585648 w 11557399"/>
            <a:gd name="connsiteY46" fmla="*/ 3000224 h 3805442"/>
            <a:gd name="connsiteX47" fmla="*/ 5254388 w 11557399"/>
            <a:gd name="connsiteY47" fmla="*/ 2945633 h 3805442"/>
            <a:gd name="connsiteX48" fmla="*/ 5308979 w 11557399"/>
            <a:gd name="connsiteY48" fmla="*/ 2863747 h 3805442"/>
            <a:gd name="connsiteX49" fmla="*/ 5431809 w 11557399"/>
            <a:gd name="connsiteY49" fmla="*/ 2836451 h 3805442"/>
            <a:gd name="connsiteX50" fmla="*/ 5472752 w 11557399"/>
            <a:gd name="connsiteY50" fmla="*/ 2809156 h 3805442"/>
            <a:gd name="connsiteX51" fmla="*/ 5568286 w 11557399"/>
            <a:gd name="connsiteY51" fmla="*/ 2781860 h 3805442"/>
            <a:gd name="connsiteX52" fmla="*/ 5595582 w 11557399"/>
            <a:gd name="connsiteY52" fmla="*/ 2740917 h 3805442"/>
            <a:gd name="connsiteX53" fmla="*/ 5636525 w 11557399"/>
            <a:gd name="connsiteY53" fmla="*/ 2713621 h 3805442"/>
            <a:gd name="connsiteX54" fmla="*/ 5663821 w 11557399"/>
            <a:gd name="connsiteY54" fmla="*/ 2631735 h 3805442"/>
            <a:gd name="connsiteX55" fmla="*/ 5745707 w 11557399"/>
            <a:gd name="connsiteY55" fmla="*/ 2563496 h 3805442"/>
            <a:gd name="connsiteX56" fmla="*/ 5813946 w 11557399"/>
            <a:gd name="connsiteY56" fmla="*/ 2549848 h 3805442"/>
            <a:gd name="connsiteX57" fmla="*/ 5868537 w 11557399"/>
            <a:gd name="connsiteY57" fmla="*/ 2536200 h 3805442"/>
            <a:gd name="connsiteX58" fmla="*/ 5909480 w 11557399"/>
            <a:gd name="connsiteY58" fmla="*/ 2508905 h 3805442"/>
            <a:gd name="connsiteX59" fmla="*/ 5923128 w 11557399"/>
            <a:gd name="connsiteY59" fmla="*/ 2427018 h 3805442"/>
            <a:gd name="connsiteX60" fmla="*/ 5936776 w 11557399"/>
            <a:gd name="connsiteY60" fmla="*/ 2386075 h 3805442"/>
            <a:gd name="connsiteX61" fmla="*/ 6032310 w 11557399"/>
            <a:gd name="connsiteY61" fmla="*/ 2358779 h 3805442"/>
            <a:gd name="connsiteX62" fmla="*/ 6114197 w 11557399"/>
            <a:gd name="connsiteY62" fmla="*/ 2331484 h 3805442"/>
            <a:gd name="connsiteX63" fmla="*/ 6196083 w 11557399"/>
            <a:gd name="connsiteY63" fmla="*/ 2290541 h 3805442"/>
            <a:gd name="connsiteX64" fmla="*/ 6237027 w 11557399"/>
            <a:gd name="connsiteY64" fmla="*/ 2263245 h 3805442"/>
            <a:gd name="connsiteX65" fmla="*/ 6509982 w 11557399"/>
            <a:gd name="connsiteY65" fmla="*/ 2235950 h 3805442"/>
            <a:gd name="connsiteX66" fmla="*/ 6796585 w 11557399"/>
            <a:gd name="connsiteY66" fmla="*/ 2195006 h 3805442"/>
            <a:gd name="connsiteX67" fmla="*/ 6878472 w 11557399"/>
            <a:gd name="connsiteY67" fmla="*/ 2140415 h 3805442"/>
            <a:gd name="connsiteX68" fmla="*/ 6892119 w 11557399"/>
            <a:gd name="connsiteY68" fmla="*/ 2099472 h 3805442"/>
            <a:gd name="connsiteX69" fmla="*/ 6933063 w 11557399"/>
            <a:gd name="connsiteY69" fmla="*/ 2072176 h 3805442"/>
            <a:gd name="connsiteX70" fmla="*/ 7028597 w 11557399"/>
            <a:gd name="connsiteY70" fmla="*/ 2044881 h 3805442"/>
            <a:gd name="connsiteX71" fmla="*/ 7069540 w 11557399"/>
            <a:gd name="connsiteY71" fmla="*/ 2017585 h 3805442"/>
            <a:gd name="connsiteX72" fmla="*/ 7246961 w 11557399"/>
            <a:gd name="connsiteY72" fmla="*/ 1976642 h 3805442"/>
            <a:gd name="connsiteX73" fmla="*/ 7328848 w 11557399"/>
            <a:gd name="connsiteY73" fmla="*/ 1935699 h 3805442"/>
            <a:gd name="connsiteX74" fmla="*/ 7356143 w 11557399"/>
            <a:gd name="connsiteY74" fmla="*/ 1894756 h 3805442"/>
            <a:gd name="connsiteX75" fmla="*/ 7519916 w 11557399"/>
            <a:gd name="connsiteY75" fmla="*/ 1881108 h 3805442"/>
            <a:gd name="connsiteX76" fmla="*/ 7629098 w 11557399"/>
            <a:gd name="connsiteY76" fmla="*/ 1867460 h 3805442"/>
            <a:gd name="connsiteX77" fmla="*/ 7697337 w 11557399"/>
            <a:gd name="connsiteY77" fmla="*/ 1799221 h 3805442"/>
            <a:gd name="connsiteX78" fmla="*/ 7738280 w 11557399"/>
            <a:gd name="connsiteY78" fmla="*/ 1758278 h 3805442"/>
            <a:gd name="connsiteX79" fmla="*/ 7820167 w 11557399"/>
            <a:gd name="connsiteY79" fmla="*/ 1690039 h 3805442"/>
            <a:gd name="connsiteX80" fmla="*/ 7847463 w 11557399"/>
            <a:gd name="connsiteY80" fmla="*/ 1485323 h 3805442"/>
            <a:gd name="connsiteX81" fmla="*/ 7861110 w 11557399"/>
            <a:gd name="connsiteY81" fmla="*/ 1430732 h 3805442"/>
            <a:gd name="connsiteX82" fmla="*/ 7942997 w 11557399"/>
            <a:gd name="connsiteY82" fmla="*/ 1362493 h 3805442"/>
            <a:gd name="connsiteX83" fmla="*/ 7983940 w 11557399"/>
            <a:gd name="connsiteY83" fmla="*/ 1321550 h 3805442"/>
            <a:gd name="connsiteX84" fmla="*/ 7997588 w 11557399"/>
            <a:gd name="connsiteY84" fmla="*/ 1280606 h 3805442"/>
            <a:gd name="connsiteX85" fmla="*/ 8038531 w 11557399"/>
            <a:gd name="connsiteY85" fmla="*/ 1253311 h 3805442"/>
            <a:gd name="connsiteX86" fmla="*/ 8052179 w 11557399"/>
            <a:gd name="connsiteY86" fmla="*/ 1007651 h 3805442"/>
            <a:gd name="connsiteX87" fmla="*/ 8079475 w 11557399"/>
            <a:gd name="connsiteY87" fmla="*/ 912117 h 3805442"/>
            <a:gd name="connsiteX88" fmla="*/ 8093122 w 11557399"/>
            <a:gd name="connsiteY88" fmla="*/ 734696 h 3805442"/>
            <a:gd name="connsiteX89" fmla="*/ 8106770 w 11557399"/>
            <a:gd name="connsiteY89" fmla="*/ 693753 h 3805442"/>
            <a:gd name="connsiteX90" fmla="*/ 8571617 w 11557399"/>
            <a:gd name="connsiteY90" fmla="*/ 448093 h 3805442"/>
            <a:gd name="connsiteX91" fmla="*/ 9144048 w 11557399"/>
            <a:gd name="connsiteY91" fmla="*/ 11364 h 3805442"/>
            <a:gd name="connsiteX92" fmla="*/ 9807196 w 11557399"/>
            <a:gd name="connsiteY92" fmla="*/ 953060 h 3805442"/>
            <a:gd name="connsiteX93" fmla="*/ 10668651 w 11557399"/>
            <a:gd name="connsiteY93" fmla="*/ 1840165 h 3805442"/>
            <a:gd name="connsiteX94" fmla="*/ 11557399 w 11557399"/>
            <a:gd name="connsiteY94" fmla="*/ 2058527 h 3805442"/>
            <a:gd name="connsiteX0" fmla="*/ 0 w 11557399"/>
            <a:gd name="connsiteY0" fmla="*/ 3899325 h 3899325"/>
            <a:gd name="connsiteX1" fmla="*/ 40943 w 11557399"/>
            <a:gd name="connsiteY1" fmla="*/ 3721904 h 3899325"/>
            <a:gd name="connsiteX2" fmla="*/ 81886 w 11557399"/>
            <a:gd name="connsiteY2" fmla="*/ 3694609 h 3899325"/>
            <a:gd name="connsiteX3" fmla="*/ 122830 w 11557399"/>
            <a:gd name="connsiteY3" fmla="*/ 3680961 h 3899325"/>
            <a:gd name="connsiteX4" fmla="*/ 204716 w 11557399"/>
            <a:gd name="connsiteY4" fmla="*/ 3640018 h 3899325"/>
            <a:gd name="connsiteX5" fmla="*/ 245660 w 11557399"/>
            <a:gd name="connsiteY5" fmla="*/ 3612722 h 3899325"/>
            <a:gd name="connsiteX6" fmla="*/ 286603 w 11557399"/>
            <a:gd name="connsiteY6" fmla="*/ 3599074 h 3899325"/>
            <a:gd name="connsiteX7" fmla="*/ 368489 w 11557399"/>
            <a:gd name="connsiteY7" fmla="*/ 3544483 h 3899325"/>
            <a:gd name="connsiteX8" fmla="*/ 696036 w 11557399"/>
            <a:gd name="connsiteY8" fmla="*/ 3530836 h 3899325"/>
            <a:gd name="connsiteX9" fmla="*/ 723331 w 11557399"/>
            <a:gd name="connsiteY9" fmla="*/ 3489892 h 3899325"/>
            <a:gd name="connsiteX10" fmla="*/ 764275 w 11557399"/>
            <a:gd name="connsiteY10" fmla="*/ 3462597 h 3899325"/>
            <a:gd name="connsiteX11" fmla="*/ 887104 w 11557399"/>
            <a:gd name="connsiteY11" fmla="*/ 3435301 h 3899325"/>
            <a:gd name="connsiteX12" fmla="*/ 928048 w 11557399"/>
            <a:gd name="connsiteY12" fmla="*/ 3394358 h 3899325"/>
            <a:gd name="connsiteX13" fmla="*/ 1323833 w 11557399"/>
            <a:gd name="connsiteY13" fmla="*/ 3380710 h 3899325"/>
            <a:gd name="connsiteX14" fmla="*/ 1528549 w 11557399"/>
            <a:gd name="connsiteY14" fmla="*/ 3435301 h 3899325"/>
            <a:gd name="connsiteX15" fmla="*/ 1610436 w 11557399"/>
            <a:gd name="connsiteY15" fmla="*/ 3462597 h 3899325"/>
            <a:gd name="connsiteX16" fmla="*/ 1787857 w 11557399"/>
            <a:gd name="connsiteY16" fmla="*/ 3476245 h 3899325"/>
            <a:gd name="connsiteX17" fmla="*/ 1828800 w 11557399"/>
            <a:gd name="connsiteY17" fmla="*/ 3489892 h 3899325"/>
            <a:gd name="connsiteX18" fmla="*/ 2033516 w 11557399"/>
            <a:gd name="connsiteY18" fmla="*/ 3503540 h 3899325"/>
            <a:gd name="connsiteX19" fmla="*/ 2060812 w 11557399"/>
            <a:gd name="connsiteY19" fmla="*/ 3544483 h 3899325"/>
            <a:gd name="connsiteX20" fmla="*/ 2101755 w 11557399"/>
            <a:gd name="connsiteY20" fmla="*/ 3558131 h 3899325"/>
            <a:gd name="connsiteX21" fmla="*/ 2156346 w 11557399"/>
            <a:gd name="connsiteY21" fmla="*/ 3585427 h 3899325"/>
            <a:gd name="connsiteX22" fmla="*/ 2197289 w 11557399"/>
            <a:gd name="connsiteY22" fmla="*/ 3612722 h 3899325"/>
            <a:gd name="connsiteX23" fmla="*/ 2470245 w 11557399"/>
            <a:gd name="connsiteY23" fmla="*/ 3626370 h 3899325"/>
            <a:gd name="connsiteX24" fmla="*/ 2483892 w 11557399"/>
            <a:gd name="connsiteY24" fmla="*/ 3680961 h 3899325"/>
            <a:gd name="connsiteX25" fmla="*/ 2524836 w 11557399"/>
            <a:gd name="connsiteY25" fmla="*/ 3694609 h 3899325"/>
            <a:gd name="connsiteX26" fmla="*/ 2756848 w 11557399"/>
            <a:gd name="connsiteY26" fmla="*/ 3708256 h 3899325"/>
            <a:gd name="connsiteX27" fmla="*/ 2770495 w 11557399"/>
            <a:gd name="connsiteY27" fmla="*/ 3762848 h 3899325"/>
            <a:gd name="connsiteX28" fmla="*/ 2866030 w 11557399"/>
            <a:gd name="connsiteY28" fmla="*/ 3708256 h 3899325"/>
            <a:gd name="connsiteX29" fmla="*/ 2906973 w 11557399"/>
            <a:gd name="connsiteY29" fmla="*/ 3626370 h 3899325"/>
            <a:gd name="connsiteX30" fmla="*/ 2947916 w 11557399"/>
            <a:gd name="connsiteY30" fmla="*/ 3612722 h 3899325"/>
            <a:gd name="connsiteX31" fmla="*/ 3138985 w 11557399"/>
            <a:gd name="connsiteY31" fmla="*/ 3599074 h 3899325"/>
            <a:gd name="connsiteX32" fmla="*/ 3220872 w 11557399"/>
            <a:gd name="connsiteY32" fmla="*/ 3517188 h 3899325"/>
            <a:gd name="connsiteX33" fmla="*/ 3357349 w 11557399"/>
            <a:gd name="connsiteY33" fmla="*/ 3462597 h 3899325"/>
            <a:gd name="connsiteX34" fmla="*/ 3398292 w 11557399"/>
            <a:gd name="connsiteY34" fmla="*/ 3448949 h 3899325"/>
            <a:gd name="connsiteX35" fmla="*/ 3480179 w 11557399"/>
            <a:gd name="connsiteY35" fmla="*/ 3394358 h 3899325"/>
            <a:gd name="connsiteX36" fmla="*/ 3521122 w 11557399"/>
            <a:gd name="connsiteY36" fmla="*/ 3380710 h 3899325"/>
            <a:gd name="connsiteX37" fmla="*/ 3603009 w 11557399"/>
            <a:gd name="connsiteY37" fmla="*/ 3339767 h 3899325"/>
            <a:gd name="connsiteX38" fmla="*/ 3712191 w 11557399"/>
            <a:gd name="connsiteY38" fmla="*/ 3326119 h 3899325"/>
            <a:gd name="connsiteX39" fmla="*/ 3753134 w 11557399"/>
            <a:gd name="connsiteY39" fmla="*/ 3298824 h 3899325"/>
            <a:gd name="connsiteX40" fmla="*/ 3780430 w 11557399"/>
            <a:gd name="connsiteY40" fmla="*/ 3257880 h 3899325"/>
            <a:gd name="connsiteX41" fmla="*/ 4080680 w 11557399"/>
            <a:gd name="connsiteY41" fmla="*/ 3244233 h 3899325"/>
            <a:gd name="connsiteX42" fmla="*/ 4203510 w 11557399"/>
            <a:gd name="connsiteY42" fmla="*/ 3203289 h 3899325"/>
            <a:gd name="connsiteX43" fmla="*/ 4244454 w 11557399"/>
            <a:gd name="connsiteY43" fmla="*/ 3175994 h 3899325"/>
            <a:gd name="connsiteX44" fmla="*/ 4462818 w 11557399"/>
            <a:gd name="connsiteY44" fmla="*/ 3162346 h 3899325"/>
            <a:gd name="connsiteX45" fmla="*/ 4503761 w 11557399"/>
            <a:gd name="connsiteY45" fmla="*/ 3148698 h 3899325"/>
            <a:gd name="connsiteX46" fmla="*/ 4585648 w 11557399"/>
            <a:gd name="connsiteY46" fmla="*/ 3094107 h 3899325"/>
            <a:gd name="connsiteX47" fmla="*/ 5254388 w 11557399"/>
            <a:gd name="connsiteY47" fmla="*/ 3039516 h 3899325"/>
            <a:gd name="connsiteX48" fmla="*/ 5308979 w 11557399"/>
            <a:gd name="connsiteY48" fmla="*/ 2957630 h 3899325"/>
            <a:gd name="connsiteX49" fmla="*/ 5431809 w 11557399"/>
            <a:gd name="connsiteY49" fmla="*/ 2930334 h 3899325"/>
            <a:gd name="connsiteX50" fmla="*/ 5472752 w 11557399"/>
            <a:gd name="connsiteY50" fmla="*/ 2903039 h 3899325"/>
            <a:gd name="connsiteX51" fmla="*/ 5568286 w 11557399"/>
            <a:gd name="connsiteY51" fmla="*/ 2875743 h 3899325"/>
            <a:gd name="connsiteX52" fmla="*/ 5595582 w 11557399"/>
            <a:gd name="connsiteY52" fmla="*/ 2834800 h 3899325"/>
            <a:gd name="connsiteX53" fmla="*/ 5636525 w 11557399"/>
            <a:gd name="connsiteY53" fmla="*/ 2807504 h 3899325"/>
            <a:gd name="connsiteX54" fmla="*/ 5663821 w 11557399"/>
            <a:gd name="connsiteY54" fmla="*/ 2725618 h 3899325"/>
            <a:gd name="connsiteX55" fmla="*/ 5745707 w 11557399"/>
            <a:gd name="connsiteY55" fmla="*/ 2657379 h 3899325"/>
            <a:gd name="connsiteX56" fmla="*/ 5813946 w 11557399"/>
            <a:gd name="connsiteY56" fmla="*/ 2643731 h 3899325"/>
            <a:gd name="connsiteX57" fmla="*/ 5868537 w 11557399"/>
            <a:gd name="connsiteY57" fmla="*/ 2630083 h 3899325"/>
            <a:gd name="connsiteX58" fmla="*/ 5909480 w 11557399"/>
            <a:gd name="connsiteY58" fmla="*/ 2602788 h 3899325"/>
            <a:gd name="connsiteX59" fmla="*/ 5923128 w 11557399"/>
            <a:gd name="connsiteY59" fmla="*/ 2520901 h 3899325"/>
            <a:gd name="connsiteX60" fmla="*/ 5936776 w 11557399"/>
            <a:gd name="connsiteY60" fmla="*/ 2479958 h 3899325"/>
            <a:gd name="connsiteX61" fmla="*/ 6032310 w 11557399"/>
            <a:gd name="connsiteY61" fmla="*/ 2452662 h 3899325"/>
            <a:gd name="connsiteX62" fmla="*/ 6114197 w 11557399"/>
            <a:gd name="connsiteY62" fmla="*/ 2425367 h 3899325"/>
            <a:gd name="connsiteX63" fmla="*/ 6196083 w 11557399"/>
            <a:gd name="connsiteY63" fmla="*/ 2384424 h 3899325"/>
            <a:gd name="connsiteX64" fmla="*/ 6237027 w 11557399"/>
            <a:gd name="connsiteY64" fmla="*/ 2357128 h 3899325"/>
            <a:gd name="connsiteX65" fmla="*/ 6509982 w 11557399"/>
            <a:gd name="connsiteY65" fmla="*/ 2329833 h 3899325"/>
            <a:gd name="connsiteX66" fmla="*/ 6796585 w 11557399"/>
            <a:gd name="connsiteY66" fmla="*/ 2288889 h 3899325"/>
            <a:gd name="connsiteX67" fmla="*/ 6878472 w 11557399"/>
            <a:gd name="connsiteY67" fmla="*/ 2234298 h 3899325"/>
            <a:gd name="connsiteX68" fmla="*/ 6892119 w 11557399"/>
            <a:gd name="connsiteY68" fmla="*/ 2193355 h 3899325"/>
            <a:gd name="connsiteX69" fmla="*/ 6933063 w 11557399"/>
            <a:gd name="connsiteY69" fmla="*/ 2166059 h 3899325"/>
            <a:gd name="connsiteX70" fmla="*/ 7028597 w 11557399"/>
            <a:gd name="connsiteY70" fmla="*/ 2138764 h 3899325"/>
            <a:gd name="connsiteX71" fmla="*/ 7069540 w 11557399"/>
            <a:gd name="connsiteY71" fmla="*/ 2111468 h 3899325"/>
            <a:gd name="connsiteX72" fmla="*/ 7246961 w 11557399"/>
            <a:gd name="connsiteY72" fmla="*/ 2070525 h 3899325"/>
            <a:gd name="connsiteX73" fmla="*/ 7328848 w 11557399"/>
            <a:gd name="connsiteY73" fmla="*/ 2029582 h 3899325"/>
            <a:gd name="connsiteX74" fmla="*/ 7356143 w 11557399"/>
            <a:gd name="connsiteY74" fmla="*/ 1988639 h 3899325"/>
            <a:gd name="connsiteX75" fmla="*/ 7519916 w 11557399"/>
            <a:gd name="connsiteY75" fmla="*/ 1974991 h 3899325"/>
            <a:gd name="connsiteX76" fmla="*/ 7629098 w 11557399"/>
            <a:gd name="connsiteY76" fmla="*/ 1961343 h 3899325"/>
            <a:gd name="connsiteX77" fmla="*/ 7697337 w 11557399"/>
            <a:gd name="connsiteY77" fmla="*/ 1893104 h 3899325"/>
            <a:gd name="connsiteX78" fmla="*/ 7738280 w 11557399"/>
            <a:gd name="connsiteY78" fmla="*/ 1852161 h 3899325"/>
            <a:gd name="connsiteX79" fmla="*/ 7820167 w 11557399"/>
            <a:gd name="connsiteY79" fmla="*/ 1783922 h 3899325"/>
            <a:gd name="connsiteX80" fmla="*/ 7847463 w 11557399"/>
            <a:gd name="connsiteY80" fmla="*/ 1579206 h 3899325"/>
            <a:gd name="connsiteX81" fmla="*/ 7861110 w 11557399"/>
            <a:gd name="connsiteY81" fmla="*/ 1524615 h 3899325"/>
            <a:gd name="connsiteX82" fmla="*/ 7942997 w 11557399"/>
            <a:gd name="connsiteY82" fmla="*/ 1456376 h 3899325"/>
            <a:gd name="connsiteX83" fmla="*/ 7983940 w 11557399"/>
            <a:gd name="connsiteY83" fmla="*/ 1415433 h 3899325"/>
            <a:gd name="connsiteX84" fmla="*/ 7997588 w 11557399"/>
            <a:gd name="connsiteY84" fmla="*/ 1374489 h 3899325"/>
            <a:gd name="connsiteX85" fmla="*/ 8038531 w 11557399"/>
            <a:gd name="connsiteY85" fmla="*/ 1347194 h 3899325"/>
            <a:gd name="connsiteX86" fmla="*/ 8052179 w 11557399"/>
            <a:gd name="connsiteY86" fmla="*/ 1101534 h 3899325"/>
            <a:gd name="connsiteX87" fmla="*/ 8079475 w 11557399"/>
            <a:gd name="connsiteY87" fmla="*/ 1006000 h 3899325"/>
            <a:gd name="connsiteX88" fmla="*/ 8093122 w 11557399"/>
            <a:gd name="connsiteY88" fmla="*/ 828579 h 3899325"/>
            <a:gd name="connsiteX89" fmla="*/ 8106770 w 11557399"/>
            <a:gd name="connsiteY89" fmla="*/ 787636 h 3899325"/>
            <a:gd name="connsiteX90" fmla="*/ 8571617 w 11557399"/>
            <a:gd name="connsiteY90" fmla="*/ 541976 h 3899325"/>
            <a:gd name="connsiteX91" fmla="*/ 10126736 w 11557399"/>
            <a:gd name="connsiteY91" fmla="*/ 9714 h 3899325"/>
            <a:gd name="connsiteX92" fmla="*/ 9807196 w 11557399"/>
            <a:gd name="connsiteY92" fmla="*/ 1046943 h 3899325"/>
            <a:gd name="connsiteX93" fmla="*/ 10668651 w 11557399"/>
            <a:gd name="connsiteY93" fmla="*/ 1934048 h 3899325"/>
            <a:gd name="connsiteX94" fmla="*/ 11557399 w 11557399"/>
            <a:gd name="connsiteY94" fmla="*/ 2152410 h 3899325"/>
            <a:gd name="connsiteX0" fmla="*/ 0 w 11557399"/>
            <a:gd name="connsiteY0" fmla="*/ 3932040 h 3932040"/>
            <a:gd name="connsiteX1" fmla="*/ 40943 w 11557399"/>
            <a:gd name="connsiteY1" fmla="*/ 3754619 h 3932040"/>
            <a:gd name="connsiteX2" fmla="*/ 81886 w 11557399"/>
            <a:gd name="connsiteY2" fmla="*/ 3727324 h 3932040"/>
            <a:gd name="connsiteX3" fmla="*/ 122830 w 11557399"/>
            <a:gd name="connsiteY3" fmla="*/ 3713676 h 3932040"/>
            <a:gd name="connsiteX4" fmla="*/ 204716 w 11557399"/>
            <a:gd name="connsiteY4" fmla="*/ 3672733 h 3932040"/>
            <a:gd name="connsiteX5" fmla="*/ 245660 w 11557399"/>
            <a:gd name="connsiteY5" fmla="*/ 3645437 h 3932040"/>
            <a:gd name="connsiteX6" fmla="*/ 286603 w 11557399"/>
            <a:gd name="connsiteY6" fmla="*/ 3631789 h 3932040"/>
            <a:gd name="connsiteX7" fmla="*/ 368489 w 11557399"/>
            <a:gd name="connsiteY7" fmla="*/ 3577198 h 3932040"/>
            <a:gd name="connsiteX8" fmla="*/ 696036 w 11557399"/>
            <a:gd name="connsiteY8" fmla="*/ 3563551 h 3932040"/>
            <a:gd name="connsiteX9" fmla="*/ 723331 w 11557399"/>
            <a:gd name="connsiteY9" fmla="*/ 3522607 h 3932040"/>
            <a:gd name="connsiteX10" fmla="*/ 764275 w 11557399"/>
            <a:gd name="connsiteY10" fmla="*/ 3495312 h 3932040"/>
            <a:gd name="connsiteX11" fmla="*/ 887104 w 11557399"/>
            <a:gd name="connsiteY11" fmla="*/ 3468016 h 3932040"/>
            <a:gd name="connsiteX12" fmla="*/ 928048 w 11557399"/>
            <a:gd name="connsiteY12" fmla="*/ 3427073 h 3932040"/>
            <a:gd name="connsiteX13" fmla="*/ 1323833 w 11557399"/>
            <a:gd name="connsiteY13" fmla="*/ 3413425 h 3932040"/>
            <a:gd name="connsiteX14" fmla="*/ 1528549 w 11557399"/>
            <a:gd name="connsiteY14" fmla="*/ 3468016 h 3932040"/>
            <a:gd name="connsiteX15" fmla="*/ 1610436 w 11557399"/>
            <a:gd name="connsiteY15" fmla="*/ 3495312 h 3932040"/>
            <a:gd name="connsiteX16" fmla="*/ 1787857 w 11557399"/>
            <a:gd name="connsiteY16" fmla="*/ 3508960 h 3932040"/>
            <a:gd name="connsiteX17" fmla="*/ 1828800 w 11557399"/>
            <a:gd name="connsiteY17" fmla="*/ 3522607 h 3932040"/>
            <a:gd name="connsiteX18" fmla="*/ 2033516 w 11557399"/>
            <a:gd name="connsiteY18" fmla="*/ 3536255 h 3932040"/>
            <a:gd name="connsiteX19" fmla="*/ 2060812 w 11557399"/>
            <a:gd name="connsiteY19" fmla="*/ 3577198 h 3932040"/>
            <a:gd name="connsiteX20" fmla="*/ 2101755 w 11557399"/>
            <a:gd name="connsiteY20" fmla="*/ 3590846 h 3932040"/>
            <a:gd name="connsiteX21" fmla="*/ 2156346 w 11557399"/>
            <a:gd name="connsiteY21" fmla="*/ 3618142 h 3932040"/>
            <a:gd name="connsiteX22" fmla="*/ 2197289 w 11557399"/>
            <a:gd name="connsiteY22" fmla="*/ 3645437 h 3932040"/>
            <a:gd name="connsiteX23" fmla="*/ 2470245 w 11557399"/>
            <a:gd name="connsiteY23" fmla="*/ 3659085 h 3932040"/>
            <a:gd name="connsiteX24" fmla="*/ 2483892 w 11557399"/>
            <a:gd name="connsiteY24" fmla="*/ 3713676 h 3932040"/>
            <a:gd name="connsiteX25" fmla="*/ 2524836 w 11557399"/>
            <a:gd name="connsiteY25" fmla="*/ 3727324 h 3932040"/>
            <a:gd name="connsiteX26" fmla="*/ 2756848 w 11557399"/>
            <a:gd name="connsiteY26" fmla="*/ 3740971 h 3932040"/>
            <a:gd name="connsiteX27" fmla="*/ 2770495 w 11557399"/>
            <a:gd name="connsiteY27" fmla="*/ 3795563 h 3932040"/>
            <a:gd name="connsiteX28" fmla="*/ 2866030 w 11557399"/>
            <a:gd name="connsiteY28" fmla="*/ 3740971 h 3932040"/>
            <a:gd name="connsiteX29" fmla="*/ 2906973 w 11557399"/>
            <a:gd name="connsiteY29" fmla="*/ 3659085 h 3932040"/>
            <a:gd name="connsiteX30" fmla="*/ 2947916 w 11557399"/>
            <a:gd name="connsiteY30" fmla="*/ 3645437 h 3932040"/>
            <a:gd name="connsiteX31" fmla="*/ 3138985 w 11557399"/>
            <a:gd name="connsiteY31" fmla="*/ 3631789 h 3932040"/>
            <a:gd name="connsiteX32" fmla="*/ 3220872 w 11557399"/>
            <a:gd name="connsiteY32" fmla="*/ 3549903 h 3932040"/>
            <a:gd name="connsiteX33" fmla="*/ 3357349 w 11557399"/>
            <a:gd name="connsiteY33" fmla="*/ 3495312 h 3932040"/>
            <a:gd name="connsiteX34" fmla="*/ 3398292 w 11557399"/>
            <a:gd name="connsiteY34" fmla="*/ 3481664 h 3932040"/>
            <a:gd name="connsiteX35" fmla="*/ 3480179 w 11557399"/>
            <a:gd name="connsiteY35" fmla="*/ 3427073 h 3932040"/>
            <a:gd name="connsiteX36" fmla="*/ 3521122 w 11557399"/>
            <a:gd name="connsiteY36" fmla="*/ 3413425 h 3932040"/>
            <a:gd name="connsiteX37" fmla="*/ 3603009 w 11557399"/>
            <a:gd name="connsiteY37" fmla="*/ 3372482 h 3932040"/>
            <a:gd name="connsiteX38" fmla="*/ 3712191 w 11557399"/>
            <a:gd name="connsiteY38" fmla="*/ 3358834 h 3932040"/>
            <a:gd name="connsiteX39" fmla="*/ 3753134 w 11557399"/>
            <a:gd name="connsiteY39" fmla="*/ 3331539 h 3932040"/>
            <a:gd name="connsiteX40" fmla="*/ 3780430 w 11557399"/>
            <a:gd name="connsiteY40" fmla="*/ 3290595 h 3932040"/>
            <a:gd name="connsiteX41" fmla="*/ 4080680 w 11557399"/>
            <a:gd name="connsiteY41" fmla="*/ 3276948 h 3932040"/>
            <a:gd name="connsiteX42" fmla="*/ 4203510 w 11557399"/>
            <a:gd name="connsiteY42" fmla="*/ 3236004 h 3932040"/>
            <a:gd name="connsiteX43" fmla="*/ 4244454 w 11557399"/>
            <a:gd name="connsiteY43" fmla="*/ 3208709 h 3932040"/>
            <a:gd name="connsiteX44" fmla="*/ 4462818 w 11557399"/>
            <a:gd name="connsiteY44" fmla="*/ 3195061 h 3932040"/>
            <a:gd name="connsiteX45" fmla="*/ 4503761 w 11557399"/>
            <a:gd name="connsiteY45" fmla="*/ 3181413 h 3932040"/>
            <a:gd name="connsiteX46" fmla="*/ 4585648 w 11557399"/>
            <a:gd name="connsiteY46" fmla="*/ 3126822 h 3932040"/>
            <a:gd name="connsiteX47" fmla="*/ 5254388 w 11557399"/>
            <a:gd name="connsiteY47" fmla="*/ 3072231 h 3932040"/>
            <a:gd name="connsiteX48" fmla="*/ 5308979 w 11557399"/>
            <a:gd name="connsiteY48" fmla="*/ 2990345 h 3932040"/>
            <a:gd name="connsiteX49" fmla="*/ 5431809 w 11557399"/>
            <a:gd name="connsiteY49" fmla="*/ 2963049 h 3932040"/>
            <a:gd name="connsiteX50" fmla="*/ 5472752 w 11557399"/>
            <a:gd name="connsiteY50" fmla="*/ 2935754 h 3932040"/>
            <a:gd name="connsiteX51" fmla="*/ 5568286 w 11557399"/>
            <a:gd name="connsiteY51" fmla="*/ 2908458 h 3932040"/>
            <a:gd name="connsiteX52" fmla="*/ 5595582 w 11557399"/>
            <a:gd name="connsiteY52" fmla="*/ 2867515 h 3932040"/>
            <a:gd name="connsiteX53" fmla="*/ 5636525 w 11557399"/>
            <a:gd name="connsiteY53" fmla="*/ 2840219 h 3932040"/>
            <a:gd name="connsiteX54" fmla="*/ 5663821 w 11557399"/>
            <a:gd name="connsiteY54" fmla="*/ 2758333 h 3932040"/>
            <a:gd name="connsiteX55" fmla="*/ 5745707 w 11557399"/>
            <a:gd name="connsiteY55" fmla="*/ 2690094 h 3932040"/>
            <a:gd name="connsiteX56" fmla="*/ 5813946 w 11557399"/>
            <a:gd name="connsiteY56" fmla="*/ 2676446 h 3932040"/>
            <a:gd name="connsiteX57" fmla="*/ 5868537 w 11557399"/>
            <a:gd name="connsiteY57" fmla="*/ 2662798 h 3932040"/>
            <a:gd name="connsiteX58" fmla="*/ 5909480 w 11557399"/>
            <a:gd name="connsiteY58" fmla="*/ 2635503 h 3932040"/>
            <a:gd name="connsiteX59" fmla="*/ 5923128 w 11557399"/>
            <a:gd name="connsiteY59" fmla="*/ 2553616 h 3932040"/>
            <a:gd name="connsiteX60" fmla="*/ 5936776 w 11557399"/>
            <a:gd name="connsiteY60" fmla="*/ 2512673 h 3932040"/>
            <a:gd name="connsiteX61" fmla="*/ 6032310 w 11557399"/>
            <a:gd name="connsiteY61" fmla="*/ 2485377 h 3932040"/>
            <a:gd name="connsiteX62" fmla="*/ 6114197 w 11557399"/>
            <a:gd name="connsiteY62" fmla="*/ 2458082 h 3932040"/>
            <a:gd name="connsiteX63" fmla="*/ 6196083 w 11557399"/>
            <a:gd name="connsiteY63" fmla="*/ 2417139 h 3932040"/>
            <a:gd name="connsiteX64" fmla="*/ 6237027 w 11557399"/>
            <a:gd name="connsiteY64" fmla="*/ 2389843 h 3932040"/>
            <a:gd name="connsiteX65" fmla="*/ 6509982 w 11557399"/>
            <a:gd name="connsiteY65" fmla="*/ 2362548 h 3932040"/>
            <a:gd name="connsiteX66" fmla="*/ 6796585 w 11557399"/>
            <a:gd name="connsiteY66" fmla="*/ 2321604 h 3932040"/>
            <a:gd name="connsiteX67" fmla="*/ 6878472 w 11557399"/>
            <a:gd name="connsiteY67" fmla="*/ 2267013 h 3932040"/>
            <a:gd name="connsiteX68" fmla="*/ 6892119 w 11557399"/>
            <a:gd name="connsiteY68" fmla="*/ 2226070 h 3932040"/>
            <a:gd name="connsiteX69" fmla="*/ 6933063 w 11557399"/>
            <a:gd name="connsiteY69" fmla="*/ 2198774 h 3932040"/>
            <a:gd name="connsiteX70" fmla="*/ 7028597 w 11557399"/>
            <a:gd name="connsiteY70" fmla="*/ 2171479 h 3932040"/>
            <a:gd name="connsiteX71" fmla="*/ 7069540 w 11557399"/>
            <a:gd name="connsiteY71" fmla="*/ 2144183 h 3932040"/>
            <a:gd name="connsiteX72" fmla="*/ 7246961 w 11557399"/>
            <a:gd name="connsiteY72" fmla="*/ 2103240 h 3932040"/>
            <a:gd name="connsiteX73" fmla="*/ 7328848 w 11557399"/>
            <a:gd name="connsiteY73" fmla="*/ 2062297 h 3932040"/>
            <a:gd name="connsiteX74" fmla="*/ 7356143 w 11557399"/>
            <a:gd name="connsiteY74" fmla="*/ 2021354 h 3932040"/>
            <a:gd name="connsiteX75" fmla="*/ 7519916 w 11557399"/>
            <a:gd name="connsiteY75" fmla="*/ 2007706 h 3932040"/>
            <a:gd name="connsiteX76" fmla="*/ 7629098 w 11557399"/>
            <a:gd name="connsiteY76" fmla="*/ 1994058 h 3932040"/>
            <a:gd name="connsiteX77" fmla="*/ 7697337 w 11557399"/>
            <a:gd name="connsiteY77" fmla="*/ 1925819 h 3932040"/>
            <a:gd name="connsiteX78" fmla="*/ 7738280 w 11557399"/>
            <a:gd name="connsiteY78" fmla="*/ 1884876 h 3932040"/>
            <a:gd name="connsiteX79" fmla="*/ 7820167 w 11557399"/>
            <a:gd name="connsiteY79" fmla="*/ 1816637 h 3932040"/>
            <a:gd name="connsiteX80" fmla="*/ 7847463 w 11557399"/>
            <a:gd name="connsiteY80" fmla="*/ 1611921 h 3932040"/>
            <a:gd name="connsiteX81" fmla="*/ 7861110 w 11557399"/>
            <a:gd name="connsiteY81" fmla="*/ 1557330 h 3932040"/>
            <a:gd name="connsiteX82" fmla="*/ 7942997 w 11557399"/>
            <a:gd name="connsiteY82" fmla="*/ 1489091 h 3932040"/>
            <a:gd name="connsiteX83" fmla="*/ 7983940 w 11557399"/>
            <a:gd name="connsiteY83" fmla="*/ 1448148 h 3932040"/>
            <a:gd name="connsiteX84" fmla="*/ 7997588 w 11557399"/>
            <a:gd name="connsiteY84" fmla="*/ 1407204 h 3932040"/>
            <a:gd name="connsiteX85" fmla="*/ 8038531 w 11557399"/>
            <a:gd name="connsiteY85" fmla="*/ 1379909 h 3932040"/>
            <a:gd name="connsiteX86" fmla="*/ 8052179 w 11557399"/>
            <a:gd name="connsiteY86" fmla="*/ 1134249 h 3932040"/>
            <a:gd name="connsiteX87" fmla="*/ 8079475 w 11557399"/>
            <a:gd name="connsiteY87" fmla="*/ 1038715 h 3932040"/>
            <a:gd name="connsiteX88" fmla="*/ 8093122 w 11557399"/>
            <a:gd name="connsiteY88" fmla="*/ 861294 h 3932040"/>
            <a:gd name="connsiteX89" fmla="*/ 8106770 w 11557399"/>
            <a:gd name="connsiteY89" fmla="*/ 820351 h 3932040"/>
            <a:gd name="connsiteX90" fmla="*/ 9207474 w 11557399"/>
            <a:gd name="connsiteY90" fmla="*/ 260795 h 3932040"/>
            <a:gd name="connsiteX91" fmla="*/ 10126736 w 11557399"/>
            <a:gd name="connsiteY91" fmla="*/ 42429 h 3932040"/>
            <a:gd name="connsiteX92" fmla="*/ 9807196 w 11557399"/>
            <a:gd name="connsiteY92" fmla="*/ 1079658 h 3932040"/>
            <a:gd name="connsiteX93" fmla="*/ 10668651 w 11557399"/>
            <a:gd name="connsiteY93" fmla="*/ 1966763 h 3932040"/>
            <a:gd name="connsiteX94" fmla="*/ 11557399 w 11557399"/>
            <a:gd name="connsiteY94" fmla="*/ 2185125 h 3932040"/>
            <a:gd name="connsiteX0" fmla="*/ 0 w 11557399"/>
            <a:gd name="connsiteY0" fmla="*/ 3677961 h 3677961"/>
            <a:gd name="connsiteX1" fmla="*/ 40943 w 11557399"/>
            <a:gd name="connsiteY1" fmla="*/ 3500540 h 3677961"/>
            <a:gd name="connsiteX2" fmla="*/ 81886 w 11557399"/>
            <a:gd name="connsiteY2" fmla="*/ 3473245 h 3677961"/>
            <a:gd name="connsiteX3" fmla="*/ 122830 w 11557399"/>
            <a:gd name="connsiteY3" fmla="*/ 3459597 h 3677961"/>
            <a:gd name="connsiteX4" fmla="*/ 204716 w 11557399"/>
            <a:gd name="connsiteY4" fmla="*/ 3418654 h 3677961"/>
            <a:gd name="connsiteX5" fmla="*/ 245660 w 11557399"/>
            <a:gd name="connsiteY5" fmla="*/ 3391358 h 3677961"/>
            <a:gd name="connsiteX6" fmla="*/ 286603 w 11557399"/>
            <a:gd name="connsiteY6" fmla="*/ 3377710 h 3677961"/>
            <a:gd name="connsiteX7" fmla="*/ 368489 w 11557399"/>
            <a:gd name="connsiteY7" fmla="*/ 3323119 h 3677961"/>
            <a:gd name="connsiteX8" fmla="*/ 696036 w 11557399"/>
            <a:gd name="connsiteY8" fmla="*/ 3309472 h 3677961"/>
            <a:gd name="connsiteX9" fmla="*/ 723331 w 11557399"/>
            <a:gd name="connsiteY9" fmla="*/ 3268528 h 3677961"/>
            <a:gd name="connsiteX10" fmla="*/ 764275 w 11557399"/>
            <a:gd name="connsiteY10" fmla="*/ 3241233 h 3677961"/>
            <a:gd name="connsiteX11" fmla="*/ 887104 w 11557399"/>
            <a:gd name="connsiteY11" fmla="*/ 3213937 h 3677961"/>
            <a:gd name="connsiteX12" fmla="*/ 928048 w 11557399"/>
            <a:gd name="connsiteY12" fmla="*/ 3172994 h 3677961"/>
            <a:gd name="connsiteX13" fmla="*/ 1323833 w 11557399"/>
            <a:gd name="connsiteY13" fmla="*/ 3159346 h 3677961"/>
            <a:gd name="connsiteX14" fmla="*/ 1528549 w 11557399"/>
            <a:gd name="connsiteY14" fmla="*/ 3213937 h 3677961"/>
            <a:gd name="connsiteX15" fmla="*/ 1610436 w 11557399"/>
            <a:gd name="connsiteY15" fmla="*/ 3241233 h 3677961"/>
            <a:gd name="connsiteX16" fmla="*/ 1787857 w 11557399"/>
            <a:gd name="connsiteY16" fmla="*/ 3254881 h 3677961"/>
            <a:gd name="connsiteX17" fmla="*/ 1828800 w 11557399"/>
            <a:gd name="connsiteY17" fmla="*/ 3268528 h 3677961"/>
            <a:gd name="connsiteX18" fmla="*/ 2033516 w 11557399"/>
            <a:gd name="connsiteY18" fmla="*/ 3282176 h 3677961"/>
            <a:gd name="connsiteX19" fmla="*/ 2060812 w 11557399"/>
            <a:gd name="connsiteY19" fmla="*/ 3323119 h 3677961"/>
            <a:gd name="connsiteX20" fmla="*/ 2101755 w 11557399"/>
            <a:gd name="connsiteY20" fmla="*/ 3336767 h 3677961"/>
            <a:gd name="connsiteX21" fmla="*/ 2156346 w 11557399"/>
            <a:gd name="connsiteY21" fmla="*/ 3364063 h 3677961"/>
            <a:gd name="connsiteX22" fmla="*/ 2197289 w 11557399"/>
            <a:gd name="connsiteY22" fmla="*/ 3391358 h 3677961"/>
            <a:gd name="connsiteX23" fmla="*/ 2470245 w 11557399"/>
            <a:gd name="connsiteY23" fmla="*/ 3405006 h 3677961"/>
            <a:gd name="connsiteX24" fmla="*/ 2483892 w 11557399"/>
            <a:gd name="connsiteY24" fmla="*/ 3459597 h 3677961"/>
            <a:gd name="connsiteX25" fmla="*/ 2524836 w 11557399"/>
            <a:gd name="connsiteY25" fmla="*/ 3473245 h 3677961"/>
            <a:gd name="connsiteX26" fmla="*/ 2756848 w 11557399"/>
            <a:gd name="connsiteY26" fmla="*/ 3486892 h 3677961"/>
            <a:gd name="connsiteX27" fmla="*/ 2770495 w 11557399"/>
            <a:gd name="connsiteY27" fmla="*/ 3541484 h 3677961"/>
            <a:gd name="connsiteX28" fmla="*/ 2866030 w 11557399"/>
            <a:gd name="connsiteY28" fmla="*/ 3486892 h 3677961"/>
            <a:gd name="connsiteX29" fmla="*/ 2906973 w 11557399"/>
            <a:gd name="connsiteY29" fmla="*/ 3405006 h 3677961"/>
            <a:gd name="connsiteX30" fmla="*/ 2947916 w 11557399"/>
            <a:gd name="connsiteY30" fmla="*/ 3391358 h 3677961"/>
            <a:gd name="connsiteX31" fmla="*/ 3138985 w 11557399"/>
            <a:gd name="connsiteY31" fmla="*/ 3377710 h 3677961"/>
            <a:gd name="connsiteX32" fmla="*/ 3220872 w 11557399"/>
            <a:gd name="connsiteY32" fmla="*/ 3295824 h 3677961"/>
            <a:gd name="connsiteX33" fmla="*/ 3357349 w 11557399"/>
            <a:gd name="connsiteY33" fmla="*/ 3241233 h 3677961"/>
            <a:gd name="connsiteX34" fmla="*/ 3398292 w 11557399"/>
            <a:gd name="connsiteY34" fmla="*/ 3227585 h 3677961"/>
            <a:gd name="connsiteX35" fmla="*/ 3480179 w 11557399"/>
            <a:gd name="connsiteY35" fmla="*/ 3172994 h 3677961"/>
            <a:gd name="connsiteX36" fmla="*/ 3521122 w 11557399"/>
            <a:gd name="connsiteY36" fmla="*/ 3159346 h 3677961"/>
            <a:gd name="connsiteX37" fmla="*/ 3603009 w 11557399"/>
            <a:gd name="connsiteY37" fmla="*/ 3118403 h 3677961"/>
            <a:gd name="connsiteX38" fmla="*/ 3712191 w 11557399"/>
            <a:gd name="connsiteY38" fmla="*/ 3104755 h 3677961"/>
            <a:gd name="connsiteX39" fmla="*/ 3753134 w 11557399"/>
            <a:gd name="connsiteY39" fmla="*/ 3077460 h 3677961"/>
            <a:gd name="connsiteX40" fmla="*/ 3780430 w 11557399"/>
            <a:gd name="connsiteY40" fmla="*/ 3036516 h 3677961"/>
            <a:gd name="connsiteX41" fmla="*/ 4080680 w 11557399"/>
            <a:gd name="connsiteY41" fmla="*/ 3022869 h 3677961"/>
            <a:gd name="connsiteX42" fmla="*/ 4203510 w 11557399"/>
            <a:gd name="connsiteY42" fmla="*/ 2981925 h 3677961"/>
            <a:gd name="connsiteX43" fmla="*/ 4244454 w 11557399"/>
            <a:gd name="connsiteY43" fmla="*/ 2954630 h 3677961"/>
            <a:gd name="connsiteX44" fmla="*/ 4462818 w 11557399"/>
            <a:gd name="connsiteY44" fmla="*/ 2940982 h 3677961"/>
            <a:gd name="connsiteX45" fmla="*/ 4503761 w 11557399"/>
            <a:gd name="connsiteY45" fmla="*/ 2927334 h 3677961"/>
            <a:gd name="connsiteX46" fmla="*/ 4585648 w 11557399"/>
            <a:gd name="connsiteY46" fmla="*/ 2872743 h 3677961"/>
            <a:gd name="connsiteX47" fmla="*/ 5254388 w 11557399"/>
            <a:gd name="connsiteY47" fmla="*/ 2818152 h 3677961"/>
            <a:gd name="connsiteX48" fmla="*/ 5308979 w 11557399"/>
            <a:gd name="connsiteY48" fmla="*/ 2736266 h 3677961"/>
            <a:gd name="connsiteX49" fmla="*/ 5431809 w 11557399"/>
            <a:gd name="connsiteY49" fmla="*/ 2708970 h 3677961"/>
            <a:gd name="connsiteX50" fmla="*/ 5472752 w 11557399"/>
            <a:gd name="connsiteY50" fmla="*/ 2681675 h 3677961"/>
            <a:gd name="connsiteX51" fmla="*/ 5568286 w 11557399"/>
            <a:gd name="connsiteY51" fmla="*/ 2654379 h 3677961"/>
            <a:gd name="connsiteX52" fmla="*/ 5595582 w 11557399"/>
            <a:gd name="connsiteY52" fmla="*/ 2613436 h 3677961"/>
            <a:gd name="connsiteX53" fmla="*/ 5636525 w 11557399"/>
            <a:gd name="connsiteY53" fmla="*/ 2586140 h 3677961"/>
            <a:gd name="connsiteX54" fmla="*/ 5663821 w 11557399"/>
            <a:gd name="connsiteY54" fmla="*/ 2504254 h 3677961"/>
            <a:gd name="connsiteX55" fmla="*/ 5745707 w 11557399"/>
            <a:gd name="connsiteY55" fmla="*/ 2436015 h 3677961"/>
            <a:gd name="connsiteX56" fmla="*/ 5813946 w 11557399"/>
            <a:gd name="connsiteY56" fmla="*/ 2422367 h 3677961"/>
            <a:gd name="connsiteX57" fmla="*/ 5868537 w 11557399"/>
            <a:gd name="connsiteY57" fmla="*/ 2408719 h 3677961"/>
            <a:gd name="connsiteX58" fmla="*/ 5909480 w 11557399"/>
            <a:gd name="connsiteY58" fmla="*/ 2381424 h 3677961"/>
            <a:gd name="connsiteX59" fmla="*/ 5923128 w 11557399"/>
            <a:gd name="connsiteY59" fmla="*/ 2299537 h 3677961"/>
            <a:gd name="connsiteX60" fmla="*/ 5936776 w 11557399"/>
            <a:gd name="connsiteY60" fmla="*/ 2258594 h 3677961"/>
            <a:gd name="connsiteX61" fmla="*/ 6032310 w 11557399"/>
            <a:gd name="connsiteY61" fmla="*/ 2231298 h 3677961"/>
            <a:gd name="connsiteX62" fmla="*/ 6114197 w 11557399"/>
            <a:gd name="connsiteY62" fmla="*/ 2204003 h 3677961"/>
            <a:gd name="connsiteX63" fmla="*/ 6196083 w 11557399"/>
            <a:gd name="connsiteY63" fmla="*/ 2163060 h 3677961"/>
            <a:gd name="connsiteX64" fmla="*/ 6237027 w 11557399"/>
            <a:gd name="connsiteY64" fmla="*/ 2135764 h 3677961"/>
            <a:gd name="connsiteX65" fmla="*/ 6509982 w 11557399"/>
            <a:gd name="connsiteY65" fmla="*/ 2108469 h 3677961"/>
            <a:gd name="connsiteX66" fmla="*/ 6796585 w 11557399"/>
            <a:gd name="connsiteY66" fmla="*/ 2067525 h 3677961"/>
            <a:gd name="connsiteX67" fmla="*/ 6878472 w 11557399"/>
            <a:gd name="connsiteY67" fmla="*/ 2012934 h 3677961"/>
            <a:gd name="connsiteX68" fmla="*/ 6892119 w 11557399"/>
            <a:gd name="connsiteY68" fmla="*/ 1971991 h 3677961"/>
            <a:gd name="connsiteX69" fmla="*/ 6933063 w 11557399"/>
            <a:gd name="connsiteY69" fmla="*/ 1944695 h 3677961"/>
            <a:gd name="connsiteX70" fmla="*/ 7028597 w 11557399"/>
            <a:gd name="connsiteY70" fmla="*/ 1917400 h 3677961"/>
            <a:gd name="connsiteX71" fmla="*/ 7069540 w 11557399"/>
            <a:gd name="connsiteY71" fmla="*/ 1890104 h 3677961"/>
            <a:gd name="connsiteX72" fmla="*/ 7246961 w 11557399"/>
            <a:gd name="connsiteY72" fmla="*/ 1849161 h 3677961"/>
            <a:gd name="connsiteX73" fmla="*/ 7328848 w 11557399"/>
            <a:gd name="connsiteY73" fmla="*/ 1808218 h 3677961"/>
            <a:gd name="connsiteX74" fmla="*/ 7356143 w 11557399"/>
            <a:gd name="connsiteY74" fmla="*/ 1767275 h 3677961"/>
            <a:gd name="connsiteX75" fmla="*/ 7519916 w 11557399"/>
            <a:gd name="connsiteY75" fmla="*/ 1753627 h 3677961"/>
            <a:gd name="connsiteX76" fmla="*/ 7629098 w 11557399"/>
            <a:gd name="connsiteY76" fmla="*/ 1739979 h 3677961"/>
            <a:gd name="connsiteX77" fmla="*/ 7697337 w 11557399"/>
            <a:gd name="connsiteY77" fmla="*/ 1671740 h 3677961"/>
            <a:gd name="connsiteX78" fmla="*/ 7738280 w 11557399"/>
            <a:gd name="connsiteY78" fmla="*/ 1630797 h 3677961"/>
            <a:gd name="connsiteX79" fmla="*/ 7820167 w 11557399"/>
            <a:gd name="connsiteY79" fmla="*/ 1562558 h 3677961"/>
            <a:gd name="connsiteX80" fmla="*/ 7847463 w 11557399"/>
            <a:gd name="connsiteY80" fmla="*/ 1357842 h 3677961"/>
            <a:gd name="connsiteX81" fmla="*/ 7861110 w 11557399"/>
            <a:gd name="connsiteY81" fmla="*/ 1303251 h 3677961"/>
            <a:gd name="connsiteX82" fmla="*/ 7942997 w 11557399"/>
            <a:gd name="connsiteY82" fmla="*/ 1235012 h 3677961"/>
            <a:gd name="connsiteX83" fmla="*/ 7983940 w 11557399"/>
            <a:gd name="connsiteY83" fmla="*/ 1194069 h 3677961"/>
            <a:gd name="connsiteX84" fmla="*/ 7997588 w 11557399"/>
            <a:gd name="connsiteY84" fmla="*/ 1153125 h 3677961"/>
            <a:gd name="connsiteX85" fmla="*/ 8038531 w 11557399"/>
            <a:gd name="connsiteY85" fmla="*/ 1125830 h 3677961"/>
            <a:gd name="connsiteX86" fmla="*/ 8052179 w 11557399"/>
            <a:gd name="connsiteY86" fmla="*/ 880170 h 3677961"/>
            <a:gd name="connsiteX87" fmla="*/ 8079475 w 11557399"/>
            <a:gd name="connsiteY87" fmla="*/ 784636 h 3677961"/>
            <a:gd name="connsiteX88" fmla="*/ 8093122 w 11557399"/>
            <a:gd name="connsiteY88" fmla="*/ 607215 h 3677961"/>
            <a:gd name="connsiteX89" fmla="*/ 8106770 w 11557399"/>
            <a:gd name="connsiteY89" fmla="*/ 566272 h 3677961"/>
            <a:gd name="connsiteX90" fmla="*/ 9207474 w 11557399"/>
            <a:gd name="connsiteY90" fmla="*/ 6716 h 3677961"/>
            <a:gd name="connsiteX91" fmla="*/ 9856979 w 11557399"/>
            <a:gd name="connsiteY91" fmla="*/ 293313 h 3677961"/>
            <a:gd name="connsiteX92" fmla="*/ 9807196 w 11557399"/>
            <a:gd name="connsiteY92" fmla="*/ 825579 h 3677961"/>
            <a:gd name="connsiteX93" fmla="*/ 10668651 w 11557399"/>
            <a:gd name="connsiteY93" fmla="*/ 1712684 h 3677961"/>
            <a:gd name="connsiteX94" fmla="*/ 11557399 w 11557399"/>
            <a:gd name="connsiteY94" fmla="*/ 1931046 h 3677961"/>
            <a:gd name="connsiteX0" fmla="*/ 0 w 11557399"/>
            <a:gd name="connsiteY0" fmla="*/ 3677663 h 3677663"/>
            <a:gd name="connsiteX1" fmla="*/ 40943 w 11557399"/>
            <a:gd name="connsiteY1" fmla="*/ 3500242 h 3677663"/>
            <a:gd name="connsiteX2" fmla="*/ 81886 w 11557399"/>
            <a:gd name="connsiteY2" fmla="*/ 3472947 h 3677663"/>
            <a:gd name="connsiteX3" fmla="*/ 122830 w 11557399"/>
            <a:gd name="connsiteY3" fmla="*/ 3459299 h 3677663"/>
            <a:gd name="connsiteX4" fmla="*/ 204716 w 11557399"/>
            <a:gd name="connsiteY4" fmla="*/ 3418356 h 3677663"/>
            <a:gd name="connsiteX5" fmla="*/ 245660 w 11557399"/>
            <a:gd name="connsiteY5" fmla="*/ 3391060 h 3677663"/>
            <a:gd name="connsiteX6" fmla="*/ 286603 w 11557399"/>
            <a:gd name="connsiteY6" fmla="*/ 3377412 h 3677663"/>
            <a:gd name="connsiteX7" fmla="*/ 368489 w 11557399"/>
            <a:gd name="connsiteY7" fmla="*/ 3322821 h 3677663"/>
            <a:gd name="connsiteX8" fmla="*/ 696036 w 11557399"/>
            <a:gd name="connsiteY8" fmla="*/ 3309174 h 3677663"/>
            <a:gd name="connsiteX9" fmla="*/ 723331 w 11557399"/>
            <a:gd name="connsiteY9" fmla="*/ 3268230 h 3677663"/>
            <a:gd name="connsiteX10" fmla="*/ 764275 w 11557399"/>
            <a:gd name="connsiteY10" fmla="*/ 3240935 h 3677663"/>
            <a:gd name="connsiteX11" fmla="*/ 887104 w 11557399"/>
            <a:gd name="connsiteY11" fmla="*/ 3213639 h 3677663"/>
            <a:gd name="connsiteX12" fmla="*/ 928048 w 11557399"/>
            <a:gd name="connsiteY12" fmla="*/ 3172696 h 3677663"/>
            <a:gd name="connsiteX13" fmla="*/ 1323833 w 11557399"/>
            <a:gd name="connsiteY13" fmla="*/ 3159048 h 3677663"/>
            <a:gd name="connsiteX14" fmla="*/ 1528549 w 11557399"/>
            <a:gd name="connsiteY14" fmla="*/ 3213639 h 3677663"/>
            <a:gd name="connsiteX15" fmla="*/ 1610436 w 11557399"/>
            <a:gd name="connsiteY15" fmla="*/ 3240935 h 3677663"/>
            <a:gd name="connsiteX16" fmla="*/ 1787857 w 11557399"/>
            <a:gd name="connsiteY16" fmla="*/ 3254583 h 3677663"/>
            <a:gd name="connsiteX17" fmla="*/ 1828800 w 11557399"/>
            <a:gd name="connsiteY17" fmla="*/ 3268230 h 3677663"/>
            <a:gd name="connsiteX18" fmla="*/ 2033516 w 11557399"/>
            <a:gd name="connsiteY18" fmla="*/ 3281878 h 3677663"/>
            <a:gd name="connsiteX19" fmla="*/ 2060812 w 11557399"/>
            <a:gd name="connsiteY19" fmla="*/ 3322821 h 3677663"/>
            <a:gd name="connsiteX20" fmla="*/ 2101755 w 11557399"/>
            <a:gd name="connsiteY20" fmla="*/ 3336469 h 3677663"/>
            <a:gd name="connsiteX21" fmla="*/ 2156346 w 11557399"/>
            <a:gd name="connsiteY21" fmla="*/ 3363765 h 3677663"/>
            <a:gd name="connsiteX22" fmla="*/ 2197289 w 11557399"/>
            <a:gd name="connsiteY22" fmla="*/ 3391060 h 3677663"/>
            <a:gd name="connsiteX23" fmla="*/ 2470245 w 11557399"/>
            <a:gd name="connsiteY23" fmla="*/ 3404708 h 3677663"/>
            <a:gd name="connsiteX24" fmla="*/ 2483892 w 11557399"/>
            <a:gd name="connsiteY24" fmla="*/ 3459299 h 3677663"/>
            <a:gd name="connsiteX25" fmla="*/ 2524836 w 11557399"/>
            <a:gd name="connsiteY25" fmla="*/ 3472947 h 3677663"/>
            <a:gd name="connsiteX26" fmla="*/ 2756848 w 11557399"/>
            <a:gd name="connsiteY26" fmla="*/ 3486594 h 3677663"/>
            <a:gd name="connsiteX27" fmla="*/ 2770495 w 11557399"/>
            <a:gd name="connsiteY27" fmla="*/ 3541186 h 3677663"/>
            <a:gd name="connsiteX28" fmla="*/ 2866030 w 11557399"/>
            <a:gd name="connsiteY28" fmla="*/ 3486594 h 3677663"/>
            <a:gd name="connsiteX29" fmla="*/ 2906973 w 11557399"/>
            <a:gd name="connsiteY29" fmla="*/ 3404708 h 3677663"/>
            <a:gd name="connsiteX30" fmla="*/ 2947916 w 11557399"/>
            <a:gd name="connsiteY30" fmla="*/ 3391060 h 3677663"/>
            <a:gd name="connsiteX31" fmla="*/ 3138985 w 11557399"/>
            <a:gd name="connsiteY31" fmla="*/ 3377412 h 3677663"/>
            <a:gd name="connsiteX32" fmla="*/ 3220872 w 11557399"/>
            <a:gd name="connsiteY32" fmla="*/ 3295526 h 3677663"/>
            <a:gd name="connsiteX33" fmla="*/ 3357349 w 11557399"/>
            <a:gd name="connsiteY33" fmla="*/ 3240935 h 3677663"/>
            <a:gd name="connsiteX34" fmla="*/ 3398292 w 11557399"/>
            <a:gd name="connsiteY34" fmla="*/ 3227287 h 3677663"/>
            <a:gd name="connsiteX35" fmla="*/ 3480179 w 11557399"/>
            <a:gd name="connsiteY35" fmla="*/ 3172696 h 3677663"/>
            <a:gd name="connsiteX36" fmla="*/ 3521122 w 11557399"/>
            <a:gd name="connsiteY36" fmla="*/ 3159048 h 3677663"/>
            <a:gd name="connsiteX37" fmla="*/ 3603009 w 11557399"/>
            <a:gd name="connsiteY37" fmla="*/ 3118105 h 3677663"/>
            <a:gd name="connsiteX38" fmla="*/ 3712191 w 11557399"/>
            <a:gd name="connsiteY38" fmla="*/ 3104457 h 3677663"/>
            <a:gd name="connsiteX39" fmla="*/ 3753134 w 11557399"/>
            <a:gd name="connsiteY39" fmla="*/ 3077162 h 3677663"/>
            <a:gd name="connsiteX40" fmla="*/ 3780430 w 11557399"/>
            <a:gd name="connsiteY40" fmla="*/ 3036218 h 3677663"/>
            <a:gd name="connsiteX41" fmla="*/ 4080680 w 11557399"/>
            <a:gd name="connsiteY41" fmla="*/ 3022571 h 3677663"/>
            <a:gd name="connsiteX42" fmla="*/ 4203510 w 11557399"/>
            <a:gd name="connsiteY42" fmla="*/ 2981627 h 3677663"/>
            <a:gd name="connsiteX43" fmla="*/ 4244454 w 11557399"/>
            <a:gd name="connsiteY43" fmla="*/ 2954332 h 3677663"/>
            <a:gd name="connsiteX44" fmla="*/ 4462818 w 11557399"/>
            <a:gd name="connsiteY44" fmla="*/ 2940684 h 3677663"/>
            <a:gd name="connsiteX45" fmla="*/ 4503761 w 11557399"/>
            <a:gd name="connsiteY45" fmla="*/ 2927036 h 3677663"/>
            <a:gd name="connsiteX46" fmla="*/ 4585648 w 11557399"/>
            <a:gd name="connsiteY46" fmla="*/ 2872445 h 3677663"/>
            <a:gd name="connsiteX47" fmla="*/ 5254388 w 11557399"/>
            <a:gd name="connsiteY47" fmla="*/ 2817854 h 3677663"/>
            <a:gd name="connsiteX48" fmla="*/ 5308979 w 11557399"/>
            <a:gd name="connsiteY48" fmla="*/ 2735968 h 3677663"/>
            <a:gd name="connsiteX49" fmla="*/ 5431809 w 11557399"/>
            <a:gd name="connsiteY49" fmla="*/ 2708672 h 3677663"/>
            <a:gd name="connsiteX50" fmla="*/ 5472752 w 11557399"/>
            <a:gd name="connsiteY50" fmla="*/ 2681377 h 3677663"/>
            <a:gd name="connsiteX51" fmla="*/ 5568286 w 11557399"/>
            <a:gd name="connsiteY51" fmla="*/ 2654081 h 3677663"/>
            <a:gd name="connsiteX52" fmla="*/ 5595582 w 11557399"/>
            <a:gd name="connsiteY52" fmla="*/ 2613138 h 3677663"/>
            <a:gd name="connsiteX53" fmla="*/ 5636525 w 11557399"/>
            <a:gd name="connsiteY53" fmla="*/ 2585842 h 3677663"/>
            <a:gd name="connsiteX54" fmla="*/ 5663821 w 11557399"/>
            <a:gd name="connsiteY54" fmla="*/ 2503956 h 3677663"/>
            <a:gd name="connsiteX55" fmla="*/ 5745707 w 11557399"/>
            <a:gd name="connsiteY55" fmla="*/ 2435717 h 3677663"/>
            <a:gd name="connsiteX56" fmla="*/ 5813946 w 11557399"/>
            <a:gd name="connsiteY56" fmla="*/ 2422069 h 3677663"/>
            <a:gd name="connsiteX57" fmla="*/ 5868537 w 11557399"/>
            <a:gd name="connsiteY57" fmla="*/ 2408421 h 3677663"/>
            <a:gd name="connsiteX58" fmla="*/ 5909480 w 11557399"/>
            <a:gd name="connsiteY58" fmla="*/ 2381126 h 3677663"/>
            <a:gd name="connsiteX59" fmla="*/ 5923128 w 11557399"/>
            <a:gd name="connsiteY59" fmla="*/ 2299239 h 3677663"/>
            <a:gd name="connsiteX60" fmla="*/ 5936776 w 11557399"/>
            <a:gd name="connsiteY60" fmla="*/ 2258296 h 3677663"/>
            <a:gd name="connsiteX61" fmla="*/ 6032310 w 11557399"/>
            <a:gd name="connsiteY61" fmla="*/ 2231000 h 3677663"/>
            <a:gd name="connsiteX62" fmla="*/ 6114197 w 11557399"/>
            <a:gd name="connsiteY62" fmla="*/ 2203705 h 3677663"/>
            <a:gd name="connsiteX63" fmla="*/ 6196083 w 11557399"/>
            <a:gd name="connsiteY63" fmla="*/ 2162762 h 3677663"/>
            <a:gd name="connsiteX64" fmla="*/ 6237027 w 11557399"/>
            <a:gd name="connsiteY64" fmla="*/ 2135466 h 3677663"/>
            <a:gd name="connsiteX65" fmla="*/ 6509982 w 11557399"/>
            <a:gd name="connsiteY65" fmla="*/ 2108171 h 3677663"/>
            <a:gd name="connsiteX66" fmla="*/ 6796585 w 11557399"/>
            <a:gd name="connsiteY66" fmla="*/ 2067227 h 3677663"/>
            <a:gd name="connsiteX67" fmla="*/ 6878472 w 11557399"/>
            <a:gd name="connsiteY67" fmla="*/ 2012636 h 3677663"/>
            <a:gd name="connsiteX68" fmla="*/ 6892119 w 11557399"/>
            <a:gd name="connsiteY68" fmla="*/ 1971693 h 3677663"/>
            <a:gd name="connsiteX69" fmla="*/ 6933063 w 11557399"/>
            <a:gd name="connsiteY69" fmla="*/ 1944397 h 3677663"/>
            <a:gd name="connsiteX70" fmla="*/ 7028597 w 11557399"/>
            <a:gd name="connsiteY70" fmla="*/ 1917102 h 3677663"/>
            <a:gd name="connsiteX71" fmla="*/ 7069540 w 11557399"/>
            <a:gd name="connsiteY71" fmla="*/ 1889806 h 3677663"/>
            <a:gd name="connsiteX72" fmla="*/ 7246961 w 11557399"/>
            <a:gd name="connsiteY72" fmla="*/ 1848863 h 3677663"/>
            <a:gd name="connsiteX73" fmla="*/ 7328848 w 11557399"/>
            <a:gd name="connsiteY73" fmla="*/ 1807920 h 3677663"/>
            <a:gd name="connsiteX74" fmla="*/ 7356143 w 11557399"/>
            <a:gd name="connsiteY74" fmla="*/ 1766977 h 3677663"/>
            <a:gd name="connsiteX75" fmla="*/ 7519916 w 11557399"/>
            <a:gd name="connsiteY75" fmla="*/ 1753329 h 3677663"/>
            <a:gd name="connsiteX76" fmla="*/ 7629098 w 11557399"/>
            <a:gd name="connsiteY76" fmla="*/ 1739681 h 3677663"/>
            <a:gd name="connsiteX77" fmla="*/ 7697337 w 11557399"/>
            <a:gd name="connsiteY77" fmla="*/ 1671442 h 3677663"/>
            <a:gd name="connsiteX78" fmla="*/ 7738280 w 11557399"/>
            <a:gd name="connsiteY78" fmla="*/ 1630499 h 3677663"/>
            <a:gd name="connsiteX79" fmla="*/ 7820167 w 11557399"/>
            <a:gd name="connsiteY79" fmla="*/ 1562260 h 3677663"/>
            <a:gd name="connsiteX80" fmla="*/ 7847463 w 11557399"/>
            <a:gd name="connsiteY80" fmla="*/ 1357544 h 3677663"/>
            <a:gd name="connsiteX81" fmla="*/ 7861110 w 11557399"/>
            <a:gd name="connsiteY81" fmla="*/ 1302953 h 3677663"/>
            <a:gd name="connsiteX82" fmla="*/ 7942997 w 11557399"/>
            <a:gd name="connsiteY82" fmla="*/ 1234714 h 3677663"/>
            <a:gd name="connsiteX83" fmla="*/ 7983940 w 11557399"/>
            <a:gd name="connsiteY83" fmla="*/ 1193771 h 3677663"/>
            <a:gd name="connsiteX84" fmla="*/ 7997588 w 11557399"/>
            <a:gd name="connsiteY84" fmla="*/ 1152827 h 3677663"/>
            <a:gd name="connsiteX85" fmla="*/ 8038531 w 11557399"/>
            <a:gd name="connsiteY85" fmla="*/ 1125532 h 3677663"/>
            <a:gd name="connsiteX86" fmla="*/ 8052179 w 11557399"/>
            <a:gd name="connsiteY86" fmla="*/ 879872 h 3677663"/>
            <a:gd name="connsiteX87" fmla="*/ 8079475 w 11557399"/>
            <a:gd name="connsiteY87" fmla="*/ 784338 h 3677663"/>
            <a:gd name="connsiteX88" fmla="*/ 8093122 w 11557399"/>
            <a:gd name="connsiteY88" fmla="*/ 606917 h 3677663"/>
            <a:gd name="connsiteX89" fmla="*/ 8106770 w 11557399"/>
            <a:gd name="connsiteY89" fmla="*/ 565974 h 3677663"/>
            <a:gd name="connsiteX90" fmla="*/ 9207474 w 11557399"/>
            <a:gd name="connsiteY90" fmla="*/ 6418 h 3677663"/>
            <a:gd name="connsiteX91" fmla="*/ 9856979 w 11557399"/>
            <a:gd name="connsiteY91" fmla="*/ 293015 h 3677663"/>
            <a:gd name="connsiteX92" fmla="*/ 10154026 w 11557399"/>
            <a:gd name="connsiteY92" fmla="*/ 757043 h 3677663"/>
            <a:gd name="connsiteX93" fmla="*/ 10668651 w 11557399"/>
            <a:gd name="connsiteY93" fmla="*/ 1712386 h 3677663"/>
            <a:gd name="connsiteX94" fmla="*/ 11557399 w 11557399"/>
            <a:gd name="connsiteY94" fmla="*/ 1930748 h 3677663"/>
            <a:gd name="connsiteX0" fmla="*/ 0 w 11538130"/>
            <a:gd name="connsiteY0" fmla="*/ 3677663 h 3677663"/>
            <a:gd name="connsiteX1" fmla="*/ 40943 w 11538130"/>
            <a:gd name="connsiteY1" fmla="*/ 3500242 h 3677663"/>
            <a:gd name="connsiteX2" fmla="*/ 81886 w 11538130"/>
            <a:gd name="connsiteY2" fmla="*/ 3472947 h 3677663"/>
            <a:gd name="connsiteX3" fmla="*/ 122830 w 11538130"/>
            <a:gd name="connsiteY3" fmla="*/ 3459299 h 3677663"/>
            <a:gd name="connsiteX4" fmla="*/ 204716 w 11538130"/>
            <a:gd name="connsiteY4" fmla="*/ 3418356 h 3677663"/>
            <a:gd name="connsiteX5" fmla="*/ 245660 w 11538130"/>
            <a:gd name="connsiteY5" fmla="*/ 3391060 h 3677663"/>
            <a:gd name="connsiteX6" fmla="*/ 286603 w 11538130"/>
            <a:gd name="connsiteY6" fmla="*/ 3377412 h 3677663"/>
            <a:gd name="connsiteX7" fmla="*/ 368489 w 11538130"/>
            <a:gd name="connsiteY7" fmla="*/ 3322821 h 3677663"/>
            <a:gd name="connsiteX8" fmla="*/ 696036 w 11538130"/>
            <a:gd name="connsiteY8" fmla="*/ 3309174 h 3677663"/>
            <a:gd name="connsiteX9" fmla="*/ 723331 w 11538130"/>
            <a:gd name="connsiteY9" fmla="*/ 3268230 h 3677663"/>
            <a:gd name="connsiteX10" fmla="*/ 764275 w 11538130"/>
            <a:gd name="connsiteY10" fmla="*/ 3240935 h 3677663"/>
            <a:gd name="connsiteX11" fmla="*/ 887104 w 11538130"/>
            <a:gd name="connsiteY11" fmla="*/ 3213639 h 3677663"/>
            <a:gd name="connsiteX12" fmla="*/ 928048 w 11538130"/>
            <a:gd name="connsiteY12" fmla="*/ 3172696 h 3677663"/>
            <a:gd name="connsiteX13" fmla="*/ 1323833 w 11538130"/>
            <a:gd name="connsiteY13" fmla="*/ 3159048 h 3677663"/>
            <a:gd name="connsiteX14" fmla="*/ 1528549 w 11538130"/>
            <a:gd name="connsiteY14" fmla="*/ 3213639 h 3677663"/>
            <a:gd name="connsiteX15" fmla="*/ 1610436 w 11538130"/>
            <a:gd name="connsiteY15" fmla="*/ 3240935 h 3677663"/>
            <a:gd name="connsiteX16" fmla="*/ 1787857 w 11538130"/>
            <a:gd name="connsiteY16" fmla="*/ 3254583 h 3677663"/>
            <a:gd name="connsiteX17" fmla="*/ 1828800 w 11538130"/>
            <a:gd name="connsiteY17" fmla="*/ 3268230 h 3677663"/>
            <a:gd name="connsiteX18" fmla="*/ 2033516 w 11538130"/>
            <a:gd name="connsiteY18" fmla="*/ 3281878 h 3677663"/>
            <a:gd name="connsiteX19" fmla="*/ 2060812 w 11538130"/>
            <a:gd name="connsiteY19" fmla="*/ 3322821 h 3677663"/>
            <a:gd name="connsiteX20" fmla="*/ 2101755 w 11538130"/>
            <a:gd name="connsiteY20" fmla="*/ 3336469 h 3677663"/>
            <a:gd name="connsiteX21" fmla="*/ 2156346 w 11538130"/>
            <a:gd name="connsiteY21" fmla="*/ 3363765 h 3677663"/>
            <a:gd name="connsiteX22" fmla="*/ 2197289 w 11538130"/>
            <a:gd name="connsiteY22" fmla="*/ 3391060 h 3677663"/>
            <a:gd name="connsiteX23" fmla="*/ 2470245 w 11538130"/>
            <a:gd name="connsiteY23" fmla="*/ 3404708 h 3677663"/>
            <a:gd name="connsiteX24" fmla="*/ 2483892 w 11538130"/>
            <a:gd name="connsiteY24" fmla="*/ 3459299 h 3677663"/>
            <a:gd name="connsiteX25" fmla="*/ 2524836 w 11538130"/>
            <a:gd name="connsiteY25" fmla="*/ 3472947 h 3677663"/>
            <a:gd name="connsiteX26" fmla="*/ 2756848 w 11538130"/>
            <a:gd name="connsiteY26" fmla="*/ 3486594 h 3677663"/>
            <a:gd name="connsiteX27" fmla="*/ 2770495 w 11538130"/>
            <a:gd name="connsiteY27" fmla="*/ 3541186 h 3677663"/>
            <a:gd name="connsiteX28" fmla="*/ 2866030 w 11538130"/>
            <a:gd name="connsiteY28" fmla="*/ 3486594 h 3677663"/>
            <a:gd name="connsiteX29" fmla="*/ 2906973 w 11538130"/>
            <a:gd name="connsiteY29" fmla="*/ 3404708 h 3677663"/>
            <a:gd name="connsiteX30" fmla="*/ 2947916 w 11538130"/>
            <a:gd name="connsiteY30" fmla="*/ 3391060 h 3677663"/>
            <a:gd name="connsiteX31" fmla="*/ 3138985 w 11538130"/>
            <a:gd name="connsiteY31" fmla="*/ 3377412 h 3677663"/>
            <a:gd name="connsiteX32" fmla="*/ 3220872 w 11538130"/>
            <a:gd name="connsiteY32" fmla="*/ 3295526 h 3677663"/>
            <a:gd name="connsiteX33" fmla="*/ 3357349 w 11538130"/>
            <a:gd name="connsiteY33" fmla="*/ 3240935 h 3677663"/>
            <a:gd name="connsiteX34" fmla="*/ 3398292 w 11538130"/>
            <a:gd name="connsiteY34" fmla="*/ 3227287 h 3677663"/>
            <a:gd name="connsiteX35" fmla="*/ 3480179 w 11538130"/>
            <a:gd name="connsiteY35" fmla="*/ 3172696 h 3677663"/>
            <a:gd name="connsiteX36" fmla="*/ 3521122 w 11538130"/>
            <a:gd name="connsiteY36" fmla="*/ 3159048 h 3677663"/>
            <a:gd name="connsiteX37" fmla="*/ 3603009 w 11538130"/>
            <a:gd name="connsiteY37" fmla="*/ 3118105 h 3677663"/>
            <a:gd name="connsiteX38" fmla="*/ 3712191 w 11538130"/>
            <a:gd name="connsiteY38" fmla="*/ 3104457 h 3677663"/>
            <a:gd name="connsiteX39" fmla="*/ 3753134 w 11538130"/>
            <a:gd name="connsiteY39" fmla="*/ 3077162 h 3677663"/>
            <a:gd name="connsiteX40" fmla="*/ 3780430 w 11538130"/>
            <a:gd name="connsiteY40" fmla="*/ 3036218 h 3677663"/>
            <a:gd name="connsiteX41" fmla="*/ 4080680 w 11538130"/>
            <a:gd name="connsiteY41" fmla="*/ 3022571 h 3677663"/>
            <a:gd name="connsiteX42" fmla="*/ 4203510 w 11538130"/>
            <a:gd name="connsiteY42" fmla="*/ 2981627 h 3677663"/>
            <a:gd name="connsiteX43" fmla="*/ 4244454 w 11538130"/>
            <a:gd name="connsiteY43" fmla="*/ 2954332 h 3677663"/>
            <a:gd name="connsiteX44" fmla="*/ 4462818 w 11538130"/>
            <a:gd name="connsiteY44" fmla="*/ 2940684 h 3677663"/>
            <a:gd name="connsiteX45" fmla="*/ 4503761 w 11538130"/>
            <a:gd name="connsiteY45" fmla="*/ 2927036 h 3677663"/>
            <a:gd name="connsiteX46" fmla="*/ 4585648 w 11538130"/>
            <a:gd name="connsiteY46" fmla="*/ 2872445 h 3677663"/>
            <a:gd name="connsiteX47" fmla="*/ 5254388 w 11538130"/>
            <a:gd name="connsiteY47" fmla="*/ 2817854 h 3677663"/>
            <a:gd name="connsiteX48" fmla="*/ 5308979 w 11538130"/>
            <a:gd name="connsiteY48" fmla="*/ 2735968 h 3677663"/>
            <a:gd name="connsiteX49" fmla="*/ 5431809 w 11538130"/>
            <a:gd name="connsiteY49" fmla="*/ 2708672 h 3677663"/>
            <a:gd name="connsiteX50" fmla="*/ 5472752 w 11538130"/>
            <a:gd name="connsiteY50" fmla="*/ 2681377 h 3677663"/>
            <a:gd name="connsiteX51" fmla="*/ 5568286 w 11538130"/>
            <a:gd name="connsiteY51" fmla="*/ 2654081 h 3677663"/>
            <a:gd name="connsiteX52" fmla="*/ 5595582 w 11538130"/>
            <a:gd name="connsiteY52" fmla="*/ 2613138 h 3677663"/>
            <a:gd name="connsiteX53" fmla="*/ 5636525 w 11538130"/>
            <a:gd name="connsiteY53" fmla="*/ 2585842 h 3677663"/>
            <a:gd name="connsiteX54" fmla="*/ 5663821 w 11538130"/>
            <a:gd name="connsiteY54" fmla="*/ 2503956 h 3677663"/>
            <a:gd name="connsiteX55" fmla="*/ 5745707 w 11538130"/>
            <a:gd name="connsiteY55" fmla="*/ 2435717 h 3677663"/>
            <a:gd name="connsiteX56" fmla="*/ 5813946 w 11538130"/>
            <a:gd name="connsiteY56" fmla="*/ 2422069 h 3677663"/>
            <a:gd name="connsiteX57" fmla="*/ 5868537 w 11538130"/>
            <a:gd name="connsiteY57" fmla="*/ 2408421 h 3677663"/>
            <a:gd name="connsiteX58" fmla="*/ 5909480 w 11538130"/>
            <a:gd name="connsiteY58" fmla="*/ 2381126 h 3677663"/>
            <a:gd name="connsiteX59" fmla="*/ 5923128 w 11538130"/>
            <a:gd name="connsiteY59" fmla="*/ 2299239 h 3677663"/>
            <a:gd name="connsiteX60" fmla="*/ 5936776 w 11538130"/>
            <a:gd name="connsiteY60" fmla="*/ 2258296 h 3677663"/>
            <a:gd name="connsiteX61" fmla="*/ 6032310 w 11538130"/>
            <a:gd name="connsiteY61" fmla="*/ 2231000 h 3677663"/>
            <a:gd name="connsiteX62" fmla="*/ 6114197 w 11538130"/>
            <a:gd name="connsiteY62" fmla="*/ 2203705 h 3677663"/>
            <a:gd name="connsiteX63" fmla="*/ 6196083 w 11538130"/>
            <a:gd name="connsiteY63" fmla="*/ 2162762 h 3677663"/>
            <a:gd name="connsiteX64" fmla="*/ 6237027 w 11538130"/>
            <a:gd name="connsiteY64" fmla="*/ 2135466 h 3677663"/>
            <a:gd name="connsiteX65" fmla="*/ 6509982 w 11538130"/>
            <a:gd name="connsiteY65" fmla="*/ 2108171 h 3677663"/>
            <a:gd name="connsiteX66" fmla="*/ 6796585 w 11538130"/>
            <a:gd name="connsiteY66" fmla="*/ 2067227 h 3677663"/>
            <a:gd name="connsiteX67" fmla="*/ 6878472 w 11538130"/>
            <a:gd name="connsiteY67" fmla="*/ 2012636 h 3677663"/>
            <a:gd name="connsiteX68" fmla="*/ 6892119 w 11538130"/>
            <a:gd name="connsiteY68" fmla="*/ 1971693 h 3677663"/>
            <a:gd name="connsiteX69" fmla="*/ 6933063 w 11538130"/>
            <a:gd name="connsiteY69" fmla="*/ 1944397 h 3677663"/>
            <a:gd name="connsiteX70" fmla="*/ 7028597 w 11538130"/>
            <a:gd name="connsiteY70" fmla="*/ 1917102 h 3677663"/>
            <a:gd name="connsiteX71" fmla="*/ 7069540 w 11538130"/>
            <a:gd name="connsiteY71" fmla="*/ 1889806 h 3677663"/>
            <a:gd name="connsiteX72" fmla="*/ 7246961 w 11538130"/>
            <a:gd name="connsiteY72" fmla="*/ 1848863 h 3677663"/>
            <a:gd name="connsiteX73" fmla="*/ 7328848 w 11538130"/>
            <a:gd name="connsiteY73" fmla="*/ 1807920 h 3677663"/>
            <a:gd name="connsiteX74" fmla="*/ 7356143 w 11538130"/>
            <a:gd name="connsiteY74" fmla="*/ 1766977 h 3677663"/>
            <a:gd name="connsiteX75" fmla="*/ 7519916 w 11538130"/>
            <a:gd name="connsiteY75" fmla="*/ 1753329 h 3677663"/>
            <a:gd name="connsiteX76" fmla="*/ 7629098 w 11538130"/>
            <a:gd name="connsiteY76" fmla="*/ 1739681 h 3677663"/>
            <a:gd name="connsiteX77" fmla="*/ 7697337 w 11538130"/>
            <a:gd name="connsiteY77" fmla="*/ 1671442 h 3677663"/>
            <a:gd name="connsiteX78" fmla="*/ 7738280 w 11538130"/>
            <a:gd name="connsiteY78" fmla="*/ 1630499 h 3677663"/>
            <a:gd name="connsiteX79" fmla="*/ 7820167 w 11538130"/>
            <a:gd name="connsiteY79" fmla="*/ 1562260 h 3677663"/>
            <a:gd name="connsiteX80" fmla="*/ 7847463 w 11538130"/>
            <a:gd name="connsiteY80" fmla="*/ 1357544 h 3677663"/>
            <a:gd name="connsiteX81" fmla="*/ 7861110 w 11538130"/>
            <a:gd name="connsiteY81" fmla="*/ 1302953 h 3677663"/>
            <a:gd name="connsiteX82" fmla="*/ 7942997 w 11538130"/>
            <a:gd name="connsiteY82" fmla="*/ 1234714 h 3677663"/>
            <a:gd name="connsiteX83" fmla="*/ 7983940 w 11538130"/>
            <a:gd name="connsiteY83" fmla="*/ 1193771 h 3677663"/>
            <a:gd name="connsiteX84" fmla="*/ 7997588 w 11538130"/>
            <a:gd name="connsiteY84" fmla="*/ 1152827 h 3677663"/>
            <a:gd name="connsiteX85" fmla="*/ 8038531 w 11538130"/>
            <a:gd name="connsiteY85" fmla="*/ 1125532 h 3677663"/>
            <a:gd name="connsiteX86" fmla="*/ 8052179 w 11538130"/>
            <a:gd name="connsiteY86" fmla="*/ 879872 h 3677663"/>
            <a:gd name="connsiteX87" fmla="*/ 8079475 w 11538130"/>
            <a:gd name="connsiteY87" fmla="*/ 784338 h 3677663"/>
            <a:gd name="connsiteX88" fmla="*/ 8093122 w 11538130"/>
            <a:gd name="connsiteY88" fmla="*/ 606917 h 3677663"/>
            <a:gd name="connsiteX89" fmla="*/ 8106770 w 11538130"/>
            <a:gd name="connsiteY89" fmla="*/ 565974 h 3677663"/>
            <a:gd name="connsiteX90" fmla="*/ 9207474 w 11538130"/>
            <a:gd name="connsiteY90" fmla="*/ 6418 h 3677663"/>
            <a:gd name="connsiteX91" fmla="*/ 9856979 w 11538130"/>
            <a:gd name="connsiteY91" fmla="*/ 293015 h 3677663"/>
            <a:gd name="connsiteX92" fmla="*/ 10154026 w 11538130"/>
            <a:gd name="connsiteY92" fmla="*/ 757043 h 3677663"/>
            <a:gd name="connsiteX93" fmla="*/ 10668651 w 11538130"/>
            <a:gd name="connsiteY93" fmla="*/ 1712386 h 3677663"/>
            <a:gd name="connsiteX94" fmla="*/ 11538130 w 11538130"/>
            <a:gd name="connsiteY94" fmla="*/ 1698738 h 3677663"/>
            <a:gd name="connsiteX0" fmla="*/ 0 w 11538130"/>
            <a:gd name="connsiteY0" fmla="*/ 3677663 h 3677663"/>
            <a:gd name="connsiteX1" fmla="*/ 40943 w 11538130"/>
            <a:gd name="connsiteY1" fmla="*/ 3500242 h 3677663"/>
            <a:gd name="connsiteX2" fmla="*/ 81886 w 11538130"/>
            <a:gd name="connsiteY2" fmla="*/ 3472947 h 3677663"/>
            <a:gd name="connsiteX3" fmla="*/ 122830 w 11538130"/>
            <a:gd name="connsiteY3" fmla="*/ 3459299 h 3677663"/>
            <a:gd name="connsiteX4" fmla="*/ 204716 w 11538130"/>
            <a:gd name="connsiteY4" fmla="*/ 3418356 h 3677663"/>
            <a:gd name="connsiteX5" fmla="*/ 245660 w 11538130"/>
            <a:gd name="connsiteY5" fmla="*/ 3391060 h 3677663"/>
            <a:gd name="connsiteX6" fmla="*/ 286603 w 11538130"/>
            <a:gd name="connsiteY6" fmla="*/ 3377412 h 3677663"/>
            <a:gd name="connsiteX7" fmla="*/ 368489 w 11538130"/>
            <a:gd name="connsiteY7" fmla="*/ 3322821 h 3677663"/>
            <a:gd name="connsiteX8" fmla="*/ 696036 w 11538130"/>
            <a:gd name="connsiteY8" fmla="*/ 3309174 h 3677663"/>
            <a:gd name="connsiteX9" fmla="*/ 723331 w 11538130"/>
            <a:gd name="connsiteY9" fmla="*/ 3268230 h 3677663"/>
            <a:gd name="connsiteX10" fmla="*/ 764275 w 11538130"/>
            <a:gd name="connsiteY10" fmla="*/ 3240935 h 3677663"/>
            <a:gd name="connsiteX11" fmla="*/ 887104 w 11538130"/>
            <a:gd name="connsiteY11" fmla="*/ 3213639 h 3677663"/>
            <a:gd name="connsiteX12" fmla="*/ 928048 w 11538130"/>
            <a:gd name="connsiteY12" fmla="*/ 3172696 h 3677663"/>
            <a:gd name="connsiteX13" fmla="*/ 1323833 w 11538130"/>
            <a:gd name="connsiteY13" fmla="*/ 3159048 h 3677663"/>
            <a:gd name="connsiteX14" fmla="*/ 1528549 w 11538130"/>
            <a:gd name="connsiteY14" fmla="*/ 3213639 h 3677663"/>
            <a:gd name="connsiteX15" fmla="*/ 1610436 w 11538130"/>
            <a:gd name="connsiteY15" fmla="*/ 3240935 h 3677663"/>
            <a:gd name="connsiteX16" fmla="*/ 1787857 w 11538130"/>
            <a:gd name="connsiteY16" fmla="*/ 3254583 h 3677663"/>
            <a:gd name="connsiteX17" fmla="*/ 1828800 w 11538130"/>
            <a:gd name="connsiteY17" fmla="*/ 3268230 h 3677663"/>
            <a:gd name="connsiteX18" fmla="*/ 2033516 w 11538130"/>
            <a:gd name="connsiteY18" fmla="*/ 3281878 h 3677663"/>
            <a:gd name="connsiteX19" fmla="*/ 2060812 w 11538130"/>
            <a:gd name="connsiteY19" fmla="*/ 3322821 h 3677663"/>
            <a:gd name="connsiteX20" fmla="*/ 2101755 w 11538130"/>
            <a:gd name="connsiteY20" fmla="*/ 3336469 h 3677663"/>
            <a:gd name="connsiteX21" fmla="*/ 2156346 w 11538130"/>
            <a:gd name="connsiteY21" fmla="*/ 3363765 h 3677663"/>
            <a:gd name="connsiteX22" fmla="*/ 2197289 w 11538130"/>
            <a:gd name="connsiteY22" fmla="*/ 3391060 h 3677663"/>
            <a:gd name="connsiteX23" fmla="*/ 2470245 w 11538130"/>
            <a:gd name="connsiteY23" fmla="*/ 3404708 h 3677663"/>
            <a:gd name="connsiteX24" fmla="*/ 2483892 w 11538130"/>
            <a:gd name="connsiteY24" fmla="*/ 3459299 h 3677663"/>
            <a:gd name="connsiteX25" fmla="*/ 2524836 w 11538130"/>
            <a:gd name="connsiteY25" fmla="*/ 3472947 h 3677663"/>
            <a:gd name="connsiteX26" fmla="*/ 2756848 w 11538130"/>
            <a:gd name="connsiteY26" fmla="*/ 3486594 h 3677663"/>
            <a:gd name="connsiteX27" fmla="*/ 2770495 w 11538130"/>
            <a:gd name="connsiteY27" fmla="*/ 3541186 h 3677663"/>
            <a:gd name="connsiteX28" fmla="*/ 2866030 w 11538130"/>
            <a:gd name="connsiteY28" fmla="*/ 3486594 h 3677663"/>
            <a:gd name="connsiteX29" fmla="*/ 2906973 w 11538130"/>
            <a:gd name="connsiteY29" fmla="*/ 3404708 h 3677663"/>
            <a:gd name="connsiteX30" fmla="*/ 2947916 w 11538130"/>
            <a:gd name="connsiteY30" fmla="*/ 3391060 h 3677663"/>
            <a:gd name="connsiteX31" fmla="*/ 3138985 w 11538130"/>
            <a:gd name="connsiteY31" fmla="*/ 3377412 h 3677663"/>
            <a:gd name="connsiteX32" fmla="*/ 3220872 w 11538130"/>
            <a:gd name="connsiteY32" fmla="*/ 3295526 h 3677663"/>
            <a:gd name="connsiteX33" fmla="*/ 3357349 w 11538130"/>
            <a:gd name="connsiteY33" fmla="*/ 3240935 h 3677663"/>
            <a:gd name="connsiteX34" fmla="*/ 3398292 w 11538130"/>
            <a:gd name="connsiteY34" fmla="*/ 3227287 h 3677663"/>
            <a:gd name="connsiteX35" fmla="*/ 3480179 w 11538130"/>
            <a:gd name="connsiteY35" fmla="*/ 3172696 h 3677663"/>
            <a:gd name="connsiteX36" fmla="*/ 3521122 w 11538130"/>
            <a:gd name="connsiteY36" fmla="*/ 3159048 h 3677663"/>
            <a:gd name="connsiteX37" fmla="*/ 3603009 w 11538130"/>
            <a:gd name="connsiteY37" fmla="*/ 3118105 h 3677663"/>
            <a:gd name="connsiteX38" fmla="*/ 3712191 w 11538130"/>
            <a:gd name="connsiteY38" fmla="*/ 3104457 h 3677663"/>
            <a:gd name="connsiteX39" fmla="*/ 3753134 w 11538130"/>
            <a:gd name="connsiteY39" fmla="*/ 3077162 h 3677663"/>
            <a:gd name="connsiteX40" fmla="*/ 3780430 w 11538130"/>
            <a:gd name="connsiteY40" fmla="*/ 3036218 h 3677663"/>
            <a:gd name="connsiteX41" fmla="*/ 4080680 w 11538130"/>
            <a:gd name="connsiteY41" fmla="*/ 3022571 h 3677663"/>
            <a:gd name="connsiteX42" fmla="*/ 4203510 w 11538130"/>
            <a:gd name="connsiteY42" fmla="*/ 2981627 h 3677663"/>
            <a:gd name="connsiteX43" fmla="*/ 4244454 w 11538130"/>
            <a:gd name="connsiteY43" fmla="*/ 2954332 h 3677663"/>
            <a:gd name="connsiteX44" fmla="*/ 4462818 w 11538130"/>
            <a:gd name="connsiteY44" fmla="*/ 2940684 h 3677663"/>
            <a:gd name="connsiteX45" fmla="*/ 4503761 w 11538130"/>
            <a:gd name="connsiteY45" fmla="*/ 2927036 h 3677663"/>
            <a:gd name="connsiteX46" fmla="*/ 4585648 w 11538130"/>
            <a:gd name="connsiteY46" fmla="*/ 2872445 h 3677663"/>
            <a:gd name="connsiteX47" fmla="*/ 5254388 w 11538130"/>
            <a:gd name="connsiteY47" fmla="*/ 2817854 h 3677663"/>
            <a:gd name="connsiteX48" fmla="*/ 5308979 w 11538130"/>
            <a:gd name="connsiteY48" fmla="*/ 2735968 h 3677663"/>
            <a:gd name="connsiteX49" fmla="*/ 5431809 w 11538130"/>
            <a:gd name="connsiteY49" fmla="*/ 2708672 h 3677663"/>
            <a:gd name="connsiteX50" fmla="*/ 5472752 w 11538130"/>
            <a:gd name="connsiteY50" fmla="*/ 2681377 h 3677663"/>
            <a:gd name="connsiteX51" fmla="*/ 5568286 w 11538130"/>
            <a:gd name="connsiteY51" fmla="*/ 2654081 h 3677663"/>
            <a:gd name="connsiteX52" fmla="*/ 5595582 w 11538130"/>
            <a:gd name="connsiteY52" fmla="*/ 2613138 h 3677663"/>
            <a:gd name="connsiteX53" fmla="*/ 5636525 w 11538130"/>
            <a:gd name="connsiteY53" fmla="*/ 2585842 h 3677663"/>
            <a:gd name="connsiteX54" fmla="*/ 5663821 w 11538130"/>
            <a:gd name="connsiteY54" fmla="*/ 2503956 h 3677663"/>
            <a:gd name="connsiteX55" fmla="*/ 5745707 w 11538130"/>
            <a:gd name="connsiteY55" fmla="*/ 2435717 h 3677663"/>
            <a:gd name="connsiteX56" fmla="*/ 5813946 w 11538130"/>
            <a:gd name="connsiteY56" fmla="*/ 2422069 h 3677663"/>
            <a:gd name="connsiteX57" fmla="*/ 5868537 w 11538130"/>
            <a:gd name="connsiteY57" fmla="*/ 2408421 h 3677663"/>
            <a:gd name="connsiteX58" fmla="*/ 5909480 w 11538130"/>
            <a:gd name="connsiteY58" fmla="*/ 2381126 h 3677663"/>
            <a:gd name="connsiteX59" fmla="*/ 5923128 w 11538130"/>
            <a:gd name="connsiteY59" fmla="*/ 2299239 h 3677663"/>
            <a:gd name="connsiteX60" fmla="*/ 5936776 w 11538130"/>
            <a:gd name="connsiteY60" fmla="*/ 2258296 h 3677663"/>
            <a:gd name="connsiteX61" fmla="*/ 6032310 w 11538130"/>
            <a:gd name="connsiteY61" fmla="*/ 2231000 h 3677663"/>
            <a:gd name="connsiteX62" fmla="*/ 6114197 w 11538130"/>
            <a:gd name="connsiteY62" fmla="*/ 2203705 h 3677663"/>
            <a:gd name="connsiteX63" fmla="*/ 6196083 w 11538130"/>
            <a:gd name="connsiteY63" fmla="*/ 2162762 h 3677663"/>
            <a:gd name="connsiteX64" fmla="*/ 6237027 w 11538130"/>
            <a:gd name="connsiteY64" fmla="*/ 2135466 h 3677663"/>
            <a:gd name="connsiteX65" fmla="*/ 6509982 w 11538130"/>
            <a:gd name="connsiteY65" fmla="*/ 2108171 h 3677663"/>
            <a:gd name="connsiteX66" fmla="*/ 6796585 w 11538130"/>
            <a:gd name="connsiteY66" fmla="*/ 2067227 h 3677663"/>
            <a:gd name="connsiteX67" fmla="*/ 6878472 w 11538130"/>
            <a:gd name="connsiteY67" fmla="*/ 2012636 h 3677663"/>
            <a:gd name="connsiteX68" fmla="*/ 6892119 w 11538130"/>
            <a:gd name="connsiteY68" fmla="*/ 1971693 h 3677663"/>
            <a:gd name="connsiteX69" fmla="*/ 6933063 w 11538130"/>
            <a:gd name="connsiteY69" fmla="*/ 1944397 h 3677663"/>
            <a:gd name="connsiteX70" fmla="*/ 7028597 w 11538130"/>
            <a:gd name="connsiteY70" fmla="*/ 1917102 h 3677663"/>
            <a:gd name="connsiteX71" fmla="*/ 7069540 w 11538130"/>
            <a:gd name="connsiteY71" fmla="*/ 1889806 h 3677663"/>
            <a:gd name="connsiteX72" fmla="*/ 7246961 w 11538130"/>
            <a:gd name="connsiteY72" fmla="*/ 1848863 h 3677663"/>
            <a:gd name="connsiteX73" fmla="*/ 7328848 w 11538130"/>
            <a:gd name="connsiteY73" fmla="*/ 1807920 h 3677663"/>
            <a:gd name="connsiteX74" fmla="*/ 7356143 w 11538130"/>
            <a:gd name="connsiteY74" fmla="*/ 1766977 h 3677663"/>
            <a:gd name="connsiteX75" fmla="*/ 7519916 w 11538130"/>
            <a:gd name="connsiteY75" fmla="*/ 1753329 h 3677663"/>
            <a:gd name="connsiteX76" fmla="*/ 7629098 w 11538130"/>
            <a:gd name="connsiteY76" fmla="*/ 1739681 h 3677663"/>
            <a:gd name="connsiteX77" fmla="*/ 7697337 w 11538130"/>
            <a:gd name="connsiteY77" fmla="*/ 1671442 h 3677663"/>
            <a:gd name="connsiteX78" fmla="*/ 7738280 w 11538130"/>
            <a:gd name="connsiteY78" fmla="*/ 1630499 h 3677663"/>
            <a:gd name="connsiteX79" fmla="*/ 7820167 w 11538130"/>
            <a:gd name="connsiteY79" fmla="*/ 1562260 h 3677663"/>
            <a:gd name="connsiteX80" fmla="*/ 7847463 w 11538130"/>
            <a:gd name="connsiteY80" fmla="*/ 1357544 h 3677663"/>
            <a:gd name="connsiteX81" fmla="*/ 7861110 w 11538130"/>
            <a:gd name="connsiteY81" fmla="*/ 1302953 h 3677663"/>
            <a:gd name="connsiteX82" fmla="*/ 7942997 w 11538130"/>
            <a:gd name="connsiteY82" fmla="*/ 1234714 h 3677663"/>
            <a:gd name="connsiteX83" fmla="*/ 7983940 w 11538130"/>
            <a:gd name="connsiteY83" fmla="*/ 1193771 h 3677663"/>
            <a:gd name="connsiteX84" fmla="*/ 7997588 w 11538130"/>
            <a:gd name="connsiteY84" fmla="*/ 1152827 h 3677663"/>
            <a:gd name="connsiteX85" fmla="*/ 8038531 w 11538130"/>
            <a:gd name="connsiteY85" fmla="*/ 1125532 h 3677663"/>
            <a:gd name="connsiteX86" fmla="*/ 8052179 w 11538130"/>
            <a:gd name="connsiteY86" fmla="*/ 879872 h 3677663"/>
            <a:gd name="connsiteX87" fmla="*/ 8079475 w 11538130"/>
            <a:gd name="connsiteY87" fmla="*/ 784338 h 3677663"/>
            <a:gd name="connsiteX88" fmla="*/ 8093122 w 11538130"/>
            <a:gd name="connsiteY88" fmla="*/ 606917 h 3677663"/>
            <a:gd name="connsiteX89" fmla="*/ 8106770 w 11538130"/>
            <a:gd name="connsiteY89" fmla="*/ 565974 h 3677663"/>
            <a:gd name="connsiteX90" fmla="*/ 9207474 w 11538130"/>
            <a:gd name="connsiteY90" fmla="*/ 6418 h 3677663"/>
            <a:gd name="connsiteX91" fmla="*/ 9856979 w 11538130"/>
            <a:gd name="connsiteY91" fmla="*/ 293015 h 3677663"/>
            <a:gd name="connsiteX92" fmla="*/ 10154026 w 11538130"/>
            <a:gd name="connsiteY92" fmla="*/ 757043 h 3677663"/>
            <a:gd name="connsiteX93" fmla="*/ 11054018 w 11538130"/>
            <a:gd name="connsiteY93" fmla="*/ 1316604 h 3677663"/>
            <a:gd name="connsiteX94" fmla="*/ 11538130 w 11538130"/>
            <a:gd name="connsiteY94" fmla="*/ 1698738 h 3677663"/>
            <a:gd name="connsiteX0" fmla="*/ 0 w 11538130"/>
            <a:gd name="connsiteY0" fmla="*/ 3677389 h 3677389"/>
            <a:gd name="connsiteX1" fmla="*/ 40943 w 11538130"/>
            <a:gd name="connsiteY1" fmla="*/ 3499968 h 3677389"/>
            <a:gd name="connsiteX2" fmla="*/ 81886 w 11538130"/>
            <a:gd name="connsiteY2" fmla="*/ 3472673 h 3677389"/>
            <a:gd name="connsiteX3" fmla="*/ 122830 w 11538130"/>
            <a:gd name="connsiteY3" fmla="*/ 3459025 h 3677389"/>
            <a:gd name="connsiteX4" fmla="*/ 204716 w 11538130"/>
            <a:gd name="connsiteY4" fmla="*/ 3418082 h 3677389"/>
            <a:gd name="connsiteX5" fmla="*/ 245660 w 11538130"/>
            <a:gd name="connsiteY5" fmla="*/ 3390786 h 3677389"/>
            <a:gd name="connsiteX6" fmla="*/ 286603 w 11538130"/>
            <a:gd name="connsiteY6" fmla="*/ 3377138 h 3677389"/>
            <a:gd name="connsiteX7" fmla="*/ 368489 w 11538130"/>
            <a:gd name="connsiteY7" fmla="*/ 3322547 h 3677389"/>
            <a:gd name="connsiteX8" fmla="*/ 696036 w 11538130"/>
            <a:gd name="connsiteY8" fmla="*/ 3308900 h 3677389"/>
            <a:gd name="connsiteX9" fmla="*/ 723331 w 11538130"/>
            <a:gd name="connsiteY9" fmla="*/ 3267956 h 3677389"/>
            <a:gd name="connsiteX10" fmla="*/ 764275 w 11538130"/>
            <a:gd name="connsiteY10" fmla="*/ 3240661 h 3677389"/>
            <a:gd name="connsiteX11" fmla="*/ 887104 w 11538130"/>
            <a:gd name="connsiteY11" fmla="*/ 3213365 h 3677389"/>
            <a:gd name="connsiteX12" fmla="*/ 928048 w 11538130"/>
            <a:gd name="connsiteY12" fmla="*/ 3172422 h 3677389"/>
            <a:gd name="connsiteX13" fmla="*/ 1323833 w 11538130"/>
            <a:gd name="connsiteY13" fmla="*/ 3158774 h 3677389"/>
            <a:gd name="connsiteX14" fmla="*/ 1528549 w 11538130"/>
            <a:gd name="connsiteY14" fmla="*/ 3213365 h 3677389"/>
            <a:gd name="connsiteX15" fmla="*/ 1610436 w 11538130"/>
            <a:gd name="connsiteY15" fmla="*/ 3240661 h 3677389"/>
            <a:gd name="connsiteX16" fmla="*/ 1787857 w 11538130"/>
            <a:gd name="connsiteY16" fmla="*/ 3254309 h 3677389"/>
            <a:gd name="connsiteX17" fmla="*/ 1828800 w 11538130"/>
            <a:gd name="connsiteY17" fmla="*/ 3267956 h 3677389"/>
            <a:gd name="connsiteX18" fmla="*/ 2033516 w 11538130"/>
            <a:gd name="connsiteY18" fmla="*/ 3281604 h 3677389"/>
            <a:gd name="connsiteX19" fmla="*/ 2060812 w 11538130"/>
            <a:gd name="connsiteY19" fmla="*/ 3322547 h 3677389"/>
            <a:gd name="connsiteX20" fmla="*/ 2101755 w 11538130"/>
            <a:gd name="connsiteY20" fmla="*/ 3336195 h 3677389"/>
            <a:gd name="connsiteX21" fmla="*/ 2156346 w 11538130"/>
            <a:gd name="connsiteY21" fmla="*/ 3363491 h 3677389"/>
            <a:gd name="connsiteX22" fmla="*/ 2197289 w 11538130"/>
            <a:gd name="connsiteY22" fmla="*/ 3390786 h 3677389"/>
            <a:gd name="connsiteX23" fmla="*/ 2470245 w 11538130"/>
            <a:gd name="connsiteY23" fmla="*/ 3404434 h 3677389"/>
            <a:gd name="connsiteX24" fmla="*/ 2483892 w 11538130"/>
            <a:gd name="connsiteY24" fmla="*/ 3459025 h 3677389"/>
            <a:gd name="connsiteX25" fmla="*/ 2524836 w 11538130"/>
            <a:gd name="connsiteY25" fmla="*/ 3472673 h 3677389"/>
            <a:gd name="connsiteX26" fmla="*/ 2756848 w 11538130"/>
            <a:gd name="connsiteY26" fmla="*/ 3486320 h 3677389"/>
            <a:gd name="connsiteX27" fmla="*/ 2770495 w 11538130"/>
            <a:gd name="connsiteY27" fmla="*/ 3540912 h 3677389"/>
            <a:gd name="connsiteX28" fmla="*/ 2866030 w 11538130"/>
            <a:gd name="connsiteY28" fmla="*/ 3486320 h 3677389"/>
            <a:gd name="connsiteX29" fmla="*/ 2906973 w 11538130"/>
            <a:gd name="connsiteY29" fmla="*/ 3404434 h 3677389"/>
            <a:gd name="connsiteX30" fmla="*/ 2947916 w 11538130"/>
            <a:gd name="connsiteY30" fmla="*/ 3390786 h 3677389"/>
            <a:gd name="connsiteX31" fmla="*/ 3138985 w 11538130"/>
            <a:gd name="connsiteY31" fmla="*/ 3377138 h 3677389"/>
            <a:gd name="connsiteX32" fmla="*/ 3220872 w 11538130"/>
            <a:gd name="connsiteY32" fmla="*/ 3295252 h 3677389"/>
            <a:gd name="connsiteX33" fmla="*/ 3357349 w 11538130"/>
            <a:gd name="connsiteY33" fmla="*/ 3240661 h 3677389"/>
            <a:gd name="connsiteX34" fmla="*/ 3398292 w 11538130"/>
            <a:gd name="connsiteY34" fmla="*/ 3227013 h 3677389"/>
            <a:gd name="connsiteX35" fmla="*/ 3480179 w 11538130"/>
            <a:gd name="connsiteY35" fmla="*/ 3172422 h 3677389"/>
            <a:gd name="connsiteX36" fmla="*/ 3521122 w 11538130"/>
            <a:gd name="connsiteY36" fmla="*/ 3158774 h 3677389"/>
            <a:gd name="connsiteX37" fmla="*/ 3603009 w 11538130"/>
            <a:gd name="connsiteY37" fmla="*/ 3117831 h 3677389"/>
            <a:gd name="connsiteX38" fmla="*/ 3712191 w 11538130"/>
            <a:gd name="connsiteY38" fmla="*/ 3104183 h 3677389"/>
            <a:gd name="connsiteX39" fmla="*/ 3753134 w 11538130"/>
            <a:gd name="connsiteY39" fmla="*/ 3076888 h 3677389"/>
            <a:gd name="connsiteX40" fmla="*/ 3780430 w 11538130"/>
            <a:gd name="connsiteY40" fmla="*/ 3035944 h 3677389"/>
            <a:gd name="connsiteX41" fmla="*/ 4080680 w 11538130"/>
            <a:gd name="connsiteY41" fmla="*/ 3022297 h 3677389"/>
            <a:gd name="connsiteX42" fmla="*/ 4203510 w 11538130"/>
            <a:gd name="connsiteY42" fmla="*/ 2981353 h 3677389"/>
            <a:gd name="connsiteX43" fmla="*/ 4244454 w 11538130"/>
            <a:gd name="connsiteY43" fmla="*/ 2954058 h 3677389"/>
            <a:gd name="connsiteX44" fmla="*/ 4462818 w 11538130"/>
            <a:gd name="connsiteY44" fmla="*/ 2940410 h 3677389"/>
            <a:gd name="connsiteX45" fmla="*/ 4503761 w 11538130"/>
            <a:gd name="connsiteY45" fmla="*/ 2926762 h 3677389"/>
            <a:gd name="connsiteX46" fmla="*/ 4585648 w 11538130"/>
            <a:gd name="connsiteY46" fmla="*/ 2872171 h 3677389"/>
            <a:gd name="connsiteX47" fmla="*/ 5254388 w 11538130"/>
            <a:gd name="connsiteY47" fmla="*/ 2817580 h 3677389"/>
            <a:gd name="connsiteX48" fmla="*/ 5308979 w 11538130"/>
            <a:gd name="connsiteY48" fmla="*/ 2735694 h 3677389"/>
            <a:gd name="connsiteX49" fmla="*/ 5431809 w 11538130"/>
            <a:gd name="connsiteY49" fmla="*/ 2708398 h 3677389"/>
            <a:gd name="connsiteX50" fmla="*/ 5472752 w 11538130"/>
            <a:gd name="connsiteY50" fmla="*/ 2681103 h 3677389"/>
            <a:gd name="connsiteX51" fmla="*/ 5568286 w 11538130"/>
            <a:gd name="connsiteY51" fmla="*/ 2653807 h 3677389"/>
            <a:gd name="connsiteX52" fmla="*/ 5595582 w 11538130"/>
            <a:gd name="connsiteY52" fmla="*/ 2612864 h 3677389"/>
            <a:gd name="connsiteX53" fmla="*/ 5636525 w 11538130"/>
            <a:gd name="connsiteY53" fmla="*/ 2585568 h 3677389"/>
            <a:gd name="connsiteX54" fmla="*/ 5663821 w 11538130"/>
            <a:gd name="connsiteY54" fmla="*/ 2503682 h 3677389"/>
            <a:gd name="connsiteX55" fmla="*/ 5745707 w 11538130"/>
            <a:gd name="connsiteY55" fmla="*/ 2435443 h 3677389"/>
            <a:gd name="connsiteX56" fmla="*/ 5813946 w 11538130"/>
            <a:gd name="connsiteY56" fmla="*/ 2421795 h 3677389"/>
            <a:gd name="connsiteX57" fmla="*/ 5868537 w 11538130"/>
            <a:gd name="connsiteY57" fmla="*/ 2408147 h 3677389"/>
            <a:gd name="connsiteX58" fmla="*/ 5909480 w 11538130"/>
            <a:gd name="connsiteY58" fmla="*/ 2380852 h 3677389"/>
            <a:gd name="connsiteX59" fmla="*/ 5923128 w 11538130"/>
            <a:gd name="connsiteY59" fmla="*/ 2298965 h 3677389"/>
            <a:gd name="connsiteX60" fmla="*/ 5936776 w 11538130"/>
            <a:gd name="connsiteY60" fmla="*/ 2258022 h 3677389"/>
            <a:gd name="connsiteX61" fmla="*/ 6032310 w 11538130"/>
            <a:gd name="connsiteY61" fmla="*/ 2230726 h 3677389"/>
            <a:gd name="connsiteX62" fmla="*/ 6114197 w 11538130"/>
            <a:gd name="connsiteY62" fmla="*/ 2203431 h 3677389"/>
            <a:gd name="connsiteX63" fmla="*/ 6196083 w 11538130"/>
            <a:gd name="connsiteY63" fmla="*/ 2162488 h 3677389"/>
            <a:gd name="connsiteX64" fmla="*/ 6237027 w 11538130"/>
            <a:gd name="connsiteY64" fmla="*/ 2135192 h 3677389"/>
            <a:gd name="connsiteX65" fmla="*/ 6509982 w 11538130"/>
            <a:gd name="connsiteY65" fmla="*/ 2107897 h 3677389"/>
            <a:gd name="connsiteX66" fmla="*/ 6796585 w 11538130"/>
            <a:gd name="connsiteY66" fmla="*/ 2066953 h 3677389"/>
            <a:gd name="connsiteX67" fmla="*/ 6878472 w 11538130"/>
            <a:gd name="connsiteY67" fmla="*/ 2012362 h 3677389"/>
            <a:gd name="connsiteX68" fmla="*/ 6892119 w 11538130"/>
            <a:gd name="connsiteY68" fmla="*/ 1971419 h 3677389"/>
            <a:gd name="connsiteX69" fmla="*/ 6933063 w 11538130"/>
            <a:gd name="connsiteY69" fmla="*/ 1944123 h 3677389"/>
            <a:gd name="connsiteX70" fmla="*/ 7028597 w 11538130"/>
            <a:gd name="connsiteY70" fmla="*/ 1916828 h 3677389"/>
            <a:gd name="connsiteX71" fmla="*/ 7069540 w 11538130"/>
            <a:gd name="connsiteY71" fmla="*/ 1889532 h 3677389"/>
            <a:gd name="connsiteX72" fmla="*/ 7246961 w 11538130"/>
            <a:gd name="connsiteY72" fmla="*/ 1848589 h 3677389"/>
            <a:gd name="connsiteX73" fmla="*/ 7328848 w 11538130"/>
            <a:gd name="connsiteY73" fmla="*/ 1807646 h 3677389"/>
            <a:gd name="connsiteX74" fmla="*/ 7356143 w 11538130"/>
            <a:gd name="connsiteY74" fmla="*/ 1766703 h 3677389"/>
            <a:gd name="connsiteX75" fmla="*/ 7519916 w 11538130"/>
            <a:gd name="connsiteY75" fmla="*/ 1753055 h 3677389"/>
            <a:gd name="connsiteX76" fmla="*/ 7629098 w 11538130"/>
            <a:gd name="connsiteY76" fmla="*/ 1739407 h 3677389"/>
            <a:gd name="connsiteX77" fmla="*/ 7697337 w 11538130"/>
            <a:gd name="connsiteY77" fmla="*/ 1671168 h 3677389"/>
            <a:gd name="connsiteX78" fmla="*/ 7738280 w 11538130"/>
            <a:gd name="connsiteY78" fmla="*/ 1630225 h 3677389"/>
            <a:gd name="connsiteX79" fmla="*/ 7820167 w 11538130"/>
            <a:gd name="connsiteY79" fmla="*/ 1561986 h 3677389"/>
            <a:gd name="connsiteX80" fmla="*/ 7847463 w 11538130"/>
            <a:gd name="connsiteY80" fmla="*/ 1357270 h 3677389"/>
            <a:gd name="connsiteX81" fmla="*/ 7861110 w 11538130"/>
            <a:gd name="connsiteY81" fmla="*/ 1302679 h 3677389"/>
            <a:gd name="connsiteX82" fmla="*/ 7942997 w 11538130"/>
            <a:gd name="connsiteY82" fmla="*/ 1234440 h 3677389"/>
            <a:gd name="connsiteX83" fmla="*/ 7983940 w 11538130"/>
            <a:gd name="connsiteY83" fmla="*/ 1193497 h 3677389"/>
            <a:gd name="connsiteX84" fmla="*/ 7997588 w 11538130"/>
            <a:gd name="connsiteY84" fmla="*/ 1152553 h 3677389"/>
            <a:gd name="connsiteX85" fmla="*/ 8038531 w 11538130"/>
            <a:gd name="connsiteY85" fmla="*/ 1125258 h 3677389"/>
            <a:gd name="connsiteX86" fmla="*/ 8052179 w 11538130"/>
            <a:gd name="connsiteY86" fmla="*/ 879598 h 3677389"/>
            <a:gd name="connsiteX87" fmla="*/ 8079475 w 11538130"/>
            <a:gd name="connsiteY87" fmla="*/ 784064 h 3677389"/>
            <a:gd name="connsiteX88" fmla="*/ 8093122 w 11538130"/>
            <a:gd name="connsiteY88" fmla="*/ 606643 h 3677389"/>
            <a:gd name="connsiteX89" fmla="*/ 8106770 w 11538130"/>
            <a:gd name="connsiteY89" fmla="*/ 565700 h 3677389"/>
            <a:gd name="connsiteX90" fmla="*/ 9207474 w 11538130"/>
            <a:gd name="connsiteY90" fmla="*/ 6144 h 3677389"/>
            <a:gd name="connsiteX91" fmla="*/ 9856979 w 11538130"/>
            <a:gd name="connsiteY91" fmla="*/ 292741 h 3677389"/>
            <a:gd name="connsiteX92" fmla="*/ 10269636 w 11538130"/>
            <a:gd name="connsiteY92" fmla="*/ 688530 h 3677389"/>
            <a:gd name="connsiteX93" fmla="*/ 11054018 w 11538130"/>
            <a:gd name="connsiteY93" fmla="*/ 1316330 h 3677389"/>
            <a:gd name="connsiteX94" fmla="*/ 11538130 w 11538130"/>
            <a:gd name="connsiteY94" fmla="*/ 1698464 h 3677389"/>
            <a:gd name="connsiteX0" fmla="*/ 0 w 11538130"/>
            <a:gd name="connsiteY0" fmla="*/ 3677389 h 3677389"/>
            <a:gd name="connsiteX1" fmla="*/ 40943 w 11538130"/>
            <a:gd name="connsiteY1" fmla="*/ 3499968 h 3677389"/>
            <a:gd name="connsiteX2" fmla="*/ 81886 w 11538130"/>
            <a:gd name="connsiteY2" fmla="*/ 3472673 h 3677389"/>
            <a:gd name="connsiteX3" fmla="*/ 122830 w 11538130"/>
            <a:gd name="connsiteY3" fmla="*/ 3459025 h 3677389"/>
            <a:gd name="connsiteX4" fmla="*/ 204716 w 11538130"/>
            <a:gd name="connsiteY4" fmla="*/ 3418082 h 3677389"/>
            <a:gd name="connsiteX5" fmla="*/ 245660 w 11538130"/>
            <a:gd name="connsiteY5" fmla="*/ 3390786 h 3677389"/>
            <a:gd name="connsiteX6" fmla="*/ 286603 w 11538130"/>
            <a:gd name="connsiteY6" fmla="*/ 3377138 h 3677389"/>
            <a:gd name="connsiteX7" fmla="*/ 368489 w 11538130"/>
            <a:gd name="connsiteY7" fmla="*/ 3322547 h 3677389"/>
            <a:gd name="connsiteX8" fmla="*/ 696036 w 11538130"/>
            <a:gd name="connsiteY8" fmla="*/ 3308900 h 3677389"/>
            <a:gd name="connsiteX9" fmla="*/ 723331 w 11538130"/>
            <a:gd name="connsiteY9" fmla="*/ 3267956 h 3677389"/>
            <a:gd name="connsiteX10" fmla="*/ 764275 w 11538130"/>
            <a:gd name="connsiteY10" fmla="*/ 3240661 h 3677389"/>
            <a:gd name="connsiteX11" fmla="*/ 887104 w 11538130"/>
            <a:gd name="connsiteY11" fmla="*/ 3213365 h 3677389"/>
            <a:gd name="connsiteX12" fmla="*/ 928048 w 11538130"/>
            <a:gd name="connsiteY12" fmla="*/ 3172422 h 3677389"/>
            <a:gd name="connsiteX13" fmla="*/ 1323833 w 11538130"/>
            <a:gd name="connsiteY13" fmla="*/ 3158774 h 3677389"/>
            <a:gd name="connsiteX14" fmla="*/ 1528549 w 11538130"/>
            <a:gd name="connsiteY14" fmla="*/ 3213365 h 3677389"/>
            <a:gd name="connsiteX15" fmla="*/ 1610436 w 11538130"/>
            <a:gd name="connsiteY15" fmla="*/ 3240661 h 3677389"/>
            <a:gd name="connsiteX16" fmla="*/ 1787857 w 11538130"/>
            <a:gd name="connsiteY16" fmla="*/ 3254309 h 3677389"/>
            <a:gd name="connsiteX17" fmla="*/ 1828800 w 11538130"/>
            <a:gd name="connsiteY17" fmla="*/ 3267956 h 3677389"/>
            <a:gd name="connsiteX18" fmla="*/ 2033516 w 11538130"/>
            <a:gd name="connsiteY18" fmla="*/ 3281604 h 3677389"/>
            <a:gd name="connsiteX19" fmla="*/ 2060812 w 11538130"/>
            <a:gd name="connsiteY19" fmla="*/ 3322547 h 3677389"/>
            <a:gd name="connsiteX20" fmla="*/ 2101755 w 11538130"/>
            <a:gd name="connsiteY20" fmla="*/ 3336195 h 3677389"/>
            <a:gd name="connsiteX21" fmla="*/ 2156346 w 11538130"/>
            <a:gd name="connsiteY21" fmla="*/ 3363491 h 3677389"/>
            <a:gd name="connsiteX22" fmla="*/ 2197289 w 11538130"/>
            <a:gd name="connsiteY22" fmla="*/ 3390786 h 3677389"/>
            <a:gd name="connsiteX23" fmla="*/ 2470245 w 11538130"/>
            <a:gd name="connsiteY23" fmla="*/ 3404434 h 3677389"/>
            <a:gd name="connsiteX24" fmla="*/ 2483892 w 11538130"/>
            <a:gd name="connsiteY24" fmla="*/ 3459025 h 3677389"/>
            <a:gd name="connsiteX25" fmla="*/ 2524836 w 11538130"/>
            <a:gd name="connsiteY25" fmla="*/ 3472673 h 3677389"/>
            <a:gd name="connsiteX26" fmla="*/ 2756848 w 11538130"/>
            <a:gd name="connsiteY26" fmla="*/ 3486320 h 3677389"/>
            <a:gd name="connsiteX27" fmla="*/ 2770495 w 11538130"/>
            <a:gd name="connsiteY27" fmla="*/ 3540912 h 3677389"/>
            <a:gd name="connsiteX28" fmla="*/ 2866030 w 11538130"/>
            <a:gd name="connsiteY28" fmla="*/ 3486320 h 3677389"/>
            <a:gd name="connsiteX29" fmla="*/ 2906973 w 11538130"/>
            <a:gd name="connsiteY29" fmla="*/ 3404434 h 3677389"/>
            <a:gd name="connsiteX30" fmla="*/ 2947916 w 11538130"/>
            <a:gd name="connsiteY30" fmla="*/ 3390786 h 3677389"/>
            <a:gd name="connsiteX31" fmla="*/ 3138985 w 11538130"/>
            <a:gd name="connsiteY31" fmla="*/ 3377138 h 3677389"/>
            <a:gd name="connsiteX32" fmla="*/ 3220872 w 11538130"/>
            <a:gd name="connsiteY32" fmla="*/ 3295252 h 3677389"/>
            <a:gd name="connsiteX33" fmla="*/ 3357349 w 11538130"/>
            <a:gd name="connsiteY33" fmla="*/ 3240661 h 3677389"/>
            <a:gd name="connsiteX34" fmla="*/ 3398292 w 11538130"/>
            <a:gd name="connsiteY34" fmla="*/ 3227013 h 3677389"/>
            <a:gd name="connsiteX35" fmla="*/ 3480179 w 11538130"/>
            <a:gd name="connsiteY35" fmla="*/ 3172422 h 3677389"/>
            <a:gd name="connsiteX36" fmla="*/ 3521122 w 11538130"/>
            <a:gd name="connsiteY36" fmla="*/ 3158774 h 3677389"/>
            <a:gd name="connsiteX37" fmla="*/ 3603009 w 11538130"/>
            <a:gd name="connsiteY37" fmla="*/ 3117831 h 3677389"/>
            <a:gd name="connsiteX38" fmla="*/ 3712191 w 11538130"/>
            <a:gd name="connsiteY38" fmla="*/ 3104183 h 3677389"/>
            <a:gd name="connsiteX39" fmla="*/ 3753134 w 11538130"/>
            <a:gd name="connsiteY39" fmla="*/ 3076888 h 3677389"/>
            <a:gd name="connsiteX40" fmla="*/ 3780430 w 11538130"/>
            <a:gd name="connsiteY40" fmla="*/ 3035944 h 3677389"/>
            <a:gd name="connsiteX41" fmla="*/ 4080680 w 11538130"/>
            <a:gd name="connsiteY41" fmla="*/ 3022297 h 3677389"/>
            <a:gd name="connsiteX42" fmla="*/ 4203510 w 11538130"/>
            <a:gd name="connsiteY42" fmla="*/ 2981353 h 3677389"/>
            <a:gd name="connsiteX43" fmla="*/ 4244454 w 11538130"/>
            <a:gd name="connsiteY43" fmla="*/ 2954058 h 3677389"/>
            <a:gd name="connsiteX44" fmla="*/ 4462818 w 11538130"/>
            <a:gd name="connsiteY44" fmla="*/ 2940410 h 3677389"/>
            <a:gd name="connsiteX45" fmla="*/ 4503761 w 11538130"/>
            <a:gd name="connsiteY45" fmla="*/ 2926762 h 3677389"/>
            <a:gd name="connsiteX46" fmla="*/ 4585648 w 11538130"/>
            <a:gd name="connsiteY46" fmla="*/ 2872171 h 3677389"/>
            <a:gd name="connsiteX47" fmla="*/ 5254388 w 11538130"/>
            <a:gd name="connsiteY47" fmla="*/ 2817580 h 3677389"/>
            <a:gd name="connsiteX48" fmla="*/ 5308979 w 11538130"/>
            <a:gd name="connsiteY48" fmla="*/ 2735694 h 3677389"/>
            <a:gd name="connsiteX49" fmla="*/ 5431809 w 11538130"/>
            <a:gd name="connsiteY49" fmla="*/ 2708398 h 3677389"/>
            <a:gd name="connsiteX50" fmla="*/ 5472752 w 11538130"/>
            <a:gd name="connsiteY50" fmla="*/ 2681103 h 3677389"/>
            <a:gd name="connsiteX51" fmla="*/ 5568286 w 11538130"/>
            <a:gd name="connsiteY51" fmla="*/ 2653807 h 3677389"/>
            <a:gd name="connsiteX52" fmla="*/ 5595582 w 11538130"/>
            <a:gd name="connsiteY52" fmla="*/ 2612864 h 3677389"/>
            <a:gd name="connsiteX53" fmla="*/ 5636525 w 11538130"/>
            <a:gd name="connsiteY53" fmla="*/ 2585568 h 3677389"/>
            <a:gd name="connsiteX54" fmla="*/ 5663821 w 11538130"/>
            <a:gd name="connsiteY54" fmla="*/ 2503682 h 3677389"/>
            <a:gd name="connsiteX55" fmla="*/ 5745707 w 11538130"/>
            <a:gd name="connsiteY55" fmla="*/ 2435443 h 3677389"/>
            <a:gd name="connsiteX56" fmla="*/ 5813946 w 11538130"/>
            <a:gd name="connsiteY56" fmla="*/ 2421795 h 3677389"/>
            <a:gd name="connsiteX57" fmla="*/ 5868537 w 11538130"/>
            <a:gd name="connsiteY57" fmla="*/ 2408147 h 3677389"/>
            <a:gd name="connsiteX58" fmla="*/ 5909480 w 11538130"/>
            <a:gd name="connsiteY58" fmla="*/ 2380852 h 3677389"/>
            <a:gd name="connsiteX59" fmla="*/ 5923128 w 11538130"/>
            <a:gd name="connsiteY59" fmla="*/ 2298965 h 3677389"/>
            <a:gd name="connsiteX60" fmla="*/ 5936776 w 11538130"/>
            <a:gd name="connsiteY60" fmla="*/ 2258022 h 3677389"/>
            <a:gd name="connsiteX61" fmla="*/ 6032310 w 11538130"/>
            <a:gd name="connsiteY61" fmla="*/ 2230726 h 3677389"/>
            <a:gd name="connsiteX62" fmla="*/ 6114197 w 11538130"/>
            <a:gd name="connsiteY62" fmla="*/ 2203431 h 3677389"/>
            <a:gd name="connsiteX63" fmla="*/ 6196083 w 11538130"/>
            <a:gd name="connsiteY63" fmla="*/ 2162488 h 3677389"/>
            <a:gd name="connsiteX64" fmla="*/ 6237027 w 11538130"/>
            <a:gd name="connsiteY64" fmla="*/ 2135192 h 3677389"/>
            <a:gd name="connsiteX65" fmla="*/ 6509982 w 11538130"/>
            <a:gd name="connsiteY65" fmla="*/ 2107897 h 3677389"/>
            <a:gd name="connsiteX66" fmla="*/ 6796585 w 11538130"/>
            <a:gd name="connsiteY66" fmla="*/ 2066953 h 3677389"/>
            <a:gd name="connsiteX67" fmla="*/ 6878472 w 11538130"/>
            <a:gd name="connsiteY67" fmla="*/ 2012362 h 3677389"/>
            <a:gd name="connsiteX68" fmla="*/ 6892119 w 11538130"/>
            <a:gd name="connsiteY68" fmla="*/ 1971419 h 3677389"/>
            <a:gd name="connsiteX69" fmla="*/ 6933063 w 11538130"/>
            <a:gd name="connsiteY69" fmla="*/ 1944123 h 3677389"/>
            <a:gd name="connsiteX70" fmla="*/ 7028597 w 11538130"/>
            <a:gd name="connsiteY70" fmla="*/ 1916828 h 3677389"/>
            <a:gd name="connsiteX71" fmla="*/ 7069540 w 11538130"/>
            <a:gd name="connsiteY71" fmla="*/ 1889532 h 3677389"/>
            <a:gd name="connsiteX72" fmla="*/ 7246961 w 11538130"/>
            <a:gd name="connsiteY72" fmla="*/ 1848589 h 3677389"/>
            <a:gd name="connsiteX73" fmla="*/ 7328848 w 11538130"/>
            <a:gd name="connsiteY73" fmla="*/ 1807646 h 3677389"/>
            <a:gd name="connsiteX74" fmla="*/ 7356143 w 11538130"/>
            <a:gd name="connsiteY74" fmla="*/ 1766703 h 3677389"/>
            <a:gd name="connsiteX75" fmla="*/ 7519916 w 11538130"/>
            <a:gd name="connsiteY75" fmla="*/ 1753055 h 3677389"/>
            <a:gd name="connsiteX76" fmla="*/ 7629098 w 11538130"/>
            <a:gd name="connsiteY76" fmla="*/ 1739407 h 3677389"/>
            <a:gd name="connsiteX77" fmla="*/ 7697337 w 11538130"/>
            <a:gd name="connsiteY77" fmla="*/ 1671168 h 3677389"/>
            <a:gd name="connsiteX78" fmla="*/ 7738280 w 11538130"/>
            <a:gd name="connsiteY78" fmla="*/ 1630225 h 3677389"/>
            <a:gd name="connsiteX79" fmla="*/ 7820167 w 11538130"/>
            <a:gd name="connsiteY79" fmla="*/ 1561986 h 3677389"/>
            <a:gd name="connsiteX80" fmla="*/ 7847463 w 11538130"/>
            <a:gd name="connsiteY80" fmla="*/ 1357270 h 3677389"/>
            <a:gd name="connsiteX81" fmla="*/ 7861110 w 11538130"/>
            <a:gd name="connsiteY81" fmla="*/ 1302679 h 3677389"/>
            <a:gd name="connsiteX82" fmla="*/ 7942997 w 11538130"/>
            <a:gd name="connsiteY82" fmla="*/ 1234440 h 3677389"/>
            <a:gd name="connsiteX83" fmla="*/ 7983940 w 11538130"/>
            <a:gd name="connsiteY83" fmla="*/ 1193497 h 3677389"/>
            <a:gd name="connsiteX84" fmla="*/ 7997588 w 11538130"/>
            <a:gd name="connsiteY84" fmla="*/ 1152553 h 3677389"/>
            <a:gd name="connsiteX85" fmla="*/ 8038531 w 11538130"/>
            <a:gd name="connsiteY85" fmla="*/ 1125258 h 3677389"/>
            <a:gd name="connsiteX86" fmla="*/ 8052179 w 11538130"/>
            <a:gd name="connsiteY86" fmla="*/ 879598 h 3677389"/>
            <a:gd name="connsiteX87" fmla="*/ 8079475 w 11538130"/>
            <a:gd name="connsiteY87" fmla="*/ 784064 h 3677389"/>
            <a:gd name="connsiteX88" fmla="*/ 8093122 w 11538130"/>
            <a:gd name="connsiteY88" fmla="*/ 606643 h 3677389"/>
            <a:gd name="connsiteX89" fmla="*/ 8106770 w 11538130"/>
            <a:gd name="connsiteY89" fmla="*/ 565700 h 3677389"/>
            <a:gd name="connsiteX90" fmla="*/ 9207474 w 11538130"/>
            <a:gd name="connsiteY90" fmla="*/ 6144 h 3677389"/>
            <a:gd name="connsiteX91" fmla="*/ 9856979 w 11538130"/>
            <a:gd name="connsiteY91" fmla="*/ 292741 h 3677389"/>
            <a:gd name="connsiteX92" fmla="*/ 10269636 w 11538130"/>
            <a:gd name="connsiteY92" fmla="*/ 688530 h 3677389"/>
            <a:gd name="connsiteX93" fmla="*/ 11092554 w 11538130"/>
            <a:gd name="connsiteY93" fmla="*/ 1275387 h 3677389"/>
            <a:gd name="connsiteX94" fmla="*/ 11538130 w 11538130"/>
            <a:gd name="connsiteY94" fmla="*/ 1698464 h 3677389"/>
            <a:gd name="connsiteX0" fmla="*/ 0 w 11538130"/>
            <a:gd name="connsiteY0" fmla="*/ 3677389 h 3677389"/>
            <a:gd name="connsiteX1" fmla="*/ 40943 w 11538130"/>
            <a:gd name="connsiteY1" fmla="*/ 3499968 h 3677389"/>
            <a:gd name="connsiteX2" fmla="*/ 81886 w 11538130"/>
            <a:gd name="connsiteY2" fmla="*/ 3472673 h 3677389"/>
            <a:gd name="connsiteX3" fmla="*/ 122830 w 11538130"/>
            <a:gd name="connsiteY3" fmla="*/ 3459025 h 3677389"/>
            <a:gd name="connsiteX4" fmla="*/ 204716 w 11538130"/>
            <a:gd name="connsiteY4" fmla="*/ 3418082 h 3677389"/>
            <a:gd name="connsiteX5" fmla="*/ 245660 w 11538130"/>
            <a:gd name="connsiteY5" fmla="*/ 3390786 h 3677389"/>
            <a:gd name="connsiteX6" fmla="*/ 286603 w 11538130"/>
            <a:gd name="connsiteY6" fmla="*/ 3377138 h 3677389"/>
            <a:gd name="connsiteX7" fmla="*/ 368489 w 11538130"/>
            <a:gd name="connsiteY7" fmla="*/ 3322547 h 3677389"/>
            <a:gd name="connsiteX8" fmla="*/ 696036 w 11538130"/>
            <a:gd name="connsiteY8" fmla="*/ 3308900 h 3677389"/>
            <a:gd name="connsiteX9" fmla="*/ 723331 w 11538130"/>
            <a:gd name="connsiteY9" fmla="*/ 3267956 h 3677389"/>
            <a:gd name="connsiteX10" fmla="*/ 764275 w 11538130"/>
            <a:gd name="connsiteY10" fmla="*/ 3240661 h 3677389"/>
            <a:gd name="connsiteX11" fmla="*/ 887104 w 11538130"/>
            <a:gd name="connsiteY11" fmla="*/ 3213365 h 3677389"/>
            <a:gd name="connsiteX12" fmla="*/ 928048 w 11538130"/>
            <a:gd name="connsiteY12" fmla="*/ 3172422 h 3677389"/>
            <a:gd name="connsiteX13" fmla="*/ 1323833 w 11538130"/>
            <a:gd name="connsiteY13" fmla="*/ 3158774 h 3677389"/>
            <a:gd name="connsiteX14" fmla="*/ 1528549 w 11538130"/>
            <a:gd name="connsiteY14" fmla="*/ 3213365 h 3677389"/>
            <a:gd name="connsiteX15" fmla="*/ 1610436 w 11538130"/>
            <a:gd name="connsiteY15" fmla="*/ 3240661 h 3677389"/>
            <a:gd name="connsiteX16" fmla="*/ 1787857 w 11538130"/>
            <a:gd name="connsiteY16" fmla="*/ 3254309 h 3677389"/>
            <a:gd name="connsiteX17" fmla="*/ 1828800 w 11538130"/>
            <a:gd name="connsiteY17" fmla="*/ 3267956 h 3677389"/>
            <a:gd name="connsiteX18" fmla="*/ 2033516 w 11538130"/>
            <a:gd name="connsiteY18" fmla="*/ 3281604 h 3677389"/>
            <a:gd name="connsiteX19" fmla="*/ 2060812 w 11538130"/>
            <a:gd name="connsiteY19" fmla="*/ 3322547 h 3677389"/>
            <a:gd name="connsiteX20" fmla="*/ 2101755 w 11538130"/>
            <a:gd name="connsiteY20" fmla="*/ 3336195 h 3677389"/>
            <a:gd name="connsiteX21" fmla="*/ 2156346 w 11538130"/>
            <a:gd name="connsiteY21" fmla="*/ 3363491 h 3677389"/>
            <a:gd name="connsiteX22" fmla="*/ 2197289 w 11538130"/>
            <a:gd name="connsiteY22" fmla="*/ 3390786 h 3677389"/>
            <a:gd name="connsiteX23" fmla="*/ 2470245 w 11538130"/>
            <a:gd name="connsiteY23" fmla="*/ 3404434 h 3677389"/>
            <a:gd name="connsiteX24" fmla="*/ 2483892 w 11538130"/>
            <a:gd name="connsiteY24" fmla="*/ 3459025 h 3677389"/>
            <a:gd name="connsiteX25" fmla="*/ 2524836 w 11538130"/>
            <a:gd name="connsiteY25" fmla="*/ 3472673 h 3677389"/>
            <a:gd name="connsiteX26" fmla="*/ 2756848 w 11538130"/>
            <a:gd name="connsiteY26" fmla="*/ 3486320 h 3677389"/>
            <a:gd name="connsiteX27" fmla="*/ 2770495 w 11538130"/>
            <a:gd name="connsiteY27" fmla="*/ 3540912 h 3677389"/>
            <a:gd name="connsiteX28" fmla="*/ 2866030 w 11538130"/>
            <a:gd name="connsiteY28" fmla="*/ 3486320 h 3677389"/>
            <a:gd name="connsiteX29" fmla="*/ 2906973 w 11538130"/>
            <a:gd name="connsiteY29" fmla="*/ 3404434 h 3677389"/>
            <a:gd name="connsiteX30" fmla="*/ 2947916 w 11538130"/>
            <a:gd name="connsiteY30" fmla="*/ 3390786 h 3677389"/>
            <a:gd name="connsiteX31" fmla="*/ 3138985 w 11538130"/>
            <a:gd name="connsiteY31" fmla="*/ 3377138 h 3677389"/>
            <a:gd name="connsiteX32" fmla="*/ 3220872 w 11538130"/>
            <a:gd name="connsiteY32" fmla="*/ 3295252 h 3677389"/>
            <a:gd name="connsiteX33" fmla="*/ 3357349 w 11538130"/>
            <a:gd name="connsiteY33" fmla="*/ 3240661 h 3677389"/>
            <a:gd name="connsiteX34" fmla="*/ 3398292 w 11538130"/>
            <a:gd name="connsiteY34" fmla="*/ 3227013 h 3677389"/>
            <a:gd name="connsiteX35" fmla="*/ 3480179 w 11538130"/>
            <a:gd name="connsiteY35" fmla="*/ 3172422 h 3677389"/>
            <a:gd name="connsiteX36" fmla="*/ 3521122 w 11538130"/>
            <a:gd name="connsiteY36" fmla="*/ 3158774 h 3677389"/>
            <a:gd name="connsiteX37" fmla="*/ 3603009 w 11538130"/>
            <a:gd name="connsiteY37" fmla="*/ 3117831 h 3677389"/>
            <a:gd name="connsiteX38" fmla="*/ 3712191 w 11538130"/>
            <a:gd name="connsiteY38" fmla="*/ 3104183 h 3677389"/>
            <a:gd name="connsiteX39" fmla="*/ 3753134 w 11538130"/>
            <a:gd name="connsiteY39" fmla="*/ 3076888 h 3677389"/>
            <a:gd name="connsiteX40" fmla="*/ 3780430 w 11538130"/>
            <a:gd name="connsiteY40" fmla="*/ 3035944 h 3677389"/>
            <a:gd name="connsiteX41" fmla="*/ 4080680 w 11538130"/>
            <a:gd name="connsiteY41" fmla="*/ 3022297 h 3677389"/>
            <a:gd name="connsiteX42" fmla="*/ 4203510 w 11538130"/>
            <a:gd name="connsiteY42" fmla="*/ 2981353 h 3677389"/>
            <a:gd name="connsiteX43" fmla="*/ 4244454 w 11538130"/>
            <a:gd name="connsiteY43" fmla="*/ 2954058 h 3677389"/>
            <a:gd name="connsiteX44" fmla="*/ 4462818 w 11538130"/>
            <a:gd name="connsiteY44" fmla="*/ 2940410 h 3677389"/>
            <a:gd name="connsiteX45" fmla="*/ 4503761 w 11538130"/>
            <a:gd name="connsiteY45" fmla="*/ 2926762 h 3677389"/>
            <a:gd name="connsiteX46" fmla="*/ 4585648 w 11538130"/>
            <a:gd name="connsiteY46" fmla="*/ 2872171 h 3677389"/>
            <a:gd name="connsiteX47" fmla="*/ 5254388 w 11538130"/>
            <a:gd name="connsiteY47" fmla="*/ 2817580 h 3677389"/>
            <a:gd name="connsiteX48" fmla="*/ 5308979 w 11538130"/>
            <a:gd name="connsiteY48" fmla="*/ 2735694 h 3677389"/>
            <a:gd name="connsiteX49" fmla="*/ 5431809 w 11538130"/>
            <a:gd name="connsiteY49" fmla="*/ 2708398 h 3677389"/>
            <a:gd name="connsiteX50" fmla="*/ 5472752 w 11538130"/>
            <a:gd name="connsiteY50" fmla="*/ 2681103 h 3677389"/>
            <a:gd name="connsiteX51" fmla="*/ 5568286 w 11538130"/>
            <a:gd name="connsiteY51" fmla="*/ 2653807 h 3677389"/>
            <a:gd name="connsiteX52" fmla="*/ 5595582 w 11538130"/>
            <a:gd name="connsiteY52" fmla="*/ 2612864 h 3677389"/>
            <a:gd name="connsiteX53" fmla="*/ 5636525 w 11538130"/>
            <a:gd name="connsiteY53" fmla="*/ 2585568 h 3677389"/>
            <a:gd name="connsiteX54" fmla="*/ 5663821 w 11538130"/>
            <a:gd name="connsiteY54" fmla="*/ 2503682 h 3677389"/>
            <a:gd name="connsiteX55" fmla="*/ 5745707 w 11538130"/>
            <a:gd name="connsiteY55" fmla="*/ 2435443 h 3677389"/>
            <a:gd name="connsiteX56" fmla="*/ 5813946 w 11538130"/>
            <a:gd name="connsiteY56" fmla="*/ 2421795 h 3677389"/>
            <a:gd name="connsiteX57" fmla="*/ 5868537 w 11538130"/>
            <a:gd name="connsiteY57" fmla="*/ 2408147 h 3677389"/>
            <a:gd name="connsiteX58" fmla="*/ 5909480 w 11538130"/>
            <a:gd name="connsiteY58" fmla="*/ 2380852 h 3677389"/>
            <a:gd name="connsiteX59" fmla="*/ 5923128 w 11538130"/>
            <a:gd name="connsiteY59" fmla="*/ 2298965 h 3677389"/>
            <a:gd name="connsiteX60" fmla="*/ 5936776 w 11538130"/>
            <a:gd name="connsiteY60" fmla="*/ 2258022 h 3677389"/>
            <a:gd name="connsiteX61" fmla="*/ 6032310 w 11538130"/>
            <a:gd name="connsiteY61" fmla="*/ 2230726 h 3677389"/>
            <a:gd name="connsiteX62" fmla="*/ 6114197 w 11538130"/>
            <a:gd name="connsiteY62" fmla="*/ 2203431 h 3677389"/>
            <a:gd name="connsiteX63" fmla="*/ 6196083 w 11538130"/>
            <a:gd name="connsiteY63" fmla="*/ 2162488 h 3677389"/>
            <a:gd name="connsiteX64" fmla="*/ 6237027 w 11538130"/>
            <a:gd name="connsiteY64" fmla="*/ 2135192 h 3677389"/>
            <a:gd name="connsiteX65" fmla="*/ 6509982 w 11538130"/>
            <a:gd name="connsiteY65" fmla="*/ 2107897 h 3677389"/>
            <a:gd name="connsiteX66" fmla="*/ 6796585 w 11538130"/>
            <a:gd name="connsiteY66" fmla="*/ 2066953 h 3677389"/>
            <a:gd name="connsiteX67" fmla="*/ 6878472 w 11538130"/>
            <a:gd name="connsiteY67" fmla="*/ 2012362 h 3677389"/>
            <a:gd name="connsiteX68" fmla="*/ 6892119 w 11538130"/>
            <a:gd name="connsiteY68" fmla="*/ 1971419 h 3677389"/>
            <a:gd name="connsiteX69" fmla="*/ 6933063 w 11538130"/>
            <a:gd name="connsiteY69" fmla="*/ 1944123 h 3677389"/>
            <a:gd name="connsiteX70" fmla="*/ 7028597 w 11538130"/>
            <a:gd name="connsiteY70" fmla="*/ 1916828 h 3677389"/>
            <a:gd name="connsiteX71" fmla="*/ 7069540 w 11538130"/>
            <a:gd name="connsiteY71" fmla="*/ 1889532 h 3677389"/>
            <a:gd name="connsiteX72" fmla="*/ 7246961 w 11538130"/>
            <a:gd name="connsiteY72" fmla="*/ 1848589 h 3677389"/>
            <a:gd name="connsiteX73" fmla="*/ 7328848 w 11538130"/>
            <a:gd name="connsiteY73" fmla="*/ 1807646 h 3677389"/>
            <a:gd name="connsiteX74" fmla="*/ 7356143 w 11538130"/>
            <a:gd name="connsiteY74" fmla="*/ 1766703 h 3677389"/>
            <a:gd name="connsiteX75" fmla="*/ 7519916 w 11538130"/>
            <a:gd name="connsiteY75" fmla="*/ 1753055 h 3677389"/>
            <a:gd name="connsiteX76" fmla="*/ 7629098 w 11538130"/>
            <a:gd name="connsiteY76" fmla="*/ 1739407 h 3677389"/>
            <a:gd name="connsiteX77" fmla="*/ 7697337 w 11538130"/>
            <a:gd name="connsiteY77" fmla="*/ 1671168 h 3677389"/>
            <a:gd name="connsiteX78" fmla="*/ 7738280 w 11538130"/>
            <a:gd name="connsiteY78" fmla="*/ 1630225 h 3677389"/>
            <a:gd name="connsiteX79" fmla="*/ 7820167 w 11538130"/>
            <a:gd name="connsiteY79" fmla="*/ 1561986 h 3677389"/>
            <a:gd name="connsiteX80" fmla="*/ 7847463 w 11538130"/>
            <a:gd name="connsiteY80" fmla="*/ 1357270 h 3677389"/>
            <a:gd name="connsiteX81" fmla="*/ 7861110 w 11538130"/>
            <a:gd name="connsiteY81" fmla="*/ 1302679 h 3677389"/>
            <a:gd name="connsiteX82" fmla="*/ 7942997 w 11538130"/>
            <a:gd name="connsiteY82" fmla="*/ 1234440 h 3677389"/>
            <a:gd name="connsiteX83" fmla="*/ 7983940 w 11538130"/>
            <a:gd name="connsiteY83" fmla="*/ 1193497 h 3677389"/>
            <a:gd name="connsiteX84" fmla="*/ 7997588 w 11538130"/>
            <a:gd name="connsiteY84" fmla="*/ 1152553 h 3677389"/>
            <a:gd name="connsiteX85" fmla="*/ 8038531 w 11538130"/>
            <a:gd name="connsiteY85" fmla="*/ 1125258 h 3677389"/>
            <a:gd name="connsiteX86" fmla="*/ 8052179 w 11538130"/>
            <a:gd name="connsiteY86" fmla="*/ 879598 h 3677389"/>
            <a:gd name="connsiteX87" fmla="*/ 8079475 w 11538130"/>
            <a:gd name="connsiteY87" fmla="*/ 784064 h 3677389"/>
            <a:gd name="connsiteX88" fmla="*/ 8093122 w 11538130"/>
            <a:gd name="connsiteY88" fmla="*/ 606643 h 3677389"/>
            <a:gd name="connsiteX89" fmla="*/ 8106770 w 11538130"/>
            <a:gd name="connsiteY89" fmla="*/ 565700 h 3677389"/>
            <a:gd name="connsiteX90" fmla="*/ 9168938 w 11538130"/>
            <a:gd name="connsiteY90" fmla="*/ 6144 h 3677389"/>
            <a:gd name="connsiteX91" fmla="*/ 9856979 w 11538130"/>
            <a:gd name="connsiteY91" fmla="*/ 292741 h 3677389"/>
            <a:gd name="connsiteX92" fmla="*/ 10269636 w 11538130"/>
            <a:gd name="connsiteY92" fmla="*/ 688530 h 3677389"/>
            <a:gd name="connsiteX93" fmla="*/ 11092554 w 11538130"/>
            <a:gd name="connsiteY93" fmla="*/ 1275387 h 3677389"/>
            <a:gd name="connsiteX94" fmla="*/ 11538130 w 11538130"/>
            <a:gd name="connsiteY94" fmla="*/ 1698464 h 3677389"/>
            <a:gd name="connsiteX0" fmla="*/ 0 w 11538130"/>
            <a:gd name="connsiteY0" fmla="*/ 3677389 h 3677389"/>
            <a:gd name="connsiteX1" fmla="*/ 40943 w 11538130"/>
            <a:gd name="connsiteY1" fmla="*/ 3499968 h 3677389"/>
            <a:gd name="connsiteX2" fmla="*/ 81886 w 11538130"/>
            <a:gd name="connsiteY2" fmla="*/ 3472673 h 3677389"/>
            <a:gd name="connsiteX3" fmla="*/ 122830 w 11538130"/>
            <a:gd name="connsiteY3" fmla="*/ 3459025 h 3677389"/>
            <a:gd name="connsiteX4" fmla="*/ 204716 w 11538130"/>
            <a:gd name="connsiteY4" fmla="*/ 3418082 h 3677389"/>
            <a:gd name="connsiteX5" fmla="*/ 245660 w 11538130"/>
            <a:gd name="connsiteY5" fmla="*/ 3390786 h 3677389"/>
            <a:gd name="connsiteX6" fmla="*/ 286603 w 11538130"/>
            <a:gd name="connsiteY6" fmla="*/ 3377138 h 3677389"/>
            <a:gd name="connsiteX7" fmla="*/ 368489 w 11538130"/>
            <a:gd name="connsiteY7" fmla="*/ 3322547 h 3677389"/>
            <a:gd name="connsiteX8" fmla="*/ 696036 w 11538130"/>
            <a:gd name="connsiteY8" fmla="*/ 3308900 h 3677389"/>
            <a:gd name="connsiteX9" fmla="*/ 723331 w 11538130"/>
            <a:gd name="connsiteY9" fmla="*/ 3267956 h 3677389"/>
            <a:gd name="connsiteX10" fmla="*/ 764275 w 11538130"/>
            <a:gd name="connsiteY10" fmla="*/ 3240661 h 3677389"/>
            <a:gd name="connsiteX11" fmla="*/ 887104 w 11538130"/>
            <a:gd name="connsiteY11" fmla="*/ 3213365 h 3677389"/>
            <a:gd name="connsiteX12" fmla="*/ 928048 w 11538130"/>
            <a:gd name="connsiteY12" fmla="*/ 3172422 h 3677389"/>
            <a:gd name="connsiteX13" fmla="*/ 1323833 w 11538130"/>
            <a:gd name="connsiteY13" fmla="*/ 3158774 h 3677389"/>
            <a:gd name="connsiteX14" fmla="*/ 1528549 w 11538130"/>
            <a:gd name="connsiteY14" fmla="*/ 3213365 h 3677389"/>
            <a:gd name="connsiteX15" fmla="*/ 1610436 w 11538130"/>
            <a:gd name="connsiteY15" fmla="*/ 3240661 h 3677389"/>
            <a:gd name="connsiteX16" fmla="*/ 1787857 w 11538130"/>
            <a:gd name="connsiteY16" fmla="*/ 3254309 h 3677389"/>
            <a:gd name="connsiteX17" fmla="*/ 1828800 w 11538130"/>
            <a:gd name="connsiteY17" fmla="*/ 3267956 h 3677389"/>
            <a:gd name="connsiteX18" fmla="*/ 2033516 w 11538130"/>
            <a:gd name="connsiteY18" fmla="*/ 3281604 h 3677389"/>
            <a:gd name="connsiteX19" fmla="*/ 2060812 w 11538130"/>
            <a:gd name="connsiteY19" fmla="*/ 3322547 h 3677389"/>
            <a:gd name="connsiteX20" fmla="*/ 2101755 w 11538130"/>
            <a:gd name="connsiteY20" fmla="*/ 3336195 h 3677389"/>
            <a:gd name="connsiteX21" fmla="*/ 2156346 w 11538130"/>
            <a:gd name="connsiteY21" fmla="*/ 3363491 h 3677389"/>
            <a:gd name="connsiteX22" fmla="*/ 2197289 w 11538130"/>
            <a:gd name="connsiteY22" fmla="*/ 3390786 h 3677389"/>
            <a:gd name="connsiteX23" fmla="*/ 2470245 w 11538130"/>
            <a:gd name="connsiteY23" fmla="*/ 3404434 h 3677389"/>
            <a:gd name="connsiteX24" fmla="*/ 2483892 w 11538130"/>
            <a:gd name="connsiteY24" fmla="*/ 3459025 h 3677389"/>
            <a:gd name="connsiteX25" fmla="*/ 2524836 w 11538130"/>
            <a:gd name="connsiteY25" fmla="*/ 3472673 h 3677389"/>
            <a:gd name="connsiteX26" fmla="*/ 2756848 w 11538130"/>
            <a:gd name="connsiteY26" fmla="*/ 3486320 h 3677389"/>
            <a:gd name="connsiteX27" fmla="*/ 2770495 w 11538130"/>
            <a:gd name="connsiteY27" fmla="*/ 3540912 h 3677389"/>
            <a:gd name="connsiteX28" fmla="*/ 2866030 w 11538130"/>
            <a:gd name="connsiteY28" fmla="*/ 3486320 h 3677389"/>
            <a:gd name="connsiteX29" fmla="*/ 2906973 w 11538130"/>
            <a:gd name="connsiteY29" fmla="*/ 3404434 h 3677389"/>
            <a:gd name="connsiteX30" fmla="*/ 2947916 w 11538130"/>
            <a:gd name="connsiteY30" fmla="*/ 3390786 h 3677389"/>
            <a:gd name="connsiteX31" fmla="*/ 3138985 w 11538130"/>
            <a:gd name="connsiteY31" fmla="*/ 3377138 h 3677389"/>
            <a:gd name="connsiteX32" fmla="*/ 3220872 w 11538130"/>
            <a:gd name="connsiteY32" fmla="*/ 3295252 h 3677389"/>
            <a:gd name="connsiteX33" fmla="*/ 3357349 w 11538130"/>
            <a:gd name="connsiteY33" fmla="*/ 3240661 h 3677389"/>
            <a:gd name="connsiteX34" fmla="*/ 3398292 w 11538130"/>
            <a:gd name="connsiteY34" fmla="*/ 3227013 h 3677389"/>
            <a:gd name="connsiteX35" fmla="*/ 3480179 w 11538130"/>
            <a:gd name="connsiteY35" fmla="*/ 3172422 h 3677389"/>
            <a:gd name="connsiteX36" fmla="*/ 3521122 w 11538130"/>
            <a:gd name="connsiteY36" fmla="*/ 3158774 h 3677389"/>
            <a:gd name="connsiteX37" fmla="*/ 3603009 w 11538130"/>
            <a:gd name="connsiteY37" fmla="*/ 3117831 h 3677389"/>
            <a:gd name="connsiteX38" fmla="*/ 3712191 w 11538130"/>
            <a:gd name="connsiteY38" fmla="*/ 3104183 h 3677389"/>
            <a:gd name="connsiteX39" fmla="*/ 3753134 w 11538130"/>
            <a:gd name="connsiteY39" fmla="*/ 3076888 h 3677389"/>
            <a:gd name="connsiteX40" fmla="*/ 3780430 w 11538130"/>
            <a:gd name="connsiteY40" fmla="*/ 3035944 h 3677389"/>
            <a:gd name="connsiteX41" fmla="*/ 4080680 w 11538130"/>
            <a:gd name="connsiteY41" fmla="*/ 3022297 h 3677389"/>
            <a:gd name="connsiteX42" fmla="*/ 4203510 w 11538130"/>
            <a:gd name="connsiteY42" fmla="*/ 2981353 h 3677389"/>
            <a:gd name="connsiteX43" fmla="*/ 4244454 w 11538130"/>
            <a:gd name="connsiteY43" fmla="*/ 2954058 h 3677389"/>
            <a:gd name="connsiteX44" fmla="*/ 4462818 w 11538130"/>
            <a:gd name="connsiteY44" fmla="*/ 2940410 h 3677389"/>
            <a:gd name="connsiteX45" fmla="*/ 4503761 w 11538130"/>
            <a:gd name="connsiteY45" fmla="*/ 2926762 h 3677389"/>
            <a:gd name="connsiteX46" fmla="*/ 4585648 w 11538130"/>
            <a:gd name="connsiteY46" fmla="*/ 2872171 h 3677389"/>
            <a:gd name="connsiteX47" fmla="*/ 5254388 w 11538130"/>
            <a:gd name="connsiteY47" fmla="*/ 2817580 h 3677389"/>
            <a:gd name="connsiteX48" fmla="*/ 5308979 w 11538130"/>
            <a:gd name="connsiteY48" fmla="*/ 2735694 h 3677389"/>
            <a:gd name="connsiteX49" fmla="*/ 5431809 w 11538130"/>
            <a:gd name="connsiteY49" fmla="*/ 2708398 h 3677389"/>
            <a:gd name="connsiteX50" fmla="*/ 5472752 w 11538130"/>
            <a:gd name="connsiteY50" fmla="*/ 2681103 h 3677389"/>
            <a:gd name="connsiteX51" fmla="*/ 5568286 w 11538130"/>
            <a:gd name="connsiteY51" fmla="*/ 2653807 h 3677389"/>
            <a:gd name="connsiteX52" fmla="*/ 5595582 w 11538130"/>
            <a:gd name="connsiteY52" fmla="*/ 2612864 h 3677389"/>
            <a:gd name="connsiteX53" fmla="*/ 5636525 w 11538130"/>
            <a:gd name="connsiteY53" fmla="*/ 2585568 h 3677389"/>
            <a:gd name="connsiteX54" fmla="*/ 5663821 w 11538130"/>
            <a:gd name="connsiteY54" fmla="*/ 2503682 h 3677389"/>
            <a:gd name="connsiteX55" fmla="*/ 5745707 w 11538130"/>
            <a:gd name="connsiteY55" fmla="*/ 2435443 h 3677389"/>
            <a:gd name="connsiteX56" fmla="*/ 5813946 w 11538130"/>
            <a:gd name="connsiteY56" fmla="*/ 2421795 h 3677389"/>
            <a:gd name="connsiteX57" fmla="*/ 5868537 w 11538130"/>
            <a:gd name="connsiteY57" fmla="*/ 2408147 h 3677389"/>
            <a:gd name="connsiteX58" fmla="*/ 5909480 w 11538130"/>
            <a:gd name="connsiteY58" fmla="*/ 2380852 h 3677389"/>
            <a:gd name="connsiteX59" fmla="*/ 5923128 w 11538130"/>
            <a:gd name="connsiteY59" fmla="*/ 2298965 h 3677389"/>
            <a:gd name="connsiteX60" fmla="*/ 5936776 w 11538130"/>
            <a:gd name="connsiteY60" fmla="*/ 2258022 h 3677389"/>
            <a:gd name="connsiteX61" fmla="*/ 6032310 w 11538130"/>
            <a:gd name="connsiteY61" fmla="*/ 2230726 h 3677389"/>
            <a:gd name="connsiteX62" fmla="*/ 6114197 w 11538130"/>
            <a:gd name="connsiteY62" fmla="*/ 2203431 h 3677389"/>
            <a:gd name="connsiteX63" fmla="*/ 6196083 w 11538130"/>
            <a:gd name="connsiteY63" fmla="*/ 2162488 h 3677389"/>
            <a:gd name="connsiteX64" fmla="*/ 6237027 w 11538130"/>
            <a:gd name="connsiteY64" fmla="*/ 2135192 h 3677389"/>
            <a:gd name="connsiteX65" fmla="*/ 6509982 w 11538130"/>
            <a:gd name="connsiteY65" fmla="*/ 2107897 h 3677389"/>
            <a:gd name="connsiteX66" fmla="*/ 6796585 w 11538130"/>
            <a:gd name="connsiteY66" fmla="*/ 2066953 h 3677389"/>
            <a:gd name="connsiteX67" fmla="*/ 6878472 w 11538130"/>
            <a:gd name="connsiteY67" fmla="*/ 2012362 h 3677389"/>
            <a:gd name="connsiteX68" fmla="*/ 6892119 w 11538130"/>
            <a:gd name="connsiteY68" fmla="*/ 1971419 h 3677389"/>
            <a:gd name="connsiteX69" fmla="*/ 6933063 w 11538130"/>
            <a:gd name="connsiteY69" fmla="*/ 1944123 h 3677389"/>
            <a:gd name="connsiteX70" fmla="*/ 7028597 w 11538130"/>
            <a:gd name="connsiteY70" fmla="*/ 1916828 h 3677389"/>
            <a:gd name="connsiteX71" fmla="*/ 7069540 w 11538130"/>
            <a:gd name="connsiteY71" fmla="*/ 1889532 h 3677389"/>
            <a:gd name="connsiteX72" fmla="*/ 7246961 w 11538130"/>
            <a:gd name="connsiteY72" fmla="*/ 1848589 h 3677389"/>
            <a:gd name="connsiteX73" fmla="*/ 7328848 w 11538130"/>
            <a:gd name="connsiteY73" fmla="*/ 1807646 h 3677389"/>
            <a:gd name="connsiteX74" fmla="*/ 7356143 w 11538130"/>
            <a:gd name="connsiteY74" fmla="*/ 1766703 h 3677389"/>
            <a:gd name="connsiteX75" fmla="*/ 7519916 w 11538130"/>
            <a:gd name="connsiteY75" fmla="*/ 1753055 h 3677389"/>
            <a:gd name="connsiteX76" fmla="*/ 7629098 w 11538130"/>
            <a:gd name="connsiteY76" fmla="*/ 1739407 h 3677389"/>
            <a:gd name="connsiteX77" fmla="*/ 7697337 w 11538130"/>
            <a:gd name="connsiteY77" fmla="*/ 1671168 h 3677389"/>
            <a:gd name="connsiteX78" fmla="*/ 7738280 w 11538130"/>
            <a:gd name="connsiteY78" fmla="*/ 1630225 h 3677389"/>
            <a:gd name="connsiteX79" fmla="*/ 7820167 w 11538130"/>
            <a:gd name="connsiteY79" fmla="*/ 1561986 h 3677389"/>
            <a:gd name="connsiteX80" fmla="*/ 7847463 w 11538130"/>
            <a:gd name="connsiteY80" fmla="*/ 1357270 h 3677389"/>
            <a:gd name="connsiteX81" fmla="*/ 7861110 w 11538130"/>
            <a:gd name="connsiteY81" fmla="*/ 1302679 h 3677389"/>
            <a:gd name="connsiteX82" fmla="*/ 7942997 w 11538130"/>
            <a:gd name="connsiteY82" fmla="*/ 1234440 h 3677389"/>
            <a:gd name="connsiteX83" fmla="*/ 7983940 w 11538130"/>
            <a:gd name="connsiteY83" fmla="*/ 1193497 h 3677389"/>
            <a:gd name="connsiteX84" fmla="*/ 7997588 w 11538130"/>
            <a:gd name="connsiteY84" fmla="*/ 1152553 h 3677389"/>
            <a:gd name="connsiteX85" fmla="*/ 8038531 w 11538130"/>
            <a:gd name="connsiteY85" fmla="*/ 1125258 h 3677389"/>
            <a:gd name="connsiteX86" fmla="*/ 8052179 w 11538130"/>
            <a:gd name="connsiteY86" fmla="*/ 879598 h 3677389"/>
            <a:gd name="connsiteX87" fmla="*/ 8079475 w 11538130"/>
            <a:gd name="connsiteY87" fmla="*/ 784064 h 3677389"/>
            <a:gd name="connsiteX88" fmla="*/ 8093122 w 11538130"/>
            <a:gd name="connsiteY88" fmla="*/ 606643 h 3677389"/>
            <a:gd name="connsiteX89" fmla="*/ 8106770 w 11538130"/>
            <a:gd name="connsiteY89" fmla="*/ 565700 h 3677389"/>
            <a:gd name="connsiteX90" fmla="*/ 9168938 w 11538130"/>
            <a:gd name="connsiteY90" fmla="*/ 6144 h 3677389"/>
            <a:gd name="connsiteX91" fmla="*/ 9856979 w 11538130"/>
            <a:gd name="connsiteY91" fmla="*/ 292741 h 3677389"/>
            <a:gd name="connsiteX92" fmla="*/ 10269636 w 11538130"/>
            <a:gd name="connsiteY92" fmla="*/ 688530 h 3677389"/>
            <a:gd name="connsiteX93" fmla="*/ 11169627 w 11538130"/>
            <a:gd name="connsiteY93" fmla="*/ 1207148 h 3677389"/>
            <a:gd name="connsiteX94" fmla="*/ 11538130 w 11538130"/>
            <a:gd name="connsiteY94" fmla="*/ 1698464 h 3677389"/>
            <a:gd name="connsiteX0" fmla="*/ 0 w 11557397"/>
            <a:gd name="connsiteY0" fmla="*/ 3677389 h 3677389"/>
            <a:gd name="connsiteX1" fmla="*/ 40943 w 11557397"/>
            <a:gd name="connsiteY1" fmla="*/ 3499968 h 3677389"/>
            <a:gd name="connsiteX2" fmla="*/ 81886 w 11557397"/>
            <a:gd name="connsiteY2" fmla="*/ 3472673 h 3677389"/>
            <a:gd name="connsiteX3" fmla="*/ 122830 w 11557397"/>
            <a:gd name="connsiteY3" fmla="*/ 3459025 h 3677389"/>
            <a:gd name="connsiteX4" fmla="*/ 204716 w 11557397"/>
            <a:gd name="connsiteY4" fmla="*/ 3418082 h 3677389"/>
            <a:gd name="connsiteX5" fmla="*/ 245660 w 11557397"/>
            <a:gd name="connsiteY5" fmla="*/ 3390786 h 3677389"/>
            <a:gd name="connsiteX6" fmla="*/ 286603 w 11557397"/>
            <a:gd name="connsiteY6" fmla="*/ 3377138 h 3677389"/>
            <a:gd name="connsiteX7" fmla="*/ 368489 w 11557397"/>
            <a:gd name="connsiteY7" fmla="*/ 3322547 h 3677389"/>
            <a:gd name="connsiteX8" fmla="*/ 696036 w 11557397"/>
            <a:gd name="connsiteY8" fmla="*/ 3308900 h 3677389"/>
            <a:gd name="connsiteX9" fmla="*/ 723331 w 11557397"/>
            <a:gd name="connsiteY9" fmla="*/ 3267956 h 3677389"/>
            <a:gd name="connsiteX10" fmla="*/ 764275 w 11557397"/>
            <a:gd name="connsiteY10" fmla="*/ 3240661 h 3677389"/>
            <a:gd name="connsiteX11" fmla="*/ 887104 w 11557397"/>
            <a:gd name="connsiteY11" fmla="*/ 3213365 h 3677389"/>
            <a:gd name="connsiteX12" fmla="*/ 928048 w 11557397"/>
            <a:gd name="connsiteY12" fmla="*/ 3172422 h 3677389"/>
            <a:gd name="connsiteX13" fmla="*/ 1323833 w 11557397"/>
            <a:gd name="connsiteY13" fmla="*/ 3158774 h 3677389"/>
            <a:gd name="connsiteX14" fmla="*/ 1528549 w 11557397"/>
            <a:gd name="connsiteY14" fmla="*/ 3213365 h 3677389"/>
            <a:gd name="connsiteX15" fmla="*/ 1610436 w 11557397"/>
            <a:gd name="connsiteY15" fmla="*/ 3240661 h 3677389"/>
            <a:gd name="connsiteX16" fmla="*/ 1787857 w 11557397"/>
            <a:gd name="connsiteY16" fmla="*/ 3254309 h 3677389"/>
            <a:gd name="connsiteX17" fmla="*/ 1828800 w 11557397"/>
            <a:gd name="connsiteY17" fmla="*/ 3267956 h 3677389"/>
            <a:gd name="connsiteX18" fmla="*/ 2033516 w 11557397"/>
            <a:gd name="connsiteY18" fmla="*/ 3281604 h 3677389"/>
            <a:gd name="connsiteX19" fmla="*/ 2060812 w 11557397"/>
            <a:gd name="connsiteY19" fmla="*/ 3322547 h 3677389"/>
            <a:gd name="connsiteX20" fmla="*/ 2101755 w 11557397"/>
            <a:gd name="connsiteY20" fmla="*/ 3336195 h 3677389"/>
            <a:gd name="connsiteX21" fmla="*/ 2156346 w 11557397"/>
            <a:gd name="connsiteY21" fmla="*/ 3363491 h 3677389"/>
            <a:gd name="connsiteX22" fmla="*/ 2197289 w 11557397"/>
            <a:gd name="connsiteY22" fmla="*/ 3390786 h 3677389"/>
            <a:gd name="connsiteX23" fmla="*/ 2470245 w 11557397"/>
            <a:gd name="connsiteY23" fmla="*/ 3404434 h 3677389"/>
            <a:gd name="connsiteX24" fmla="*/ 2483892 w 11557397"/>
            <a:gd name="connsiteY24" fmla="*/ 3459025 h 3677389"/>
            <a:gd name="connsiteX25" fmla="*/ 2524836 w 11557397"/>
            <a:gd name="connsiteY25" fmla="*/ 3472673 h 3677389"/>
            <a:gd name="connsiteX26" fmla="*/ 2756848 w 11557397"/>
            <a:gd name="connsiteY26" fmla="*/ 3486320 h 3677389"/>
            <a:gd name="connsiteX27" fmla="*/ 2770495 w 11557397"/>
            <a:gd name="connsiteY27" fmla="*/ 3540912 h 3677389"/>
            <a:gd name="connsiteX28" fmla="*/ 2866030 w 11557397"/>
            <a:gd name="connsiteY28" fmla="*/ 3486320 h 3677389"/>
            <a:gd name="connsiteX29" fmla="*/ 2906973 w 11557397"/>
            <a:gd name="connsiteY29" fmla="*/ 3404434 h 3677389"/>
            <a:gd name="connsiteX30" fmla="*/ 2947916 w 11557397"/>
            <a:gd name="connsiteY30" fmla="*/ 3390786 h 3677389"/>
            <a:gd name="connsiteX31" fmla="*/ 3138985 w 11557397"/>
            <a:gd name="connsiteY31" fmla="*/ 3377138 h 3677389"/>
            <a:gd name="connsiteX32" fmla="*/ 3220872 w 11557397"/>
            <a:gd name="connsiteY32" fmla="*/ 3295252 h 3677389"/>
            <a:gd name="connsiteX33" fmla="*/ 3357349 w 11557397"/>
            <a:gd name="connsiteY33" fmla="*/ 3240661 h 3677389"/>
            <a:gd name="connsiteX34" fmla="*/ 3398292 w 11557397"/>
            <a:gd name="connsiteY34" fmla="*/ 3227013 h 3677389"/>
            <a:gd name="connsiteX35" fmla="*/ 3480179 w 11557397"/>
            <a:gd name="connsiteY35" fmla="*/ 3172422 h 3677389"/>
            <a:gd name="connsiteX36" fmla="*/ 3521122 w 11557397"/>
            <a:gd name="connsiteY36" fmla="*/ 3158774 h 3677389"/>
            <a:gd name="connsiteX37" fmla="*/ 3603009 w 11557397"/>
            <a:gd name="connsiteY37" fmla="*/ 3117831 h 3677389"/>
            <a:gd name="connsiteX38" fmla="*/ 3712191 w 11557397"/>
            <a:gd name="connsiteY38" fmla="*/ 3104183 h 3677389"/>
            <a:gd name="connsiteX39" fmla="*/ 3753134 w 11557397"/>
            <a:gd name="connsiteY39" fmla="*/ 3076888 h 3677389"/>
            <a:gd name="connsiteX40" fmla="*/ 3780430 w 11557397"/>
            <a:gd name="connsiteY40" fmla="*/ 3035944 h 3677389"/>
            <a:gd name="connsiteX41" fmla="*/ 4080680 w 11557397"/>
            <a:gd name="connsiteY41" fmla="*/ 3022297 h 3677389"/>
            <a:gd name="connsiteX42" fmla="*/ 4203510 w 11557397"/>
            <a:gd name="connsiteY42" fmla="*/ 2981353 h 3677389"/>
            <a:gd name="connsiteX43" fmla="*/ 4244454 w 11557397"/>
            <a:gd name="connsiteY43" fmla="*/ 2954058 h 3677389"/>
            <a:gd name="connsiteX44" fmla="*/ 4462818 w 11557397"/>
            <a:gd name="connsiteY44" fmla="*/ 2940410 h 3677389"/>
            <a:gd name="connsiteX45" fmla="*/ 4503761 w 11557397"/>
            <a:gd name="connsiteY45" fmla="*/ 2926762 h 3677389"/>
            <a:gd name="connsiteX46" fmla="*/ 4585648 w 11557397"/>
            <a:gd name="connsiteY46" fmla="*/ 2872171 h 3677389"/>
            <a:gd name="connsiteX47" fmla="*/ 5254388 w 11557397"/>
            <a:gd name="connsiteY47" fmla="*/ 2817580 h 3677389"/>
            <a:gd name="connsiteX48" fmla="*/ 5308979 w 11557397"/>
            <a:gd name="connsiteY48" fmla="*/ 2735694 h 3677389"/>
            <a:gd name="connsiteX49" fmla="*/ 5431809 w 11557397"/>
            <a:gd name="connsiteY49" fmla="*/ 2708398 h 3677389"/>
            <a:gd name="connsiteX50" fmla="*/ 5472752 w 11557397"/>
            <a:gd name="connsiteY50" fmla="*/ 2681103 h 3677389"/>
            <a:gd name="connsiteX51" fmla="*/ 5568286 w 11557397"/>
            <a:gd name="connsiteY51" fmla="*/ 2653807 h 3677389"/>
            <a:gd name="connsiteX52" fmla="*/ 5595582 w 11557397"/>
            <a:gd name="connsiteY52" fmla="*/ 2612864 h 3677389"/>
            <a:gd name="connsiteX53" fmla="*/ 5636525 w 11557397"/>
            <a:gd name="connsiteY53" fmla="*/ 2585568 h 3677389"/>
            <a:gd name="connsiteX54" fmla="*/ 5663821 w 11557397"/>
            <a:gd name="connsiteY54" fmla="*/ 2503682 h 3677389"/>
            <a:gd name="connsiteX55" fmla="*/ 5745707 w 11557397"/>
            <a:gd name="connsiteY55" fmla="*/ 2435443 h 3677389"/>
            <a:gd name="connsiteX56" fmla="*/ 5813946 w 11557397"/>
            <a:gd name="connsiteY56" fmla="*/ 2421795 h 3677389"/>
            <a:gd name="connsiteX57" fmla="*/ 5868537 w 11557397"/>
            <a:gd name="connsiteY57" fmla="*/ 2408147 h 3677389"/>
            <a:gd name="connsiteX58" fmla="*/ 5909480 w 11557397"/>
            <a:gd name="connsiteY58" fmla="*/ 2380852 h 3677389"/>
            <a:gd name="connsiteX59" fmla="*/ 5923128 w 11557397"/>
            <a:gd name="connsiteY59" fmla="*/ 2298965 h 3677389"/>
            <a:gd name="connsiteX60" fmla="*/ 5936776 w 11557397"/>
            <a:gd name="connsiteY60" fmla="*/ 2258022 h 3677389"/>
            <a:gd name="connsiteX61" fmla="*/ 6032310 w 11557397"/>
            <a:gd name="connsiteY61" fmla="*/ 2230726 h 3677389"/>
            <a:gd name="connsiteX62" fmla="*/ 6114197 w 11557397"/>
            <a:gd name="connsiteY62" fmla="*/ 2203431 h 3677389"/>
            <a:gd name="connsiteX63" fmla="*/ 6196083 w 11557397"/>
            <a:gd name="connsiteY63" fmla="*/ 2162488 h 3677389"/>
            <a:gd name="connsiteX64" fmla="*/ 6237027 w 11557397"/>
            <a:gd name="connsiteY64" fmla="*/ 2135192 h 3677389"/>
            <a:gd name="connsiteX65" fmla="*/ 6509982 w 11557397"/>
            <a:gd name="connsiteY65" fmla="*/ 2107897 h 3677389"/>
            <a:gd name="connsiteX66" fmla="*/ 6796585 w 11557397"/>
            <a:gd name="connsiteY66" fmla="*/ 2066953 h 3677389"/>
            <a:gd name="connsiteX67" fmla="*/ 6878472 w 11557397"/>
            <a:gd name="connsiteY67" fmla="*/ 2012362 h 3677389"/>
            <a:gd name="connsiteX68" fmla="*/ 6892119 w 11557397"/>
            <a:gd name="connsiteY68" fmla="*/ 1971419 h 3677389"/>
            <a:gd name="connsiteX69" fmla="*/ 6933063 w 11557397"/>
            <a:gd name="connsiteY69" fmla="*/ 1944123 h 3677389"/>
            <a:gd name="connsiteX70" fmla="*/ 7028597 w 11557397"/>
            <a:gd name="connsiteY70" fmla="*/ 1916828 h 3677389"/>
            <a:gd name="connsiteX71" fmla="*/ 7069540 w 11557397"/>
            <a:gd name="connsiteY71" fmla="*/ 1889532 h 3677389"/>
            <a:gd name="connsiteX72" fmla="*/ 7246961 w 11557397"/>
            <a:gd name="connsiteY72" fmla="*/ 1848589 h 3677389"/>
            <a:gd name="connsiteX73" fmla="*/ 7328848 w 11557397"/>
            <a:gd name="connsiteY73" fmla="*/ 1807646 h 3677389"/>
            <a:gd name="connsiteX74" fmla="*/ 7356143 w 11557397"/>
            <a:gd name="connsiteY74" fmla="*/ 1766703 h 3677389"/>
            <a:gd name="connsiteX75" fmla="*/ 7519916 w 11557397"/>
            <a:gd name="connsiteY75" fmla="*/ 1753055 h 3677389"/>
            <a:gd name="connsiteX76" fmla="*/ 7629098 w 11557397"/>
            <a:gd name="connsiteY76" fmla="*/ 1739407 h 3677389"/>
            <a:gd name="connsiteX77" fmla="*/ 7697337 w 11557397"/>
            <a:gd name="connsiteY77" fmla="*/ 1671168 h 3677389"/>
            <a:gd name="connsiteX78" fmla="*/ 7738280 w 11557397"/>
            <a:gd name="connsiteY78" fmla="*/ 1630225 h 3677389"/>
            <a:gd name="connsiteX79" fmla="*/ 7820167 w 11557397"/>
            <a:gd name="connsiteY79" fmla="*/ 1561986 h 3677389"/>
            <a:gd name="connsiteX80" fmla="*/ 7847463 w 11557397"/>
            <a:gd name="connsiteY80" fmla="*/ 1357270 h 3677389"/>
            <a:gd name="connsiteX81" fmla="*/ 7861110 w 11557397"/>
            <a:gd name="connsiteY81" fmla="*/ 1302679 h 3677389"/>
            <a:gd name="connsiteX82" fmla="*/ 7942997 w 11557397"/>
            <a:gd name="connsiteY82" fmla="*/ 1234440 h 3677389"/>
            <a:gd name="connsiteX83" fmla="*/ 7983940 w 11557397"/>
            <a:gd name="connsiteY83" fmla="*/ 1193497 h 3677389"/>
            <a:gd name="connsiteX84" fmla="*/ 7997588 w 11557397"/>
            <a:gd name="connsiteY84" fmla="*/ 1152553 h 3677389"/>
            <a:gd name="connsiteX85" fmla="*/ 8038531 w 11557397"/>
            <a:gd name="connsiteY85" fmla="*/ 1125258 h 3677389"/>
            <a:gd name="connsiteX86" fmla="*/ 8052179 w 11557397"/>
            <a:gd name="connsiteY86" fmla="*/ 879598 h 3677389"/>
            <a:gd name="connsiteX87" fmla="*/ 8079475 w 11557397"/>
            <a:gd name="connsiteY87" fmla="*/ 784064 h 3677389"/>
            <a:gd name="connsiteX88" fmla="*/ 8093122 w 11557397"/>
            <a:gd name="connsiteY88" fmla="*/ 606643 h 3677389"/>
            <a:gd name="connsiteX89" fmla="*/ 8106770 w 11557397"/>
            <a:gd name="connsiteY89" fmla="*/ 565700 h 3677389"/>
            <a:gd name="connsiteX90" fmla="*/ 9168938 w 11557397"/>
            <a:gd name="connsiteY90" fmla="*/ 6144 h 3677389"/>
            <a:gd name="connsiteX91" fmla="*/ 9856979 w 11557397"/>
            <a:gd name="connsiteY91" fmla="*/ 292741 h 3677389"/>
            <a:gd name="connsiteX92" fmla="*/ 10269636 w 11557397"/>
            <a:gd name="connsiteY92" fmla="*/ 688530 h 3677389"/>
            <a:gd name="connsiteX93" fmla="*/ 11169627 w 11557397"/>
            <a:gd name="connsiteY93" fmla="*/ 1207148 h 3677389"/>
            <a:gd name="connsiteX94" fmla="*/ 11557397 w 11557397"/>
            <a:gd name="connsiteY94" fmla="*/ 1534692 h 3677389"/>
            <a:gd name="connsiteX0" fmla="*/ 0 w 11557397"/>
            <a:gd name="connsiteY0" fmla="*/ 3677285 h 3677285"/>
            <a:gd name="connsiteX1" fmla="*/ 40943 w 11557397"/>
            <a:gd name="connsiteY1" fmla="*/ 3499864 h 3677285"/>
            <a:gd name="connsiteX2" fmla="*/ 81886 w 11557397"/>
            <a:gd name="connsiteY2" fmla="*/ 3472569 h 3677285"/>
            <a:gd name="connsiteX3" fmla="*/ 122830 w 11557397"/>
            <a:gd name="connsiteY3" fmla="*/ 3458921 h 3677285"/>
            <a:gd name="connsiteX4" fmla="*/ 204716 w 11557397"/>
            <a:gd name="connsiteY4" fmla="*/ 3417978 h 3677285"/>
            <a:gd name="connsiteX5" fmla="*/ 245660 w 11557397"/>
            <a:gd name="connsiteY5" fmla="*/ 3390682 h 3677285"/>
            <a:gd name="connsiteX6" fmla="*/ 286603 w 11557397"/>
            <a:gd name="connsiteY6" fmla="*/ 3377034 h 3677285"/>
            <a:gd name="connsiteX7" fmla="*/ 368489 w 11557397"/>
            <a:gd name="connsiteY7" fmla="*/ 3322443 h 3677285"/>
            <a:gd name="connsiteX8" fmla="*/ 696036 w 11557397"/>
            <a:gd name="connsiteY8" fmla="*/ 3308796 h 3677285"/>
            <a:gd name="connsiteX9" fmla="*/ 723331 w 11557397"/>
            <a:gd name="connsiteY9" fmla="*/ 3267852 h 3677285"/>
            <a:gd name="connsiteX10" fmla="*/ 764275 w 11557397"/>
            <a:gd name="connsiteY10" fmla="*/ 3240557 h 3677285"/>
            <a:gd name="connsiteX11" fmla="*/ 887104 w 11557397"/>
            <a:gd name="connsiteY11" fmla="*/ 3213261 h 3677285"/>
            <a:gd name="connsiteX12" fmla="*/ 928048 w 11557397"/>
            <a:gd name="connsiteY12" fmla="*/ 3172318 h 3677285"/>
            <a:gd name="connsiteX13" fmla="*/ 1323833 w 11557397"/>
            <a:gd name="connsiteY13" fmla="*/ 3158670 h 3677285"/>
            <a:gd name="connsiteX14" fmla="*/ 1528549 w 11557397"/>
            <a:gd name="connsiteY14" fmla="*/ 3213261 h 3677285"/>
            <a:gd name="connsiteX15" fmla="*/ 1610436 w 11557397"/>
            <a:gd name="connsiteY15" fmla="*/ 3240557 h 3677285"/>
            <a:gd name="connsiteX16" fmla="*/ 1787857 w 11557397"/>
            <a:gd name="connsiteY16" fmla="*/ 3254205 h 3677285"/>
            <a:gd name="connsiteX17" fmla="*/ 1828800 w 11557397"/>
            <a:gd name="connsiteY17" fmla="*/ 3267852 h 3677285"/>
            <a:gd name="connsiteX18" fmla="*/ 2033516 w 11557397"/>
            <a:gd name="connsiteY18" fmla="*/ 3281500 h 3677285"/>
            <a:gd name="connsiteX19" fmla="*/ 2060812 w 11557397"/>
            <a:gd name="connsiteY19" fmla="*/ 3322443 h 3677285"/>
            <a:gd name="connsiteX20" fmla="*/ 2101755 w 11557397"/>
            <a:gd name="connsiteY20" fmla="*/ 3336091 h 3677285"/>
            <a:gd name="connsiteX21" fmla="*/ 2156346 w 11557397"/>
            <a:gd name="connsiteY21" fmla="*/ 3363387 h 3677285"/>
            <a:gd name="connsiteX22" fmla="*/ 2197289 w 11557397"/>
            <a:gd name="connsiteY22" fmla="*/ 3390682 h 3677285"/>
            <a:gd name="connsiteX23" fmla="*/ 2470245 w 11557397"/>
            <a:gd name="connsiteY23" fmla="*/ 3404330 h 3677285"/>
            <a:gd name="connsiteX24" fmla="*/ 2483892 w 11557397"/>
            <a:gd name="connsiteY24" fmla="*/ 3458921 h 3677285"/>
            <a:gd name="connsiteX25" fmla="*/ 2524836 w 11557397"/>
            <a:gd name="connsiteY25" fmla="*/ 3472569 h 3677285"/>
            <a:gd name="connsiteX26" fmla="*/ 2756848 w 11557397"/>
            <a:gd name="connsiteY26" fmla="*/ 3486216 h 3677285"/>
            <a:gd name="connsiteX27" fmla="*/ 2770495 w 11557397"/>
            <a:gd name="connsiteY27" fmla="*/ 3540808 h 3677285"/>
            <a:gd name="connsiteX28" fmla="*/ 2866030 w 11557397"/>
            <a:gd name="connsiteY28" fmla="*/ 3486216 h 3677285"/>
            <a:gd name="connsiteX29" fmla="*/ 2906973 w 11557397"/>
            <a:gd name="connsiteY29" fmla="*/ 3404330 h 3677285"/>
            <a:gd name="connsiteX30" fmla="*/ 2947916 w 11557397"/>
            <a:gd name="connsiteY30" fmla="*/ 3390682 h 3677285"/>
            <a:gd name="connsiteX31" fmla="*/ 3138985 w 11557397"/>
            <a:gd name="connsiteY31" fmla="*/ 3377034 h 3677285"/>
            <a:gd name="connsiteX32" fmla="*/ 3220872 w 11557397"/>
            <a:gd name="connsiteY32" fmla="*/ 3295148 h 3677285"/>
            <a:gd name="connsiteX33" fmla="*/ 3357349 w 11557397"/>
            <a:gd name="connsiteY33" fmla="*/ 3240557 h 3677285"/>
            <a:gd name="connsiteX34" fmla="*/ 3398292 w 11557397"/>
            <a:gd name="connsiteY34" fmla="*/ 3226909 h 3677285"/>
            <a:gd name="connsiteX35" fmla="*/ 3480179 w 11557397"/>
            <a:gd name="connsiteY35" fmla="*/ 3172318 h 3677285"/>
            <a:gd name="connsiteX36" fmla="*/ 3521122 w 11557397"/>
            <a:gd name="connsiteY36" fmla="*/ 3158670 h 3677285"/>
            <a:gd name="connsiteX37" fmla="*/ 3603009 w 11557397"/>
            <a:gd name="connsiteY37" fmla="*/ 3117727 h 3677285"/>
            <a:gd name="connsiteX38" fmla="*/ 3712191 w 11557397"/>
            <a:gd name="connsiteY38" fmla="*/ 3104079 h 3677285"/>
            <a:gd name="connsiteX39" fmla="*/ 3753134 w 11557397"/>
            <a:gd name="connsiteY39" fmla="*/ 3076784 h 3677285"/>
            <a:gd name="connsiteX40" fmla="*/ 3780430 w 11557397"/>
            <a:gd name="connsiteY40" fmla="*/ 3035840 h 3677285"/>
            <a:gd name="connsiteX41" fmla="*/ 4080680 w 11557397"/>
            <a:gd name="connsiteY41" fmla="*/ 3022193 h 3677285"/>
            <a:gd name="connsiteX42" fmla="*/ 4203510 w 11557397"/>
            <a:gd name="connsiteY42" fmla="*/ 2981249 h 3677285"/>
            <a:gd name="connsiteX43" fmla="*/ 4244454 w 11557397"/>
            <a:gd name="connsiteY43" fmla="*/ 2953954 h 3677285"/>
            <a:gd name="connsiteX44" fmla="*/ 4462818 w 11557397"/>
            <a:gd name="connsiteY44" fmla="*/ 2940306 h 3677285"/>
            <a:gd name="connsiteX45" fmla="*/ 4503761 w 11557397"/>
            <a:gd name="connsiteY45" fmla="*/ 2926658 h 3677285"/>
            <a:gd name="connsiteX46" fmla="*/ 4585648 w 11557397"/>
            <a:gd name="connsiteY46" fmla="*/ 2872067 h 3677285"/>
            <a:gd name="connsiteX47" fmla="*/ 5254388 w 11557397"/>
            <a:gd name="connsiteY47" fmla="*/ 2817476 h 3677285"/>
            <a:gd name="connsiteX48" fmla="*/ 5308979 w 11557397"/>
            <a:gd name="connsiteY48" fmla="*/ 2735590 h 3677285"/>
            <a:gd name="connsiteX49" fmla="*/ 5431809 w 11557397"/>
            <a:gd name="connsiteY49" fmla="*/ 2708294 h 3677285"/>
            <a:gd name="connsiteX50" fmla="*/ 5472752 w 11557397"/>
            <a:gd name="connsiteY50" fmla="*/ 2680999 h 3677285"/>
            <a:gd name="connsiteX51" fmla="*/ 5568286 w 11557397"/>
            <a:gd name="connsiteY51" fmla="*/ 2653703 h 3677285"/>
            <a:gd name="connsiteX52" fmla="*/ 5595582 w 11557397"/>
            <a:gd name="connsiteY52" fmla="*/ 2612760 h 3677285"/>
            <a:gd name="connsiteX53" fmla="*/ 5636525 w 11557397"/>
            <a:gd name="connsiteY53" fmla="*/ 2585464 h 3677285"/>
            <a:gd name="connsiteX54" fmla="*/ 5663821 w 11557397"/>
            <a:gd name="connsiteY54" fmla="*/ 2503578 h 3677285"/>
            <a:gd name="connsiteX55" fmla="*/ 5745707 w 11557397"/>
            <a:gd name="connsiteY55" fmla="*/ 2435339 h 3677285"/>
            <a:gd name="connsiteX56" fmla="*/ 5813946 w 11557397"/>
            <a:gd name="connsiteY56" fmla="*/ 2421691 h 3677285"/>
            <a:gd name="connsiteX57" fmla="*/ 5868537 w 11557397"/>
            <a:gd name="connsiteY57" fmla="*/ 2408043 h 3677285"/>
            <a:gd name="connsiteX58" fmla="*/ 5909480 w 11557397"/>
            <a:gd name="connsiteY58" fmla="*/ 2380748 h 3677285"/>
            <a:gd name="connsiteX59" fmla="*/ 5923128 w 11557397"/>
            <a:gd name="connsiteY59" fmla="*/ 2298861 h 3677285"/>
            <a:gd name="connsiteX60" fmla="*/ 5936776 w 11557397"/>
            <a:gd name="connsiteY60" fmla="*/ 2257918 h 3677285"/>
            <a:gd name="connsiteX61" fmla="*/ 6032310 w 11557397"/>
            <a:gd name="connsiteY61" fmla="*/ 2230622 h 3677285"/>
            <a:gd name="connsiteX62" fmla="*/ 6114197 w 11557397"/>
            <a:gd name="connsiteY62" fmla="*/ 2203327 h 3677285"/>
            <a:gd name="connsiteX63" fmla="*/ 6196083 w 11557397"/>
            <a:gd name="connsiteY63" fmla="*/ 2162384 h 3677285"/>
            <a:gd name="connsiteX64" fmla="*/ 6237027 w 11557397"/>
            <a:gd name="connsiteY64" fmla="*/ 2135088 h 3677285"/>
            <a:gd name="connsiteX65" fmla="*/ 6509982 w 11557397"/>
            <a:gd name="connsiteY65" fmla="*/ 2107793 h 3677285"/>
            <a:gd name="connsiteX66" fmla="*/ 6796585 w 11557397"/>
            <a:gd name="connsiteY66" fmla="*/ 2066849 h 3677285"/>
            <a:gd name="connsiteX67" fmla="*/ 6878472 w 11557397"/>
            <a:gd name="connsiteY67" fmla="*/ 2012258 h 3677285"/>
            <a:gd name="connsiteX68" fmla="*/ 6892119 w 11557397"/>
            <a:gd name="connsiteY68" fmla="*/ 1971315 h 3677285"/>
            <a:gd name="connsiteX69" fmla="*/ 6933063 w 11557397"/>
            <a:gd name="connsiteY69" fmla="*/ 1944019 h 3677285"/>
            <a:gd name="connsiteX70" fmla="*/ 7028597 w 11557397"/>
            <a:gd name="connsiteY70" fmla="*/ 1916724 h 3677285"/>
            <a:gd name="connsiteX71" fmla="*/ 7069540 w 11557397"/>
            <a:gd name="connsiteY71" fmla="*/ 1889428 h 3677285"/>
            <a:gd name="connsiteX72" fmla="*/ 7246961 w 11557397"/>
            <a:gd name="connsiteY72" fmla="*/ 1848485 h 3677285"/>
            <a:gd name="connsiteX73" fmla="*/ 7328848 w 11557397"/>
            <a:gd name="connsiteY73" fmla="*/ 1807542 h 3677285"/>
            <a:gd name="connsiteX74" fmla="*/ 7356143 w 11557397"/>
            <a:gd name="connsiteY74" fmla="*/ 1766599 h 3677285"/>
            <a:gd name="connsiteX75" fmla="*/ 7519916 w 11557397"/>
            <a:gd name="connsiteY75" fmla="*/ 1752951 h 3677285"/>
            <a:gd name="connsiteX76" fmla="*/ 7629098 w 11557397"/>
            <a:gd name="connsiteY76" fmla="*/ 1739303 h 3677285"/>
            <a:gd name="connsiteX77" fmla="*/ 7697337 w 11557397"/>
            <a:gd name="connsiteY77" fmla="*/ 1671064 h 3677285"/>
            <a:gd name="connsiteX78" fmla="*/ 7738280 w 11557397"/>
            <a:gd name="connsiteY78" fmla="*/ 1630121 h 3677285"/>
            <a:gd name="connsiteX79" fmla="*/ 7820167 w 11557397"/>
            <a:gd name="connsiteY79" fmla="*/ 1561882 h 3677285"/>
            <a:gd name="connsiteX80" fmla="*/ 7847463 w 11557397"/>
            <a:gd name="connsiteY80" fmla="*/ 1357166 h 3677285"/>
            <a:gd name="connsiteX81" fmla="*/ 7861110 w 11557397"/>
            <a:gd name="connsiteY81" fmla="*/ 1302575 h 3677285"/>
            <a:gd name="connsiteX82" fmla="*/ 7942997 w 11557397"/>
            <a:gd name="connsiteY82" fmla="*/ 1234336 h 3677285"/>
            <a:gd name="connsiteX83" fmla="*/ 7983940 w 11557397"/>
            <a:gd name="connsiteY83" fmla="*/ 1193393 h 3677285"/>
            <a:gd name="connsiteX84" fmla="*/ 7997588 w 11557397"/>
            <a:gd name="connsiteY84" fmla="*/ 1152449 h 3677285"/>
            <a:gd name="connsiteX85" fmla="*/ 8038531 w 11557397"/>
            <a:gd name="connsiteY85" fmla="*/ 1125154 h 3677285"/>
            <a:gd name="connsiteX86" fmla="*/ 8052179 w 11557397"/>
            <a:gd name="connsiteY86" fmla="*/ 879494 h 3677285"/>
            <a:gd name="connsiteX87" fmla="*/ 8079475 w 11557397"/>
            <a:gd name="connsiteY87" fmla="*/ 783960 h 3677285"/>
            <a:gd name="connsiteX88" fmla="*/ 8093122 w 11557397"/>
            <a:gd name="connsiteY88" fmla="*/ 606539 h 3677285"/>
            <a:gd name="connsiteX89" fmla="*/ 8106770 w 11557397"/>
            <a:gd name="connsiteY89" fmla="*/ 565596 h 3677285"/>
            <a:gd name="connsiteX90" fmla="*/ 9168938 w 11557397"/>
            <a:gd name="connsiteY90" fmla="*/ 6040 h 3677285"/>
            <a:gd name="connsiteX91" fmla="*/ 9856979 w 11557397"/>
            <a:gd name="connsiteY91" fmla="*/ 292637 h 3677285"/>
            <a:gd name="connsiteX92" fmla="*/ 10462321 w 11557397"/>
            <a:gd name="connsiteY92" fmla="*/ 661130 h 3677285"/>
            <a:gd name="connsiteX93" fmla="*/ 11169627 w 11557397"/>
            <a:gd name="connsiteY93" fmla="*/ 1207044 h 3677285"/>
            <a:gd name="connsiteX94" fmla="*/ 11557397 w 11557397"/>
            <a:gd name="connsiteY94" fmla="*/ 1534588 h 3677285"/>
            <a:gd name="connsiteX0" fmla="*/ 0 w 11557397"/>
            <a:gd name="connsiteY0" fmla="*/ 3677285 h 3677285"/>
            <a:gd name="connsiteX1" fmla="*/ 40943 w 11557397"/>
            <a:gd name="connsiteY1" fmla="*/ 3499864 h 3677285"/>
            <a:gd name="connsiteX2" fmla="*/ 81886 w 11557397"/>
            <a:gd name="connsiteY2" fmla="*/ 3472569 h 3677285"/>
            <a:gd name="connsiteX3" fmla="*/ 122830 w 11557397"/>
            <a:gd name="connsiteY3" fmla="*/ 3458921 h 3677285"/>
            <a:gd name="connsiteX4" fmla="*/ 204716 w 11557397"/>
            <a:gd name="connsiteY4" fmla="*/ 3417978 h 3677285"/>
            <a:gd name="connsiteX5" fmla="*/ 245660 w 11557397"/>
            <a:gd name="connsiteY5" fmla="*/ 3390682 h 3677285"/>
            <a:gd name="connsiteX6" fmla="*/ 286603 w 11557397"/>
            <a:gd name="connsiteY6" fmla="*/ 3377034 h 3677285"/>
            <a:gd name="connsiteX7" fmla="*/ 368489 w 11557397"/>
            <a:gd name="connsiteY7" fmla="*/ 3322443 h 3677285"/>
            <a:gd name="connsiteX8" fmla="*/ 696036 w 11557397"/>
            <a:gd name="connsiteY8" fmla="*/ 3308796 h 3677285"/>
            <a:gd name="connsiteX9" fmla="*/ 723331 w 11557397"/>
            <a:gd name="connsiteY9" fmla="*/ 3267852 h 3677285"/>
            <a:gd name="connsiteX10" fmla="*/ 764275 w 11557397"/>
            <a:gd name="connsiteY10" fmla="*/ 3240557 h 3677285"/>
            <a:gd name="connsiteX11" fmla="*/ 887104 w 11557397"/>
            <a:gd name="connsiteY11" fmla="*/ 3213261 h 3677285"/>
            <a:gd name="connsiteX12" fmla="*/ 928048 w 11557397"/>
            <a:gd name="connsiteY12" fmla="*/ 3172318 h 3677285"/>
            <a:gd name="connsiteX13" fmla="*/ 1323833 w 11557397"/>
            <a:gd name="connsiteY13" fmla="*/ 3158670 h 3677285"/>
            <a:gd name="connsiteX14" fmla="*/ 1528549 w 11557397"/>
            <a:gd name="connsiteY14" fmla="*/ 3213261 h 3677285"/>
            <a:gd name="connsiteX15" fmla="*/ 1610436 w 11557397"/>
            <a:gd name="connsiteY15" fmla="*/ 3240557 h 3677285"/>
            <a:gd name="connsiteX16" fmla="*/ 1787857 w 11557397"/>
            <a:gd name="connsiteY16" fmla="*/ 3254205 h 3677285"/>
            <a:gd name="connsiteX17" fmla="*/ 1828800 w 11557397"/>
            <a:gd name="connsiteY17" fmla="*/ 3267852 h 3677285"/>
            <a:gd name="connsiteX18" fmla="*/ 2033516 w 11557397"/>
            <a:gd name="connsiteY18" fmla="*/ 3281500 h 3677285"/>
            <a:gd name="connsiteX19" fmla="*/ 2060812 w 11557397"/>
            <a:gd name="connsiteY19" fmla="*/ 3322443 h 3677285"/>
            <a:gd name="connsiteX20" fmla="*/ 2101755 w 11557397"/>
            <a:gd name="connsiteY20" fmla="*/ 3336091 h 3677285"/>
            <a:gd name="connsiteX21" fmla="*/ 2156346 w 11557397"/>
            <a:gd name="connsiteY21" fmla="*/ 3363387 h 3677285"/>
            <a:gd name="connsiteX22" fmla="*/ 2197289 w 11557397"/>
            <a:gd name="connsiteY22" fmla="*/ 3390682 h 3677285"/>
            <a:gd name="connsiteX23" fmla="*/ 2470245 w 11557397"/>
            <a:gd name="connsiteY23" fmla="*/ 3404330 h 3677285"/>
            <a:gd name="connsiteX24" fmla="*/ 2483892 w 11557397"/>
            <a:gd name="connsiteY24" fmla="*/ 3458921 h 3677285"/>
            <a:gd name="connsiteX25" fmla="*/ 2524836 w 11557397"/>
            <a:gd name="connsiteY25" fmla="*/ 3472569 h 3677285"/>
            <a:gd name="connsiteX26" fmla="*/ 2756848 w 11557397"/>
            <a:gd name="connsiteY26" fmla="*/ 3486216 h 3677285"/>
            <a:gd name="connsiteX27" fmla="*/ 2770495 w 11557397"/>
            <a:gd name="connsiteY27" fmla="*/ 3540808 h 3677285"/>
            <a:gd name="connsiteX28" fmla="*/ 2866030 w 11557397"/>
            <a:gd name="connsiteY28" fmla="*/ 3486216 h 3677285"/>
            <a:gd name="connsiteX29" fmla="*/ 2906973 w 11557397"/>
            <a:gd name="connsiteY29" fmla="*/ 3404330 h 3677285"/>
            <a:gd name="connsiteX30" fmla="*/ 2947916 w 11557397"/>
            <a:gd name="connsiteY30" fmla="*/ 3390682 h 3677285"/>
            <a:gd name="connsiteX31" fmla="*/ 3138985 w 11557397"/>
            <a:gd name="connsiteY31" fmla="*/ 3377034 h 3677285"/>
            <a:gd name="connsiteX32" fmla="*/ 3220872 w 11557397"/>
            <a:gd name="connsiteY32" fmla="*/ 3295148 h 3677285"/>
            <a:gd name="connsiteX33" fmla="*/ 3357349 w 11557397"/>
            <a:gd name="connsiteY33" fmla="*/ 3240557 h 3677285"/>
            <a:gd name="connsiteX34" fmla="*/ 3398292 w 11557397"/>
            <a:gd name="connsiteY34" fmla="*/ 3226909 h 3677285"/>
            <a:gd name="connsiteX35" fmla="*/ 3480179 w 11557397"/>
            <a:gd name="connsiteY35" fmla="*/ 3172318 h 3677285"/>
            <a:gd name="connsiteX36" fmla="*/ 3521122 w 11557397"/>
            <a:gd name="connsiteY36" fmla="*/ 3158670 h 3677285"/>
            <a:gd name="connsiteX37" fmla="*/ 3603009 w 11557397"/>
            <a:gd name="connsiteY37" fmla="*/ 3117727 h 3677285"/>
            <a:gd name="connsiteX38" fmla="*/ 3712191 w 11557397"/>
            <a:gd name="connsiteY38" fmla="*/ 3104079 h 3677285"/>
            <a:gd name="connsiteX39" fmla="*/ 3753134 w 11557397"/>
            <a:gd name="connsiteY39" fmla="*/ 3076784 h 3677285"/>
            <a:gd name="connsiteX40" fmla="*/ 3780430 w 11557397"/>
            <a:gd name="connsiteY40" fmla="*/ 3035840 h 3677285"/>
            <a:gd name="connsiteX41" fmla="*/ 4080680 w 11557397"/>
            <a:gd name="connsiteY41" fmla="*/ 3022193 h 3677285"/>
            <a:gd name="connsiteX42" fmla="*/ 4203510 w 11557397"/>
            <a:gd name="connsiteY42" fmla="*/ 2981249 h 3677285"/>
            <a:gd name="connsiteX43" fmla="*/ 4244454 w 11557397"/>
            <a:gd name="connsiteY43" fmla="*/ 2953954 h 3677285"/>
            <a:gd name="connsiteX44" fmla="*/ 4462818 w 11557397"/>
            <a:gd name="connsiteY44" fmla="*/ 2940306 h 3677285"/>
            <a:gd name="connsiteX45" fmla="*/ 4503761 w 11557397"/>
            <a:gd name="connsiteY45" fmla="*/ 2926658 h 3677285"/>
            <a:gd name="connsiteX46" fmla="*/ 4585648 w 11557397"/>
            <a:gd name="connsiteY46" fmla="*/ 2872067 h 3677285"/>
            <a:gd name="connsiteX47" fmla="*/ 5254388 w 11557397"/>
            <a:gd name="connsiteY47" fmla="*/ 2817476 h 3677285"/>
            <a:gd name="connsiteX48" fmla="*/ 5308979 w 11557397"/>
            <a:gd name="connsiteY48" fmla="*/ 2735590 h 3677285"/>
            <a:gd name="connsiteX49" fmla="*/ 5431809 w 11557397"/>
            <a:gd name="connsiteY49" fmla="*/ 2708294 h 3677285"/>
            <a:gd name="connsiteX50" fmla="*/ 5472752 w 11557397"/>
            <a:gd name="connsiteY50" fmla="*/ 2680999 h 3677285"/>
            <a:gd name="connsiteX51" fmla="*/ 5568286 w 11557397"/>
            <a:gd name="connsiteY51" fmla="*/ 2653703 h 3677285"/>
            <a:gd name="connsiteX52" fmla="*/ 5595582 w 11557397"/>
            <a:gd name="connsiteY52" fmla="*/ 2612760 h 3677285"/>
            <a:gd name="connsiteX53" fmla="*/ 5636525 w 11557397"/>
            <a:gd name="connsiteY53" fmla="*/ 2585464 h 3677285"/>
            <a:gd name="connsiteX54" fmla="*/ 5663821 w 11557397"/>
            <a:gd name="connsiteY54" fmla="*/ 2503578 h 3677285"/>
            <a:gd name="connsiteX55" fmla="*/ 5745707 w 11557397"/>
            <a:gd name="connsiteY55" fmla="*/ 2435339 h 3677285"/>
            <a:gd name="connsiteX56" fmla="*/ 5813946 w 11557397"/>
            <a:gd name="connsiteY56" fmla="*/ 2421691 h 3677285"/>
            <a:gd name="connsiteX57" fmla="*/ 5868537 w 11557397"/>
            <a:gd name="connsiteY57" fmla="*/ 2408043 h 3677285"/>
            <a:gd name="connsiteX58" fmla="*/ 5909480 w 11557397"/>
            <a:gd name="connsiteY58" fmla="*/ 2380748 h 3677285"/>
            <a:gd name="connsiteX59" fmla="*/ 5923128 w 11557397"/>
            <a:gd name="connsiteY59" fmla="*/ 2298861 h 3677285"/>
            <a:gd name="connsiteX60" fmla="*/ 5936776 w 11557397"/>
            <a:gd name="connsiteY60" fmla="*/ 2257918 h 3677285"/>
            <a:gd name="connsiteX61" fmla="*/ 6032310 w 11557397"/>
            <a:gd name="connsiteY61" fmla="*/ 2230622 h 3677285"/>
            <a:gd name="connsiteX62" fmla="*/ 6114197 w 11557397"/>
            <a:gd name="connsiteY62" fmla="*/ 2203327 h 3677285"/>
            <a:gd name="connsiteX63" fmla="*/ 6196083 w 11557397"/>
            <a:gd name="connsiteY63" fmla="*/ 2162384 h 3677285"/>
            <a:gd name="connsiteX64" fmla="*/ 6237027 w 11557397"/>
            <a:gd name="connsiteY64" fmla="*/ 2135088 h 3677285"/>
            <a:gd name="connsiteX65" fmla="*/ 6509982 w 11557397"/>
            <a:gd name="connsiteY65" fmla="*/ 2107793 h 3677285"/>
            <a:gd name="connsiteX66" fmla="*/ 6796585 w 11557397"/>
            <a:gd name="connsiteY66" fmla="*/ 2066849 h 3677285"/>
            <a:gd name="connsiteX67" fmla="*/ 6878472 w 11557397"/>
            <a:gd name="connsiteY67" fmla="*/ 2012258 h 3677285"/>
            <a:gd name="connsiteX68" fmla="*/ 6892119 w 11557397"/>
            <a:gd name="connsiteY68" fmla="*/ 1971315 h 3677285"/>
            <a:gd name="connsiteX69" fmla="*/ 6933063 w 11557397"/>
            <a:gd name="connsiteY69" fmla="*/ 1944019 h 3677285"/>
            <a:gd name="connsiteX70" fmla="*/ 7028597 w 11557397"/>
            <a:gd name="connsiteY70" fmla="*/ 1916724 h 3677285"/>
            <a:gd name="connsiteX71" fmla="*/ 7069540 w 11557397"/>
            <a:gd name="connsiteY71" fmla="*/ 1889428 h 3677285"/>
            <a:gd name="connsiteX72" fmla="*/ 7246961 w 11557397"/>
            <a:gd name="connsiteY72" fmla="*/ 1848485 h 3677285"/>
            <a:gd name="connsiteX73" fmla="*/ 7328848 w 11557397"/>
            <a:gd name="connsiteY73" fmla="*/ 1807542 h 3677285"/>
            <a:gd name="connsiteX74" fmla="*/ 7356143 w 11557397"/>
            <a:gd name="connsiteY74" fmla="*/ 1766599 h 3677285"/>
            <a:gd name="connsiteX75" fmla="*/ 7519916 w 11557397"/>
            <a:gd name="connsiteY75" fmla="*/ 1752951 h 3677285"/>
            <a:gd name="connsiteX76" fmla="*/ 7629098 w 11557397"/>
            <a:gd name="connsiteY76" fmla="*/ 1739303 h 3677285"/>
            <a:gd name="connsiteX77" fmla="*/ 7697337 w 11557397"/>
            <a:gd name="connsiteY77" fmla="*/ 1671064 h 3677285"/>
            <a:gd name="connsiteX78" fmla="*/ 7738280 w 11557397"/>
            <a:gd name="connsiteY78" fmla="*/ 1630121 h 3677285"/>
            <a:gd name="connsiteX79" fmla="*/ 7820167 w 11557397"/>
            <a:gd name="connsiteY79" fmla="*/ 1561882 h 3677285"/>
            <a:gd name="connsiteX80" fmla="*/ 7847463 w 11557397"/>
            <a:gd name="connsiteY80" fmla="*/ 1357166 h 3677285"/>
            <a:gd name="connsiteX81" fmla="*/ 7861110 w 11557397"/>
            <a:gd name="connsiteY81" fmla="*/ 1302575 h 3677285"/>
            <a:gd name="connsiteX82" fmla="*/ 7942997 w 11557397"/>
            <a:gd name="connsiteY82" fmla="*/ 1234336 h 3677285"/>
            <a:gd name="connsiteX83" fmla="*/ 7983940 w 11557397"/>
            <a:gd name="connsiteY83" fmla="*/ 1193393 h 3677285"/>
            <a:gd name="connsiteX84" fmla="*/ 7997588 w 11557397"/>
            <a:gd name="connsiteY84" fmla="*/ 1152449 h 3677285"/>
            <a:gd name="connsiteX85" fmla="*/ 8038531 w 11557397"/>
            <a:gd name="connsiteY85" fmla="*/ 1125154 h 3677285"/>
            <a:gd name="connsiteX86" fmla="*/ 8052179 w 11557397"/>
            <a:gd name="connsiteY86" fmla="*/ 879494 h 3677285"/>
            <a:gd name="connsiteX87" fmla="*/ 8079475 w 11557397"/>
            <a:gd name="connsiteY87" fmla="*/ 783960 h 3677285"/>
            <a:gd name="connsiteX88" fmla="*/ 8093122 w 11557397"/>
            <a:gd name="connsiteY88" fmla="*/ 606539 h 3677285"/>
            <a:gd name="connsiteX89" fmla="*/ 8106770 w 11557397"/>
            <a:gd name="connsiteY89" fmla="*/ 565596 h 3677285"/>
            <a:gd name="connsiteX90" fmla="*/ 9168938 w 11557397"/>
            <a:gd name="connsiteY90" fmla="*/ 6040 h 3677285"/>
            <a:gd name="connsiteX91" fmla="*/ 9856979 w 11557397"/>
            <a:gd name="connsiteY91" fmla="*/ 292637 h 3677285"/>
            <a:gd name="connsiteX92" fmla="*/ 10462321 w 11557397"/>
            <a:gd name="connsiteY92" fmla="*/ 661130 h 3677285"/>
            <a:gd name="connsiteX93" fmla="*/ 11246700 w 11557397"/>
            <a:gd name="connsiteY93" fmla="*/ 1166101 h 3677285"/>
            <a:gd name="connsiteX94" fmla="*/ 11557397 w 11557397"/>
            <a:gd name="connsiteY94" fmla="*/ 1534588 h 3677285"/>
            <a:gd name="connsiteX0" fmla="*/ 0 w 11615202"/>
            <a:gd name="connsiteY0" fmla="*/ 3677285 h 3677285"/>
            <a:gd name="connsiteX1" fmla="*/ 40943 w 11615202"/>
            <a:gd name="connsiteY1" fmla="*/ 3499864 h 3677285"/>
            <a:gd name="connsiteX2" fmla="*/ 81886 w 11615202"/>
            <a:gd name="connsiteY2" fmla="*/ 3472569 h 3677285"/>
            <a:gd name="connsiteX3" fmla="*/ 122830 w 11615202"/>
            <a:gd name="connsiteY3" fmla="*/ 3458921 h 3677285"/>
            <a:gd name="connsiteX4" fmla="*/ 204716 w 11615202"/>
            <a:gd name="connsiteY4" fmla="*/ 3417978 h 3677285"/>
            <a:gd name="connsiteX5" fmla="*/ 245660 w 11615202"/>
            <a:gd name="connsiteY5" fmla="*/ 3390682 h 3677285"/>
            <a:gd name="connsiteX6" fmla="*/ 286603 w 11615202"/>
            <a:gd name="connsiteY6" fmla="*/ 3377034 h 3677285"/>
            <a:gd name="connsiteX7" fmla="*/ 368489 w 11615202"/>
            <a:gd name="connsiteY7" fmla="*/ 3322443 h 3677285"/>
            <a:gd name="connsiteX8" fmla="*/ 696036 w 11615202"/>
            <a:gd name="connsiteY8" fmla="*/ 3308796 h 3677285"/>
            <a:gd name="connsiteX9" fmla="*/ 723331 w 11615202"/>
            <a:gd name="connsiteY9" fmla="*/ 3267852 h 3677285"/>
            <a:gd name="connsiteX10" fmla="*/ 764275 w 11615202"/>
            <a:gd name="connsiteY10" fmla="*/ 3240557 h 3677285"/>
            <a:gd name="connsiteX11" fmla="*/ 887104 w 11615202"/>
            <a:gd name="connsiteY11" fmla="*/ 3213261 h 3677285"/>
            <a:gd name="connsiteX12" fmla="*/ 928048 w 11615202"/>
            <a:gd name="connsiteY12" fmla="*/ 3172318 h 3677285"/>
            <a:gd name="connsiteX13" fmla="*/ 1323833 w 11615202"/>
            <a:gd name="connsiteY13" fmla="*/ 3158670 h 3677285"/>
            <a:gd name="connsiteX14" fmla="*/ 1528549 w 11615202"/>
            <a:gd name="connsiteY14" fmla="*/ 3213261 h 3677285"/>
            <a:gd name="connsiteX15" fmla="*/ 1610436 w 11615202"/>
            <a:gd name="connsiteY15" fmla="*/ 3240557 h 3677285"/>
            <a:gd name="connsiteX16" fmla="*/ 1787857 w 11615202"/>
            <a:gd name="connsiteY16" fmla="*/ 3254205 h 3677285"/>
            <a:gd name="connsiteX17" fmla="*/ 1828800 w 11615202"/>
            <a:gd name="connsiteY17" fmla="*/ 3267852 h 3677285"/>
            <a:gd name="connsiteX18" fmla="*/ 2033516 w 11615202"/>
            <a:gd name="connsiteY18" fmla="*/ 3281500 h 3677285"/>
            <a:gd name="connsiteX19" fmla="*/ 2060812 w 11615202"/>
            <a:gd name="connsiteY19" fmla="*/ 3322443 h 3677285"/>
            <a:gd name="connsiteX20" fmla="*/ 2101755 w 11615202"/>
            <a:gd name="connsiteY20" fmla="*/ 3336091 h 3677285"/>
            <a:gd name="connsiteX21" fmla="*/ 2156346 w 11615202"/>
            <a:gd name="connsiteY21" fmla="*/ 3363387 h 3677285"/>
            <a:gd name="connsiteX22" fmla="*/ 2197289 w 11615202"/>
            <a:gd name="connsiteY22" fmla="*/ 3390682 h 3677285"/>
            <a:gd name="connsiteX23" fmla="*/ 2470245 w 11615202"/>
            <a:gd name="connsiteY23" fmla="*/ 3404330 h 3677285"/>
            <a:gd name="connsiteX24" fmla="*/ 2483892 w 11615202"/>
            <a:gd name="connsiteY24" fmla="*/ 3458921 h 3677285"/>
            <a:gd name="connsiteX25" fmla="*/ 2524836 w 11615202"/>
            <a:gd name="connsiteY25" fmla="*/ 3472569 h 3677285"/>
            <a:gd name="connsiteX26" fmla="*/ 2756848 w 11615202"/>
            <a:gd name="connsiteY26" fmla="*/ 3486216 h 3677285"/>
            <a:gd name="connsiteX27" fmla="*/ 2770495 w 11615202"/>
            <a:gd name="connsiteY27" fmla="*/ 3540808 h 3677285"/>
            <a:gd name="connsiteX28" fmla="*/ 2866030 w 11615202"/>
            <a:gd name="connsiteY28" fmla="*/ 3486216 h 3677285"/>
            <a:gd name="connsiteX29" fmla="*/ 2906973 w 11615202"/>
            <a:gd name="connsiteY29" fmla="*/ 3404330 h 3677285"/>
            <a:gd name="connsiteX30" fmla="*/ 2947916 w 11615202"/>
            <a:gd name="connsiteY30" fmla="*/ 3390682 h 3677285"/>
            <a:gd name="connsiteX31" fmla="*/ 3138985 w 11615202"/>
            <a:gd name="connsiteY31" fmla="*/ 3377034 h 3677285"/>
            <a:gd name="connsiteX32" fmla="*/ 3220872 w 11615202"/>
            <a:gd name="connsiteY32" fmla="*/ 3295148 h 3677285"/>
            <a:gd name="connsiteX33" fmla="*/ 3357349 w 11615202"/>
            <a:gd name="connsiteY33" fmla="*/ 3240557 h 3677285"/>
            <a:gd name="connsiteX34" fmla="*/ 3398292 w 11615202"/>
            <a:gd name="connsiteY34" fmla="*/ 3226909 h 3677285"/>
            <a:gd name="connsiteX35" fmla="*/ 3480179 w 11615202"/>
            <a:gd name="connsiteY35" fmla="*/ 3172318 h 3677285"/>
            <a:gd name="connsiteX36" fmla="*/ 3521122 w 11615202"/>
            <a:gd name="connsiteY36" fmla="*/ 3158670 h 3677285"/>
            <a:gd name="connsiteX37" fmla="*/ 3603009 w 11615202"/>
            <a:gd name="connsiteY37" fmla="*/ 3117727 h 3677285"/>
            <a:gd name="connsiteX38" fmla="*/ 3712191 w 11615202"/>
            <a:gd name="connsiteY38" fmla="*/ 3104079 h 3677285"/>
            <a:gd name="connsiteX39" fmla="*/ 3753134 w 11615202"/>
            <a:gd name="connsiteY39" fmla="*/ 3076784 h 3677285"/>
            <a:gd name="connsiteX40" fmla="*/ 3780430 w 11615202"/>
            <a:gd name="connsiteY40" fmla="*/ 3035840 h 3677285"/>
            <a:gd name="connsiteX41" fmla="*/ 4080680 w 11615202"/>
            <a:gd name="connsiteY41" fmla="*/ 3022193 h 3677285"/>
            <a:gd name="connsiteX42" fmla="*/ 4203510 w 11615202"/>
            <a:gd name="connsiteY42" fmla="*/ 2981249 h 3677285"/>
            <a:gd name="connsiteX43" fmla="*/ 4244454 w 11615202"/>
            <a:gd name="connsiteY43" fmla="*/ 2953954 h 3677285"/>
            <a:gd name="connsiteX44" fmla="*/ 4462818 w 11615202"/>
            <a:gd name="connsiteY44" fmla="*/ 2940306 h 3677285"/>
            <a:gd name="connsiteX45" fmla="*/ 4503761 w 11615202"/>
            <a:gd name="connsiteY45" fmla="*/ 2926658 h 3677285"/>
            <a:gd name="connsiteX46" fmla="*/ 4585648 w 11615202"/>
            <a:gd name="connsiteY46" fmla="*/ 2872067 h 3677285"/>
            <a:gd name="connsiteX47" fmla="*/ 5254388 w 11615202"/>
            <a:gd name="connsiteY47" fmla="*/ 2817476 h 3677285"/>
            <a:gd name="connsiteX48" fmla="*/ 5308979 w 11615202"/>
            <a:gd name="connsiteY48" fmla="*/ 2735590 h 3677285"/>
            <a:gd name="connsiteX49" fmla="*/ 5431809 w 11615202"/>
            <a:gd name="connsiteY49" fmla="*/ 2708294 h 3677285"/>
            <a:gd name="connsiteX50" fmla="*/ 5472752 w 11615202"/>
            <a:gd name="connsiteY50" fmla="*/ 2680999 h 3677285"/>
            <a:gd name="connsiteX51" fmla="*/ 5568286 w 11615202"/>
            <a:gd name="connsiteY51" fmla="*/ 2653703 h 3677285"/>
            <a:gd name="connsiteX52" fmla="*/ 5595582 w 11615202"/>
            <a:gd name="connsiteY52" fmla="*/ 2612760 h 3677285"/>
            <a:gd name="connsiteX53" fmla="*/ 5636525 w 11615202"/>
            <a:gd name="connsiteY53" fmla="*/ 2585464 h 3677285"/>
            <a:gd name="connsiteX54" fmla="*/ 5663821 w 11615202"/>
            <a:gd name="connsiteY54" fmla="*/ 2503578 h 3677285"/>
            <a:gd name="connsiteX55" fmla="*/ 5745707 w 11615202"/>
            <a:gd name="connsiteY55" fmla="*/ 2435339 h 3677285"/>
            <a:gd name="connsiteX56" fmla="*/ 5813946 w 11615202"/>
            <a:gd name="connsiteY56" fmla="*/ 2421691 h 3677285"/>
            <a:gd name="connsiteX57" fmla="*/ 5868537 w 11615202"/>
            <a:gd name="connsiteY57" fmla="*/ 2408043 h 3677285"/>
            <a:gd name="connsiteX58" fmla="*/ 5909480 w 11615202"/>
            <a:gd name="connsiteY58" fmla="*/ 2380748 h 3677285"/>
            <a:gd name="connsiteX59" fmla="*/ 5923128 w 11615202"/>
            <a:gd name="connsiteY59" fmla="*/ 2298861 h 3677285"/>
            <a:gd name="connsiteX60" fmla="*/ 5936776 w 11615202"/>
            <a:gd name="connsiteY60" fmla="*/ 2257918 h 3677285"/>
            <a:gd name="connsiteX61" fmla="*/ 6032310 w 11615202"/>
            <a:gd name="connsiteY61" fmla="*/ 2230622 h 3677285"/>
            <a:gd name="connsiteX62" fmla="*/ 6114197 w 11615202"/>
            <a:gd name="connsiteY62" fmla="*/ 2203327 h 3677285"/>
            <a:gd name="connsiteX63" fmla="*/ 6196083 w 11615202"/>
            <a:gd name="connsiteY63" fmla="*/ 2162384 h 3677285"/>
            <a:gd name="connsiteX64" fmla="*/ 6237027 w 11615202"/>
            <a:gd name="connsiteY64" fmla="*/ 2135088 h 3677285"/>
            <a:gd name="connsiteX65" fmla="*/ 6509982 w 11615202"/>
            <a:gd name="connsiteY65" fmla="*/ 2107793 h 3677285"/>
            <a:gd name="connsiteX66" fmla="*/ 6796585 w 11615202"/>
            <a:gd name="connsiteY66" fmla="*/ 2066849 h 3677285"/>
            <a:gd name="connsiteX67" fmla="*/ 6878472 w 11615202"/>
            <a:gd name="connsiteY67" fmla="*/ 2012258 h 3677285"/>
            <a:gd name="connsiteX68" fmla="*/ 6892119 w 11615202"/>
            <a:gd name="connsiteY68" fmla="*/ 1971315 h 3677285"/>
            <a:gd name="connsiteX69" fmla="*/ 6933063 w 11615202"/>
            <a:gd name="connsiteY69" fmla="*/ 1944019 h 3677285"/>
            <a:gd name="connsiteX70" fmla="*/ 7028597 w 11615202"/>
            <a:gd name="connsiteY70" fmla="*/ 1916724 h 3677285"/>
            <a:gd name="connsiteX71" fmla="*/ 7069540 w 11615202"/>
            <a:gd name="connsiteY71" fmla="*/ 1889428 h 3677285"/>
            <a:gd name="connsiteX72" fmla="*/ 7246961 w 11615202"/>
            <a:gd name="connsiteY72" fmla="*/ 1848485 h 3677285"/>
            <a:gd name="connsiteX73" fmla="*/ 7328848 w 11615202"/>
            <a:gd name="connsiteY73" fmla="*/ 1807542 h 3677285"/>
            <a:gd name="connsiteX74" fmla="*/ 7356143 w 11615202"/>
            <a:gd name="connsiteY74" fmla="*/ 1766599 h 3677285"/>
            <a:gd name="connsiteX75" fmla="*/ 7519916 w 11615202"/>
            <a:gd name="connsiteY75" fmla="*/ 1752951 h 3677285"/>
            <a:gd name="connsiteX76" fmla="*/ 7629098 w 11615202"/>
            <a:gd name="connsiteY76" fmla="*/ 1739303 h 3677285"/>
            <a:gd name="connsiteX77" fmla="*/ 7697337 w 11615202"/>
            <a:gd name="connsiteY77" fmla="*/ 1671064 h 3677285"/>
            <a:gd name="connsiteX78" fmla="*/ 7738280 w 11615202"/>
            <a:gd name="connsiteY78" fmla="*/ 1630121 h 3677285"/>
            <a:gd name="connsiteX79" fmla="*/ 7820167 w 11615202"/>
            <a:gd name="connsiteY79" fmla="*/ 1561882 h 3677285"/>
            <a:gd name="connsiteX80" fmla="*/ 7847463 w 11615202"/>
            <a:gd name="connsiteY80" fmla="*/ 1357166 h 3677285"/>
            <a:gd name="connsiteX81" fmla="*/ 7861110 w 11615202"/>
            <a:gd name="connsiteY81" fmla="*/ 1302575 h 3677285"/>
            <a:gd name="connsiteX82" fmla="*/ 7942997 w 11615202"/>
            <a:gd name="connsiteY82" fmla="*/ 1234336 h 3677285"/>
            <a:gd name="connsiteX83" fmla="*/ 7983940 w 11615202"/>
            <a:gd name="connsiteY83" fmla="*/ 1193393 h 3677285"/>
            <a:gd name="connsiteX84" fmla="*/ 7997588 w 11615202"/>
            <a:gd name="connsiteY84" fmla="*/ 1152449 h 3677285"/>
            <a:gd name="connsiteX85" fmla="*/ 8038531 w 11615202"/>
            <a:gd name="connsiteY85" fmla="*/ 1125154 h 3677285"/>
            <a:gd name="connsiteX86" fmla="*/ 8052179 w 11615202"/>
            <a:gd name="connsiteY86" fmla="*/ 879494 h 3677285"/>
            <a:gd name="connsiteX87" fmla="*/ 8079475 w 11615202"/>
            <a:gd name="connsiteY87" fmla="*/ 783960 h 3677285"/>
            <a:gd name="connsiteX88" fmla="*/ 8093122 w 11615202"/>
            <a:gd name="connsiteY88" fmla="*/ 606539 h 3677285"/>
            <a:gd name="connsiteX89" fmla="*/ 8106770 w 11615202"/>
            <a:gd name="connsiteY89" fmla="*/ 565596 h 3677285"/>
            <a:gd name="connsiteX90" fmla="*/ 9168938 w 11615202"/>
            <a:gd name="connsiteY90" fmla="*/ 6040 h 3677285"/>
            <a:gd name="connsiteX91" fmla="*/ 9856979 w 11615202"/>
            <a:gd name="connsiteY91" fmla="*/ 292637 h 3677285"/>
            <a:gd name="connsiteX92" fmla="*/ 10462321 w 11615202"/>
            <a:gd name="connsiteY92" fmla="*/ 661130 h 3677285"/>
            <a:gd name="connsiteX93" fmla="*/ 11246700 w 11615202"/>
            <a:gd name="connsiteY93" fmla="*/ 1166101 h 3677285"/>
            <a:gd name="connsiteX94" fmla="*/ 11615202 w 11615202"/>
            <a:gd name="connsiteY94" fmla="*/ 1343521 h 3677285"/>
            <a:gd name="connsiteX0" fmla="*/ 0 w 11615202"/>
            <a:gd name="connsiteY0" fmla="*/ 3677285 h 3677285"/>
            <a:gd name="connsiteX1" fmla="*/ 40943 w 11615202"/>
            <a:gd name="connsiteY1" fmla="*/ 3499864 h 3677285"/>
            <a:gd name="connsiteX2" fmla="*/ 81886 w 11615202"/>
            <a:gd name="connsiteY2" fmla="*/ 3472569 h 3677285"/>
            <a:gd name="connsiteX3" fmla="*/ 122830 w 11615202"/>
            <a:gd name="connsiteY3" fmla="*/ 3458921 h 3677285"/>
            <a:gd name="connsiteX4" fmla="*/ 204716 w 11615202"/>
            <a:gd name="connsiteY4" fmla="*/ 3417978 h 3677285"/>
            <a:gd name="connsiteX5" fmla="*/ 245660 w 11615202"/>
            <a:gd name="connsiteY5" fmla="*/ 3390682 h 3677285"/>
            <a:gd name="connsiteX6" fmla="*/ 286603 w 11615202"/>
            <a:gd name="connsiteY6" fmla="*/ 3377034 h 3677285"/>
            <a:gd name="connsiteX7" fmla="*/ 368489 w 11615202"/>
            <a:gd name="connsiteY7" fmla="*/ 3322443 h 3677285"/>
            <a:gd name="connsiteX8" fmla="*/ 696036 w 11615202"/>
            <a:gd name="connsiteY8" fmla="*/ 3308796 h 3677285"/>
            <a:gd name="connsiteX9" fmla="*/ 723331 w 11615202"/>
            <a:gd name="connsiteY9" fmla="*/ 3267852 h 3677285"/>
            <a:gd name="connsiteX10" fmla="*/ 764275 w 11615202"/>
            <a:gd name="connsiteY10" fmla="*/ 3240557 h 3677285"/>
            <a:gd name="connsiteX11" fmla="*/ 887104 w 11615202"/>
            <a:gd name="connsiteY11" fmla="*/ 3213261 h 3677285"/>
            <a:gd name="connsiteX12" fmla="*/ 928048 w 11615202"/>
            <a:gd name="connsiteY12" fmla="*/ 3172318 h 3677285"/>
            <a:gd name="connsiteX13" fmla="*/ 1323833 w 11615202"/>
            <a:gd name="connsiteY13" fmla="*/ 3158670 h 3677285"/>
            <a:gd name="connsiteX14" fmla="*/ 1528549 w 11615202"/>
            <a:gd name="connsiteY14" fmla="*/ 3213261 h 3677285"/>
            <a:gd name="connsiteX15" fmla="*/ 1610436 w 11615202"/>
            <a:gd name="connsiteY15" fmla="*/ 3240557 h 3677285"/>
            <a:gd name="connsiteX16" fmla="*/ 1787857 w 11615202"/>
            <a:gd name="connsiteY16" fmla="*/ 3254205 h 3677285"/>
            <a:gd name="connsiteX17" fmla="*/ 1828800 w 11615202"/>
            <a:gd name="connsiteY17" fmla="*/ 3267852 h 3677285"/>
            <a:gd name="connsiteX18" fmla="*/ 2033516 w 11615202"/>
            <a:gd name="connsiteY18" fmla="*/ 3281500 h 3677285"/>
            <a:gd name="connsiteX19" fmla="*/ 2060812 w 11615202"/>
            <a:gd name="connsiteY19" fmla="*/ 3322443 h 3677285"/>
            <a:gd name="connsiteX20" fmla="*/ 2101755 w 11615202"/>
            <a:gd name="connsiteY20" fmla="*/ 3336091 h 3677285"/>
            <a:gd name="connsiteX21" fmla="*/ 2156346 w 11615202"/>
            <a:gd name="connsiteY21" fmla="*/ 3363387 h 3677285"/>
            <a:gd name="connsiteX22" fmla="*/ 2197289 w 11615202"/>
            <a:gd name="connsiteY22" fmla="*/ 3390682 h 3677285"/>
            <a:gd name="connsiteX23" fmla="*/ 2470245 w 11615202"/>
            <a:gd name="connsiteY23" fmla="*/ 3404330 h 3677285"/>
            <a:gd name="connsiteX24" fmla="*/ 2483892 w 11615202"/>
            <a:gd name="connsiteY24" fmla="*/ 3458921 h 3677285"/>
            <a:gd name="connsiteX25" fmla="*/ 2524836 w 11615202"/>
            <a:gd name="connsiteY25" fmla="*/ 3472569 h 3677285"/>
            <a:gd name="connsiteX26" fmla="*/ 2756848 w 11615202"/>
            <a:gd name="connsiteY26" fmla="*/ 3486216 h 3677285"/>
            <a:gd name="connsiteX27" fmla="*/ 2770495 w 11615202"/>
            <a:gd name="connsiteY27" fmla="*/ 3540808 h 3677285"/>
            <a:gd name="connsiteX28" fmla="*/ 2866030 w 11615202"/>
            <a:gd name="connsiteY28" fmla="*/ 3486216 h 3677285"/>
            <a:gd name="connsiteX29" fmla="*/ 2906973 w 11615202"/>
            <a:gd name="connsiteY29" fmla="*/ 3404330 h 3677285"/>
            <a:gd name="connsiteX30" fmla="*/ 2947916 w 11615202"/>
            <a:gd name="connsiteY30" fmla="*/ 3390682 h 3677285"/>
            <a:gd name="connsiteX31" fmla="*/ 3138985 w 11615202"/>
            <a:gd name="connsiteY31" fmla="*/ 3377034 h 3677285"/>
            <a:gd name="connsiteX32" fmla="*/ 3220872 w 11615202"/>
            <a:gd name="connsiteY32" fmla="*/ 3295148 h 3677285"/>
            <a:gd name="connsiteX33" fmla="*/ 3357349 w 11615202"/>
            <a:gd name="connsiteY33" fmla="*/ 3240557 h 3677285"/>
            <a:gd name="connsiteX34" fmla="*/ 3398292 w 11615202"/>
            <a:gd name="connsiteY34" fmla="*/ 3226909 h 3677285"/>
            <a:gd name="connsiteX35" fmla="*/ 3480179 w 11615202"/>
            <a:gd name="connsiteY35" fmla="*/ 3172318 h 3677285"/>
            <a:gd name="connsiteX36" fmla="*/ 3521122 w 11615202"/>
            <a:gd name="connsiteY36" fmla="*/ 3158670 h 3677285"/>
            <a:gd name="connsiteX37" fmla="*/ 3603009 w 11615202"/>
            <a:gd name="connsiteY37" fmla="*/ 3117727 h 3677285"/>
            <a:gd name="connsiteX38" fmla="*/ 3712191 w 11615202"/>
            <a:gd name="connsiteY38" fmla="*/ 3104079 h 3677285"/>
            <a:gd name="connsiteX39" fmla="*/ 3753134 w 11615202"/>
            <a:gd name="connsiteY39" fmla="*/ 3076784 h 3677285"/>
            <a:gd name="connsiteX40" fmla="*/ 3780430 w 11615202"/>
            <a:gd name="connsiteY40" fmla="*/ 3035840 h 3677285"/>
            <a:gd name="connsiteX41" fmla="*/ 4080680 w 11615202"/>
            <a:gd name="connsiteY41" fmla="*/ 3022193 h 3677285"/>
            <a:gd name="connsiteX42" fmla="*/ 4203510 w 11615202"/>
            <a:gd name="connsiteY42" fmla="*/ 2981249 h 3677285"/>
            <a:gd name="connsiteX43" fmla="*/ 4244454 w 11615202"/>
            <a:gd name="connsiteY43" fmla="*/ 2953954 h 3677285"/>
            <a:gd name="connsiteX44" fmla="*/ 4462818 w 11615202"/>
            <a:gd name="connsiteY44" fmla="*/ 2940306 h 3677285"/>
            <a:gd name="connsiteX45" fmla="*/ 4503761 w 11615202"/>
            <a:gd name="connsiteY45" fmla="*/ 2926658 h 3677285"/>
            <a:gd name="connsiteX46" fmla="*/ 4585648 w 11615202"/>
            <a:gd name="connsiteY46" fmla="*/ 2872067 h 3677285"/>
            <a:gd name="connsiteX47" fmla="*/ 5254388 w 11615202"/>
            <a:gd name="connsiteY47" fmla="*/ 2817476 h 3677285"/>
            <a:gd name="connsiteX48" fmla="*/ 5308979 w 11615202"/>
            <a:gd name="connsiteY48" fmla="*/ 2735590 h 3677285"/>
            <a:gd name="connsiteX49" fmla="*/ 5431809 w 11615202"/>
            <a:gd name="connsiteY49" fmla="*/ 2708294 h 3677285"/>
            <a:gd name="connsiteX50" fmla="*/ 5472752 w 11615202"/>
            <a:gd name="connsiteY50" fmla="*/ 2680999 h 3677285"/>
            <a:gd name="connsiteX51" fmla="*/ 5568286 w 11615202"/>
            <a:gd name="connsiteY51" fmla="*/ 2653703 h 3677285"/>
            <a:gd name="connsiteX52" fmla="*/ 5595582 w 11615202"/>
            <a:gd name="connsiteY52" fmla="*/ 2612760 h 3677285"/>
            <a:gd name="connsiteX53" fmla="*/ 5636525 w 11615202"/>
            <a:gd name="connsiteY53" fmla="*/ 2585464 h 3677285"/>
            <a:gd name="connsiteX54" fmla="*/ 5663821 w 11615202"/>
            <a:gd name="connsiteY54" fmla="*/ 2503578 h 3677285"/>
            <a:gd name="connsiteX55" fmla="*/ 5745707 w 11615202"/>
            <a:gd name="connsiteY55" fmla="*/ 2435339 h 3677285"/>
            <a:gd name="connsiteX56" fmla="*/ 5813946 w 11615202"/>
            <a:gd name="connsiteY56" fmla="*/ 2421691 h 3677285"/>
            <a:gd name="connsiteX57" fmla="*/ 5868537 w 11615202"/>
            <a:gd name="connsiteY57" fmla="*/ 2408043 h 3677285"/>
            <a:gd name="connsiteX58" fmla="*/ 5909480 w 11615202"/>
            <a:gd name="connsiteY58" fmla="*/ 2380748 h 3677285"/>
            <a:gd name="connsiteX59" fmla="*/ 5923128 w 11615202"/>
            <a:gd name="connsiteY59" fmla="*/ 2298861 h 3677285"/>
            <a:gd name="connsiteX60" fmla="*/ 5936776 w 11615202"/>
            <a:gd name="connsiteY60" fmla="*/ 2257918 h 3677285"/>
            <a:gd name="connsiteX61" fmla="*/ 6032310 w 11615202"/>
            <a:gd name="connsiteY61" fmla="*/ 2230622 h 3677285"/>
            <a:gd name="connsiteX62" fmla="*/ 6114197 w 11615202"/>
            <a:gd name="connsiteY62" fmla="*/ 2203327 h 3677285"/>
            <a:gd name="connsiteX63" fmla="*/ 6196083 w 11615202"/>
            <a:gd name="connsiteY63" fmla="*/ 2162384 h 3677285"/>
            <a:gd name="connsiteX64" fmla="*/ 6237027 w 11615202"/>
            <a:gd name="connsiteY64" fmla="*/ 2135088 h 3677285"/>
            <a:gd name="connsiteX65" fmla="*/ 6509982 w 11615202"/>
            <a:gd name="connsiteY65" fmla="*/ 2107793 h 3677285"/>
            <a:gd name="connsiteX66" fmla="*/ 6796585 w 11615202"/>
            <a:gd name="connsiteY66" fmla="*/ 2066849 h 3677285"/>
            <a:gd name="connsiteX67" fmla="*/ 6878472 w 11615202"/>
            <a:gd name="connsiteY67" fmla="*/ 2012258 h 3677285"/>
            <a:gd name="connsiteX68" fmla="*/ 6892119 w 11615202"/>
            <a:gd name="connsiteY68" fmla="*/ 1971315 h 3677285"/>
            <a:gd name="connsiteX69" fmla="*/ 6933063 w 11615202"/>
            <a:gd name="connsiteY69" fmla="*/ 1944019 h 3677285"/>
            <a:gd name="connsiteX70" fmla="*/ 7028597 w 11615202"/>
            <a:gd name="connsiteY70" fmla="*/ 1916724 h 3677285"/>
            <a:gd name="connsiteX71" fmla="*/ 7069540 w 11615202"/>
            <a:gd name="connsiteY71" fmla="*/ 1889428 h 3677285"/>
            <a:gd name="connsiteX72" fmla="*/ 7246961 w 11615202"/>
            <a:gd name="connsiteY72" fmla="*/ 1848485 h 3677285"/>
            <a:gd name="connsiteX73" fmla="*/ 7328848 w 11615202"/>
            <a:gd name="connsiteY73" fmla="*/ 1807542 h 3677285"/>
            <a:gd name="connsiteX74" fmla="*/ 7356143 w 11615202"/>
            <a:gd name="connsiteY74" fmla="*/ 1766599 h 3677285"/>
            <a:gd name="connsiteX75" fmla="*/ 7519916 w 11615202"/>
            <a:gd name="connsiteY75" fmla="*/ 1752951 h 3677285"/>
            <a:gd name="connsiteX76" fmla="*/ 7629098 w 11615202"/>
            <a:gd name="connsiteY76" fmla="*/ 1739303 h 3677285"/>
            <a:gd name="connsiteX77" fmla="*/ 7697337 w 11615202"/>
            <a:gd name="connsiteY77" fmla="*/ 1671064 h 3677285"/>
            <a:gd name="connsiteX78" fmla="*/ 7738280 w 11615202"/>
            <a:gd name="connsiteY78" fmla="*/ 1630121 h 3677285"/>
            <a:gd name="connsiteX79" fmla="*/ 7820167 w 11615202"/>
            <a:gd name="connsiteY79" fmla="*/ 1561882 h 3677285"/>
            <a:gd name="connsiteX80" fmla="*/ 7847463 w 11615202"/>
            <a:gd name="connsiteY80" fmla="*/ 1357166 h 3677285"/>
            <a:gd name="connsiteX81" fmla="*/ 7861110 w 11615202"/>
            <a:gd name="connsiteY81" fmla="*/ 1302575 h 3677285"/>
            <a:gd name="connsiteX82" fmla="*/ 7942997 w 11615202"/>
            <a:gd name="connsiteY82" fmla="*/ 1234336 h 3677285"/>
            <a:gd name="connsiteX83" fmla="*/ 7983940 w 11615202"/>
            <a:gd name="connsiteY83" fmla="*/ 1193393 h 3677285"/>
            <a:gd name="connsiteX84" fmla="*/ 7997588 w 11615202"/>
            <a:gd name="connsiteY84" fmla="*/ 1152449 h 3677285"/>
            <a:gd name="connsiteX85" fmla="*/ 8038531 w 11615202"/>
            <a:gd name="connsiteY85" fmla="*/ 1125154 h 3677285"/>
            <a:gd name="connsiteX86" fmla="*/ 8052179 w 11615202"/>
            <a:gd name="connsiteY86" fmla="*/ 879494 h 3677285"/>
            <a:gd name="connsiteX87" fmla="*/ 8079475 w 11615202"/>
            <a:gd name="connsiteY87" fmla="*/ 783960 h 3677285"/>
            <a:gd name="connsiteX88" fmla="*/ 8093122 w 11615202"/>
            <a:gd name="connsiteY88" fmla="*/ 606539 h 3677285"/>
            <a:gd name="connsiteX89" fmla="*/ 8106770 w 11615202"/>
            <a:gd name="connsiteY89" fmla="*/ 565596 h 3677285"/>
            <a:gd name="connsiteX90" fmla="*/ 9168938 w 11615202"/>
            <a:gd name="connsiteY90" fmla="*/ 6040 h 3677285"/>
            <a:gd name="connsiteX91" fmla="*/ 9856979 w 11615202"/>
            <a:gd name="connsiteY91" fmla="*/ 292637 h 3677285"/>
            <a:gd name="connsiteX92" fmla="*/ 10462321 w 11615202"/>
            <a:gd name="connsiteY92" fmla="*/ 661130 h 3677285"/>
            <a:gd name="connsiteX93" fmla="*/ 11304507 w 11615202"/>
            <a:gd name="connsiteY93" fmla="*/ 1111510 h 3677285"/>
            <a:gd name="connsiteX94" fmla="*/ 11615202 w 11615202"/>
            <a:gd name="connsiteY94" fmla="*/ 1343521 h 3677285"/>
            <a:gd name="connsiteX0" fmla="*/ 0 w 11615202"/>
            <a:gd name="connsiteY0" fmla="*/ 3675172 h 3675172"/>
            <a:gd name="connsiteX1" fmla="*/ 40943 w 11615202"/>
            <a:gd name="connsiteY1" fmla="*/ 3497751 h 3675172"/>
            <a:gd name="connsiteX2" fmla="*/ 81886 w 11615202"/>
            <a:gd name="connsiteY2" fmla="*/ 3470456 h 3675172"/>
            <a:gd name="connsiteX3" fmla="*/ 122830 w 11615202"/>
            <a:gd name="connsiteY3" fmla="*/ 3456808 h 3675172"/>
            <a:gd name="connsiteX4" fmla="*/ 204716 w 11615202"/>
            <a:gd name="connsiteY4" fmla="*/ 3415865 h 3675172"/>
            <a:gd name="connsiteX5" fmla="*/ 245660 w 11615202"/>
            <a:gd name="connsiteY5" fmla="*/ 3388569 h 3675172"/>
            <a:gd name="connsiteX6" fmla="*/ 286603 w 11615202"/>
            <a:gd name="connsiteY6" fmla="*/ 3374921 h 3675172"/>
            <a:gd name="connsiteX7" fmla="*/ 368489 w 11615202"/>
            <a:gd name="connsiteY7" fmla="*/ 3320330 h 3675172"/>
            <a:gd name="connsiteX8" fmla="*/ 696036 w 11615202"/>
            <a:gd name="connsiteY8" fmla="*/ 3306683 h 3675172"/>
            <a:gd name="connsiteX9" fmla="*/ 723331 w 11615202"/>
            <a:gd name="connsiteY9" fmla="*/ 3265739 h 3675172"/>
            <a:gd name="connsiteX10" fmla="*/ 764275 w 11615202"/>
            <a:gd name="connsiteY10" fmla="*/ 3238444 h 3675172"/>
            <a:gd name="connsiteX11" fmla="*/ 887104 w 11615202"/>
            <a:gd name="connsiteY11" fmla="*/ 3211148 h 3675172"/>
            <a:gd name="connsiteX12" fmla="*/ 928048 w 11615202"/>
            <a:gd name="connsiteY12" fmla="*/ 3170205 h 3675172"/>
            <a:gd name="connsiteX13" fmla="*/ 1323833 w 11615202"/>
            <a:gd name="connsiteY13" fmla="*/ 3156557 h 3675172"/>
            <a:gd name="connsiteX14" fmla="*/ 1528549 w 11615202"/>
            <a:gd name="connsiteY14" fmla="*/ 3211148 h 3675172"/>
            <a:gd name="connsiteX15" fmla="*/ 1610436 w 11615202"/>
            <a:gd name="connsiteY15" fmla="*/ 3238444 h 3675172"/>
            <a:gd name="connsiteX16" fmla="*/ 1787857 w 11615202"/>
            <a:gd name="connsiteY16" fmla="*/ 3252092 h 3675172"/>
            <a:gd name="connsiteX17" fmla="*/ 1828800 w 11615202"/>
            <a:gd name="connsiteY17" fmla="*/ 3265739 h 3675172"/>
            <a:gd name="connsiteX18" fmla="*/ 2033516 w 11615202"/>
            <a:gd name="connsiteY18" fmla="*/ 3279387 h 3675172"/>
            <a:gd name="connsiteX19" fmla="*/ 2060812 w 11615202"/>
            <a:gd name="connsiteY19" fmla="*/ 3320330 h 3675172"/>
            <a:gd name="connsiteX20" fmla="*/ 2101755 w 11615202"/>
            <a:gd name="connsiteY20" fmla="*/ 3333978 h 3675172"/>
            <a:gd name="connsiteX21" fmla="*/ 2156346 w 11615202"/>
            <a:gd name="connsiteY21" fmla="*/ 3361274 h 3675172"/>
            <a:gd name="connsiteX22" fmla="*/ 2197289 w 11615202"/>
            <a:gd name="connsiteY22" fmla="*/ 3388569 h 3675172"/>
            <a:gd name="connsiteX23" fmla="*/ 2470245 w 11615202"/>
            <a:gd name="connsiteY23" fmla="*/ 3402217 h 3675172"/>
            <a:gd name="connsiteX24" fmla="*/ 2483892 w 11615202"/>
            <a:gd name="connsiteY24" fmla="*/ 3456808 h 3675172"/>
            <a:gd name="connsiteX25" fmla="*/ 2524836 w 11615202"/>
            <a:gd name="connsiteY25" fmla="*/ 3470456 h 3675172"/>
            <a:gd name="connsiteX26" fmla="*/ 2756848 w 11615202"/>
            <a:gd name="connsiteY26" fmla="*/ 3484103 h 3675172"/>
            <a:gd name="connsiteX27" fmla="*/ 2770495 w 11615202"/>
            <a:gd name="connsiteY27" fmla="*/ 3538695 h 3675172"/>
            <a:gd name="connsiteX28" fmla="*/ 2866030 w 11615202"/>
            <a:gd name="connsiteY28" fmla="*/ 3484103 h 3675172"/>
            <a:gd name="connsiteX29" fmla="*/ 2906973 w 11615202"/>
            <a:gd name="connsiteY29" fmla="*/ 3402217 h 3675172"/>
            <a:gd name="connsiteX30" fmla="*/ 2947916 w 11615202"/>
            <a:gd name="connsiteY30" fmla="*/ 3388569 h 3675172"/>
            <a:gd name="connsiteX31" fmla="*/ 3138985 w 11615202"/>
            <a:gd name="connsiteY31" fmla="*/ 3374921 h 3675172"/>
            <a:gd name="connsiteX32" fmla="*/ 3220872 w 11615202"/>
            <a:gd name="connsiteY32" fmla="*/ 3293035 h 3675172"/>
            <a:gd name="connsiteX33" fmla="*/ 3357349 w 11615202"/>
            <a:gd name="connsiteY33" fmla="*/ 3238444 h 3675172"/>
            <a:gd name="connsiteX34" fmla="*/ 3398292 w 11615202"/>
            <a:gd name="connsiteY34" fmla="*/ 3224796 h 3675172"/>
            <a:gd name="connsiteX35" fmla="*/ 3480179 w 11615202"/>
            <a:gd name="connsiteY35" fmla="*/ 3170205 h 3675172"/>
            <a:gd name="connsiteX36" fmla="*/ 3521122 w 11615202"/>
            <a:gd name="connsiteY36" fmla="*/ 3156557 h 3675172"/>
            <a:gd name="connsiteX37" fmla="*/ 3603009 w 11615202"/>
            <a:gd name="connsiteY37" fmla="*/ 3115614 h 3675172"/>
            <a:gd name="connsiteX38" fmla="*/ 3712191 w 11615202"/>
            <a:gd name="connsiteY38" fmla="*/ 3101966 h 3675172"/>
            <a:gd name="connsiteX39" fmla="*/ 3753134 w 11615202"/>
            <a:gd name="connsiteY39" fmla="*/ 3074671 h 3675172"/>
            <a:gd name="connsiteX40" fmla="*/ 3780430 w 11615202"/>
            <a:gd name="connsiteY40" fmla="*/ 3033727 h 3675172"/>
            <a:gd name="connsiteX41" fmla="*/ 4080680 w 11615202"/>
            <a:gd name="connsiteY41" fmla="*/ 3020080 h 3675172"/>
            <a:gd name="connsiteX42" fmla="*/ 4203510 w 11615202"/>
            <a:gd name="connsiteY42" fmla="*/ 2979136 h 3675172"/>
            <a:gd name="connsiteX43" fmla="*/ 4244454 w 11615202"/>
            <a:gd name="connsiteY43" fmla="*/ 2951841 h 3675172"/>
            <a:gd name="connsiteX44" fmla="*/ 4462818 w 11615202"/>
            <a:gd name="connsiteY44" fmla="*/ 2938193 h 3675172"/>
            <a:gd name="connsiteX45" fmla="*/ 4503761 w 11615202"/>
            <a:gd name="connsiteY45" fmla="*/ 2924545 h 3675172"/>
            <a:gd name="connsiteX46" fmla="*/ 4585648 w 11615202"/>
            <a:gd name="connsiteY46" fmla="*/ 2869954 h 3675172"/>
            <a:gd name="connsiteX47" fmla="*/ 5254388 w 11615202"/>
            <a:gd name="connsiteY47" fmla="*/ 2815363 h 3675172"/>
            <a:gd name="connsiteX48" fmla="*/ 5308979 w 11615202"/>
            <a:gd name="connsiteY48" fmla="*/ 2733477 h 3675172"/>
            <a:gd name="connsiteX49" fmla="*/ 5431809 w 11615202"/>
            <a:gd name="connsiteY49" fmla="*/ 2706181 h 3675172"/>
            <a:gd name="connsiteX50" fmla="*/ 5472752 w 11615202"/>
            <a:gd name="connsiteY50" fmla="*/ 2678886 h 3675172"/>
            <a:gd name="connsiteX51" fmla="*/ 5568286 w 11615202"/>
            <a:gd name="connsiteY51" fmla="*/ 2651590 h 3675172"/>
            <a:gd name="connsiteX52" fmla="*/ 5595582 w 11615202"/>
            <a:gd name="connsiteY52" fmla="*/ 2610647 h 3675172"/>
            <a:gd name="connsiteX53" fmla="*/ 5636525 w 11615202"/>
            <a:gd name="connsiteY53" fmla="*/ 2583351 h 3675172"/>
            <a:gd name="connsiteX54" fmla="*/ 5663821 w 11615202"/>
            <a:gd name="connsiteY54" fmla="*/ 2501465 h 3675172"/>
            <a:gd name="connsiteX55" fmla="*/ 5745707 w 11615202"/>
            <a:gd name="connsiteY55" fmla="*/ 2433226 h 3675172"/>
            <a:gd name="connsiteX56" fmla="*/ 5813946 w 11615202"/>
            <a:gd name="connsiteY56" fmla="*/ 2419578 h 3675172"/>
            <a:gd name="connsiteX57" fmla="*/ 5868537 w 11615202"/>
            <a:gd name="connsiteY57" fmla="*/ 2405930 h 3675172"/>
            <a:gd name="connsiteX58" fmla="*/ 5909480 w 11615202"/>
            <a:gd name="connsiteY58" fmla="*/ 2378635 h 3675172"/>
            <a:gd name="connsiteX59" fmla="*/ 5923128 w 11615202"/>
            <a:gd name="connsiteY59" fmla="*/ 2296748 h 3675172"/>
            <a:gd name="connsiteX60" fmla="*/ 5936776 w 11615202"/>
            <a:gd name="connsiteY60" fmla="*/ 2255805 h 3675172"/>
            <a:gd name="connsiteX61" fmla="*/ 6032310 w 11615202"/>
            <a:gd name="connsiteY61" fmla="*/ 2228509 h 3675172"/>
            <a:gd name="connsiteX62" fmla="*/ 6114197 w 11615202"/>
            <a:gd name="connsiteY62" fmla="*/ 2201214 h 3675172"/>
            <a:gd name="connsiteX63" fmla="*/ 6196083 w 11615202"/>
            <a:gd name="connsiteY63" fmla="*/ 2160271 h 3675172"/>
            <a:gd name="connsiteX64" fmla="*/ 6237027 w 11615202"/>
            <a:gd name="connsiteY64" fmla="*/ 2132975 h 3675172"/>
            <a:gd name="connsiteX65" fmla="*/ 6509982 w 11615202"/>
            <a:gd name="connsiteY65" fmla="*/ 2105680 h 3675172"/>
            <a:gd name="connsiteX66" fmla="*/ 6796585 w 11615202"/>
            <a:gd name="connsiteY66" fmla="*/ 2064736 h 3675172"/>
            <a:gd name="connsiteX67" fmla="*/ 6878472 w 11615202"/>
            <a:gd name="connsiteY67" fmla="*/ 2010145 h 3675172"/>
            <a:gd name="connsiteX68" fmla="*/ 6892119 w 11615202"/>
            <a:gd name="connsiteY68" fmla="*/ 1969202 h 3675172"/>
            <a:gd name="connsiteX69" fmla="*/ 6933063 w 11615202"/>
            <a:gd name="connsiteY69" fmla="*/ 1941906 h 3675172"/>
            <a:gd name="connsiteX70" fmla="*/ 7028597 w 11615202"/>
            <a:gd name="connsiteY70" fmla="*/ 1914611 h 3675172"/>
            <a:gd name="connsiteX71" fmla="*/ 7069540 w 11615202"/>
            <a:gd name="connsiteY71" fmla="*/ 1887315 h 3675172"/>
            <a:gd name="connsiteX72" fmla="*/ 7246961 w 11615202"/>
            <a:gd name="connsiteY72" fmla="*/ 1846372 h 3675172"/>
            <a:gd name="connsiteX73" fmla="*/ 7328848 w 11615202"/>
            <a:gd name="connsiteY73" fmla="*/ 1805429 h 3675172"/>
            <a:gd name="connsiteX74" fmla="*/ 7356143 w 11615202"/>
            <a:gd name="connsiteY74" fmla="*/ 1764486 h 3675172"/>
            <a:gd name="connsiteX75" fmla="*/ 7519916 w 11615202"/>
            <a:gd name="connsiteY75" fmla="*/ 1750838 h 3675172"/>
            <a:gd name="connsiteX76" fmla="*/ 7629098 w 11615202"/>
            <a:gd name="connsiteY76" fmla="*/ 1737190 h 3675172"/>
            <a:gd name="connsiteX77" fmla="*/ 7697337 w 11615202"/>
            <a:gd name="connsiteY77" fmla="*/ 1668951 h 3675172"/>
            <a:gd name="connsiteX78" fmla="*/ 7738280 w 11615202"/>
            <a:gd name="connsiteY78" fmla="*/ 1628008 h 3675172"/>
            <a:gd name="connsiteX79" fmla="*/ 7820167 w 11615202"/>
            <a:gd name="connsiteY79" fmla="*/ 1559769 h 3675172"/>
            <a:gd name="connsiteX80" fmla="*/ 7847463 w 11615202"/>
            <a:gd name="connsiteY80" fmla="*/ 1355053 h 3675172"/>
            <a:gd name="connsiteX81" fmla="*/ 7861110 w 11615202"/>
            <a:gd name="connsiteY81" fmla="*/ 1300462 h 3675172"/>
            <a:gd name="connsiteX82" fmla="*/ 7942997 w 11615202"/>
            <a:gd name="connsiteY82" fmla="*/ 1232223 h 3675172"/>
            <a:gd name="connsiteX83" fmla="*/ 7983940 w 11615202"/>
            <a:gd name="connsiteY83" fmla="*/ 1191280 h 3675172"/>
            <a:gd name="connsiteX84" fmla="*/ 7997588 w 11615202"/>
            <a:gd name="connsiteY84" fmla="*/ 1150336 h 3675172"/>
            <a:gd name="connsiteX85" fmla="*/ 8038531 w 11615202"/>
            <a:gd name="connsiteY85" fmla="*/ 1123041 h 3675172"/>
            <a:gd name="connsiteX86" fmla="*/ 8052179 w 11615202"/>
            <a:gd name="connsiteY86" fmla="*/ 877381 h 3675172"/>
            <a:gd name="connsiteX87" fmla="*/ 8079475 w 11615202"/>
            <a:gd name="connsiteY87" fmla="*/ 781847 h 3675172"/>
            <a:gd name="connsiteX88" fmla="*/ 8093122 w 11615202"/>
            <a:gd name="connsiteY88" fmla="*/ 604426 h 3675172"/>
            <a:gd name="connsiteX89" fmla="*/ 8106770 w 11615202"/>
            <a:gd name="connsiteY89" fmla="*/ 563483 h 3675172"/>
            <a:gd name="connsiteX90" fmla="*/ 9168938 w 11615202"/>
            <a:gd name="connsiteY90" fmla="*/ 3927 h 3675172"/>
            <a:gd name="connsiteX91" fmla="*/ 10338688 w 11615202"/>
            <a:gd name="connsiteY91" fmla="*/ 331468 h 3675172"/>
            <a:gd name="connsiteX92" fmla="*/ 10462321 w 11615202"/>
            <a:gd name="connsiteY92" fmla="*/ 659017 h 3675172"/>
            <a:gd name="connsiteX93" fmla="*/ 11304507 w 11615202"/>
            <a:gd name="connsiteY93" fmla="*/ 1109397 h 3675172"/>
            <a:gd name="connsiteX94" fmla="*/ 11615202 w 11615202"/>
            <a:gd name="connsiteY94" fmla="*/ 1341408 h 3675172"/>
            <a:gd name="connsiteX0" fmla="*/ 0 w 11615202"/>
            <a:gd name="connsiteY0" fmla="*/ 3675361 h 3675361"/>
            <a:gd name="connsiteX1" fmla="*/ 40943 w 11615202"/>
            <a:gd name="connsiteY1" fmla="*/ 3497940 h 3675361"/>
            <a:gd name="connsiteX2" fmla="*/ 81886 w 11615202"/>
            <a:gd name="connsiteY2" fmla="*/ 3470645 h 3675361"/>
            <a:gd name="connsiteX3" fmla="*/ 122830 w 11615202"/>
            <a:gd name="connsiteY3" fmla="*/ 3456997 h 3675361"/>
            <a:gd name="connsiteX4" fmla="*/ 204716 w 11615202"/>
            <a:gd name="connsiteY4" fmla="*/ 3416054 h 3675361"/>
            <a:gd name="connsiteX5" fmla="*/ 245660 w 11615202"/>
            <a:gd name="connsiteY5" fmla="*/ 3388758 h 3675361"/>
            <a:gd name="connsiteX6" fmla="*/ 286603 w 11615202"/>
            <a:gd name="connsiteY6" fmla="*/ 3375110 h 3675361"/>
            <a:gd name="connsiteX7" fmla="*/ 368489 w 11615202"/>
            <a:gd name="connsiteY7" fmla="*/ 3320519 h 3675361"/>
            <a:gd name="connsiteX8" fmla="*/ 696036 w 11615202"/>
            <a:gd name="connsiteY8" fmla="*/ 3306872 h 3675361"/>
            <a:gd name="connsiteX9" fmla="*/ 723331 w 11615202"/>
            <a:gd name="connsiteY9" fmla="*/ 3265928 h 3675361"/>
            <a:gd name="connsiteX10" fmla="*/ 764275 w 11615202"/>
            <a:gd name="connsiteY10" fmla="*/ 3238633 h 3675361"/>
            <a:gd name="connsiteX11" fmla="*/ 887104 w 11615202"/>
            <a:gd name="connsiteY11" fmla="*/ 3211337 h 3675361"/>
            <a:gd name="connsiteX12" fmla="*/ 928048 w 11615202"/>
            <a:gd name="connsiteY12" fmla="*/ 3170394 h 3675361"/>
            <a:gd name="connsiteX13" fmla="*/ 1323833 w 11615202"/>
            <a:gd name="connsiteY13" fmla="*/ 3156746 h 3675361"/>
            <a:gd name="connsiteX14" fmla="*/ 1528549 w 11615202"/>
            <a:gd name="connsiteY14" fmla="*/ 3211337 h 3675361"/>
            <a:gd name="connsiteX15" fmla="*/ 1610436 w 11615202"/>
            <a:gd name="connsiteY15" fmla="*/ 3238633 h 3675361"/>
            <a:gd name="connsiteX16" fmla="*/ 1787857 w 11615202"/>
            <a:gd name="connsiteY16" fmla="*/ 3252281 h 3675361"/>
            <a:gd name="connsiteX17" fmla="*/ 1828800 w 11615202"/>
            <a:gd name="connsiteY17" fmla="*/ 3265928 h 3675361"/>
            <a:gd name="connsiteX18" fmla="*/ 2033516 w 11615202"/>
            <a:gd name="connsiteY18" fmla="*/ 3279576 h 3675361"/>
            <a:gd name="connsiteX19" fmla="*/ 2060812 w 11615202"/>
            <a:gd name="connsiteY19" fmla="*/ 3320519 h 3675361"/>
            <a:gd name="connsiteX20" fmla="*/ 2101755 w 11615202"/>
            <a:gd name="connsiteY20" fmla="*/ 3334167 h 3675361"/>
            <a:gd name="connsiteX21" fmla="*/ 2156346 w 11615202"/>
            <a:gd name="connsiteY21" fmla="*/ 3361463 h 3675361"/>
            <a:gd name="connsiteX22" fmla="*/ 2197289 w 11615202"/>
            <a:gd name="connsiteY22" fmla="*/ 3388758 h 3675361"/>
            <a:gd name="connsiteX23" fmla="*/ 2470245 w 11615202"/>
            <a:gd name="connsiteY23" fmla="*/ 3402406 h 3675361"/>
            <a:gd name="connsiteX24" fmla="*/ 2483892 w 11615202"/>
            <a:gd name="connsiteY24" fmla="*/ 3456997 h 3675361"/>
            <a:gd name="connsiteX25" fmla="*/ 2524836 w 11615202"/>
            <a:gd name="connsiteY25" fmla="*/ 3470645 h 3675361"/>
            <a:gd name="connsiteX26" fmla="*/ 2756848 w 11615202"/>
            <a:gd name="connsiteY26" fmla="*/ 3484292 h 3675361"/>
            <a:gd name="connsiteX27" fmla="*/ 2770495 w 11615202"/>
            <a:gd name="connsiteY27" fmla="*/ 3538884 h 3675361"/>
            <a:gd name="connsiteX28" fmla="*/ 2866030 w 11615202"/>
            <a:gd name="connsiteY28" fmla="*/ 3484292 h 3675361"/>
            <a:gd name="connsiteX29" fmla="*/ 2906973 w 11615202"/>
            <a:gd name="connsiteY29" fmla="*/ 3402406 h 3675361"/>
            <a:gd name="connsiteX30" fmla="*/ 2947916 w 11615202"/>
            <a:gd name="connsiteY30" fmla="*/ 3388758 h 3675361"/>
            <a:gd name="connsiteX31" fmla="*/ 3138985 w 11615202"/>
            <a:gd name="connsiteY31" fmla="*/ 3375110 h 3675361"/>
            <a:gd name="connsiteX32" fmla="*/ 3220872 w 11615202"/>
            <a:gd name="connsiteY32" fmla="*/ 3293224 h 3675361"/>
            <a:gd name="connsiteX33" fmla="*/ 3357349 w 11615202"/>
            <a:gd name="connsiteY33" fmla="*/ 3238633 h 3675361"/>
            <a:gd name="connsiteX34" fmla="*/ 3398292 w 11615202"/>
            <a:gd name="connsiteY34" fmla="*/ 3224985 h 3675361"/>
            <a:gd name="connsiteX35" fmla="*/ 3480179 w 11615202"/>
            <a:gd name="connsiteY35" fmla="*/ 3170394 h 3675361"/>
            <a:gd name="connsiteX36" fmla="*/ 3521122 w 11615202"/>
            <a:gd name="connsiteY36" fmla="*/ 3156746 h 3675361"/>
            <a:gd name="connsiteX37" fmla="*/ 3603009 w 11615202"/>
            <a:gd name="connsiteY37" fmla="*/ 3115803 h 3675361"/>
            <a:gd name="connsiteX38" fmla="*/ 3712191 w 11615202"/>
            <a:gd name="connsiteY38" fmla="*/ 3102155 h 3675361"/>
            <a:gd name="connsiteX39" fmla="*/ 3753134 w 11615202"/>
            <a:gd name="connsiteY39" fmla="*/ 3074860 h 3675361"/>
            <a:gd name="connsiteX40" fmla="*/ 3780430 w 11615202"/>
            <a:gd name="connsiteY40" fmla="*/ 3033916 h 3675361"/>
            <a:gd name="connsiteX41" fmla="*/ 4080680 w 11615202"/>
            <a:gd name="connsiteY41" fmla="*/ 3020269 h 3675361"/>
            <a:gd name="connsiteX42" fmla="*/ 4203510 w 11615202"/>
            <a:gd name="connsiteY42" fmla="*/ 2979325 h 3675361"/>
            <a:gd name="connsiteX43" fmla="*/ 4244454 w 11615202"/>
            <a:gd name="connsiteY43" fmla="*/ 2952030 h 3675361"/>
            <a:gd name="connsiteX44" fmla="*/ 4462818 w 11615202"/>
            <a:gd name="connsiteY44" fmla="*/ 2938382 h 3675361"/>
            <a:gd name="connsiteX45" fmla="*/ 4503761 w 11615202"/>
            <a:gd name="connsiteY45" fmla="*/ 2924734 h 3675361"/>
            <a:gd name="connsiteX46" fmla="*/ 4585648 w 11615202"/>
            <a:gd name="connsiteY46" fmla="*/ 2870143 h 3675361"/>
            <a:gd name="connsiteX47" fmla="*/ 5254388 w 11615202"/>
            <a:gd name="connsiteY47" fmla="*/ 2815552 h 3675361"/>
            <a:gd name="connsiteX48" fmla="*/ 5308979 w 11615202"/>
            <a:gd name="connsiteY48" fmla="*/ 2733666 h 3675361"/>
            <a:gd name="connsiteX49" fmla="*/ 5431809 w 11615202"/>
            <a:gd name="connsiteY49" fmla="*/ 2706370 h 3675361"/>
            <a:gd name="connsiteX50" fmla="*/ 5472752 w 11615202"/>
            <a:gd name="connsiteY50" fmla="*/ 2679075 h 3675361"/>
            <a:gd name="connsiteX51" fmla="*/ 5568286 w 11615202"/>
            <a:gd name="connsiteY51" fmla="*/ 2651779 h 3675361"/>
            <a:gd name="connsiteX52" fmla="*/ 5595582 w 11615202"/>
            <a:gd name="connsiteY52" fmla="*/ 2610836 h 3675361"/>
            <a:gd name="connsiteX53" fmla="*/ 5636525 w 11615202"/>
            <a:gd name="connsiteY53" fmla="*/ 2583540 h 3675361"/>
            <a:gd name="connsiteX54" fmla="*/ 5663821 w 11615202"/>
            <a:gd name="connsiteY54" fmla="*/ 2501654 h 3675361"/>
            <a:gd name="connsiteX55" fmla="*/ 5745707 w 11615202"/>
            <a:gd name="connsiteY55" fmla="*/ 2433415 h 3675361"/>
            <a:gd name="connsiteX56" fmla="*/ 5813946 w 11615202"/>
            <a:gd name="connsiteY56" fmla="*/ 2419767 h 3675361"/>
            <a:gd name="connsiteX57" fmla="*/ 5868537 w 11615202"/>
            <a:gd name="connsiteY57" fmla="*/ 2406119 h 3675361"/>
            <a:gd name="connsiteX58" fmla="*/ 5909480 w 11615202"/>
            <a:gd name="connsiteY58" fmla="*/ 2378824 h 3675361"/>
            <a:gd name="connsiteX59" fmla="*/ 5923128 w 11615202"/>
            <a:gd name="connsiteY59" fmla="*/ 2296937 h 3675361"/>
            <a:gd name="connsiteX60" fmla="*/ 5936776 w 11615202"/>
            <a:gd name="connsiteY60" fmla="*/ 2255994 h 3675361"/>
            <a:gd name="connsiteX61" fmla="*/ 6032310 w 11615202"/>
            <a:gd name="connsiteY61" fmla="*/ 2228698 h 3675361"/>
            <a:gd name="connsiteX62" fmla="*/ 6114197 w 11615202"/>
            <a:gd name="connsiteY62" fmla="*/ 2201403 h 3675361"/>
            <a:gd name="connsiteX63" fmla="*/ 6196083 w 11615202"/>
            <a:gd name="connsiteY63" fmla="*/ 2160460 h 3675361"/>
            <a:gd name="connsiteX64" fmla="*/ 6237027 w 11615202"/>
            <a:gd name="connsiteY64" fmla="*/ 2133164 h 3675361"/>
            <a:gd name="connsiteX65" fmla="*/ 6509982 w 11615202"/>
            <a:gd name="connsiteY65" fmla="*/ 2105869 h 3675361"/>
            <a:gd name="connsiteX66" fmla="*/ 6796585 w 11615202"/>
            <a:gd name="connsiteY66" fmla="*/ 2064925 h 3675361"/>
            <a:gd name="connsiteX67" fmla="*/ 6878472 w 11615202"/>
            <a:gd name="connsiteY67" fmla="*/ 2010334 h 3675361"/>
            <a:gd name="connsiteX68" fmla="*/ 6892119 w 11615202"/>
            <a:gd name="connsiteY68" fmla="*/ 1969391 h 3675361"/>
            <a:gd name="connsiteX69" fmla="*/ 6933063 w 11615202"/>
            <a:gd name="connsiteY69" fmla="*/ 1942095 h 3675361"/>
            <a:gd name="connsiteX70" fmla="*/ 7028597 w 11615202"/>
            <a:gd name="connsiteY70" fmla="*/ 1914800 h 3675361"/>
            <a:gd name="connsiteX71" fmla="*/ 7069540 w 11615202"/>
            <a:gd name="connsiteY71" fmla="*/ 1887504 h 3675361"/>
            <a:gd name="connsiteX72" fmla="*/ 7246961 w 11615202"/>
            <a:gd name="connsiteY72" fmla="*/ 1846561 h 3675361"/>
            <a:gd name="connsiteX73" fmla="*/ 7328848 w 11615202"/>
            <a:gd name="connsiteY73" fmla="*/ 1805618 h 3675361"/>
            <a:gd name="connsiteX74" fmla="*/ 7356143 w 11615202"/>
            <a:gd name="connsiteY74" fmla="*/ 1764675 h 3675361"/>
            <a:gd name="connsiteX75" fmla="*/ 7519916 w 11615202"/>
            <a:gd name="connsiteY75" fmla="*/ 1751027 h 3675361"/>
            <a:gd name="connsiteX76" fmla="*/ 7629098 w 11615202"/>
            <a:gd name="connsiteY76" fmla="*/ 1737379 h 3675361"/>
            <a:gd name="connsiteX77" fmla="*/ 7697337 w 11615202"/>
            <a:gd name="connsiteY77" fmla="*/ 1669140 h 3675361"/>
            <a:gd name="connsiteX78" fmla="*/ 7738280 w 11615202"/>
            <a:gd name="connsiteY78" fmla="*/ 1628197 h 3675361"/>
            <a:gd name="connsiteX79" fmla="*/ 7820167 w 11615202"/>
            <a:gd name="connsiteY79" fmla="*/ 1559958 h 3675361"/>
            <a:gd name="connsiteX80" fmla="*/ 7847463 w 11615202"/>
            <a:gd name="connsiteY80" fmla="*/ 1355242 h 3675361"/>
            <a:gd name="connsiteX81" fmla="*/ 7861110 w 11615202"/>
            <a:gd name="connsiteY81" fmla="*/ 1300651 h 3675361"/>
            <a:gd name="connsiteX82" fmla="*/ 7942997 w 11615202"/>
            <a:gd name="connsiteY82" fmla="*/ 1232412 h 3675361"/>
            <a:gd name="connsiteX83" fmla="*/ 7983940 w 11615202"/>
            <a:gd name="connsiteY83" fmla="*/ 1191469 h 3675361"/>
            <a:gd name="connsiteX84" fmla="*/ 7997588 w 11615202"/>
            <a:gd name="connsiteY84" fmla="*/ 1150525 h 3675361"/>
            <a:gd name="connsiteX85" fmla="*/ 8038531 w 11615202"/>
            <a:gd name="connsiteY85" fmla="*/ 1123230 h 3675361"/>
            <a:gd name="connsiteX86" fmla="*/ 8052179 w 11615202"/>
            <a:gd name="connsiteY86" fmla="*/ 877570 h 3675361"/>
            <a:gd name="connsiteX87" fmla="*/ 8079475 w 11615202"/>
            <a:gd name="connsiteY87" fmla="*/ 782036 h 3675361"/>
            <a:gd name="connsiteX88" fmla="*/ 8093122 w 11615202"/>
            <a:gd name="connsiteY88" fmla="*/ 604615 h 3675361"/>
            <a:gd name="connsiteX89" fmla="*/ 8106770 w 11615202"/>
            <a:gd name="connsiteY89" fmla="*/ 563672 h 3675361"/>
            <a:gd name="connsiteX90" fmla="*/ 9168938 w 11615202"/>
            <a:gd name="connsiteY90" fmla="*/ 4116 h 3675361"/>
            <a:gd name="connsiteX91" fmla="*/ 10338688 w 11615202"/>
            <a:gd name="connsiteY91" fmla="*/ 331657 h 3675361"/>
            <a:gd name="connsiteX92" fmla="*/ 10905493 w 11615202"/>
            <a:gd name="connsiteY92" fmla="*/ 741093 h 3675361"/>
            <a:gd name="connsiteX93" fmla="*/ 11304507 w 11615202"/>
            <a:gd name="connsiteY93" fmla="*/ 1109586 h 3675361"/>
            <a:gd name="connsiteX94" fmla="*/ 11615202 w 11615202"/>
            <a:gd name="connsiteY94" fmla="*/ 1341597 h 3675361"/>
            <a:gd name="connsiteX0" fmla="*/ 0 w 11615202"/>
            <a:gd name="connsiteY0" fmla="*/ 3675361 h 3675361"/>
            <a:gd name="connsiteX1" fmla="*/ 40943 w 11615202"/>
            <a:gd name="connsiteY1" fmla="*/ 3497940 h 3675361"/>
            <a:gd name="connsiteX2" fmla="*/ 81886 w 11615202"/>
            <a:gd name="connsiteY2" fmla="*/ 3470645 h 3675361"/>
            <a:gd name="connsiteX3" fmla="*/ 122830 w 11615202"/>
            <a:gd name="connsiteY3" fmla="*/ 3456997 h 3675361"/>
            <a:gd name="connsiteX4" fmla="*/ 204716 w 11615202"/>
            <a:gd name="connsiteY4" fmla="*/ 3416054 h 3675361"/>
            <a:gd name="connsiteX5" fmla="*/ 245660 w 11615202"/>
            <a:gd name="connsiteY5" fmla="*/ 3388758 h 3675361"/>
            <a:gd name="connsiteX6" fmla="*/ 286603 w 11615202"/>
            <a:gd name="connsiteY6" fmla="*/ 3375110 h 3675361"/>
            <a:gd name="connsiteX7" fmla="*/ 368489 w 11615202"/>
            <a:gd name="connsiteY7" fmla="*/ 3320519 h 3675361"/>
            <a:gd name="connsiteX8" fmla="*/ 696036 w 11615202"/>
            <a:gd name="connsiteY8" fmla="*/ 3306872 h 3675361"/>
            <a:gd name="connsiteX9" fmla="*/ 723331 w 11615202"/>
            <a:gd name="connsiteY9" fmla="*/ 3265928 h 3675361"/>
            <a:gd name="connsiteX10" fmla="*/ 764275 w 11615202"/>
            <a:gd name="connsiteY10" fmla="*/ 3238633 h 3675361"/>
            <a:gd name="connsiteX11" fmla="*/ 887104 w 11615202"/>
            <a:gd name="connsiteY11" fmla="*/ 3211337 h 3675361"/>
            <a:gd name="connsiteX12" fmla="*/ 928048 w 11615202"/>
            <a:gd name="connsiteY12" fmla="*/ 3170394 h 3675361"/>
            <a:gd name="connsiteX13" fmla="*/ 1323833 w 11615202"/>
            <a:gd name="connsiteY13" fmla="*/ 3156746 h 3675361"/>
            <a:gd name="connsiteX14" fmla="*/ 1528549 w 11615202"/>
            <a:gd name="connsiteY14" fmla="*/ 3211337 h 3675361"/>
            <a:gd name="connsiteX15" fmla="*/ 1610436 w 11615202"/>
            <a:gd name="connsiteY15" fmla="*/ 3238633 h 3675361"/>
            <a:gd name="connsiteX16" fmla="*/ 1787857 w 11615202"/>
            <a:gd name="connsiteY16" fmla="*/ 3252281 h 3675361"/>
            <a:gd name="connsiteX17" fmla="*/ 1828800 w 11615202"/>
            <a:gd name="connsiteY17" fmla="*/ 3265928 h 3675361"/>
            <a:gd name="connsiteX18" fmla="*/ 2033516 w 11615202"/>
            <a:gd name="connsiteY18" fmla="*/ 3279576 h 3675361"/>
            <a:gd name="connsiteX19" fmla="*/ 2060812 w 11615202"/>
            <a:gd name="connsiteY19" fmla="*/ 3320519 h 3675361"/>
            <a:gd name="connsiteX20" fmla="*/ 2101755 w 11615202"/>
            <a:gd name="connsiteY20" fmla="*/ 3334167 h 3675361"/>
            <a:gd name="connsiteX21" fmla="*/ 2156346 w 11615202"/>
            <a:gd name="connsiteY21" fmla="*/ 3361463 h 3675361"/>
            <a:gd name="connsiteX22" fmla="*/ 2197289 w 11615202"/>
            <a:gd name="connsiteY22" fmla="*/ 3388758 h 3675361"/>
            <a:gd name="connsiteX23" fmla="*/ 2470245 w 11615202"/>
            <a:gd name="connsiteY23" fmla="*/ 3402406 h 3675361"/>
            <a:gd name="connsiteX24" fmla="*/ 2483892 w 11615202"/>
            <a:gd name="connsiteY24" fmla="*/ 3456997 h 3675361"/>
            <a:gd name="connsiteX25" fmla="*/ 2524836 w 11615202"/>
            <a:gd name="connsiteY25" fmla="*/ 3470645 h 3675361"/>
            <a:gd name="connsiteX26" fmla="*/ 2756848 w 11615202"/>
            <a:gd name="connsiteY26" fmla="*/ 3484292 h 3675361"/>
            <a:gd name="connsiteX27" fmla="*/ 2770495 w 11615202"/>
            <a:gd name="connsiteY27" fmla="*/ 3538884 h 3675361"/>
            <a:gd name="connsiteX28" fmla="*/ 2866030 w 11615202"/>
            <a:gd name="connsiteY28" fmla="*/ 3484292 h 3675361"/>
            <a:gd name="connsiteX29" fmla="*/ 2906973 w 11615202"/>
            <a:gd name="connsiteY29" fmla="*/ 3402406 h 3675361"/>
            <a:gd name="connsiteX30" fmla="*/ 2947916 w 11615202"/>
            <a:gd name="connsiteY30" fmla="*/ 3388758 h 3675361"/>
            <a:gd name="connsiteX31" fmla="*/ 3138985 w 11615202"/>
            <a:gd name="connsiteY31" fmla="*/ 3375110 h 3675361"/>
            <a:gd name="connsiteX32" fmla="*/ 3220872 w 11615202"/>
            <a:gd name="connsiteY32" fmla="*/ 3293224 h 3675361"/>
            <a:gd name="connsiteX33" fmla="*/ 3357349 w 11615202"/>
            <a:gd name="connsiteY33" fmla="*/ 3238633 h 3675361"/>
            <a:gd name="connsiteX34" fmla="*/ 3398292 w 11615202"/>
            <a:gd name="connsiteY34" fmla="*/ 3224985 h 3675361"/>
            <a:gd name="connsiteX35" fmla="*/ 3480179 w 11615202"/>
            <a:gd name="connsiteY35" fmla="*/ 3170394 h 3675361"/>
            <a:gd name="connsiteX36" fmla="*/ 3521122 w 11615202"/>
            <a:gd name="connsiteY36" fmla="*/ 3156746 h 3675361"/>
            <a:gd name="connsiteX37" fmla="*/ 3603009 w 11615202"/>
            <a:gd name="connsiteY37" fmla="*/ 3115803 h 3675361"/>
            <a:gd name="connsiteX38" fmla="*/ 3712191 w 11615202"/>
            <a:gd name="connsiteY38" fmla="*/ 3102155 h 3675361"/>
            <a:gd name="connsiteX39" fmla="*/ 3753134 w 11615202"/>
            <a:gd name="connsiteY39" fmla="*/ 3074860 h 3675361"/>
            <a:gd name="connsiteX40" fmla="*/ 3780430 w 11615202"/>
            <a:gd name="connsiteY40" fmla="*/ 3033916 h 3675361"/>
            <a:gd name="connsiteX41" fmla="*/ 4080680 w 11615202"/>
            <a:gd name="connsiteY41" fmla="*/ 3020269 h 3675361"/>
            <a:gd name="connsiteX42" fmla="*/ 4203510 w 11615202"/>
            <a:gd name="connsiteY42" fmla="*/ 2979325 h 3675361"/>
            <a:gd name="connsiteX43" fmla="*/ 4244454 w 11615202"/>
            <a:gd name="connsiteY43" fmla="*/ 2952030 h 3675361"/>
            <a:gd name="connsiteX44" fmla="*/ 4462818 w 11615202"/>
            <a:gd name="connsiteY44" fmla="*/ 2938382 h 3675361"/>
            <a:gd name="connsiteX45" fmla="*/ 4503761 w 11615202"/>
            <a:gd name="connsiteY45" fmla="*/ 2924734 h 3675361"/>
            <a:gd name="connsiteX46" fmla="*/ 4585648 w 11615202"/>
            <a:gd name="connsiteY46" fmla="*/ 2870143 h 3675361"/>
            <a:gd name="connsiteX47" fmla="*/ 5254388 w 11615202"/>
            <a:gd name="connsiteY47" fmla="*/ 2815552 h 3675361"/>
            <a:gd name="connsiteX48" fmla="*/ 5308979 w 11615202"/>
            <a:gd name="connsiteY48" fmla="*/ 2733666 h 3675361"/>
            <a:gd name="connsiteX49" fmla="*/ 5431809 w 11615202"/>
            <a:gd name="connsiteY49" fmla="*/ 2706370 h 3675361"/>
            <a:gd name="connsiteX50" fmla="*/ 5472752 w 11615202"/>
            <a:gd name="connsiteY50" fmla="*/ 2679075 h 3675361"/>
            <a:gd name="connsiteX51" fmla="*/ 5568286 w 11615202"/>
            <a:gd name="connsiteY51" fmla="*/ 2651779 h 3675361"/>
            <a:gd name="connsiteX52" fmla="*/ 5595582 w 11615202"/>
            <a:gd name="connsiteY52" fmla="*/ 2610836 h 3675361"/>
            <a:gd name="connsiteX53" fmla="*/ 5636525 w 11615202"/>
            <a:gd name="connsiteY53" fmla="*/ 2583540 h 3675361"/>
            <a:gd name="connsiteX54" fmla="*/ 5663821 w 11615202"/>
            <a:gd name="connsiteY54" fmla="*/ 2501654 h 3675361"/>
            <a:gd name="connsiteX55" fmla="*/ 5745707 w 11615202"/>
            <a:gd name="connsiteY55" fmla="*/ 2433415 h 3675361"/>
            <a:gd name="connsiteX56" fmla="*/ 5813946 w 11615202"/>
            <a:gd name="connsiteY56" fmla="*/ 2419767 h 3675361"/>
            <a:gd name="connsiteX57" fmla="*/ 5868537 w 11615202"/>
            <a:gd name="connsiteY57" fmla="*/ 2406119 h 3675361"/>
            <a:gd name="connsiteX58" fmla="*/ 5909480 w 11615202"/>
            <a:gd name="connsiteY58" fmla="*/ 2378824 h 3675361"/>
            <a:gd name="connsiteX59" fmla="*/ 5923128 w 11615202"/>
            <a:gd name="connsiteY59" fmla="*/ 2296937 h 3675361"/>
            <a:gd name="connsiteX60" fmla="*/ 5936776 w 11615202"/>
            <a:gd name="connsiteY60" fmla="*/ 2255994 h 3675361"/>
            <a:gd name="connsiteX61" fmla="*/ 6032310 w 11615202"/>
            <a:gd name="connsiteY61" fmla="*/ 2228698 h 3675361"/>
            <a:gd name="connsiteX62" fmla="*/ 6114197 w 11615202"/>
            <a:gd name="connsiteY62" fmla="*/ 2201403 h 3675361"/>
            <a:gd name="connsiteX63" fmla="*/ 6196083 w 11615202"/>
            <a:gd name="connsiteY63" fmla="*/ 2160460 h 3675361"/>
            <a:gd name="connsiteX64" fmla="*/ 6237027 w 11615202"/>
            <a:gd name="connsiteY64" fmla="*/ 2133164 h 3675361"/>
            <a:gd name="connsiteX65" fmla="*/ 6509982 w 11615202"/>
            <a:gd name="connsiteY65" fmla="*/ 2105869 h 3675361"/>
            <a:gd name="connsiteX66" fmla="*/ 6796585 w 11615202"/>
            <a:gd name="connsiteY66" fmla="*/ 2064925 h 3675361"/>
            <a:gd name="connsiteX67" fmla="*/ 6878472 w 11615202"/>
            <a:gd name="connsiteY67" fmla="*/ 2010334 h 3675361"/>
            <a:gd name="connsiteX68" fmla="*/ 6892119 w 11615202"/>
            <a:gd name="connsiteY68" fmla="*/ 1969391 h 3675361"/>
            <a:gd name="connsiteX69" fmla="*/ 6933063 w 11615202"/>
            <a:gd name="connsiteY69" fmla="*/ 1942095 h 3675361"/>
            <a:gd name="connsiteX70" fmla="*/ 7028597 w 11615202"/>
            <a:gd name="connsiteY70" fmla="*/ 1914800 h 3675361"/>
            <a:gd name="connsiteX71" fmla="*/ 7069540 w 11615202"/>
            <a:gd name="connsiteY71" fmla="*/ 1887504 h 3675361"/>
            <a:gd name="connsiteX72" fmla="*/ 7246961 w 11615202"/>
            <a:gd name="connsiteY72" fmla="*/ 1846561 h 3675361"/>
            <a:gd name="connsiteX73" fmla="*/ 7328848 w 11615202"/>
            <a:gd name="connsiteY73" fmla="*/ 1805618 h 3675361"/>
            <a:gd name="connsiteX74" fmla="*/ 7356143 w 11615202"/>
            <a:gd name="connsiteY74" fmla="*/ 1764675 h 3675361"/>
            <a:gd name="connsiteX75" fmla="*/ 7519916 w 11615202"/>
            <a:gd name="connsiteY75" fmla="*/ 1751027 h 3675361"/>
            <a:gd name="connsiteX76" fmla="*/ 7629098 w 11615202"/>
            <a:gd name="connsiteY76" fmla="*/ 1737379 h 3675361"/>
            <a:gd name="connsiteX77" fmla="*/ 7697337 w 11615202"/>
            <a:gd name="connsiteY77" fmla="*/ 1669140 h 3675361"/>
            <a:gd name="connsiteX78" fmla="*/ 7738280 w 11615202"/>
            <a:gd name="connsiteY78" fmla="*/ 1628197 h 3675361"/>
            <a:gd name="connsiteX79" fmla="*/ 7820167 w 11615202"/>
            <a:gd name="connsiteY79" fmla="*/ 1559958 h 3675361"/>
            <a:gd name="connsiteX80" fmla="*/ 7847463 w 11615202"/>
            <a:gd name="connsiteY80" fmla="*/ 1355242 h 3675361"/>
            <a:gd name="connsiteX81" fmla="*/ 7861110 w 11615202"/>
            <a:gd name="connsiteY81" fmla="*/ 1300651 h 3675361"/>
            <a:gd name="connsiteX82" fmla="*/ 7942997 w 11615202"/>
            <a:gd name="connsiteY82" fmla="*/ 1232412 h 3675361"/>
            <a:gd name="connsiteX83" fmla="*/ 7983940 w 11615202"/>
            <a:gd name="connsiteY83" fmla="*/ 1191469 h 3675361"/>
            <a:gd name="connsiteX84" fmla="*/ 7997588 w 11615202"/>
            <a:gd name="connsiteY84" fmla="*/ 1150525 h 3675361"/>
            <a:gd name="connsiteX85" fmla="*/ 8038531 w 11615202"/>
            <a:gd name="connsiteY85" fmla="*/ 1123230 h 3675361"/>
            <a:gd name="connsiteX86" fmla="*/ 8052179 w 11615202"/>
            <a:gd name="connsiteY86" fmla="*/ 877570 h 3675361"/>
            <a:gd name="connsiteX87" fmla="*/ 8079475 w 11615202"/>
            <a:gd name="connsiteY87" fmla="*/ 782036 h 3675361"/>
            <a:gd name="connsiteX88" fmla="*/ 8093122 w 11615202"/>
            <a:gd name="connsiteY88" fmla="*/ 604615 h 3675361"/>
            <a:gd name="connsiteX89" fmla="*/ 8106770 w 11615202"/>
            <a:gd name="connsiteY89" fmla="*/ 563672 h 3675361"/>
            <a:gd name="connsiteX90" fmla="*/ 9168938 w 11615202"/>
            <a:gd name="connsiteY90" fmla="*/ 4116 h 3675361"/>
            <a:gd name="connsiteX91" fmla="*/ 10338688 w 11615202"/>
            <a:gd name="connsiteY91" fmla="*/ 331657 h 3675361"/>
            <a:gd name="connsiteX92" fmla="*/ 10905493 w 11615202"/>
            <a:gd name="connsiteY92" fmla="*/ 741093 h 3675361"/>
            <a:gd name="connsiteX93" fmla="*/ 11420118 w 11615202"/>
            <a:gd name="connsiteY93" fmla="*/ 1041348 h 3675361"/>
            <a:gd name="connsiteX94" fmla="*/ 11615202 w 11615202"/>
            <a:gd name="connsiteY94" fmla="*/ 1341597 h 3675361"/>
            <a:gd name="connsiteX0" fmla="*/ 0 w 11480322"/>
            <a:gd name="connsiteY0" fmla="*/ 3675361 h 3675361"/>
            <a:gd name="connsiteX1" fmla="*/ 40943 w 11480322"/>
            <a:gd name="connsiteY1" fmla="*/ 3497940 h 3675361"/>
            <a:gd name="connsiteX2" fmla="*/ 81886 w 11480322"/>
            <a:gd name="connsiteY2" fmla="*/ 3470645 h 3675361"/>
            <a:gd name="connsiteX3" fmla="*/ 122830 w 11480322"/>
            <a:gd name="connsiteY3" fmla="*/ 3456997 h 3675361"/>
            <a:gd name="connsiteX4" fmla="*/ 204716 w 11480322"/>
            <a:gd name="connsiteY4" fmla="*/ 3416054 h 3675361"/>
            <a:gd name="connsiteX5" fmla="*/ 245660 w 11480322"/>
            <a:gd name="connsiteY5" fmla="*/ 3388758 h 3675361"/>
            <a:gd name="connsiteX6" fmla="*/ 286603 w 11480322"/>
            <a:gd name="connsiteY6" fmla="*/ 3375110 h 3675361"/>
            <a:gd name="connsiteX7" fmla="*/ 368489 w 11480322"/>
            <a:gd name="connsiteY7" fmla="*/ 3320519 h 3675361"/>
            <a:gd name="connsiteX8" fmla="*/ 696036 w 11480322"/>
            <a:gd name="connsiteY8" fmla="*/ 3306872 h 3675361"/>
            <a:gd name="connsiteX9" fmla="*/ 723331 w 11480322"/>
            <a:gd name="connsiteY9" fmla="*/ 3265928 h 3675361"/>
            <a:gd name="connsiteX10" fmla="*/ 764275 w 11480322"/>
            <a:gd name="connsiteY10" fmla="*/ 3238633 h 3675361"/>
            <a:gd name="connsiteX11" fmla="*/ 887104 w 11480322"/>
            <a:gd name="connsiteY11" fmla="*/ 3211337 h 3675361"/>
            <a:gd name="connsiteX12" fmla="*/ 928048 w 11480322"/>
            <a:gd name="connsiteY12" fmla="*/ 3170394 h 3675361"/>
            <a:gd name="connsiteX13" fmla="*/ 1323833 w 11480322"/>
            <a:gd name="connsiteY13" fmla="*/ 3156746 h 3675361"/>
            <a:gd name="connsiteX14" fmla="*/ 1528549 w 11480322"/>
            <a:gd name="connsiteY14" fmla="*/ 3211337 h 3675361"/>
            <a:gd name="connsiteX15" fmla="*/ 1610436 w 11480322"/>
            <a:gd name="connsiteY15" fmla="*/ 3238633 h 3675361"/>
            <a:gd name="connsiteX16" fmla="*/ 1787857 w 11480322"/>
            <a:gd name="connsiteY16" fmla="*/ 3252281 h 3675361"/>
            <a:gd name="connsiteX17" fmla="*/ 1828800 w 11480322"/>
            <a:gd name="connsiteY17" fmla="*/ 3265928 h 3675361"/>
            <a:gd name="connsiteX18" fmla="*/ 2033516 w 11480322"/>
            <a:gd name="connsiteY18" fmla="*/ 3279576 h 3675361"/>
            <a:gd name="connsiteX19" fmla="*/ 2060812 w 11480322"/>
            <a:gd name="connsiteY19" fmla="*/ 3320519 h 3675361"/>
            <a:gd name="connsiteX20" fmla="*/ 2101755 w 11480322"/>
            <a:gd name="connsiteY20" fmla="*/ 3334167 h 3675361"/>
            <a:gd name="connsiteX21" fmla="*/ 2156346 w 11480322"/>
            <a:gd name="connsiteY21" fmla="*/ 3361463 h 3675361"/>
            <a:gd name="connsiteX22" fmla="*/ 2197289 w 11480322"/>
            <a:gd name="connsiteY22" fmla="*/ 3388758 h 3675361"/>
            <a:gd name="connsiteX23" fmla="*/ 2470245 w 11480322"/>
            <a:gd name="connsiteY23" fmla="*/ 3402406 h 3675361"/>
            <a:gd name="connsiteX24" fmla="*/ 2483892 w 11480322"/>
            <a:gd name="connsiteY24" fmla="*/ 3456997 h 3675361"/>
            <a:gd name="connsiteX25" fmla="*/ 2524836 w 11480322"/>
            <a:gd name="connsiteY25" fmla="*/ 3470645 h 3675361"/>
            <a:gd name="connsiteX26" fmla="*/ 2756848 w 11480322"/>
            <a:gd name="connsiteY26" fmla="*/ 3484292 h 3675361"/>
            <a:gd name="connsiteX27" fmla="*/ 2770495 w 11480322"/>
            <a:gd name="connsiteY27" fmla="*/ 3538884 h 3675361"/>
            <a:gd name="connsiteX28" fmla="*/ 2866030 w 11480322"/>
            <a:gd name="connsiteY28" fmla="*/ 3484292 h 3675361"/>
            <a:gd name="connsiteX29" fmla="*/ 2906973 w 11480322"/>
            <a:gd name="connsiteY29" fmla="*/ 3402406 h 3675361"/>
            <a:gd name="connsiteX30" fmla="*/ 2947916 w 11480322"/>
            <a:gd name="connsiteY30" fmla="*/ 3388758 h 3675361"/>
            <a:gd name="connsiteX31" fmla="*/ 3138985 w 11480322"/>
            <a:gd name="connsiteY31" fmla="*/ 3375110 h 3675361"/>
            <a:gd name="connsiteX32" fmla="*/ 3220872 w 11480322"/>
            <a:gd name="connsiteY32" fmla="*/ 3293224 h 3675361"/>
            <a:gd name="connsiteX33" fmla="*/ 3357349 w 11480322"/>
            <a:gd name="connsiteY33" fmla="*/ 3238633 h 3675361"/>
            <a:gd name="connsiteX34" fmla="*/ 3398292 w 11480322"/>
            <a:gd name="connsiteY34" fmla="*/ 3224985 h 3675361"/>
            <a:gd name="connsiteX35" fmla="*/ 3480179 w 11480322"/>
            <a:gd name="connsiteY35" fmla="*/ 3170394 h 3675361"/>
            <a:gd name="connsiteX36" fmla="*/ 3521122 w 11480322"/>
            <a:gd name="connsiteY36" fmla="*/ 3156746 h 3675361"/>
            <a:gd name="connsiteX37" fmla="*/ 3603009 w 11480322"/>
            <a:gd name="connsiteY37" fmla="*/ 3115803 h 3675361"/>
            <a:gd name="connsiteX38" fmla="*/ 3712191 w 11480322"/>
            <a:gd name="connsiteY38" fmla="*/ 3102155 h 3675361"/>
            <a:gd name="connsiteX39" fmla="*/ 3753134 w 11480322"/>
            <a:gd name="connsiteY39" fmla="*/ 3074860 h 3675361"/>
            <a:gd name="connsiteX40" fmla="*/ 3780430 w 11480322"/>
            <a:gd name="connsiteY40" fmla="*/ 3033916 h 3675361"/>
            <a:gd name="connsiteX41" fmla="*/ 4080680 w 11480322"/>
            <a:gd name="connsiteY41" fmla="*/ 3020269 h 3675361"/>
            <a:gd name="connsiteX42" fmla="*/ 4203510 w 11480322"/>
            <a:gd name="connsiteY42" fmla="*/ 2979325 h 3675361"/>
            <a:gd name="connsiteX43" fmla="*/ 4244454 w 11480322"/>
            <a:gd name="connsiteY43" fmla="*/ 2952030 h 3675361"/>
            <a:gd name="connsiteX44" fmla="*/ 4462818 w 11480322"/>
            <a:gd name="connsiteY44" fmla="*/ 2938382 h 3675361"/>
            <a:gd name="connsiteX45" fmla="*/ 4503761 w 11480322"/>
            <a:gd name="connsiteY45" fmla="*/ 2924734 h 3675361"/>
            <a:gd name="connsiteX46" fmla="*/ 4585648 w 11480322"/>
            <a:gd name="connsiteY46" fmla="*/ 2870143 h 3675361"/>
            <a:gd name="connsiteX47" fmla="*/ 5254388 w 11480322"/>
            <a:gd name="connsiteY47" fmla="*/ 2815552 h 3675361"/>
            <a:gd name="connsiteX48" fmla="*/ 5308979 w 11480322"/>
            <a:gd name="connsiteY48" fmla="*/ 2733666 h 3675361"/>
            <a:gd name="connsiteX49" fmla="*/ 5431809 w 11480322"/>
            <a:gd name="connsiteY49" fmla="*/ 2706370 h 3675361"/>
            <a:gd name="connsiteX50" fmla="*/ 5472752 w 11480322"/>
            <a:gd name="connsiteY50" fmla="*/ 2679075 h 3675361"/>
            <a:gd name="connsiteX51" fmla="*/ 5568286 w 11480322"/>
            <a:gd name="connsiteY51" fmla="*/ 2651779 h 3675361"/>
            <a:gd name="connsiteX52" fmla="*/ 5595582 w 11480322"/>
            <a:gd name="connsiteY52" fmla="*/ 2610836 h 3675361"/>
            <a:gd name="connsiteX53" fmla="*/ 5636525 w 11480322"/>
            <a:gd name="connsiteY53" fmla="*/ 2583540 h 3675361"/>
            <a:gd name="connsiteX54" fmla="*/ 5663821 w 11480322"/>
            <a:gd name="connsiteY54" fmla="*/ 2501654 h 3675361"/>
            <a:gd name="connsiteX55" fmla="*/ 5745707 w 11480322"/>
            <a:gd name="connsiteY55" fmla="*/ 2433415 h 3675361"/>
            <a:gd name="connsiteX56" fmla="*/ 5813946 w 11480322"/>
            <a:gd name="connsiteY56" fmla="*/ 2419767 h 3675361"/>
            <a:gd name="connsiteX57" fmla="*/ 5868537 w 11480322"/>
            <a:gd name="connsiteY57" fmla="*/ 2406119 h 3675361"/>
            <a:gd name="connsiteX58" fmla="*/ 5909480 w 11480322"/>
            <a:gd name="connsiteY58" fmla="*/ 2378824 h 3675361"/>
            <a:gd name="connsiteX59" fmla="*/ 5923128 w 11480322"/>
            <a:gd name="connsiteY59" fmla="*/ 2296937 h 3675361"/>
            <a:gd name="connsiteX60" fmla="*/ 5936776 w 11480322"/>
            <a:gd name="connsiteY60" fmla="*/ 2255994 h 3675361"/>
            <a:gd name="connsiteX61" fmla="*/ 6032310 w 11480322"/>
            <a:gd name="connsiteY61" fmla="*/ 2228698 h 3675361"/>
            <a:gd name="connsiteX62" fmla="*/ 6114197 w 11480322"/>
            <a:gd name="connsiteY62" fmla="*/ 2201403 h 3675361"/>
            <a:gd name="connsiteX63" fmla="*/ 6196083 w 11480322"/>
            <a:gd name="connsiteY63" fmla="*/ 2160460 h 3675361"/>
            <a:gd name="connsiteX64" fmla="*/ 6237027 w 11480322"/>
            <a:gd name="connsiteY64" fmla="*/ 2133164 h 3675361"/>
            <a:gd name="connsiteX65" fmla="*/ 6509982 w 11480322"/>
            <a:gd name="connsiteY65" fmla="*/ 2105869 h 3675361"/>
            <a:gd name="connsiteX66" fmla="*/ 6796585 w 11480322"/>
            <a:gd name="connsiteY66" fmla="*/ 2064925 h 3675361"/>
            <a:gd name="connsiteX67" fmla="*/ 6878472 w 11480322"/>
            <a:gd name="connsiteY67" fmla="*/ 2010334 h 3675361"/>
            <a:gd name="connsiteX68" fmla="*/ 6892119 w 11480322"/>
            <a:gd name="connsiteY68" fmla="*/ 1969391 h 3675361"/>
            <a:gd name="connsiteX69" fmla="*/ 6933063 w 11480322"/>
            <a:gd name="connsiteY69" fmla="*/ 1942095 h 3675361"/>
            <a:gd name="connsiteX70" fmla="*/ 7028597 w 11480322"/>
            <a:gd name="connsiteY70" fmla="*/ 1914800 h 3675361"/>
            <a:gd name="connsiteX71" fmla="*/ 7069540 w 11480322"/>
            <a:gd name="connsiteY71" fmla="*/ 1887504 h 3675361"/>
            <a:gd name="connsiteX72" fmla="*/ 7246961 w 11480322"/>
            <a:gd name="connsiteY72" fmla="*/ 1846561 h 3675361"/>
            <a:gd name="connsiteX73" fmla="*/ 7328848 w 11480322"/>
            <a:gd name="connsiteY73" fmla="*/ 1805618 h 3675361"/>
            <a:gd name="connsiteX74" fmla="*/ 7356143 w 11480322"/>
            <a:gd name="connsiteY74" fmla="*/ 1764675 h 3675361"/>
            <a:gd name="connsiteX75" fmla="*/ 7519916 w 11480322"/>
            <a:gd name="connsiteY75" fmla="*/ 1751027 h 3675361"/>
            <a:gd name="connsiteX76" fmla="*/ 7629098 w 11480322"/>
            <a:gd name="connsiteY76" fmla="*/ 1737379 h 3675361"/>
            <a:gd name="connsiteX77" fmla="*/ 7697337 w 11480322"/>
            <a:gd name="connsiteY77" fmla="*/ 1669140 h 3675361"/>
            <a:gd name="connsiteX78" fmla="*/ 7738280 w 11480322"/>
            <a:gd name="connsiteY78" fmla="*/ 1628197 h 3675361"/>
            <a:gd name="connsiteX79" fmla="*/ 7820167 w 11480322"/>
            <a:gd name="connsiteY79" fmla="*/ 1559958 h 3675361"/>
            <a:gd name="connsiteX80" fmla="*/ 7847463 w 11480322"/>
            <a:gd name="connsiteY80" fmla="*/ 1355242 h 3675361"/>
            <a:gd name="connsiteX81" fmla="*/ 7861110 w 11480322"/>
            <a:gd name="connsiteY81" fmla="*/ 1300651 h 3675361"/>
            <a:gd name="connsiteX82" fmla="*/ 7942997 w 11480322"/>
            <a:gd name="connsiteY82" fmla="*/ 1232412 h 3675361"/>
            <a:gd name="connsiteX83" fmla="*/ 7983940 w 11480322"/>
            <a:gd name="connsiteY83" fmla="*/ 1191469 h 3675361"/>
            <a:gd name="connsiteX84" fmla="*/ 7997588 w 11480322"/>
            <a:gd name="connsiteY84" fmla="*/ 1150525 h 3675361"/>
            <a:gd name="connsiteX85" fmla="*/ 8038531 w 11480322"/>
            <a:gd name="connsiteY85" fmla="*/ 1123230 h 3675361"/>
            <a:gd name="connsiteX86" fmla="*/ 8052179 w 11480322"/>
            <a:gd name="connsiteY86" fmla="*/ 877570 h 3675361"/>
            <a:gd name="connsiteX87" fmla="*/ 8079475 w 11480322"/>
            <a:gd name="connsiteY87" fmla="*/ 782036 h 3675361"/>
            <a:gd name="connsiteX88" fmla="*/ 8093122 w 11480322"/>
            <a:gd name="connsiteY88" fmla="*/ 604615 h 3675361"/>
            <a:gd name="connsiteX89" fmla="*/ 8106770 w 11480322"/>
            <a:gd name="connsiteY89" fmla="*/ 563672 h 3675361"/>
            <a:gd name="connsiteX90" fmla="*/ 9168938 w 11480322"/>
            <a:gd name="connsiteY90" fmla="*/ 4116 h 3675361"/>
            <a:gd name="connsiteX91" fmla="*/ 10338688 w 11480322"/>
            <a:gd name="connsiteY91" fmla="*/ 331657 h 3675361"/>
            <a:gd name="connsiteX92" fmla="*/ 10905493 w 11480322"/>
            <a:gd name="connsiteY92" fmla="*/ 741093 h 3675361"/>
            <a:gd name="connsiteX93" fmla="*/ 11420118 w 11480322"/>
            <a:gd name="connsiteY93" fmla="*/ 1041348 h 3675361"/>
            <a:gd name="connsiteX94" fmla="*/ 11480322 w 11480322"/>
            <a:gd name="connsiteY94" fmla="*/ 1082290 h 3675361"/>
            <a:gd name="connsiteX0" fmla="*/ 0 w 11595933"/>
            <a:gd name="connsiteY0" fmla="*/ 3675361 h 3675361"/>
            <a:gd name="connsiteX1" fmla="*/ 40943 w 11595933"/>
            <a:gd name="connsiteY1" fmla="*/ 3497940 h 3675361"/>
            <a:gd name="connsiteX2" fmla="*/ 81886 w 11595933"/>
            <a:gd name="connsiteY2" fmla="*/ 3470645 h 3675361"/>
            <a:gd name="connsiteX3" fmla="*/ 122830 w 11595933"/>
            <a:gd name="connsiteY3" fmla="*/ 3456997 h 3675361"/>
            <a:gd name="connsiteX4" fmla="*/ 204716 w 11595933"/>
            <a:gd name="connsiteY4" fmla="*/ 3416054 h 3675361"/>
            <a:gd name="connsiteX5" fmla="*/ 245660 w 11595933"/>
            <a:gd name="connsiteY5" fmla="*/ 3388758 h 3675361"/>
            <a:gd name="connsiteX6" fmla="*/ 286603 w 11595933"/>
            <a:gd name="connsiteY6" fmla="*/ 3375110 h 3675361"/>
            <a:gd name="connsiteX7" fmla="*/ 368489 w 11595933"/>
            <a:gd name="connsiteY7" fmla="*/ 3320519 h 3675361"/>
            <a:gd name="connsiteX8" fmla="*/ 696036 w 11595933"/>
            <a:gd name="connsiteY8" fmla="*/ 3306872 h 3675361"/>
            <a:gd name="connsiteX9" fmla="*/ 723331 w 11595933"/>
            <a:gd name="connsiteY9" fmla="*/ 3265928 h 3675361"/>
            <a:gd name="connsiteX10" fmla="*/ 764275 w 11595933"/>
            <a:gd name="connsiteY10" fmla="*/ 3238633 h 3675361"/>
            <a:gd name="connsiteX11" fmla="*/ 887104 w 11595933"/>
            <a:gd name="connsiteY11" fmla="*/ 3211337 h 3675361"/>
            <a:gd name="connsiteX12" fmla="*/ 928048 w 11595933"/>
            <a:gd name="connsiteY12" fmla="*/ 3170394 h 3675361"/>
            <a:gd name="connsiteX13" fmla="*/ 1323833 w 11595933"/>
            <a:gd name="connsiteY13" fmla="*/ 3156746 h 3675361"/>
            <a:gd name="connsiteX14" fmla="*/ 1528549 w 11595933"/>
            <a:gd name="connsiteY14" fmla="*/ 3211337 h 3675361"/>
            <a:gd name="connsiteX15" fmla="*/ 1610436 w 11595933"/>
            <a:gd name="connsiteY15" fmla="*/ 3238633 h 3675361"/>
            <a:gd name="connsiteX16" fmla="*/ 1787857 w 11595933"/>
            <a:gd name="connsiteY16" fmla="*/ 3252281 h 3675361"/>
            <a:gd name="connsiteX17" fmla="*/ 1828800 w 11595933"/>
            <a:gd name="connsiteY17" fmla="*/ 3265928 h 3675361"/>
            <a:gd name="connsiteX18" fmla="*/ 2033516 w 11595933"/>
            <a:gd name="connsiteY18" fmla="*/ 3279576 h 3675361"/>
            <a:gd name="connsiteX19" fmla="*/ 2060812 w 11595933"/>
            <a:gd name="connsiteY19" fmla="*/ 3320519 h 3675361"/>
            <a:gd name="connsiteX20" fmla="*/ 2101755 w 11595933"/>
            <a:gd name="connsiteY20" fmla="*/ 3334167 h 3675361"/>
            <a:gd name="connsiteX21" fmla="*/ 2156346 w 11595933"/>
            <a:gd name="connsiteY21" fmla="*/ 3361463 h 3675361"/>
            <a:gd name="connsiteX22" fmla="*/ 2197289 w 11595933"/>
            <a:gd name="connsiteY22" fmla="*/ 3388758 h 3675361"/>
            <a:gd name="connsiteX23" fmla="*/ 2470245 w 11595933"/>
            <a:gd name="connsiteY23" fmla="*/ 3402406 h 3675361"/>
            <a:gd name="connsiteX24" fmla="*/ 2483892 w 11595933"/>
            <a:gd name="connsiteY24" fmla="*/ 3456997 h 3675361"/>
            <a:gd name="connsiteX25" fmla="*/ 2524836 w 11595933"/>
            <a:gd name="connsiteY25" fmla="*/ 3470645 h 3675361"/>
            <a:gd name="connsiteX26" fmla="*/ 2756848 w 11595933"/>
            <a:gd name="connsiteY26" fmla="*/ 3484292 h 3675361"/>
            <a:gd name="connsiteX27" fmla="*/ 2770495 w 11595933"/>
            <a:gd name="connsiteY27" fmla="*/ 3538884 h 3675361"/>
            <a:gd name="connsiteX28" fmla="*/ 2866030 w 11595933"/>
            <a:gd name="connsiteY28" fmla="*/ 3484292 h 3675361"/>
            <a:gd name="connsiteX29" fmla="*/ 2906973 w 11595933"/>
            <a:gd name="connsiteY29" fmla="*/ 3402406 h 3675361"/>
            <a:gd name="connsiteX30" fmla="*/ 2947916 w 11595933"/>
            <a:gd name="connsiteY30" fmla="*/ 3388758 h 3675361"/>
            <a:gd name="connsiteX31" fmla="*/ 3138985 w 11595933"/>
            <a:gd name="connsiteY31" fmla="*/ 3375110 h 3675361"/>
            <a:gd name="connsiteX32" fmla="*/ 3220872 w 11595933"/>
            <a:gd name="connsiteY32" fmla="*/ 3293224 h 3675361"/>
            <a:gd name="connsiteX33" fmla="*/ 3357349 w 11595933"/>
            <a:gd name="connsiteY33" fmla="*/ 3238633 h 3675361"/>
            <a:gd name="connsiteX34" fmla="*/ 3398292 w 11595933"/>
            <a:gd name="connsiteY34" fmla="*/ 3224985 h 3675361"/>
            <a:gd name="connsiteX35" fmla="*/ 3480179 w 11595933"/>
            <a:gd name="connsiteY35" fmla="*/ 3170394 h 3675361"/>
            <a:gd name="connsiteX36" fmla="*/ 3521122 w 11595933"/>
            <a:gd name="connsiteY36" fmla="*/ 3156746 h 3675361"/>
            <a:gd name="connsiteX37" fmla="*/ 3603009 w 11595933"/>
            <a:gd name="connsiteY37" fmla="*/ 3115803 h 3675361"/>
            <a:gd name="connsiteX38" fmla="*/ 3712191 w 11595933"/>
            <a:gd name="connsiteY38" fmla="*/ 3102155 h 3675361"/>
            <a:gd name="connsiteX39" fmla="*/ 3753134 w 11595933"/>
            <a:gd name="connsiteY39" fmla="*/ 3074860 h 3675361"/>
            <a:gd name="connsiteX40" fmla="*/ 3780430 w 11595933"/>
            <a:gd name="connsiteY40" fmla="*/ 3033916 h 3675361"/>
            <a:gd name="connsiteX41" fmla="*/ 4080680 w 11595933"/>
            <a:gd name="connsiteY41" fmla="*/ 3020269 h 3675361"/>
            <a:gd name="connsiteX42" fmla="*/ 4203510 w 11595933"/>
            <a:gd name="connsiteY42" fmla="*/ 2979325 h 3675361"/>
            <a:gd name="connsiteX43" fmla="*/ 4244454 w 11595933"/>
            <a:gd name="connsiteY43" fmla="*/ 2952030 h 3675361"/>
            <a:gd name="connsiteX44" fmla="*/ 4462818 w 11595933"/>
            <a:gd name="connsiteY44" fmla="*/ 2938382 h 3675361"/>
            <a:gd name="connsiteX45" fmla="*/ 4503761 w 11595933"/>
            <a:gd name="connsiteY45" fmla="*/ 2924734 h 3675361"/>
            <a:gd name="connsiteX46" fmla="*/ 4585648 w 11595933"/>
            <a:gd name="connsiteY46" fmla="*/ 2870143 h 3675361"/>
            <a:gd name="connsiteX47" fmla="*/ 5254388 w 11595933"/>
            <a:gd name="connsiteY47" fmla="*/ 2815552 h 3675361"/>
            <a:gd name="connsiteX48" fmla="*/ 5308979 w 11595933"/>
            <a:gd name="connsiteY48" fmla="*/ 2733666 h 3675361"/>
            <a:gd name="connsiteX49" fmla="*/ 5431809 w 11595933"/>
            <a:gd name="connsiteY49" fmla="*/ 2706370 h 3675361"/>
            <a:gd name="connsiteX50" fmla="*/ 5472752 w 11595933"/>
            <a:gd name="connsiteY50" fmla="*/ 2679075 h 3675361"/>
            <a:gd name="connsiteX51" fmla="*/ 5568286 w 11595933"/>
            <a:gd name="connsiteY51" fmla="*/ 2651779 h 3675361"/>
            <a:gd name="connsiteX52" fmla="*/ 5595582 w 11595933"/>
            <a:gd name="connsiteY52" fmla="*/ 2610836 h 3675361"/>
            <a:gd name="connsiteX53" fmla="*/ 5636525 w 11595933"/>
            <a:gd name="connsiteY53" fmla="*/ 2583540 h 3675361"/>
            <a:gd name="connsiteX54" fmla="*/ 5663821 w 11595933"/>
            <a:gd name="connsiteY54" fmla="*/ 2501654 h 3675361"/>
            <a:gd name="connsiteX55" fmla="*/ 5745707 w 11595933"/>
            <a:gd name="connsiteY55" fmla="*/ 2433415 h 3675361"/>
            <a:gd name="connsiteX56" fmla="*/ 5813946 w 11595933"/>
            <a:gd name="connsiteY56" fmla="*/ 2419767 h 3675361"/>
            <a:gd name="connsiteX57" fmla="*/ 5868537 w 11595933"/>
            <a:gd name="connsiteY57" fmla="*/ 2406119 h 3675361"/>
            <a:gd name="connsiteX58" fmla="*/ 5909480 w 11595933"/>
            <a:gd name="connsiteY58" fmla="*/ 2378824 h 3675361"/>
            <a:gd name="connsiteX59" fmla="*/ 5923128 w 11595933"/>
            <a:gd name="connsiteY59" fmla="*/ 2296937 h 3675361"/>
            <a:gd name="connsiteX60" fmla="*/ 5936776 w 11595933"/>
            <a:gd name="connsiteY60" fmla="*/ 2255994 h 3675361"/>
            <a:gd name="connsiteX61" fmla="*/ 6032310 w 11595933"/>
            <a:gd name="connsiteY61" fmla="*/ 2228698 h 3675361"/>
            <a:gd name="connsiteX62" fmla="*/ 6114197 w 11595933"/>
            <a:gd name="connsiteY62" fmla="*/ 2201403 h 3675361"/>
            <a:gd name="connsiteX63" fmla="*/ 6196083 w 11595933"/>
            <a:gd name="connsiteY63" fmla="*/ 2160460 h 3675361"/>
            <a:gd name="connsiteX64" fmla="*/ 6237027 w 11595933"/>
            <a:gd name="connsiteY64" fmla="*/ 2133164 h 3675361"/>
            <a:gd name="connsiteX65" fmla="*/ 6509982 w 11595933"/>
            <a:gd name="connsiteY65" fmla="*/ 2105869 h 3675361"/>
            <a:gd name="connsiteX66" fmla="*/ 6796585 w 11595933"/>
            <a:gd name="connsiteY66" fmla="*/ 2064925 h 3675361"/>
            <a:gd name="connsiteX67" fmla="*/ 6878472 w 11595933"/>
            <a:gd name="connsiteY67" fmla="*/ 2010334 h 3675361"/>
            <a:gd name="connsiteX68" fmla="*/ 6892119 w 11595933"/>
            <a:gd name="connsiteY68" fmla="*/ 1969391 h 3675361"/>
            <a:gd name="connsiteX69" fmla="*/ 6933063 w 11595933"/>
            <a:gd name="connsiteY69" fmla="*/ 1942095 h 3675361"/>
            <a:gd name="connsiteX70" fmla="*/ 7028597 w 11595933"/>
            <a:gd name="connsiteY70" fmla="*/ 1914800 h 3675361"/>
            <a:gd name="connsiteX71" fmla="*/ 7069540 w 11595933"/>
            <a:gd name="connsiteY71" fmla="*/ 1887504 h 3675361"/>
            <a:gd name="connsiteX72" fmla="*/ 7246961 w 11595933"/>
            <a:gd name="connsiteY72" fmla="*/ 1846561 h 3675361"/>
            <a:gd name="connsiteX73" fmla="*/ 7328848 w 11595933"/>
            <a:gd name="connsiteY73" fmla="*/ 1805618 h 3675361"/>
            <a:gd name="connsiteX74" fmla="*/ 7356143 w 11595933"/>
            <a:gd name="connsiteY74" fmla="*/ 1764675 h 3675361"/>
            <a:gd name="connsiteX75" fmla="*/ 7519916 w 11595933"/>
            <a:gd name="connsiteY75" fmla="*/ 1751027 h 3675361"/>
            <a:gd name="connsiteX76" fmla="*/ 7629098 w 11595933"/>
            <a:gd name="connsiteY76" fmla="*/ 1737379 h 3675361"/>
            <a:gd name="connsiteX77" fmla="*/ 7697337 w 11595933"/>
            <a:gd name="connsiteY77" fmla="*/ 1669140 h 3675361"/>
            <a:gd name="connsiteX78" fmla="*/ 7738280 w 11595933"/>
            <a:gd name="connsiteY78" fmla="*/ 1628197 h 3675361"/>
            <a:gd name="connsiteX79" fmla="*/ 7820167 w 11595933"/>
            <a:gd name="connsiteY79" fmla="*/ 1559958 h 3675361"/>
            <a:gd name="connsiteX80" fmla="*/ 7847463 w 11595933"/>
            <a:gd name="connsiteY80" fmla="*/ 1355242 h 3675361"/>
            <a:gd name="connsiteX81" fmla="*/ 7861110 w 11595933"/>
            <a:gd name="connsiteY81" fmla="*/ 1300651 h 3675361"/>
            <a:gd name="connsiteX82" fmla="*/ 7942997 w 11595933"/>
            <a:gd name="connsiteY82" fmla="*/ 1232412 h 3675361"/>
            <a:gd name="connsiteX83" fmla="*/ 7983940 w 11595933"/>
            <a:gd name="connsiteY83" fmla="*/ 1191469 h 3675361"/>
            <a:gd name="connsiteX84" fmla="*/ 7997588 w 11595933"/>
            <a:gd name="connsiteY84" fmla="*/ 1150525 h 3675361"/>
            <a:gd name="connsiteX85" fmla="*/ 8038531 w 11595933"/>
            <a:gd name="connsiteY85" fmla="*/ 1123230 h 3675361"/>
            <a:gd name="connsiteX86" fmla="*/ 8052179 w 11595933"/>
            <a:gd name="connsiteY86" fmla="*/ 877570 h 3675361"/>
            <a:gd name="connsiteX87" fmla="*/ 8079475 w 11595933"/>
            <a:gd name="connsiteY87" fmla="*/ 782036 h 3675361"/>
            <a:gd name="connsiteX88" fmla="*/ 8093122 w 11595933"/>
            <a:gd name="connsiteY88" fmla="*/ 604615 h 3675361"/>
            <a:gd name="connsiteX89" fmla="*/ 8106770 w 11595933"/>
            <a:gd name="connsiteY89" fmla="*/ 563672 h 3675361"/>
            <a:gd name="connsiteX90" fmla="*/ 9168938 w 11595933"/>
            <a:gd name="connsiteY90" fmla="*/ 4116 h 3675361"/>
            <a:gd name="connsiteX91" fmla="*/ 10338688 w 11595933"/>
            <a:gd name="connsiteY91" fmla="*/ 331657 h 3675361"/>
            <a:gd name="connsiteX92" fmla="*/ 10905493 w 11595933"/>
            <a:gd name="connsiteY92" fmla="*/ 741093 h 3675361"/>
            <a:gd name="connsiteX93" fmla="*/ 11420118 w 11595933"/>
            <a:gd name="connsiteY93" fmla="*/ 1041348 h 3675361"/>
            <a:gd name="connsiteX94" fmla="*/ 11595933 w 11595933"/>
            <a:gd name="connsiteY94" fmla="*/ 1123233 h 3675361"/>
            <a:gd name="connsiteX0" fmla="*/ 0 w 11595933"/>
            <a:gd name="connsiteY0" fmla="*/ 3675361 h 3675361"/>
            <a:gd name="connsiteX1" fmla="*/ 40943 w 11595933"/>
            <a:gd name="connsiteY1" fmla="*/ 3497940 h 3675361"/>
            <a:gd name="connsiteX2" fmla="*/ 81886 w 11595933"/>
            <a:gd name="connsiteY2" fmla="*/ 3470645 h 3675361"/>
            <a:gd name="connsiteX3" fmla="*/ 122830 w 11595933"/>
            <a:gd name="connsiteY3" fmla="*/ 3456997 h 3675361"/>
            <a:gd name="connsiteX4" fmla="*/ 204716 w 11595933"/>
            <a:gd name="connsiteY4" fmla="*/ 3416054 h 3675361"/>
            <a:gd name="connsiteX5" fmla="*/ 245660 w 11595933"/>
            <a:gd name="connsiteY5" fmla="*/ 3388758 h 3675361"/>
            <a:gd name="connsiteX6" fmla="*/ 286603 w 11595933"/>
            <a:gd name="connsiteY6" fmla="*/ 3375110 h 3675361"/>
            <a:gd name="connsiteX7" fmla="*/ 368489 w 11595933"/>
            <a:gd name="connsiteY7" fmla="*/ 3320519 h 3675361"/>
            <a:gd name="connsiteX8" fmla="*/ 696036 w 11595933"/>
            <a:gd name="connsiteY8" fmla="*/ 3306872 h 3675361"/>
            <a:gd name="connsiteX9" fmla="*/ 723331 w 11595933"/>
            <a:gd name="connsiteY9" fmla="*/ 3265928 h 3675361"/>
            <a:gd name="connsiteX10" fmla="*/ 764275 w 11595933"/>
            <a:gd name="connsiteY10" fmla="*/ 3238633 h 3675361"/>
            <a:gd name="connsiteX11" fmla="*/ 887104 w 11595933"/>
            <a:gd name="connsiteY11" fmla="*/ 3211337 h 3675361"/>
            <a:gd name="connsiteX12" fmla="*/ 928048 w 11595933"/>
            <a:gd name="connsiteY12" fmla="*/ 3170394 h 3675361"/>
            <a:gd name="connsiteX13" fmla="*/ 1323833 w 11595933"/>
            <a:gd name="connsiteY13" fmla="*/ 3156746 h 3675361"/>
            <a:gd name="connsiteX14" fmla="*/ 1528549 w 11595933"/>
            <a:gd name="connsiteY14" fmla="*/ 3211337 h 3675361"/>
            <a:gd name="connsiteX15" fmla="*/ 1610436 w 11595933"/>
            <a:gd name="connsiteY15" fmla="*/ 3238633 h 3675361"/>
            <a:gd name="connsiteX16" fmla="*/ 1787857 w 11595933"/>
            <a:gd name="connsiteY16" fmla="*/ 3252281 h 3675361"/>
            <a:gd name="connsiteX17" fmla="*/ 1828800 w 11595933"/>
            <a:gd name="connsiteY17" fmla="*/ 3265928 h 3675361"/>
            <a:gd name="connsiteX18" fmla="*/ 2033516 w 11595933"/>
            <a:gd name="connsiteY18" fmla="*/ 3279576 h 3675361"/>
            <a:gd name="connsiteX19" fmla="*/ 2060812 w 11595933"/>
            <a:gd name="connsiteY19" fmla="*/ 3320519 h 3675361"/>
            <a:gd name="connsiteX20" fmla="*/ 2101755 w 11595933"/>
            <a:gd name="connsiteY20" fmla="*/ 3334167 h 3675361"/>
            <a:gd name="connsiteX21" fmla="*/ 2156346 w 11595933"/>
            <a:gd name="connsiteY21" fmla="*/ 3361463 h 3675361"/>
            <a:gd name="connsiteX22" fmla="*/ 2197289 w 11595933"/>
            <a:gd name="connsiteY22" fmla="*/ 3388758 h 3675361"/>
            <a:gd name="connsiteX23" fmla="*/ 2470245 w 11595933"/>
            <a:gd name="connsiteY23" fmla="*/ 3402406 h 3675361"/>
            <a:gd name="connsiteX24" fmla="*/ 2483892 w 11595933"/>
            <a:gd name="connsiteY24" fmla="*/ 3456997 h 3675361"/>
            <a:gd name="connsiteX25" fmla="*/ 2524836 w 11595933"/>
            <a:gd name="connsiteY25" fmla="*/ 3470645 h 3675361"/>
            <a:gd name="connsiteX26" fmla="*/ 2756848 w 11595933"/>
            <a:gd name="connsiteY26" fmla="*/ 3484292 h 3675361"/>
            <a:gd name="connsiteX27" fmla="*/ 2770495 w 11595933"/>
            <a:gd name="connsiteY27" fmla="*/ 3538884 h 3675361"/>
            <a:gd name="connsiteX28" fmla="*/ 2866030 w 11595933"/>
            <a:gd name="connsiteY28" fmla="*/ 3484292 h 3675361"/>
            <a:gd name="connsiteX29" fmla="*/ 2906973 w 11595933"/>
            <a:gd name="connsiteY29" fmla="*/ 3402406 h 3675361"/>
            <a:gd name="connsiteX30" fmla="*/ 2947916 w 11595933"/>
            <a:gd name="connsiteY30" fmla="*/ 3388758 h 3675361"/>
            <a:gd name="connsiteX31" fmla="*/ 3138985 w 11595933"/>
            <a:gd name="connsiteY31" fmla="*/ 3375110 h 3675361"/>
            <a:gd name="connsiteX32" fmla="*/ 3220872 w 11595933"/>
            <a:gd name="connsiteY32" fmla="*/ 3293224 h 3675361"/>
            <a:gd name="connsiteX33" fmla="*/ 3357349 w 11595933"/>
            <a:gd name="connsiteY33" fmla="*/ 3238633 h 3675361"/>
            <a:gd name="connsiteX34" fmla="*/ 3398292 w 11595933"/>
            <a:gd name="connsiteY34" fmla="*/ 3224985 h 3675361"/>
            <a:gd name="connsiteX35" fmla="*/ 3480179 w 11595933"/>
            <a:gd name="connsiteY35" fmla="*/ 3170394 h 3675361"/>
            <a:gd name="connsiteX36" fmla="*/ 3521122 w 11595933"/>
            <a:gd name="connsiteY36" fmla="*/ 3156746 h 3675361"/>
            <a:gd name="connsiteX37" fmla="*/ 3603009 w 11595933"/>
            <a:gd name="connsiteY37" fmla="*/ 3115803 h 3675361"/>
            <a:gd name="connsiteX38" fmla="*/ 3712191 w 11595933"/>
            <a:gd name="connsiteY38" fmla="*/ 3102155 h 3675361"/>
            <a:gd name="connsiteX39" fmla="*/ 3753134 w 11595933"/>
            <a:gd name="connsiteY39" fmla="*/ 3074860 h 3675361"/>
            <a:gd name="connsiteX40" fmla="*/ 3780430 w 11595933"/>
            <a:gd name="connsiteY40" fmla="*/ 3033916 h 3675361"/>
            <a:gd name="connsiteX41" fmla="*/ 4080680 w 11595933"/>
            <a:gd name="connsiteY41" fmla="*/ 3020269 h 3675361"/>
            <a:gd name="connsiteX42" fmla="*/ 4203510 w 11595933"/>
            <a:gd name="connsiteY42" fmla="*/ 2979325 h 3675361"/>
            <a:gd name="connsiteX43" fmla="*/ 4244454 w 11595933"/>
            <a:gd name="connsiteY43" fmla="*/ 2952030 h 3675361"/>
            <a:gd name="connsiteX44" fmla="*/ 4462818 w 11595933"/>
            <a:gd name="connsiteY44" fmla="*/ 2938382 h 3675361"/>
            <a:gd name="connsiteX45" fmla="*/ 4503761 w 11595933"/>
            <a:gd name="connsiteY45" fmla="*/ 2924734 h 3675361"/>
            <a:gd name="connsiteX46" fmla="*/ 4585648 w 11595933"/>
            <a:gd name="connsiteY46" fmla="*/ 2870143 h 3675361"/>
            <a:gd name="connsiteX47" fmla="*/ 5254388 w 11595933"/>
            <a:gd name="connsiteY47" fmla="*/ 2815552 h 3675361"/>
            <a:gd name="connsiteX48" fmla="*/ 5308979 w 11595933"/>
            <a:gd name="connsiteY48" fmla="*/ 2733666 h 3675361"/>
            <a:gd name="connsiteX49" fmla="*/ 5431809 w 11595933"/>
            <a:gd name="connsiteY49" fmla="*/ 2706370 h 3675361"/>
            <a:gd name="connsiteX50" fmla="*/ 5472752 w 11595933"/>
            <a:gd name="connsiteY50" fmla="*/ 2679075 h 3675361"/>
            <a:gd name="connsiteX51" fmla="*/ 5568286 w 11595933"/>
            <a:gd name="connsiteY51" fmla="*/ 2651779 h 3675361"/>
            <a:gd name="connsiteX52" fmla="*/ 5595582 w 11595933"/>
            <a:gd name="connsiteY52" fmla="*/ 2610836 h 3675361"/>
            <a:gd name="connsiteX53" fmla="*/ 5636525 w 11595933"/>
            <a:gd name="connsiteY53" fmla="*/ 2583540 h 3675361"/>
            <a:gd name="connsiteX54" fmla="*/ 5663821 w 11595933"/>
            <a:gd name="connsiteY54" fmla="*/ 2501654 h 3675361"/>
            <a:gd name="connsiteX55" fmla="*/ 5745707 w 11595933"/>
            <a:gd name="connsiteY55" fmla="*/ 2433415 h 3675361"/>
            <a:gd name="connsiteX56" fmla="*/ 5813946 w 11595933"/>
            <a:gd name="connsiteY56" fmla="*/ 2419767 h 3675361"/>
            <a:gd name="connsiteX57" fmla="*/ 5868537 w 11595933"/>
            <a:gd name="connsiteY57" fmla="*/ 2406119 h 3675361"/>
            <a:gd name="connsiteX58" fmla="*/ 5909480 w 11595933"/>
            <a:gd name="connsiteY58" fmla="*/ 2378824 h 3675361"/>
            <a:gd name="connsiteX59" fmla="*/ 5923128 w 11595933"/>
            <a:gd name="connsiteY59" fmla="*/ 2296937 h 3675361"/>
            <a:gd name="connsiteX60" fmla="*/ 5936776 w 11595933"/>
            <a:gd name="connsiteY60" fmla="*/ 2255994 h 3675361"/>
            <a:gd name="connsiteX61" fmla="*/ 6032310 w 11595933"/>
            <a:gd name="connsiteY61" fmla="*/ 2228698 h 3675361"/>
            <a:gd name="connsiteX62" fmla="*/ 6114197 w 11595933"/>
            <a:gd name="connsiteY62" fmla="*/ 2201403 h 3675361"/>
            <a:gd name="connsiteX63" fmla="*/ 6196083 w 11595933"/>
            <a:gd name="connsiteY63" fmla="*/ 2160460 h 3675361"/>
            <a:gd name="connsiteX64" fmla="*/ 6237027 w 11595933"/>
            <a:gd name="connsiteY64" fmla="*/ 2133164 h 3675361"/>
            <a:gd name="connsiteX65" fmla="*/ 6509982 w 11595933"/>
            <a:gd name="connsiteY65" fmla="*/ 2105869 h 3675361"/>
            <a:gd name="connsiteX66" fmla="*/ 6796585 w 11595933"/>
            <a:gd name="connsiteY66" fmla="*/ 2064925 h 3675361"/>
            <a:gd name="connsiteX67" fmla="*/ 6878472 w 11595933"/>
            <a:gd name="connsiteY67" fmla="*/ 2010334 h 3675361"/>
            <a:gd name="connsiteX68" fmla="*/ 6892119 w 11595933"/>
            <a:gd name="connsiteY68" fmla="*/ 1969391 h 3675361"/>
            <a:gd name="connsiteX69" fmla="*/ 6933063 w 11595933"/>
            <a:gd name="connsiteY69" fmla="*/ 1942095 h 3675361"/>
            <a:gd name="connsiteX70" fmla="*/ 7028597 w 11595933"/>
            <a:gd name="connsiteY70" fmla="*/ 1914800 h 3675361"/>
            <a:gd name="connsiteX71" fmla="*/ 7069540 w 11595933"/>
            <a:gd name="connsiteY71" fmla="*/ 1887504 h 3675361"/>
            <a:gd name="connsiteX72" fmla="*/ 7246961 w 11595933"/>
            <a:gd name="connsiteY72" fmla="*/ 1846561 h 3675361"/>
            <a:gd name="connsiteX73" fmla="*/ 7328848 w 11595933"/>
            <a:gd name="connsiteY73" fmla="*/ 1805618 h 3675361"/>
            <a:gd name="connsiteX74" fmla="*/ 7356143 w 11595933"/>
            <a:gd name="connsiteY74" fmla="*/ 1764675 h 3675361"/>
            <a:gd name="connsiteX75" fmla="*/ 7519916 w 11595933"/>
            <a:gd name="connsiteY75" fmla="*/ 1751027 h 3675361"/>
            <a:gd name="connsiteX76" fmla="*/ 7629098 w 11595933"/>
            <a:gd name="connsiteY76" fmla="*/ 1737379 h 3675361"/>
            <a:gd name="connsiteX77" fmla="*/ 7697337 w 11595933"/>
            <a:gd name="connsiteY77" fmla="*/ 1669140 h 3675361"/>
            <a:gd name="connsiteX78" fmla="*/ 7738280 w 11595933"/>
            <a:gd name="connsiteY78" fmla="*/ 1628197 h 3675361"/>
            <a:gd name="connsiteX79" fmla="*/ 7820167 w 11595933"/>
            <a:gd name="connsiteY79" fmla="*/ 1559958 h 3675361"/>
            <a:gd name="connsiteX80" fmla="*/ 7847463 w 11595933"/>
            <a:gd name="connsiteY80" fmla="*/ 1355242 h 3675361"/>
            <a:gd name="connsiteX81" fmla="*/ 7861110 w 11595933"/>
            <a:gd name="connsiteY81" fmla="*/ 1300651 h 3675361"/>
            <a:gd name="connsiteX82" fmla="*/ 7942997 w 11595933"/>
            <a:gd name="connsiteY82" fmla="*/ 1232412 h 3675361"/>
            <a:gd name="connsiteX83" fmla="*/ 7983940 w 11595933"/>
            <a:gd name="connsiteY83" fmla="*/ 1191469 h 3675361"/>
            <a:gd name="connsiteX84" fmla="*/ 7997588 w 11595933"/>
            <a:gd name="connsiteY84" fmla="*/ 1150525 h 3675361"/>
            <a:gd name="connsiteX85" fmla="*/ 8038531 w 11595933"/>
            <a:gd name="connsiteY85" fmla="*/ 1123230 h 3675361"/>
            <a:gd name="connsiteX86" fmla="*/ 8052179 w 11595933"/>
            <a:gd name="connsiteY86" fmla="*/ 877570 h 3675361"/>
            <a:gd name="connsiteX87" fmla="*/ 8079475 w 11595933"/>
            <a:gd name="connsiteY87" fmla="*/ 782036 h 3675361"/>
            <a:gd name="connsiteX88" fmla="*/ 8093122 w 11595933"/>
            <a:gd name="connsiteY88" fmla="*/ 604615 h 3675361"/>
            <a:gd name="connsiteX89" fmla="*/ 8106770 w 11595933"/>
            <a:gd name="connsiteY89" fmla="*/ 563672 h 3675361"/>
            <a:gd name="connsiteX90" fmla="*/ 9168938 w 11595933"/>
            <a:gd name="connsiteY90" fmla="*/ 4116 h 3675361"/>
            <a:gd name="connsiteX91" fmla="*/ 10338688 w 11595933"/>
            <a:gd name="connsiteY91" fmla="*/ 331657 h 3675361"/>
            <a:gd name="connsiteX92" fmla="*/ 10905493 w 11595933"/>
            <a:gd name="connsiteY92" fmla="*/ 741093 h 3675361"/>
            <a:gd name="connsiteX93" fmla="*/ 11554995 w 11595933"/>
            <a:gd name="connsiteY93" fmla="*/ 1082290 h 3675361"/>
            <a:gd name="connsiteX94" fmla="*/ 11595933 w 11595933"/>
            <a:gd name="connsiteY94" fmla="*/ 1123233 h 3675361"/>
            <a:gd name="connsiteX0" fmla="*/ 0 w 11595933"/>
            <a:gd name="connsiteY0" fmla="*/ 3675361 h 3675361"/>
            <a:gd name="connsiteX1" fmla="*/ 40943 w 11595933"/>
            <a:gd name="connsiteY1" fmla="*/ 3497940 h 3675361"/>
            <a:gd name="connsiteX2" fmla="*/ 81886 w 11595933"/>
            <a:gd name="connsiteY2" fmla="*/ 3470645 h 3675361"/>
            <a:gd name="connsiteX3" fmla="*/ 122830 w 11595933"/>
            <a:gd name="connsiteY3" fmla="*/ 3456997 h 3675361"/>
            <a:gd name="connsiteX4" fmla="*/ 204716 w 11595933"/>
            <a:gd name="connsiteY4" fmla="*/ 3416054 h 3675361"/>
            <a:gd name="connsiteX5" fmla="*/ 245660 w 11595933"/>
            <a:gd name="connsiteY5" fmla="*/ 3388758 h 3675361"/>
            <a:gd name="connsiteX6" fmla="*/ 286603 w 11595933"/>
            <a:gd name="connsiteY6" fmla="*/ 3375110 h 3675361"/>
            <a:gd name="connsiteX7" fmla="*/ 368489 w 11595933"/>
            <a:gd name="connsiteY7" fmla="*/ 3320519 h 3675361"/>
            <a:gd name="connsiteX8" fmla="*/ 696036 w 11595933"/>
            <a:gd name="connsiteY8" fmla="*/ 3306872 h 3675361"/>
            <a:gd name="connsiteX9" fmla="*/ 723331 w 11595933"/>
            <a:gd name="connsiteY9" fmla="*/ 3265928 h 3675361"/>
            <a:gd name="connsiteX10" fmla="*/ 764275 w 11595933"/>
            <a:gd name="connsiteY10" fmla="*/ 3238633 h 3675361"/>
            <a:gd name="connsiteX11" fmla="*/ 887104 w 11595933"/>
            <a:gd name="connsiteY11" fmla="*/ 3211337 h 3675361"/>
            <a:gd name="connsiteX12" fmla="*/ 928048 w 11595933"/>
            <a:gd name="connsiteY12" fmla="*/ 3170394 h 3675361"/>
            <a:gd name="connsiteX13" fmla="*/ 1323833 w 11595933"/>
            <a:gd name="connsiteY13" fmla="*/ 3156746 h 3675361"/>
            <a:gd name="connsiteX14" fmla="*/ 1528549 w 11595933"/>
            <a:gd name="connsiteY14" fmla="*/ 3211337 h 3675361"/>
            <a:gd name="connsiteX15" fmla="*/ 1610436 w 11595933"/>
            <a:gd name="connsiteY15" fmla="*/ 3238633 h 3675361"/>
            <a:gd name="connsiteX16" fmla="*/ 1787857 w 11595933"/>
            <a:gd name="connsiteY16" fmla="*/ 3252281 h 3675361"/>
            <a:gd name="connsiteX17" fmla="*/ 1828800 w 11595933"/>
            <a:gd name="connsiteY17" fmla="*/ 3265928 h 3675361"/>
            <a:gd name="connsiteX18" fmla="*/ 2033516 w 11595933"/>
            <a:gd name="connsiteY18" fmla="*/ 3279576 h 3675361"/>
            <a:gd name="connsiteX19" fmla="*/ 2060812 w 11595933"/>
            <a:gd name="connsiteY19" fmla="*/ 3320519 h 3675361"/>
            <a:gd name="connsiteX20" fmla="*/ 2101755 w 11595933"/>
            <a:gd name="connsiteY20" fmla="*/ 3334167 h 3675361"/>
            <a:gd name="connsiteX21" fmla="*/ 2156346 w 11595933"/>
            <a:gd name="connsiteY21" fmla="*/ 3361463 h 3675361"/>
            <a:gd name="connsiteX22" fmla="*/ 2197289 w 11595933"/>
            <a:gd name="connsiteY22" fmla="*/ 3388758 h 3675361"/>
            <a:gd name="connsiteX23" fmla="*/ 2470245 w 11595933"/>
            <a:gd name="connsiteY23" fmla="*/ 3402406 h 3675361"/>
            <a:gd name="connsiteX24" fmla="*/ 2483892 w 11595933"/>
            <a:gd name="connsiteY24" fmla="*/ 3456997 h 3675361"/>
            <a:gd name="connsiteX25" fmla="*/ 2524836 w 11595933"/>
            <a:gd name="connsiteY25" fmla="*/ 3470645 h 3675361"/>
            <a:gd name="connsiteX26" fmla="*/ 2756848 w 11595933"/>
            <a:gd name="connsiteY26" fmla="*/ 3484292 h 3675361"/>
            <a:gd name="connsiteX27" fmla="*/ 2770495 w 11595933"/>
            <a:gd name="connsiteY27" fmla="*/ 3538884 h 3675361"/>
            <a:gd name="connsiteX28" fmla="*/ 2866030 w 11595933"/>
            <a:gd name="connsiteY28" fmla="*/ 3484292 h 3675361"/>
            <a:gd name="connsiteX29" fmla="*/ 2906973 w 11595933"/>
            <a:gd name="connsiteY29" fmla="*/ 3402406 h 3675361"/>
            <a:gd name="connsiteX30" fmla="*/ 2947916 w 11595933"/>
            <a:gd name="connsiteY30" fmla="*/ 3388758 h 3675361"/>
            <a:gd name="connsiteX31" fmla="*/ 3138985 w 11595933"/>
            <a:gd name="connsiteY31" fmla="*/ 3375110 h 3675361"/>
            <a:gd name="connsiteX32" fmla="*/ 3220872 w 11595933"/>
            <a:gd name="connsiteY32" fmla="*/ 3293224 h 3675361"/>
            <a:gd name="connsiteX33" fmla="*/ 3357349 w 11595933"/>
            <a:gd name="connsiteY33" fmla="*/ 3238633 h 3675361"/>
            <a:gd name="connsiteX34" fmla="*/ 3398292 w 11595933"/>
            <a:gd name="connsiteY34" fmla="*/ 3224985 h 3675361"/>
            <a:gd name="connsiteX35" fmla="*/ 3480179 w 11595933"/>
            <a:gd name="connsiteY35" fmla="*/ 3170394 h 3675361"/>
            <a:gd name="connsiteX36" fmla="*/ 3521122 w 11595933"/>
            <a:gd name="connsiteY36" fmla="*/ 3156746 h 3675361"/>
            <a:gd name="connsiteX37" fmla="*/ 3603009 w 11595933"/>
            <a:gd name="connsiteY37" fmla="*/ 3115803 h 3675361"/>
            <a:gd name="connsiteX38" fmla="*/ 3712191 w 11595933"/>
            <a:gd name="connsiteY38" fmla="*/ 3102155 h 3675361"/>
            <a:gd name="connsiteX39" fmla="*/ 3753134 w 11595933"/>
            <a:gd name="connsiteY39" fmla="*/ 3074860 h 3675361"/>
            <a:gd name="connsiteX40" fmla="*/ 3780430 w 11595933"/>
            <a:gd name="connsiteY40" fmla="*/ 3033916 h 3675361"/>
            <a:gd name="connsiteX41" fmla="*/ 4080680 w 11595933"/>
            <a:gd name="connsiteY41" fmla="*/ 3020269 h 3675361"/>
            <a:gd name="connsiteX42" fmla="*/ 4203510 w 11595933"/>
            <a:gd name="connsiteY42" fmla="*/ 2979325 h 3675361"/>
            <a:gd name="connsiteX43" fmla="*/ 4244454 w 11595933"/>
            <a:gd name="connsiteY43" fmla="*/ 2952030 h 3675361"/>
            <a:gd name="connsiteX44" fmla="*/ 4462818 w 11595933"/>
            <a:gd name="connsiteY44" fmla="*/ 2938382 h 3675361"/>
            <a:gd name="connsiteX45" fmla="*/ 4503761 w 11595933"/>
            <a:gd name="connsiteY45" fmla="*/ 2924734 h 3675361"/>
            <a:gd name="connsiteX46" fmla="*/ 4585648 w 11595933"/>
            <a:gd name="connsiteY46" fmla="*/ 2870143 h 3675361"/>
            <a:gd name="connsiteX47" fmla="*/ 5254388 w 11595933"/>
            <a:gd name="connsiteY47" fmla="*/ 2815552 h 3675361"/>
            <a:gd name="connsiteX48" fmla="*/ 5308979 w 11595933"/>
            <a:gd name="connsiteY48" fmla="*/ 2733666 h 3675361"/>
            <a:gd name="connsiteX49" fmla="*/ 5431809 w 11595933"/>
            <a:gd name="connsiteY49" fmla="*/ 2706370 h 3675361"/>
            <a:gd name="connsiteX50" fmla="*/ 5472752 w 11595933"/>
            <a:gd name="connsiteY50" fmla="*/ 2679075 h 3675361"/>
            <a:gd name="connsiteX51" fmla="*/ 5568286 w 11595933"/>
            <a:gd name="connsiteY51" fmla="*/ 2651779 h 3675361"/>
            <a:gd name="connsiteX52" fmla="*/ 5595582 w 11595933"/>
            <a:gd name="connsiteY52" fmla="*/ 2610836 h 3675361"/>
            <a:gd name="connsiteX53" fmla="*/ 5636525 w 11595933"/>
            <a:gd name="connsiteY53" fmla="*/ 2583540 h 3675361"/>
            <a:gd name="connsiteX54" fmla="*/ 5663821 w 11595933"/>
            <a:gd name="connsiteY54" fmla="*/ 2501654 h 3675361"/>
            <a:gd name="connsiteX55" fmla="*/ 5745707 w 11595933"/>
            <a:gd name="connsiteY55" fmla="*/ 2433415 h 3675361"/>
            <a:gd name="connsiteX56" fmla="*/ 5813946 w 11595933"/>
            <a:gd name="connsiteY56" fmla="*/ 2419767 h 3675361"/>
            <a:gd name="connsiteX57" fmla="*/ 5868537 w 11595933"/>
            <a:gd name="connsiteY57" fmla="*/ 2406119 h 3675361"/>
            <a:gd name="connsiteX58" fmla="*/ 5909480 w 11595933"/>
            <a:gd name="connsiteY58" fmla="*/ 2378824 h 3675361"/>
            <a:gd name="connsiteX59" fmla="*/ 5923128 w 11595933"/>
            <a:gd name="connsiteY59" fmla="*/ 2296937 h 3675361"/>
            <a:gd name="connsiteX60" fmla="*/ 5936776 w 11595933"/>
            <a:gd name="connsiteY60" fmla="*/ 2255994 h 3675361"/>
            <a:gd name="connsiteX61" fmla="*/ 6032310 w 11595933"/>
            <a:gd name="connsiteY61" fmla="*/ 2228698 h 3675361"/>
            <a:gd name="connsiteX62" fmla="*/ 6114197 w 11595933"/>
            <a:gd name="connsiteY62" fmla="*/ 2201403 h 3675361"/>
            <a:gd name="connsiteX63" fmla="*/ 6196083 w 11595933"/>
            <a:gd name="connsiteY63" fmla="*/ 2160460 h 3675361"/>
            <a:gd name="connsiteX64" fmla="*/ 6237027 w 11595933"/>
            <a:gd name="connsiteY64" fmla="*/ 2133164 h 3675361"/>
            <a:gd name="connsiteX65" fmla="*/ 6509982 w 11595933"/>
            <a:gd name="connsiteY65" fmla="*/ 2105869 h 3675361"/>
            <a:gd name="connsiteX66" fmla="*/ 6796585 w 11595933"/>
            <a:gd name="connsiteY66" fmla="*/ 2064925 h 3675361"/>
            <a:gd name="connsiteX67" fmla="*/ 6878472 w 11595933"/>
            <a:gd name="connsiteY67" fmla="*/ 2010334 h 3675361"/>
            <a:gd name="connsiteX68" fmla="*/ 6892119 w 11595933"/>
            <a:gd name="connsiteY68" fmla="*/ 1969391 h 3675361"/>
            <a:gd name="connsiteX69" fmla="*/ 6933063 w 11595933"/>
            <a:gd name="connsiteY69" fmla="*/ 1942095 h 3675361"/>
            <a:gd name="connsiteX70" fmla="*/ 7028597 w 11595933"/>
            <a:gd name="connsiteY70" fmla="*/ 1914800 h 3675361"/>
            <a:gd name="connsiteX71" fmla="*/ 7069540 w 11595933"/>
            <a:gd name="connsiteY71" fmla="*/ 1887504 h 3675361"/>
            <a:gd name="connsiteX72" fmla="*/ 7246961 w 11595933"/>
            <a:gd name="connsiteY72" fmla="*/ 1846561 h 3675361"/>
            <a:gd name="connsiteX73" fmla="*/ 7328848 w 11595933"/>
            <a:gd name="connsiteY73" fmla="*/ 1805618 h 3675361"/>
            <a:gd name="connsiteX74" fmla="*/ 7356143 w 11595933"/>
            <a:gd name="connsiteY74" fmla="*/ 1764675 h 3675361"/>
            <a:gd name="connsiteX75" fmla="*/ 7519916 w 11595933"/>
            <a:gd name="connsiteY75" fmla="*/ 1751027 h 3675361"/>
            <a:gd name="connsiteX76" fmla="*/ 7629098 w 11595933"/>
            <a:gd name="connsiteY76" fmla="*/ 1737379 h 3675361"/>
            <a:gd name="connsiteX77" fmla="*/ 7697337 w 11595933"/>
            <a:gd name="connsiteY77" fmla="*/ 1669140 h 3675361"/>
            <a:gd name="connsiteX78" fmla="*/ 7738280 w 11595933"/>
            <a:gd name="connsiteY78" fmla="*/ 1628197 h 3675361"/>
            <a:gd name="connsiteX79" fmla="*/ 7820167 w 11595933"/>
            <a:gd name="connsiteY79" fmla="*/ 1559958 h 3675361"/>
            <a:gd name="connsiteX80" fmla="*/ 7847463 w 11595933"/>
            <a:gd name="connsiteY80" fmla="*/ 1355242 h 3675361"/>
            <a:gd name="connsiteX81" fmla="*/ 7861110 w 11595933"/>
            <a:gd name="connsiteY81" fmla="*/ 1300651 h 3675361"/>
            <a:gd name="connsiteX82" fmla="*/ 7942997 w 11595933"/>
            <a:gd name="connsiteY82" fmla="*/ 1232412 h 3675361"/>
            <a:gd name="connsiteX83" fmla="*/ 7983940 w 11595933"/>
            <a:gd name="connsiteY83" fmla="*/ 1191469 h 3675361"/>
            <a:gd name="connsiteX84" fmla="*/ 7997588 w 11595933"/>
            <a:gd name="connsiteY84" fmla="*/ 1150525 h 3675361"/>
            <a:gd name="connsiteX85" fmla="*/ 8038531 w 11595933"/>
            <a:gd name="connsiteY85" fmla="*/ 1123230 h 3675361"/>
            <a:gd name="connsiteX86" fmla="*/ 8052179 w 11595933"/>
            <a:gd name="connsiteY86" fmla="*/ 877570 h 3675361"/>
            <a:gd name="connsiteX87" fmla="*/ 8079475 w 11595933"/>
            <a:gd name="connsiteY87" fmla="*/ 782036 h 3675361"/>
            <a:gd name="connsiteX88" fmla="*/ 8093122 w 11595933"/>
            <a:gd name="connsiteY88" fmla="*/ 674465 h 3675361"/>
            <a:gd name="connsiteX89" fmla="*/ 8106770 w 11595933"/>
            <a:gd name="connsiteY89" fmla="*/ 563672 h 3675361"/>
            <a:gd name="connsiteX90" fmla="*/ 9168938 w 11595933"/>
            <a:gd name="connsiteY90" fmla="*/ 4116 h 3675361"/>
            <a:gd name="connsiteX91" fmla="*/ 10338688 w 11595933"/>
            <a:gd name="connsiteY91" fmla="*/ 331657 h 3675361"/>
            <a:gd name="connsiteX92" fmla="*/ 10905493 w 11595933"/>
            <a:gd name="connsiteY92" fmla="*/ 741093 h 3675361"/>
            <a:gd name="connsiteX93" fmla="*/ 11554995 w 11595933"/>
            <a:gd name="connsiteY93" fmla="*/ 1082290 h 3675361"/>
            <a:gd name="connsiteX94" fmla="*/ 11595933 w 11595933"/>
            <a:gd name="connsiteY94" fmla="*/ 1123233 h 3675361"/>
            <a:gd name="connsiteX0" fmla="*/ 0 w 11595933"/>
            <a:gd name="connsiteY0" fmla="*/ 3675361 h 3675361"/>
            <a:gd name="connsiteX1" fmla="*/ 40943 w 11595933"/>
            <a:gd name="connsiteY1" fmla="*/ 3497940 h 3675361"/>
            <a:gd name="connsiteX2" fmla="*/ 81886 w 11595933"/>
            <a:gd name="connsiteY2" fmla="*/ 3470645 h 3675361"/>
            <a:gd name="connsiteX3" fmla="*/ 122830 w 11595933"/>
            <a:gd name="connsiteY3" fmla="*/ 3456997 h 3675361"/>
            <a:gd name="connsiteX4" fmla="*/ 204716 w 11595933"/>
            <a:gd name="connsiteY4" fmla="*/ 3416054 h 3675361"/>
            <a:gd name="connsiteX5" fmla="*/ 245660 w 11595933"/>
            <a:gd name="connsiteY5" fmla="*/ 3388758 h 3675361"/>
            <a:gd name="connsiteX6" fmla="*/ 286603 w 11595933"/>
            <a:gd name="connsiteY6" fmla="*/ 3375110 h 3675361"/>
            <a:gd name="connsiteX7" fmla="*/ 368489 w 11595933"/>
            <a:gd name="connsiteY7" fmla="*/ 3320519 h 3675361"/>
            <a:gd name="connsiteX8" fmla="*/ 696036 w 11595933"/>
            <a:gd name="connsiteY8" fmla="*/ 3306872 h 3675361"/>
            <a:gd name="connsiteX9" fmla="*/ 723331 w 11595933"/>
            <a:gd name="connsiteY9" fmla="*/ 3265928 h 3675361"/>
            <a:gd name="connsiteX10" fmla="*/ 764275 w 11595933"/>
            <a:gd name="connsiteY10" fmla="*/ 3238633 h 3675361"/>
            <a:gd name="connsiteX11" fmla="*/ 887104 w 11595933"/>
            <a:gd name="connsiteY11" fmla="*/ 3211337 h 3675361"/>
            <a:gd name="connsiteX12" fmla="*/ 928048 w 11595933"/>
            <a:gd name="connsiteY12" fmla="*/ 3170394 h 3675361"/>
            <a:gd name="connsiteX13" fmla="*/ 1323833 w 11595933"/>
            <a:gd name="connsiteY13" fmla="*/ 3156746 h 3675361"/>
            <a:gd name="connsiteX14" fmla="*/ 1528549 w 11595933"/>
            <a:gd name="connsiteY14" fmla="*/ 3211337 h 3675361"/>
            <a:gd name="connsiteX15" fmla="*/ 1610436 w 11595933"/>
            <a:gd name="connsiteY15" fmla="*/ 3238633 h 3675361"/>
            <a:gd name="connsiteX16" fmla="*/ 1787857 w 11595933"/>
            <a:gd name="connsiteY16" fmla="*/ 3252281 h 3675361"/>
            <a:gd name="connsiteX17" fmla="*/ 1828800 w 11595933"/>
            <a:gd name="connsiteY17" fmla="*/ 3265928 h 3675361"/>
            <a:gd name="connsiteX18" fmla="*/ 2033516 w 11595933"/>
            <a:gd name="connsiteY18" fmla="*/ 3279576 h 3675361"/>
            <a:gd name="connsiteX19" fmla="*/ 2060812 w 11595933"/>
            <a:gd name="connsiteY19" fmla="*/ 3320519 h 3675361"/>
            <a:gd name="connsiteX20" fmla="*/ 2101755 w 11595933"/>
            <a:gd name="connsiteY20" fmla="*/ 3334167 h 3675361"/>
            <a:gd name="connsiteX21" fmla="*/ 2156346 w 11595933"/>
            <a:gd name="connsiteY21" fmla="*/ 3361463 h 3675361"/>
            <a:gd name="connsiteX22" fmla="*/ 2197289 w 11595933"/>
            <a:gd name="connsiteY22" fmla="*/ 3388758 h 3675361"/>
            <a:gd name="connsiteX23" fmla="*/ 2470245 w 11595933"/>
            <a:gd name="connsiteY23" fmla="*/ 3402406 h 3675361"/>
            <a:gd name="connsiteX24" fmla="*/ 2483892 w 11595933"/>
            <a:gd name="connsiteY24" fmla="*/ 3456997 h 3675361"/>
            <a:gd name="connsiteX25" fmla="*/ 2524836 w 11595933"/>
            <a:gd name="connsiteY25" fmla="*/ 3470645 h 3675361"/>
            <a:gd name="connsiteX26" fmla="*/ 2756848 w 11595933"/>
            <a:gd name="connsiteY26" fmla="*/ 3484292 h 3675361"/>
            <a:gd name="connsiteX27" fmla="*/ 2770495 w 11595933"/>
            <a:gd name="connsiteY27" fmla="*/ 3538884 h 3675361"/>
            <a:gd name="connsiteX28" fmla="*/ 2866030 w 11595933"/>
            <a:gd name="connsiteY28" fmla="*/ 3484292 h 3675361"/>
            <a:gd name="connsiteX29" fmla="*/ 2906973 w 11595933"/>
            <a:gd name="connsiteY29" fmla="*/ 3402406 h 3675361"/>
            <a:gd name="connsiteX30" fmla="*/ 2947916 w 11595933"/>
            <a:gd name="connsiteY30" fmla="*/ 3388758 h 3675361"/>
            <a:gd name="connsiteX31" fmla="*/ 3138985 w 11595933"/>
            <a:gd name="connsiteY31" fmla="*/ 3375110 h 3675361"/>
            <a:gd name="connsiteX32" fmla="*/ 3220872 w 11595933"/>
            <a:gd name="connsiteY32" fmla="*/ 3293224 h 3675361"/>
            <a:gd name="connsiteX33" fmla="*/ 3357349 w 11595933"/>
            <a:gd name="connsiteY33" fmla="*/ 3238633 h 3675361"/>
            <a:gd name="connsiteX34" fmla="*/ 3398292 w 11595933"/>
            <a:gd name="connsiteY34" fmla="*/ 3224985 h 3675361"/>
            <a:gd name="connsiteX35" fmla="*/ 3480179 w 11595933"/>
            <a:gd name="connsiteY35" fmla="*/ 3170394 h 3675361"/>
            <a:gd name="connsiteX36" fmla="*/ 3521122 w 11595933"/>
            <a:gd name="connsiteY36" fmla="*/ 3156746 h 3675361"/>
            <a:gd name="connsiteX37" fmla="*/ 3603009 w 11595933"/>
            <a:gd name="connsiteY37" fmla="*/ 3115803 h 3675361"/>
            <a:gd name="connsiteX38" fmla="*/ 3712191 w 11595933"/>
            <a:gd name="connsiteY38" fmla="*/ 3102155 h 3675361"/>
            <a:gd name="connsiteX39" fmla="*/ 3753134 w 11595933"/>
            <a:gd name="connsiteY39" fmla="*/ 3074860 h 3675361"/>
            <a:gd name="connsiteX40" fmla="*/ 3780430 w 11595933"/>
            <a:gd name="connsiteY40" fmla="*/ 3033916 h 3675361"/>
            <a:gd name="connsiteX41" fmla="*/ 4080680 w 11595933"/>
            <a:gd name="connsiteY41" fmla="*/ 3020269 h 3675361"/>
            <a:gd name="connsiteX42" fmla="*/ 4203510 w 11595933"/>
            <a:gd name="connsiteY42" fmla="*/ 2979325 h 3675361"/>
            <a:gd name="connsiteX43" fmla="*/ 4244454 w 11595933"/>
            <a:gd name="connsiteY43" fmla="*/ 2952030 h 3675361"/>
            <a:gd name="connsiteX44" fmla="*/ 4462818 w 11595933"/>
            <a:gd name="connsiteY44" fmla="*/ 2938382 h 3675361"/>
            <a:gd name="connsiteX45" fmla="*/ 4503761 w 11595933"/>
            <a:gd name="connsiteY45" fmla="*/ 2924734 h 3675361"/>
            <a:gd name="connsiteX46" fmla="*/ 4585648 w 11595933"/>
            <a:gd name="connsiteY46" fmla="*/ 2870143 h 3675361"/>
            <a:gd name="connsiteX47" fmla="*/ 5254388 w 11595933"/>
            <a:gd name="connsiteY47" fmla="*/ 2815552 h 3675361"/>
            <a:gd name="connsiteX48" fmla="*/ 5308979 w 11595933"/>
            <a:gd name="connsiteY48" fmla="*/ 2733666 h 3675361"/>
            <a:gd name="connsiteX49" fmla="*/ 5431809 w 11595933"/>
            <a:gd name="connsiteY49" fmla="*/ 2706370 h 3675361"/>
            <a:gd name="connsiteX50" fmla="*/ 5472752 w 11595933"/>
            <a:gd name="connsiteY50" fmla="*/ 2679075 h 3675361"/>
            <a:gd name="connsiteX51" fmla="*/ 5568286 w 11595933"/>
            <a:gd name="connsiteY51" fmla="*/ 2651779 h 3675361"/>
            <a:gd name="connsiteX52" fmla="*/ 5595582 w 11595933"/>
            <a:gd name="connsiteY52" fmla="*/ 2610836 h 3675361"/>
            <a:gd name="connsiteX53" fmla="*/ 5636525 w 11595933"/>
            <a:gd name="connsiteY53" fmla="*/ 2583540 h 3675361"/>
            <a:gd name="connsiteX54" fmla="*/ 5663821 w 11595933"/>
            <a:gd name="connsiteY54" fmla="*/ 2501654 h 3675361"/>
            <a:gd name="connsiteX55" fmla="*/ 5745707 w 11595933"/>
            <a:gd name="connsiteY55" fmla="*/ 2433415 h 3675361"/>
            <a:gd name="connsiteX56" fmla="*/ 5813946 w 11595933"/>
            <a:gd name="connsiteY56" fmla="*/ 2419767 h 3675361"/>
            <a:gd name="connsiteX57" fmla="*/ 5868537 w 11595933"/>
            <a:gd name="connsiteY57" fmla="*/ 2406119 h 3675361"/>
            <a:gd name="connsiteX58" fmla="*/ 5909480 w 11595933"/>
            <a:gd name="connsiteY58" fmla="*/ 2378824 h 3675361"/>
            <a:gd name="connsiteX59" fmla="*/ 5923128 w 11595933"/>
            <a:gd name="connsiteY59" fmla="*/ 2296937 h 3675361"/>
            <a:gd name="connsiteX60" fmla="*/ 5936776 w 11595933"/>
            <a:gd name="connsiteY60" fmla="*/ 2255994 h 3675361"/>
            <a:gd name="connsiteX61" fmla="*/ 6032310 w 11595933"/>
            <a:gd name="connsiteY61" fmla="*/ 2228698 h 3675361"/>
            <a:gd name="connsiteX62" fmla="*/ 6114197 w 11595933"/>
            <a:gd name="connsiteY62" fmla="*/ 2201403 h 3675361"/>
            <a:gd name="connsiteX63" fmla="*/ 6196083 w 11595933"/>
            <a:gd name="connsiteY63" fmla="*/ 2160460 h 3675361"/>
            <a:gd name="connsiteX64" fmla="*/ 6237027 w 11595933"/>
            <a:gd name="connsiteY64" fmla="*/ 2133164 h 3675361"/>
            <a:gd name="connsiteX65" fmla="*/ 6509982 w 11595933"/>
            <a:gd name="connsiteY65" fmla="*/ 2105869 h 3675361"/>
            <a:gd name="connsiteX66" fmla="*/ 6796585 w 11595933"/>
            <a:gd name="connsiteY66" fmla="*/ 2064925 h 3675361"/>
            <a:gd name="connsiteX67" fmla="*/ 6878472 w 11595933"/>
            <a:gd name="connsiteY67" fmla="*/ 2010334 h 3675361"/>
            <a:gd name="connsiteX68" fmla="*/ 6892119 w 11595933"/>
            <a:gd name="connsiteY68" fmla="*/ 1969391 h 3675361"/>
            <a:gd name="connsiteX69" fmla="*/ 6933063 w 11595933"/>
            <a:gd name="connsiteY69" fmla="*/ 1942095 h 3675361"/>
            <a:gd name="connsiteX70" fmla="*/ 7028597 w 11595933"/>
            <a:gd name="connsiteY70" fmla="*/ 1914800 h 3675361"/>
            <a:gd name="connsiteX71" fmla="*/ 7069540 w 11595933"/>
            <a:gd name="connsiteY71" fmla="*/ 1887504 h 3675361"/>
            <a:gd name="connsiteX72" fmla="*/ 7246961 w 11595933"/>
            <a:gd name="connsiteY72" fmla="*/ 1846561 h 3675361"/>
            <a:gd name="connsiteX73" fmla="*/ 7328848 w 11595933"/>
            <a:gd name="connsiteY73" fmla="*/ 1805618 h 3675361"/>
            <a:gd name="connsiteX74" fmla="*/ 7356143 w 11595933"/>
            <a:gd name="connsiteY74" fmla="*/ 1764675 h 3675361"/>
            <a:gd name="connsiteX75" fmla="*/ 7519916 w 11595933"/>
            <a:gd name="connsiteY75" fmla="*/ 1751027 h 3675361"/>
            <a:gd name="connsiteX76" fmla="*/ 7629098 w 11595933"/>
            <a:gd name="connsiteY76" fmla="*/ 1737379 h 3675361"/>
            <a:gd name="connsiteX77" fmla="*/ 7697337 w 11595933"/>
            <a:gd name="connsiteY77" fmla="*/ 1669140 h 3675361"/>
            <a:gd name="connsiteX78" fmla="*/ 7738280 w 11595933"/>
            <a:gd name="connsiteY78" fmla="*/ 1628197 h 3675361"/>
            <a:gd name="connsiteX79" fmla="*/ 7820167 w 11595933"/>
            <a:gd name="connsiteY79" fmla="*/ 1559958 h 3675361"/>
            <a:gd name="connsiteX80" fmla="*/ 7847463 w 11595933"/>
            <a:gd name="connsiteY80" fmla="*/ 1355242 h 3675361"/>
            <a:gd name="connsiteX81" fmla="*/ 7861110 w 11595933"/>
            <a:gd name="connsiteY81" fmla="*/ 1300651 h 3675361"/>
            <a:gd name="connsiteX82" fmla="*/ 7942997 w 11595933"/>
            <a:gd name="connsiteY82" fmla="*/ 1232412 h 3675361"/>
            <a:gd name="connsiteX83" fmla="*/ 7983940 w 11595933"/>
            <a:gd name="connsiteY83" fmla="*/ 1191469 h 3675361"/>
            <a:gd name="connsiteX84" fmla="*/ 7997588 w 11595933"/>
            <a:gd name="connsiteY84" fmla="*/ 1150525 h 3675361"/>
            <a:gd name="connsiteX85" fmla="*/ 8038531 w 11595933"/>
            <a:gd name="connsiteY85" fmla="*/ 1123230 h 3675361"/>
            <a:gd name="connsiteX86" fmla="*/ 8052179 w 11595933"/>
            <a:gd name="connsiteY86" fmla="*/ 877570 h 3675361"/>
            <a:gd name="connsiteX87" fmla="*/ 8079475 w 11595933"/>
            <a:gd name="connsiteY87" fmla="*/ 782036 h 3675361"/>
            <a:gd name="connsiteX88" fmla="*/ 8093122 w 11595933"/>
            <a:gd name="connsiteY88" fmla="*/ 725265 h 3675361"/>
            <a:gd name="connsiteX89" fmla="*/ 8106770 w 11595933"/>
            <a:gd name="connsiteY89" fmla="*/ 563672 h 3675361"/>
            <a:gd name="connsiteX90" fmla="*/ 9168938 w 11595933"/>
            <a:gd name="connsiteY90" fmla="*/ 4116 h 3675361"/>
            <a:gd name="connsiteX91" fmla="*/ 10338688 w 11595933"/>
            <a:gd name="connsiteY91" fmla="*/ 331657 h 3675361"/>
            <a:gd name="connsiteX92" fmla="*/ 10905493 w 11595933"/>
            <a:gd name="connsiteY92" fmla="*/ 741093 h 3675361"/>
            <a:gd name="connsiteX93" fmla="*/ 11554995 w 11595933"/>
            <a:gd name="connsiteY93" fmla="*/ 1082290 h 3675361"/>
            <a:gd name="connsiteX94" fmla="*/ 11595933 w 11595933"/>
            <a:gd name="connsiteY94" fmla="*/ 1123233 h 3675361"/>
            <a:gd name="connsiteX0" fmla="*/ 0 w 11595933"/>
            <a:gd name="connsiteY0" fmla="*/ 3672334 h 3672334"/>
            <a:gd name="connsiteX1" fmla="*/ 40943 w 11595933"/>
            <a:gd name="connsiteY1" fmla="*/ 3494913 h 3672334"/>
            <a:gd name="connsiteX2" fmla="*/ 81886 w 11595933"/>
            <a:gd name="connsiteY2" fmla="*/ 3467618 h 3672334"/>
            <a:gd name="connsiteX3" fmla="*/ 122830 w 11595933"/>
            <a:gd name="connsiteY3" fmla="*/ 3453970 h 3672334"/>
            <a:gd name="connsiteX4" fmla="*/ 204716 w 11595933"/>
            <a:gd name="connsiteY4" fmla="*/ 3413027 h 3672334"/>
            <a:gd name="connsiteX5" fmla="*/ 245660 w 11595933"/>
            <a:gd name="connsiteY5" fmla="*/ 3385731 h 3672334"/>
            <a:gd name="connsiteX6" fmla="*/ 286603 w 11595933"/>
            <a:gd name="connsiteY6" fmla="*/ 3372083 h 3672334"/>
            <a:gd name="connsiteX7" fmla="*/ 368489 w 11595933"/>
            <a:gd name="connsiteY7" fmla="*/ 3317492 h 3672334"/>
            <a:gd name="connsiteX8" fmla="*/ 696036 w 11595933"/>
            <a:gd name="connsiteY8" fmla="*/ 3303845 h 3672334"/>
            <a:gd name="connsiteX9" fmla="*/ 723331 w 11595933"/>
            <a:gd name="connsiteY9" fmla="*/ 3262901 h 3672334"/>
            <a:gd name="connsiteX10" fmla="*/ 764275 w 11595933"/>
            <a:gd name="connsiteY10" fmla="*/ 3235606 h 3672334"/>
            <a:gd name="connsiteX11" fmla="*/ 887104 w 11595933"/>
            <a:gd name="connsiteY11" fmla="*/ 3208310 h 3672334"/>
            <a:gd name="connsiteX12" fmla="*/ 928048 w 11595933"/>
            <a:gd name="connsiteY12" fmla="*/ 3167367 h 3672334"/>
            <a:gd name="connsiteX13" fmla="*/ 1323833 w 11595933"/>
            <a:gd name="connsiteY13" fmla="*/ 3153719 h 3672334"/>
            <a:gd name="connsiteX14" fmla="*/ 1528549 w 11595933"/>
            <a:gd name="connsiteY14" fmla="*/ 3208310 h 3672334"/>
            <a:gd name="connsiteX15" fmla="*/ 1610436 w 11595933"/>
            <a:gd name="connsiteY15" fmla="*/ 3235606 h 3672334"/>
            <a:gd name="connsiteX16" fmla="*/ 1787857 w 11595933"/>
            <a:gd name="connsiteY16" fmla="*/ 3249254 h 3672334"/>
            <a:gd name="connsiteX17" fmla="*/ 1828800 w 11595933"/>
            <a:gd name="connsiteY17" fmla="*/ 3262901 h 3672334"/>
            <a:gd name="connsiteX18" fmla="*/ 2033516 w 11595933"/>
            <a:gd name="connsiteY18" fmla="*/ 3276549 h 3672334"/>
            <a:gd name="connsiteX19" fmla="*/ 2060812 w 11595933"/>
            <a:gd name="connsiteY19" fmla="*/ 3317492 h 3672334"/>
            <a:gd name="connsiteX20" fmla="*/ 2101755 w 11595933"/>
            <a:gd name="connsiteY20" fmla="*/ 3331140 h 3672334"/>
            <a:gd name="connsiteX21" fmla="*/ 2156346 w 11595933"/>
            <a:gd name="connsiteY21" fmla="*/ 3358436 h 3672334"/>
            <a:gd name="connsiteX22" fmla="*/ 2197289 w 11595933"/>
            <a:gd name="connsiteY22" fmla="*/ 3385731 h 3672334"/>
            <a:gd name="connsiteX23" fmla="*/ 2470245 w 11595933"/>
            <a:gd name="connsiteY23" fmla="*/ 3399379 h 3672334"/>
            <a:gd name="connsiteX24" fmla="*/ 2483892 w 11595933"/>
            <a:gd name="connsiteY24" fmla="*/ 3453970 h 3672334"/>
            <a:gd name="connsiteX25" fmla="*/ 2524836 w 11595933"/>
            <a:gd name="connsiteY25" fmla="*/ 3467618 h 3672334"/>
            <a:gd name="connsiteX26" fmla="*/ 2756848 w 11595933"/>
            <a:gd name="connsiteY26" fmla="*/ 3481265 h 3672334"/>
            <a:gd name="connsiteX27" fmla="*/ 2770495 w 11595933"/>
            <a:gd name="connsiteY27" fmla="*/ 3535857 h 3672334"/>
            <a:gd name="connsiteX28" fmla="*/ 2866030 w 11595933"/>
            <a:gd name="connsiteY28" fmla="*/ 3481265 h 3672334"/>
            <a:gd name="connsiteX29" fmla="*/ 2906973 w 11595933"/>
            <a:gd name="connsiteY29" fmla="*/ 3399379 h 3672334"/>
            <a:gd name="connsiteX30" fmla="*/ 2947916 w 11595933"/>
            <a:gd name="connsiteY30" fmla="*/ 3385731 h 3672334"/>
            <a:gd name="connsiteX31" fmla="*/ 3138985 w 11595933"/>
            <a:gd name="connsiteY31" fmla="*/ 3372083 h 3672334"/>
            <a:gd name="connsiteX32" fmla="*/ 3220872 w 11595933"/>
            <a:gd name="connsiteY32" fmla="*/ 3290197 h 3672334"/>
            <a:gd name="connsiteX33" fmla="*/ 3357349 w 11595933"/>
            <a:gd name="connsiteY33" fmla="*/ 3235606 h 3672334"/>
            <a:gd name="connsiteX34" fmla="*/ 3398292 w 11595933"/>
            <a:gd name="connsiteY34" fmla="*/ 3221958 h 3672334"/>
            <a:gd name="connsiteX35" fmla="*/ 3480179 w 11595933"/>
            <a:gd name="connsiteY35" fmla="*/ 3167367 h 3672334"/>
            <a:gd name="connsiteX36" fmla="*/ 3521122 w 11595933"/>
            <a:gd name="connsiteY36" fmla="*/ 3153719 h 3672334"/>
            <a:gd name="connsiteX37" fmla="*/ 3603009 w 11595933"/>
            <a:gd name="connsiteY37" fmla="*/ 3112776 h 3672334"/>
            <a:gd name="connsiteX38" fmla="*/ 3712191 w 11595933"/>
            <a:gd name="connsiteY38" fmla="*/ 3099128 h 3672334"/>
            <a:gd name="connsiteX39" fmla="*/ 3753134 w 11595933"/>
            <a:gd name="connsiteY39" fmla="*/ 3071833 h 3672334"/>
            <a:gd name="connsiteX40" fmla="*/ 3780430 w 11595933"/>
            <a:gd name="connsiteY40" fmla="*/ 3030889 h 3672334"/>
            <a:gd name="connsiteX41" fmla="*/ 4080680 w 11595933"/>
            <a:gd name="connsiteY41" fmla="*/ 3017242 h 3672334"/>
            <a:gd name="connsiteX42" fmla="*/ 4203510 w 11595933"/>
            <a:gd name="connsiteY42" fmla="*/ 2976298 h 3672334"/>
            <a:gd name="connsiteX43" fmla="*/ 4244454 w 11595933"/>
            <a:gd name="connsiteY43" fmla="*/ 2949003 h 3672334"/>
            <a:gd name="connsiteX44" fmla="*/ 4462818 w 11595933"/>
            <a:gd name="connsiteY44" fmla="*/ 2935355 h 3672334"/>
            <a:gd name="connsiteX45" fmla="*/ 4503761 w 11595933"/>
            <a:gd name="connsiteY45" fmla="*/ 2921707 h 3672334"/>
            <a:gd name="connsiteX46" fmla="*/ 4585648 w 11595933"/>
            <a:gd name="connsiteY46" fmla="*/ 2867116 h 3672334"/>
            <a:gd name="connsiteX47" fmla="*/ 5254388 w 11595933"/>
            <a:gd name="connsiteY47" fmla="*/ 2812525 h 3672334"/>
            <a:gd name="connsiteX48" fmla="*/ 5308979 w 11595933"/>
            <a:gd name="connsiteY48" fmla="*/ 2730639 h 3672334"/>
            <a:gd name="connsiteX49" fmla="*/ 5431809 w 11595933"/>
            <a:gd name="connsiteY49" fmla="*/ 2703343 h 3672334"/>
            <a:gd name="connsiteX50" fmla="*/ 5472752 w 11595933"/>
            <a:gd name="connsiteY50" fmla="*/ 2676048 h 3672334"/>
            <a:gd name="connsiteX51" fmla="*/ 5568286 w 11595933"/>
            <a:gd name="connsiteY51" fmla="*/ 2648752 h 3672334"/>
            <a:gd name="connsiteX52" fmla="*/ 5595582 w 11595933"/>
            <a:gd name="connsiteY52" fmla="*/ 2607809 h 3672334"/>
            <a:gd name="connsiteX53" fmla="*/ 5636525 w 11595933"/>
            <a:gd name="connsiteY53" fmla="*/ 2580513 h 3672334"/>
            <a:gd name="connsiteX54" fmla="*/ 5663821 w 11595933"/>
            <a:gd name="connsiteY54" fmla="*/ 2498627 h 3672334"/>
            <a:gd name="connsiteX55" fmla="*/ 5745707 w 11595933"/>
            <a:gd name="connsiteY55" fmla="*/ 2430388 h 3672334"/>
            <a:gd name="connsiteX56" fmla="*/ 5813946 w 11595933"/>
            <a:gd name="connsiteY56" fmla="*/ 2416740 h 3672334"/>
            <a:gd name="connsiteX57" fmla="*/ 5868537 w 11595933"/>
            <a:gd name="connsiteY57" fmla="*/ 2403092 h 3672334"/>
            <a:gd name="connsiteX58" fmla="*/ 5909480 w 11595933"/>
            <a:gd name="connsiteY58" fmla="*/ 2375797 h 3672334"/>
            <a:gd name="connsiteX59" fmla="*/ 5923128 w 11595933"/>
            <a:gd name="connsiteY59" fmla="*/ 2293910 h 3672334"/>
            <a:gd name="connsiteX60" fmla="*/ 5936776 w 11595933"/>
            <a:gd name="connsiteY60" fmla="*/ 2252967 h 3672334"/>
            <a:gd name="connsiteX61" fmla="*/ 6032310 w 11595933"/>
            <a:gd name="connsiteY61" fmla="*/ 2225671 h 3672334"/>
            <a:gd name="connsiteX62" fmla="*/ 6114197 w 11595933"/>
            <a:gd name="connsiteY62" fmla="*/ 2198376 h 3672334"/>
            <a:gd name="connsiteX63" fmla="*/ 6196083 w 11595933"/>
            <a:gd name="connsiteY63" fmla="*/ 2157433 h 3672334"/>
            <a:gd name="connsiteX64" fmla="*/ 6237027 w 11595933"/>
            <a:gd name="connsiteY64" fmla="*/ 2130137 h 3672334"/>
            <a:gd name="connsiteX65" fmla="*/ 6509982 w 11595933"/>
            <a:gd name="connsiteY65" fmla="*/ 2102842 h 3672334"/>
            <a:gd name="connsiteX66" fmla="*/ 6796585 w 11595933"/>
            <a:gd name="connsiteY66" fmla="*/ 2061898 h 3672334"/>
            <a:gd name="connsiteX67" fmla="*/ 6878472 w 11595933"/>
            <a:gd name="connsiteY67" fmla="*/ 2007307 h 3672334"/>
            <a:gd name="connsiteX68" fmla="*/ 6892119 w 11595933"/>
            <a:gd name="connsiteY68" fmla="*/ 1966364 h 3672334"/>
            <a:gd name="connsiteX69" fmla="*/ 6933063 w 11595933"/>
            <a:gd name="connsiteY69" fmla="*/ 1939068 h 3672334"/>
            <a:gd name="connsiteX70" fmla="*/ 7028597 w 11595933"/>
            <a:gd name="connsiteY70" fmla="*/ 1911773 h 3672334"/>
            <a:gd name="connsiteX71" fmla="*/ 7069540 w 11595933"/>
            <a:gd name="connsiteY71" fmla="*/ 1884477 h 3672334"/>
            <a:gd name="connsiteX72" fmla="*/ 7246961 w 11595933"/>
            <a:gd name="connsiteY72" fmla="*/ 1843534 h 3672334"/>
            <a:gd name="connsiteX73" fmla="*/ 7328848 w 11595933"/>
            <a:gd name="connsiteY73" fmla="*/ 1802591 h 3672334"/>
            <a:gd name="connsiteX74" fmla="*/ 7356143 w 11595933"/>
            <a:gd name="connsiteY74" fmla="*/ 1761648 h 3672334"/>
            <a:gd name="connsiteX75" fmla="*/ 7519916 w 11595933"/>
            <a:gd name="connsiteY75" fmla="*/ 1748000 h 3672334"/>
            <a:gd name="connsiteX76" fmla="*/ 7629098 w 11595933"/>
            <a:gd name="connsiteY76" fmla="*/ 1734352 h 3672334"/>
            <a:gd name="connsiteX77" fmla="*/ 7697337 w 11595933"/>
            <a:gd name="connsiteY77" fmla="*/ 1666113 h 3672334"/>
            <a:gd name="connsiteX78" fmla="*/ 7738280 w 11595933"/>
            <a:gd name="connsiteY78" fmla="*/ 1625170 h 3672334"/>
            <a:gd name="connsiteX79" fmla="*/ 7820167 w 11595933"/>
            <a:gd name="connsiteY79" fmla="*/ 1556931 h 3672334"/>
            <a:gd name="connsiteX80" fmla="*/ 7847463 w 11595933"/>
            <a:gd name="connsiteY80" fmla="*/ 1352215 h 3672334"/>
            <a:gd name="connsiteX81" fmla="*/ 7861110 w 11595933"/>
            <a:gd name="connsiteY81" fmla="*/ 1297624 h 3672334"/>
            <a:gd name="connsiteX82" fmla="*/ 7942997 w 11595933"/>
            <a:gd name="connsiteY82" fmla="*/ 1229385 h 3672334"/>
            <a:gd name="connsiteX83" fmla="*/ 7983940 w 11595933"/>
            <a:gd name="connsiteY83" fmla="*/ 1188442 h 3672334"/>
            <a:gd name="connsiteX84" fmla="*/ 7997588 w 11595933"/>
            <a:gd name="connsiteY84" fmla="*/ 1147498 h 3672334"/>
            <a:gd name="connsiteX85" fmla="*/ 8038531 w 11595933"/>
            <a:gd name="connsiteY85" fmla="*/ 1120203 h 3672334"/>
            <a:gd name="connsiteX86" fmla="*/ 8052179 w 11595933"/>
            <a:gd name="connsiteY86" fmla="*/ 874543 h 3672334"/>
            <a:gd name="connsiteX87" fmla="*/ 8079475 w 11595933"/>
            <a:gd name="connsiteY87" fmla="*/ 779009 h 3672334"/>
            <a:gd name="connsiteX88" fmla="*/ 8093122 w 11595933"/>
            <a:gd name="connsiteY88" fmla="*/ 722238 h 3672334"/>
            <a:gd name="connsiteX89" fmla="*/ 8277107 w 11595933"/>
            <a:gd name="connsiteY89" fmla="*/ 439995 h 3672334"/>
            <a:gd name="connsiteX90" fmla="*/ 9168938 w 11595933"/>
            <a:gd name="connsiteY90" fmla="*/ 1089 h 3672334"/>
            <a:gd name="connsiteX91" fmla="*/ 10338688 w 11595933"/>
            <a:gd name="connsiteY91" fmla="*/ 328630 h 3672334"/>
            <a:gd name="connsiteX92" fmla="*/ 10905493 w 11595933"/>
            <a:gd name="connsiteY92" fmla="*/ 738066 h 3672334"/>
            <a:gd name="connsiteX93" fmla="*/ 11554995 w 11595933"/>
            <a:gd name="connsiteY93" fmla="*/ 1079263 h 3672334"/>
            <a:gd name="connsiteX94" fmla="*/ 11595933 w 11595933"/>
            <a:gd name="connsiteY94" fmla="*/ 1120206 h 3672334"/>
            <a:gd name="connsiteX0" fmla="*/ 0 w 11595933"/>
            <a:gd name="connsiteY0" fmla="*/ 3672334 h 3672334"/>
            <a:gd name="connsiteX1" fmla="*/ 40943 w 11595933"/>
            <a:gd name="connsiteY1" fmla="*/ 3494913 h 3672334"/>
            <a:gd name="connsiteX2" fmla="*/ 81886 w 11595933"/>
            <a:gd name="connsiteY2" fmla="*/ 3467618 h 3672334"/>
            <a:gd name="connsiteX3" fmla="*/ 122830 w 11595933"/>
            <a:gd name="connsiteY3" fmla="*/ 3453970 h 3672334"/>
            <a:gd name="connsiteX4" fmla="*/ 204716 w 11595933"/>
            <a:gd name="connsiteY4" fmla="*/ 3413027 h 3672334"/>
            <a:gd name="connsiteX5" fmla="*/ 245660 w 11595933"/>
            <a:gd name="connsiteY5" fmla="*/ 3385731 h 3672334"/>
            <a:gd name="connsiteX6" fmla="*/ 286603 w 11595933"/>
            <a:gd name="connsiteY6" fmla="*/ 3372083 h 3672334"/>
            <a:gd name="connsiteX7" fmla="*/ 368489 w 11595933"/>
            <a:gd name="connsiteY7" fmla="*/ 3317492 h 3672334"/>
            <a:gd name="connsiteX8" fmla="*/ 696036 w 11595933"/>
            <a:gd name="connsiteY8" fmla="*/ 3303845 h 3672334"/>
            <a:gd name="connsiteX9" fmla="*/ 723331 w 11595933"/>
            <a:gd name="connsiteY9" fmla="*/ 3262901 h 3672334"/>
            <a:gd name="connsiteX10" fmla="*/ 764275 w 11595933"/>
            <a:gd name="connsiteY10" fmla="*/ 3235606 h 3672334"/>
            <a:gd name="connsiteX11" fmla="*/ 887104 w 11595933"/>
            <a:gd name="connsiteY11" fmla="*/ 3208310 h 3672334"/>
            <a:gd name="connsiteX12" fmla="*/ 928048 w 11595933"/>
            <a:gd name="connsiteY12" fmla="*/ 3167367 h 3672334"/>
            <a:gd name="connsiteX13" fmla="*/ 1323833 w 11595933"/>
            <a:gd name="connsiteY13" fmla="*/ 3153719 h 3672334"/>
            <a:gd name="connsiteX14" fmla="*/ 1528549 w 11595933"/>
            <a:gd name="connsiteY14" fmla="*/ 3208310 h 3672334"/>
            <a:gd name="connsiteX15" fmla="*/ 1610436 w 11595933"/>
            <a:gd name="connsiteY15" fmla="*/ 3235606 h 3672334"/>
            <a:gd name="connsiteX16" fmla="*/ 1787857 w 11595933"/>
            <a:gd name="connsiteY16" fmla="*/ 3249254 h 3672334"/>
            <a:gd name="connsiteX17" fmla="*/ 1828800 w 11595933"/>
            <a:gd name="connsiteY17" fmla="*/ 3262901 h 3672334"/>
            <a:gd name="connsiteX18" fmla="*/ 2033516 w 11595933"/>
            <a:gd name="connsiteY18" fmla="*/ 3276549 h 3672334"/>
            <a:gd name="connsiteX19" fmla="*/ 2060812 w 11595933"/>
            <a:gd name="connsiteY19" fmla="*/ 3317492 h 3672334"/>
            <a:gd name="connsiteX20" fmla="*/ 2101755 w 11595933"/>
            <a:gd name="connsiteY20" fmla="*/ 3331140 h 3672334"/>
            <a:gd name="connsiteX21" fmla="*/ 2156346 w 11595933"/>
            <a:gd name="connsiteY21" fmla="*/ 3358436 h 3672334"/>
            <a:gd name="connsiteX22" fmla="*/ 2197289 w 11595933"/>
            <a:gd name="connsiteY22" fmla="*/ 3385731 h 3672334"/>
            <a:gd name="connsiteX23" fmla="*/ 2470245 w 11595933"/>
            <a:gd name="connsiteY23" fmla="*/ 3399379 h 3672334"/>
            <a:gd name="connsiteX24" fmla="*/ 2483892 w 11595933"/>
            <a:gd name="connsiteY24" fmla="*/ 3453970 h 3672334"/>
            <a:gd name="connsiteX25" fmla="*/ 2524836 w 11595933"/>
            <a:gd name="connsiteY25" fmla="*/ 3467618 h 3672334"/>
            <a:gd name="connsiteX26" fmla="*/ 2756848 w 11595933"/>
            <a:gd name="connsiteY26" fmla="*/ 3481265 h 3672334"/>
            <a:gd name="connsiteX27" fmla="*/ 2770495 w 11595933"/>
            <a:gd name="connsiteY27" fmla="*/ 3535857 h 3672334"/>
            <a:gd name="connsiteX28" fmla="*/ 2866030 w 11595933"/>
            <a:gd name="connsiteY28" fmla="*/ 3481265 h 3672334"/>
            <a:gd name="connsiteX29" fmla="*/ 2906973 w 11595933"/>
            <a:gd name="connsiteY29" fmla="*/ 3399379 h 3672334"/>
            <a:gd name="connsiteX30" fmla="*/ 2947916 w 11595933"/>
            <a:gd name="connsiteY30" fmla="*/ 3385731 h 3672334"/>
            <a:gd name="connsiteX31" fmla="*/ 3138985 w 11595933"/>
            <a:gd name="connsiteY31" fmla="*/ 3372083 h 3672334"/>
            <a:gd name="connsiteX32" fmla="*/ 3220872 w 11595933"/>
            <a:gd name="connsiteY32" fmla="*/ 3290197 h 3672334"/>
            <a:gd name="connsiteX33" fmla="*/ 3357349 w 11595933"/>
            <a:gd name="connsiteY33" fmla="*/ 3235606 h 3672334"/>
            <a:gd name="connsiteX34" fmla="*/ 3398292 w 11595933"/>
            <a:gd name="connsiteY34" fmla="*/ 3221958 h 3672334"/>
            <a:gd name="connsiteX35" fmla="*/ 3480179 w 11595933"/>
            <a:gd name="connsiteY35" fmla="*/ 3167367 h 3672334"/>
            <a:gd name="connsiteX36" fmla="*/ 3521122 w 11595933"/>
            <a:gd name="connsiteY36" fmla="*/ 3153719 h 3672334"/>
            <a:gd name="connsiteX37" fmla="*/ 3603009 w 11595933"/>
            <a:gd name="connsiteY37" fmla="*/ 3112776 h 3672334"/>
            <a:gd name="connsiteX38" fmla="*/ 3712191 w 11595933"/>
            <a:gd name="connsiteY38" fmla="*/ 3099128 h 3672334"/>
            <a:gd name="connsiteX39" fmla="*/ 3753134 w 11595933"/>
            <a:gd name="connsiteY39" fmla="*/ 3071833 h 3672334"/>
            <a:gd name="connsiteX40" fmla="*/ 3780430 w 11595933"/>
            <a:gd name="connsiteY40" fmla="*/ 3030889 h 3672334"/>
            <a:gd name="connsiteX41" fmla="*/ 4080680 w 11595933"/>
            <a:gd name="connsiteY41" fmla="*/ 3017242 h 3672334"/>
            <a:gd name="connsiteX42" fmla="*/ 4203510 w 11595933"/>
            <a:gd name="connsiteY42" fmla="*/ 2976298 h 3672334"/>
            <a:gd name="connsiteX43" fmla="*/ 4244454 w 11595933"/>
            <a:gd name="connsiteY43" fmla="*/ 2949003 h 3672334"/>
            <a:gd name="connsiteX44" fmla="*/ 4462818 w 11595933"/>
            <a:gd name="connsiteY44" fmla="*/ 2935355 h 3672334"/>
            <a:gd name="connsiteX45" fmla="*/ 4503761 w 11595933"/>
            <a:gd name="connsiteY45" fmla="*/ 2921707 h 3672334"/>
            <a:gd name="connsiteX46" fmla="*/ 4585648 w 11595933"/>
            <a:gd name="connsiteY46" fmla="*/ 2867116 h 3672334"/>
            <a:gd name="connsiteX47" fmla="*/ 5254388 w 11595933"/>
            <a:gd name="connsiteY47" fmla="*/ 2812525 h 3672334"/>
            <a:gd name="connsiteX48" fmla="*/ 5308979 w 11595933"/>
            <a:gd name="connsiteY48" fmla="*/ 2730639 h 3672334"/>
            <a:gd name="connsiteX49" fmla="*/ 5431809 w 11595933"/>
            <a:gd name="connsiteY49" fmla="*/ 2703343 h 3672334"/>
            <a:gd name="connsiteX50" fmla="*/ 5472752 w 11595933"/>
            <a:gd name="connsiteY50" fmla="*/ 2676048 h 3672334"/>
            <a:gd name="connsiteX51" fmla="*/ 5568286 w 11595933"/>
            <a:gd name="connsiteY51" fmla="*/ 2648752 h 3672334"/>
            <a:gd name="connsiteX52" fmla="*/ 5595582 w 11595933"/>
            <a:gd name="connsiteY52" fmla="*/ 2607809 h 3672334"/>
            <a:gd name="connsiteX53" fmla="*/ 5636525 w 11595933"/>
            <a:gd name="connsiteY53" fmla="*/ 2580513 h 3672334"/>
            <a:gd name="connsiteX54" fmla="*/ 5663821 w 11595933"/>
            <a:gd name="connsiteY54" fmla="*/ 2498627 h 3672334"/>
            <a:gd name="connsiteX55" fmla="*/ 5745707 w 11595933"/>
            <a:gd name="connsiteY55" fmla="*/ 2430388 h 3672334"/>
            <a:gd name="connsiteX56" fmla="*/ 5813946 w 11595933"/>
            <a:gd name="connsiteY56" fmla="*/ 2416740 h 3672334"/>
            <a:gd name="connsiteX57" fmla="*/ 5868537 w 11595933"/>
            <a:gd name="connsiteY57" fmla="*/ 2403092 h 3672334"/>
            <a:gd name="connsiteX58" fmla="*/ 5909480 w 11595933"/>
            <a:gd name="connsiteY58" fmla="*/ 2375797 h 3672334"/>
            <a:gd name="connsiteX59" fmla="*/ 5923128 w 11595933"/>
            <a:gd name="connsiteY59" fmla="*/ 2293910 h 3672334"/>
            <a:gd name="connsiteX60" fmla="*/ 5936776 w 11595933"/>
            <a:gd name="connsiteY60" fmla="*/ 2252967 h 3672334"/>
            <a:gd name="connsiteX61" fmla="*/ 6032310 w 11595933"/>
            <a:gd name="connsiteY61" fmla="*/ 2225671 h 3672334"/>
            <a:gd name="connsiteX62" fmla="*/ 6114197 w 11595933"/>
            <a:gd name="connsiteY62" fmla="*/ 2198376 h 3672334"/>
            <a:gd name="connsiteX63" fmla="*/ 6196083 w 11595933"/>
            <a:gd name="connsiteY63" fmla="*/ 2157433 h 3672334"/>
            <a:gd name="connsiteX64" fmla="*/ 6237027 w 11595933"/>
            <a:gd name="connsiteY64" fmla="*/ 2130137 h 3672334"/>
            <a:gd name="connsiteX65" fmla="*/ 6509982 w 11595933"/>
            <a:gd name="connsiteY65" fmla="*/ 2102842 h 3672334"/>
            <a:gd name="connsiteX66" fmla="*/ 6796585 w 11595933"/>
            <a:gd name="connsiteY66" fmla="*/ 2061898 h 3672334"/>
            <a:gd name="connsiteX67" fmla="*/ 6878472 w 11595933"/>
            <a:gd name="connsiteY67" fmla="*/ 2007307 h 3672334"/>
            <a:gd name="connsiteX68" fmla="*/ 6892119 w 11595933"/>
            <a:gd name="connsiteY68" fmla="*/ 1966364 h 3672334"/>
            <a:gd name="connsiteX69" fmla="*/ 6933063 w 11595933"/>
            <a:gd name="connsiteY69" fmla="*/ 1939068 h 3672334"/>
            <a:gd name="connsiteX70" fmla="*/ 7028597 w 11595933"/>
            <a:gd name="connsiteY70" fmla="*/ 1911773 h 3672334"/>
            <a:gd name="connsiteX71" fmla="*/ 7069540 w 11595933"/>
            <a:gd name="connsiteY71" fmla="*/ 1884477 h 3672334"/>
            <a:gd name="connsiteX72" fmla="*/ 7246961 w 11595933"/>
            <a:gd name="connsiteY72" fmla="*/ 1843534 h 3672334"/>
            <a:gd name="connsiteX73" fmla="*/ 7328848 w 11595933"/>
            <a:gd name="connsiteY73" fmla="*/ 1802591 h 3672334"/>
            <a:gd name="connsiteX74" fmla="*/ 7356143 w 11595933"/>
            <a:gd name="connsiteY74" fmla="*/ 1761648 h 3672334"/>
            <a:gd name="connsiteX75" fmla="*/ 7519916 w 11595933"/>
            <a:gd name="connsiteY75" fmla="*/ 1748000 h 3672334"/>
            <a:gd name="connsiteX76" fmla="*/ 7611168 w 11595933"/>
            <a:gd name="connsiteY76" fmla="*/ 1753402 h 3672334"/>
            <a:gd name="connsiteX77" fmla="*/ 7697337 w 11595933"/>
            <a:gd name="connsiteY77" fmla="*/ 1666113 h 3672334"/>
            <a:gd name="connsiteX78" fmla="*/ 7738280 w 11595933"/>
            <a:gd name="connsiteY78" fmla="*/ 1625170 h 3672334"/>
            <a:gd name="connsiteX79" fmla="*/ 7820167 w 11595933"/>
            <a:gd name="connsiteY79" fmla="*/ 1556931 h 3672334"/>
            <a:gd name="connsiteX80" fmla="*/ 7847463 w 11595933"/>
            <a:gd name="connsiteY80" fmla="*/ 1352215 h 3672334"/>
            <a:gd name="connsiteX81" fmla="*/ 7861110 w 11595933"/>
            <a:gd name="connsiteY81" fmla="*/ 1297624 h 3672334"/>
            <a:gd name="connsiteX82" fmla="*/ 7942997 w 11595933"/>
            <a:gd name="connsiteY82" fmla="*/ 1229385 h 3672334"/>
            <a:gd name="connsiteX83" fmla="*/ 7983940 w 11595933"/>
            <a:gd name="connsiteY83" fmla="*/ 1188442 h 3672334"/>
            <a:gd name="connsiteX84" fmla="*/ 7997588 w 11595933"/>
            <a:gd name="connsiteY84" fmla="*/ 1147498 h 3672334"/>
            <a:gd name="connsiteX85" fmla="*/ 8038531 w 11595933"/>
            <a:gd name="connsiteY85" fmla="*/ 1120203 h 3672334"/>
            <a:gd name="connsiteX86" fmla="*/ 8052179 w 11595933"/>
            <a:gd name="connsiteY86" fmla="*/ 874543 h 3672334"/>
            <a:gd name="connsiteX87" fmla="*/ 8079475 w 11595933"/>
            <a:gd name="connsiteY87" fmla="*/ 779009 h 3672334"/>
            <a:gd name="connsiteX88" fmla="*/ 8093122 w 11595933"/>
            <a:gd name="connsiteY88" fmla="*/ 722238 h 3672334"/>
            <a:gd name="connsiteX89" fmla="*/ 8277107 w 11595933"/>
            <a:gd name="connsiteY89" fmla="*/ 439995 h 3672334"/>
            <a:gd name="connsiteX90" fmla="*/ 9168938 w 11595933"/>
            <a:gd name="connsiteY90" fmla="*/ 1089 h 3672334"/>
            <a:gd name="connsiteX91" fmla="*/ 10338688 w 11595933"/>
            <a:gd name="connsiteY91" fmla="*/ 328630 h 3672334"/>
            <a:gd name="connsiteX92" fmla="*/ 10905493 w 11595933"/>
            <a:gd name="connsiteY92" fmla="*/ 738066 h 3672334"/>
            <a:gd name="connsiteX93" fmla="*/ 11554995 w 11595933"/>
            <a:gd name="connsiteY93" fmla="*/ 1079263 h 3672334"/>
            <a:gd name="connsiteX94" fmla="*/ 11595933 w 11595933"/>
            <a:gd name="connsiteY94" fmla="*/ 1120206 h 3672334"/>
            <a:gd name="connsiteX0" fmla="*/ 0 w 11595933"/>
            <a:gd name="connsiteY0" fmla="*/ 3672334 h 3672334"/>
            <a:gd name="connsiteX1" fmla="*/ 40943 w 11595933"/>
            <a:gd name="connsiteY1" fmla="*/ 3494913 h 3672334"/>
            <a:gd name="connsiteX2" fmla="*/ 81886 w 11595933"/>
            <a:gd name="connsiteY2" fmla="*/ 3467618 h 3672334"/>
            <a:gd name="connsiteX3" fmla="*/ 122830 w 11595933"/>
            <a:gd name="connsiteY3" fmla="*/ 3453970 h 3672334"/>
            <a:gd name="connsiteX4" fmla="*/ 204716 w 11595933"/>
            <a:gd name="connsiteY4" fmla="*/ 3413027 h 3672334"/>
            <a:gd name="connsiteX5" fmla="*/ 245660 w 11595933"/>
            <a:gd name="connsiteY5" fmla="*/ 3385731 h 3672334"/>
            <a:gd name="connsiteX6" fmla="*/ 286603 w 11595933"/>
            <a:gd name="connsiteY6" fmla="*/ 3372083 h 3672334"/>
            <a:gd name="connsiteX7" fmla="*/ 368489 w 11595933"/>
            <a:gd name="connsiteY7" fmla="*/ 3317492 h 3672334"/>
            <a:gd name="connsiteX8" fmla="*/ 696036 w 11595933"/>
            <a:gd name="connsiteY8" fmla="*/ 3303845 h 3672334"/>
            <a:gd name="connsiteX9" fmla="*/ 723331 w 11595933"/>
            <a:gd name="connsiteY9" fmla="*/ 3262901 h 3672334"/>
            <a:gd name="connsiteX10" fmla="*/ 764275 w 11595933"/>
            <a:gd name="connsiteY10" fmla="*/ 3235606 h 3672334"/>
            <a:gd name="connsiteX11" fmla="*/ 887104 w 11595933"/>
            <a:gd name="connsiteY11" fmla="*/ 3208310 h 3672334"/>
            <a:gd name="connsiteX12" fmla="*/ 928048 w 11595933"/>
            <a:gd name="connsiteY12" fmla="*/ 3167367 h 3672334"/>
            <a:gd name="connsiteX13" fmla="*/ 1323833 w 11595933"/>
            <a:gd name="connsiteY13" fmla="*/ 3153719 h 3672334"/>
            <a:gd name="connsiteX14" fmla="*/ 1528549 w 11595933"/>
            <a:gd name="connsiteY14" fmla="*/ 3208310 h 3672334"/>
            <a:gd name="connsiteX15" fmla="*/ 1610436 w 11595933"/>
            <a:gd name="connsiteY15" fmla="*/ 3235606 h 3672334"/>
            <a:gd name="connsiteX16" fmla="*/ 1787857 w 11595933"/>
            <a:gd name="connsiteY16" fmla="*/ 3249254 h 3672334"/>
            <a:gd name="connsiteX17" fmla="*/ 1828800 w 11595933"/>
            <a:gd name="connsiteY17" fmla="*/ 3262901 h 3672334"/>
            <a:gd name="connsiteX18" fmla="*/ 2033516 w 11595933"/>
            <a:gd name="connsiteY18" fmla="*/ 3276549 h 3672334"/>
            <a:gd name="connsiteX19" fmla="*/ 2060812 w 11595933"/>
            <a:gd name="connsiteY19" fmla="*/ 3317492 h 3672334"/>
            <a:gd name="connsiteX20" fmla="*/ 2101755 w 11595933"/>
            <a:gd name="connsiteY20" fmla="*/ 3331140 h 3672334"/>
            <a:gd name="connsiteX21" fmla="*/ 2156346 w 11595933"/>
            <a:gd name="connsiteY21" fmla="*/ 3358436 h 3672334"/>
            <a:gd name="connsiteX22" fmla="*/ 2197289 w 11595933"/>
            <a:gd name="connsiteY22" fmla="*/ 3385731 h 3672334"/>
            <a:gd name="connsiteX23" fmla="*/ 2470245 w 11595933"/>
            <a:gd name="connsiteY23" fmla="*/ 3399379 h 3672334"/>
            <a:gd name="connsiteX24" fmla="*/ 2483892 w 11595933"/>
            <a:gd name="connsiteY24" fmla="*/ 3453970 h 3672334"/>
            <a:gd name="connsiteX25" fmla="*/ 2524836 w 11595933"/>
            <a:gd name="connsiteY25" fmla="*/ 3467618 h 3672334"/>
            <a:gd name="connsiteX26" fmla="*/ 2756848 w 11595933"/>
            <a:gd name="connsiteY26" fmla="*/ 3481265 h 3672334"/>
            <a:gd name="connsiteX27" fmla="*/ 2770495 w 11595933"/>
            <a:gd name="connsiteY27" fmla="*/ 3535857 h 3672334"/>
            <a:gd name="connsiteX28" fmla="*/ 2866030 w 11595933"/>
            <a:gd name="connsiteY28" fmla="*/ 3481265 h 3672334"/>
            <a:gd name="connsiteX29" fmla="*/ 2906973 w 11595933"/>
            <a:gd name="connsiteY29" fmla="*/ 3399379 h 3672334"/>
            <a:gd name="connsiteX30" fmla="*/ 2947916 w 11595933"/>
            <a:gd name="connsiteY30" fmla="*/ 3385731 h 3672334"/>
            <a:gd name="connsiteX31" fmla="*/ 3138985 w 11595933"/>
            <a:gd name="connsiteY31" fmla="*/ 3372083 h 3672334"/>
            <a:gd name="connsiteX32" fmla="*/ 3220872 w 11595933"/>
            <a:gd name="connsiteY32" fmla="*/ 3290197 h 3672334"/>
            <a:gd name="connsiteX33" fmla="*/ 3357349 w 11595933"/>
            <a:gd name="connsiteY33" fmla="*/ 3235606 h 3672334"/>
            <a:gd name="connsiteX34" fmla="*/ 3398292 w 11595933"/>
            <a:gd name="connsiteY34" fmla="*/ 3221958 h 3672334"/>
            <a:gd name="connsiteX35" fmla="*/ 3480179 w 11595933"/>
            <a:gd name="connsiteY35" fmla="*/ 3167367 h 3672334"/>
            <a:gd name="connsiteX36" fmla="*/ 3521122 w 11595933"/>
            <a:gd name="connsiteY36" fmla="*/ 3153719 h 3672334"/>
            <a:gd name="connsiteX37" fmla="*/ 3603009 w 11595933"/>
            <a:gd name="connsiteY37" fmla="*/ 3112776 h 3672334"/>
            <a:gd name="connsiteX38" fmla="*/ 3712191 w 11595933"/>
            <a:gd name="connsiteY38" fmla="*/ 3099128 h 3672334"/>
            <a:gd name="connsiteX39" fmla="*/ 3753134 w 11595933"/>
            <a:gd name="connsiteY39" fmla="*/ 3071833 h 3672334"/>
            <a:gd name="connsiteX40" fmla="*/ 3780430 w 11595933"/>
            <a:gd name="connsiteY40" fmla="*/ 3030889 h 3672334"/>
            <a:gd name="connsiteX41" fmla="*/ 4080680 w 11595933"/>
            <a:gd name="connsiteY41" fmla="*/ 3017242 h 3672334"/>
            <a:gd name="connsiteX42" fmla="*/ 4203510 w 11595933"/>
            <a:gd name="connsiteY42" fmla="*/ 2976298 h 3672334"/>
            <a:gd name="connsiteX43" fmla="*/ 4244454 w 11595933"/>
            <a:gd name="connsiteY43" fmla="*/ 2949003 h 3672334"/>
            <a:gd name="connsiteX44" fmla="*/ 4462818 w 11595933"/>
            <a:gd name="connsiteY44" fmla="*/ 2935355 h 3672334"/>
            <a:gd name="connsiteX45" fmla="*/ 4503761 w 11595933"/>
            <a:gd name="connsiteY45" fmla="*/ 2921707 h 3672334"/>
            <a:gd name="connsiteX46" fmla="*/ 4585648 w 11595933"/>
            <a:gd name="connsiteY46" fmla="*/ 2867116 h 3672334"/>
            <a:gd name="connsiteX47" fmla="*/ 5254388 w 11595933"/>
            <a:gd name="connsiteY47" fmla="*/ 2812525 h 3672334"/>
            <a:gd name="connsiteX48" fmla="*/ 5308979 w 11595933"/>
            <a:gd name="connsiteY48" fmla="*/ 2730639 h 3672334"/>
            <a:gd name="connsiteX49" fmla="*/ 5431809 w 11595933"/>
            <a:gd name="connsiteY49" fmla="*/ 2703343 h 3672334"/>
            <a:gd name="connsiteX50" fmla="*/ 5472752 w 11595933"/>
            <a:gd name="connsiteY50" fmla="*/ 2676048 h 3672334"/>
            <a:gd name="connsiteX51" fmla="*/ 5568286 w 11595933"/>
            <a:gd name="connsiteY51" fmla="*/ 2648752 h 3672334"/>
            <a:gd name="connsiteX52" fmla="*/ 5595582 w 11595933"/>
            <a:gd name="connsiteY52" fmla="*/ 2607809 h 3672334"/>
            <a:gd name="connsiteX53" fmla="*/ 5636525 w 11595933"/>
            <a:gd name="connsiteY53" fmla="*/ 2580513 h 3672334"/>
            <a:gd name="connsiteX54" fmla="*/ 5663821 w 11595933"/>
            <a:gd name="connsiteY54" fmla="*/ 2498627 h 3672334"/>
            <a:gd name="connsiteX55" fmla="*/ 5745707 w 11595933"/>
            <a:gd name="connsiteY55" fmla="*/ 2430388 h 3672334"/>
            <a:gd name="connsiteX56" fmla="*/ 5813946 w 11595933"/>
            <a:gd name="connsiteY56" fmla="*/ 2416740 h 3672334"/>
            <a:gd name="connsiteX57" fmla="*/ 5868537 w 11595933"/>
            <a:gd name="connsiteY57" fmla="*/ 2403092 h 3672334"/>
            <a:gd name="connsiteX58" fmla="*/ 5909480 w 11595933"/>
            <a:gd name="connsiteY58" fmla="*/ 2375797 h 3672334"/>
            <a:gd name="connsiteX59" fmla="*/ 5923128 w 11595933"/>
            <a:gd name="connsiteY59" fmla="*/ 2293910 h 3672334"/>
            <a:gd name="connsiteX60" fmla="*/ 5936776 w 11595933"/>
            <a:gd name="connsiteY60" fmla="*/ 2252967 h 3672334"/>
            <a:gd name="connsiteX61" fmla="*/ 6032310 w 11595933"/>
            <a:gd name="connsiteY61" fmla="*/ 2225671 h 3672334"/>
            <a:gd name="connsiteX62" fmla="*/ 6114197 w 11595933"/>
            <a:gd name="connsiteY62" fmla="*/ 2198376 h 3672334"/>
            <a:gd name="connsiteX63" fmla="*/ 6196083 w 11595933"/>
            <a:gd name="connsiteY63" fmla="*/ 2157433 h 3672334"/>
            <a:gd name="connsiteX64" fmla="*/ 6237027 w 11595933"/>
            <a:gd name="connsiteY64" fmla="*/ 2130137 h 3672334"/>
            <a:gd name="connsiteX65" fmla="*/ 6509982 w 11595933"/>
            <a:gd name="connsiteY65" fmla="*/ 2102842 h 3672334"/>
            <a:gd name="connsiteX66" fmla="*/ 6796585 w 11595933"/>
            <a:gd name="connsiteY66" fmla="*/ 2061898 h 3672334"/>
            <a:gd name="connsiteX67" fmla="*/ 6878472 w 11595933"/>
            <a:gd name="connsiteY67" fmla="*/ 2007307 h 3672334"/>
            <a:gd name="connsiteX68" fmla="*/ 6892119 w 11595933"/>
            <a:gd name="connsiteY68" fmla="*/ 1966364 h 3672334"/>
            <a:gd name="connsiteX69" fmla="*/ 6933063 w 11595933"/>
            <a:gd name="connsiteY69" fmla="*/ 1939068 h 3672334"/>
            <a:gd name="connsiteX70" fmla="*/ 7028597 w 11595933"/>
            <a:gd name="connsiteY70" fmla="*/ 1911773 h 3672334"/>
            <a:gd name="connsiteX71" fmla="*/ 7069540 w 11595933"/>
            <a:gd name="connsiteY71" fmla="*/ 1884477 h 3672334"/>
            <a:gd name="connsiteX72" fmla="*/ 7246961 w 11595933"/>
            <a:gd name="connsiteY72" fmla="*/ 1843534 h 3672334"/>
            <a:gd name="connsiteX73" fmla="*/ 7328848 w 11595933"/>
            <a:gd name="connsiteY73" fmla="*/ 1802591 h 3672334"/>
            <a:gd name="connsiteX74" fmla="*/ 7356143 w 11595933"/>
            <a:gd name="connsiteY74" fmla="*/ 1761648 h 3672334"/>
            <a:gd name="connsiteX75" fmla="*/ 7519916 w 11595933"/>
            <a:gd name="connsiteY75" fmla="*/ 1748000 h 3672334"/>
            <a:gd name="connsiteX76" fmla="*/ 7611168 w 11595933"/>
            <a:gd name="connsiteY76" fmla="*/ 1753402 h 3672334"/>
            <a:gd name="connsiteX77" fmla="*/ 7697337 w 11595933"/>
            <a:gd name="connsiteY77" fmla="*/ 1666113 h 3672334"/>
            <a:gd name="connsiteX78" fmla="*/ 7738280 w 11595933"/>
            <a:gd name="connsiteY78" fmla="*/ 1625170 h 3672334"/>
            <a:gd name="connsiteX79" fmla="*/ 7820167 w 11595933"/>
            <a:gd name="connsiteY79" fmla="*/ 1556931 h 3672334"/>
            <a:gd name="connsiteX80" fmla="*/ 7847463 w 11595933"/>
            <a:gd name="connsiteY80" fmla="*/ 1352215 h 3672334"/>
            <a:gd name="connsiteX81" fmla="*/ 7861110 w 11595933"/>
            <a:gd name="connsiteY81" fmla="*/ 1297624 h 3672334"/>
            <a:gd name="connsiteX82" fmla="*/ 7942997 w 11595933"/>
            <a:gd name="connsiteY82" fmla="*/ 1229385 h 3672334"/>
            <a:gd name="connsiteX83" fmla="*/ 7983940 w 11595933"/>
            <a:gd name="connsiteY83" fmla="*/ 1188442 h 3672334"/>
            <a:gd name="connsiteX84" fmla="*/ 7997588 w 11595933"/>
            <a:gd name="connsiteY84" fmla="*/ 1147498 h 3672334"/>
            <a:gd name="connsiteX85" fmla="*/ 8038531 w 11595933"/>
            <a:gd name="connsiteY85" fmla="*/ 1120203 h 3672334"/>
            <a:gd name="connsiteX86" fmla="*/ 8052179 w 11595933"/>
            <a:gd name="connsiteY86" fmla="*/ 874543 h 3672334"/>
            <a:gd name="connsiteX87" fmla="*/ 8079475 w 11595933"/>
            <a:gd name="connsiteY87" fmla="*/ 779009 h 3672334"/>
            <a:gd name="connsiteX88" fmla="*/ 8093122 w 11595933"/>
            <a:gd name="connsiteY88" fmla="*/ 722238 h 3672334"/>
            <a:gd name="connsiteX89" fmla="*/ 8277107 w 11595933"/>
            <a:gd name="connsiteY89" fmla="*/ 439995 h 3672334"/>
            <a:gd name="connsiteX90" fmla="*/ 9168938 w 11595933"/>
            <a:gd name="connsiteY90" fmla="*/ 1089 h 3672334"/>
            <a:gd name="connsiteX91" fmla="*/ 10338688 w 11595933"/>
            <a:gd name="connsiteY91" fmla="*/ 328630 h 3672334"/>
            <a:gd name="connsiteX92" fmla="*/ 10905493 w 11595933"/>
            <a:gd name="connsiteY92" fmla="*/ 738066 h 3672334"/>
            <a:gd name="connsiteX93" fmla="*/ 11554995 w 11595933"/>
            <a:gd name="connsiteY93" fmla="*/ 1079263 h 3672334"/>
            <a:gd name="connsiteX94" fmla="*/ 11595933 w 11595933"/>
            <a:gd name="connsiteY94" fmla="*/ 1120206 h 3672334"/>
            <a:gd name="connsiteX0" fmla="*/ 0 w 11595933"/>
            <a:gd name="connsiteY0" fmla="*/ 3672334 h 3672334"/>
            <a:gd name="connsiteX1" fmla="*/ 40943 w 11595933"/>
            <a:gd name="connsiteY1" fmla="*/ 3494913 h 3672334"/>
            <a:gd name="connsiteX2" fmla="*/ 81886 w 11595933"/>
            <a:gd name="connsiteY2" fmla="*/ 3467618 h 3672334"/>
            <a:gd name="connsiteX3" fmla="*/ 122830 w 11595933"/>
            <a:gd name="connsiteY3" fmla="*/ 3453970 h 3672334"/>
            <a:gd name="connsiteX4" fmla="*/ 204716 w 11595933"/>
            <a:gd name="connsiteY4" fmla="*/ 3413027 h 3672334"/>
            <a:gd name="connsiteX5" fmla="*/ 245660 w 11595933"/>
            <a:gd name="connsiteY5" fmla="*/ 3385731 h 3672334"/>
            <a:gd name="connsiteX6" fmla="*/ 286603 w 11595933"/>
            <a:gd name="connsiteY6" fmla="*/ 3372083 h 3672334"/>
            <a:gd name="connsiteX7" fmla="*/ 368489 w 11595933"/>
            <a:gd name="connsiteY7" fmla="*/ 3317492 h 3672334"/>
            <a:gd name="connsiteX8" fmla="*/ 696036 w 11595933"/>
            <a:gd name="connsiteY8" fmla="*/ 3303845 h 3672334"/>
            <a:gd name="connsiteX9" fmla="*/ 723331 w 11595933"/>
            <a:gd name="connsiteY9" fmla="*/ 3262901 h 3672334"/>
            <a:gd name="connsiteX10" fmla="*/ 764275 w 11595933"/>
            <a:gd name="connsiteY10" fmla="*/ 3235606 h 3672334"/>
            <a:gd name="connsiteX11" fmla="*/ 887104 w 11595933"/>
            <a:gd name="connsiteY11" fmla="*/ 3208310 h 3672334"/>
            <a:gd name="connsiteX12" fmla="*/ 928048 w 11595933"/>
            <a:gd name="connsiteY12" fmla="*/ 3167367 h 3672334"/>
            <a:gd name="connsiteX13" fmla="*/ 1323833 w 11595933"/>
            <a:gd name="connsiteY13" fmla="*/ 3153719 h 3672334"/>
            <a:gd name="connsiteX14" fmla="*/ 1528549 w 11595933"/>
            <a:gd name="connsiteY14" fmla="*/ 3208310 h 3672334"/>
            <a:gd name="connsiteX15" fmla="*/ 1610436 w 11595933"/>
            <a:gd name="connsiteY15" fmla="*/ 3235606 h 3672334"/>
            <a:gd name="connsiteX16" fmla="*/ 1787857 w 11595933"/>
            <a:gd name="connsiteY16" fmla="*/ 3249254 h 3672334"/>
            <a:gd name="connsiteX17" fmla="*/ 1828800 w 11595933"/>
            <a:gd name="connsiteY17" fmla="*/ 3262901 h 3672334"/>
            <a:gd name="connsiteX18" fmla="*/ 2033516 w 11595933"/>
            <a:gd name="connsiteY18" fmla="*/ 3276549 h 3672334"/>
            <a:gd name="connsiteX19" fmla="*/ 2060812 w 11595933"/>
            <a:gd name="connsiteY19" fmla="*/ 3317492 h 3672334"/>
            <a:gd name="connsiteX20" fmla="*/ 2101755 w 11595933"/>
            <a:gd name="connsiteY20" fmla="*/ 3331140 h 3672334"/>
            <a:gd name="connsiteX21" fmla="*/ 2156346 w 11595933"/>
            <a:gd name="connsiteY21" fmla="*/ 3358436 h 3672334"/>
            <a:gd name="connsiteX22" fmla="*/ 2197289 w 11595933"/>
            <a:gd name="connsiteY22" fmla="*/ 3385731 h 3672334"/>
            <a:gd name="connsiteX23" fmla="*/ 2470245 w 11595933"/>
            <a:gd name="connsiteY23" fmla="*/ 3399379 h 3672334"/>
            <a:gd name="connsiteX24" fmla="*/ 2483892 w 11595933"/>
            <a:gd name="connsiteY24" fmla="*/ 3453970 h 3672334"/>
            <a:gd name="connsiteX25" fmla="*/ 2524836 w 11595933"/>
            <a:gd name="connsiteY25" fmla="*/ 3467618 h 3672334"/>
            <a:gd name="connsiteX26" fmla="*/ 2756848 w 11595933"/>
            <a:gd name="connsiteY26" fmla="*/ 3481265 h 3672334"/>
            <a:gd name="connsiteX27" fmla="*/ 2770495 w 11595933"/>
            <a:gd name="connsiteY27" fmla="*/ 3535857 h 3672334"/>
            <a:gd name="connsiteX28" fmla="*/ 2866030 w 11595933"/>
            <a:gd name="connsiteY28" fmla="*/ 3481265 h 3672334"/>
            <a:gd name="connsiteX29" fmla="*/ 2906973 w 11595933"/>
            <a:gd name="connsiteY29" fmla="*/ 3399379 h 3672334"/>
            <a:gd name="connsiteX30" fmla="*/ 2947916 w 11595933"/>
            <a:gd name="connsiteY30" fmla="*/ 3385731 h 3672334"/>
            <a:gd name="connsiteX31" fmla="*/ 3138985 w 11595933"/>
            <a:gd name="connsiteY31" fmla="*/ 3372083 h 3672334"/>
            <a:gd name="connsiteX32" fmla="*/ 3220872 w 11595933"/>
            <a:gd name="connsiteY32" fmla="*/ 3290197 h 3672334"/>
            <a:gd name="connsiteX33" fmla="*/ 3357349 w 11595933"/>
            <a:gd name="connsiteY33" fmla="*/ 3235606 h 3672334"/>
            <a:gd name="connsiteX34" fmla="*/ 3398292 w 11595933"/>
            <a:gd name="connsiteY34" fmla="*/ 3221958 h 3672334"/>
            <a:gd name="connsiteX35" fmla="*/ 3480179 w 11595933"/>
            <a:gd name="connsiteY35" fmla="*/ 3167367 h 3672334"/>
            <a:gd name="connsiteX36" fmla="*/ 3521122 w 11595933"/>
            <a:gd name="connsiteY36" fmla="*/ 3153719 h 3672334"/>
            <a:gd name="connsiteX37" fmla="*/ 3603009 w 11595933"/>
            <a:gd name="connsiteY37" fmla="*/ 3112776 h 3672334"/>
            <a:gd name="connsiteX38" fmla="*/ 3712191 w 11595933"/>
            <a:gd name="connsiteY38" fmla="*/ 3099128 h 3672334"/>
            <a:gd name="connsiteX39" fmla="*/ 3753134 w 11595933"/>
            <a:gd name="connsiteY39" fmla="*/ 3071833 h 3672334"/>
            <a:gd name="connsiteX40" fmla="*/ 3780430 w 11595933"/>
            <a:gd name="connsiteY40" fmla="*/ 3030889 h 3672334"/>
            <a:gd name="connsiteX41" fmla="*/ 4080680 w 11595933"/>
            <a:gd name="connsiteY41" fmla="*/ 3017242 h 3672334"/>
            <a:gd name="connsiteX42" fmla="*/ 4203510 w 11595933"/>
            <a:gd name="connsiteY42" fmla="*/ 2976298 h 3672334"/>
            <a:gd name="connsiteX43" fmla="*/ 4244454 w 11595933"/>
            <a:gd name="connsiteY43" fmla="*/ 2949003 h 3672334"/>
            <a:gd name="connsiteX44" fmla="*/ 4462818 w 11595933"/>
            <a:gd name="connsiteY44" fmla="*/ 2935355 h 3672334"/>
            <a:gd name="connsiteX45" fmla="*/ 4503761 w 11595933"/>
            <a:gd name="connsiteY45" fmla="*/ 2921707 h 3672334"/>
            <a:gd name="connsiteX46" fmla="*/ 4585648 w 11595933"/>
            <a:gd name="connsiteY46" fmla="*/ 2867116 h 3672334"/>
            <a:gd name="connsiteX47" fmla="*/ 5254388 w 11595933"/>
            <a:gd name="connsiteY47" fmla="*/ 2812525 h 3672334"/>
            <a:gd name="connsiteX48" fmla="*/ 5308979 w 11595933"/>
            <a:gd name="connsiteY48" fmla="*/ 2730639 h 3672334"/>
            <a:gd name="connsiteX49" fmla="*/ 5431809 w 11595933"/>
            <a:gd name="connsiteY49" fmla="*/ 2703343 h 3672334"/>
            <a:gd name="connsiteX50" fmla="*/ 5472752 w 11595933"/>
            <a:gd name="connsiteY50" fmla="*/ 2676048 h 3672334"/>
            <a:gd name="connsiteX51" fmla="*/ 5568286 w 11595933"/>
            <a:gd name="connsiteY51" fmla="*/ 2648752 h 3672334"/>
            <a:gd name="connsiteX52" fmla="*/ 5595582 w 11595933"/>
            <a:gd name="connsiteY52" fmla="*/ 2607809 h 3672334"/>
            <a:gd name="connsiteX53" fmla="*/ 5636525 w 11595933"/>
            <a:gd name="connsiteY53" fmla="*/ 2580513 h 3672334"/>
            <a:gd name="connsiteX54" fmla="*/ 5663821 w 11595933"/>
            <a:gd name="connsiteY54" fmla="*/ 2498627 h 3672334"/>
            <a:gd name="connsiteX55" fmla="*/ 5745707 w 11595933"/>
            <a:gd name="connsiteY55" fmla="*/ 2430388 h 3672334"/>
            <a:gd name="connsiteX56" fmla="*/ 5813946 w 11595933"/>
            <a:gd name="connsiteY56" fmla="*/ 2416740 h 3672334"/>
            <a:gd name="connsiteX57" fmla="*/ 5868537 w 11595933"/>
            <a:gd name="connsiteY57" fmla="*/ 2403092 h 3672334"/>
            <a:gd name="connsiteX58" fmla="*/ 5909480 w 11595933"/>
            <a:gd name="connsiteY58" fmla="*/ 2375797 h 3672334"/>
            <a:gd name="connsiteX59" fmla="*/ 5923128 w 11595933"/>
            <a:gd name="connsiteY59" fmla="*/ 2293910 h 3672334"/>
            <a:gd name="connsiteX60" fmla="*/ 5936776 w 11595933"/>
            <a:gd name="connsiteY60" fmla="*/ 2252967 h 3672334"/>
            <a:gd name="connsiteX61" fmla="*/ 6032310 w 11595933"/>
            <a:gd name="connsiteY61" fmla="*/ 2225671 h 3672334"/>
            <a:gd name="connsiteX62" fmla="*/ 6114197 w 11595933"/>
            <a:gd name="connsiteY62" fmla="*/ 2198376 h 3672334"/>
            <a:gd name="connsiteX63" fmla="*/ 6196083 w 11595933"/>
            <a:gd name="connsiteY63" fmla="*/ 2157433 h 3672334"/>
            <a:gd name="connsiteX64" fmla="*/ 6237027 w 11595933"/>
            <a:gd name="connsiteY64" fmla="*/ 2130137 h 3672334"/>
            <a:gd name="connsiteX65" fmla="*/ 6509982 w 11595933"/>
            <a:gd name="connsiteY65" fmla="*/ 2102842 h 3672334"/>
            <a:gd name="connsiteX66" fmla="*/ 6796585 w 11595933"/>
            <a:gd name="connsiteY66" fmla="*/ 2061898 h 3672334"/>
            <a:gd name="connsiteX67" fmla="*/ 6878472 w 11595933"/>
            <a:gd name="connsiteY67" fmla="*/ 2007307 h 3672334"/>
            <a:gd name="connsiteX68" fmla="*/ 6892119 w 11595933"/>
            <a:gd name="connsiteY68" fmla="*/ 1966364 h 3672334"/>
            <a:gd name="connsiteX69" fmla="*/ 6933063 w 11595933"/>
            <a:gd name="connsiteY69" fmla="*/ 1939068 h 3672334"/>
            <a:gd name="connsiteX70" fmla="*/ 7028597 w 11595933"/>
            <a:gd name="connsiteY70" fmla="*/ 1911773 h 3672334"/>
            <a:gd name="connsiteX71" fmla="*/ 7069540 w 11595933"/>
            <a:gd name="connsiteY71" fmla="*/ 1884477 h 3672334"/>
            <a:gd name="connsiteX72" fmla="*/ 7246961 w 11595933"/>
            <a:gd name="connsiteY72" fmla="*/ 1843534 h 3672334"/>
            <a:gd name="connsiteX73" fmla="*/ 7328848 w 11595933"/>
            <a:gd name="connsiteY73" fmla="*/ 1802591 h 3672334"/>
            <a:gd name="connsiteX74" fmla="*/ 7356143 w 11595933"/>
            <a:gd name="connsiteY74" fmla="*/ 1761648 h 3672334"/>
            <a:gd name="connsiteX75" fmla="*/ 7519916 w 11595933"/>
            <a:gd name="connsiteY75" fmla="*/ 1748000 h 3672334"/>
            <a:gd name="connsiteX76" fmla="*/ 7633581 w 11595933"/>
            <a:gd name="connsiteY76" fmla="*/ 1756577 h 3672334"/>
            <a:gd name="connsiteX77" fmla="*/ 7697337 w 11595933"/>
            <a:gd name="connsiteY77" fmla="*/ 1666113 h 3672334"/>
            <a:gd name="connsiteX78" fmla="*/ 7738280 w 11595933"/>
            <a:gd name="connsiteY78" fmla="*/ 1625170 h 3672334"/>
            <a:gd name="connsiteX79" fmla="*/ 7820167 w 11595933"/>
            <a:gd name="connsiteY79" fmla="*/ 1556931 h 3672334"/>
            <a:gd name="connsiteX80" fmla="*/ 7847463 w 11595933"/>
            <a:gd name="connsiteY80" fmla="*/ 1352215 h 3672334"/>
            <a:gd name="connsiteX81" fmla="*/ 7861110 w 11595933"/>
            <a:gd name="connsiteY81" fmla="*/ 1297624 h 3672334"/>
            <a:gd name="connsiteX82" fmla="*/ 7942997 w 11595933"/>
            <a:gd name="connsiteY82" fmla="*/ 1229385 h 3672334"/>
            <a:gd name="connsiteX83" fmla="*/ 7983940 w 11595933"/>
            <a:gd name="connsiteY83" fmla="*/ 1188442 h 3672334"/>
            <a:gd name="connsiteX84" fmla="*/ 7997588 w 11595933"/>
            <a:gd name="connsiteY84" fmla="*/ 1147498 h 3672334"/>
            <a:gd name="connsiteX85" fmla="*/ 8038531 w 11595933"/>
            <a:gd name="connsiteY85" fmla="*/ 1120203 h 3672334"/>
            <a:gd name="connsiteX86" fmla="*/ 8052179 w 11595933"/>
            <a:gd name="connsiteY86" fmla="*/ 874543 h 3672334"/>
            <a:gd name="connsiteX87" fmla="*/ 8079475 w 11595933"/>
            <a:gd name="connsiteY87" fmla="*/ 779009 h 3672334"/>
            <a:gd name="connsiteX88" fmla="*/ 8093122 w 11595933"/>
            <a:gd name="connsiteY88" fmla="*/ 722238 h 3672334"/>
            <a:gd name="connsiteX89" fmla="*/ 8277107 w 11595933"/>
            <a:gd name="connsiteY89" fmla="*/ 439995 h 3672334"/>
            <a:gd name="connsiteX90" fmla="*/ 9168938 w 11595933"/>
            <a:gd name="connsiteY90" fmla="*/ 1089 h 3672334"/>
            <a:gd name="connsiteX91" fmla="*/ 10338688 w 11595933"/>
            <a:gd name="connsiteY91" fmla="*/ 328630 h 3672334"/>
            <a:gd name="connsiteX92" fmla="*/ 10905493 w 11595933"/>
            <a:gd name="connsiteY92" fmla="*/ 738066 h 3672334"/>
            <a:gd name="connsiteX93" fmla="*/ 11554995 w 11595933"/>
            <a:gd name="connsiteY93" fmla="*/ 1079263 h 3672334"/>
            <a:gd name="connsiteX94" fmla="*/ 11595933 w 11595933"/>
            <a:gd name="connsiteY94" fmla="*/ 1120206 h 3672334"/>
            <a:gd name="connsiteX0" fmla="*/ 0 w 11595933"/>
            <a:gd name="connsiteY0" fmla="*/ 3672334 h 3672334"/>
            <a:gd name="connsiteX1" fmla="*/ 40943 w 11595933"/>
            <a:gd name="connsiteY1" fmla="*/ 3494913 h 3672334"/>
            <a:gd name="connsiteX2" fmla="*/ 81886 w 11595933"/>
            <a:gd name="connsiteY2" fmla="*/ 3467618 h 3672334"/>
            <a:gd name="connsiteX3" fmla="*/ 122830 w 11595933"/>
            <a:gd name="connsiteY3" fmla="*/ 3453970 h 3672334"/>
            <a:gd name="connsiteX4" fmla="*/ 204716 w 11595933"/>
            <a:gd name="connsiteY4" fmla="*/ 3413027 h 3672334"/>
            <a:gd name="connsiteX5" fmla="*/ 245660 w 11595933"/>
            <a:gd name="connsiteY5" fmla="*/ 3385731 h 3672334"/>
            <a:gd name="connsiteX6" fmla="*/ 286603 w 11595933"/>
            <a:gd name="connsiteY6" fmla="*/ 3372083 h 3672334"/>
            <a:gd name="connsiteX7" fmla="*/ 368489 w 11595933"/>
            <a:gd name="connsiteY7" fmla="*/ 3317492 h 3672334"/>
            <a:gd name="connsiteX8" fmla="*/ 696036 w 11595933"/>
            <a:gd name="connsiteY8" fmla="*/ 3303845 h 3672334"/>
            <a:gd name="connsiteX9" fmla="*/ 723331 w 11595933"/>
            <a:gd name="connsiteY9" fmla="*/ 3262901 h 3672334"/>
            <a:gd name="connsiteX10" fmla="*/ 764275 w 11595933"/>
            <a:gd name="connsiteY10" fmla="*/ 3235606 h 3672334"/>
            <a:gd name="connsiteX11" fmla="*/ 887104 w 11595933"/>
            <a:gd name="connsiteY11" fmla="*/ 3208310 h 3672334"/>
            <a:gd name="connsiteX12" fmla="*/ 928048 w 11595933"/>
            <a:gd name="connsiteY12" fmla="*/ 3167367 h 3672334"/>
            <a:gd name="connsiteX13" fmla="*/ 1323833 w 11595933"/>
            <a:gd name="connsiteY13" fmla="*/ 3153719 h 3672334"/>
            <a:gd name="connsiteX14" fmla="*/ 1528549 w 11595933"/>
            <a:gd name="connsiteY14" fmla="*/ 3208310 h 3672334"/>
            <a:gd name="connsiteX15" fmla="*/ 1610436 w 11595933"/>
            <a:gd name="connsiteY15" fmla="*/ 3235606 h 3672334"/>
            <a:gd name="connsiteX16" fmla="*/ 1787857 w 11595933"/>
            <a:gd name="connsiteY16" fmla="*/ 3249254 h 3672334"/>
            <a:gd name="connsiteX17" fmla="*/ 1828800 w 11595933"/>
            <a:gd name="connsiteY17" fmla="*/ 3262901 h 3672334"/>
            <a:gd name="connsiteX18" fmla="*/ 2033516 w 11595933"/>
            <a:gd name="connsiteY18" fmla="*/ 3276549 h 3672334"/>
            <a:gd name="connsiteX19" fmla="*/ 2060812 w 11595933"/>
            <a:gd name="connsiteY19" fmla="*/ 3317492 h 3672334"/>
            <a:gd name="connsiteX20" fmla="*/ 2101755 w 11595933"/>
            <a:gd name="connsiteY20" fmla="*/ 3331140 h 3672334"/>
            <a:gd name="connsiteX21" fmla="*/ 2156346 w 11595933"/>
            <a:gd name="connsiteY21" fmla="*/ 3358436 h 3672334"/>
            <a:gd name="connsiteX22" fmla="*/ 2197289 w 11595933"/>
            <a:gd name="connsiteY22" fmla="*/ 3385731 h 3672334"/>
            <a:gd name="connsiteX23" fmla="*/ 2470245 w 11595933"/>
            <a:gd name="connsiteY23" fmla="*/ 3399379 h 3672334"/>
            <a:gd name="connsiteX24" fmla="*/ 2483892 w 11595933"/>
            <a:gd name="connsiteY24" fmla="*/ 3453970 h 3672334"/>
            <a:gd name="connsiteX25" fmla="*/ 2524836 w 11595933"/>
            <a:gd name="connsiteY25" fmla="*/ 3467618 h 3672334"/>
            <a:gd name="connsiteX26" fmla="*/ 2756848 w 11595933"/>
            <a:gd name="connsiteY26" fmla="*/ 3481265 h 3672334"/>
            <a:gd name="connsiteX27" fmla="*/ 2770495 w 11595933"/>
            <a:gd name="connsiteY27" fmla="*/ 3535857 h 3672334"/>
            <a:gd name="connsiteX28" fmla="*/ 2866030 w 11595933"/>
            <a:gd name="connsiteY28" fmla="*/ 3481265 h 3672334"/>
            <a:gd name="connsiteX29" fmla="*/ 2906973 w 11595933"/>
            <a:gd name="connsiteY29" fmla="*/ 3399379 h 3672334"/>
            <a:gd name="connsiteX30" fmla="*/ 2947916 w 11595933"/>
            <a:gd name="connsiteY30" fmla="*/ 3385731 h 3672334"/>
            <a:gd name="connsiteX31" fmla="*/ 3138985 w 11595933"/>
            <a:gd name="connsiteY31" fmla="*/ 3372083 h 3672334"/>
            <a:gd name="connsiteX32" fmla="*/ 3220872 w 11595933"/>
            <a:gd name="connsiteY32" fmla="*/ 3290197 h 3672334"/>
            <a:gd name="connsiteX33" fmla="*/ 3357349 w 11595933"/>
            <a:gd name="connsiteY33" fmla="*/ 3235606 h 3672334"/>
            <a:gd name="connsiteX34" fmla="*/ 3398292 w 11595933"/>
            <a:gd name="connsiteY34" fmla="*/ 3221958 h 3672334"/>
            <a:gd name="connsiteX35" fmla="*/ 3480179 w 11595933"/>
            <a:gd name="connsiteY35" fmla="*/ 3167367 h 3672334"/>
            <a:gd name="connsiteX36" fmla="*/ 3521122 w 11595933"/>
            <a:gd name="connsiteY36" fmla="*/ 3153719 h 3672334"/>
            <a:gd name="connsiteX37" fmla="*/ 3603009 w 11595933"/>
            <a:gd name="connsiteY37" fmla="*/ 3112776 h 3672334"/>
            <a:gd name="connsiteX38" fmla="*/ 3712191 w 11595933"/>
            <a:gd name="connsiteY38" fmla="*/ 3099128 h 3672334"/>
            <a:gd name="connsiteX39" fmla="*/ 3753134 w 11595933"/>
            <a:gd name="connsiteY39" fmla="*/ 3071833 h 3672334"/>
            <a:gd name="connsiteX40" fmla="*/ 3780430 w 11595933"/>
            <a:gd name="connsiteY40" fmla="*/ 3030889 h 3672334"/>
            <a:gd name="connsiteX41" fmla="*/ 4080680 w 11595933"/>
            <a:gd name="connsiteY41" fmla="*/ 3017242 h 3672334"/>
            <a:gd name="connsiteX42" fmla="*/ 4203510 w 11595933"/>
            <a:gd name="connsiteY42" fmla="*/ 2976298 h 3672334"/>
            <a:gd name="connsiteX43" fmla="*/ 4244454 w 11595933"/>
            <a:gd name="connsiteY43" fmla="*/ 2949003 h 3672334"/>
            <a:gd name="connsiteX44" fmla="*/ 4462818 w 11595933"/>
            <a:gd name="connsiteY44" fmla="*/ 2935355 h 3672334"/>
            <a:gd name="connsiteX45" fmla="*/ 4503761 w 11595933"/>
            <a:gd name="connsiteY45" fmla="*/ 2921707 h 3672334"/>
            <a:gd name="connsiteX46" fmla="*/ 4585648 w 11595933"/>
            <a:gd name="connsiteY46" fmla="*/ 2867116 h 3672334"/>
            <a:gd name="connsiteX47" fmla="*/ 5254388 w 11595933"/>
            <a:gd name="connsiteY47" fmla="*/ 2812525 h 3672334"/>
            <a:gd name="connsiteX48" fmla="*/ 5308979 w 11595933"/>
            <a:gd name="connsiteY48" fmla="*/ 2730639 h 3672334"/>
            <a:gd name="connsiteX49" fmla="*/ 5431809 w 11595933"/>
            <a:gd name="connsiteY49" fmla="*/ 2703343 h 3672334"/>
            <a:gd name="connsiteX50" fmla="*/ 5472752 w 11595933"/>
            <a:gd name="connsiteY50" fmla="*/ 2676048 h 3672334"/>
            <a:gd name="connsiteX51" fmla="*/ 5568286 w 11595933"/>
            <a:gd name="connsiteY51" fmla="*/ 2648752 h 3672334"/>
            <a:gd name="connsiteX52" fmla="*/ 5595582 w 11595933"/>
            <a:gd name="connsiteY52" fmla="*/ 2607809 h 3672334"/>
            <a:gd name="connsiteX53" fmla="*/ 5636525 w 11595933"/>
            <a:gd name="connsiteY53" fmla="*/ 2580513 h 3672334"/>
            <a:gd name="connsiteX54" fmla="*/ 5663821 w 11595933"/>
            <a:gd name="connsiteY54" fmla="*/ 2498627 h 3672334"/>
            <a:gd name="connsiteX55" fmla="*/ 5745707 w 11595933"/>
            <a:gd name="connsiteY55" fmla="*/ 2430388 h 3672334"/>
            <a:gd name="connsiteX56" fmla="*/ 5813946 w 11595933"/>
            <a:gd name="connsiteY56" fmla="*/ 2416740 h 3672334"/>
            <a:gd name="connsiteX57" fmla="*/ 5868537 w 11595933"/>
            <a:gd name="connsiteY57" fmla="*/ 2403092 h 3672334"/>
            <a:gd name="connsiteX58" fmla="*/ 5909480 w 11595933"/>
            <a:gd name="connsiteY58" fmla="*/ 2375797 h 3672334"/>
            <a:gd name="connsiteX59" fmla="*/ 5923128 w 11595933"/>
            <a:gd name="connsiteY59" fmla="*/ 2293910 h 3672334"/>
            <a:gd name="connsiteX60" fmla="*/ 5936776 w 11595933"/>
            <a:gd name="connsiteY60" fmla="*/ 2252967 h 3672334"/>
            <a:gd name="connsiteX61" fmla="*/ 6032310 w 11595933"/>
            <a:gd name="connsiteY61" fmla="*/ 2225671 h 3672334"/>
            <a:gd name="connsiteX62" fmla="*/ 6114197 w 11595933"/>
            <a:gd name="connsiteY62" fmla="*/ 2198376 h 3672334"/>
            <a:gd name="connsiteX63" fmla="*/ 6196083 w 11595933"/>
            <a:gd name="connsiteY63" fmla="*/ 2157433 h 3672334"/>
            <a:gd name="connsiteX64" fmla="*/ 6237027 w 11595933"/>
            <a:gd name="connsiteY64" fmla="*/ 2130137 h 3672334"/>
            <a:gd name="connsiteX65" fmla="*/ 6509982 w 11595933"/>
            <a:gd name="connsiteY65" fmla="*/ 2102842 h 3672334"/>
            <a:gd name="connsiteX66" fmla="*/ 6796585 w 11595933"/>
            <a:gd name="connsiteY66" fmla="*/ 2061898 h 3672334"/>
            <a:gd name="connsiteX67" fmla="*/ 6878472 w 11595933"/>
            <a:gd name="connsiteY67" fmla="*/ 2007307 h 3672334"/>
            <a:gd name="connsiteX68" fmla="*/ 6892119 w 11595933"/>
            <a:gd name="connsiteY68" fmla="*/ 1966364 h 3672334"/>
            <a:gd name="connsiteX69" fmla="*/ 6933063 w 11595933"/>
            <a:gd name="connsiteY69" fmla="*/ 1939068 h 3672334"/>
            <a:gd name="connsiteX70" fmla="*/ 7028597 w 11595933"/>
            <a:gd name="connsiteY70" fmla="*/ 1911773 h 3672334"/>
            <a:gd name="connsiteX71" fmla="*/ 7069540 w 11595933"/>
            <a:gd name="connsiteY71" fmla="*/ 1884477 h 3672334"/>
            <a:gd name="connsiteX72" fmla="*/ 7246961 w 11595933"/>
            <a:gd name="connsiteY72" fmla="*/ 1843534 h 3672334"/>
            <a:gd name="connsiteX73" fmla="*/ 7328848 w 11595933"/>
            <a:gd name="connsiteY73" fmla="*/ 1802591 h 3672334"/>
            <a:gd name="connsiteX74" fmla="*/ 7356143 w 11595933"/>
            <a:gd name="connsiteY74" fmla="*/ 1761648 h 3672334"/>
            <a:gd name="connsiteX75" fmla="*/ 7519916 w 11595933"/>
            <a:gd name="connsiteY75" fmla="*/ 1748000 h 3672334"/>
            <a:gd name="connsiteX76" fmla="*/ 7431866 w 11595933"/>
            <a:gd name="connsiteY76" fmla="*/ 1477177 h 3672334"/>
            <a:gd name="connsiteX77" fmla="*/ 7697337 w 11595933"/>
            <a:gd name="connsiteY77" fmla="*/ 1666113 h 3672334"/>
            <a:gd name="connsiteX78" fmla="*/ 7738280 w 11595933"/>
            <a:gd name="connsiteY78" fmla="*/ 1625170 h 3672334"/>
            <a:gd name="connsiteX79" fmla="*/ 7820167 w 11595933"/>
            <a:gd name="connsiteY79" fmla="*/ 1556931 h 3672334"/>
            <a:gd name="connsiteX80" fmla="*/ 7847463 w 11595933"/>
            <a:gd name="connsiteY80" fmla="*/ 1352215 h 3672334"/>
            <a:gd name="connsiteX81" fmla="*/ 7861110 w 11595933"/>
            <a:gd name="connsiteY81" fmla="*/ 1297624 h 3672334"/>
            <a:gd name="connsiteX82" fmla="*/ 7942997 w 11595933"/>
            <a:gd name="connsiteY82" fmla="*/ 1229385 h 3672334"/>
            <a:gd name="connsiteX83" fmla="*/ 7983940 w 11595933"/>
            <a:gd name="connsiteY83" fmla="*/ 1188442 h 3672334"/>
            <a:gd name="connsiteX84" fmla="*/ 7997588 w 11595933"/>
            <a:gd name="connsiteY84" fmla="*/ 1147498 h 3672334"/>
            <a:gd name="connsiteX85" fmla="*/ 8038531 w 11595933"/>
            <a:gd name="connsiteY85" fmla="*/ 1120203 h 3672334"/>
            <a:gd name="connsiteX86" fmla="*/ 8052179 w 11595933"/>
            <a:gd name="connsiteY86" fmla="*/ 874543 h 3672334"/>
            <a:gd name="connsiteX87" fmla="*/ 8079475 w 11595933"/>
            <a:gd name="connsiteY87" fmla="*/ 779009 h 3672334"/>
            <a:gd name="connsiteX88" fmla="*/ 8093122 w 11595933"/>
            <a:gd name="connsiteY88" fmla="*/ 722238 h 3672334"/>
            <a:gd name="connsiteX89" fmla="*/ 8277107 w 11595933"/>
            <a:gd name="connsiteY89" fmla="*/ 439995 h 3672334"/>
            <a:gd name="connsiteX90" fmla="*/ 9168938 w 11595933"/>
            <a:gd name="connsiteY90" fmla="*/ 1089 h 3672334"/>
            <a:gd name="connsiteX91" fmla="*/ 10338688 w 11595933"/>
            <a:gd name="connsiteY91" fmla="*/ 328630 h 3672334"/>
            <a:gd name="connsiteX92" fmla="*/ 10905493 w 11595933"/>
            <a:gd name="connsiteY92" fmla="*/ 738066 h 3672334"/>
            <a:gd name="connsiteX93" fmla="*/ 11554995 w 11595933"/>
            <a:gd name="connsiteY93" fmla="*/ 1079263 h 3672334"/>
            <a:gd name="connsiteX94" fmla="*/ 11595933 w 11595933"/>
            <a:gd name="connsiteY94" fmla="*/ 1120206 h 3672334"/>
            <a:gd name="connsiteX0" fmla="*/ 0 w 11595933"/>
            <a:gd name="connsiteY0" fmla="*/ 3672334 h 3672334"/>
            <a:gd name="connsiteX1" fmla="*/ 40943 w 11595933"/>
            <a:gd name="connsiteY1" fmla="*/ 3494913 h 3672334"/>
            <a:gd name="connsiteX2" fmla="*/ 81886 w 11595933"/>
            <a:gd name="connsiteY2" fmla="*/ 3467618 h 3672334"/>
            <a:gd name="connsiteX3" fmla="*/ 122830 w 11595933"/>
            <a:gd name="connsiteY3" fmla="*/ 3453970 h 3672334"/>
            <a:gd name="connsiteX4" fmla="*/ 204716 w 11595933"/>
            <a:gd name="connsiteY4" fmla="*/ 3413027 h 3672334"/>
            <a:gd name="connsiteX5" fmla="*/ 245660 w 11595933"/>
            <a:gd name="connsiteY5" fmla="*/ 3385731 h 3672334"/>
            <a:gd name="connsiteX6" fmla="*/ 286603 w 11595933"/>
            <a:gd name="connsiteY6" fmla="*/ 3372083 h 3672334"/>
            <a:gd name="connsiteX7" fmla="*/ 368489 w 11595933"/>
            <a:gd name="connsiteY7" fmla="*/ 3317492 h 3672334"/>
            <a:gd name="connsiteX8" fmla="*/ 696036 w 11595933"/>
            <a:gd name="connsiteY8" fmla="*/ 3303845 h 3672334"/>
            <a:gd name="connsiteX9" fmla="*/ 723331 w 11595933"/>
            <a:gd name="connsiteY9" fmla="*/ 3262901 h 3672334"/>
            <a:gd name="connsiteX10" fmla="*/ 764275 w 11595933"/>
            <a:gd name="connsiteY10" fmla="*/ 3235606 h 3672334"/>
            <a:gd name="connsiteX11" fmla="*/ 887104 w 11595933"/>
            <a:gd name="connsiteY11" fmla="*/ 3208310 h 3672334"/>
            <a:gd name="connsiteX12" fmla="*/ 928048 w 11595933"/>
            <a:gd name="connsiteY12" fmla="*/ 3167367 h 3672334"/>
            <a:gd name="connsiteX13" fmla="*/ 1323833 w 11595933"/>
            <a:gd name="connsiteY13" fmla="*/ 3153719 h 3672334"/>
            <a:gd name="connsiteX14" fmla="*/ 1528549 w 11595933"/>
            <a:gd name="connsiteY14" fmla="*/ 3208310 h 3672334"/>
            <a:gd name="connsiteX15" fmla="*/ 1610436 w 11595933"/>
            <a:gd name="connsiteY15" fmla="*/ 3235606 h 3672334"/>
            <a:gd name="connsiteX16" fmla="*/ 1787857 w 11595933"/>
            <a:gd name="connsiteY16" fmla="*/ 3249254 h 3672334"/>
            <a:gd name="connsiteX17" fmla="*/ 1828800 w 11595933"/>
            <a:gd name="connsiteY17" fmla="*/ 3262901 h 3672334"/>
            <a:gd name="connsiteX18" fmla="*/ 2033516 w 11595933"/>
            <a:gd name="connsiteY18" fmla="*/ 3276549 h 3672334"/>
            <a:gd name="connsiteX19" fmla="*/ 2060812 w 11595933"/>
            <a:gd name="connsiteY19" fmla="*/ 3317492 h 3672334"/>
            <a:gd name="connsiteX20" fmla="*/ 2101755 w 11595933"/>
            <a:gd name="connsiteY20" fmla="*/ 3331140 h 3672334"/>
            <a:gd name="connsiteX21" fmla="*/ 2156346 w 11595933"/>
            <a:gd name="connsiteY21" fmla="*/ 3358436 h 3672334"/>
            <a:gd name="connsiteX22" fmla="*/ 2197289 w 11595933"/>
            <a:gd name="connsiteY22" fmla="*/ 3385731 h 3672334"/>
            <a:gd name="connsiteX23" fmla="*/ 2470245 w 11595933"/>
            <a:gd name="connsiteY23" fmla="*/ 3399379 h 3672334"/>
            <a:gd name="connsiteX24" fmla="*/ 2483892 w 11595933"/>
            <a:gd name="connsiteY24" fmla="*/ 3453970 h 3672334"/>
            <a:gd name="connsiteX25" fmla="*/ 2524836 w 11595933"/>
            <a:gd name="connsiteY25" fmla="*/ 3467618 h 3672334"/>
            <a:gd name="connsiteX26" fmla="*/ 2756848 w 11595933"/>
            <a:gd name="connsiteY26" fmla="*/ 3481265 h 3672334"/>
            <a:gd name="connsiteX27" fmla="*/ 2770495 w 11595933"/>
            <a:gd name="connsiteY27" fmla="*/ 3535857 h 3672334"/>
            <a:gd name="connsiteX28" fmla="*/ 2866030 w 11595933"/>
            <a:gd name="connsiteY28" fmla="*/ 3481265 h 3672334"/>
            <a:gd name="connsiteX29" fmla="*/ 2906973 w 11595933"/>
            <a:gd name="connsiteY29" fmla="*/ 3399379 h 3672334"/>
            <a:gd name="connsiteX30" fmla="*/ 2947916 w 11595933"/>
            <a:gd name="connsiteY30" fmla="*/ 3385731 h 3672334"/>
            <a:gd name="connsiteX31" fmla="*/ 3138985 w 11595933"/>
            <a:gd name="connsiteY31" fmla="*/ 3372083 h 3672334"/>
            <a:gd name="connsiteX32" fmla="*/ 3220872 w 11595933"/>
            <a:gd name="connsiteY32" fmla="*/ 3290197 h 3672334"/>
            <a:gd name="connsiteX33" fmla="*/ 3357349 w 11595933"/>
            <a:gd name="connsiteY33" fmla="*/ 3235606 h 3672334"/>
            <a:gd name="connsiteX34" fmla="*/ 3398292 w 11595933"/>
            <a:gd name="connsiteY34" fmla="*/ 3221958 h 3672334"/>
            <a:gd name="connsiteX35" fmla="*/ 3480179 w 11595933"/>
            <a:gd name="connsiteY35" fmla="*/ 3167367 h 3672334"/>
            <a:gd name="connsiteX36" fmla="*/ 3521122 w 11595933"/>
            <a:gd name="connsiteY36" fmla="*/ 3153719 h 3672334"/>
            <a:gd name="connsiteX37" fmla="*/ 3603009 w 11595933"/>
            <a:gd name="connsiteY37" fmla="*/ 3112776 h 3672334"/>
            <a:gd name="connsiteX38" fmla="*/ 3712191 w 11595933"/>
            <a:gd name="connsiteY38" fmla="*/ 3099128 h 3672334"/>
            <a:gd name="connsiteX39" fmla="*/ 3753134 w 11595933"/>
            <a:gd name="connsiteY39" fmla="*/ 3071833 h 3672334"/>
            <a:gd name="connsiteX40" fmla="*/ 3780430 w 11595933"/>
            <a:gd name="connsiteY40" fmla="*/ 3030889 h 3672334"/>
            <a:gd name="connsiteX41" fmla="*/ 4080680 w 11595933"/>
            <a:gd name="connsiteY41" fmla="*/ 3017242 h 3672334"/>
            <a:gd name="connsiteX42" fmla="*/ 4203510 w 11595933"/>
            <a:gd name="connsiteY42" fmla="*/ 2976298 h 3672334"/>
            <a:gd name="connsiteX43" fmla="*/ 4244454 w 11595933"/>
            <a:gd name="connsiteY43" fmla="*/ 2949003 h 3672334"/>
            <a:gd name="connsiteX44" fmla="*/ 4462818 w 11595933"/>
            <a:gd name="connsiteY44" fmla="*/ 2935355 h 3672334"/>
            <a:gd name="connsiteX45" fmla="*/ 4503761 w 11595933"/>
            <a:gd name="connsiteY45" fmla="*/ 2921707 h 3672334"/>
            <a:gd name="connsiteX46" fmla="*/ 4585648 w 11595933"/>
            <a:gd name="connsiteY46" fmla="*/ 2867116 h 3672334"/>
            <a:gd name="connsiteX47" fmla="*/ 5254388 w 11595933"/>
            <a:gd name="connsiteY47" fmla="*/ 2812525 h 3672334"/>
            <a:gd name="connsiteX48" fmla="*/ 5308979 w 11595933"/>
            <a:gd name="connsiteY48" fmla="*/ 2730639 h 3672334"/>
            <a:gd name="connsiteX49" fmla="*/ 5431809 w 11595933"/>
            <a:gd name="connsiteY49" fmla="*/ 2703343 h 3672334"/>
            <a:gd name="connsiteX50" fmla="*/ 5472752 w 11595933"/>
            <a:gd name="connsiteY50" fmla="*/ 2676048 h 3672334"/>
            <a:gd name="connsiteX51" fmla="*/ 5568286 w 11595933"/>
            <a:gd name="connsiteY51" fmla="*/ 2648752 h 3672334"/>
            <a:gd name="connsiteX52" fmla="*/ 5595582 w 11595933"/>
            <a:gd name="connsiteY52" fmla="*/ 2607809 h 3672334"/>
            <a:gd name="connsiteX53" fmla="*/ 5636525 w 11595933"/>
            <a:gd name="connsiteY53" fmla="*/ 2580513 h 3672334"/>
            <a:gd name="connsiteX54" fmla="*/ 5663821 w 11595933"/>
            <a:gd name="connsiteY54" fmla="*/ 2498627 h 3672334"/>
            <a:gd name="connsiteX55" fmla="*/ 5745707 w 11595933"/>
            <a:gd name="connsiteY55" fmla="*/ 2430388 h 3672334"/>
            <a:gd name="connsiteX56" fmla="*/ 5813946 w 11595933"/>
            <a:gd name="connsiteY56" fmla="*/ 2416740 h 3672334"/>
            <a:gd name="connsiteX57" fmla="*/ 5868537 w 11595933"/>
            <a:gd name="connsiteY57" fmla="*/ 2403092 h 3672334"/>
            <a:gd name="connsiteX58" fmla="*/ 5909480 w 11595933"/>
            <a:gd name="connsiteY58" fmla="*/ 2375797 h 3672334"/>
            <a:gd name="connsiteX59" fmla="*/ 5923128 w 11595933"/>
            <a:gd name="connsiteY59" fmla="*/ 2293910 h 3672334"/>
            <a:gd name="connsiteX60" fmla="*/ 5936776 w 11595933"/>
            <a:gd name="connsiteY60" fmla="*/ 2252967 h 3672334"/>
            <a:gd name="connsiteX61" fmla="*/ 6032310 w 11595933"/>
            <a:gd name="connsiteY61" fmla="*/ 2225671 h 3672334"/>
            <a:gd name="connsiteX62" fmla="*/ 6114197 w 11595933"/>
            <a:gd name="connsiteY62" fmla="*/ 2198376 h 3672334"/>
            <a:gd name="connsiteX63" fmla="*/ 6196083 w 11595933"/>
            <a:gd name="connsiteY63" fmla="*/ 2157433 h 3672334"/>
            <a:gd name="connsiteX64" fmla="*/ 6237027 w 11595933"/>
            <a:gd name="connsiteY64" fmla="*/ 2130137 h 3672334"/>
            <a:gd name="connsiteX65" fmla="*/ 6509982 w 11595933"/>
            <a:gd name="connsiteY65" fmla="*/ 2102842 h 3672334"/>
            <a:gd name="connsiteX66" fmla="*/ 6796585 w 11595933"/>
            <a:gd name="connsiteY66" fmla="*/ 2061898 h 3672334"/>
            <a:gd name="connsiteX67" fmla="*/ 6878472 w 11595933"/>
            <a:gd name="connsiteY67" fmla="*/ 2007307 h 3672334"/>
            <a:gd name="connsiteX68" fmla="*/ 6892119 w 11595933"/>
            <a:gd name="connsiteY68" fmla="*/ 1966364 h 3672334"/>
            <a:gd name="connsiteX69" fmla="*/ 6933063 w 11595933"/>
            <a:gd name="connsiteY69" fmla="*/ 1939068 h 3672334"/>
            <a:gd name="connsiteX70" fmla="*/ 7028597 w 11595933"/>
            <a:gd name="connsiteY70" fmla="*/ 1911773 h 3672334"/>
            <a:gd name="connsiteX71" fmla="*/ 7069540 w 11595933"/>
            <a:gd name="connsiteY71" fmla="*/ 1884477 h 3672334"/>
            <a:gd name="connsiteX72" fmla="*/ 7246961 w 11595933"/>
            <a:gd name="connsiteY72" fmla="*/ 1843534 h 3672334"/>
            <a:gd name="connsiteX73" fmla="*/ 7328848 w 11595933"/>
            <a:gd name="connsiteY73" fmla="*/ 1802591 h 3672334"/>
            <a:gd name="connsiteX74" fmla="*/ 7356143 w 11595933"/>
            <a:gd name="connsiteY74" fmla="*/ 1761648 h 3672334"/>
            <a:gd name="connsiteX75" fmla="*/ 7519916 w 11595933"/>
            <a:gd name="connsiteY75" fmla="*/ 1748000 h 3672334"/>
            <a:gd name="connsiteX76" fmla="*/ 7431866 w 11595933"/>
            <a:gd name="connsiteY76" fmla="*/ 1477177 h 3672334"/>
            <a:gd name="connsiteX77" fmla="*/ 7683890 w 11595933"/>
            <a:gd name="connsiteY77" fmla="*/ 1561338 h 3672334"/>
            <a:gd name="connsiteX78" fmla="*/ 7738280 w 11595933"/>
            <a:gd name="connsiteY78" fmla="*/ 1625170 h 3672334"/>
            <a:gd name="connsiteX79" fmla="*/ 7820167 w 11595933"/>
            <a:gd name="connsiteY79" fmla="*/ 1556931 h 3672334"/>
            <a:gd name="connsiteX80" fmla="*/ 7847463 w 11595933"/>
            <a:gd name="connsiteY80" fmla="*/ 1352215 h 3672334"/>
            <a:gd name="connsiteX81" fmla="*/ 7861110 w 11595933"/>
            <a:gd name="connsiteY81" fmla="*/ 1297624 h 3672334"/>
            <a:gd name="connsiteX82" fmla="*/ 7942997 w 11595933"/>
            <a:gd name="connsiteY82" fmla="*/ 1229385 h 3672334"/>
            <a:gd name="connsiteX83" fmla="*/ 7983940 w 11595933"/>
            <a:gd name="connsiteY83" fmla="*/ 1188442 h 3672334"/>
            <a:gd name="connsiteX84" fmla="*/ 7997588 w 11595933"/>
            <a:gd name="connsiteY84" fmla="*/ 1147498 h 3672334"/>
            <a:gd name="connsiteX85" fmla="*/ 8038531 w 11595933"/>
            <a:gd name="connsiteY85" fmla="*/ 1120203 h 3672334"/>
            <a:gd name="connsiteX86" fmla="*/ 8052179 w 11595933"/>
            <a:gd name="connsiteY86" fmla="*/ 874543 h 3672334"/>
            <a:gd name="connsiteX87" fmla="*/ 8079475 w 11595933"/>
            <a:gd name="connsiteY87" fmla="*/ 779009 h 3672334"/>
            <a:gd name="connsiteX88" fmla="*/ 8093122 w 11595933"/>
            <a:gd name="connsiteY88" fmla="*/ 722238 h 3672334"/>
            <a:gd name="connsiteX89" fmla="*/ 8277107 w 11595933"/>
            <a:gd name="connsiteY89" fmla="*/ 439995 h 3672334"/>
            <a:gd name="connsiteX90" fmla="*/ 9168938 w 11595933"/>
            <a:gd name="connsiteY90" fmla="*/ 1089 h 3672334"/>
            <a:gd name="connsiteX91" fmla="*/ 10338688 w 11595933"/>
            <a:gd name="connsiteY91" fmla="*/ 328630 h 3672334"/>
            <a:gd name="connsiteX92" fmla="*/ 10905493 w 11595933"/>
            <a:gd name="connsiteY92" fmla="*/ 738066 h 3672334"/>
            <a:gd name="connsiteX93" fmla="*/ 11554995 w 11595933"/>
            <a:gd name="connsiteY93" fmla="*/ 1079263 h 3672334"/>
            <a:gd name="connsiteX94" fmla="*/ 11595933 w 11595933"/>
            <a:gd name="connsiteY94" fmla="*/ 1120206 h 3672334"/>
            <a:gd name="connsiteX0" fmla="*/ 0 w 11595933"/>
            <a:gd name="connsiteY0" fmla="*/ 3672334 h 3672334"/>
            <a:gd name="connsiteX1" fmla="*/ 40943 w 11595933"/>
            <a:gd name="connsiteY1" fmla="*/ 3494913 h 3672334"/>
            <a:gd name="connsiteX2" fmla="*/ 81886 w 11595933"/>
            <a:gd name="connsiteY2" fmla="*/ 3467618 h 3672334"/>
            <a:gd name="connsiteX3" fmla="*/ 122830 w 11595933"/>
            <a:gd name="connsiteY3" fmla="*/ 3453970 h 3672334"/>
            <a:gd name="connsiteX4" fmla="*/ 204716 w 11595933"/>
            <a:gd name="connsiteY4" fmla="*/ 3413027 h 3672334"/>
            <a:gd name="connsiteX5" fmla="*/ 245660 w 11595933"/>
            <a:gd name="connsiteY5" fmla="*/ 3385731 h 3672334"/>
            <a:gd name="connsiteX6" fmla="*/ 286603 w 11595933"/>
            <a:gd name="connsiteY6" fmla="*/ 3372083 h 3672334"/>
            <a:gd name="connsiteX7" fmla="*/ 368489 w 11595933"/>
            <a:gd name="connsiteY7" fmla="*/ 3317492 h 3672334"/>
            <a:gd name="connsiteX8" fmla="*/ 696036 w 11595933"/>
            <a:gd name="connsiteY8" fmla="*/ 3303845 h 3672334"/>
            <a:gd name="connsiteX9" fmla="*/ 723331 w 11595933"/>
            <a:gd name="connsiteY9" fmla="*/ 3262901 h 3672334"/>
            <a:gd name="connsiteX10" fmla="*/ 764275 w 11595933"/>
            <a:gd name="connsiteY10" fmla="*/ 3235606 h 3672334"/>
            <a:gd name="connsiteX11" fmla="*/ 887104 w 11595933"/>
            <a:gd name="connsiteY11" fmla="*/ 3208310 h 3672334"/>
            <a:gd name="connsiteX12" fmla="*/ 928048 w 11595933"/>
            <a:gd name="connsiteY12" fmla="*/ 3167367 h 3672334"/>
            <a:gd name="connsiteX13" fmla="*/ 1323833 w 11595933"/>
            <a:gd name="connsiteY13" fmla="*/ 3153719 h 3672334"/>
            <a:gd name="connsiteX14" fmla="*/ 1528549 w 11595933"/>
            <a:gd name="connsiteY14" fmla="*/ 3208310 h 3672334"/>
            <a:gd name="connsiteX15" fmla="*/ 1610436 w 11595933"/>
            <a:gd name="connsiteY15" fmla="*/ 3235606 h 3672334"/>
            <a:gd name="connsiteX16" fmla="*/ 1787857 w 11595933"/>
            <a:gd name="connsiteY16" fmla="*/ 3249254 h 3672334"/>
            <a:gd name="connsiteX17" fmla="*/ 1828800 w 11595933"/>
            <a:gd name="connsiteY17" fmla="*/ 3262901 h 3672334"/>
            <a:gd name="connsiteX18" fmla="*/ 2033516 w 11595933"/>
            <a:gd name="connsiteY18" fmla="*/ 3276549 h 3672334"/>
            <a:gd name="connsiteX19" fmla="*/ 2060812 w 11595933"/>
            <a:gd name="connsiteY19" fmla="*/ 3317492 h 3672334"/>
            <a:gd name="connsiteX20" fmla="*/ 2101755 w 11595933"/>
            <a:gd name="connsiteY20" fmla="*/ 3331140 h 3672334"/>
            <a:gd name="connsiteX21" fmla="*/ 2156346 w 11595933"/>
            <a:gd name="connsiteY21" fmla="*/ 3358436 h 3672334"/>
            <a:gd name="connsiteX22" fmla="*/ 2197289 w 11595933"/>
            <a:gd name="connsiteY22" fmla="*/ 3385731 h 3672334"/>
            <a:gd name="connsiteX23" fmla="*/ 2470245 w 11595933"/>
            <a:gd name="connsiteY23" fmla="*/ 3399379 h 3672334"/>
            <a:gd name="connsiteX24" fmla="*/ 2483892 w 11595933"/>
            <a:gd name="connsiteY24" fmla="*/ 3453970 h 3672334"/>
            <a:gd name="connsiteX25" fmla="*/ 2524836 w 11595933"/>
            <a:gd name="connsiteY25" fmla="*/ 3467618 h 3672334"/>
            <a:gd name="connsiteX26" fmla="*/ 2756848 w 11595933"/>
            <a:gd name="connsiteY26" fmla="*/ 3481265 h 3672334"/>
            <a:gd name="connsiteX27" fmla="*/ 2770495 w 11595933"/>
            <a:gd name="connsiteY27" fmla="*/ 3535857 h 3672334"/>
            <a:gd name="connsiteX28" fmla="*/ 2866030 w 11595933"/>
            <a:gd name="connsiteY28" fmla="*/ 3481265 h 3672334"/>
            <a:gd name="connsiteX29" fmla="*/ 2906973 w 11595933"/>
            <a:gd name="connsiteY29" fmla="*/ 3399379 h 3672334"/>
            <a:gd name="connsiteX30" fmla="*/ 2947916 w 11595933"/>
            <a:gd name="connsiteY30" fmla="*/ 3385731 h 3672334"/>
            <a:gd name="connsiteX31" fmla="*/ 3138985 w 11595933"/>
            <a:gd name="connsiteY31" fmla="*/ 3372083 h 3672334"/>
            <a:gd name="connsiteX32" fmla="*/ 3220872 w 11595933"/>
            <a:gd name="connsiteY32" fmla="*/ 3290197 h 3672334"/>
            <a:gd name="connsiteX33" fmla="*/ 3357349 w 11595933"/>
            <a:gd name="connsiteY33" fmla="*/ 3235606 h 3672334"/>
            <a:gd name="connsiteX34" fmla="*/ 3398292 w 11595933"/>
            <a:gd name="connsiteY34" fmla="*/ 3221958 h 3672334"/>
            <a:gd name="connsiteX35" fmla="*/ 3480179 w 11595933"/>
            <a:gd name="connsiteY35" fmla="*/ 3167367 h 3672334"/>
            <a:gd name="connsiteX36" fmla="*/ 3521122 w 11595933"/>
            <a:gd name="connsiteY36" fmla="*/ 3153719 h 3672334"/>
            <a:gd name="connsiteX37" fmla="*/ 3603009 w 11595933"/>
            <a:gd name="connsiteY37" fmla="*/ 3112776 h 3672334"/>
            <a:gd name="connsiteX38" fmla="*/ 3712191 w 11595933"/>
            <a:gd name="connsiteY38" fmla="*/ 3099128 h 3672334"/>
            <a:gd name="connsiteX39" fmla="*/ 3753134 w 11595933"/>
            <a:gd name="connsiteY39" fmla="*/ 3071833 h 3672334"/>
            <a:gd name="connsiteX40" fmla="*/ 3780430 w 11595933"/>
            <a:gd name="connsiteY40" fmla="*/ 3030889 h 3672334"/>
            <a:gd name="connsiteX41" fmla="*/ 4080680 w 11595933"/>
            <a:gd name="connsiteY41" fmla="*/ 3017242 h 3672334"/>
            <a:gd name="connsiteX42" fmla="*/ 4203510 w 11595933"/>
            <a:gd name="connsiteY42" fmla="*/ 2976298 h 3672334"/>
            <a:gd name="connsiteX43" fmla="*/ 4244454 w 11595933"/>
            <a:gd name="connsiteY43" fmla="*/ 2949003 h 3672334"/>
            <a:gd name="connsiteX44" fmla="*/ 4462818 w 11595933"/>
            <a:gd name="connsiteY44" fmla="*/ 2935355 h 3672334"/>
            <a:gd name="connsiteX45" fmla="*/ 4503761 w 11595933"/>
            <a:gd name="connsiteY45" fmla="*/ 2921707 h 3672334"/>
            <a:gd name="connsiteX46" fmla="*/ 4585648 w 11595933"/>
            <a:gd name="connsiteY46" fmla="*/ 2867116 h 3672334"/>
            <a:gd name="connsiteX47" fmla="*/ 5254388 w 11595933"/>
            <a:gd name="connsiteY47" fmla="*/ 2812525 h 3672334"/>
            <a:gd name="connsiteX48" fmla="*/ 5308979 w 11595933"/>
            <a:gd name="connsiteY48" fmla="*/ 2730639 h 3672334"/>
            <a:gd name="connsiteX49" fmla="*/ 5431809 w 11595933"/>
            <a:gd name="connsiteY49" fmla="*/ 2703343 h 3672334"/>
            <a:gd name="connsiteX50" fmla="*/ 5472752 w 11595933"/>
            <a:gd name="connsiteY50" fmla="*/ 2676048 h 3672334"/>
            <a:gd name="connsiteX51" fmla="*/ 5568286 w 11595933"/>
            <a:gd name="connsiteY51" fmla="*/ 2648752 h 3672334"/>
            <a:gd name="connsiteX52" fmla="*/ 5595582 w 11595933"/>
            <a:gd name="connsiteY52" fmla="*/ 2607809 h 3672334"/>
            <a:gd name="connsiteX53" fmla="*/ 5636525 w 11595933"/>
            <a:gd name="connsiteY53" fmla="*/ 2580513 h 3672334"/>
            <a:gd name="connsiteX54" fmla="*/ 5663821 w 11595933"/>
            <a:gd name="connsiteY54" fmla="*/ 2498627 h 3672334"/>
            <a:gd name="connsiteX55" fmla="*/ 5745707 w 11595933"/>
            <a:gd name="connsiteY55" fmla="*/ 2430388 h 3672334"/>
            <a:gd name="connsiteX56" fmla="*/ 5813946 w 11595933"/>
            <a:gd name="connsiteY56" fmla="*/ 2416740 h 3672334"/>
            <a:gd name="connsiteX57" fmla="*/ 5868537 w 11595933"/>
            <a:gd name="connsiteY57" fmla="*/ 2403092 h 3672334"/>
            <a:gd name="connsiteX58" fmla="*/ 5909480 w 11595933"/>
            <a:gd name="connsiteY58" fmla="*/ 2375797 h 3672334"/>
            <a:gd name="connsiteX59" fmla="*/ 5923128 w 11595933"/>
            <a:gd name="connsiteY59" fmla="*/ 2293910 h 3672334"/>
            <a:gd name="connsiteX60" fmla="*/ 5936776 w 11595933"/>
            <a:gd name="connsiteY60" fmla="*/ 2252967 h 3672334"/>
            <a:gd name="connsiteX61" fmla="*/ 6032310 w 11595933"/>
            <a:gd name="connsiteY61" fmla="*/ 2225671 h 3672334"/>
            <a:gd name="connsiteX62" fmla="*/ 6114197 w 11595933"/>
            <a:gd name="connsiteY62" fmla="*/ 2198376 h 3672334"/>
            <a:gd name="connsiteX63" fmla="*/ 6196083 w 11595933"/>
            <a:gd name="connsiteY63" fmla="*/ 2157433 h 3672334"/>
            <a:gd name="connsiteX64" fmla="*/ 6237027 w 11595933"/>
            <a:gd name="connsiteY64" fmla="*/ 2130137 h 3672334"/>
            <a:gd name="connsiteX65" fmla="*/ 6509982 w 11595933"/>
            <a:gd name="connsiteY65" fmla="*/ 2102842 h 3672334"/>
            <a:gd name="connsiteX66" fmla="*/ 6796585 w 11595933"/>
            <a:gd name="connsiteY66" fmla="*/ 2061898 h 3672334"/>
            <a:gd name="connsiteX67" fmla="*/ 6878472 w 11595933"/>
            <a:gd name="connsiteY67" fmla="*/ 2007307 h 3672334"/>
            <a:gd name="connsiteX68" fmla="*/ 6892119 w 11595933"/>
            <a:gd name="connsiteY68" fmla="*/ 1966364 h 3672334"/>
            <a:gd name="connsiteX69" fmla="*/ 6933063 w 11595933"/>
            <a:gd name="connsiteY69" fmla="*/ 1939068 h 3672334"/>
            <a:gd name="connsiteX70" fmla="*/ 7028597 w 11595933"/>
            <a:gd name="connsiteY70" fmla="*/ 1911773 h 3672334"/>
            <a:gd name="connsiteX71" fmla="*/ 7069540 w 11595933"/>
            <a:gd name="connsiteY71" fmla="*/ 1884477 h 3672334"/>
            <a:gd name="connsiteX72" fmla="*/ 7246961 w 11595933"/>
            <a:gd name="connsiteY72" fmla="*/ 1843534 h 3672334"/>
            <a:gd name="connsiteX73" fmla="*/ 7328848 w 11595933"/>
            <a:gd name="connsiteY73" fmla="*/ 1802591 h 3672334"/>
            <a:gd name="connsiteX74" fmla="*/ 7356143 w 11595933"/>
            <a:gd name="connsiteY74" fmla="*/ 1761648 h 3672334"/>
            <a:gd name="connsiteX75" fmla="*/ 7519916 w 11595933"/>
            <a:gd name="connsiteY75" fmla="*/ 1748000 h 3672334"/>
            <a:gd name="connsiteX76" fmla="*/ 7431866 w 11595933"/>
            <a:gd name="connsiteY76" fmla="*/ 1477177 h 3672334"/>
            <a:gd name="connsiteX77" fmla="*/ 7683890 w 11595933"/>
            <a:gd name="connsiteY77" fmla="*/ 1561338 h 3672334"/>
            <a:gd name="connsiteX78" fmla="*/ 7783106 w 11595933"/>
            <a:gd name="connsiteY78" fmla="*/ 1552145 h 3672334"/>
            <a:gd name="connsiteX79" fmla="*/ 7820167 w 11595933"/>
            <a:gd name="connsiteY79" fmla="*/ 1556931 h 3672334"/>
            <a:gd name="connsiteX80" fmla="*/ 7847463 w 11595933"/>
            <a:gd name="connsiteY80" fmla="*/ 1352215 h 3672334"/>
            <a:gd name="connsiteX81" fmla="*/ 7861110 w 11595933"/>
            <a:gd name="connsiteY81" fmla="*/ 1297624 h 3672334"/>
            <a:gd name="connsiteX82" fmla="*/ 7942997 w 11595933"/>
            <a:gd name="connsiteY82" fmla="*/ 1229385 h 3672334"/>
            <a:gd name="connsiteX83" fmla="*/ 7983940 w 11595933"/>
            <a:gd name="connsiteY83" fmla="*/ 1188442 h 3672334"/>
            <a:gd name="connsiteX84" fmla="*/ 7997588 w 11595933"/>
            <a:gd name="connsiteY84" fmla="*/ 1147498 h 3672334"/>
            <a:gd name="connsiteX85" fmla="*/ 8038531 w 11595933"/>
            <a:gd name="connsiteY85" fmla="*/ 1120203 h 3672334"/>
            <a:gd name="connsiteX86" fmla="*/ 8052179 w 11595933"/>
            <a:gd name="connsiteY86" fmla="*/ 874543 h 3672334"/>
            <a:gd name="connsiteX87" fmla="*/ 8079475 w 11595933"/>
            <a:gd name="connsiteY87" fmla="*/ 779009 h 3672334"/>
            <a:gd name="connsiteX88" fmla="*/ 8093122 w 11595933"/>
            <a:gd name="connsiteY88" fmla="*/ 722238 h 3672334"/>
            <a:gd name="connsiteX89" fmla="*/ 8277107 w 11595933"/>
            <a:gd name="connsiteY89" fmla="*/ 439995 h 3672334"/>
            <a:gd name="connsiteX90" fmla="*/ 9168938 w 11595933"/>
            <a:gd name="connsiteY90" fmla="*/ 1089 h 3672334"/>
            <a:gd name="connsiteX91" fmla="*/ 10338688 w 11595933"/>
            <a:gd name="connsiteY91" fmla="*/ 328630 h 3672334"/>
            <a:gd name="connsiteX92" fmla="*/ 10905493 w 11595933"/>
            <a:gd name="connsiteY92" fmla="*/ 738066 h 3672334"/>
            <a:gd name="connsiteX93" fmla="*/ 11554995 w 11595933"/>
            <a:gd name="connsiteY93" fmla="*/ 1079263 h 3672334"/>
            <a:gd name="connsiteX94" fmla="*/ 11595933 w 11595933"/>
            <a:gd name="connsiteY94" fmla="*/ 1120206 h 3672334"/>
            <a:gd name="connsiteX0" fmla="*/ 0 w 11595933"/>
            <a:gd name="connsiteY0" fmla="*/ 3672334 h 3672334"/>
            <a:gd name="connsiteX1" fmla="*/ 40943 w 11595933"/>
            <a:gd name="connsiteY1" fmla="*/ 3494913 h 3672334"/>
            <a:gd name="connsiteX2" fmla="*/ 81886 w 11595933"/>
            <a:gd name="connsiteY2" fmla="*/ 3467618 h 3672334"/>
            <a:gd name="connsiteX3" fmla="*/ 122830 w 11595933"/>
            <a:gd name="connsiteY3" fmla="*/ 3453970 h 3672334"/>
            <a:gd name="connsiteX4" fmla="*/ 204716 w 11595933"/>
            <a:gd name="connsiteY4" fmla="*/ 3413027 h 3672334"/>
            <a:gd name="connsiteX5" fmla="*/ 245660 w 11595933"/>
            <a:gd name="connsiteY5" fmla="*/ 3385731 h 3672334"/>
            <a:gd name="connsiteX6" fmla="*/ 286603 w 11595933"/>
            <a:gd name="connsiteY6" fmla="*/ 3372083 h 3672334"/>
            <a:gd name="connsiteX7" fmla="*/ 368489 w 11595933"/>
            <a:gd name="connsiteY7" fmla="*/ 3317492 h 3672334"/>
            <a:gd name="connsiteX8" fmla="*/ 696036 w 11595933"/>
            <a:gd name="connsiteY8" fmla="*/ 3303845 h 3672334"/>
            <a:gd name="connsiteX9" fmla="*/ 723331 w 11595933"/>
            <a:gd name="connsiteY9" fmla="*/ 3262901 h 3672334"/>
            <a:gd name="connsiteX10" fmla="*/ 764275 w 11595933"/>
            <a:gd name="connsiteY10" fmla="*/ 3235606 h 3672334"/>
            <a:gd name="connsiteX11" fmla="*/ 887104 w 11595933"/>
            <a:gd name="connsiteY11" fmla="*/ 3208310 h 3672334"/>
            <a:gd name="connsiteX12" fmla="*/ 928048 w 11595933"/>
            <a:gd name="connsiteY12" fmla="*/ 3167367 h 3672334"/>
            <a:gd name="connsiteX13" fmla="*/ 1323833 w 11595933"/>
            <a:gd name="connsiteY13" fmla="*/ 3153719 h 3672334"/>
            <a:gd name="connsiteX14" fmla="*/ 1528549 w 11595933"/>
            <a:gd name="connsiteY14" fmla="*/ 3208310 h 3672334"/>
            <a:gd name="connsiteX15" fmla="*/ 1610436 w 11595933"/>
            <a:gd name="connsiteY15" fmla="*/ 3235606 h 3672334"/>
            <a:gd name="connsiteX16" fmla="*/ 1787857 w 11595933"/>
            <a:gd name="connsiteY16" fmla="*/ 3249254 h 3672334"/>
            <a:gd name="connsiteX17" fmla="*/ 1828800 w 11595933"/>
            <a:gd name="connsiteY17" fmla="*/ 3262901 h 3672334"/>
            <a:gd name="connsiteX18" fmla="*/ 2033516 w 11595933"/>
            <a:gd name="connsiteY18" fmla="*/ 3276549 h 3672334"/>
            <a:gd name="connsiteX19" fmla="*/ 2060812 w 11595933"/>
            <a:gd name="connsiteY19" fmla="*/ 3317492 h 3672334"/>
            <a:gd name="connsiteX20" fmla="*/ 2101755 w 11595933"/>
            <a:gd name="connsiteY20" fmla="*/ 3331140 h 3672334"/>
            <a:gd name="connsiteX21" fmla="*/ 2156346 w 11595933"/>
            <a:gd name="connsiteY21" fmla="*/ 3358436 h 3672334"/>
            <a:gd name="connsiteX22" fmla="*/ 2197289 w 11595933"/>
            <a:gd name="connsiteY22" fmla="*/ 3385731 h 3672334"/>
            <a:gd name="connsiteX23" fmla="*/ 2470245 w 11595933"/>
            <a:gd name="connsiteY23" fmla="*/ 3399379 h 3672334"/>
            <a:gd name="connsiteX24" fmla="*/ 2483892 w 11595933"/>
            <a:gd name="connsiteY24" fmla="*/ 3453970 h 3672334"/>
            <a:gd name="connsiteX25" fmla="*/ 2524836 w 11595933"/>
            <a:gd name="connsiteY25" fmla="*/ 3467618 h 3672334"/>
            <a:gd name="connsiteX26" fmla="*/ 2756848 w 11595933"/>
            <a:gd name="connsiteY26" fmla="*/ 3481265 h 3672334"/>
            <a:gd name="connsiteX27" fmla="*/ 2770495 w 11595933"/>
            <a:gd name="connsiteY27" fmla="*/ 3535857 h 3672334"/>
            <a:gd name="connsiteX28" fmla="*/ 2866030 w 11595933"/>
            <a:gd name="connsiteY28" fmla="*/ 3481265 h 3672334"/>
            <a:gd name="connsiteX29" fmla="*/ 2906973 w 11595933"/>
            <a:gd name="connsiteY29" fmla="*/ 3399379 h 3672334"/>
            <a:gd name="connsiteX30" fmla="*/ 2947916 w 11595933"/>
            <a:gd name="connsiteY30" fmla="*/ 3385731 h 3672334"/>
            <a:gd name="connsiteX31" fmla="*/ 3138985 w 11595933"/>
            <a:gd name="connsiteY31" fmla="*/ 3372083 h 3672334"/>
            <a:gd name="connsiteX32" fmla="*/ 3220872 w 11595933"/>
            <a:gd name="connsiteY32" fmla="*/ 3290197 h 3672334"/>
            <a:gd name="connsiteX33" fmla="*/ 3357349 w 11595933"/>
            <a:gd name="connsiteY33" fmla="*/ 3235606 h 3672334"/>
            <a:gd name="connsiteX34" fmla="*/ 3398292 w 11595933"/>
            <a:gd name="connsiteY34" fmla="*/ 3221958 h 3672334"/>
            <a:gd name="connsiteX35" fmla="*/ 3480179 w 11595933"/>
            <a:gd name="connsiteY35" fmla="*/ 3167367 h 3672334"/>
            <a:gd name="connsiteX36" fmla="*/ 3521122 w 11595933"/>
            <a:gd name="connsiteY36" fmla="*/ 3153719 h 3672334"/>
            <a:gd name="connsiteX37" fmla="*/ 3603009 w 11595933"/>
            <a:gd name="connsiteY37" fmla="*/ 3112776 h 3672334"/>
            <a:gd name="connsiteX38" fmla="*/ 3712191 w 11595933"/>
            <a:gd name="connsiteY38" fmla="*/ 3099128 h 3672334"/>
            <a:gd name="connsiteX39" fmla="*/ 3753134 w 11595933"/>
            <a:gd name="connsiteY39" fmla="*/ 3071833 h 3672334"/>
            <a:gd name="connsiteX40" fmla="*/ 3780430 w 11595933"/>
            <a:gd name="connsiteY40" fmla="*/ 3030889 h 3672334"/>
            <a:gd name="connsiteX41" fmla="*/ 4080680 w 11595933"/>
            <a:gd name="connsiteY41" fmla="*/ 3017242 h 3672334"/>
            <a:gd name="connsiteX42" fmla="*/ 4203510 w 11595933"/>
            <a:gd name="connsiteY42" fmla="*/ 2976298 h 3672334"/>
            <a:gd name="connsiteX43" fmla="*/ 4244454 w 11595933"/>
            <a:gd name="connsiteY43" fmla="*/ 2949003 h 3672334"/>
            <a:gd name="connsiteX44" fmla="*/ 4462818 w 11595933"/>
            <a:gd name="connsiteY44" fmla="*/ 2935355 h 3672334"/>
            <a:gd name="connsiteX45" fmla="*/ 4503761 w 11595933"/>
            <a:gd name="connsiteY45" fmla="*/ 2921707 h 3672334"/>
            <a:gd name="connsiteX46" fmla="*/ 4585648 w 11595933"/>
            <a:gd name="connsiteY46" fmla="*/ 2867116 h 3672334"/>
            <a:gd name="connsiteX47" fmla="*/ 5254388 w 11595933"/>
            <a:gd name="connsiteY47" fmla="*/ 2812525 h 3672334"/>
            <a:gd name="connsiteX48" fmla="*/ 5308979 w 11595933"/>
            <a:gd name="connsiteY48" fmla="*/ 2730639 h 3672334"/>
            <a:gd name="connsiteX49" fmla="*/ 5431809 w 11595933"/>
            <a:gd name="connsiteY49" fmla="*/ 2703343 h 3672334"/>
            <a:gd name="connsiteX50" fmla="*/ 5472752 w 11595933"/>
            <a:gd name="connsiteY50" fmla="*/ 2676048 h 3672334"/>
            <a:gd name="connsiteX51" fmla="*/ 5568286 w 11595933"/>
            <a:gd name="connsiteY51" fmla="*/ 2648752 h 3672334"/>
            <a:gd name="connsiteX52" fmla="*/ 5595582 w 11595933"/>
            <a:gd name="connsiteY52" fmla="*/ 2607809 h 3672334"/>
            <a:gd name="connsiteX53" fmla="*/ 5636525 w 11595933"/>
            <a:gd name="connsiteY53" fmla="*/ 2580513 h 3672334"/>
            <a:gd name="connsiteX54" fmla="*/ 5663821 w 11595933"/>
            <a:gd name="connsiteY54" fmla="*/ 2498627 h 3672334"/>
            <a:gd name="connsiteX55" fmla="*/ 5745707 w 11595933"/>
            <a:gd name="connsiteY55" fmla="*/ 2430388 h 3672334"/>
            <a:gd name="connsiteX56" fmla="*/ 5813946 w 11595933"/>
            <a:gd name="connsiteY56" fmla="*/ 2416740 h 3672334"/>
            <a:gd name="connsiteX57" fmla="*/ 5868537 w 11595933"/>
            <a:gd name="connsiteY57" fmla="*/ 2403092 h 3672334"/>
            <a:gd name="connsiteX58" fmla="*/ 5909480 w 11595933"/>
            <a:gd name="connsiteY58" fmla="*/ 2375797 h 3672334"/>
            <a:gd name="connsiteX59" fmla="*/ 5923128 w 11595933"/>
            <a:gd name="connsiteY59" fmla="*/ 2293910 h 3672334"/>
            <a:gd name="connsiteX60" fmla="*/ 5936776 w 11595933"/>
            <a:gd name="connsiteY60" fmla="*/ 2252967 h 3672334"/>
            <a:gd name="connsiteX61" fmla="*/ 6032310 w 11595933"/>
            <a:gd name="connsiteY61" fmla="*/ 2225671 h 3672334"/>
            <a:gd name="connsiteX62" fmla="*/ 6114197 w 11595933"/>
            <a:gd name="connsiteY62" fmla="*/ 2198376 h 3672334"/>
            <a:gd name="connsiteX63" fmla="*/ 6196083 w 11595933"/>
            <a:gd name="connsiteY63" fmla="*/ 2157433 h 3672334"/>
            <a:gd name="connsiteX64" fmla="*/ 6237027 w 11595933"/>
            <a:gd name="connsiteY64" fmla="*/ 2130137 h 3672334"/>
            <a:gd name="connsiteX65" fmla="*/ 6509982 w 11595933"/>
            <a:gd name="connsiteY65" fmla="*/ 2102842 h 3672334"/>
            <a:gd name="connsiteX66" fmla="*/ 6796585 w 11595933"/>
            <a:gd name="connsiteY66" fmla="*/ 2061898 h 3672334"/>
            <a:gd name="connsiteX67" fmla="*/ 6878472 w 11595933"/>
            <a:gd name="connsiteY67" fmla="*/ 2007307 h 3672334"/>
            <a:gd name="connsiteX68" fmla="*/ 6892119 w 11595933"/>
            <a:gd name="connsiteY68" fmla="*/ 1966364 h 3672334"/>
            <a:gd name="connsiteX69" fmla="*/ 6933063 w 11595933"/>
            <a:gd name="connsiteY69" fmla="*/ 1939068 h 3672334"/>
            <a:gd name="connsiteX70" fmla="*/ 7028597 w 11595933"/>
            <a:gd name="connsiteY70" fmla="*/ 1911773 h 3672334"/>
            <a:gd name="connsiteX71" fmla="*/ 7069540 w 11595933"/>
            <a:gd name="connsiteY71" fmla="*/ 1884477 h 3672334"/>
            <a:gd name="connsiteX72" fmla="*/ 7246961 w 11595933"/>
            <a:gd name="connsiteY72" fmla="*/ 1843534 h 3672334"/>
            <a:gd name="connsiteX73" fmla="*/ 7328848 w 11595933"/>
            <a:gd name="connsiteY73" fmla="*/ 1802591 h 3672334"/>
            <a:gd name="connsiteX74" fmla="*/ 7356143 w 11595933"/>
            <a:gd name="connsiteY74" fmla="*/ 1761648 h 3672334"/>
            <a:gd name="connsiteX75" fmla="*/ 7519916 w 11595933"/>
            <a:gd name="connsiteY75" fmla="*/ 1748000 h 3672334"/>
            <a:gd name="connsiteX76" fmla="*/ 7705302 w 11595933"/>
            <a:gd name="connsiteY76" fmla="*/ 1667677 h 3672334"/>
            <a:gd name="connsiteX77" fmla="*/ 7683890 w 11595933"/>
            <a:gd name="connsiteY77" fmla="*/ 1561338 h 3672334"/>
            <a:gd name="connsiteX78" fmla="*/ 7783106 w 11595933"/>
            <a:gd name="connsiteY78" fmla="*/ 1552145 h 3672334"/>
            <a:gd name="connsiteX79" fmla="*/ 7820167 w 11595933"/>
            <a:gd name="connsiteY79" fmla="*/ 1556931 h 3672334"/>
            <a:gd name="connsiteX80" fmla="*/ 7847463 w 11595933"/>
            <a:gd name="connsiteY80" fmla="*/ 1352215 h 3672334"/>
            <a:gd name="connsiteX81" fmla="*/ 7861110 w 11595933"/>
            <a:gd name="connsiteY81" fmla="*/ 1297624 h 3672334"/>
            <a:gd name="connsiteX82" fmla="*/ 7942997 w 11595933"/>
            <a:gd name="connsiteY82" fmla="*/ 1229385 h 3672334"/>
            <a:gd name="connsiteX83" fmla="*/ 7983940 w 11595933"/>
            <a:gd name="connsiteY83" fmla="*/ 1188442 h 3672334"/>
            <a:gd name="connsiteX84" fmla="*/ 7997588 w 11595933"/>
            <a:gd name="connsiteY84" fmla="*/ 1147498 h 3672334"/>
            <a:gd name="connsiteX85" fmla="*/ 8038531 w 11595933"/>
            <a:gd name="connsiteY85" fmla="*/ 1120203 h 3672334"/>
            <a:gd name="connsiteX86" fmla="*/ 8052179 w 11595933"/>
            <a:gd name="connsiteY86" fmla="*/ 874543 h 3672334"/>
            <a:gd name="connsiteX87" fmla="*/ 8079475 w 11595933"/>
            <a:gd name="connsiteY87" fmla="*/ 779009 h 3672334"/>
            <a:gd name="connsiteX88" fmla="*/ 8093122 w 11595933"/>
            <a:gd name="connsiteY88" fmla="*/ 722238 h 3672334"/>
            <a:gd name="connsiteX89" fmla="*/ 8277107 w 11595933"/>
            <a:gd name="connsiteY89" fmla="*/ 439995 h 3672334"/>
            <a:gd name="connsiteX90" fmla="*/ 9168938 w 11595933"/>
            <a:gd name="connsiteY90" fmla="*/ 1089 h 3672334"/>
            <a:gd name="connsiteX91" fmla="*/ 10338688 w 11595933"/>
            <a:gd name="connsiteY91" fmla="*/ 328630 h 3672334"/>
            <a:gd name="connsiteX92" fmla="*/ 10905493 w 11595933"/>
            <a:gd name="connsiteY92" fmla="*/ 738066 h 3672334"/>
            <a:gd name="connsiteX93" fmla="*/ 11554995 w 11595933"/>
            <a:gd name="connsiteY93" fmla="*/ 1079263 h 3672334"/>
            <a:gd name="connsiteX94" fmla="*/ 11595933 w 11595933"/>
            <a:gd name="connsiteY94" fmla="*/ 1120206 h 3672334"/>
            <a:gd name="connsiteX0" fmla="*/ 0 w 11595933"/>
            <a:gd name="connsiteY0" fmla="*/ 3672334 h 3672334"/>
            <a:gd name="connsiteX1" fmla="*/ 40943 w 11595933"/>
            <a:gd name="connsiteY1" fmla="*/ 3494913 h 3672334"/>
            <a:gd name="connsiteX2" fmla="*/ 81886 w 11595933"/>
            <a:gd name="connsiteY2" fmla="*/ 3467618 h 3672334"/>
            <a:gd name="connsiteX3" fmla="*/ 122830 w 11595933"/>
            <a:gd name="connsiteY3" fmla="*/ 3453970 h 3672334"/>
            <a:gd name="connsiteX4" fmla="*/ 204716 w 11595933"/>
            <a:gd name="connsiteY4" fmla="*/ 3413027 h 3672334"/>
            <a:gd name="connsiteX5" fmla="*/ 245660 w 11595933"/>
            <a:gd name="connsiteY5" fmla="*/ 3385731 h 3672334"/>
            <a:gd name="connsiteX6" fmla="*/ 286603 w 11595933"/>
            <a:gd name="connsiteY6" fmla="*/ 3372083 h 3672334"/>
            <a:gd name="connsiteX7" fmla="*/ 368489 w 11595933"/>
            <a:gd name="connsiteY7" fmla="*/ 3317492 h 3672334"/>
            <a:gd name="connsiteX8" fmla="*/ 696036 w 11595933"/>
            <a:gd name="connsiteY8" fmla="*/ 3303845 h 3672334"/>
            <a:gd name="connsiteX9" fmla="*/ 723331 w 11595933"/>
            <a:gd name="connsiteY9" fmla="*/ 3262901 h 3672334"/>
            <a:gd name="connsiteX10" fmla="*/ 764275 w 11595933"/>
            <a:gd name="connsiteY10" fmla="*/ 3235606 h 3672334"/>
            <a:gd name="connsiteX11" fmla="*/ 887104 w 11595933"/>
            <a:gd name="connsiteY11" fmla="*/ 3208310 h 3672334"/>
            <a:gd name="connsiteX12" fmla="*/ 928048 w 11595933"/>
            <a:gd name="connsiteY12" fmla="*/ 3167367 h 3672334"/>
            <a:gd name="connsiteX13" fmla="*/ 1323833 w 11595933"/>
            <a:gd name="connsiteY13" fmla="*/ 3153719 h 3672334"/>
            <a:gd name="connsiteX14" fmla="*/ 1528549 w 11595933"/>
            <a:gd name="connsiteY14" fmla="*/ 3208310 h 3672334"/>
            <a:gd name="connsiteX15" fmla="*/ 1610436 w 11595933"/>
            <a:gd name="connsiteY15" fmla="*/ 3235606 h 3672334"/>
            <a:gd name="connsiteX16" fmla="*/ 1787857 w 11595933"/>
            <a:gd name="connsiteY16" fmla="*/ 3249254 h 3672334"/>
            <a:gd name="connsiteX17" fmla="*/ 1828800 w 11595933"/>
            <a:gd name="connsiteY17" fmla="*/ 3262901 h 3672334"/>
            <a:gd name="connsiteX18" fmla="*/ 2033516 w 11595933"/>
            <a:gd name="connsiteY18" fmla="*/ 3276549 h 3672334"/>
            <a:gd name="connsiteX19" fmla="*/ 2060812 w 11595933"/>
            <a:gd name="connsiteY19" fmla="*/ 3317492 h 3672334"/>
            <a:gd name="connsiteX20" fmla="*/ 2101755 w 11595933"/>
            <a:gd name="connsiteY20" fmla="*/ 3331140 h 3672334"/>
            <a:gd name="connsiteX21" fmla="*/ 2156346 w 11595933"/>
            <a:gd name="connsiteY21" fmla="*/ 3358436 h 3672334"/>
            <a:gd name="connsiteX22" fmla="*/ 2197289 w 11595933"/>
            <a:gd name="connsiteY22" fmla="*/ 3385731 h 3672334"/>
            <a:gd name="connsiteX23" fmla="*/ 2470245 w 11595933"/>
            <a:gd name="connsiteY23" fmla="*/ 3399379 h 3672334"/>
            <a:gd name="connsiteX24" fmla="*/ 2483892 w 11595933"/>
            <a:gd name="connsiteY24" fmla="*/ 3453970 h 3672334"/>
            <a:gd name="connsiteX25" fmla="*/ 2524836 w 11595933"/>
            <a:gd name="connsiteY25" fmla="*/ 3467618 h 3672334"/>
            <a:gd name="connsiteX26" fmla="*/ 2756848 w 11595933"/>
            <a:gd name="connsiteY26" fmla="*/ 3481265 h 3672334"/>
            <a:gd name="connsiteX27" fmla="*/ 2770495 w 11595933"/>
            <a:gd name="connsiteY27" fmla="*/ 3535857 h 3672334"/>
            <a:gd name="connsiteX28" fmla="*/ 2866030 w 11595933"/>
            <a:gd name="connsiteY28" fmla="*/ 3481265 h 3672334"/>
            <a:gd name="connsiteX29" fmla="*/ 2906973 w 11595933"/>
            <a:gd name="connsiteY29" fmla="*/ 3399379 h 3672334"/>
            <a:gd name="connsiteX30" fmla="*/ 2947916 w 11595933"/>
            <a:gd name="connsiteY30" fmla="*/ 3385731 h 3672334"/>
            <a:gd name="connsiteX31" fmla="*/ 3138985 w 11595933"/>
            <a:gd name="connsiteY31" fmla="*/ 3372083 h 3672334"/>
            <a:gd name="connsiteX32" fmla="*/ 3220872 w 11595933"/>
            <a:gd name="connsiteY32" fmla="*/ 3290197 h 3672334"/>
            <a:gd name="connsiteX33" fmla="*/ 3357349 w 11595933"/>
            <a:gd name="connsiteY33" fmla="*/ 3235606 h 3672334"/>
            <a:gd name="connsiteX34" fmla="*/ 3398292 w 11595933"/>
            <a:gd name="connsiteY34" fmla="*/ 3221958 h 3672334"/>
            <a:gd name="connsiteX35" fmla="*/ 3480179 w 11595933"/>
            <a:gd name="connsiteY35" fmla="*/ 3167367 h 3672334"/>
            <a:gd name="connsiteX36" fmla="*/ 3521122 w 11595933"/>
            <a:gd name="connsiteY36" fmla="*/ 3153719 h 3672334"/>
            <a:gd name="connsiteX37" fmla="*/ 3603009 w 11595933"/>
            <a:gd name="connsiteY37" fmla="*/ 3112776 h 3672334"/>
            <a:gd name="connsiteX38" fmla="*/ 3712191 w 11595933"/>
            <a:gd name="connsiteY38" fmla="*/ 3099128 h 3672334"/>
            <a:gd name="connsiteX39" fmla="*/ 3753134 w 11595933"/>
            <a:gd name="connsiteY39" fmla="*/ 3071833 h 3672334"/>
            <a:gd name="connsiteX40" fmla="*/ 3780430 w 11595933"/>
            <a:gd name="connsiteY40" fmla="*/ 3030889 h 3672334"/>
            <a:gd name="connsiteX41" fmla="*/ 4080680 w 11595933"/>
            <a:gd name="connsiteY41" fmla="*/ 3017242 h 3672334"/>
            <a:gd name="connsiteX42" fmla="*/ 4203510 w 11595933"/>
            <a:gd name="connsiteY42" fmla="*/ 2976298 h 3672334"/>
            <a:gd name="connsiteX43" fmla="*/ 4244454 w 11595933"/>
            <a:gd name="connsiteY43" fmla="*/ 2949003 h 3672334"/>
            <a:gd name="connsiteX44" fmla="*/ 4462818 w 11595933"/>
            <a:gd name="connsiteY44" fmla="*/ 2935355 h 3672334"/>
            <a:gd name="connsiteX45" fmla="*/ 4503761 w 11595933"/>
            <a:gd name="connsiteY45" fmla="*/ 2921707 h 3672334"/>
            <a:gd name="connsiteX46" fmla="*/ 4585648 w 11595933"/>
            <a:gd name="connsiteY46" fmla="*/ 2867116 h 3672334"/>
            <a:gd name="connsiteX47" fmla="*/ 5254388 w 11595933"/>
            <a:gd name="connsiteY47" fmla="*/ 2812525 h 3672334"/>
            <a:gd name="connsiteX48" fmla="*/ 5308979 w 11595933"/>
            <a:gd name="connsiteY48" fmla="*/ 2730639 h 3672334"/>
            <a:gd name="connsiteX49" fmla="*/ 5431809 w 11595933"/>
            <a:gd name="connsiteY49" fmla="*/ 2703343 h 3672334"/>
            <a:gd name="connsiteX50" fmla="*/ 5472752 w 11595933"/>
            <a:gd name="connsiteY50" fmla="*/ 2676048 h 3672334"/>
            <a:gd name="connsiteX51" fmla="*/ 5568286 w 11595933"/>
            <a:gd name="connsiteY51" fmla="*/ 2648752 h 3672334"/>
            <a:gd name="connsiteX52" fmla="*/ 5595582 w 11595933"/>
            <a:gd name="connsiteY52" fmla="*/ 2607809 h 3672334"/>
            <a:gd name="connsiteX53" fmla="*/ 5636525 w 11595933"/>
            <a:gd name="connsiteY53" fmla="*/ 2580513 h 3672334"/>
            <a:gd name="connsiteX54" fmla="*/ 5663821 w 11595933"/>
            <a:gd name="connsiteY54" fmla="*/ 2498627 h 3672334"/>
            <a:gd name="connsiteX55" fmla="*/ 5745707 w 11595933"/>
            <a:gd name="connsiteY55" fmla="*/ 2430388 h 3672334"/>
            <a:gd name="connsiteX56" fmla="*/ 5813946 w 11595933"/>
            <a:gd name="connsiteY56" fmla="*/ 2416740 h 3672334"/>
            <a:gd name="connsiteX57" fmla="*/ 5868537 w 11595933"/>
            <a:gd name="connsiteY57" fmla="*/ 2403092 h 3672334"/>
            <a:gd name="connsiteX58" fmla="*/ 5909480 w 11595933"/>
            <a:gd name="connsiteY58" fmla="*/ 2375797 h 3672334"/>
            <a:gd name="connsiteX59" fmla="*/ 5923128 w 11595933"/>
            <a:gd name="connsiteY59" fmla="*/ 2293910 h 3672334"/>
            <a:gd name="connsiteX60" fmla="*/ 5936776 w 11595933"/>
            <a:gd name="connsiteY60" fmla="*/ 2252967 h 3672334"/>
            <a:gd name="connsiteX61" fmla="*/ 6032310 w 11595933"/>
            <a:gd name="connsiteY61" fmla="*/ 2225671 h 3672334"/>
            <a:gd name="connsiteX62" fmla="*/ 6114197 w 11595933"/>
            <a:gd name="connsiteY62" fmla="*/ 2198376 h 3672334"/>
            <a:gd name="connsiteX63" fmla="*/ 6196083 w 11595933"/>
            <a:gd name="connsiteY63" fmla="*/ 2157433 h 3672334"/>
            <a:gd name="connsiteX64" fmla="*/ 6237027 w 11595933"/>
            <a:gd name="connsiteY64" fmla="*/ 2130137 h 3672334"/>
            <a:gd name="connsiteX65" fmla="*/ 6509982 w 11595933"/>
            <a:gd name="connsiteY65" fmla="*/ 2102842 h 3672334"/>
            <a:gd name="connsiteX66" fmla="*/ 6796585 w 11595933"/>
            <a:gd name="connsiteY66" fmla="*/ 2061898 h 3672334"/>
            <a:gd name="connsiteX67" fmla="*/ 6878472 w 11595933"/>
            <a:gd name="connsiteY67" fmla="*/ 2007307 h 3672334"/>
            <a:gd name="connsiteX68" fmla="*/ 6892119 w 11595933"/>
            <a:gd name="connsiteY68" fmla="*/ 1966364 h 3672334"/>
            <a:gd name="connsiteX69" fmla="*/ 6933063 w 11595933"/>
            <a:gd name="connsiteY69" fmla="*/ 1939068 h 3672334"/>
            <a:gd name="connsiteX70" fmla="*/ 7028597 w 11595933"/>
            <a:gd name="connsiteY70" fmla="*/ 1911773 h 3672334"/>
            <a:gd name="connsiteX71" fmla="*/ 7069540 w 11595933"/>
            <a:gd name="connsiteY71" fmla="*/ 1884477 h 3672334"/>
            <a:gd name="connsiteX72" fmla="*/ 7246961 w 11595933"/>
            <a:gd name="connsiteY72" fmla="*/ 1843534 h 3672334"/>
            <a:gd name="connsiteX73" fmla="*/ 7328848 w 11595933"/>
            <a:gd name="connsiteY73" fmla="*/ 1802591 h 3672334"/>
            <a:gd name="connsiteX74" fmla="*/ 7356143 w 11595933"/>
            <a:gd name="connsiteY74" fmla="*/ 1761648 h 3672334"/>
            <a:gd name="connsiteX75" fmla="*/ 7519916 w 11595933"/>
            <a:gd name="connsiteY75" fmla="*/ 1748000 h 3672334"/>
            <a:gd name="connsiteX76" fmla="*/ 7705302 w 11595933"/>
            <a:gd name="connsiteY76" fmla="*/ 1667677 h 3672334"/>
            <a:gd name="connsiteX77" fmla="*/ 7773541 w 11595933"/>
            <a:gd name="connsiteY77" fmla="*/ 1586738 h 3672334"/>
            <a:gd name="connsiteX78" fmla="*/ 7783106 w 11595933"/>
            <a:gd name="connsiteY78" fmla="*/ 1552145 h 3672334"/>
            <a:gd name="connsiteX79" fmla="*/ 7820167 w 11595933"/>
            <a:gd name="connsiteY79" fmla="*/ 1556931 h 3672334"/>
            <a:gd name="connsiteX80" fmla="*/ 7847463 w 11595933"/>
            <a:gd name="connsiteY80" fmla="*/ 1352215 h 3672334"/>
            <a:gd name="connsiteX81" fmla="*/ 7861110 w 11595933"/>
            <a:gd name="connsiteY81" fmla="*/ 1297624 h 3672334"/>
            <a:gd name="connsiteX82" fmla="*/ 7942997 w 11595933"/>
            <a:gd name="connsiteY82" fmla="*/ 1229385 h 3672334"/>
            <a:gd name="connsiteX83" fmla="*/ 7983940 w 11595933"/>
            <a:gd name="connsiteY83" fmla="*/ 1188442 h 3672334"/>
            <a:gd name="connsiteX84" fmla="*/ 7997588 w 11595933"/>
            <a:gd name="connsiteY84" fmla="*/ 1147498 h 3672334"/>
            <a:gd name="connsiteX85" fmla="*/ 8038531 w 11595933"/>
            <a:gd name="connsiteY85" fmla="*/ 1120203 h 3672334"/>
            <a:gd name="connsiteX86" fmla="*/ 8052179 w 11595933"/>
            <a:gd name="connsiteY86" fmla="*/ 874543 h 3672334"/>
            <a:gd name="connsiteX87" fmla="*/ 8079475 w 11595933"/>
            <a:gd name="connsiteY87" fmla="*/ 779009 h 3672334"/>
            <a:gd name="connsiteX88" fmla="*/ 8093122 w 11595933"/>
            <a:gd name="connsiteY88" fmla="*/ 722238 h 3672334"/>
            <a:gd name="connsiteX89" fmla="*/ 8277107 w 11595933"/>
            <a:gd name="connsiteY89" fmla="*/ 439995 h 3672334"/>
            <a:gd name="connsiteX90" fmla="*/ 9168938 w 11595933"/>
            <a:gd name="connsiteY90" fmla="*/ 1089 h 3672334"/>
            <a:gd name="connsiteX91" fmla="*/ 10338688 w 11595933"/>
            <a:gd name="connsiteY91" fmla="*/ 328630 h 3672334"/>
            <a:gd name="connsiteX92" fmla="*/ 10905493 w 11595933"/>
            <a:gd name="connsiteY92" fmla="*/ 738066 h 3672334"/>
            <a:gd name="connsiteX93" fmla="*/ 11554995 w 11595933"/>
            <a:gd name="connsiteY93" fmla="*/ 1079263 h 3672334"/>
            <a:gd name="connsiteX94" fmla="*/ 11595933 w 11595933"/>
            <a:gd name="connsiteY94" fmla="*/ 1120206 h 3672334"/>
            <a:gd name="connsiteX0" fmla="*/ 0 w 11595933"/>
            <a:gd name="connsiteY0" fmla="*/ 3672334 h 3672334"/>
            <a:gd name="connsiteX1" fmla="*/ 40943 w 11595933"/>
            <a:gd name="connsiteY1" fmla="*/ 3494913 h 3672334"/>
            <a:gd name="connsiteX2" fmla="*/ 81886 w 11595933"/>
            <a:gd name="connsiteY2" fmla="*/ 3467618 h 3672334"/>
            <a:gd name="connsiteX3" fmla="*/ 122830 w 11595933"/>
            <a:gd name="connsiteY3" fmla="*/ 3453970 h 3672334"/>
            <a:gd name="connsiteX4" fmla="*/ 204716 w 11595933"/>
            <a:gd name="connsiteY4" fmla="*/ 3413027 h 3672334"/>
            <a:gd name="connsiteX5" fmla="*/ 245660 w 11595933"/>
            <a:gd name="connsiteY5" fmla="*/ 3385731 h 3672334"/>
            <a:gd name="connsiteX6" fmla="*/ 286603 w 11595933"/>
            <a:gd name="connsiteY6" fmla="*/ 3372083 h 3672334"/>
            <a:gd name="connsiteX7" fmla="*/ 368489 w 11595933"/>
            <a:gd name="connsiteY7" fmla="*/ 3317492 h 3672334"/>
            <a:gd name="connsiteX8" fmla="*/ 696036 w 11595933"/>
            <a:gd name="connsiteY8" fmla="*/ 3303845 h 3672334"/>
            <a:gd name="connsiteX9" fmla="*/ 723331 w 11595933"/>
            <a:gd name="connsiteY9" fmla="*/ 3262901 h 3672334"/>
            <a:gd name="connsiteX10" fmla="*/ 764275 w 11595933"/>
            <a:gd name="connsiteY10" fmla="*/ 3235606 h 3672334"/>
            <a:gd name="connsiteX11" fmla="*/ 887104 w 11595933"/>
            <a:gd name="connsiteY11" fmla="*/ 3208310 h 3672334"/>
            <a:gd name="connsiteX12" fmla="*/ 928048 w 11595933"/>
            <a:gd name="connsiteY12" fmla="*/ 3167367 h 3672334"/>
            <a:gd name="connsiteX13" fmla="*/ 1323833 w 11595933"/>
            <a:gd name="connsiteY13" fmla="*/ 3153719 h 3672334"/>
            <a:gd name="connsiteX14" fmla="*/ 1528549 w 11595933"/>
            <a:gd name="connsiteY14" fmla="*/ 3208310 h 3672334"/>
            <a:gd name="connsiteX15" fmla="*/ 1610436 w 11595933"/>
            <a:gd name="connsiteY15" fmla="*/ 3235606 h 3672334"/>
            <a:gd name="connsiteX16" fmla="*/ 1787857 w 11595933"/>
            <a:gd name="connsiteY16" fmla="*/ 3249254 h 3672334"/>
            <a:gd name="connsiteX17" fmla="*/ 1828800 w 11595933"/>
            <a:gd name="connsiteY17" fmla="*/ 3262901 h 3672334"/>
            <a:gd name="connsiteX18" fmla="*/ 2033516 w 11595933"/>
            <a:gd name="connsiteY18" fmla="*/ 3276549 h 3672334"/>
            <a:gd name="connsiteX19" fmla="*/ 2060812 w 11595933"/>
            <a:gd name="connsiteY19" fmla="*/ 3317492 h 3672334"/>
            <a:gd name="connsiteX20" fmla="*/ 2101755 w 11595933"/>
            <a:gd name="connsiteY20" fmla="*/ 3331140 h 3672334"/>
            <a:gd name="connsiteX21" fmla="*/ 2156346 w 11595933"/>
            <a:gd name="connsiteY21" fmla="*/ 3358436 h 3672334"/>
            <a:gd name="connsiteX22" fmla="*/ 2197289 w 11595933"/>
            <a:gd name="connsiteY22" fmla="*/ 3385731 h 3672334"/>
            <a:gd name="connsiteX23" fmla="*/ 2470245 w 11595933"/>
            <a:gd name="connsiteY23" fmla="*/ 3399379 h 3672334"/>
            <a:gd name="connsiteX24" fmla="*/ 2483892 w 11595933"/>
            <a:gd name="connsiteY24" fmla="*/ 3453970 h 3672334"/>
            <a:gd name="connsiteX25" fmla="*/ 2524836 w 11595933"/>
            <a:gd name="connsiteY25" fmla="*/ 3467618 h 3672334"/>
            <a:gd name="connsiteX26" fmla="*/ 2756848 w 11595933"/>
            <a:gd name="connsiteY26" fmla="*/ 3481265 h 3672334"/>
            <a:gd name="connsiteX27" fmla="*/ 2770495 w 11595933"/>
            <a:gd name="connsiteY27" fmla="*/ 3535857 h 3672334"/>
            <a:gd name="connsiteX28" fmla="*/ 2866030 w 11595933"/>
            <a:gd name="connsiteY28" fmla="*/ 3481265 h 3672334"/>
            <a:gd name="connsiteX29" fmla="*/ 2906973 w 11595933"/>
            <a:gd name="connsiteY29" fmla="*/ 3399379 h 3672334"/>
            <a:gd name="connsiteX30" fmla="*/ 2947916 w 11595933"/>
            <a:gd name="connsiteY30" fmla="*/ 3385731 h 3672334"/>
            <a:gd name="connsiteX31" fmla="*/ 3138985 w 11595933"/>
            <a:gd name="connsiteY31" fmla="*/ 3372083 h 3672334"/>
            <a:gd name="connsiteX32" fmla="*/ 3220872 w 11595933"/>
            <a:gd name="connsiteY32" fmla="*/ 3290197 h 3672334"/>
            <a:gd name="connsiteX33" fmla="*/ 3357349 w 11595933"/>
            <a:gd name="connsiteY33" fmla="*/ 3235606 h 3672334"/>
            <a:gd name="connsiteX34" fmla="*/ 3398292 w 11595933"/>
            <a:gd name="connsiteY34" fmla="*/ 3221958 h 3672334"/>
            <a:gd name="connsiteX35" fmla="*/ 3480179 w 11595933"/>
            <a:gd name="connsiteY35" fmla="*/ 3167367 h 3672334"/>
            <a:gd name="connsiteX36" fmla="*/ 3521122 w 11595933"/>
            <a:gd name="connsiteY36" fmla="*/ 3153719 h 3672334"/>
            <a:gd name="connsiteX37" fmla="*/ 3603009 w 11595933"/>
            <a:gd name="connsiteY37" fmla="*/ 3112776 h 3672334"/>
            <a:gd name="connsiteX38" fmla="*/ 3712191 w 11595933"/>
            <a:gd name="connsiteY38" fmla="*/ 3099128 h 3672334"/>
            <a:gd name="connsiteX39" fmla="*/ 3753134 w 11595933"/>
            <a:gd name="connsiteY39" fmla="*/ 3071833 h 3672334"/>
            <a:gd name="connsiteX40" fmla="*/ 3780430 w 11595933"/>
            <a:gd name="connsiteY40" fmla="*/ 3030889 h 3672334"/>
            <a:gd name="connsiteX41" fmla="*/ 4080680 w 11595933"/>
            <a:gd name="connsiteY41" fmla="*/ 3017242 h 3672334"/>
            <a:gd name="connsiteX42" fmla="*/ 4203510 w 11595933"/>
            <a:gd name="connsiteY42" fmla="*/ 2976298 h 3672334"/>
            <a:gd name="connsiteX43" fmla="*/ 4244454 w 11595933"/>
            <a:gd name="connsiteY43" fmla="*/ 2949003 h 3672334"/>
            <a:gd name="connsiteX44" fmla="*/ 4462818 w 11595933"/>
            <a:gd name="connsiteY44" fmla="*/ 2935355 h 3672334"/>
            <a:gd name="connsiteX45" fmla="*/ 4503761 w 11595933"/>
            <a:gd name="connsiteY45" fmla="*/ 2921707 h 3672334"/>
            <a:gd name="connsiteX46" fmla="*/ 4585648 w 11595933"/>
            <a:gd name="connsiteY46" fmla="*/ 2867116 h 3672334"/>
            <a:gd name="connsiteX47" fmla="*/ 5254388 w 11595933"/>
            <a:gd name="connsiteY47" fmla="*/ 2812525 h 3672334"/>
            <a:gd name="connsiteX48" fmla="*/ 5308979 w 11595933"/>
            <a:gd name="connsiteY48" fmla="*/ 2730639 h 3672334"/>
            <a:gd name="connsiteX49" fmla="*/ 5431809 w 11595933"/>
            <a:gd name="connsiteY49" fmla="*/ 2703343 h 3672334"/>
            <a:gd name="connsiteX50" fmla="*/ 5472752 w 11595933"/>
            <a:gd name="connsiteY50" fmla="*/ 2676048 h 3672334"/>
            <a:gd name="connsiteX51" fmla="*/ 5568286 w 11595933"/>
            <a:gd name="connsiteY51" fmla="*/ 2648752 h 3672334"/>
            <a:gd name="connsiteX52" fmla="*/ 5595582 w 11595933"/>
            <a:gd name="connsiteY52" fmla="*/ 2607809 h 3672334"/>
            <a:gd name="connsiteX53" fmla="*/ 5636525 w 11595933"/>
            <a:gd name="connsiteY53" fmla="*/ 2580513 h 3672334"/>
            <a:gd name="connsiteX54" fmla="*/ 5663821 w 11595933"/>
            <a:gd name="connsiteY54" fmla="*/ 2498627 h 3672334"/>
            <a:gd name="connsiteX55" fmla="*/ 5745707 w 11595933"/>
            <a:gd name="connsiteY55" fmla="*/ 2430388 h 3672334"/>
            <a:gd name="connsiteX56" fmla="*/ 5813946 w 11595933"/>
            <a:gd name="connsiteY56" fmla="*/ 2416740 h 3672334"/>
            <a:gd name="connsiteX57" fmla="*/ 5868537 w 11595933"/>
            <a:gd name="connsiteY57" fmla="*/ 2403092 h 3672334"/>
            <a:gd name="connsiteX58" fmla="*/ 5909480 w 11595933"/>
            <a:gd name="connsiteY58" fmla="*/ 2375797 h 3672334"/>
            <a:gd name="connsiteX59" fmla="*/ 5923128 w 11595933"/>
            <a:gd name="connsiteY59" fmla="*/ 2293910 h 3672334"/>
            <a:gd name="connsiteX60" fmla="*/ 5936776 w 11595933"/>
            <a:gd name="connsiteY60" fmla="*/ 2252967 h 3672334"/>
            <a:gd name="connsiteX61" fmla="*/ 6032310 w 11595933"/>
            <a:gd name="connsiteY61" fmla="*/ 2225671 h 3672334"/>
            <a:gd name="connsiteX62" fmla="*/ 6114197 w 11595933"/>
            <a:gd name="connsiteY62" fmla="*/ 2198376 h 3672334"/>
            <a:gd name="connsiteX63" fmla="*/ 6196083 w 11595933"/>
            <a:gd name="connsiteY63" fmla="*/ 2157433 h 3672334"/>
            <a:gd name="connsiteX64" fmla="*/ 6237027 w 11595933"/>
            <a:gd name="connsiteY64" fmla="*/ 2130137 h 3672334"/>
            <a:gd name="connsiteX65" fmla="*/ 6509982 w 11595933"/>
            <a:gd name="connsiteY65" fmla="*/ 2102842 h 3672334"/>
            <a:gd name="connsiteX66" fmla="*/ 6796585 w 11595933"/>
            <a:gd name="connsiteY66" fmla="*/ 2061898 h 3672334"/>
            <a:gd name="connsiteX67" fmla="*/ 6878472 w 11595933"/>
            <a:gd name="connsiteY67" fmla="*/ 2007307 h 3672334"/>
            <a:gd name="connsiteX68" fmla="*/ 6892119 w 11595933"/>
            <a:gd name="connsiteY68" fmla="*/ 1966364 h 3672334"/>
            <a:gd name="connsiteX69" fmla="*/ 6933063 w 11595933"/>
            <a:gd name="connsiteY69" fmla="*/ 1939068 h 3672334"/>
            <a:gd name="connsiteX70" fmla="*/ 7028597 w 11595933"/>
            <a:gd name="connsiteY70" fmla="*/ 1911773 h 3672334"/>
            <a:gd name="connsiteX71" fmla="*/ 7069540 w 11595933"/>
            <a:gd name="connsiteY71" fmla="*/ 1884477 h 3672334"/>
            <a:gd name="connsiteX72" fmla="*/ 7246961 w 11595933"/>
            <a:gd name="connsiteY72" fmla="*/ 1843534 h 3672334"/>
            <a:gd name="connsiteX73" fmla="*/ 7328848 w 11595933"/>
            <a:gd name="connsiteY73" fmla="*/ 1802591 h 3672334"/>
            <a:gd name="connsiteX74" fmla="*/ 7356143 w 11595933"/>
            <a:gd name="connsiteY74" fmla="*/ 1761648 h 3672334"/>
            <a:gd name="connsiteX75" fmla="*/ 7519916 w 11595933"/>
            <a:gd name="connsiteY75" fmla="*/ 1748000 h 3672334"/>
            <a:gd name="connsiteX76" fmla="*/ 7705302 w 11595933"/>
            <a:gd name="connsiteY76" fmla="*/ 1667677 h 3672334"/>
            <a:gd name="connsiteX77" fmla="*/ 7773541 w 11595933"/>
            <a:gd name="connsiteY77" fmla="*/ 1586738 h 3672334"/>
            <a:gd name="connsiteX78" fmla="*/ 7783106 w 11595933"/>
            <a:gd name="connsiteY78" fmla="*/ 1552145 h 3672334"/>
            <a:gd name="connsiteX79" fmla="*/ 7820167 w 11595933"/>
            <a:gd name="connsiteY79" fmla="*/ 1556931 h 3672334"/>
            <a:gd name="connsiteX80" fmla="*/ 7847463 w 11595933"/>
            <a:gd name="connsiteY80" fmla="*/ 1352215 h 3672334"/>
            <a:gd name="connsiteX81" fmla="*/ 7861110 w 11595933"/>
            <a:gd name="connsiteY81" fmla="*/ 1297624 h 3672334"/>
            <a:gd name="connsiteX82" fmla="*/ 7942997 w 11595933"/>
            <a:gd name="connsiteY82" fmla="*/ 1229385 h 3672334"/>
            <a:gd name="connsiteX83" fmla="*/ 7983940 w 11595933"/>
            <a:gd name="connsiteY83" fmla="*/ 1188442 h 3672334"/>
            <a:gd name="connsiteX84" fmla="*/ 7997588 w 11595933"/>
            <a:gd name="connsiteY84" fmla="*/ 1147498 h 3672334"/>
            <a:gd name="connsiteX85" fmla="*/ 8038531 w 11595933"/>
            <a:gd name="connsiteY85" fmla="*/ 1120203 h 3672334"/>
            <a:gd name="connsiteX86" fmla="*/ 8052179 w 11595933"/>
            <a:gd name="connsiteY86" fmla="*/ 874543 h 3672334"/>
            <a:gd name="connsiteX87" fmla="*/ 8079475 w 11595933"/>
            <a:gd name="connsiteY87" fmla="*/ 779009 h 3672334"/>
            <a:gd name="connsiteX88" fmla="*/ 8093122 w 11595933"/>
            <a:gd name="connsiteY88" fmla="*/ 722238 h 3672334"/>
            <a:gd name="connsiteX89" fmla="*/ 8277107 w 11595933"/>
            <a:gd name="connsiteY89" fmla="*/ 439995 h 3672334"/>
            <a:gd name="connsiteX90" fmla="*/ 9168938 w 11595933"/>
            <a:gd name="connsiteY90" fmla="*/ 1089 h 3672334"/>
            <a:gd name="connsiteX91" fmla="*/ 10338688 w 11595933"/>
            <a:gd name="connsiteY91" fmla="*/ 328630 h 3672334"/>
            <a:gd name="connsiteX92" fmla="*/ 10905493 w 11595933"/>
            <a:gd name="connsiteY92" fmla="*/ 738066 h 3672334"/>
            <a:gd name="connsiteX93" fmla="*/ 11554996 w 11595933"/>
            <a:gd name="connsiteY93" fmla="*/ 1076088 h 3672334"/>
            <a:gd name="connsiteX94" fmla="*/ 11595933 w 11595933"/>
            <a:gd name="connsiteY94" fmla="*/ 1120206 h 3672334"/>
            <a:gd name="connsiteX0" fmla="*/ 0 w 11604047"/>
            <a:gd name="connsiteY0" fmla="*/ 3672334 h 3672334"/>
            <a:gd name="connsiteX1" fmla="*/ 40943 w 11604047"/>
            <a:gd name="connsiteY1" fmla="*/ 3494913 h 3672334"/>
            <a:gd name="connsiteX2" fmla="*/ 81886 w 11604047"/>
            <a:gd name="connsiteY2" fmla="*/ 3467618 h 3672334"/>
            <a:gd name="connsiteX3" fmla="*/ 122830 w 11604047"/>
            <a:gd name="connsiteY3" fmla="*/ 3453970 h 3672334"/>
            <a:gd name="connsiteX4" fmla="*/ 204716 w 11604047"/>
            <a:gd name="connsiteY4" fmla="*/ 3413027 h 3672334"/>
            <a:gd name="connsiteX5" fmla="*/ 245660 w 11604047"/>
            <a:gd name="connsiteY5" fmla="*/ 3385731 h 3672334"/>
            <a:gd name="connsiteX6" fmla="*/ 286603 w 11604047"/>
            <a:gd name="connsiteY6" fmla="*/ 3372083 h 3672334"/>
            <a:gd name="connsiteX7" fmla="*/ 368489 w 11604047"/>
            <a:gd name="connsiteY7" fmla="*/ 3317492 h 3672334"/>
            <a:gd name="connsiteX8" fmla="*/ 696036 w 11604047"/>
            <a:gd name="connsiteY8" fmla="*/ 3303845 h 3672334"/>
            <a:gd name="connsiteX9" fmla="*/ 723331 w 11604047"/>
            <a:gd name="connsiteY9" fmla="*/ 3262901 h 3672334"/>
            <a:gd name="connsiteX10" fmla="*/ 764275 w 11604047"/>
            <a:gd name="connsiteY10" fmla="*/ 3235606 h 3672334"/>
            <a:gd name="connsiteX11" fmla="*/ 887104 w 11604047"/>
            <a:gd name="connsiteY11" fmla="*/ 3208310 h 3672334"/>
            <a:gd name="connsiteX12" fmla="*/ 928048 w 11604047"/>
            <a:gd name="connsiteY12" fmla="*/ 3167367 h 3672334"/>
            <a:gd name="connsiteX13" fmla="*/ 1323833 w 11604047"/>
            <a:gd name="connsiteY13" fmla="*/ 3153719 h 3672334"/>
            <a:gd name="connsiteX14" fmla="*/ 1528549 w 11604047"/>
            <a:gd name="connsiteY14" fmla="*/ 3208310 h 3672334"/>
            <a:gd name="connsiteX15" fmla="*/ 1610436 w 11604047"/>
            <a:gd name="connsiteY15" fmla="*/ 3235606 h 3672334"/>
            <a:gd name="connsiteX16" fmla="*/ 1787857 w 11604047"/>
            <a:gd name="connsiteY16" fmla="*/ 3249254 h 3672334"/>
            <a:gd name="connsiteX17" fmla="*/ 1828800 w 11604047"/>
            <a:gd name="connsiteY17" fmla="*/ 3262901 h 3672334"/>
            <a:gd name="connsiteX18" fmla="*/ 2033516 w 11604047"/>
            <a:gd name="connsiteY18" fmla="*/ 3276549 h 3672334"/>
            <a:gd name="connsiteX19" fmla="*/ 2060812 w 11604047"/>
            <a:gd name="connsiteY19" fmla="*/ 3317492 h 3672334"/>
            <a:gd name="connsiteX20" fmla="*/ 2101755 w 11604047"/>
            <a:gd name="connsiteY20" fmla="*/ 3331140 h 3672334"/>
            <a:gd name="connsiteX21" fmla="*/ 2156346 w 11604047"/>
            <a:gd name="connsiteY21" fmla="*/ 3358436 h 3672334"/>
            <a:gd name="connsiteX22" fmla="*/ 2197289 w 11604047"/>
            <a:gd name="connsiteY22" fmla="*/ 3385731 h 3672334"/>
            <a:gd name="connsiteX23" fmla="*/ 2470245 w 11604047"/>
            <a:gd name="connsiteY23" fmla="*/ 3399379 h 3672334"/>
            <a:gd name="connsiteX24" fmla="*/ 2483892 w 11604047"/>
            <a:gd name="connsiteY24" fmla="*/ 3453970 h 3672334"/>
            <a:gd name="connsiteX25" fmla="*/ 2524836 w 11604047"/>
            <a:gd name="connsiteY25" fmla="*/ 3467618 h 3672334"/>
            <a:gd name="connsiteX26" fmla="*/ 2756848 w 11604047"/>
            <a:gd name="connsiteY26" fmla="*/ 3481265 h 3672334"/>
            <a:gd name="connsiteX27" fmla="*/ 2770495 w 11604047"/>
            <a:gd name="connsiteY27" fmla="*/ 3535857 h 3672334"/>
            <a:gd name="connsiteX28" fmla="*/ 2866030 w 11604047"/>
            <a:gd name="connsiteY28" fmla="*/ 3481265 h 3672334"/>
            <a:gd name="connsiteX29" fmla="*/ 2906973 w 11604047"/>
            <a:gd name="connsiteY29" fmla="*/ 3399379 h 3672334"/>
            <a:gd name="connsiteX30" fmla="*/ 2947916 w 11604047"/>
            <a:gd name="connsiteY30" fmla="*/ 3385731 h 3672334"/>
            <a:gd name="connsiteX31" fmla="*/ 3138985 w 11604047"/>
            <a:gd name="connsiteY31" fmla="*/ 3372083 h 3672334"/>
            <a:gd name="connsiteX32" fmla="*/ 3220872 w 11604047"/>
            <a:gd name="connsiteY32" fmla="*/ 3290197 h 3672334"/>
            <a:gd name="connsiteX33" fmla="*/ 3357349 w 11604047"/>
            <a:gd name="connsiteY33" fmla="*/ 3235606 h 3672334"/>
            <a:gd name="connsiteX34" fmla="*/ 3398292 w 11604047"/>
            <a:gd name="connsiteY34" fmla="*/ 3221958 h 3672334"/>
            <a:gd name="connsiteX35" fmla="*/ 3480179 w 11604047"/>
            <a:gd name="connsiteY35" fmla="*/ 3167367 h 3672334"/>
            <a:gd name="connsiteX36" fmla="*/ 3521122 w 11604047"/>
            <a:gd name="connsiteY36" fmla="*/ 3153719 h 3672334"/>
            <a:gd name="connsiteX37" fmla="*/ 3603009 w 11604047"/>
            <a:gd name="connsiteY37" fmla="*/ 3112776 h 3672334"/>
            <a:gd name="connsiteX38" fmla="*/ 3712191 w 11604047"/>
            <a:gd name="connsiteY38" fmla="*/ 3099128 h 3672334"/>
            <a:gd name="connsiteX39" fmla="*/ 3753134 w 11604047"/>
            <a:gd name="connsiteY39" fmla="*/ 3071833 h 3672334"/>
            <a:gd name="connsiteX40" fmla="*/ 3780430 w 11604047"/>
            <a:gd name="connsiteY40" fmla="*/ 3030889 h 3672334"/>
            <a:gd name="connsiteX41" fmla="*/ 4080680 w 11604047"/>
            <a:gd name="connsiteY41" fmla="*/ 3017242 h 3672334"/>
            <a:gd name="connsiteX42" fmla="*/ 4203510 w 11604047"/>
            <a:gd name="connsiteY42" fmla="*/ 2976298 h 3672334"/>
            <a:gd name="connsiteX43" fmla="*/ 4244454 w 11604047"/>
            <a:gd name="connsiteY43" fmla="*/ 2949003 h 3672334"/>
            <a:gd name="connsiteX44" fmla="*/ 4462818 w 11604047"/>
            <a:gd name="connsiteY44" fmla="*/ 2935355 h 3672334"/>
            <a:gd name="connsiteX45" fmla="*/ 4503761 w 11604047"/>
            <a:gd name="connsiteY45" fmla="*/ 2921707 h 3672334"/>
            <a:gd name="connsiteX46" fmla="*/ 4585648 w 11604047"/>
            <a:gd name="connsiteY46" fmla="*/ 2867116 h 3672334"/>
            <a:gd name="connsiteX47" fmla="*/ 5254388 w 11604047"/>
            <a:gd name="connsiteY47" fmla="*/ 2812525 h 3672334"/>
            <a:gd name="connsiteX48" fmla="*/ 5308979 w 11604047"/>
            <a:gd name="connsiteY48" fmla="*/ 2730639 h 3672334"/>
            <a:gd name="connsiteX49" fmla="*/ 5431809 w 11604047"/>
            <a:gd name="connsiteY49" fmla="*/ 2703343 h 3672334"/>
            <a:gd name="connsiteX50" fmla="*/ 5472752 w 11604047"/>
            <a:gd name="connsiteY50" fmla="*/ 2676048 h 3672334"/>
            <a:gd name="connsiteX51" fmla="*/ 5568286 w 11604047"/>
            <a:gd name="connsiteY51" fmla="*/ 2648752 h 3672334"/>
            <a:gd name="connsiteX52" fmla="*/ 5595582 w 11604047"/>
            <a:gd name="connsiteY52" fmla="*/ 2607809 h 3672334"/>
            <a:gd name="connsiteX53" fmla="*/ 5636525 w 11604047"/>
            <a:gd name="connsiteY53" fmla="*/ 2580513 h 3672334"/>
            <a:gd name="connsiteX54" fmla="*/ 5663821 w 11604047"/>
            <a:gd name="connsiteY54" fmla="*/ 2498627 h 3672334"/>
            <a:gd name="connsiteX55" fmla="*/ 5745707 w 11604047"/>
            <a:gd name="connsiteY55" fmla="*/ 2430388 h 3672334"/>
            <a:gd name="connsiteX56" fmla="*/ 5813946 w 11604047"/>
            <a:gd name="connsiteY56" fmla="*/ 2416740 h 3672334"/>
            <a:gd name="connsiteX57" fmla="*/ 5868537 w 11604047"/>
            <a:gd name="connsiteY57" fmla="*/ 2403092 h 3672334"/>
            <a:gd name="connsiteX58" fmla="*/ 5909480 w 11604047"/>
            <a:gd name="connsiteY58" fmla="*/ 2375797 h 3672334"/>
            <a:gd name="connsiteX59" fmla="*/ 5923128 w 11604047"/>
            <a:gd name="connsiteY59" fmla="*/ 2293910 h 3672334"/>
            <a:gd name="connsiteX60" fmla="*/ 5936776 w 11604047"/>
            <a:gd name="connsiteY60" fmla="*/ 2252967 h 3672334"/>
            <a:gd name="connsiteX61" fmla="*/ 6032310 w 11604047"/>
            <a:gd name="connsiteY61" fmla="*/ 2225671 h 3672334"/>
            <a:gd name="connsiteX62" fmla="*/ 6114197 w 11604047"/>
            <a:gd name="connsiteY62" fmla="*/ 2198376 h 3672334"/>
            <a:gd name="connsiteX63" fmla="*/ 6196083 w 11604047"/>
            <a:gd name="connsiteY63" fmla="*/ 2157433 h 3672334"/>
            <a:gd name="connsiteX64" fmla="*/ 6237027 w 11604047"/>
            <a:gd name="connsiteY64" fmla="*/ 2130137 h 3672334"/>
            <a:gd name="connsiteX65" fmla="*/ 6509982 w 11604047"/>
            <a:gd name="connsiteY65" fmla="*/ 2102842 h 3672334"/>
            <a:gd name="connsiteX66" fmla="*/ 6796585 w 11604047"/>
            <a:gd name="connsiteY66" fmla="*/ 2061898 h 3672334"/>
            <a:gd name="connsiteX67" fmla="*/ 6878472 w 11604047"/>
            <a:gd name="connsiteY67" fmla="*/ 2007307 h 3672334"/>
            <a:gd name="connsiteX68" fmla="*/ 6892119 w 11604047"/>
            <a:gd name="connsiteY68" fmla="*/ 1966364 h 3672334"/>
            <a:gd name="connsiteX69" fmla="*/ 6933063 w 11604047"/>
            <a:gd name="connsiteY69" fmla="*/ 1939068 h 3672334"/>
            <a:gd name="connsiteX70" fmla="*/ 7028597 w 11604047"/>
            <a:gd name="connsiteY70" fmla="*/ 1911773 h 3672334"/>
            <a:gd name="connsiteX71" fmla="*/ 7069540 w 11604047"/>
            <a:gd name="connsiteY71" fmla="*/ 1884477 h 3672334"/>
            <a:gd name="connsiteX72" fmla="*/ 7246961 w 11604047"/>
            <a:gd name="connsiteY72" fmla="*/ 1843534 h 3672334"/>
            <a:gd name="connsiteX73" fmla="*/ 7328848 w 11604047"/>
            <a:gd name="connsiteY73" fmla="*/ 1802591 h 3672334"/>
            <a:gd name="connsiteX74" fmla="*/ 7356143 w 11604047"/>
            <a:gd name="connsiteY74" fmla="*/ 1761648 h 3672334"/>
            <a:gd name="connsiteX75" fmla="*/ 7519916 w 11604047"/>
            <a:gd name="connsiteY75" fmla="*/ 1748000 h 3672334"/>
            <a:gd name="connsiteX76" fmla="*/ 7705302 w 11604047"/>
            <a:gd name="connsiteY76" fmla="*/ 1667677 h 3672334"/>
            <a:gd name="connsiteX77" fmla="*/ 7773541 w 11604047"/>
            <a:gd name="connsiteY77" fmla="*/ 1586738 h 3672334"/>
            <a:gd name="connsiteX78" fmla="*/ 7783106 w 11604047"/>
            <a:gd name="connsiteY78" fmla="*/ 1552145 h 3672334"/>
            <a:gd name="connsiteX79" fmla="*/ 7820167 w 11604047"/>
            <a:gd name="connsiteY79" fmla="*/ 1556931 h 3672334"/>
            <a:gd name="connsiteX80" fmla="*/ 7847463 w 11604047"/>
            <a:gd name="connsiteY80" fmla="*/ 1352215 h 3672334"/>
            <a:gd name="connsiteX81" fmla="*/ 7861110 w 11604047"/>
            <a:gd name="connsiteY81" fmla="*/ 1297624 h 3672334"/>
            <a:gd name="connsiteX82" fmla="*/ 7942997 w 11604047"/>
            <a:gd name="connsiteY82" fmla="*/ 1229385 h 3672334"/>
            <a:gd name="connsiteX83" fmla="*/ 7983940 w 11604047"/>
            <a:gd name="connsiteY83" fmla="*/ 1188442 h 3672334"/>
            <a:gd name="connsiteX84" fmla="*/ 7997588 w 11604047"/>
            <a:gd name="connsiteY84" fmla="*/ 1147498 h 3672334"/>
            <a:gd name="connsiteX85" fmla="*/ 8038531 w 11604047"/>
            <a:gd name="connsiteY85" fmla="*/ 1120203 h 3672334"/>
            <a:gd name="connsiteX86" fmla="*/ 8052179 w 11604047"/>
            <a:gd name="connsiteY86" fmla="*/ 874543 h 3672334"/>
            <a:gd name="connsiteX87" fmla="*/ 8079475 w 11604047"/>
            <a:gd name="connsiteY87" fmla="*/ 779009 h 3672334"/>
            <a:gd name="connsiteX88" fmla="*/ 8093122 w 11604047"/>
            <a:gd name="connsiteY88" fmla="*/ 722238 h 3672334"/>
            <a:gd name="connsiteX89" fmla="*/ 8277107 w 11604047"/>
            <a:gd name="connsiteY89" fmla="*/ 439995 h 3672334"/>
            <a:gd name="connsiteX90" fmla="*/ 9168938 w 11604047"/>
            <a:gd name="connsiteY90" fmla="*/ 1089 h 3672334"/>
            <a:gd name="connsiteX91" fmla="*/ 10338688 w 11604047"/>
            <a:gd name="connsiteY91" fmla="*/ 328630 h 3672334"/>
            <a:gd name="connsiteX92" fmla="*/ 10905493 w 11604047"/>
            <a:gd name="connsiteY92" fmla="*/ 738066 h 3672334"/>
            <a:gd name="connsiteX93" fmla="*/ 11554996 w 11604047"/>
            <a:gd name="connsiteY93" fmla="*/ 1076088 h 3672334"/>
            <a:gd name="connsiteX94" fmla="*/ 11595933 w 11604047"/>
            <a:gd name="connsiteY94" fmla="*/ 1120206 h 3672334"/>
            <a:gd name="connsiteX0" fmla="*/ 0 w 11649724"/>
            <a:gd name="connsiteY0" fmla="*/ 3672334 h 3672334"/>
            <a:gd name="connsiteX1" fmla="*/ 40943 w 11649724"/>
            <a:gd name="connsiteY1" fmla="*/ 3494913 h 3672334"/>
            <a:gd name="connsiteX2" fmla="*/ 81886 w 11649724"/>
            <a:gd name="connsiteY2" fmla="*/ 3467618 h 3672334"/>
            <a:gd name="connsiteX3" fmla="*/ 122830 w 11649724"/>
            <a:gd name="connsiteY3" fmla="*/ 3453970 h 3672334"/>
            <a:gd name="connsiteX4" fmla="*/ 204716 w 11649724"/>
            <a:gd name="connsiteY4" fmla="*/ 3413027 h 3672334"/>
            <a:gd name="connsiteX5" fmla="*/ 245660 w 11649724"/>
            <a:gd name="connsiteY5" fmla="*/ 3385731 h 3672334"/>
            <a:gd name="connsiteX6" fmla="*/ 286603 w 11649724"/>
            <a:gd name="connsiteY6" fmla="*/ 3372083 h 3672334"/>
            <a:gd name="connsiteX7" fmla="*/ 368489 w 11649724"/>
            <a:gd name="connsiteY7" fmla="*/ 3317492 h 3672334"/>
            <a:gd name="connsiteX8" fmla="*/ 696036 w 11649724"/>
            <a:gd name="connsiteY8" fmla="*/ 3303845 h 3672334"/>
            <a:gd name="connsiteX9" fmla="*/ 723331 w 11649724"/>
            <a:gd name="connsiteY9" fmla="*/ 3262901 h 3672334"/>
            <a:gd name="connsiteX10" fmla="*/ 764275 w 11649724"/>
            <a:gd name="connsiteY10" fmla="*/ 3235606 h 3672334"/>
            <a:gd name="connsiteX11" fmla="*/ 887104 w 11649724"/>
            <a:gd name="connsiteY11" fmla="*/ 3208310 h 3672334"/>
            <a:gd name="connsiteX12" fmla="*/ 928048 w 11649724"/>
            <a:gd name="connsiteY12" fmla="*/ 3167367 h 3672334"/>
            <a:gd name="connsiteX13" fmla="*/ 1323833 w 11649724"/>
            <a:gd name="connsiteY13" fmla="*/ 3153719 h 3672334"/>
            <a:gd name="connsiteX14" fmla="*/ 1528549 w 11649724"/>
            <a:gd name="connsiteY14" fmla="*/ 3208310 h 3672334"/>
            <a:gd name="connsiteX15" fmla="*/ 1610436 w 11649724"/>
            <a:gd name="connsiteY15" fmla="*/ 3235606 h 3672334"/>
            <a:gd name="connsiteX16" fmla="*/ 1787857 w 11649724"/>
            <a:gd name="connsiteY16" fmla="*/ 3249254 h 3672334"/>
            <a:gd name="connsiteX17" fmla="*/ 1828800 w 11649724"/>
            <a:gd name="connsiteY17" fmla="*/ 3262901 h 3672334"/>
            <a:gd name="connsiteX18" fmla="*/ 2033516 w 11649724"/>
            <a:gd name="connsiteY18" fmla="*/ 3276549 h 3672334"/>
            <a:gd name="connsiteX19" fmla="*/ 2060812 w 11649724"/>
            <a:gd name="connsiteY19" fmla="*/ 3317492 h 3672334"/>
            <a:gd name="connsiteX20" fmla="*/ 2101755 w 11649724"/>
            <a:gd name="connsiteY20" fmla="*/ 3331140 h 3672334"/>
            <a:gd name="connsiteX21" fmla="*/ 2156346 w 11649724"/>
            <a:gd name="connsiteY21" fmla="*/ 3358436 h 3672334"/>
            <a:gd name="connsiteX22" fmla="*/ 2197289 w 11649724"/>
            <a:gd name="connsiteY22" fmla="*/ 3385731 h 3672334"/>
            <a:gd name="connsiteX23" fmla="*/ 2470245 w 11649724"/>
            <a:gd name="connsiteY23" fmla="*/ 3399379 h 3672334"/>
            <a:gd name="connsiteX24" fmla="*/ 2483892 w 11649724"/>
            <a:gd name="connsiteY24" fmla="*/ 3453970 h 3672334"/>
            <a:gd name="connsiteX25" fmla="*/ 2524836 w 11649724"/>
            <a:gd name="connsiteY25" fmla="*/ 3467618 h 3672334"/>
            <a:gd name="connsiteX26" fmla="*/ 2756848 w 11649724"/>
            <a:gd name="connsiteY26" fmla="*/ 3481265 h 3672334"/>
            <a:gd name="connsiteX27" fmla="*/ 2770495 w 11649724"/>
            <a:gd name="connsiteY27" fmla="*/ 3535857 h 3672334"/>
            <a:gd name="connsiteX28" fmla="*/ 2866030 w 11649724"/>
            <a:gd name="connsiteY28" fmla="*/ 3481265 h 3672334"/>
            <a:gd name="connsiteX29" fmla="*/ 2906973 w 11649724"/>
            <a:gd name="connsiteY29" fmla="*/ 3399379 h 3672334"/>
            <a:gd name="connsiteX30" fmla="*/ 2947916 w 11649724"/>
            <a:gd name="connsiteY30" fmla="*/ 3385731 h 3672334"/>
            <a:gd name="connsiteX31" fmla="*/ 3138985 w 11649724"/>
            <a:gd name="connsiteY31" fmla="*/ 3372083 h 3672334"/>
            <a:gd name="connsiteX32" fmla="*/ 3220872 w 11649724"/>
            <a:gd name="connsiteY32" fmla="*/ 3290197 h 3672334"/>
            <a:gd name="connsiteX33" fmla="*/ 3357349 w 11649724"/>
            <a:gd name="connsiteY33" fmla="*/ 3235606 h 3672334"/>
            <a:gd name="connsiteX34" fmla="*/ 3398292 w 11649724"/>
            <a:gd name="connsiteY34" fmla="*/ 3221958 h 3672334"/>
            <a:gd name="connsiteX35" fmla="*/ 3480179 w 11649724"/>
            <a:gd name="connsiteY35" fmla="*/ 3167367 h 3672334"/>
            <a:gd name="connsiteX36" fmla="*/ 3521122 w 11649724"/>
            <a:gd name="connsiteY36" fmla="*/ 3153719 h 3672334"/>
            <a:gd name="connsiteX37" fmla="*/ 3603009 w 11649724"/>
            <a:gd name="connsiteY37" fmla="*/ 3112776 h 3672334"/>
            <a:gd name="connsiteX38" fmla="*/ 3712191 w 11649724"/>
            <a:gd name="connsiteY38" fmla="*/ 3099128 h 3672334"/>
            <a:gd name="connsiteX39" fmla="*/ 3753134 w 11649724"/>
            <a:gd name="connsiteY39" fmla="*/ 3071833 h 3672334"/>
            <a:gd name="connsiteX40" fmla="*/ 3780430 w 11649724"/>
            <a:gd name="connsiteY40" fmla="*/ 3030889 h 3672334"/>
            <a:gd name="connsiteX41" fmla="*/ 4080680 w 11649724"/>
            <a:gd name="connsiteY41" fmla="*/ 3017242 h 3672334"/>
            <a:gd name="connsiteX42" fmla="*/ 4203510 w 11649724"/>
            <a:gd name="connsiteY42" fmla="*/ 2976298 h 3672334"/>
            <a:gd name="connsiteX43" fmla="*/ 4244454 w 11649724"/>
            <a:gd name="connsiteY43" fmla="*/ 2949003 h 3672334"/>
            <a:gd name="connsiteX44" fmla="*/ 4462818 w 11649724"/>
            <a:gd name="connsiteY44" fmla="*/ 2935355 h 3672334"/>
            <a:gd name="connsiteX45" fmla="*/ 4503761 w 11649724"/>
            <a:gd name="connsiteY45" fmla="*/ 2921707 h 3672334"/>
            <a:gd name="connsiteX46" fmla="*/ 4585648 w 11649724"/>
            <a:gd name="connsiteY46" fmla="*/ 2867116 h 3672334"/>
            <a:gd name="connsiteX47" fmla="*/ 5254388 w 11649724"/>
            <a:gd name="connsiteY47" fmla="*/ 2812525 h 3672334"/>
            <a:gd name="connsiteX48" fmla="*/ 5308979 w 11649724"/>
            <a:gd name="connsiteY48" fmla="*/ 2730639 h 3672334"/>
            <a:gd name="connsiteX49" fmla="*/ 5431809 w 11649724"/>
            <a:gd name="connsiteY49" fmla="*/ 2703343 h 3672334"/>
            <a:gd name="connsiteX50" fmla="*/ 5472752 w 11649724"/>
            <a:gd name="connsiteY50" fmla="*/ 2676048 h 3672334"/>
            <a:gd name="connsiteX51" fmla="*/ 5568286 w 11649724"/>
            <a:gd name="connsiteY51" fmla="*/ 2648752 h 3672334"/>
            <a:gd name="connsiteX52" fmla="*/ 5595582 w 11649724"/>
            <a:gd name="connsiteY52" fmla="*/ 2607809 h 3672334"/>
            <a:gd name="connsiteX53" fmla="*/ 5636525 w 11649724"/>
            <a:gd name="connsiteY53" fmla="*/ 2580513 h 3672334"/>
            <a:gd name="connsiteX54" fmla="*/ 5663821 w 11649724"/>
            <a:gd name="connsiteY54" fmla="*/ 2498627 h 3672334"/>
            <a:gd name="connsiteX55" fmla="*/ 5745707 w 11649724"/>
            <a:gd name="connsiteY55" fmla="*/ 2430388 h 3672334"/>
            <a:gd name="connsiteX56" fmla="*/ 5813946 w 11649724"/>
            <a:gd name="connsiteY56" fmla="*/ 2416740 h 3672334"/>
            <a:gd name="connsiteX57" fmla="*/ 5868537 w 11649724"/>
            <a:gd name="connsiteY57" fmla="*/ 2403092 h 3672334"/>
            <a:gd name="connsiteX58" fmla="*/ 5909480 w 11649724"/>
            <a:gd name="connsiteY58" fmla="*/ 2375797 h 3672334"/>
            <a:gd name="connsiteX59" fmla="*/ 5923128 w 11649724"/>
            <a:gd name="connsiteY59" fmla="*/ 2293910 h 3672334"/>
            <a:gd name="connsiteX60" fmla="*/ 5936776 w 11649724"/>
            <a:gd name="connsiteY60" fmla="*/ 2252967 h 3672334"/>
            <a:gd name="connsiteX61" fmla="*/ 6032310 w 11649724"/>
            <a:gd name="connsiteY61" fmla="*/ 2225671 h 3672334"/>
            <a:gd name="connsiteX62" fmla="*/ 6114197 w 11649724"/>
            <a:gd name="connsiteY62" fmla="*/ 2198376 h 3672334"/>
            <a:gd name="connsiteX63" fmla="*/ 6196083 w 11649724"/>
            <a:gd name="connsiteY63" fmla="*/ 2157433 h 3672334"/>
            <a:gd name="connsiteX64" fmla="*/ 6237027 w 11649724"/>
            <a:gd name="connsiteY64" fmla="*/ 2130137 h 3672334"/>
            <a:gd name="connsiteX65" fmla="*/ 6509982 w 11649724"/>
            <a:gd name="connsiteY65" fmla="*/ 2102842 h 3672334"/>
            <a:gd name="connsiteX66" fmla="*/ 6796585 w 11649724"/>
            <a:gd name="connsiteY66" fmla="*/ 2061898 h 3672334"/>
            <a:gd name="connsiteX67" fmla="*/ 6878472 w 11649724"/>
            <a:gd name="connsiteY67" fmla="*/ 2007307 h 3672334"/>
            <a:gd name="connsiteX68" fmla="*/ 6892119 w 11649724"/>
            <a:gd name="connsiteY68" fmla="*/ 1966364 h 3672334"/>
            <a:gd name="connsiteX69" fmla="*/ 6933063 w 11649724"/>
            <a:gd name="connsiteY69" fmla="*/ 1939068 h 3672334"/>
            <a:gd name="connsiteX70" fmla="*/ 7028597 w 11649724"/>
            <a:gd name="connsiteY70" fmla="*/ 1911773 h 3672334"/>
            <a:gd name="connsiteX71" fmla="*/ 7069540 w 11649724"/>
            <a:gd name="connsiteY71" fmla="*/ 1884477 h 3672334"/>
            <a:gd name="connsiteX72" fmla="*/ 7246961 w 11649724"/>
            <a:gd name="connsiteY72" fmla="*/ 1843534 h 3672334"/>
            <a:gd name="connsiteX73" fmla="*/ 7328848 w 11649724"/>
            <a:gd name="connsiteY73" fmla="*/ 1802591 h 3672334"/>
            <a:gd name="connsiteX74" fmla="*/ 7356143 w 11649724"/>
            <a:gd name="connsiteY74" fmla="*/ 1761648 h 3672334"/>
            <a:gd name="connsiteX75" fmla="*/ 7519916 w 11649724"/>
            <a:gd name="connsiteY75" fmla="*/ 1748000 h 3672334"/>
            <a:gd name="connsiteX76" fmla="*/ 7705302 w 11649724"/>
            <a:gd name="connsiteY76" fmla="*/ 1667677 h 3672334"/>
            <a:gd name="connsiteX77" fmla="*/ 7773541 w 11649724"/>
            <a:gd name="connsiteY77" fmla="*/ 1586738 h 3672334"/>
            <a:gd name="connsiteX78" fmla="*/ 7783106 w 11649724"/>
            <a:gd name="connsiteY78" fmla="*/ 1552145 h 3672334"/>
            <a:gd name="connsiteX79" fmla="*/ 7820167 w 11649724"/>
            <a:gd name="connsiteY79" fmla="*/ 1556931 h 3672334"/>
            <a:gd name="connsiteX80" fmla="*/ 7847463 w 11649724"/>
            <a:gd name="connsiteY80" fmla="*/ 1352215 h 3672334"/>
            <a:gd name="connsiteX81" fmla="*/ 7861110 w 11649724"/>
            <a:gd name="connsiteY81" fmla="*/ 1297624 h 3672334"/>
            <a:gd name="connsiteX82" fmla="*/ 7942997 w 11649724"/>
            <a:gd name="connsiteY82" fmla="*/ 1229385 h 3672334"/>
            <a:gd name="connsiteX83" fmla="*/ 7983940 w 11649724"/>
            <a:gd name="connsiteY83" fmla="*/ 1188442 h 3672334"/>
            <a:gd name="connsiteX84" fmla="*/ 7997588 w 11649724"/>
            <a:gd name="connsiteY84" fmla="*/ 1147498 h 3672334"/>
            <a:gd name="connsiteX85" fmla="*/ 8038531 w 11649724"/>
            <a:gd name="connsiteY85" fmla="*/ 1120203 h 3672334"/>
            <a:gd name="connsiteX86" fmla="*/ 8052179 w 11649724"/>
            <a:gd name="connsiteY86" fmla="*/ 874543 h 3672334"/>
            <a:gd name="connsiteX87" fmla="*/ 8079475 w 11649724"/>
            <a:gd name="connsiteY87" fmla="*/ 779009 h 3672334"/>
            <a:gd name="connsiteX88" fmla="*/ 8093122 w 11649724"/>
            <a:gd name="connsiteY88" fmla="*/ 722238 h 3672334"/>
            <a:gd name="connsiteX89" fmla="*/ 8277107 w 11649724"/>
            <a:gd name="connsiteY89" fmla="*/ 439995 h 3672334"/>
            <a:gd name="connsiteX90" fmla="*/ 9168938 w 11649724"/>
            <a:gd name="connsiteY90" fmla="*/ 1089 h 3672334"/>
            <a:gd name="connsiteX91" fmla="*/ 10338688 w 11649724"/>
            <a:gd name="connsiteY91" fmla="*/ 328630 h 3672334"/>
            <a:gd name="connsiteX92" fmla="*/ 10905493 w 11649724"/>
            <a:gd name="connsiteY92" fmla="*/ 738066 h 3672334"/>
            <a:gd name="connsiteX93" fmla="*/ 11554996 w 11649724"/>
            <a:gd name="connsiteY93" fmla="*/ 1076088 h 3672334"/>
            <a:gd name="connsiteX94" fmla="*/ 11649724 w 11649724"/>
            <a:gd name="connsiteY94" fmla="*/ 1078931 h 3672334"/>
            <a:gd name="connsiteX0" fmla="*/ 0 w 11649724"/>
            <a:gd name="connsiteY0" fmla="*/ 3672334 h 3672334"/>
            <a:gd name="connsiteX1" fmla="*/ 40943 w 11649724"/>
            <a:gd name="connsiteY1" fmla="*/ 3494913 h 3672334"/>
            <a:gd name="connsiteX2" fmla="*/ 81886 w 11649724"/>
            <a:gd name="connsiteY2" fmla="*/ 3467618 h 3672334"/>
            <a:gd name="connsiteX3" fmla="*/ 122830 w 11649724"/>
            <a:gd name="connsiteY3" fmla="*/ 3453970 h 3672334"/>
            <a:gd name="connsiteX4" fmla="*/ 204716 w 11649724"/>
            <a:gd name="connsiteY4" fmla="*/ 3413027 h 3672334"/>
            <a:gd name="connsiteX5" fmla="*/ 245660 w 11649724"/>
            <a:gd name="connsiteY5" fmla="*/ 3385731 h 3672334"/>
            <a:gd name="connsiteX6" fmla="*/ 286603 w 11649724"/>
            <a:gd name="connsiteY6" fmla="*/ 3372083 h 3672334"/>
            <a:gd name="connsiteX7" fmla="*/ 368489 w 11649724"/>
            <a:gd name="connsiteY7" fmla="*/ 3317492 h 3672334"/>
            <a:gd name="connsiteX8" fmla="*/ 696036 w 11649724"/>
            <a:gd name="connsiteY8" fmla="*/ 3303845 h 3672334"/>
            <a:gd name="connsiteX9" fmla="*/ 723331 w 11649724"/>
            <a:gd name="connsiteY9" fmla="*/ 3262901 h 3672334"/>
            <a:gd name="connsiteX10" fmla="*/ 764275 w 11649724"/>
            <a:gd name="connsiteY10" fmla="*/ 3235606 h 3672334"/>
            <a:gd name="connsiteX11" fmla="*/ 887104 w 11649724"/>
            <a:gd name="connsiteY11" fmla="*/ 3208310 h 3672334"/>
            <a:gd name="connsiteX12" fmla="*/ 928048 w 11649724"/>
            <a:gd name="connsiteY12" fmla="*/ 3167367 h 3672334"/>
            <a:gd name="connsiteX13" fmla="*/ 1323833 w 11649724"/>
            <a:gd name="connsiteY13" fmla="*/ 3153719 h 3672334"/>
            <a:gd name="connsiteX14" fmla="*/ 1528549 w 11649724"/>
            <a:gd name="connsiteY14" fmla="*/ 3208310 h 3672334"/>
            <a:gd name="connsiteX15" fmla="*/ 1610436 w 11649724"/>
            <a:gd name="connsiteY15" fmla="*/ 3235606 h 3672334"/>
            <a:gd name="connsiteX16" fmla="*/ 1787857 w 11649724"/>
            <a:gd name="connsiteY16" fmla="*/ 3249254 h 3672334"/>
            <a:gd name="connsiteX17" fmla="*/ 1828800 w 11649724"/>
            <a:gd name="connsiteY17" fmla="*/ 3262901 h 3672334"/>
            <a:gd name="connsiteX18" fmla="*/ 2033516 w 11649724"/>
            <a:gd name="connsiteY18" fmla="*/ 3276549 h 3672334"/>
            <a:gd name="connsiteX19" fmla="*/ 2060812 w 11649724"/>
            <a:gd name="connsiteY19" fmla="*/ 3317492 h 3672334"/>
            <a:gd name="connsiteX20" fmla="*/ 2101755 w 11649724"/>
            <a:gd name="connsiteY20" fmla="*/ 3331140 h 3672334"/>
            <a:gd name="connsiteX21" fmla="*/ 2156346 w 11649724"/>
            <a:gd name="connsiteY21" fmla="*/ 3358436 h 3672334"/>
            <a:gd name="connsiteX22" fmla="*/ 2197289 w 11649724"/>
            <a:gd name="connsiteY22" fmla="*/ 3385731 h 3672334"/>
            <a:gd name="connsiteX23" fmla="*/ 2470245 w 11649724"/>
            <a:gd name="connsiteY23" fmla="*/ 3399379 h 3672334"/>
            <a:gd name="connsiteX24" fmla="*/ 2483892 w 11649724"/>
            <a:gd name="connsiteY24" fmla="*/ 3453970 h 3672334"/>
            <a:gd name="connsiteX25" fmla="*/ 2524836 w 11649724"/>
            <a:gd name="connsiteY25" fmla="*/ 3467618 h 3672334"/>
            <a:gd name="connsiteX26" fmla="*/ 2756848 w 11649724"/>
            <a:gd name="connsiteY26" fmla="*/ 3481265 h 3672334"/>
            <a:gd name="connsiteX27" fmla="*/ 2770495 w 11649724"/>
            <a:gd name="connsiteY27" fmla="*/ 3535857 h 3672334"/>
            <a:gd name="connsiteX28" fmla="*/ 2866030 w 11649724"/>
            <a:gd name="connsiteY28" fmla="*/ 3481265 h 3672334"/>
            <a:gd name="connsiteX29" fmla="*/ 2906973 w 11649724"/>
            <a:gd name="connsiteY29" fmla="*/ 3399379 h 3672334"/>
            <a:gd name="connsiteX30" fmla="*/ 2947916 w 11649724"/>
            <a:gd name="connsiteY30" fmla="*/ 3385731 h 3672334"/>
            <a:gd name="connsiteX31" fmla="*/ 3138985 w 11649724"/>
            <a:gd name="connsiteY31" fmla="*/ 3372083 h 3672334"/>
            <a:gd name="connsiteX32" fmla="*/ 3220872 w 11649724"/>
            <a:gd name="connsiteY32" fmla="*/ 3290197 h 3672334"/>
            <a:gd name="connsiteX33" fmla="*/ 3357349 w 11649724"/>
            <a:gd name="connsiteY33" fmla="*/ 3235606 h 3672334"/>
            <a:gd name="connsiteX34" fmla="*/ 3398292 w 11649724"/>
            <a:gd name="connsiteY34" fmla="*/ 3221958 h 3672334"/>
            <a:gd name="connsiteX35" fmla="*/ 3480179 w 11649724"/>
            <a:gd name="connsiteY35" fmla="*/ 3167367 h 3672334"/>
            <a:gd name="connsiteX36" fmla="*/ 3521122 w 11649724"/>
            <a:gd name="connsiteY36" fmla="*/ 3153719 h 3672334"/>
            <a:gd name="connsiteX37" fmla="*/ 3603009 w 11649724"/>
            <a:gd name="connsiteY37" fmla="*/ 3112776 h 3672334"/>
            <a:gd name="connsiteX38" fmla="*/ 3712191 w 11649724"/>
            <a:gd name="connsiteY38" fmla="*/ 3099128 h 3672334"/>
            <a:gd name="connsiteX39" fmla="*/ 3753134 w 11649724"/>
            <a:gd name="connsiteY39" fmla="*/ 3071833 h 3672334"/>
            <a:gd name="connsiteX40" fmla="*/ 3780430 w 11649724"/>
            <a:gd name="connsiteY40" fmla="*/ 3030889 h 3672334"/>
            <a:gd name="connsiteX41" fmla="*/ 4080680 w 11649724"/>
            <a:gd name="connsiteY41" fmla="*/ 3017242 h 3672334"/>
            <a:gd name="connsiteX42" fmla="*/ 4203510 w 11649724"/>
            <a:gd name="connsiteY42" fmla="*/ 2976298 h 3672334"/>
            <a:gd name="connsiteX43" fmla="*/ 4244454 w 11649724"/>
            <a:gd name="connsiteY43" fmla="*/ 2949003 h 3672334"/>
            <a:gd name="connsiteX44" fmla="*/ 4462818 w 11649724"/>
            <a:gd name="connsiteY44" fmla="*/ 2935355 h 3672334"/>
            <a:gd name="connsiteX45" fmla="*/ 4503761 w 11649724"/>
            <a:gd name="connsiteY45" fmla="*/ 2921707 h 3672334"/>
            <a:gd name="connsiteX46" fmla="*/ 4585648 w 11649724"/>
            <a:gd name="connsiteY46" fmla="*/ 2867116 h 3672334"/>
            <a:gd name="connsiteX47" fmla="*/ 5254388 w 11649724"/>
            <a:gd name="connsiteY47" fmla="*/ 2812525 h 3672334"/>
            <a:gd name="connsiteX48" fmla="*/ 5308979 w 11649724"/>
            <a:gd name="connsiteY48" fmla="*/ 2730639 h 3672334"/>
            <a:gd name="connsiteX49" fmla="*/ 5431809 w 11649724"/>
            <a:gd name="connsiteY49" fmla="*/ 2703343 h 3672334"/>
            <a:gd name="connsiteX50" fmla="*/ 5472752 w 11649724"/>
            <a:gd name="connsiteY50" fmla="*/ 2676048 h 3672334"/>
            <a:gd name="connsiteX51" fmla="*/ 5568286 w 11649724"/>
            <a:gd name="connsiteY51" fmla="*/ 2648752 h 3672334"/>
            <a:gd name="connsiteX52" fmla="*/ 5595582 w 11649724"/>
            <a:gd name="connsiteY52" fmla="*/ 2607809 h 3672334"/>
            <a:gd name="connsiteX53" fmla="*/ 5636525 w 11649724"/>
            <a:gd name="connsiteY53" fmla="*/ 2580513 h 3672334"/>
            <a:gd name="connsiteX54" fmla="*/ 5663821 w 11649724"/>
            <a:gd name="connsiteY54" fmla="*/ 2498627 h 3672334"/>
            <a:gd name="connsiteX55" fmla="*/ 5745707 w 11649724"/>
            <a:gd name="connsiteY55" fmla="*/ 2430388 h 3672334"/>
            <a:gd name="connsiteX56" fmla="*/ 5813946 w 11649724"/>
            <a:gd name="connsiteY56" fmla="*/ 2416740 h 3672334"/>
            <a:gd name="connsiteX57" fmla="*/ 5868537 w 11649724"/>
            <a:gd name="connsiteY57" fmla="*/ 2403092 h 3672334"/>
            <a:gd name="connsiteX58" fmla="*/ 5909480 w 11649724"/>
            <a:gd name="connsiteY58" fmla="*/ 2375797 h 3672334"/>
            <a:gd name="connsiteX59" fmla="*/ 5923128 w 11649724"/>
            <a:gd name="connsiteY59" fmla="*/ 2293910 h 3672334"/>
            <a:gd name="connsiteX60" fmla="*/ 5936776 w 11649724"/>
            <a:gd name="connsiteY60" fmla="*/ 2252967 h 3672334"/>
            <a:gd name="connsiteX61" fmla="*/ 6032310 w 11649724"/>
            <a:gd name="connsiteY61" fmla="*/ 2225671 h 3672334"/>
            <a:gd name="connsiteX62" fmla="*/ 6114197 w 11649724"/>
            <a:gd name="connsiteY62" fmla="*/ 2198376 h 3672334"/>
            <a:gd name="connsiteX63" fmla="*/ 6196083 w 11649724"/>
            <a:gd name="connsiteY63" fmla="*/ 2157433 h 3672334"/>
            <a:gd name="connsiteX64" fmla="*/ 6237027 w 11649724"/>
            <a:gd name="connsiteY64" fmla="*/ 2130137 h 3672334"/>
            <a:gd name="connsiteX65" fmla="*/ 6509982 w 11649724"/>
            <a:gd name="connsiteY65" fmla="*/ 2102842 h 3672334"/>
            <a:gd name="connsiteX66" fmla="*/ 6796585 w 11649724"/>
            <a:gd name="connsiteY66" fmla="*/ 2061898 h 3672334"/>
            <a:gd name="connsiteX67" fmla="*/ 6878472 w 11649724"/>
            <a:gd name="connsiteY67" fmla="*/ 2007307 h 3672334"/>
            <a:gd name="connsiteX68" fmla="*/ 6892119 w 11649724"/>
            <a:gd name="connsiteY68" fmla="*/ 1966364 h 3672334"/>
            <a:gd name="connsiteX69" fmla="*/ 6933063 w 11649724"/>
            <a:gd name="connsiteY69" fmla="*/ 1939068 h 3672334"/>
            <a:gd name="connsiteX70" fmla="*/ 7028597 w 11649724"/>
            <a:gd name="connsiteY70" fmla="*/ 1911773 h 3672334"/>
            <a:gd name="connsiteX71" fmla="*/ 7069540 w 11649724"/>
            <a:gd name="connsiteY71" fmla="*/ 1884477 h 3672334"/>
            <a:gd name="connsiteX72" fmla="*/ 7246961 w 11649724"/>
            <a:gd name="connsiteY72" fmla="*/ 1843534 h 3672334"/>
            <a:gd name="connsiteX73" fmla="*/ 7328848 w 11649724"/>
            <a:gd name="connsiteY73" fmla="*/ 1802591 h 3672334"/>
            <a:gd name="connsiteX74" fmla="*/ 7356143 w 11649724"/>
            <a:gd name="connsiteY74" fmla="*/ 1761648 h 3672334"/>
            <a:gd name="connsiteX75" fmla="*/ 7519916 w 11649724"/>
            <a:gd name="connsiteY75" fmla="*/ 1748000 h 3672334"/>
            <a:gd name="connsiteX76" fmla="*/ 7705302 w 11649724"/>
            <a:gd name="connsiteY76" fmla="*/ 1667677 h 3672334"/>
            <a:gd name="connsiteX77" fmla="*/ 7773541 w 11649724"/>
            <a:gd name="connsiteY77" fmla="*/ 1586738 h 3672334"/>
            <a:gd name="connsiteX78" fmla="*/ 7783106 w 11649724"/>
            <a:gd name="connsiteY78" fmla="*/ 1552145 h 3672334"/>
            <a:gd name="connsiteX79" fmla="*/ 7820167 w 11649724"/>
            <a:gd name="connsiteY79" fmla="*/ 1556931 h 3672334"/>
            <a:gd name="connsiteX80" fmla="*/ 7847463 w 11649724"/>
            <a:gd name="connsiteY80" fmla="*/ 1352215 h 3672334"/>
            <a:gd name="connsiteX81" fmla="*/ 7861110 w 11649724"/>
            <a:gd name="connsiteY81" fmla="*/ 1297624 h 3672334"/>
            <a:gd name="connsiteX82" fmla="*/ 7942997 w 11649724"/>
            <a:gd name="connsiteY82" fmla="*/ 1229385 h 3672334"/>
            <a:gd name="connsiteX83" fmla="*/ 7983940 w 11649724"/>
            <a:gd name="connsiteY83" fmla="*/ 1188442 h 3672334"/>
            <a:gd name="connsiteX84" fmla="*/ 7997588 w 11649724"/>
            <a:gd name="connsiteY84" fmla="*/ 1147498 h 3672334"/>
            <a:gd name="connsiteX85" fmla="*/ 8038531 w 11649724"/>
            <a:gd name="connsiteY85" fmla="*/ 1120203 h 3672334"/>
            <a:gd name="connsiteX86" fmla="*/ 8052179 w 11649724"/>
            <a:gd name="connsiteY86" fmla="*/ 874543 h 3672334"/>
            <a:gd name="connsiteX87" fmla="*/ 8079475 w 11649724"/>
            <a:gd name="connsiteY87" fmla="*/ 779009 h 3672334"/>
            <a:gd name="connsiteX88" fmla="*/ 8093122 w 11649724"/>
            <a:gd name="connsiteY88" fmla="*/ 722238 h 3672334"/>
            <a:gd name="connsiteX89" fmla="*/ 8277107 w 11649724"/>
            <a:gd name="connsiteY89" fmla="*/ 439995 h 3672334"/>
            <a:gd name="connsiteX90" fmla="*/ 9168938 w 11649724"/>
            <a:gd name="connsiteY90" fmla="*/ 1089 h 3672334"/>
            <a:gd name="connsiteX91" fmla="*/ 10338688 w 11649724"/>
            <a:gd name="connsiteY91" fmla="*/ 328630 h 3672334"/>
            <a:gd name="connsiteX92" fmla="*/ 10905493 w 11649724"/>
            <a:gd name="connsiteY92" fmla="*/ 738066 h 3672334"/>
            <a:gd name="connsiteX93" fmla="*/ 11554996 w 11649724"/>
            <a:gd name="connsiteY93" fmla="*/ 1037988 h 3672334"/>
            <a:gd name="connsiteX94" fmla="*/ 11649724 w 11649724"/>
            <a:gd name="connsiteY94" fmla="*/ 1078931 h 3672334"/>
            <a:gd name="connsiteX0" fmla="*/ 0 w 11649724"/>
            <a:gd name="connsiteY0" fmla="*/ 3672334 h 3672334"/>
            <a:gd name="connsiteX1" fmla="*/ 40943 w 11649724"/>
            <a:gd name="connsiteY1" fmla="*/ 3494913 h 3672334"/>
            <a:gd name="connsiteX2" fmla="*/ 81886 w 11649724"/>
            <a:gd name="connsiteY2" fmla="*/ 3467618 h 3672334"/>
            <a:gd name="connsiteX3" fmla="*/ 122830 w 11649724"/>
            <a:gd name="connsiteY3" fmla="*/ 3453970 h 3672334"/>
            <a:gd name="connsiteX4" fmla="*/ 204716 w 11649724"/>
            <a:gd name="connsiteY4" fmla="*/ 3413027 h 3672334"/>
            <a:gd name="connsiteX5" fmla="*/ 245660 w 11649724"/>
            <a:gd name="connsiteY5" fmla="*/ 3385731 h 3672334"/>
            <a:gd name="connsiteX6" fmla="*/ 286603 w 11649724"/>
            <a:gd name="connsiteY6" fmla="*/ 3372083 h 3672334"/>
            <a:gd name="connsiteX7" fmla="*/ 368489 w 11649724"/>
            <a:gd name="connsiteY7" fmla="*/ 3317492 h 3672334"/>
            <a:gd name="connsiteX8" fmla="*/ 696036 w 11649724"/>
            <a:gd name="connsiteY8" fmla="*/ 3303845 h 3672334"/>
            <a:gd name="connsiteX9" fmla="*/ 723331 w 11649724"/>
            <a:gd name="connsiteY9" fmla="*/ 3262901 h 3672334"/>
            <a:gd name="connsiteX10" fmla="*/ 764275 w 11649724"/>
            <a:gd name="connsiteY10" fmla="*/ 3235606 h 3672334"/>
            <a:gd name="connsiteX11" fmla="*/ 887104 w 11649724"/>
            <a:gd name="connsiteY11" fmla="*/ 3208310 h 3672334"/>
            <a:gd name="connsiteX12" fmla="*/ 928048 w 11649724"/>
            <a:gd name="connsiteY12" fmla="*/ 3167367 h 3672334"/>
            <a:gd name="connsiteX13" fmla="*/ 1323833 w 11649724"/>
            <a:gd name="connsiteY13" fmla="*/ 3153719 h 3672334"/>
            <a:gd name="connsiteX14" fmla="*/ 1528549 w 11649724"/>
            <a:gd name="connsiteY14" fmla="*/ 3208310 h 3672334"/>
            <a:gd name="connsiteX15" fmla="*/ 1610436 w 11649724"/>
            <a:gd name="connsiteY15" fmla="*/ 3235606 h 3672334"/>
            <a:gd name="connsiteX16" fmla="*/ 1787857 w 11649724"/>
            <a:gd name="connsiteY16" fmla="*/ 3249254 h 3672334"/>
            <a:gd name="connsiteX17" fmla="*/ 1828800 w 11649724"/>
            <a:gd name="connsiteY17" fmla="*/ 3262901 h 3672334"/>
            <a:gd name="connsiteX18" fmla="*/ 2033516 w 11649724"/>
            <a:gd name="connsiteY18" fmla="*/ 3276549 h 3672334"/>
            <a:gd name="connsiteX19" fmla="*/ 2060812 w 11649724"/>
            <a:gd name="connsiteY19" fmla="*/ 3317492 h 3672334"/>
            <a:gd name="connsiteX20" fmla="*/ 2101755 w 11649724"/>
            <a:gd name="connsiteY20" fmla="*/ 3331140 h 3672334"/>
            <a:gd name="connsiteX21" fmla="*/ 2156346 w 11649724"/>
            <a:gd name="connsiteY21" fmla="*/ 3358436 h 3672334"/>
            <a:gd name="connsiteX22" fmla="*/ 2197289 w 11649724"/>
            <a:gd name="connsiteY22" fmla="*/ 3385731 h 3672334"/>
            <a:gd name="connsiteX23" fmla="*/ 2470245 w 11649724"/>
            <a:gd name="connsiteY23" fmla="*/ 3399379 h 3672334"/>
            <a:gd name="connsiteX24" fmla="*/ 2483892 w 11649724"/>
            <a:gd name="connsiteY24" fmla="*/ 3453970 h 3672334"/>
            <a:gd name="connsiteX25" fmla="*/ 2524836 w 11649724"/>
            <a:gd name="connsiteY25" fmla="*/ 3467618 h 3672334"/>
            <a:gd name="connsiteX26" fmla="*/ 2756848 w 11649724"/>
            <a:gd name="connsiteY26" fmla="*/ 3481265 h 3672334"/>
            <a:gd name="connsiteX27" fmla="*/ 2770495 w 11649724"/>
            <a:gd name="connsiteY27" fmla="*/ 3535857 h 3672334"/>
            <a:gd name="connsiteX28" fmla="*/ 2866030 w 11649724"/>
            <a:gd name="connsiteY28" fmla="*/ 3481265 h 3672334"/>
            <a:gd name="connsiteX29" fmla="*/ 2906973 w 11649724"/>
            <a:gd name="connsiteY29" fmla="*/ 3399379 h 3672334"/>
            <a:gd name="connsiteX30" fmla="*/ 2947916 w 11649724"/>
            <a:gd name="connsiteY30" fmla="*/ 3385731 h 3672334"/>
            <a:gd name="connsiteX31" fmla="*/ 3138985 w 11649724"/>
            <a:gd name="connsiteY31" fmla="*/ 3372083 h 3672334"/>
            <a:gd name="connsiteX32" fmla="*/ 3220872 w 11649724"/>
            <a:gd name="connsiteY32" fmla="*/ 3290197 h 3672334"/>
            <a:gd name="connsiteX33" fmla="*/ 3357349 w 11649724"/>
            <a:gd name="connsiteY33" fmla="*/ 3235606 h 3672334"/>
            <a:gd name="connsiteX34" fmla="*/ 3398292 w 11649724"/>
            <a:gd name="connsiteY34" fmla="*/ 3221958 h 3672334"/>
            <a:gd name="connsiteX35" fmla="*/ 3480179 w 11649724"/>
            <a:gd name="connsiteY35" fmla="*/ 3167367 h 3672334"/>
            <a:gd name="connsiteX36" fmla="*/ 3521122 w 11649724"/>
            <a:gd name="connsiteY36" fmla="*/ 3153719 h 3672334"/>
            <a:gd name="connsiteX37" fmla="*/ 3603009 w 11649724"/>
            <a:gd name="connsiteY37" fmla="*/ 3112776 h 3672334"/>
            <a:gd name="connsiteX38" fmla="*/ 3712191 w 11649724"/>
            <a:gd name="connsiteY38" fmla="*/ 3099128 h 3672334"/>
            <a:gd name="connsiteX39" fmla="*/ 3753134 w 11649724"/>
            <a:gd name="connsiteY39" fmla="*/ 3071833 h 3672334"/>
            <a:gd name="connsiteX40" fmla="*/ 3780430 w 11649724"/>
            <a:gd name="connsiteY40" fmla="*/ 3030889 h 3672334"/>
            <a:gd name="connsiteX41" fmla="*/ 4080680 w 11649724"/>
            <a:gd name="connsiteY41" fmla="*/ 3017242 h 3672334"/>
            <a:gd name="connsiteX42" fmla="*/ 4203510 w 11649724"/>
            <a:gd name="connsiteY42" fmla="*/ 2976298 h 3672334"/>
            <a:gd name="connsiteX43" fmla="*/ 4244454 w 11649724"/>
            <a:gd name="connsiteY43" fmla="*/ 2949003 h 3672334"/>
            <a:gd name="connsiteX44" fmla="*/ 4462818 w 11649724"/>
            <a:gd name="connsiteY44" fmla="*/ 2935355 h 3672334"/>
            <a:gd name="connsiteX45" fmla="*/ 4503761 w 11649724"/>
            <a:gd name="connsiteY45" fmla="*/ 2921707 h 3672334"/>
            <a:gd name="connsiteX46" fmla="*/ 4585648 w 11649724"/>
            <a:gd name="connsiteY46" fmla="*/ 2867116 h 3672334"/>
            <a:gd name="connsiteX47" fmla="*/ 5254388 w 11649724"/>
            <a:gd name="connsiteY47" fmla="*/ 2812525 h 3672334"/>
            <a:gd name="connsiteX48" fmla="*/ 5308979 w 11649724"/>
            <a:gd name="connsiteY48" fmla="*/ 2730639 h 3672334"/>
            <a:gd name="connsiteX49" fmla="*/ 5431809 w 11649724"/>
            <a:gd name="connsiteY49" fmla="*/ 2703343 h 3672334"/>
            <a:gd name="connsiteX50" fmla="*/ 5472752 w 11649724"/>
            <a:gd name="connsiteY50" fmla="*/ 2676048 h 3672334"/>
            <a:gd name="connsiteX51" fmla="*/ 5568286 w 11649724"/>
            <a:gd name="connsiteY51" fmla="*/ 2648752 h 3672334"/>
            <a:gd name="connsiteX52" fmla="*/ 5595582 w 11649724"/>
            <a:gd name="connsiteY52" fmla="*/ 2607809 h 3672334"/>
            <a:gd name="connsiteX53" fmla="*/ 5636525 w 11649724"/>
            <a:gd name="connsiteY53" fmla="*/ 2580513 h 3672334"/>
            <a:gd name="connsiteX54" fmla="*/ 5663821 w 11649724"/>
            <a:gd name="connsiteY54" fmla="*/ 2498627 h 3672334"/>
            <a:gd name="connsiteX55" fmla="*/ 5745707 w 11649724"/>
            <a:gd name="connsiteY55" fmla="*/ 2430388 h 3672334"/>
            <a:gd name="connsiteX56" fmla="*/ 5813946 w 11649724"/>
            <a:gd name="connsiteY56" fmla="*/ 2416740 h 3672334"/>
            <a:gd name="connsiteX57" fmla="*/ 5868537 w 11649724"/>
            <a:gd name="connsiteY57" fmla="*/ 2403092 h 3672334"/>
            <a:gd name="connsiteX58" fmla="*/ 5909480 w 11649724"/>
            <a:gd name="connsiteY58" fmla="*/ 2375797 h 3672334"/>
            <a:gd name="connsiteX59" fmla="*/ 5923128 w 11649724"/>
            <a:gd name="connsiteY59" fmla="*/ 2293910 h 3672334"/>
            <a:gd name="connsiteX60" fmla="*/ 5936776 w 11649724"/>
            <a:gd name="connsiteY60" fmla="*/ 2252967 h 3672334"/>
            <a:gd name="connsiteX61" fmla="*/ 6032310 w 11649724"/>
            <a:gd name="connsiteY61" fmla="*/ 2225671 h 3672334"/>
            <a:gd name="connsiteX62" fmla="*/ 6114197 w 11649724"/>
            <a:gd name="connsiteY62" fmla="*/ 2198376 h 3672334"/>
            <a:gd name="connsiteX63" fmla="*/ 6196083 w 11649724"/>
            <a:gd name="connsiteY63" fmla="*/ 2157433 h 3672334"/>
            <a:gd name="connsiteX64" fmla="*/ 6237027 w 11649724"/>
            <a:gd name="connsiteY64" fmla="*/ 2130137 h 3672334"/>
            <a:gd name="connsiteX65" fmla="*/ 6509982 w 11649724"/>
            <a:gd name="connsiteY65" fmla="*/ 2102842 h 3672334"/>
            <a:gd name="connsiteX66" fmla="*/ 6796585 w 11649724"/>
            <a:gd name="connsiteY66" fmla="*/ 2061898 h 3672334"/>
            <a:gd name="connsiteX67" fmla="*/ 6878472 w 11649724"/>
            <a:gd name="connsiteY67" fmla="*/ 2007307 h 3672334"/>
            <a:gd name="connsiteX68" fmla="*/ 6892119 w 11649724"/>
            <a:gd name="connsiteY68" fmla="*/ 1966364 h 3672334"/>
            <a:gd name="connsiteX69" fmla="*/ 6933063 w 11649724"/>
            <a:gd name="connsiteY69" fmla="*/ 1939068 h 3672334"/>
            <a:gd name="connsiteX70" fmla="*/ 7028597 w 11649724"/>
            <a:gd name="connsiteY70" fmla="*/ 1911773 h 3672334"/>
            <a:gd name="connsiteX71" fmla="*/ 7069540 w 11649724"/>
            <a:gd name="connsiteY71" fmla="*/ 1884477 h 3672334"/>
            <a:gd name="connsiteX72" fmla="*/ 7246961 w 11649724"/>
            <a:gd name="connsiteY72" fmla="*/ 1843534 h 3672334"/>
            <a:gd name="connsiteX73" fmla="*/ 7328848 w 11649724"/>
            <a:gd name="connsiteY73" fmla="*/ 1802591 h 3672334"/>
            <a:gd name="connsiteX74" fmla="*/ 7356143 w 11649724"/>
            <a:gd name="connsiteY74" fmla="*/ 1761648 h 3672334"/>
            <a:gd name="connsiteX75" fmla="*/ 7519916 w 11649724"/>
            <a:gd name="connsiteY75" fmla="*/ 1748000 h 3672334"/>
            <a:gd name="connsiteX76" fmla="*/ 7705302 w 11649724"/>
            <a:gd name="connsiteY76" fmla="*/ 1667677 h 3672334"/>
            <a:gd name="connsiteX77" fmla="*/ 7773541 w 11649724"/>
            <a:gd name="connsiteY77" fmla="*/ 1586738 h 3672334"/>
            <a:gd name="connsiteX78" fmla="*/ 7783106 w 11649724"/>
            <a:gd name="connsiteY78" fmla="*/ 1552145 h 3672334"/>
            <a:gd name="connsiteX79" fmla="*/ 7820167 w 11649724"/>
            <a:gd name="connsiteY79" fmla="*/ 1556931 h 3672334"/>
            <a:gd name="connsiteX80" fmla="*/ 7847463 w 11649724"/>
            <a:gd name="connsiteY80" fmla="*/ 1352215 h 3672334"/>
            <a:gd name="connsiteX81" fmla="*/ 7861110 w 11649724"/>
            <a:gd name="connsiteY81" fmla="*/ 1297624 h 3672334"/>
            <a:gd name="connsiteX82" fmla="*/ 7942997 w 11649724"/>
            <a:gd name="connsiteY82" fmla="*/ 1229385 h 3672334"/>
            <a:gd name="connsiteX83" fmla="*/ 7983940 w 11649724"/>
            <a:gd name="connsiteY83" fmla="*/ 1188442 h 3672334"/>
            <a:gd name="connsiteX84" fmla="*/ 7997588 w 11649724"/>
            <a:gd name="connsiteY84" fmla="*/ 1147498 h 3672334"/>
            <a:gd name="connsiteX85" fmla="*/ 8038531 w 11649724"/>
            <a:gd name="connsiteY85" fmla="*/ 1120203 h 3672334"/>
            <a:gd name="connsiteX86" fmla="*/ 8052179 w 11649724"/>
            <a:gd name="connsiteY86" fmla="*/ 874543 h 3672334"/>
            <a:gd name="connsiteX87" fmla="*/ 8079475 w 11649724"/>
            <a:gd name="connsiteY87" fmla="*/ 779009 h 3672334"/>
            <a:gd name="connsiteX88" fmla="*/ 8093122 w 11649724"/>
            <a:gd name="connsiteY88" fmla="*/ 722238 h 3672334"/>
            <a:gd name="connsiteX89" fmla="*/ 8277107 w 11649724"/>
            <a:gd name="connsiteY89" fmla="*/ 439995 h 3672334"/>
            <a:gd name="connsiteX90" fmla="*/ 9168938 w 11649724"/>
            <a:gd name="connsiteY90" fmla="*/ 1089 h 3672334"/>
            <a:gd name="connsiteX91" fmla="*/ 10338688 w 11649724"/>
            <a:gd name="connsiteY91" fmla="*/ 328630 h 3672334"/>
            <a:gd name="connsiteX92" fmla="*/ 10905493 w 11649724"/>
            <a:gd name="connsiteY92" fmla="*/ 738066 h 3672334"/>
            <a:gd name="connsiteX93" fmla="*/ 11554996 w 11649724"/>
            <a:gd name="connsiteY93" fmla="*/ 1037988 h 3672334"/>
            <a:gd name="connsiteX94" fmla="*/ 11649724 w 11649724"/>
            <a:gd name="connsiteY94" fmla="*/ 1066231 h 3672334"/>
            <a:gd name="connsiteX0" fmla="*/ 0 w 11649724"/>
            <a:gd name="connsiteY0" fmla="*/ 3672334 h 3672334"/>
            <a:gd name="connsiteX1" fmla="*/ 40943 w 11649724"/>
            <a:gd name="connsiteY1" fmla="*/ 3494913 h 3672334"/>
            <a:gd name="connsiteX2" fmla="*/ 81886 w 11649724"/>
            <a:gd name="connsiteY2" fmla="*/ 3467618 h 3672334"/>
            <a:gd name="connsiteX3" fmla="*/ 122830 w 11649724"/>
            <a:gd name="connsiteY3" fmla="*/ 3453970 h 3672334"/>
            <a:gd name="connsiteX4" fmla="*/ 204716 w 11649724"/>
            <a:gd name="connsiteY4" fmla="*/ 3413027 h 3672334"/>
            <a:gd name="connsiteX5" fmla="*/ 245660 w 11649724"/>
            <a:gd name="connsiteY5" fmla="*/ 3385731 h 3672334"/>
            <a:gd name="connsiteX6" fmla="*/ 286603 w 11649724"/>
            <a:gd name="connsiteY6" fmla="*/ 3372083 h 3672334"/>
            <a:gd name="connsiteX7" fmla="*/ 368489 w 11649724"/>
            <a:gd name="connsiteY7" fmla="*/ 3317492 h 3672334"/>
            <a:gd name="connsiteX8" fmla="*/ 696036 w 11649724"/>
            <a:gd name="connsiteY8" fmla="*/ 3303845 h 3672334"/>
            <a:gd name="connsiteX9" fmla="*/ 723331 w 11649724"/>
            <a:gd name="connsiteY9" fmla="*/ 3262901 h 3672334"/>
            <a:gd name="connsiteX10" fmla="*/ 764275 w 11649724"/>
            <a:gd name="connsiteY10" fmla="*/ 3235606 h 3672334"/>
            <a:gd name="connsiteX11" fmla="*/ 887104 w 11649724"/>
            <a:gd name="connsiteY11" fmla="*/ 3208310 h 3672334"/>
            <a:gd name="connsiteX12" fmla="*/ 928048 w 11649724"/>
            <a:gd name="connsiteY12" fmla="*/ 3167367 h 3672334"/>
            <a:gd name="connsiteX13" fmla="*/ 1323833 w 11649724"/>
            <a:gd name="connsiteY13" fmla="*/ 3153719 h 3672334"/>
            <a:gd name="connsiteX14" fmla="*/ 1528549 w 11649724"/>
            <a:gd name="connsiteY14" fmla="*/ 3208310 h 3672334"/>
            <a:gd name="connsiteX15" fmla="*/ 1610436 w 11649724"/>
            <a:gd name="connsiteY15" fmla="*/ 3235606 h 3672334"/>
            <a:gd name="connsiteX16" fmla="*/ 1787857 w 11649724"/>
            <a:gd name="connsiteY16" fmla="*/ 3249254 h 3672334"/>
            <a:gd name="connsiteX17" fmla="*/ 1828800 w 11649724"/>
            <a:gd name="connsiteY17" fmla="*/ 3262901 h 3672334"/>
            <a:gd name="connsiteX18" fmla="*/ 2033516 w 11649724"/>
            <a:gd name="connsiteY18" fmla="*/ 3276549 h 3672334"/>
            <a:gd name="connsiteX19" fmla="*/ 2060812 w 11649724"/>
            <a:gd name="connsiteY19" fmla="*/ 3317492 h 3672334"/>
            <a:gd name="connsiteX20" fmla="*/ 2101755 w 11649724"/>
            <a:gd name="connsiteY20" fmla="*/ 3331140 h 3672334"/>
            <a:gd name="connsiteX21" fmla="*/ 2156346 w 11649724"/>
            <a:gd name="connsiteY21" fmla="*/ 3358436 h 3672334"/>
            <a:gd name="connsiteX22" fmla="*/ 2197289 w 11649724"/>
            <a:gd name="connsiteY22" fmla="*/ 3385731 h 3672334"/>
            <a:gd name="connsiteX23" fmla="*/ 2470245 w 11649724"/>
            <a:gd name="connsiteY23" fmla="*/ 3399379 h 3672334"/>
            <a:gd name="connsiteX24" fmla="*/ 2483892 w 11649724"/>
            <a:gd name="connsiteY24" fmla="*/ 3453970 h 3672334"/>
            <a:gd name="connsiteX25" fmla="*/ 2524836 w 11649724"/>
            <a:gd name="connsiteY25" fmla="*/ 3467618 h 3672334"/>
            <a:gd name="connsiteX26" fmla="*/ 2756848 w 11649724"/>
            <a:gd name="connsiteY26" fmla="*/ 3481265 h 3672334"/>
            <a:gd name="connsiteX27" fmla="*/ 2770495 w 11649724"/>
            <a:gd name="connsiteY27" fmla="*/ 3535857 h 3672334"/>
            <a:gd name="connsiteX28" fmla="*/ 2866030 w 11649724"/>
            <a:gd name="connsiteY28" fmla="*/ 3481265 h 3672334"/>
            <a:gd name="connsiteX29" fmla="*/ 2906973 w 11649724"/>
            <a:gd name="connsiteY29" fmla="*/ 3399379 h 3672334"/>
            <a:gd name="connsiteX30" fmla="*/ 2947916 w 11649724"/>
            <a:gd name="connsiteY30" fmla="*/ 3385731 h 3672334"/>
            <a:gd name="connsiteX31" fmla="*/ 3138985 w 11649724"/>
            <a:gd name="connsiteY31" fmla="*/ 3372083 h 3672334"/>
            <a:gd name="connsiteX32" fmla="*/ 3220872 w 11649724"/>
            <a:gd name="connsiteY32" fmla="*/ 3290197 h 3672334"/>
            <a:gd name="connsiteX33" fmla="*/ 3357349 w 11649724"/>
            <a:gd name="connsiteY33" fmla="*/ 3235606 h 3672334"/>
            <a:gd name="connsiteX34" fmla="*/ 3398292 w 11649724"/>
            <a:gd name="connsiteY34" fmla="*/ 3221958 h 3672334"/>
            <a:gd name="connsiteX35" fmla="*/ 3480179 w 11649724"/>
            <a:gd name="connsiteY35" fmla="*/ 3167367 h 3672334"/>
            <a:gd name="connsiteX36" fmla="*/ 3521122 w 11649724"/>
            <a:gd name="connsiteY36" fmla="*/ 3153719 h 3672334"/>
            <a:gd name="connsiteX37" fmla="*/ 3603009 w 11649724"/>
            <a:gd name="connsiteY37" fmla="*/ 3112776 h 3672334"/>
            <a:gd name="connsiteX38" fmla="*/ 3712191 w 11649724"/>
            <a:gd name="connsiteY38" fmla="*/ 3099128 h 3672334"/>
            <a:gd name="connsiteX39" fmla="*/ 3753134 w 11649724"/>
            <a:gd name="connsiteY39" fmla="*/ 3071833 h 3672334"/>
            <a:gd name="connsiteX40" fmla="*/ 3780430 w 11649724"/>
            <a:gd name="connsiteY40" fmla="*/ 3030889 h 3672334"/>
            <a:gd name="connsiteX41" fmla="*/ 4080680 w 11649724"/>
            <a:gd name="connsiteY41" fmla="*/ 3017242 h 3672334"/>
            <a:gd name="connsiteX42" fmla="*/ 4203510 w 11649724"/>
            <a:gd name="connsiteY42" fmla="*/ 2976298 h 3672334"/>
            <a:gd name="connsiteX43" fmla="*/ 4244454 w 11649724"/>
            <a:gd name="connsiteY43" fmla="*/ 2949003 h 3672334"/>
            <a:gd name="connsiteX44" fmla="*/ 4462818 w 11649724"/>
            <a:gd name="connsiteY44" fmla="*/ 2935355 h 3672334"/>
            <a:gd name="connsiteX45" fmla="*/ 4503761 w 11649724"/>
            <a:gd name="connsiteY45" fmla="*/ 2921707 h 3672334"/>
            <a:gd name="connsiteX46" fmla="*/ 4585648 w 11649724"/>
            <a:gd name="connsiteY46" fmla="*/ 2867116 h 3672334"/>
            <a:gd name="connsiteX47" fmla="*/ 5254388 w 11649724"/>
            <a:gd name="connsiteY47" fmla="*/ 2812525 h 3672334"/>
            <a:gd name="connsiteX48" fmla="*/ 5308979 w 11649724"/>
            <a:gd name="connsiteY48" fmla="*/ 2730639 h 3672334"/>
            <a:gd name="connsiteX49" fmla="*/ 5431809 w 11649724"/>
            <a:gd name="connsiteY49" fmla="*/ 2703343 h 3672334"/>
            <a:gd name="connsiteX50" fmla="*/ 5472752 w 11649724"/>
            <a:gd name="connsiteY50" fmla="*/ 2676048 h 3672334"/>
            <a:gd name="connsiteX51" fmla="*/ 5568286 w 11649724"/>
            <a:gd name="connsiteY51" fmla="*/ 2648752 h 3672334"/>
            <a:gd name="connsiteX52" fmla="*/ 5595582 w 11649724"/>
            <a:gd name="connsiteY52" fmla="*/ 2607809 h 3672334"/>
            <a:gd name="connsiteX53" fmla="*/ 5636525 w 11649724"/>
            <a:gd name="connsiteY53" fmla="*/ 2580513 h 3672334"/>
            <a:gd name="connsiteX54" fmla="*/ 5663821 w 11649724"/>
            <a:gd name="connsiteY54" fmla="*/ 2498627 h 3672334"/>
            <a:gd name="connsiteX55" fmla="*/ 5745707 w 11649724"/>
            <a:gd name="connsiteY55" fmla="*/ 2430388 h 3672334"/>
            <a:gd name="connsiteX56" fmla="*/ 5813946 w 11649724"/>
            <a:gd name="connsiteY56" fmla="*/ 2416740 h 3672334"/>
            <a:gd name="connsiteX57" fmla="*/ 5868537 w 11649724"/>
            <a:gd name="connsiteY57" fmla="*/ 2403092 h 3672334"/>
            <a:gd name="connsiteX58" fmla="*/ 5909480 w 11649724"/>
            <a:gd name="connsiteY58" fmla="*/ 2375797 h 3672334"/>
            <a:gd name="connsiteX59" fmla="*/ 5923128 w 11649724"/>
            <a:gd name="connsiteY59" fmla="*/ 2293910 h 3672334"/>
            <a:gd name="connsiteX60" fmla="*/ 5936776 w 11649724"/>
            <a:gd name="connsiteY60" fmla="*/ 2252967 h 3672334"/>
            <a:gd name="connsiteX61" fmla="*/ 6032310 w 11649724"/>
            <a:gd name="connsiteY61" fmla="*/ 2225671 h 3672334"/>
            <a:gd name="connsiteX62" fmla="*/ 6114197 w 11649724"/>
            <a:gd name="connsiteY62" fmla="*/ 2198376 h 3672334"/>
            <a:gd name="connsiteX63" fmla="*/ 6196083 w 11649724"/>
            <a:gd name="connsiteY63" fmla="*/ 2157433 h 3672334"/>
            <a:gd name="connsiteX64" fmla="*/ 6237027 w 11649724"/>
            <a:gd name="connsiteY64" fmla="*/ 2130137 h 3672334"/>
            <a:gd name="connsiteX65" fmla="*/ 6509982 w 11649724"/>
            <a:gd name="connsiteY65" fmla="*/ 2102842 h 3672334"/>
            <a:gd name="connsiteX66" fmla="*/ 6796585 w 11649724"/>
            <a:gd name="connsiteY66" fmla="*/ 2061898 h 3672334"/>
            <a:gd name="connsiteX67" fmla="*/ 6878472 w 11649724"/>
            <a:gd name="connsiteY67" fmla="*/ 2007307 h 3672334"/>
            <a:gd name="connsiteX68" fmla="*/ 6892119 w 11649724"/>
            <a:gd name="connsiteY68" fmla="*/ 1966364 h 3672334"/>
            <a:gd name="connsiteX69" fmla="*/ 6933063 w 11649724"/>
            <a:gd name="connsiteY69" fmla="*/ 1939068 h 3672334"/>
            <a:gd name="connsiteX70" fmla="*/ 7028597 w 11649724"/>
            <a:gd name="connsiteY70" fmla="*/ 1911773 h 3672334"/>
            <a:gd name="connsiteX71" fmla="*/ 7069540 w 11649724"/>
            <a:gd name="connsiteY71" fmla="*/ 1884477 h 3672334"/>
            <a:gd name="connsiteX72" fmla="*/ 7246961 w 11649724"/>
            <a:gd name="connsiteY72" fmla="*/ 1843534 h 3672334"/>
            <a:gd name="connsiteX73" fmla="*/ 7328848 w 11649724"/>
            <a:gd name="connsiteY73" fmla="*/ 1802591 h 3672334"/>
            <a:gd name="connsiteX74" fmla="*/ 7356143 w 11649724"/>
            <a:gd name="connsiteY74" fmla="*/ 1761648 h 3672334"/>
            <a:gd name="connsiteX75" fmla="*/ 7519916 w 11649724"/>
            <a:gd name="connsiteY75" fmla="*/ 1748000 h 3672334"/>
            <a:gd name="connsiteX76" fmla="*/ 7705302 w 11649724"/>
            <a:gd name="connsiteY76" fmla="*/ 1667677 h 3672334"/>
            <a:gd name="connsiteX77" fmla="*/ 7773541 w 11649724"/>
            <a:gd name="connsiteY77" fmla="*/ 1586738 h 3672334"/>
            <a:gd name="connsiteX78" fmla="*/ 7783106 w 11649724"/>
            <a:gd name="connsiteY78" fmla="*/ 1552145 h 3672334"/>
            <a:gd name="connsiteX79" fmla="*/ 7820167 w 11649724"/>
            <a:gd name="connsiteY79" fmla="*/ 1556931 h 3672334"/>
            <a:gd name="connsiteX80" fmla="*/ 7847463 w 11649724"/>
            <a:gd name="connsiteY80" fmla="*/ 1352215 h 3672334"/>
            <a:gd name="connsiteX81" fmla="*/ 7861110 w 11649724"/>
            <a:gd name="connsiteY81" fmla="*/ 1297624 h 3672334"/>
            <a:gd name="connsiteX82" fmla="*/ 7942997 w 11649724"/>
            <a:gd name="connsiteY82" fmla="*/ 1229385 h 3672334"/>
            <a:gd name="connsiteX83" fmla="*/ 7983940 w 11649724"/>
            <a:gd name="connsiteY83" fmla="*/ 1188442 h 3672334"/>
            <a:gd name="connsiteX84" fmla="*/ 7997588 w 11649724"/>
            <a:gd name="connsiteY84" fmla="*/ 1147498 h 3672334"/>
            <a:gd name="connsiteX85" fmla="*/ 8038531 w 11649724"/>
            <a:gd name="connsiteY85" fmla="*/ 1120203 h 3672334"/>
            <a:gd name="connsiteX86" fmla="*/ 8052179 w 11649724"/>
            <a:gd name="connsiteY86" fmla="*/ 874543 h 3672334"/>
            <a:gd name="connsiteX87" fmla="*/ 8079475 w 11649724"/>
            <a:gd name="connsiteY87" fmla="*/ 779009 h 3672334"/>
            <a:gd name="connsiteX88" fmla="*/ 8093122 w 11649724"/>
            <a:gd name="connsiteY88" fmla="*/ 722238 h 3672334"/>
            <a:gd name="connsiteX89" fmla="*/ 8277107 w 11649724"/>
            <a:gd name="connsiteY89" fmla="*/ 439995 h 3672334"/>
            <a:gd name="connsiteX90" fmla="*/ 9168938 w 11649724"/>
            <a:gd name="connsiteY90" fmla="*/ 1089 h 3672334"/>
            <a:gd name="connsiteX91" fmla="*/ 10338688 w 11649724"/>
            <a:gd name="connsiteY91" fmla="*/ 328630 h 3672334"/>
            <a:gd name="connsiteX92" fmla="*/ 10905493 w 11649724"/>
            <a:gd name="connsiteY92" fmla="*/ 738066 h 3672334"/>
            <a:gd name="connsiteX93" fmla="*/ 11554996 w 11649724"/>
            <a:gd name="connsiteY93" fmla="*/ 1009413 h 3672334"/>
            <a:gd name="connsiteX94" fmla="*/ 11649724 w 11649724"/>
            <a:gd name="connsiteY94" fmla="*/ 1066231 h 3672334"/>
            <a:gd name="connsiteX0" fmla="*/ 0 w 11649724"/>
            <a:gd name="connsiteY0" fmla="*/ 3672334 h 3672334"/>
            <a:gd name="connsiteX1" fmla="*/ 40943 w 11649724"/>
            <a:gd name="connsiteY1" fmla="*/ 3494913 h 3672334"/>
            <a:gd name="connsiteX2" fmla="*/ 81886 w 11649724"/>
            <a:gd name="connsiteY2" fmla="*/ 3467618 h 3672334"/>
            <a:gd name="connsiteX3" fmla="*/ 122830 w 11649724"/>
            <a:gd name="connsiteY3" fmla="*/ 3453970 h 3672334"/>
            <a:gd name="connsiteX4" fmla="*/ 204716 w 11649724"/>
            <a:gd name="connsiteY4" fmla="*/ 3413027 h 3672334"/>
            <a:gd name="connsiteX5" fmla="*/ 245660 w 11649724"/>
            <a:gd name="connsiteY5" fmla="*/ 3385731 h 3672334"/>
            <a:gd name="connsiteX6" fmla="*/ 286603 w 11649724"/>
            <a:gd name="connsiteY6" fmla="*/ 3372083 h 3672334"/>
            <a:gd name="connsiteX7" fmla="*/ 368489 w 11649724"/>
            <a:gd name="connsiteY7" fmla="*/ 3317492 h 3672334"/>
            <a:gd name="connsiteX8" fmla="*/ 696036 w 11649724"/>
            <a:gd name="connsiteY8" fmla="*/ 3303845 h 3672334"/>
            <a:gd name="connsiteX9" fmla="*/ 723331 w 11649724"/>
            <a:gd name="connsiteY9" fmla="*/ 3262901 h 3672334"/>
            <a:gd name="connsiteX10" fmla="*/ 764275 w 11649724"/>
            <a:gd name="connsiteY10" fmla="*/ 3235606 h 3672334"/>
            <a:gd name="connsiteX11" fmla="*/ 887104 w 11649724"/>
            <a:gd name="connsiteY11" fmla="*/ 3208310 h 3672334"/>
            <a:gd name="connsiteX12" fmla="*/ 928048 w 11649724"/>
            <a:gd name="connsiteY12" fmla="*/ 3167367 h 3672334"/>
            <a:gd name="connsiteX13" fmla="*/ 1323833 w 11649724"/>
            <a:gd name="connsiteY13" fmla="*/ 3153719 h 3672334"/>
            <a:gd name="connsiteX14" fmla="*/ 1528549 w 11649724"/>
            <a:gd name="connsiteY14" fmla="*/ 3208310 h 3672334"/>
            <a:gd name="connsiteX15" fmla="*/ 1610436 w 11649724"/>
            <a:gd name="connsiteY15" fmla="*/ 3235606 h 3672334"/>
            <a:gd name="connsiteX16" fmla="*/ 1787857 w 11649724"/>
            <a:gd name="connsiteY16" fmla="*/ 3249254 h 3672334"/>
            <a:gd name="connsiteX17" fmla="*/ 1828800 w 11649724"/>
            <a:gd name="connsiteY17" fmla="*/ 3262901 h 3672334"/>
            <a:gd name="connsiteX18" fmla="*/ 2033516 w 11649724"/>
            <a:gd name="connsiteY18" fmla="*/ 3276549 h 3672334"/>
            <a:gd name="connsiteX19" fmla="*/ 2060812 w 11649724"/>
            <a:gd name="connsiteY19" fmla="*/ 3317492 h 3672334"/>
            <a:gd name="connsiteX20" fmla="*/ 2101755 w 11649724"/>
            <a:gd name="connsiteY20" fmla="*/ 3331140 h 3672334"/>
            <a:gd name="connsiteX21" fmla="*/ 2156346 w 11649724"/>
            <a:gd name="connsiteY21" fmla="*/ 3358436 h 3672334"/>
            <a:gd name="connsiteX22" fmla="*/ 2197289 w 11649724"/>
            <a:gd name="connsiteY22" fmla="*/ 3385731 h 3672334"/>
            <a:gd name="connsiteX23" fmla="*/ 2470245 w 11649724"/>
            <a:gd name="connsiteY23" fmla="*/ 3399379 h 3672334"/>
            <a:gd name="connsiteX24" fmla="*/ 2483892 w 11649724"/>
            <a:gd name="connsiteY24" fmla="*/ 3453970 h 3672334"/>
            <a:gd name="connsiteX25" fmla="*/ 2524836 w 11649724"/>
            <a:gd name="connsiteY25" fmla="*/ 3467618 h 3672334"/>
            <a:gd name="connsiteX26" fmla="*/ 2756848 w 11649724"/>
            <a:gd name="connsiteY26" fmla="*/ 3481265 h 3672334"/>
            <a:gd name="connsiteX27" fmla="*/ 2770495 w 11649724"/>
            <a:gd name="connsiteY27" fmla="*/ 3535857 h 3672334"/>
            <a:gd name="connsiteX28" fmla="*/ 2866030 w 11649724"/>
            <a:gd name="connsiteY28" fmla="*/ 3481265 h 3672334"/>
            <a:gd name="connsiteX29" fmla="*/ 2906973 w 11649724"/>
            <a:gd name="connsiteY29" fmla="*/ 3399379 h 3672334"/>
            <a:gd name="connsiteX30" fmla="*/ 2947916 w 11649724"/>
            <a:gd name="connsiteY30" fmla="*/ 3385731 h 3672334"/>
            <a:gd name="connsiteX31" fmla="*/ 3138985 w 11649724"/>
            <a:gd name="connsiteY31" fmla="*/ 3372083 h 3672334"/>
            <a:gd name="connsiteX32" fmla="*/ 3220872 w 11649724"/>
            <a:gd name="connsiteY32" fmla="*/ 3290197 h 3672334"/>
            <a:gd name="connsiteX33" fmla="*/ 3357349 w 11649724"/>
            <a:gd name="connsiteY33" fmla="*/ 3235606 h 3672334"/>
            <a:gd name="connsiteX34" fmla="*/ 3398292 w 11649724"/>
            <a:gd name="connsiteY34" fmla="*/ 3221958 h 3672334"/>
            <a:gd name="connsiteX35" fmla="*/ 3480179 w 11649724"/>
            <a:gd name="connsiteY35" fmla="*/ 3167367 h 3672334"/>
            <a:gd name="connsiteX36" fmla="*/ 3521122 w 11649724"/>
            <a:gd name="connsiteY36" fmla="*/ 3153719 h 3672334"/>
            <a:gd name="connsiteX37" fmla="*/ 3603009 w 11649724"/>
            <a:gd name="connsiteY37" fmla="*/ 3112776 h 3672334"/>
            <a:gd name="connsiteX38" fmla="*/ 3712191 w 11649724"/>
            <a:gd name="connsiteY38" fmla="*/ 3099128 h 3672334"/>
            <a:gd name="connsiteX39" fmla="*/ 3753134 w 11649724"/>
            <a:gd name="connsiteY39" fmla="*/ 3071833 h 3672334"/>
            <a:gd name="connsiteX40" fmla="*/ 3780430 w 11649724"/>
            <a:gd name="connsiteY40" fmla="*/ 3030889 h 3672334"/>
            <a:gd name="connsiteX41" fmla="*/ 4080680 w 11649724"/>
            <a:gd name="connsiteY41" fmla="*/ 3017242 h 3672334"/>
            <a:gd name="connsiteX42" fmla="*/ 4203510 w 11649724"/>
            <a:gd name="connsiteY42" fmla="*/ 2976298 h 3672334"/>
            <a:gd name="connsiteX43" fmla="*/ 4244454 w 11649724"/>
            <a:gd name="connsiteY43" fmla="*/ 2949003 h 3672334"/>
            <a:gd name="connsiteX44" fmla="*/ 4462818 w 11649724"/>
            <a:gd name="connsiteY44" fmla="*/ 2935355 h 3672334"/>
            <a:gd name="connsiteX45" fmla="*/ 4503761 w 11649724"/>
            <a:gd name="connsiteY45" fmla="*/ 2921707 h 3672334"/>
            <a:gd name="connsiteX46" fmla="*/ 4585648 w 11649724"/>
            <a:gd name="connsiteY46" fmla="*/ 2867116 h 3672334"/>
            <a:gd name="connsiteX47" fmla="*/ 5254388 w 11649724"/>
            <a:gd name="connsiteY47" fmla="*/ 2812525 h 3672334"/>
            <a:gd name="connsiteX48" fmla="*/ 5308979 w 11649724"/>
            <a:gd name="connsiteY48" fmla="*/ 2730639 h 3672334"/>
            <a:gd name="connsiteX49" fmla="*/ 5431809 w 11649724"/>
            <a:gd name="connsiteY49" fmla="*/ 2703343 h 3672334"/>
            <a:gd name="connsiteX50" fmla="*/ 5472752 w 11649724"/>
            <a:gd name="connsiteY50" fmla="*/ 2676048 h 3672334"/>
            <a:gd name="connsiteX51" fmla="*/ 5568286 w 11649724"/>
            <a:gd name="connsiteY51" fmla="*/ 2648752 h 3672334"/>
            <a:gd name="connsiteX52" fmla="*/ 5595582 w 11649724"/>
            <a:gd name="connsiteY52" fmla="*/ 2607809 h 3672334"/>
            <a:gd name="connsiteX53" fmla="*/ 5636525 w 11649724"/>
            <a:gd name="connsiteY53" fmla="*/ 2580513 h 3672334"/>
            <a:gd name="connsiteX54" fmla="*/ 5663821 w 11649724"/>
            <a:gd name="connsiteY54" fmla="*/ 2498627 h 3672334"/>
            <a:gd name="connsiteX55" fmla="*/ 5745707 w 11649724"/>
            <a:gd name="connsiteY55" fmla="*/ 2430388 h 3672334"/>
            <a:gd name="connsiteX56" fmla="*/ 5813946 w 11649724"/>
            <a:gd name="connsiteY56" fmla="*/ 2416740 h 3672334"/>
            <a:gd name="connsiteX57" fmla="*/ 5868537 w 11649724"/>
            <a:gd name="connsiteY57" fmla="*/ 2403092 h 3672334"/>
            <a:gd name="connsiteX58" fmla="*/ 5909480 w 11649724"/>
            <a:gd name="connsiteY58" fmla="*/ 2375797 h 3672334"/>
            <a:gd name="connsiteX59" fmla="*/ 5923128 w 11649724"/>
            <a:gd name="connsiteY59" fmla="*/ 2293910 h 3672334"/>
            <a:gd name="connsiteX60" fmla="*/ 5936776 w 11649724"/>
            <a:gd name="connsiteY60" fmla="*/ 2252967 h 3672334"/>
            <a:gd name="connsiteX61" fmla="*/ 6032310 w 11649724"/>
            <a:gd name="connsiteY61" fmla="*/ 2225671 h 3672334"/>
            <a:gd name="connsiteX62" fmla="*/ 6114197 w 11649724"/>
            <a:gd name="connsiteY62" fmla="*/ 2198376 h 3672334"/>
            <a:gd name="connsiteX63" fmla="*/ 6196083 w 11649724"/>
            <a:gd name="connsiteY63" fmla="*/ 2157433 h 3672334"/>
            <a:gd name="connsiteX64" fmla="*/ 6237027 w 11649724"/>
            <a:gd name="connsiteY64" fmla="*/ 2130137 h 3672334"/>
            <a:gd name="connsiteX65" fmla="*/ 6509982 w 11649724"/>
            <a:gd name="connsiteY65" fmla="*/ 2102842 h 3672334"/>
            <a:gd name="connsiteX66" fmla="*/ 6796585 w 11649724"/>
            <a:gd name="connsiteY66" fmla="*/ 2061898 h 3672334"/>
            <a:gd name="connsiteX67" fmla="*/ 6878472 w 11649724"/>
            <a:gd name="connsiteY67" fmla="*/ 2007307 h 3672334"/>
            <a:gd name="connsiteX68" fmla="*/ 6892119 w 11649724"/>
            <a:gd name="connsiteY68" fmla="*/ 1966364 h 3672334"/>
            <a:gd name="connsiteX69" fmla="*/ 6933063 w 11649724"/>
            <a:gd name="connsiteY69" fmla="*/ 1939068 h 3672334"/>
            <a:gd name="connsiteX70" fmla="*/ 7028597 w 11649724"/>
            <a:gd name="connsiteY70" fmla="*/ 1911773 h 3672334"/>
            <a:gd name="connsiteX71" fmla="*/ 7069540 w 11649724"/>
            <a:gd name="connsiteY71" fmla="*/ 1884477 h 3672334"/>
            <a:gd name="connsiteX72" fmla="*/ 7246961 w 11649724"/>
            <a:gd name="connsiteY72" fmla="*/ 1843534 h 3672334"/>
            <a:gd name="connsiteX73" fmla="*/ 7328848 w 11649724"/>
            <a:gd name="connsiteY73" fmla="*/ 1802591 h 3672334"/>
            <a:gd name="connsiteX74" fmla="*/ 7356143 w 11649724"/>
            <a:gd name="connsiteY74" fmla="*/ 1761648 h 3672334"/>
            <a:gd name="connsiteX75" fmla="*/ 7519916 w 11649724"/>
            <a:gd name="connsiteY75" fmla="*/ 1748000 h 3672334"/>
            <a:gd name="connsiteX76" fmla="*/ 7705302 w 11649724"/>
            <a:gd name="connsiteY76" fmla="*/ 1667677 h 3672334"/>
            <a:gd name="connsiteX77" fmla="*/ 7773541 w 11649724"/>
            <a:gd name="connsiteY77" fmla="*/ 1586738 h 3672334"/>
            <a:gd name="connsiteX78" fmla="*/ 7783106 w 11649724"/>
            <a:gd name="connsiteY78" fmla="*/ 1552145 h 3672334"/>
            <a:gd name="connsiteX79" fmla="*/ 7820167 w 11649724"/>
            <a:gd name="connsiteY79" fmla="*/ 1556931 h 3672334"/>
            <a:gd name="connsiteX80" fmla="*/ 7847463 w 11649724"/>
            <a:gd name="connsiteY80" fmla="*/ 1352215 h 3672334"/>
            <a:gd name="connsiteX81" fmla="*/ 7861110 w 11649724"/>
            <a:gd name="connsiteY81" fmla="*/ 1297624 h 3672334"/>
            <a:gd name="connsiteX82" fmla="*/ 7942997 w 11649724"/>
            <a:gd name="connsiteY82" fmla="*/ 1229385 h 3672334"/>
            <a:gd name="connsiteX83" fmla="*/ 7983940 w 11649724"/>
            <a:gd name="connsiteY83" fmla="*/ 1188442 h 3672334"/>
            <a:gd name="connsiteX84" fmla="*/ 7997588 w 11649724"/>
            <a:gd name="connsiteY84" fmla="*/ 1147498 h 3672334"/>
            <a:gd name="connsiteX85" fmla="*/ 8038531 w 11649724"/>
            <a:gd name="connsiteY85" fmla="*/ 1120203 h 3672334"/>
            <a:gd name="connsiteX86" fmla="*/ 8052179 w 11649724"/>
            <a:gd name="connsiteY86" fmla="*/ 874543 h 3672334"/>
            <a:gd name="connsiteX87" fmla="*/ 8079475 w 11649724"/>
            <a:gd name="connsiteY87" fmla="*/ 779009 h 3672334"/>
            <a:gd name="connsiteX88" fmla="*/ 8093122 w 11649724"/>
            <a:gd name="connsiteY88" fmla="*/ 722238 h 3672334"/>
            <a:gd name="connsiteX89" fmla="*/ 8277107 w 11649724"/>
            <a:gd name="connsiteY89" fmla="*/ 439995 h 3672334"/>
            <a:gd name="connsiteX90" fmla="*/ 9168938 w 11649724"/>
            <a:gd name="connsiteY90" fmla="*/ 1089 h 3672334"/>
            <a:gd name="connsiteX91" fmla="*/ 10338688 w 11649724"/>
            <a:gd name="connsiteY91" fmla="*/ 328630 h 3672334"/>
            <a:gd name="connsiteX92" fmla="*/ 10905493 w 11649724"/>
            <a:gd name="connsiteY92" fmla="*/ 738066 h 3672334"/>
            <a:gd name="connsiteX93" fmla="*/ 11554996 w 11649724"/>
            <a:gd name="connsiteY93" fmla="*/ 1009413 h 3672334"/>
            <a:gd name="connsiteX94" fmla="*/ 11649724 w 11649724"/>
            <a:gd name="connsiteY94" fmla="*/ 1066231 h 3672334"/>
            <a:gd name="connsiteX0" fmla="*/ 0 w 11649724"/>
            <a:gd name="connsiteY0" fmla="*/ 3672334 h 3672334"/>
            <a:gd name="connsiteX1" fmla="*/ 40943 w 11649724"/>
            <a:gd name="connsiteY1" fmla="*/ 3494913 h 3672334"/>
            <a:gd name="connsiteX2" fmla="*/ 81886 w 11649724"/>
            <a:gd name="connsiteY2" fmla="*/ 3467618 h 3672334"/>
            <a:gd name="connsiteX3" fmla="*/ 122830 w 11649724"/>
            <a:gd name="connsiteY3" fmla="*/ 3453970 h 3672334"/>
            <a:gd name="connsiteX4" fmla="*/ 204716 w 11649724"/>
            <a:gd name="connsiteY4" fmla="*/ 3413027 h 3672334"/>
            <a:gd name="connsiteX5" fmla="*/ 245660 w 11649724"/>
            <a:gd name="connsiteY5" fmla="*/ 3385731 h 3672334"/>
            <a:gd name="connsiteX6" fmla="*/ 286603 w 11649724"/>
            <a:gd name="connsiteY6" fmla="*/ 3372083 h 3672334"/>
            <a:gd name="connsiteX7" fmla="*/ 368489 w 11649724"/>
            <a:gd name="connsiteY7" fmla="*/ 3317492 h 3672334"/>
            <a:gd name="connsiteX8" fmla="*/ 696036 w 11649724"/>
            <a:gd name="connsiteY8" fmla="*/ 3303845 h 3672334"/>
            <a:gd name="connsiteX9" fmla="*/ 723331 w 11649724"/>
            <a:gd name="connsiteY9" fmla="*/ 3262901 h 3672334"/>
            <a:gd name="connsiteX10" fmla="*/ 764275 w 11649724"/>
            <a:gd name="connsiteY10" fmla="*/ 3235606 h 3672334"/>
            <a:gd name="connsiteX11" fmla="*/ 887104 w 11649724"/>
            <a:gd name="connsiteY11" fmla="*/ 3208310 h 3672334"/>
            <a:gd name="connsiteX12" fmla="*/ 928048 w 11649724"/>
            <a:gd name="connsiteY12" fmla="*/ 3167367 h 3672334"/>
            <a:gd name="connsiteX13" fmla="*/ 1323833 w 11649724"/>
            <a:gd name="connsiteY13" fmla="*/ 3153719 h 3672334"/>
            <a:gd name="connsiteX14" fmla="*/ 1528549 w 11649724"/>
            <a:gd name="connsiteY14" fmla="*/ 3208310 h 3672334"/>
            <a:gd name="connsiteX15" fmla="*/ 1610436 w 11649724"/>
            <a:gd name="connsiteY15" fmla="*/ 3235606 h 3672334"/>
            <a:gd name="connsiteX16" fmla="*/ 1787857 w 11649724"/>
            <a:gd name="connsiteY16" fmla="*/ 3249254 h 3672334"/>
            <a:gd name="connsiteX17" fmla="*/ 1828800 w 11649724"/>
            <a:gd name="connsiteY17" fmla="*/ 3262901 h 3672334"/>
            <a:gd name="connsiteX18" fmla="*/ 2033516 w 11649724"/>
            <a:gd name="connsiteY18" fmla="*/ 3276549 h 3672334"/>
            <a:gd name="connsiteX19" fmla="*/ 2060812 w 11649724"/>
            <a:gd name="connsiteY19" fmla="*/ 3317492 h 3672334"/>
            <a:gd name="connsiteX20" fmla="*/ 2101755 w 11649724"/>
            <a:gd name="connsiteY20" fmla="*/ 3331140 h 3672334"/>
            <a:gd name="connsiteX21" fmla="*/ 2156346 w 11649724"/>
            <a:gd name="connsiteY21" fmla="*/ 3358436 h 3672334"/>
            <a:gd name="connsiteX22" fmla="*/ 2197289 w 11649724"/>
            <a:gd name="connsiteY22" fmla="*/ 3385731 h 3672334"/>
            <a:gd name="connsiteX23" fmla="*/ 2470245 w 11649724"/>
            <a:gd name="connsiteY23" fmla="*/ 3399379 h 3672334"/>
            <a:gd name="connsiteX24" fmla="*/ 2483892 w 11649724"/>
            <a:gd name="connsiteY24" fmla="*/ 3453970 h 3672334"/>
            <a:gd name="connsiteX25" fmla="*/ 2524836 w 11649724"/>
            <a:gd name="connsiteY25" fmla="*/ 3467618 h 3672334"/>
            <a:gd name="connsiteX26" fmla="*/ 2756848 w 11649724"/>
            <a:gd name="connsiteY26" fmla="*/ 3481265 h 3672334"/>
            <a:gd name="connsiteX27" fmla="*/ 2770495 w 11649724"/>
            <a:gd name="connsiteY27" fmla="*/ 3535857 h 3672334"/>
            <a:gd name="connsiteX28" fmla="*/ 2866030 w 11649724"/>
            <a:gd name="connsiteY28" fmla="*/ 3481265 h 3672334"/>
            <a:gd name="connsiteX29" fmla="*/ 2906973 w 11649724"/>
            <a:gd name="connsiteY29" fmla="*/ 3399379 h 3672334"/>
            <a:gd name="connsiteX30" fmla="*/ 2947916 w 11649724"/>
            <a:gd name="connsiteY30" fmla="*/ 3385731 h 3672334"/>
            <a:gd name="connsiteX31" fmla="*/ 3138985 w 11649724"/>
            <a:gd name="connsiteY31" fmla="*/ 3372083 h 3672334"/>
            <a:gd name="connsiteX32" fmla="*/ 3220872 w 11649724"/>
            <a:gd name="connsiteY32" fmla="*/ 3290197 h 3672334"/>
            <a:gd name="connsiteX33" fmla="*/ 3357349 w 11649724"/>
            <a:gd name="connsiteY33" fmla="*/ 3235606 h 3672334"/>
            <a:gd name="connsiteX34" fmla="*/ 3398292 w 11649724"/>
            <a:gd name="connsiteY34" fmla="*/ 3221958 h 3672334"/>
            <a:gd name="connsiteX35" fmla="*/ 3480179 w 11649724"/>
            <a:gd name="connsiteY35" fmla="*/ 3167367 h 3672334"/>
            <a:gd name="connsiteX36" fmla="*/ 3521122 w 11649724"/>
            <a:gd name="connsiteY36" fmla="*/ 3153719 h 3672334"/>
            <a:gd name="connsiteX37" fmla="*/ 3603009 w 11649724"/>
            <a:gd name="connsiteY37" fmla="*/ 3112776 h 3672334"/>
            <a:gd name="connsiteX38" fmla="*/ 3712191 w 11649724"/>
            <a:gd name="connsiteY38" fmla="*/ 3099128 h 3672334"/>
            <a:gd name="connsiteX39" fmla="*/ 3753134 w 11649724"/>
            <a:gd name="connsiteY39" fmla="*/ 3071833 h 3672334"/>
            <a:gd name="connsiteX40" fmla="*/ 3780430 w 11649724"/>
            <a:gd name="connsiteY40" fmla="*/ 3030889 h 3672334"/>
            <a:gd name="connsiteX41" fmla="*/ 4080680 w 11649724"/>
            <a:gd name="connsiteY41" fmla="*/ 3017242 h 3672334"/>
            <a:gd name="connsiteX42" fmla="*/ 4203510 w 11649724"/>
            <a:gd name="connsiteY42" fmla="*/ 2976298 h 3672334"/>
            <a:gd name="connsiteX43" fmla="*/ 4244454 w 11649724"/>
            <a:gd name="connsiteY43" fmla="*/ 2949003 h 3672334"/>
            <a:gd name="connsiteX44" fmla="*/ 4462818 w 11649724"/>
            <a:gd name="connsiteY44" fmla="*/ 2935355 h 3672334"/>
            <a:gd name="connsiteX45" fmla="*/ 4503761 w 11649724"/>
            <a:gd name="connsiteY45" fmla="*/ 2921707 h 3672334"/>
            <a:gd name="connsiteX46" fmla="*/ 4585648 w 11649724"/>
            <a:gd name="connsiteY46" fmla="*/ 2867116 h 3672334"/>
            <a:gd name="connsiteX47" fmla="*/ 5254388 w 11649724"/>
            <a:gd name="connsiteY47" fmla="*/ 2812525 h 3672334"/>
            <a:gd name="connsiteX48" fmla="*/ 5308979 w 11649724"/>
            <a:gd name="connsiteY48" fmla="*/ 2730639 h 3672334"/>
            <a:gd name="connsiteX49" fmla="*/ 5431809 w 11649724"/>
            <a:gd name="connsiteY49" fmla="*/ 2703343 h 3672334"/>
            <a:gd name="connsiteX50" fmla="*/ 5472752 w 11649724"/>
            <a:gd name="connsiteY50" fmla="*/ 2676048 h 3672334"/>
            <a:gd name="connsiteX51" fmla="*/ 5568286 w 11649724"/>
            <a:gd name="connsiteY51" fmla="*/ 2648752 h 3672334"/>
            <a:gd name="connsiteX52" fmla="*/ 5595582 w 11649724"/>
            <a:gd name="connsiteY52" fmla="*/ 2607809 h 3672334"/>
            <a:gd name="connsiteX53" fmla="*/ 5636525 w 11649724"/>
            <a:gd name="connsiteY53" fmla="*/ 2580513 h 3672334"/>
            <a:gd name="connsiteX54" fmla="*/ 5663821 w 11649724"/>
            <a:gd name="connsiteY54" fmla="*/ 2498627 h 3672334"/>
            <a:gd name="connsiteX55" fmla="*/ 5745707 w 11649724"/>
            <a:gd name="connsiteY55" fmla="*/ 2430388 h 3672334"/>
            <a:gd name="connsiteX56" fmla="*/ 5813946 w 11649724"/>
            <a:gd name="connsiteY56" fmla="*/ 2416740 h 3672334"/>
            <a:gd name="connsiteX57" fmla="*/ 5868537 w 11649724"/>
            <a:gd name="connsiteY57" fmla="*/ 2403092 h 3672334"/>
            <a:gd name="connsiteX58" fmla="*/ 5909480 w 11649724"/>
            <a:gd name="connsiteY58" fmla="*/ 2375797 h 3672334"/>
            <a:gd name="connsiteX59" fmla="*/ 5923128 w 11649724"/>
            <a:gd name="connsiteY59" fmla="*/ 2293910 h 3672334"/>
            <a:gd name="connsiteX60" fmla="*/ 5936776 w 11649724"/>
            <a:gd name="connsiteY60" fmla="*/ 2252967 h 3672334"/>
            <a:gd name="connsiteX61" fmla="*/ 6032310 w 11649724"/>
            <a:gd name="connsiteY61" fmla="*/ 2225671 h 3672334"/>
            <a:gd name="connsiteX62" fmla="*/ 6114197 w 11649724"/>
            <a:gd name="connsiteY62" fmla="*/ 2198376 h 3672334"/>
            <a:gd name="connsiteX63" fmla="*/ 6196083 w 11649724"/>
            <a:gd name="connsiteY63" fmla="*/ 2157433 h 3672334"/>
            <a:gd name="connsiteX64" fmla="*/ 6237027 w 11649724"/>
            <a:gd name="connsiteY64" fmla="*/ 2130137 h 3672334"/>
            <a:gd name="connsiteX65" fmla="*/ 6509982 w 11649724"/>
            <a:gd name="connsiteY65" fmla="*/ 2102842 h 3672334"/>
            <a:gd name="connsiteX66" fmla="*/ 6796585 w 11649724"/>
            <a:gd name="connsiteY66" fmla="*/ 2061898 h 3672334"/>
            <a:gd name="connsiteX67" fmla="*/ 6878472 w 11649724"/>
            <a:gd name="connsiteY67" fmla="*/ 2007307 h 3672334"/>
            <a:gd name="connsiteX68" fmla="*/ 6892119 w 11649724"/>
            <a:gd name="connsiteY68" fmla="*/ 1966364 h 3672334"/>
            <a:gd name="connsiteX69" fmla="*/ 6933063 w 11649724"/>
            <a:gd name="connsiteY69" fmla="*/ 1939068 h 3672334"/>
            <a:gd name="connsiteX70" fmla="*/ 7028597 w 11649724"/>
            <a:gd name="connsiteY70" fmla="*/ 1911773 h 3672334"/>
            <a:gd name="connsiteX71" fmla="*/ 7069540 w 11649724"/>
            <a:gd name="connsiteY71" fmla="*/ 1884477 h 3672334"/>
            <a:gd name="connsiteX72" fmla="*/ 7246961 w 11649724"/>
            <a:gd name="connsiteY72" fmla="*/ 1843534 h 3672334"/>
            <a:gd name="connsiteX73" fmla="*/ 7328848 w 11649724"/>
            <a:gd name="connsiteY73" fmla="*/ 1802591 h 3672334"/>
            <a:gd name="connsiteX74" fmla="*/ 7356143 w 11649724"/>
            <a:gd name="connsiteY74" fmla="*/ 1761648 h 3672334"/>
            <a:gd name="connsiteX75" fmla="*/ 7519916 w 11649724"/>
            <a:gd name="connsiteY75" fmla="*/ 1748000 h 3672334"/>
            <a:gd name="connsiteX76" fmla="*/ 7705302 w 11649724"/>
            <a:gd name="connsiteY76" fmla="*/ 1667677 h 3672334"/>
            <a:gd name="connsiteX77" fmla="*/ 7773541 w 11649724"/>
            <a:gd name="connsiteY77" fmla="*/ 1586738 h 3672334"/>
            <a:gd name="connsiteX78" fmla="*/ 7783106 w 11649724"/>
            <a:gd name="connsiteY78" fmla="*/ 1552145 h 3672334"/>
            <a:gd name="connsiteX79" fmla="*/ 7820167 w 11649724"/>
            <a:gd name="connsiteY79" fmla="*/ 1556931 h 3672334"/>
            <a:gd name="connsiteX80" fmla="*/ 7847463 w 11649724"/>
            <a:gd name="connsiteY80" fmla="*/ 1352215 h 3672334"/>
            <a:gd name="connsiteX81" fmla="*/ 7861110 w 11649724"/>
            <a:gd name="connsiteY81" fmla="*/ 1297624 h 3672334"/>
            <a:gd name="connsiteX82" fmla="*/ 7942997 w 11649724"/>
            <a:gd name="connsiteY82" fmla="*/ 1229385 h 3672334"/>
            <a:gd name="connsiteX83" fmla="*/ 7983940 w 11649724"/>
            <a:gd name="connsiteY83" fmla="*/ 1188442 h 3672334"/>
            <a:gd name="connsiteX84" fmla="*/ 7997588 w 11649724"/>
            <a:gd name="connsiteY84" fmla="*/ 1147498 h 3672334"/>
            <a:gd name="connsiteX85" fmla="*/ 8038531 w 11649724"/>
            <a:gd name="connsiteY85" fmla="*/ 1120203 h 3672334"/>
            <a:gd name="connsiteX86" fmla="*/ 8052179 w 11649724"/>
            <a:gd name="connsiteY86" fmla="*/ 874543 h 3672334"/>
            <a:gd name="connsiteX87" fmla="*/ 8079475 w 11649724"/>
            <a:gd name="connsiteY87" fmla="*/ 779009 h 3672334"/>
            <a:gd name="connsiteX88" fmla="*/ 8093122 w 11649724"/>
            <a:gd name="connsiteY88" fmla="*/ 722238 h 3672334"/>
            <a:gd name="connsiteX89" fmla="*/ 8277107 w 11649724"/>
            <a:gd name="connsiteY89" fmla="*/ 439995 h 3672334"/>
            <a:gd name="connsiteX90" fmla="*/ 9168938 w 11649724"/>
            <a:gd name="connsiteY90" fmla="*/ 1089 h 3672334"/>
            <a:gd name="connsiteX91" fmla="*/ 10338688 w 11649724"/>
            <a:gd name="connsiteY91" fmla="*/ 328630 h 3672334"/>
            <a:gd name="connsiteX92" fmla="*/ 10905493 w 11649724"/>
            <a:gd name="connsiteY92" fmla="*/ 738066 h 3672334"/>
            <a:gd name="connsiteX93" fmla="*/ 11554996 w 11649724"/>
            <a:gd name="connsiteY93" fmla="*/ 1009413 h 3672334"/>
            <a:gd name="connsiteX94" fmla="*/ 11649724 w 11649724"/>
            <a:gd name="connsiteY94" fmla="*/ 1066231 h 3672334"/>
            <a:gd name="connsiteX0" fmla="*/ 0 w 11649724"/>
            <a:gd name="connsiteY0" fmla="*/ 3672334 h 3672334"/>
            <a:gd name="connsiteX1" fmla="*/ 40943 w 11649724"/>
            <a:gd name="connsiteY1" fmla="*/ 3494913 h 3672334"/>
            <a:gd name="connsiteX2" fmla="*/ 81886 w 11649724"/>
            <a:gd name="connsiteY2" fmla="*/ 3467618 h 3672334"/>
            <a:gd name="connsiteX3" fmla="*/ 122830 w 11649724"/>
            <a:gd name="connsiteY3" fmla="*/ 3453970 h 3672334"/>
            <a:gd name="connsiteX4" fmla="*/ 204716 w 11649724"/>
            <a:gd name="connsiteY4" fmla="*/ 3413027 h 3672334"/>
            <a:gd name="connsiteX5" fmla="*/ 245660 w 11649724"/>
            <a:gd name="connsiteY5" fmla="*/ 3385731 h 3672334"/>
            <a:gd name="connsiteX6" fmla="*/ 286603 w 11649724"/>
            <a:gd name="connsiteY6" fmla="*/ 3372083 h 3672334"/>
            <a:gd name="connsiteX7" fmla="*/ 368489 w 11649724"/>
            <a:gd name="connsiteY7" fmla="*/ 3317492 h 3672334"/>
            <a:gd name="connsiteX8" fmla="*/ 696036 w 11649724"/>
            <a:gd name="connsiteY8" fmla="*/ 3303845 h 3672334"/>
            <a:gd name="connsiteX9" fmla="*/ 723331 w 11649724"/>
            <a:gd name="connsiteY9" fmla="*/ 3262901 h 3672334"/>
            <a:gd name="connsiteX10" fmla="*/ 764275 w 11649724"/>
            <a:gd name="connsiteY10" fmla="*/ 3235606 h 3672334"/>
            <a:gd name="connsiteX11" fmla="*/ 887104 w 11649724"/>
            <a:gd name="connsiteY11" fmla="*/ 3208310 h 3672334"/>
            <a:gd name="connsiteX12" fmla="*/ 928048 w 11649724"/>
            <a:gd name="connsiteY12" fmla="*/ 3167367 h 3672334"/>
            <a:gd name="connsiteX13" fmla="*/ 1323833 w 11649724"/>
            <a:gd name="connsiteY13" fmla="*/ 3153719 h 3672334"/>
            <a:gd name="connsiteX14" fmla="*/ 1528549 w 11649724"/>
            <a:gd name="connsiteY14" fmla="*/ 3208310 h 3672334"/>
            <a:gd name="connsiteX15" fmla="*/ 1610436 w 11649724"/>
            <a:gd name="connsiteY15" fmla="*/ 3235606 h 3672334"/>
            <a:gd name="connsiteX16" fmla="*/ 1787857 w 11649724"/>
            <a:gd name="connsiteY16" fmla="*/ 3249254 h 3672334"/>
            <a:gd name="connsiteX17" fmla="*/ 1828800 w 11649724"/>
            <a:gd name="connsiteY17" fmla="*/ 3262901 h 3672334"/>
            <a:gd name="connsiteX18" fmla="*/ 2033516 w 11649724"/>
            <a:gd name="connsiteY18" fmla="*/ 3276549 h 3672334"/>
            <a:gd name="connsiteX19" fmla="*/ 2060812 w 11649724"/>
            <a:gd name="connsiteY19" fmla="*/ 3317492 h 3672334"/>
            <a:gd name="connsiteX20" fmla="*/ 2101755 w 11649724"/>
            <a:gd name="connsiteY20" fmla="*/ 3331140 h 3672334"/>
            <a:gd name="connsiteX21" fmla="*/ 2156346 w 11649724"/>
            <a:gd name="connsiteY21" fmla="*/ 3358436 h 3672334"/>
            <a:gd name="connsiteX22" fmla="*/ 2197289 w 11649724"/>
            <a:gd name="connsiteY22" fmla="*/ 3385731 h 3672334"/>
            <a:gd name="connsiteX23" fmla="*/ 2470245 w 11649724"/>
            <a:gd name="connsiteY23" fmla="*/ 3399379 h 3672334"/>
            <a:gd name="connsiteX24" fmla="*/ 2483892 w 11649724"/>
            <a:gd name="connsiteY24" fmla="*/ 3453970 h 3672334"/>
            <a:gd name="connsiteX25" fmla="*/ 2524836 w 11649724"/>
            <a:gd name="connsiteY25" fmla="*/ 3467618 h 3672334"/>
            <a:gd name="connsiteX26" fmla="*/ 2756848 w 11649724"/>
            <a:gd name="connsiteY26" fmla="*/ 3481265 h 3672334"/>
            <a:gd name="connsiteX27" fmla="*/ 2770495 w 11649724"/>
            <a:gd name="connsiteY27" fmla="*/ 3535857 h 3672334"/>
            <a:gd name="connsiteX28" fmla="*/ 2866030 w 11649724"/>
            <a:gd name="connsiteY28" fmla="*/ 3481265 h 3672334"/>
            <a:gd name="connsiteX29" fmla="*/ 2906973 w 11649724"/>
            <a:gd name="connsiteY29" fmla="*/ 3399379 h 3672334"/>
            <a:gd name="connsiteX30" fmla="*/ 2947916 w 11649724"/>
            <a:gd name="connsiteY30" fmla="*/ 3385731 h 3672334"/>
            <a:gd name="connsiteX31" fmla="*/ 3138985 w 11649724"/>
            <a:gd name="connsiteY31" fmla="*/ 3372083 h 3672334"/>
            <a:gd name="connsiteX32" fmla="*/ 3220872 w 11649724"/>
            <a:gd name="connsiteY32" fmla="*/ 3290197 h 3672334"/>
            <a:gd name="connsiteX33" fmla="*/ 3357349 w 11649724"/>
            <a:gd name="connsiteY33" fmla="*/ 3235606 h 3672334"/>
            <a:gd name="connsiteX34" fmla="*/ 3398292 w 11649724"/>
            <a:gd name="connsiteY34" fmla="*/ 3221958 h 3672334"/>
            <a:gd name="connsiteX35" fmla="*/ 3480179 w 11649724"/>
            <a:gd name="connsiteY35" fmla="*/ 3167367 h 3672334"/>
            <a:gd name="connsiteX36" fmla="*/ 3521122 w 11649724"/>
            <a:gd name="connsiteY36" fmla="*/ 3153719 h 3672334"/>
            <a:gd name="connsiteX37" fmla="*/ 3603009 w 11649724"/>
            <a:gd name="connsiteY37" fmla="*/ 3112776 h 3672334"/>
            <a:gd name="connsiteX38" fmla="*/ 3712191 w 11649724"/>
            <a:gd name="connsiteY38" fmla="*/ 3099128 h 3672334"/>
            <a:gd name="connsiteX39" fmla="*/ 3753134 w 11649724"/>
            <a:gd name="connsiteY39" fmla="*/ 3071833 h 3672334"/>
            <a:gd name="connsiteX40" fmla="*/ 3780430 w 11649724"/>
            <a:gd name="connsiteY40" fmla="*/ 3030889 h 3672334"/>
            <a:gd name="connsiteX41" fmla="*/ 4080680 w 11649724"/>
            <a:gd name="connsiteY41" fmla="*/ 3017242 h 3672334"/>
            <a:gd name="connsiteX42" fmla="*/ 4203510 w 11649724"/>
            <a:gd name="connsiteY42" fmla="*/ 2976298 h 3672334"/>
            <a:gd name="connsiteX43" fmla="*/ 4244454 w 11649724"/>
            <a:gd name="connsiteY43" fmla="*/ 2949003 h 3672334"/>
            <a:gd name="connsiteX44" fmla="*/ 4462818 w 11649724"/>
            <a:gd name="connsiteY44" fmla="*/ 2935355 h 3672334"/>
            <a:gd name="connsiteX45" fmla="*/ 4503761 w 11649724"/>
            <a:gd name="connsiteY45" fmla="*/ 2921707 h 3672334"/>
            <a:gd name="connsiteX46" fmla="*/ 4585648 w 11649724"/>
            <a:gd name="connsiteY46" fmla="*/ 2867116 h 3672334"/>
            <a:gd name="connsiteX47" fmla="*/ 5254388 w 11649724"/>
            <a:gd name="connsiteY47" fmla="*/ 2812525 h 3672334"/>
            <a:gd name="connsiteX48" fmla="*/ 5308979 w 11649724"/>
            <a:gd name="connsiteY48" fmla="*/ 2730639 h 3672334"/>
            <a:gd name="connsiteX49" fmla="*/ 5431809 w 11649724"/>
            <a:gd name="connsiteY49" fmla="*/ 2703343 h 3672334"/>
            <a:gd name="connsiteX50" fmla="*/ 5472752 w 11649724"/>
            <a:gd name="connsiteY50" fmla="*/ 2676048 h 3672334"/>
            <a:gd name="connsiteX51" fmla="*/ 5568286 w 11649724"/>
            <a:gd name="connsiteY51" fmla="*/ 2648752 h 3672334"/>
            <a:gd name="connsiteX52" fmla="*/ 5595582 w 11649724"/>
            <a:gd name="connsiteY52" fmla="*/ 2607809 h 3672334"/>
            <a:gd name="connsiteX53" fmla="*/ 5636525 w 11649724"/>
            <a:gd name="connsiteY53" fmla="*/ 2580513 h 3672334"/>
            <a:gd name="connsiteX54" fmla="*/ 5663821 w 11649724"/>
            <a:gd name="connsiteY54" fmla="*/ 2498627 h 3672334"/>
            <a:gd name="connsiteX55" fmla="*/ 5745707 w 11649724"/>
            <a:gd name="connsiteY55" fmla="*/ 2430388 h 3672334"/>
            <a:gd name="connsiteX56" fmla="*/ 5813946 w 11649724"/>
            <a:gd name="connsiteY56" fmla="*/ 2416740 h 3672334"/>
            <a:gd name="connsiteX57" fmla="*/ 5868537 w 11649724"/>
            <a:gd name="connsiteY57" fmla="*/ 2403092 h 3672334"/>
            <a:gd name="connsiteX58" fmla="*/ 5909480 w 11649724"/>
            <a:gd name="connsiteY58" fmla="*/ 2375797 h 3672334"/>
            <a:gd name="connsiteX59" fmla="*/ 5923128 w 11649724"/>
            <a:gd name="connsiteY59" fmla="*/ 2293910 h 3672334"/>
            <a:gd name="connsiteX60" fmla="*/ 5936776 w 11649724"/>
            <a:gd name="connsiteY60" fmla="*/ 2252967 h 3672334"/>
            <a:gd name="connsiteX61" fmla="*/ 6032310 w 11649724"/>
            <a:gd name="connsiteY61" fmla="*/ 2225671 h 3672334"/>
            <a:gd name="connsiteX62" fmla="*/ 6114197 w 11649724"/>
            <a:gd name="connsiteY62" fmla="*/ 2198376 h 3672334"/>
            <a:gd name="connsiteX63" fmla="*/ 6196083 w 11649724"/>
            <a:gd name="connsiteY63" fmla="*/ 2157433 h 3672334"/>
            <a:gd name="connsiteX64" fmla="*/ 6237027 w 11649724"/>
            <a:gd name="connsiteY64" fmla="*/ 2130137 h 3672334"/>
            <a:gd name="connsiteX65" fmla="*/ 6509982 w 11649724"/>
            <a:gd name="connsiteY65" fmla="*/ 2102842 h 3672334"/>
            <a:gd name="connsiteX66" fmla="*/ 6796585 w 11649724"/>
            <a:gd name="connsiteY66" fmla="*/ 2061898 h 3672334"/>
            <a:gd name="connsiteX67" fmla="*/ 6878472 w 11649724"/>
            <a:gd name="connsiteY67" fmla="*/ 2007307 h 3672334"/>
            <a:gd name="connsiteX68" fmla="*/ 6892119 w 11649724"/>
            <a:gd name="connsiteY68" fmla="*/ 1966364 h 3672334"/>
            <a:gd name="connsiteX69" fmla="*/ 6933063 w 11649724"/>
            <a:gd name="connsiteY69" fmla="*/ 1939068 h 3672334"/>
            <a:gd name="connsiteX70" fmla="*/ 7028597 w 11649724"/>
            <a:gd name="connsiteY70" fmla="*/ 1911773 h 3672334"/>
            <a:gd name="connsiteX71" fmla="*/ 7069540 w 11649724"/>
            <a:gd name="connsiteY71" fmla="*/ 1884477 h 3672334"/>
            <a:gd name="connsiteX72" fmla="*/ 7246961 w 11649724"/>
            <a:gd name="connsiteY72" fmla="*/ 1843534 h 3672334"/>
            <a:gd name="connsiteX73" fmla="*/ 7328848 w 11649724"/>
            <a:gd name="connsiteY73" fmla="*/ 1802591 h 3672334"/>
            <a:gd name="connsiteX74" fmla="*/ 7356143 w 11649724"/>
            <a:gd name="connsiteY74" fmla="*/ 1761648 h 3672334"/>
            <a:gd name="connsiteX75" fmla="*/ 7519916 w 11649724"/>
            <a:gd name="connsiteY75" fmla="*/ 1748000 h 3672334"/>
            <a:gd name="connsiteX76" fmla="*/ 7705302 w 11649724"/>
            <a:gd name="connsiteY76" fmla="*/ 1667677 h 3672334"/>
            <a:gd name="connsiteX77" fmla="*/ 7773541 w 11649724"/>
            <a:gd name="connsiteY77" fmla="*/ 1586738 h 3672334"/>
            <a:gd name="connsiteX78" fmla="*/ 7783106 w 11649724"/>
            <a:gd name="connsiteY78" fmla="*/ 1552145 h 3672334"/>
            <a:gd name="connsiteX79" fmla="*/ 7820167 w 11649724"/>
            <a:gd name="connsiteY79" fmla="*/ 1556931 h 3672334"/>
            <a:gd name="connsiteX80" fmla="*/ 7847463 w 11649724"/>
            <a:gd name="connsiteY80" fmla="*/ 1352215 h 3672334"/>
            <a:gd name="connsiteX81" fmla="*/ 7861110 w 11649724"/>
            <a:gd name="connsiteY81" fmla="*/ 1297624 h 3672334"/>
            <a:gd name="connsiteX82" fmla="*/ 7942997 w 11649724"/>
            <a:gd name="connsiteY82" fmla="*/ 1229385 h 3672334"/>
            <a:gd name="connsiteX83" fmla="*/ 7983940 w 11649724"/>
            <a:gd name="connsiteY83" fmla="*/ 1188442 h 3672334"/>
            <a:gd name="connsiteX84" fmla="*/ 7997588 w 11649724"/>
            <a:gd name="connsiteY84" fmla="*/ 1147498 h 3672334"/>
            <a:gd name="connsiteX85" fmla="*/ 8038531 w 11649724"/>
            <a:gd name="connsiteY85" fmla="*/ 1120203 h 3672334"/>
            <a:gd name="connsiteX86" fmla="*/ 8052179 w 11649724"/>
            <a:gd name="connsiteY86" fmla="*/ 874543 h 3672334"/>
            <a:gd name="connsiteX87" fmla="*/ 8079475 w 11649724"/>
            <a:gd name="connsiteY87" fmla="*/ 779009 h 3672334"/>
            <a:gd name="connsiteX88" fmla="*/ 8093122 w 11649724"/>
            <a:gd name="connsiteY88" fmla="*/ 722238 h 3672334"/>
            <a:gd name="connsiteX89" fmla="*/ 8277107 w 11649724"/>
            <a:gd name="connsiteY89" fmla="*/ 439995 h 3672334"/>
            <a:gd name="connsiteX90" fmla="*/ 9168938 w 11649724"/>
            <a:gd name="connsiteY90" fmla="*/ 1089 h 3672334"/>
            <a:gd name="connsiteX91" fmla="*/ 10338688 w 11649724"/>
            <a:gd name="connsiteY91" fmla="*/ 328630 h 3672334"/>
            <a:gd name="connsiteX92" fmla="*/ 10905493 w 11649724"/>
            <a:gd name="connsiteY92" fmla="*/ 738066 h 3672334"/>
            <a:gd name="connsiteX93" fmla="*/ 11554996 w 11649724"/>
            <a:gd name="connsiteY93" fmla="*/ 1009413 h 3672334"/>
            <a:gd name="connsiteX94" fmla="*/ 11649724 w 11649724"/>
            <a:gd name="connsiteY94" fmla="*/ 1066231 h 3672334"/>
            <a:gd name="connsiteX0" fmla="*/ 0 w 11665964"/>
            <a:gd name="connsiteY0" fmla="*/ 3672334 h 3672334"/>
            <a:gd name="connsiteX1" fmla="*/ 40943 w 11665964"/>
            <a:gd name="connsiteY1" fmla="*/ 3494913 h 3672334"/>
            <a:gd name="connsiteX2" fmla="*/ 81886 w 11665964"/>
            <a:gd name="connsiteY2" fmla="*/ 3467618 h 3672334"/>
            <a:gd name="connsiteX3" fmla="*/ 122830 w 11665964"/>
            <a:gd name="connsiteY3" fmla="*/ 3453970 h 3672334"/>
            <a:gd name="connsiteX4" fmla="*/ 204716 w 11665964"/>
            <a:gd name="connsiteY4" fmla="*/ 3413027 h 3672334"/>
            <a:gd name="connsiteX5" fmla="*/ 245660 w 11665964"/>
            <a:gd name="connsiteY5" fmla="*/ 3385731 h 3672334"/>
            <a:gd name="connsiteX6" fmla="*/ 286603 w 11665964"/>
            <a:gd name="connsiteY6" fmla="*/ 3372083 h 3672334"/>
            <a:gd name="connsiteX7" fmla="*/ 368489 w 11665964"/>
            <a:gd name="connsiteY7" fmla="*/ 3317492 h 3672334"/>
            <a:gd name="connsiteX8" fmla="*/ 696036 w 11665964"/>
            <a:gd name="connsiteY8" fmla="*/ 3303845 h 3672334"/>
            <a:gd name="connsiteX9" fmla="*/ 723331 w 11665964"/>
            <a:gd name="connsiteY9" fmla="*/ 3262901 h 3672334"/>
            <a:gd name="connsiteX10" fmla="*/ 764275 w 11665964"/>
            <a:gd name="connsiteY10" fmla="*/ 3235606 h 3672334"/>
            <a:gd name="connsiteX11" fmla="*/ 887104 w 11665964"/>
            <a:gd name="connsiteY11" fmla="*/ 3208310 h 3672334"/>
            <a:gd name="connsiteX12" fmla="*/ 928048 w 11665964"/>
            <a:gd name="connsiteY12" fmla="*/ 3167367 h 3672334"/>
            <a:gd name="connsiteX13" fmla="*/ 1323833 w 11665964"/>
            <a:gd name="connsiteY13" fmla="*/ 3153719 h 3672334"/>
            <a:gd name="connsiteX14" fmla="*/ 1528549 w 11665964"/>
            <a:gd name="connsiteY14" fmla="*/ 3208310 h 3672334"/>
            <a:gd name="connsiteX15" fmla="*/ 1610436 w 11665964"/>
            <a:gd name="connsiteY15" fmla="*/ 3235606 h 3672334"/>
            <a:gd name="connsiteX16" fmla="*/ 1787857 w 11665964"/>
            <a:gd name="connsiteY16" fmla="*/ 3249254 h 3672334"/>
            <a:gd name="connsiteX17" fmla="*/ 1828800 w 11665964"/>
            <a:gd name="connsiteY17" fmla="*/ 3262901 h 3672334"/>
            <a:gd name="connsiteX18" fmla="*/ 2033516 w 11665964"/>
            <a:gd name="connsiteY18" fmla="*/ 3276549 h 3672334"/>
            <a:gd name="connsiteX19" fmla="*/ 2060812 w 11665964"/>
            <a:gd name="connsiteY19" fmla="*/ 3317492 h 3672334"/>
            <a:gd name="connsiteX20" fmla="*/ 2101755 w 11665964"/>
            <a:gd name="connsiteY20" fmla="*/ 3331140 h 3672334"/>
            <a:gd name="connsiteX21" fmla="*/ 2156346 w 11665964"/>
            <a:gd name="connsiteY21" fmla="*/ 3358436 h 3672334"/>
            <a:gd name="connsiteX22" fmla="*/ 2197289 w 11665964"/>
            <a:gd name="connsiteY22" fmla="*/ 3385731 h 3672334"/>
            <a:gd name="connsiteX23" fmla="*/ 2470245 w 11665964"/>
            <a:gd name="connsiteY23" fmla="*/ 3399379 h 3672334"/>
            <a:gd name="connsiteX24" fmla="*/ 2483892 w 11665964"/>
            <a:gd name="connsiteY24" fmla="*/ 3453970 h 3672334"/>
            <a:gd name="connsiteX25" fmla="*/ 2524836 w 11665964"/>
            <a:gd name="connsiteY25" fmla="*/ 3467618 h 3672334"/>
            <a:gd name="connsiteX26" fmla="*/ 2756848 w 11665964"/>
            <a:gd name="connsiteY26" fmla="*/ 3481265 h 3672334"/>
            <a:gd name="connsiteX27" fmla="*/ 2770495 w 11665964"/>
            <a:gd name="connsiteY27" fmla="*/ 3535857 h 3672334"/>
            <a:gd name="connsiteX28" fmla="*/ 2866030 w 11665964"/>
            <a:gd name="connsiteY28" fmla="*/ 3481265 h 3672334"/>
            <a:gd name="connsiteX29" fmla="*/ 2906973 w 11665964"/>
            <a:gd name="connsiteY29" fmla="*/ 3399379 h 3672334"/>
            <a:gd name="connsiteX30" fmla="*/ 2947916 w 11665964"/>
            <a:gd name="connsiteY30" fmla="*/ 3385731 h 3672334"/>
            <a:gd name="connsiteX31" fmla="*/ 3138985 w 11665964"/>
            <a:gd name="connsiteY31" fmla="*/ 3372083 h 3672334"/>
            <a:gd name="connsiteX32" fmla="*/ 3220872 w 11665964"/>
            <a:gd name="connsiteY32" fmla="*/ 3290197 h 3672334"/>
            <a:gd name="connsiteX33" fmla="*/ 3357349 w 11665964"/>
            <a:gd name="connsiteY33" fmla="*/ 3235606 h 3672334"/>
            <a:gd name="connsiteX34" fmla="*/ 3398292 w 11665964"/>
            <a:gd name="connsiteY34" fmla="*/ 3221958 h 3672334"/>
            <a:gd name="connsiteX35" fmla="*/ 3480179 w 11665964"/>
            <a:gd name="connsiteY35" fmla="*/ 3167367 h 3672334"/>
            <a:gd name="connsiteX36" fmla="*/ 3521122 w 11665964"/>
            <a:gd name="connsiteY36" fmla="*/ 3153719 h 3672334"/>
            <a:gd name="connsiteX37" fmla="*/ 3603009 w 11665964"/>
            <a:gd name="connsiteY37" fmla="*/ 3112776 h 3672334"/>
            <a:gd name="connsiteX38" fmla="*/ 3712191 w 11665964"/>
            <a:gd name="connsiteY38" fmla="*/ 3099128 h 3672334"/>
            <a:gd name="connsiteX39" fmla="*/ 3753134 w 11665964"/>
            <a:gd name="connsiteY39" fmla="*/ 3071833 h 3672334"/>
            <a:gd name="connsiteX40" fmla="*/ 3780430 w 11665964"/>
            <a:gd name="connsiteY40" fmla="*/ 3030889 h 3672334"/>
            <a:gd name="connsiteX41" fmla="*/ 4080680 w 11665964"/>
            <a:gd name="connsiteY41" fmla="*/ 3017242 h 3672334"/>
            <a:gd name="connsiteX42" fmla="*/ 4203510 w 11665964"/>
            <a:gd name="connsiteY42" fmla="*/ 2976298 h 3672334"/>
            <a:gd name="connsiteX43" fmla="*/ 4244454 w 11665964"/>
            <a:gd name="connsiteY43" fmla="*/ 2949003 h 3672334"/>
            <a:gd name="connsiteX44" fmla="*/ 4462818 w 11665964"/>
            <a:gd name="connsiteY44" fmla="*/ 2935355 h 3672334"/>
            <a:gd name="connsiteX45" fmla="*/ 4503761 w 11665964"/>
            <a:gd name="connsiteY45" fmla="*/ 2921707 h 3672334"/>
            <a:gd name="connsiteX46" fmla="*/ 4585648 w 11665964"/>
            <a:gd name="connsiteY46" fmla="*/ 2867116 h 3672334"/>
            <a:gd name="connsiteX47" fmla="*/ 5254388 w 11665964"/>
            <a:gd name="connsiteY47" fmla="*/ 2812525 h 3672334"/>
            <a:gd name="connsiteX48" fmla="*/ 5308979 w 11665964"/>
            <a:gd name="connsiteY48" fmla="*/ 2730639 h 3672334"/>
            <a:gd name="connsiteX49" fmla="*/ 5431809 w 11665964"/>
            <a:gd name="connsiteY49" fmla="*/ 2703343 h 3672334"/>
            <a:gd name="connsiteX50" fmla="*/ 5472752 w 11665964"/>
            <a:gd name="connsiteY50" fmla="*/ 2676048 h 3672334"/>
            <a:gd name="connsiteX51" fmla="*/ 5568286 w 11665964"/>
            <a:gd name="connsiteY51" fmla="*/ 2648752 h 3672334"/>
            <a:gd name="connsiteX52" fmla="*/ 5595582 w 11665964"/>
            <a:gd name="connsiteY52" fmla="*/ 2607809 h 3672334"/>
            <a:gd name="connsiteX53" fmla="*/ 5636525 w 11665964"/>
            <a:gd name="connsiteY53" fmla="*/ 2580513 h 3672334"/>
            <a:gd name="connsiteX54" fmla="*/ 5663821 w 11665964"/>
            <a:gd name="connsiteY54" fmla="*/ 2498627 h 3672334"/>
            <a:gd name="connsiteX55" fmla="*/ 5745707 w 11665964"/>
            <a:gd name="connsiteY55" fmla="*/ 2430388 h 3672334"/>
            <a:gd name="connsiteX56" fmla="*/ 5813946 w 11665964"/>
            <a:gd name="connsiteY56" fmla="*/ 2416740 h 3672334"/>
            <a:gd name="connsiteX57" fmla="*/ 5868537 w 11665964"/>
            <a:gd name="connsiteY57" fmla="*/ 2403092 h 3672334"/>
            <a:gd name="connsiteX58" fmla="*/ 5909480 w 11665964"/>
            <a:gd name="connsiteY58" fmla="*/ 2375797 h 3672334"/>
            <a:gd name="connsiteX59" fmla="*/ 5923128 w 11665964"/>
            <a:gd name="connsiteY59" fmla="*/ 2293910 h 3672334"/>
            <a:gd name="connsiteX60" fmla="*/ 5936776 w 11665964"/>
            <a:gd name="connsiteY60" fmla="*/ 2252967 h 3672334"/>
            <a:gd name="connsiteX61" fmla="*/ 6032310 w 11665964"/>
            <a:gd name="connsiteY61" fmla="*/ 2225671 h 3672334"/>
            <a:gd name="connsiteX62" fmla="*/ 6114197 w 11665964"/>
            <a:gd name="connsiteY62" fmla="*/ 2198376 h 3672334"/>
            <a:gd name="connsiteX63" fmla="*/ 6196083 w 11665964"/>
            <a:gd name="connsiteY63" fmla="*/ 2157433 h 3672334"/>
            <a:gd name="connsiteX64" fmla="*/ 6237027 w 11665964"/>
            <a:gd name="connsiteY64" fmla="*/ 2130137 h 3672334"/>
            <a:gd name="connsiteX65" fmla="*/ 6509982 w 11665964"/>
            <a:gd name="connsiteY65" fmla="*/ 2102842 h 3672334"/>
            <a:gd name="connsiteX66" fmla="*/ 6796585 w 11665964"/>
            <a:gd name="connsiteY66" fmla="*/ 2061898 h 3672334"/>
            <a:gd name="connsiteX67" fmla="*/ 6878472 w 11665964"/>
            <a:gd name="connsiteY67" fmla="*/ 2007307 h 3672334"/>
            <a:gd name="connsiteX68" fmla="*/ 6892119 w 11665964"/>
            <a:gd name="connsiteY68" fmla="*/ 1966364 h 3672334"/>
            <a:gd name="connsiteX69" fmla="*/ 6933063 w 11665964"/>
            <a:gd name="connsiteY69" fmla="*/ 1939068 h 3672334"/>
            <a:gd name="connsiteX70" fmla="*/ 7028597 w 11665964"/>
            <a:gd name="connsiteY70" fmla="*/ 1911773 h 3672334"/>
            <a:gd name="connsiteX71" fmla="*/ 7069540 w 11665964"/>
            <a:gd name="connsiteY71" fmla="*/ 1884477 h 3672334"/>
            <a:gd name="connsiteX72" fmla="*/ 7246961 w 11665964"/>
            <a:gd name="connsiteY72" fmla="*/ 1843534 h 3672334"/>
            <a:gd name="connsiteX73" fmla="*/ 7328848 w 11665964"/>
            <a:gd name="connsiteY73" fmla="*/ 1802591 h 3672334"/>
            <a:gd name="connsiteX74" fmla="*/ 7356143 w 11665964"/>
            <a:gd name="connsiteY74" fmla="*/ 1761648 h 3672334"/>
            <a:gd name="connsiteX75" fmla="*/ 7519916 w 11665964"/>
            <a:gd name="connsiteY75" fmla="*/ 1748000 h 3672334"/>
            <a:gd name="connsiteX76" fmla="*/ 7705302 w 11665964"/>
            <a:gd name="connsiteY76" fmla="*/ 1667677 h 3672334"/>
            <a:gd name="connsiteX77" fmla="*/ 7773541 w 11665964"/>
            <a:gd name="connsiteY77" fmla="*/ 1586738 h 3672334"/>
            <a:gd name="connsiteX78" fmla="*/ 7783106 w 11665964"/>
            <a:gd name="connsiteY78" fmla="*/ 1552145 h 3672334"/>
            <a:gd name="connsiteX79" fmla="*/ 7820167 w 11665964"/>
            <a:gd name="connsiteY79" fmla="*/ 1556931 h 3672334"/>
            <a:gd name="connsiteX80" fmla="*/ 7847463 w 11665964"/>
            <a:gd name="connsiteY80" fmla="*/ 1352215 h 3672334"/>
            <a:gd name="connsiteX81" fmla="*/ 7861110 w 11665964"/>
            <a:gd name="connsiteY81" fmla="*/ 1297624 h 3672334"/>
            <a:gd name="connsiteX82" fmla="*/ 7942997 w 11665964"/>
            <a:gd name="connsiteY82" fmla="*/ 1229385 h 3672334"/>
            <a:gd name="connsiteX83" fmla="*/ 7983940 w 11665964"/>
            <a:gd name="connsiteY83" fmla="*/ 1188442 h 3672334"/>
            <a:gd name="connsiteX84" fmla="*/ 7997588 w 11665964"/>
            <a:gd name="connsiteY84" fmla="*/ 1147498 h 3672334"/>
            <a:gd name="connsiteX85" fmla="*/ 8038531 w 11665964"/>
            <a:gd name="connsiteY85" fmla="*/ 1120203 h 3672334"/>
            <a:gd name="connsiteX86" fmla="*/ 8052179 w 11665964"/>
            <a:gd name="connsiteY86" fmla="*/ 874543 h 3672334"/>
            <a:gd name="connsiteX87" fmla="*/ 8079475 w 11665964"/>
            <a:gd name="connsiteY87" fmla="*/ 779009 h 3672334"/>
            <a:gd name="connsiteX88" fmla="*/ 8093122 w 11665964"/>
            <a:gd name="connsiteY88" fmla="*/ 722238 h 3672334"/>
            <a:gd name="connsiteX89" fmla="*/ 8277107 w 11665964"/>
            <a:gd name="connsiteY89" fmla="*/ 439995 h 3672334"/>
            <a:gd name="connsiteX90" fmla="*/ 9168938 w 11665964"/>
            <a:gd name="connsiteY90" fmla="*/ 1089 h 3672334"/>
            <a:gd name="connsiteX91" fmla="*/ 10338688 w 11665964"/>
            <a:gd name="connsiteY91" fmla="*/ 328630 h 3672334"/>
            <a:gd name="connsiteX92" fmla="*/ 10905493 w 11665964"/>
            <a:gd name="connsiteY92" fmla="*/ 738066 h 3672334"/>
            <a:gd name="connsiteX93" fmla="*/ 11554996 w 11665964"/>
            <a:gd name="connsiteY93" fmla="*/ 1009413 h 3672334"/>
            <a:gd name="connsiteX94" fmla="*/ 11649724 w 11665964"/>
            <a:gd name="connsiteY94" fmla="*/ 1066231 h 3672334"/>
            <a:gd name="connsiteX0" fmla="*/ 0 w 11669551"/>
            <a:gd name="connsiteY0" fmla="*/ 3672334 h 3672334"/>
            <a:gd name="connsiteX1" fmla="*/ 40943 w 11669551"/>
            <a:gd name="connsiteY1" fmla="*/ 3494913 h 3672334"/>
            <a:gd name="connsiteX2" fmla="*/ 81886 w 11669551"/>
            <a:gd name="connsiteY2" fmla="*/ 3467618 h 3672334"/>
            <a:gd name="connsiteX3" fmla="*/ 122830 w 11669551"/>
            <a:gd name="connsiteY3" fmla="*/ 3453970 h 3672334"/>
            <a:gd name="connsiteX4" fmla="*/ 204716 w 11669551"/>
            <a:gd name="connsiteY4" fmla="*/ 3413027 h 3672334"/>
            <a:gd name="connsiteX5" fmla="*/ 245660 w 11669551"/>
            <a:gd name="connsiteY5" fmla="*/ 3385731 h 3672334"/>
            <a:gd name="connsiteX6" fmla="*/ 286603 w 11669551"/>
            <a:gd name="connsiteY6" fmla="*/ 3372083 h 3672334"/>
            <a:gd name="connsiteX7" fmla="*/ 368489 w 11669551"/>
            <a:gd name="connsiteY7" fmla="*/ 3317492 h 3672334"/>
            <a:gd name="connsiteX8" fmla="*/ 696036 w 11669551"/>
            <a:gd name="connsiteY8" fmla="*/ 3303845 h 3672334"/>
            <a:gd name="connsiteX9" fmla="*/ 723331 w 11669551"/>
            <a:gd name="connsiteY9" fmla="*/ 3262901 h 3672334"/>
            <a:gd name="connsiteX10" fmla="*/ 764275 w 11669551"/>
            <a:gd name="connsiteY10" fmla="*/ 3235606 h 3672334"/>
            <a:gd name="connsiteX11" fmla="*/ 887104 w 11669551"/>
            <a:gd name="connsiteY11" fmla="*/ 3208310 h 3672334"/>
            <a:gd name="connsiteX12" fmla="*/ 928048 w 11669551"/>
            <a:gd name="connsiteY12" fmla="*/ 3167367 h 3672334"/>
            <a:gd name="connsiteX13" fmla="*/ 1323833 w 11669551"/>
            <a:gd name="connsiteY13" fmla="*/ 3153719 h 3672334"/>
            <a:gd name="connsiteX14" fmla="*/ 1528549 w 11669551"/>
            <a:gd name="connsiteY14" fmla="*/ 3208310 h 3672334"/>
            <a:gd name="connsiteX15" fmla="*/ 1610436 w 11669551"/>
            <a:gd name="connsiteY15" fmla="*/ 3235606 h 3672334"/>
            <a:gd name="connsiteX16" fmla="*/ 1787857 w 11669551"/>
            <a:gd name="connsiteY16" fmla="*/ 3249254 h 3672334"/>
            <a:gd name="connsiteX17" fmla="*/ 1828800 w 11669551"/>
            <a:gd name="connsiteY17" fmla="*/ 3262901 h 3672334"/>
            <a:gd name="connsiteX18" fmla="*/ 2033516 w 11669551"/>
            <a:gd name="connsiteY18" fmla="*/ 3276549 h 3672334"/>
            <a:gd name="connsiteX19" fmla="*/ 2060812 w 11669551"/>
            <a:gd name="connsiteY19" fmla="*/ 3317492 h 3672334"/>
            <a:gd name="connsiteX20" fmla="*/ 2101755 w 11669551"/>
            <a:gd name="connsiteY20" fmla="*/ 3331140 h 3672334"/>
            <a:gd name="connsiteX21" fmla="*/ 2156346 w 11669551"/>
            <a:gd name="connsiteY21" fmla="*/ 3358436 h 3672334"/>
            <a:gd name="connsiteX22" fmla="*/ 2197289 w 11669551"/>
            <a:gd name="connsiteY22" fmla="*/ 3385731 h 3672334"/>
            <a:gd name="connsiteX23" fmla="*/ 2470245 w 11669551"/>
            <a:gd name="connsiteY23" fmla="*/ 3399379 h 3672334"/>
            <a:gd name="connsiteX24" fmla="*/ 2483892 w 11669551"/>
            <a:gd name="connsiteY24" fmla="*/ 3453970 h 3672334"/>
            <a:gd name="connsiteX25" fmla="*/ 2524836 w 11669551"/>
            <a:gd name="connsiteY25" fmla="*/ 3467618 h 3672334"/>
            <a:gd name="connsiteX26" fmla="*/ 2756848 w 11669551"/>
            <a:gd name="connsiteY26" fmla="*/ 3481265 h 3672334"/>
            <a:gd name="connsiteX27" fmla="*/ 2770495 w 11669551"/>
            <a:gd name="connsiteY27" fmla="*/ 3535857 h 3672334"/>
            <a:gd name="connsiteX28" fmla="*/ 2866030 w 11669551"/>
            <a:gd name="connsiteY28" fmla="*/ 3481265 h 3672334"/>
            <a:gd name="connsiteX29" fmla="*/ 2906973 w 11669551"/>
            <a:gd name="connsiteY29" fmla="*/ 3399379 h 3672334"/>
            <a:gd name="connsiteX30" fmla="*/ 2947916 w 11669551"/>
            <a:gd name="connsiteY30" fmla="*/ 3385731 h 3672334"/>
            <a:gd name="connsiteX31" fmla="*/ 3138985 w 11669551"/>
            <a:gd name="connsiteY31" fmla="*/ 3372083 h 3672334"/>
            <a:gd name="connsiteX32" fmla="*/ 3220872 w 11669551"/>
            <a:gd name="connsiteY32" fmla="*/ 3290197 h 3672334"/>
            <a:gd name="connsiteX33" fmla="*/ 3357349 w 11669551"/>
            <a:gd name="connsiteY33" fmla="*/ 3235606 h 3672334"/>
            <a:gd name="connsiteX34" fmla="*/ 3398292 w 11669551"/>
            <a:gd name="connsiteY34" fmla="*/ 3221958 h 3672334"/>
            <a:gd name="connsiteX35" fmla="*/ 3480179 w 11669551"/>
            <a:gd name="connsiteY35" fmla="*/ 3167367 h 3672334"/>
            <a:gd name="connsiteX36" fmla="*/ 3521122 w 11669551"/>
            <a:gd name="connsiteY36" fmla="*/ 3153719 h 3672334"/>
            <a:gd name="connsiteX37" fmla="*/ 3603009 w 11669551"/>
            <a:gd name="connsiteY37" fmla="*/ 3112776 h 3672334"/>
            <a:gd name="connsiteX38" fmla="*/ 3712191 w 11669551"/>
            <a:gd name="connsiteY38" fmla="*/ 3099128 h 3672334"/>
            <a:gd name="connsiteX39" fmla="*/ 3753134 w 11669551"/>
            <a:gd name="connsiteY39" fmla="*/ 3071833 h 3672334"/>
            <a:gd name="connsiteX40" fmla="*/ 3780430 w 11669551"/>
            <a:gd name="connsiteY40" fmla="*/ 3030889 h 3672334"/>
            <a:gd name="connsiteX41" fmla="*/ 4080680 w 11669551"/>
            <a:gd name="connsiteY41" fmla="*/ 3017242 h 3672334"/>
            <a:gd name="connsiteX42" fmla="*/ 4203510 w 11669551"/>
            <a:gd name="connsiteY42" fmla="*/ 2976298 h 3672334"/>
            <a:gd name="connsiteX43" fmla="*/ 4244454 w 11669551"/>
            <a:gd name="connsiteY43" fmla="*/ 2949003 h 3672334"/>
            <a:gd name="connsiteX44" fmla="*/ 4462818 w 11669551"/>
            <a:gd name="connsiteY44" fmla="*/ 2935355 h 3672334"/>
            <a:gd name="connsiteX45" fmla="*/ 4503761 w 11669551"/>
            <a:gd name="connsiteY45" fmla="*/ 2921707 h 3672334"/>
            <a:gd name="connsiteX46" fmla="*/ 4585648 w 11669551"/>
            <a:gd name="connsiteY46" fmla="*/ 2867116 h 3672334"/>
            <a:gd name="connsiteX47" fmla="*/ 5254388 w 11669551"/>
            <a:gd name="connsiteY47" fmla="*/ 2812525 h 3672334"/>
            <a:gd name="connsiteX48" fmla="*/ 5308979 w 11669551"/>
            <a:gd name="connsiteY48" fmla="*/ 2730639 h 3672334"/>
            <a:gd name="connsiteX49" fmla="*/ 5431809 w 11669551"/>
            <a:gd name="connsiteY49" fmla="*/ 2703343 h 3672334"/>
            <a:gd name="connsiteX50" fmla="*/ 5472752 w 11669551"/>
            <a:gd name="connsiteY50" fmla="*/ 2676048 h 3672334"/>
            <a:gd name="connsiteX51" fmla="*/ 5568286 w 11669551"/>
            <a:gd name="connsiteY51" fmla="*/ 2648752 h 3672334"/>
            <a:gd name="connsiteX52" fmla="*/ 5595582 w 11669551"/>
            <a:gd name="connsiteY52" fmla="*/ 2607809 h 3672334"/>
            <a:gd name="connsiteX53" fmla="*/ 5636525 w 11669551"/>
            <a:gd name="connsiteY53" fmla="*/ 2580513 h 3672334"/>
            <a:gd name="connsiteX54" fmla="*/ 5663821 w 11669551"/>
            <a:gd name="connsiteY54" fmla="*/ 2498627 h 3672334"/>
            <a:gd name="connsiteX55" fmla="*/ 5745707 w 11669551"/>
            <a:gd name="connsiteY55" fmla="*/ 2430388 h 3672334"/>
            <a:gd name="connsiteX56" fmla="*/ 5813946 w 11669551"/>
            <a:gd name="connsiteY56" fmla="*/ 2416740 h 3672334"/>
            <a:gd name="connsiteX57" fmla="*/ 5868537 w 11669551"/>
            <a:gd name="connsiteY57" fmla="*/ 2403092 h 3672334"/>
            <a:gd name="connsiteX58" fmla="*/ 5909480 w 11669551"/>
            <a:gd name="connsiteY58" fmla="*/ 2375797 h 3672334"/>
            <a:gd name="connsiteX59" fmla="*/ 5923128 w 11669551"/>
            <a:gd name="connsiteY59" fmla="*/ 2293910 h 3672334"/>
            <a:gd name="connsiteX60" fmla="*/ 5936776 w 11669551"/>
            <a:gd name="connsiteY60" fmla="*/ 2252967 h 3672334"/>
            <a:gd name="connsiteX61" fmla="*/ 6032310 w 11669551"/>
            <a:gd name="connsiteY61" fmla="*/ 2225671 h 3672334"/>
            <a:gd name="connsiteX62" fmla="*/ 6114197 w 11669551"/>
            <a:gd name="connsiteY62" fmla="*/ 2198376 h 3672334"/>
            <a:gd name="connsiteX63" fmla="*/ 6196083 w 11669551"/>
            <a:gd name="connsiteY63" fmla="*/ 2157433 h 3672334"/>
            <a:gd name="connsiteX64" fmla="*/ 6237027 w 11669551"/>
            <a:gd name="connsiteY64" fmla="*/ 2130137 h 3672334"/>
            <a:gd name="connsiteX65" fmla="*/ 6509982 w 11669551"/>
            <a:gd name="connsiteY65" fmla="*/ 2102842 h 3672334"/>
            <a:gd name="connsiteX66" fmla="*/ 6796585 w 11669551"/>
            <a:gd name="connsiteY66" fmla="*/ 2061898 h 3672334"/>
            <a:gd name="connsiteX67" fmla="*/ 6878472 w 11669551"/>
            <a:gd name="connsiteY67" fmla="*/ 2007307 h 3672334"/>
            <a:gd name="connsiteX68" fmla="*/ 6892119 w 11669551"/>
            <a:gd name="connsiteY68" fmla="*/ 1966364 h 3672334"/>
            <a:gd name="connsiteX69" fmla="*/ 6933063 w 11669551"/>
            <a:gd name="connsiteY69" fmla="*/ 1939068 h 3672334"/>
            <a:gd name="connsiteX70" fmla="*/ 7028597 w 11669551"/>
            <a:gd name="connsiteY70" fmla="*/ 1911773 h 3672334"/>
            <a:gd name="connsiteX71" fmla="*/ 7069540 w 11669551"/>
            <a:gd name="connsiteY71" fmla="*/ 1884477 h 3672334"/>
            <a:gd name="connsiteX72" fmla="*/ 7246961 w 11669551"/>
            <a:gd name="connsiteY72" fmla="*/ 1843534 h 3672334"/>
            <a:gd name="connsiteX73" fmla="*/ 7328848 w 11669551"/>
            <a:gd name="connsiteY73" fmla="*/ 1802591 h 3672334"/>
            <a:gd name="connsiteX74" fmla="*/ 7356143 w 11669551"/>
            <a:gd name="connsiteY74" fmla="*/ 1761648 h 3672334"/>
            <a:gd name="connsiteX75" fmla="*/ 7519916 w 11669551"/>
            <a:gd name="connsiteY75" fmla="*/ 1748000 h 3672334"/>
            <a:gd name="connsiteX76" fmla="*/ 7705302 w 11669551"/>
            <a:gd name="connsiteY76" fmla="*/ 1667677 h 3672334"/>
            <a:gd name="connsiteX77" fmla="*/ 7773541 w 11669551"/>
            <a:gd name="connsiteY77" fmla="*/ 1586738 h 3672334"/>
            <a:gd name="connsiteX78" fmla="*/ 7783106 w 11669551"/>
            <a:gd name="connsiteY78" fmla="*/ 1552145 h 3672334"/>
            <a:gd name="connsiteX79" fmla="*/ 7820167 w 11669551"/>
            <a:gd name="connsiteY79" fmla="*/ 1556931 h 3672334"/>
            <a:gd name="connsiteX80" fmla="*/ 7847463 w 11669551"/>
            <a:gd name="connsiteY80" fmla="*/ 1352215 h 3672334"/>
            <a:gd name="connsiteX81" fmla="*/ 7861110 w 11669551"/>
            <a:gd name="connsiteY81" fmla="*/ 1297624 h 3672334"/>
            <a:gd name="connsiteX82" fmla="*/ 7942997 w 11669551"/>
            <a:gd name="connsiteY82" fmla="*/ 1229385 h 3672334"/>
            <a:gd name="connsiteX83" fmla="*/ 7983940 w 11669551"/>
            <a:gd name="connsiteY83" fmla="*/ 1188442 h 3672334"/>
            <a:gd name="connsiteX84" fmla="*/ 7997588 w 11669551"/>
            <a:gd name="connsiteY84" fmla="*/ 1147498 h 3672334"/>
            <a:gd name="connsiteX85" fmla="*/ 8038531 w 11669551"/>
            <a:gd name="connsiteY85" fmla="*/ 1120203 h 3672334"/>
            <a:gd name="connsiteX86" fmla="*/ 8052179 w 11669551"/>
            <a:gd name="connsiteY86" fmla="*/ 874543 h 3672334"/>
            <a:gd name="connsiteX87" fmla="*/ 8079475 w 11669551"/>
            <a:gd name="connsiteY87" fmla="*/ 779009 h 3672334"/>
            <a:gd name="connsiteX88" fmla="*/ 8093122 w 11669551"/>
            <a:gd name="connsiteY88" fmla="*/ 722238 h 3672334"/>
            <a:gd name="connsiteX89" fmla="*/ 8277107 w 11669551"/>
            <a:gd name="connsiteY89" fmla="*/ 439995 h 3672334"/>
            <a:gd name="connsiteX90" fmla="*/ 9168938 w 11669551"/>
            <a:gd name="connsiteY90" fmla="*/ 1089 h 3672334"/>
            <a:gd name="connsiteX91" fmla="*/ 10338688 w 11669551"/>
            <a:gd name="connsiteY91" fmla="*/ 328630 h 3672334"/>
            <a:gd name="connsiteX92" fmla="*/ 10905493 w 11669551"/>
            <a:gd name="connsiteY92" fmla="*/ 738066 h 3672334"/>
            <a:gd name="connsiteX93" fmla="*/ 11568443 w 11669551"/>
            <a:gd name="connsiteY93" fmla="*/ 955438 h 3672334"/>
            <a:gd name="connsiteX94" fmla="*/ 11649724 w 11669551"/>
            <a:gd name="connsiteY94" fmla="*/ 1066231 h 3672334"/>
            <a:gd name="connsiteX0" fmla="*/ 0 w 11669552"/>
            <a:gd name="connsiteY0" fmla="*/ 3672334 h 3672334"/>
            <a:gd name="connsiteX1" fmla="*/ 40943 w 11669552"/>
            <a:gd name="connsiteY1" fmla="*/ 3494913 h 3672334"/>
            <a:gd name="connsiteX2" fmla="*/ 81886 w 11669552"/>
            <a:gd name="connsiteY2" fmla="*/ 3467618 h 3672334"/>
            <a:gd name="connsiteX3" fmla="*/ 122830 w 11669552"/>
            <a:gd name="connsiteY3" fmla="*/ 3453970 h 3672334"/>
            <a:gd name="connsiteX4" fmla="*/ 204716 w 11669552"/>
            <a:gd name="connsiteY4" fmla="*/ 3413027 h 3672334"/>
            <a:gd name="connsiteX5" fmla="*/ 245660 w 11669552"/>
            <a:gd name="connsiteY5" fmla="*/ 3385731 h 3672334"/>
            <a:gd name="connsiteX6" fmla="*/ 286603 w 11669552"/>
            <a:gd name="connsiteY6" fmla="*/ 3372083 h 3672334"/>
            <a:gd name="connsiteX7" fmla="*/ 368489 w 11669552"/>
            <a:gd name="connsiteY7" fmla="*/ 3317492 h 3672334"/>
            <a:gd name="connsiteX8" fmla="*/ 696036 w 11669552"/>
            <a:gd name="connsiteY8" fmla="*/ 3303845 h 3672334"/>
            <a:gd name="connsiteX9" fmla="*/ 723331 w 11669552"/>
            <a:gd name="connsiteY9" fmla="*/ 3262901 h 3672334"/>
            <a:gd name="connsiteX10" fmla="*/ 764275 w 11669552"/>
            <a:gd name="connsiteY10" fmla="*/ 3235606 h 3672334"/>
            <a:gd name="connsiteX11" fmla="*/ 887104 w 11669552"/>
            <a:gd name="connsiteY11" fmla="*/ 3208310 h 3672334"/>
            <a:gd name="connsiteX12" fmla="*/ 928048 w 11669552"/>
            <a:gd name="connsiteY12" fmla="*/ 3167367 h 3672334"/>
            <a:gd name="connsiteX13" fmla="*/ 1323833 w 11669552"/>
            <a:gd name="connsiteY13" fmla="*/ 3153719 h 3672334"/>
            <a:gd name="connsiteX14" fmla="*/ 1528549 w 11669552"/>
            <a:gd name="connsiteY14" fmla="*/ 3208310 h 3672334"/>
            <a:gd name="connsiteX15" fmla="*/ 1610436 w 11669552"/>
            <a:gd name="connsiteY15" fmla="*/ 3235606 h 3672334"/>
            <a:gd name="connsiteX16" fmla="*/ 1787857 w 11669552"/>
            <a:gd name="connsiteY16" fmla="*/ 3249254 h 3672334"/>
            <a:gd name="connsiteX17" fmla="*/ 1828800 w 11669552"/>
            <a:gd name="connsiteY17" fmla="*/ 3262901 h 3672334"/>
            <a:gd name="connsiteX18" fmla="*/ 2033516 w 11669552"/>
            <a:gd name="connsiteY18" fmla="*/ 3276549 h 3672334"/>
            <a:gd name="connsiteX19" fmla="*/ 2060812 w 11669552"/>
            <a:gd name="connsiteY19" fmla="*/ 3317492 h 3672334"/>
            <a:gd name="connsiteX20" fmla="*/ 2101755 w 11669552"/>
            <a:gd name="connsiteY20" fmla="*/ 3331140 h 3672334"/>
            <a:gd name="connsiteX21" fmla="*/ 2156346 w 11669552"/>
            <a:gd name="connsiteY21" fmla="*/ 3358436 h 3672334"/>
            <a:gd name="connsiteX22" fmla="*/ 2197289 w 11669552"/>
            <a:gd name="connsiteY22" fmla="*/ 3385731 h 3672334"/>
            <a:gd name="connsiteX23" fmla="*/ 2470245 w 11669552"/>
            <a:gd name="connsiteY23" fmla="*/ 3399379 h 3672334"/>
            <a:gd name="connsiteX24" fmla="*/ 2483892 w 11669552"/>
            <a:gd name="connsiteY24" fmla="*/ 3453970 h 3672334"/>
            <a:gd name="connsiteX25" fmla="*/ 2524836 w 11669552"/>
            <a:gd name="connsiteY25" fmla="*/ 3467618 h 3672334"/>
            <a:gd name="connsiteX26" fmla="*/ 2756848 w 11669552"/>
            <a:gd name="connsiteY26" fmla="*/ 3481265 h 3672334"/>
            <a:gd name="connsiteX27" fmla="*/ 2770495 w 11669552"/>
            <a:gd name="connsiteY27" fmla="*/ 3535857 h 3672334"/>
            <a:gd name="connsiteX28" fmla="*/ 2866030 w 11669552"/>
            <a:gd name="connsiteY28" fmla="*/ 3481265 h 3672334"/>
            <a:gd name="connsiteX29" fmla="*/ 2906973 w 11669552"/>
            <a:gd name="connsiteY29" fmla="*/ 3399379 h 3672334"/>
            <a:gd name="connsiteX30" fmla="*/ 2947916 w 11669552"/>
            <a:gd name="connsiteY30" fmla="*/ 3385731 h 3672334"/>
            <a:gd name="connsiteX31" fmla="*/ 3138985 w 11669552"/>
            <a:gd name="connsiteY31" fmla="*/ 3372083 h 3672334"/>
            <a:gd name="connsiteX32" fmla="*/ 3220872 w 11669552"/>
            <a:gd name="connsiteY32" fmla="*/ 3290197 h 3672334"/>
            <a:gd name="connsiteX33" fmla="*/ 3357349 w 11669552"/>
            <a:gd name="connsiteY33" fmla="*/ 3235606 h 3672334"/>
            <a:gd name="connsiteX34" fmla="*/ 3398292 w 11669552"/>
            <a:gd name="connsiteY34" fmla="*/ 3221958 h 3672334"/>
            <a:gd name="connsiteX35" fmla="*/ 3480179 w 11669552"/>
            <a:gd name="connsiteY35" fmla="*/ 3167367 h 3672334"/>
            <a:gd name="connsiteX36" fmla="*/ 3521122 w 11669552"/>
            <a:gd name="connsiteY36" fmla="*/ 3153719 h 3672334"/>
            <a:gd name="connsiteX37" fmla="*/ 3603009 w 11669552"/>
            <a:gd name="connsiteY37" fmla="*/ 3112776 h 3672334"/>
            <a:gd name="connsiteX38" fmla="*/ 3712191 w 11669552"/>
            <a:gd name="connsiteY38" fmla="*/ 3099128 h 3672334"/>
            <a:gd name="connsiteX39" fmla="*/ 3753134 w 11669552"/>
            <a:gd name="connsiteY39" fmla="*/ 3071833 h 3672334"/>
            <a:gd name="connsiteX40" fmla="*/ 3780430 w 11669552"/>
            <a:gd name="connsiteY40" fmla="*/ 3030889 h 3672334"/>
            <a:gd name="connsiteX41" fmla="*/ 4080680 w 11669552"/>
            <a:gd name="connsiteY41" fmla="*/ 3017242 h 3672334"/>
            <a:gd name="connsiteX42" fmla="*/ 4203510 w 11669552"/>
            <a:gd name="connsiteY42" fmla="*/ 2976298 h 3672334"/>
            <a:gd name="connsiteX43" fmla="*/ 4244454 w 11669552"/>
            <a:gd name="connsiteY43" fmla="*/ 2949003 h 3672334"/>
            <a:gd name="connsiteX44" fmla="*/ 4462818 w 11669552"/>
            <a:gd name="connsiteY44" fmla="*/ 2935355 h 3672334"/>
            <a:gd name="connsiteX45" fmla="*/ 4503761 w 11669552"/>
            <a:gd name="connsiteY45" fmla="*/ 2921707 h 3672334"/>
            <a:gd name="connsiteX46" fmla="*/ 4585648 w 11669552"/>
            <a:gd name="connsiteY46" fmla="*/ 2867116 h 3672334"/>
            <a:gd name="connsiteX47" fmla="*/ 5254388 w 11669552"/>
            <a:gd name="connsiteY47" fmla="*/ 2812525 h 3672334"/>
            <a:gd name="connsiteX48" fmla="*/ 5308979 w 11669552"/>
            <a:gd name="connsiteY48" fmla="*/ 2730639 h 3672334"/>
            <a:gd name="connsiteX49" fmla="*/ 5431809 w 11669552"/>
            <a:gd name="connsiteY49" fmla="*/ 2703343 h 3672334"/>
            <a:gd name="connsiteX50" fmla="*/ 5472752 w 11669552"/>
            <a:gd name="connsiteY50" fmla="*/ 2676048 h 3672334"/>
            <a:gd name="connsiteX51" fmla="*/ 5568286 w 11669552"/>
            <a:gd name="connsiteY51" fmla="*/ 2648752 h 3672334"/>
            <a:gd name="connsiteX52" fmla="*/ 5595582 w 11669552"/>
            <a:gd name="connsiteY52" fmla="*/ 2607809 h 3672334"/>
            <a:gd name="connsiteX53" fmla="*/ 5636525 w 11669552"/>
            <a:gd name="connsiteY53" fmla="*/ 2580513 h 3672334"/>
            <a:gd name="connsiteX54" fmla="*/ 5663821 w 11669552"/>
            <a:gd name="connsiteY54" fmla="*/ 2498627 h 3672334"/>
            <a:gd name="connsiteX55" fmla="*/ 5745707 w 11669552"/>
            <a:gd name="connsiteY55" fmla="*/ 2430388 h 3672334"/>
            <a:gd name="connsiteX56" fmla="*/ 5813946 w 11669552"/>
            <a:gd name="connsiteY56" fmla="*/ 2416740 h 3672334"/>
            <a:gd name="connsiteX57" fmla="*/ 5868537 w 11669552"/>
            <a:gd name="connsiteY57" fmla="*/ 2403092 h 3672334"/>
            <a:gd name="connsiteX58" fmla="*/ 5909480 w 11669552"/>
            <a:gd name="connsiteY58" fmla="*/ 2375797 h 3672334"/>
            <a:gd name="connsiteX59" fmla="*/ 5923128 w 11669552"/>
            <a:gd name="connsiteY59" fmla="*/ 2293910 h 3672334"/>
            <a:gd name="connsiteX60" fmla="*/ 5936776 w 11669552"/>
            <a:gd name="connsiteY60" fmla="*/ 2252967 h 3672334"/>
            <a:gd name="connsiteX61" fmla="*/ 6032310 w 11669552"/>
            <a:gd name="connsiteY61" fmla="*/ 2225671 h 3672334"/>
            <a:gd name="connsiteX62" fmla="*/ 6114197 w 11669552"/>
            <a:gd name="connsiteY62" fmla="*/ 2198376 h 3672334"/>
            <a:gd name="connsiteX63" fmla="*/ 6196083 w 11669552"/>
            <a:gd name="connsiteY63" fmla="*/ 2157433 h 3672334"/>
            <a:gd name="connsiteX64" fmla="*/ 6237027 w 11669552"/>
            <a:gd name="connsiteY64" fmla="*/ 2130137 h 3672334"/>
            <a:gd name="connsiteX65" fmla="*/ 6509982 w 11669552"/>
            <a:gd name="connsiteY65" fmla="*/ 2102842 h 3672334"/>
            <a:gd name="connsiteX66" fmla="*/ 6796585 w 11669552"/>
            <a:gd name="connsiteY66" fmla="*/ 2061898 h 3672334"/>
            <a:gd name="connsiteX67" fmla="*/ 6878472 w 11669552"/>
            <a:gd name="connsiteY67" fmla="*/ 2007307 h 3672334"/>
            <a:gd name="connsiteX68" fmla="*/ 6892119 w 11669552"/>
            <a:gd name="connsiteY68" fmla="*/ 1966364 h 3672334"/>
            <a:gd name="connsiteX69" fmla="*/ 6933063 w 11669552"/>
            <a:gd name="connsiteY69" fmla="*/ 1939068 h 3672334"/>
            <a:gd name="connsiteX70" fmla="*/ 7028597 w 11669552"/>
            <a:gd name="connsiteY70" fmla="*/ 1911773 h 3672334"/>
            <a:gd name="connsiteX71" fmla="*/ 7069540 w 11669552"/>
            <a:gd name="connsiteY71" fmla="*/ 1884477 h 3672334"/>
            <a:gd name="connsiteX72" fmla="*/ 7246961 w 11669552"/>
            <a:gd name="connsiteY72" fmla="*/ 1843534 h 3672334"/>
            <a:gd name="connsiteX73" fmla="*/ 7328848 w 11669552"/>
            <a:gd name="connsiteY73" fmla="*/ 1802591 h 3672334"/>
            <a:gd name="connsiteX74" fmla="*/ 7356143 w 11669552"/>
            <a:gd name="connsiteY74" fmla="*/ 1761648 h 3672334"/>
            <a:gd name="connsiteX75" fmla="*/ 7519916 w 11669552"/>
            <a:gd name="connsiteY75" fmla="*/ 1748000 h 3672334"/>
            <a:gd name="connsiteX76" fmla="*/ 7705302 w 11669552"/>
            <a:gd name="connsiteY76" fmla="*/ 1667677 h 3672334"/>
            <a:gd name="connsiteX77" fmla="*/ 7773541 w 11669552"/>
            <a:gd name="connsiteY77" fmla="*/ 1586738 h 3672334"/>
            <a:gd name="connsiteX78" fmla="*/ 7783106 w 11669552"/>
            <a:gd name="connsiteY78" fmla="*/ 1552145 h 3672334"/>
            <a:gd name="connsiteX79" fmla="*/ 7820167 w 11669552"/>
            <a:gd name="connsiteY79" fmla="*/ 1556931 h 3672334"/>
            <a:gd name="connsiteX80" fmla="*/ 7847463 w 11669552"/>
            <a:gd name="connsiteY80" fmla="*/ 1352215 h 3672334"/>
            <a:gd name="connsiteX81" fmla="*/ 7861110 w 11669552"/>
            <a:gd name="connsiteY81" fmla="*/ 1297624 h 3672334"/>
            <a:gd name="connsiteX82" fmla="*/ 7942997 w 11669552"/>
            <a:gd name="connsiteY82" fmla="*/ 1229385 h 3672334"/>
            <a:gd name="connsiteX83" fmla="*/ 7983940 w 11669552"/>
            <a:gd name="connsiteY83" fmla="*/ 1188442 h 3672334"/>
            <a:gd name="connsiteX84" fmla="*/ 7997588 w 11669552"/>
            <a:gd name="connsiteY84" fmla="*/ 1147498 h 3672334"/>
            <a:gd name="connsiteX85" fmla="*/ 8038531 w 11669552"/>
            <a:gd name="connsiteY85" fmla="*/ 1120203 h 3672334"/>
            <a:gd name="connsiteX86" fmla="*/ 8052179 w 11669552"/>
            <a:gd name="connsiteY86" fmla="*/ 874543 h 3672334"/>
            <a:gd name="connsiteX87" fmla="*/ 8079475 w 11669552"/>
            <a:gd name="connsiteY87" fmla="*/ 779009 h 3672334"/>
            <a:gd name="connsiteX88" fmla="*/ 8093122 w 11669552"/>
            <a:gd name="connsiteY88" fmla="*/ 722238 h 3672334"/>
            <a:gd name="connsiteX89" fmla="*/ 8277107 w 11669552"/>
            <a:gd name="connsiteY89" fmla="*/ 439995 h 3672334"/>
            <a:gd name="connsiteX90" fmla="*/ 9168938 w 11669552"/>
            <a:gd name="connsiteY90" fmla="*/ 1089 h 3672334"/>
            <a:gd name="connsiteX91" fmla="*/ 10338688 w 11669552"/>
            <a:gd name="connsiteY91" fmla="*/ 328630 h 3672334"/>
            <a:gd name="connsiteX92" fmla="*/ 10905493 w 11669552"/>
            <a:gd name="connsiteY92" fmla="*/ 738066 h 3672334"/>
            <a:gd name="connsiteX93" fmla="*/ 11568443 w 11669552"/>
            <a:gd name="connsiteY93" fmla="*/ 955438 h 3672334"/>
            <a:gd name="connsiteX94" fmla="*/ 11649724 w 11669552"/>
            <a:gd name="connsiteY94" fmla="*/ 1066231 h 367233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  <a:cxn ang="0">
              <a:pos x="connsiteX56" y="connsiteY56"/>
            </a:cxn>
            <a:cxn ang="0">
              <a:pos x="connsiteX57" y="connsiteY57"/>
            </a:cxn>
            <a:cxn ang="0">
              <a:pos x="connsiteX58" y="connsiteY58"/>
            </a:cxn>
            <a:cxn ang="0">
              <a:pos x="connsiteX59" y="connsiteY59"/>
            </a:cxn>
            <a:cxn ang="0">
              <a:pos x="connsiteX60" y="connsiteY60"/>
            </a:cxn>
            <a:cxn ang="0">
              <a:pos x="connsiteX61" y="connsiteY61"/>
            </a:cxn>
            <a:cxn ang="0">
              <a:pos x="connsiteX62" y="connsiteY62"/>
            </a:cxn>
            <a:cxn ang="0">
              <a:pos x="connsiteX63" y="connsiteY63"/>
            </a:cxn>
            <a:cxn ang="0">
              <a:pos x="connsiteX64" y="connsiteY64"/>
            </a:cxn>
            <a:cxn ang="0">
              <a:pos x="connsiteX65" y="connsiteY65"/>
            </a:cxn>
            <a:cxn ang="0">
              <a:pos x="connsiteX66" y="connsiteY66"/>
            </a:cxn>
            <a:cxn ang="0">
              <a:pos x="connsiteX67" y="connsiteY67"/>
            </a:cxn>
            <a:cxn ang="0">
              <a:pos x="connsiteX68" y="connsiteY68"/>
            </a:cxn>
            <a:cxn ang="0">
              <a:pos x="connsiteX69" y="connsiteY69"/>
            </a:cxn>
            <a:cxn ang="0">
              <a:pos x="connsiteX70" y="connsiteY70"/>
            </a:cxn>
            <a:cxn ang="0">
              <a:pos x="connsiteX71" y="connsiteY71"/>
            </a:cxn>
            <a:cxn ang="0">
              <a:pos x="connsiteX72" y="connsiteY72"/>
            </a:cxn>
            <a:cxn ang="0">
              <a:pos x="connsiteX73" y="connsiteY73"/>
            </a:cxn>
            <a:cxn ang="0">
              <a:pos x="connsiteX74" y="connsiteY74"/>
            </a:cxn>
            <a:cxn ang="0">
              <a:pos x="connsiteX75" y="connsiteY75"/>
            </a:cxn>
            <a:cxn ang="0">
              <a:pos x="connsiteX76" y="connsiteY76"/>
            </a:cxn>
            <a:cxn ang="0">
              <a:pos x="connsiteX77" y="connsiteY77"/>
            </a:cxn>
            <a:cxn ang="0">
              <a:pos x="connsiteX78" y="connsiteY78"/>
            </a:cxn>
            <a:cxn ang="0">
              <a:pos x="connsiteX79" y="connsiteY79"/>
            </a:cxn>
            <a:cxn ang="0">
              <a:pos x="connsiteX80" y="connsiteY80"/>
            </a:cxn>
            <a:cxn ang="0">
              <a:pos x="connsiteX81" y="connsiteY81"/>
            </a:cxn>
            <a:cxn ang="0">
              <a:pos x="connsiteX82" y="connsiteY82"/>
            </a:cxn>
            <a:cxn ang="0">
              <a:pos x="connsiteX83" y="connsiteY83"/>
            </a:cxn>
            <a:cxn ang="0">
              <a:pos x="connsiteX84" y="connsiteY84"/>
            </a:cxn>
            <a:cxn ang="0">
              <a:pos x="connsiteX85" y="connsiteY85"/>
            </a:cxn>
            <a:cxn ang="0">
              <a:pos x="connsiteX86" y="connsiteY86"/>
            </a:cxn>
            <a:cxn ang="0">
              <a:pos x="connsiteX87" y="connsiteY87"/>
            </a:cxn>
            <a:cxn ang="0">
              <a:pos x="connsiteX88" y="connsiteY88"/>
            </a:cxn>
            <a:cxn ang="0">
              <a:pos x="connsiteX89" y="connsiteY89"/>
            </a:cxn>
            <a:cxn ang="0">
              <a:pos x="connsiteX90" y="connsiteY90"/>
            </a:cxn>
            <a:cxn ang="0">
              <a:pos x="connsiteX91" y="connsiteY91"/>
            </a:cxn>
            <a:cxn ang="0">
              <a:pos x="connsiteX92" y="connsiteY92"/>
            </a:cxn>
            <a:cxn ang="0">
              <a:pos x="connsiteX93" y="connsiteY93"/>
            </a:cxn>
            <a:cxn ang="0">
              <a:pos x="connsiteX94" y="connsiteY94"/>
            </a:cxn>
          </a:cxnLst>
          <a:rect l="l" t="t" r="r" b="b"/>
          <a:pathLst>
            <a:path w="11669552" h="3672334">
              <a:moveTo>
                <a:pt x="0" y="3672334"/>
              </a:moveTo>
              <a:cubicBezTo>
                <a:pt x="7126" y="3601079"/>
                <a:pt x="-8786" y="3544643"/>
                <a:pt x="40943" y="3494913"/>
              </a:cubicBezTo>
              <a:cubicBezTo>
                <a:pt x="52541" y="3483315"/>
                <a:pt x="67215" y="3474953"/>
                <a:pt x="81886" y="3467618"/>
              </a:cubicBezTo>
              <a:cubicBezTo>
                <a:pt x="94753" y="3461184"/>
                <a:pt x="109182" y="3458519"/>
                <a:pt x="122830" y="3453970"/>
              </a:cubicBezTo>
              <a:cubicBezTo>
                <a:pt x="240163" y="3375746"/>
                <a:pt x="91712" y="3469528"/>
                <a:pt x="204716" y="3413027"/>
              </a:cubicBezTo>
              <a:cubicBezTo>
                <a:pt x="219387" y="3405691"/>
                <a:pt x="230989" y="3393067"/>
                <a:pt x="245660" y="3385731"/>
              </a:cubicBezTo>
              <a:cubicBezTo>
                <a:pt x="258527" y="3379297"/>
                <a:pt x="274027" y="3379069"/>
                <a:pt x="286603" y="3372083"/>
              </a:cubicBezTo>
              <a:cubicBezTo>
                <a:pt x="315280" y="3356151"/>
                <a:pt x="341194" y="3335689"/>
                <a:pt x="368489" y="3317492"/>
              </a:cubicBezTo>
              <a:cubicBezTo>
                <a:pt x="459413" y="3256876"/>
                <a:pt x="586854" y="3308394"/>
                <a:pt x="696036" y="3303845"/>
              </a:cubicBezTo>
              <a:cubicBezTo>
                <a:pt x="705134" y="3290197"/>
                <a:pt x="711733" y="3274499"/>
                <a:pt x="723331" y="3262901"/>
              </a:cubicBezTo>
              <a:cubicBezTo>
                <a:pt x="734929" y="3251303"/>
                <a:pt x="749604" y="3242941"/>
                <a:pt x="764275" y="3235606"/>
              </a:cubicBezTo>
              <a:cubicBezTo>
                <a:pt x="797874" y="3218807"/>
                <a:pt x="855650" y="3213552"/>
                <a:pt x="887104" y="3208310"/>
              </a:cubicBezTo>
              <a:cubicBezTo>
                <a:pt x="900752" y="3194662"/>
                <a:pt x="913221" y="3179723"/>
                <a:pt x="928048" y="3167367"/>
              </a:cubicBezTo>
              <a:cubicBezTo>
                <a:pt x="1040826" y="3073386"/>
                <a:pt x="1144940" y="3146838"/>
                <a:pt x="1323833" y="3153719"/>
              </a:cubicBezTo>
              <a:cubicBezTo>
                <a:pt x="1410825" y="3211715"/>
                <a:pt x="1348597" y="3178318"/>
                <a:pt x="1528549" y="3208310"/>
              </a:cubicBezTo>
              <a:cubicBezTo>
                <a:pt x="1556930" y="3213040"/>
                <a:pt x="1581749" y="3233399"/>
                <a:pt x="1610436" y="3235606"/>
              </a:cubicBezTo>
              <a:lnTo>
                <a:pt x="1787857" y="3249254"/>
              </a:lnTo>
              <a:cubicBezTo>
                <a:pt x="1801505" y="3253803"/>
                <a:pt x="1814502" y="3261312"/>
                <a:pt x="1828800" y="3262901"/>
              </a:cubicBezTo>
              <a:cubicBezTo>
                <a:pt x="1896772" y="3270453"/>
                <a:pt x="1966944" y="3260885"/>
                <a:pt x="2033516" y="3276549"/>
              </a:cubicBezTo>
              <a:cubicBezTo>
                <a:pt x="2049483" y="3280306"/>
                <a:pt x="2048004" y="3307245"/>
                <a:pt x="2060812" y="3317492"/>
              </a:cubicBezTo>
              <a:cubicBezTo>
                <a:pt x="2072046" y="3326479"/>
                <a:pt x="2088532" y="3325473"/>
                <a:pt x="2101755" y="3331140"/>
              </a:cubicBezTo>
              <a:cubicBezTo>
                <a:pt x="2120455" y="3339154"/>
                <a:pt x="2138682" y="3348342"/>
                <a:pt x="2156346" y="3358436"/>
              </a:cubicBezTo>
              <a:cubicBezTo>
                <a:pt x="2170587" y="3366574"/>
                <a:pt x="2181024" y="3383610"/>
                <a:pt x="2197289" y="3385731"/>
              </a:cubicBezTo>
              <a:cubicBezTo>
                <a:pt x="2287623" y="3397514"/>
                <a:pt x="2379260" y="3394830"/>
                <a:pt x="2470245" y="3399379"/>
              </a:cubicBezTo>
              <a:cubicBezTo>
                <a:pt x="2474794" y="3417576"/>
                <a:pt x="2472175" y="3439323"/>
                <a:pt x="2483892" y="3453970"/>
              </a:cubicBezTo>
              <a:cubicBezTo>
                <a:pt x="2492879" y="3465204"/>
                <a:pt x="2510521" y="3466187"/>
                <a:pt x="2524836" y="3467618"/>
              </a:cubicBezTo>
              <a:cubicBezTo>
                <a:pt x="2601923" y="3475326"/>
                <a:pt x="2679511" y="3476716"/>
                <a:pt x="2756848" y="3481265"/>
              </a:cubicBezTo>
              <a:cubicBezTo>
                <a:pt x="2761397" y="3499462"/>
                <a:pt x="2753718" y="3527468"/>
                <a:pt x="2770495" y="3535857"/>
              </a:cubicBezTo>
              <a:cubicBezTo>
                <a:pt x="2825305" y="3563263"/>
                <a:pt x="2846736" y="3510206"/>
                <a:pt x="2866030" y="3481265"/>
              </a:cubicBezTo>
              <a:cubicBezTo>
                <a:pt x="2875021" y="3454291"/>
                <a:pt x="2882920" y="3418621"/>
                <a:pt x="2906973" y="3399379"/>
              </a:cubicBezTo>
              <a:cubicBezTo>
                <a:pt x="2918207" y="3390392"/>
                <a:pt x="2933629" y="3387412"/>
                <a:pt x="2947916" y="3385731"/>
              </a:cubicBezTo>
              <a:cubicBezTo>
                <a:pt x="3011331" y="3378270"/>
                <a:pt x="3075295" y="3376632"/>
                <a:pt x="3138985" y="3372083"/>
              </a:cubicBezTo>
              <a:cubicBezTo>
                <a:pt x="3166281" y="3344788"/>
                <a:pt x="3184251" y="3302404"/>
                <a:pt x="3220872" y="3290197"/>
              </a:cubicBezTo>
              <a:cubicBezTo>
                <a:pt x="3407256" y="3228067"/>
                <a:pt x="3216780" y="3295850"/>
                <a:pt x="3357349" y="3235606"/>
              </a:cubicBezTo>
              <a:cubicBezTo>
                <a:pt x="3370572" y="3229939"/>
                <a:pt x="3385716" y="3228944"/>
                <a:pt x="3398292" y="3221958"/>
              </a:cubicBezTo>
              <a:cubicBezTo>
                <a:pt x="3426969" y="3206026"/>
                <a:pt x="3449057" y="3177741"/>
                <a:pt x="3480179" y="3167367"/>
              </a:cubicBezTo>
              <a:cubicBezTo>
                <a:pt x="3493827" y="3162818"/>
                <a:pt x="3508255" y="3160153"/>
                <a:pt x="3521122" y="3153719"/>
              </a:cubicBezTo>
              <a:cubicBezTo>
                <a:pt x="3571070" y="3128745"/>
                <a:pt x="3549106" y="3122577"/>
                <a:pt x="3603009" y="3112776"/>
              </a:cubicBezTo>
              <a:cubicBezTo>
                <a:pt x="3639095" y="3106215"/>
                <a:pt x="3675797" y="3103677"/>
                <a:pt x="3712191" y="3099128"/>
              </a:cubicBezTo>
              <a:cubicBezTo>
                <a:pt x="3725839" y="3090030"/>
                <a:pt x="3741536" y="3083431"/>
                <a:pt x="3753134" y="3071833"/>
              </a:cubicBezTo>
              <a:cubicBezTo>
                <a:pt x="3764733" y="3060234"/>
                <a:pt x="3764250" y="3033586"/>
                <a:pt x="3780430" y="3030889"/>
              </a:cubicBezTo>
              <a:cubicBezTo>
                <a:pt x="3879254" y="3014418"/>
                <a:pt x="3980597" y="3021791"/>
                <a:pt x="4080680" y="3017242"/>
              </a:cubicBezTo>
              <a:lnTo>
                <a:pt x="4203510" y="2976298"/>
              </a:lnTo>
              <a:cubicBezTo>
                <a:pt x="4219071" y="2971111"/>
                <a:pt x="4228252" y="2951561"/>
                <a:pt x="4244454" y="2949003"/>
              </a:cubicBezTo>
              <a:cubicBezTo>
                <a:pt x="4316492" y="2937629"/>
                <a:pt x="4390030" y="2939904"/>
                <a:pt x="4462818" y="2935355"/>
              </a:cubicBezTo>
              <a:cubicBezTo>
                <a:pt x="4476466" y="2930806"/>
                <a:pt x="4491185" y="2928693"/>
                <a:pt x="4503761" y="2921707"/>
              </a:cubicBezTo>
              <a:cubicBezTo>
                <a:pt x="4532438" y="2905775"/>
                <a:pt x="4585648" y="2867116"/>
                <a:pt x="4585648" y="2867116"/>
              </a:cubicBezTo>
              <a:cubicBezTo>
                <a:pt x="4735866" y="2641786"/>
                <a:pt x="4540559" y="2910501"/>
                <a:pt x="5254388" y="2812525"/>
              </a:cubicBezTo>
              <a:cubicBezTo>
                <a:pt x="5286888" y="2808064"/>
                <a:pt x="5277858" y="2741013"/>
                <a:pt x="5308979" y="2730639"/>
              </a:cubicBezTo>
              <a:cubicBezTo>
                <a:pt x="5376174" y="2708240"/>
                <a:pt x="5335732" y="2719356"/>
                <a:pt x="5431809" y="2703343"/>
              </a:cubicBezTo>
              <a:cubicBezTo>
                <a:pt x="5445457" y="2694245"/>
                <a:pt x="5458081" y="2683383"/>
                <a:pt x="5472752" y="2676048"/>
              </a:cubicBezTo>
              <a:cubicBezTo>
                <a:pt x="5492332" y="2666258"/>
                <a:pt x="5550793" y="2653125"/>
                <a:pt x="5568286" y="2648752"/>
              </a:cubicBezTo>
              <a:cubicBezTo>
                <a:pt x="5577385" y="2635104"/>
                <a:pt x="5583984" y="2619407"/>
                <a:pt x="5595582" y="2607809"/>
              </a:cubicBezTo>
              <a:cubicBezTo>
                <a:pt x="5607180" y="2596211"/>
                <a:pt x="5627832" y="2594422"/>
                <a:pt x="5636525" y="2580513"/>
              </a:cubicBezTo>
              <a:cubicBezTo>
                <a:pt x="5651774" y="2556115"/>
                <a:pt x="5643476" y="2518972"/>
                <a:pt x="5663821" y="2498627"/>
              </a:cubicBezTo>
              <a:cubicBezTo>
                <a:pt x="5685062" y="2477385"/>
                <a:pt x="5715304" y="2441789"/>
                <a:pt x="5745707" y="2430388"/>
              </a:cubicBezTo>
              <a:cubicBezTo>
                <a:pt x="5767427" y="2422243"/>
                <a:pt x="5791302" y="2421772"/>
                <a:pt x="5813946" y="2416740"/>
              </a:cubicBezTo>
              <a:cubicBezTo>
                <a:pt x="5832256" y="2412671"/>
                <a:pt x="5850340" y="2407641"/>
                <a:pt x="5868537" y="2403092"/>
              </a:cubicBezTo>
              <a:cubicBezTo>
                <a:pt x="5882185" y="2393994"/>
                <a:pt x="5902145" y="2390468"/>
                <a:pt x="5909480" y="2375797"/>
              </a:cubicBezTo>
              <a:cubicBezTo>
                <a:pt x="5921855" y="2351046"/>
                <a:pt x="5917125" y="2320923"/>
                <a:pt x="5923128" y="2293910"/>
              </a:cubicBezTo>
              <a:cubicBezTo>
                <a:pt x="5926249" y="2279867"/>
                <a:pt x="5926604" y="2263139"/>
                <a:pt x="5936776" y="2252967"/>
              </a:cubicBezTo>
              <a:cubicBezTo>
                <a:pt x="5943329" y="2246414"/>
                <a:pt x="6031804" y="2225823"/>
                <a:pt x="6032310" y="2225671"/>
              </a:cubicBezTo>
              <a:cubicBezTo>
                <a:pt x="6059869" y="2217403"/>
                <a:pt x="6090257" y="2214336"/>
                <a:pt x="6114197" y="2198376"/>
              </a:cubicBezTo>
              <a:cubicBezTo>
                <a:pt x="6167110" y="2163100"/>
                <a:pt x="6139579" y="2176267"/>
                <a:pt x="6196083" y="2157433"/>
              </a:cubicBezTo>
              <a:cubicBezTo>
                <a:pt x="6209731" y="2148334"/>
                <a:pt x="6222356" y="2137473"/>
                <a:pt x="6237027" y="2130137"/>
              </a:cubicBezTo>
              <a:cubicBezTo>
                <a:pt x="6308234" y="2094533"/>
                <a:pt x="6496415" y="2103640"/>
                <a:pt x="6509982" y="2102842"/>
              </a:cubicBezTo>
              <a:cubicBezTo>
                <a:pt x="6671043" y="2022310"/>
                <a:pt x="6402694" y="2147527"/>
                <a:pt x="6796585" y="2061898"/>
              </a:cubicBezTo>
              <a:cubicBezTo>
                <a:pt x="6828642" y="2054929"/>
                <a:pt x="6878472" y="2007307"/>
                <a:pt x="6878472" y="2007307"/>
              </a:cubicBezTo>
              <a:cubicBezTo>
                <a:pt x="6883021" y="1993659"/>
                <a:pt x="6883132" y="1977597"/>
                <a:pt x="6892119" y="1966364"/>
              </a:cubicBezTo>
              <a:cubicBezTo>
                <a:pt x="6902366" y="1953556"/>
                <a:pt x="6917986" y="1945529"/>
                <a:pt x="6933063" y="1939068"/>
              </a:cubicBezTo>
              <a:cubicBezTo>
                <a:pt x="6994288" y="1912829"/>
                <a:pt x="6975476" y="1938334"/>
                <a:pt x="7028597" y="1911773"/>
              </a:cubicBezTo>
              <a:cubicBezTo>
                <a:pt x="7043268" y="1904437"/>
                <a:pt x="7054551" y="1891139"/>
                <a:pt x="7069540" y="1884477"/>
              </a:cubicBezTo>
              <a:cubicBezTo>
                <a:pt x="7140529" y="1852926"/>
                <a:pt x="7169248" y="1854636"/>
                <a:pt x="7246961" y="1843534"/>
              </a:cubicBezTo>
              <a:cubicBezTo>
                <a:pt x="7280259" y="1832434"/>
                <a:pt x="7302393" y="1829046"/>
                <a:pt x="7328848" y="1802591"/>
              </a:cubicBezTo>
              <a:cubicBezTo>
                <a:pt x="7340446" y="1790993"/>
                <a:pt x="7340372" y="1766154"/>
                <a:pt x="7356143" y="1761648"/>
              </a:cubicBezTo>
              <a:cubicBezTo>
                <a:pt x="7408815" y="1746599"/>
                <a:pt x="7461723" y="1763662"/>
                <a:pt x="7519916" y="1748000"/>
              </a:cubicBezTo>
              <a:cubicBezTo>
                <a:pt x="7578109" y="1732338"/>
                <a:pt x="7579257" y="1659526"/>
                <a:pt x="7705302" y="1667677"/>
              </a:cubicBezTo>
              <a:cubicBezTo>
                <a:pt x="7755345" y="1592615"/>
                <a:pt x="7760574" y="1605993"/>
                <a:pt x="7773541" y="1586738"/>
              </a:cubicBezTo>
              <a:cubicBezTo>
                <a:pt x="7786508" y="1567483"/>
                <a:pt x="7775335" y="1557113"/>
                <a:pt x="7783106" y="1552145"/>
              </a:cubicBezTo>
              <a:cubicBezTo>
                <a:pt x="7790877" y="1547177"/>
                <a:pt x="7700553" y="1676545"/>
                <a:pt x="7820167" y="1556931"/>
              </a:cubicBezTo>
              <a:cubicBezTo>
                <a:pt x="7854256" y="1454666"/>
                <a:pt x="7820748" y="1565941"/>
                <a:pt x="7847463" y="1352215"/>
              </a:cubicBezTo>
              <a:cubicBezTo>
                <a:pt x="7849789" y="1333603"/>
                <a:pt x="7851804" y="1313910"/>
                <a:pt x="7861110" y="1297624"/>
              </a:cubicBezTo>
              <a:cubicBezTo>
                <a:pt x="7882859" y="1259563"/>
                <a:pt x="7912163" y="1255080"/>
                <a:pt x="7942997" y="1229385"/>
              </a:cubicBezTo>
              <a:cubicBezTo>
                <a:pt x="7957824" y="1217029"/>
                <a:pt x="7970292" y="1202090"/>
                <a:pt x="7983940" y="1188442"/>
              </a:cubicBezTo>
              <a:cubicBezTo>
                <a:pt x="7988489" y="1174794"/>
                <a:pt x="7988601" y="1158732"/>
                <a:pt x="7997588" y="1147498"/>
              </a:cubicBezTo>
              <a:cubicBezTo>
                <a:pt x="8007834" y="1134690"/>
                <a:pt x="8035314" y="1136287"/>
                <a:pt x="8038531" y="1120203"/>
              </a:cubicBezTo>
              <a:cubicBezTo>
                <a:pt x="8054615" y="1039783"/>
                <a:pt x="8044754" y="956219"/>
                <a:pt x="8052179" y="874543"/>
              </a:cubicBezTo>
              <a:cubicBezTo>
                <a:pt x="8054321" y="850979"/>
                <a:pt x="8071396" y="803246"/>
                <a:pt x="8079475" y="779009"/>
              </a:cubicBezTo>
              <a:cubicBezTo>
                <a:pt x="8084024" y="719869"/>
                <a:pt x="8060183" y="778740"/>
                <a:pt x="8093122" y="722238"/>
              </a:cubicBezTo>
              <a:cubicBezTo>
                <a:pt x="8126061" y="665736"/>
                <a:pt x="8097804" y="560187"/>
                <a:pt x="8277107" y="439995"/>
              </a:cubicBezTo>
              <a:cubicBezTo>
                <a:pt x="8456410" y="319804"/>
                <a:pt x="8825341" y="19650"/>
                <a:pt x="9168938" y="1089"/>
              </a:cubicBezTo>
              <a:cubicBezTo>
                <a:pt x="9512535" y="-17472"/>
                <a:pt x="10049262" y="205801"/>
                <a:pt x="10338688" y="328630"/>
              </a:cubicBezTo>
              <a:cubicBezTo>
                <a:pt x="10628114" y="451459"/>
                <a:pt x="10700534" y="633598"/>
                <a:pt x="10905493" y="738066"/>
              </a:cubicBezTo>
              <a:cubicBezTo>
                <a:pt x="11110452" y="842534"/>
                <a:pt x="11473420" y="900699"/>
                <a:pt x="11568443" y="955438"/>
              </a:cubicBezTo>
              <a:cubicBezTo>
                <a:pt x="11687779" y="961310"/>
                <a:pt x="11681710" y="1066231"/>
                <a:pt x="11649724" y="1066231"/>
              </a:cubicBezTo>
            </a:path>
          </a:pathLst>
        </a:custGeom>
        <a:ln xmlns:a="http://schemas.openxmlformats.org/drawingml/2006/main" w="66675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0.66705</cdr:x>
      <cdr:y>0.02326</cdr:y>
    </cdr:from>
    <cdr:to>
      <cdr:x>0.66705</cdr:x>
      <cdr:y>0.84884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715928" y="144016"/>
          <a:ext cx="0" cy="51125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D16349">
              <a:satMod val="150000"/>
            </a:srgb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0.01159</cdr:x>
      <cdr:y>0.02326</cdr:y>
    </cdr:from>
    <cdr:to>
      <cdr:x>0.30571</cdr:x>
      <cdr:y>0.15364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9304" y="144016"/>
          <a:ext cx="2520300" cy="807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Consolidation of </a:t>
          </a:r>
          <a:r>
            <a:rPr lang="en-US" sz="1200" b="1" dirty="0" err="1">
              <a:latin typeface="Arial" pitchFamily="34" charset="0"/>
              <a:cs typeface="Arial" pitchFamily="34" charset="0"/>
            </a:rPr>
            <a:t>Osiel</a:t>
          </a:r>
          <a:r>
            <a:rPr lang="en-US" sz="1200" b="1" dirty="0">
              <a:latin typeface="Arial" pitchFamily="34" charset="0"/>
              <a:cs typeface="Arial" pitchFamily="34" charset="0"/>
            </a:rPr>
            <a:t> 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C</a:t>
          </a:r>
          <a:r>
            <a:rPr lang="es-MX" sz="1200" b="1" dirty="0" smtClean="0">
              <a:latin typeface="Arial" pitchFamily="34" charset="0"/>
              <a:cs typeface="Arial" pitchFamily="34" charset="0"/>
            </a:rPr>
            <a:t>á</a:t>
          </a:r>
          <a:r>
            <a:rPr lang="en-US" sz="1200" b="1" dirty="0" err="1" smtClean="0">
              <a:latin typeface="Arial" pitchFamily="34" charset="0"/>
              <a:cs typeface="Arial" pitchFamily="34" charset="0"/>
            </a:rPr>
            <a:t>rdenas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b="1" dirty="0">
              <a:latin typeface="Arial" pitchFamily="34" charset="0"/>
              <a:cs typeface="Arial" pitchFamily="34" charset="0"/>
            </a:rPr>
            <a:t>as leader of the</a:t>
          </a:r>
        </a:p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Gulf Cartel</a:t>
          </a:r>
        </a:p>
        <a:p xmlns:a="http://schemas.openxmlformats.org/drawingml/2006/main">
          <a:pPr algn="ctr"/>
          <a:endParaRPr lang="en-US" sz="125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0.2805</cdr:x>
      <cdr:y>0.02326</cdr:y>
    </cdr:from>
    <cdr:to>
      <cdr:x>0.49058</cdr:x>
      <cdr:y>0.21882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403560" y="144016"/>
          <a:ext cx="1800166" cy="1211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Period of “relative peace” </a:t>
          </a:r>
        </a:p>
        <a:p xmlns:a="http://schemas.openxmlformats.org/drawingml/2006/main">
          <a:pPr algn="ctr"/>
          <a:r>
            <a:rPr lang="en-US" sz="1200" dirty="0">
              <a:latin typeface="Arial" pitchFamily="34" charset="0"/>
              <a:cs typeface="Arial" pitchFamily="34" charset="0"/>
            </a:rPr>
            <a:t>(but increasing fights between the Gulf Cartel, the 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Zetas, </a:t>
          </a:r>
          <a:r>
            <a:rPr lang="en-US" sz="1200" dirty="0">
              <a:latin typeface="Arial" pitchFamily="34" charset="0"/>
              <a:cs typeface="Arial" pitchFamily="34" charset="0"/>
            </a:rPr>
            <a:t>and members of the Sinaloa Cartel for the control of Nuevo Laredo) </a:t>
          </a:r>
        </a:p>
        <a:p xmlns:a="http://schemas.openxmlformats.org/drawingml/2006/main">
          <a:pPr algn="ctr"/>
          <a:endParaRPr lang="en-US" sz="125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0.66705</cdr:x>
      <cdr:y>0.5</cdr:y>
    </cdr:from>
    <cdr:to>
      <cdr:x>0.69226</cdr:x>
      <cdr:y>0.78682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4935847" y="3876425"/>
          <a:ext cx="1776187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ctr"/>
          <a:r>
            <a:rPr lang="en-US" sz="1250" b="1" noProof="0" dirty="0">
              <a:latin typeface="Arial" pitchFamily="34" charset="0"/>
              <a:cs typeface="Arial" pitchFamily="34" charset="0"/>
            </a:rPr>
            <a:t>End of the Pact</a:t>
          </a:r>
        </a:p>
      </cdr:txBody>
    </cdr:sp>
  </cdr:relSizeAnchor>
  <cdr:relSizeAnchor xmlns:cdr="http://schemas.openxmlformats.org/drawingml/2006/chartDrawing">
    <cdr:from>
      <cdr:x>0.23848</cdr:x>
      <cdr:y>0.13953</cdr:y>
    </cdr:from>
    <cdr:to>
      <cdr:x>0.27948</cdr:x>
      <cdr:y>0.7914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200770" y="2706846"/>
          <a:ext cx="4036827" cy="351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ctr"/>
          <a:r>
            <a:rPr lang="en-US" sz="1250" b="1" noProof="0" dirty="0" err="1">
              <a:latin typeface="Arial" pitchFamily="34" charset="0"/>
              <a:cs typeface="Arial" pitchFamily="34" charset="0"/>
            </a:rPr>
            <a:t>Osiel</a:t>
          </a:r>
          <a:r>
            <a:rPr lang="en-US" sz="1250" b="1" noProof="0" dirty="0">
              <a:latin typeface="Arial" pitchFamily="34" charset="0"/>
              <a:cs typeface="Arial" pitchFamily="34" charset="0"/>
            </a:rPr>
            <a:t> </a:t>
          </a:r>
          <a:r>
            <a:rPr lang="en-US" sz="1250" b="1" dirty="0">
              <a:latin typeface="Arial" pitchFamily="34" charset="0"/>
              <a:cs typeface="Arial" pitchFamily="34" charset="0"/>
            </a:rPr>
            <a:t>Cárdenas </a:t>
          </a:r>
          <a:r>
            <a:rPr lang="en-US" sz="1250" b="1" noProof="0" dirty="0">
              <a:latin typeface="Arial" pitchFamily="34" charset="0"/>
              <a:cs typeface="Arial" pitchFamily="34" charset="0"/>
            </a:rPr>
            <a:t>is captured in Matamoros</a:t>
          </a:r>
        </a:p>
      </cdr:txBody>
    </cdr:sp>
  </cdr:relSizeAnchor>
  <cdr:relSizeAnchor xmlns:cdr="http://schemas.openxmlformats.org/drawingml/2006/chartDrawing">
    <cdr:from>
      <cdr:x>0.45697</cdr:x>
      <cdr:y>0.26744</cdr:y>
    </cdr:from>
    <cdr:to>
      <cdr:x>0.49059</cdr:x>
      <cdr:y>0.77589</cdr:y>
    </cdr:to>
    <cdr:sp macro="" textlink="">
      <cdr:nvSpPr>
        <cdr:cNvPr id="9" name="TextBox 1"/>
        <cdr:cNvSpPr txBox="1"/>
      </cdr:nvSpPr>
      <cdr:spPr>
        <a:xfrm xmlns:a="http://schemas.openxmlformats.org/drawingml/2006/main" rot="16200000">
          <a:off x="2485435" y="3086476"/>
          <a:ext cx="3148673" cy="288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ctr"/>
          <a:r>
            <a:rPr lang="en-US" sz="1250" b="1" noProof="0" dirty="0">
              <a:latin typeface="Arial" pitchFamily="34" charset="0"/>
              <a:cs typeface="Arial" pitchFamily="34" charset="0"/>
            </a:rPr>
            <a:t>Cárdenas’s extradition to the U.S.</a:t>
          </a:r>
        </a:p>
      </cdr:txBody>
    </cdr:sp>
  </cdr:relSizeAnchor>
  <cdr:relSizeAnchor xmlns:cdr="http://schemas.openxmlformats.org/drawingml/2006/chartDrawing">
    <cdr:from>
      <cdr:x>0.49058</cdr:x>
      <cdr:y>0.02326</cdr:y>
    </cdr:from>
    <cdr:to>
      <cdr:x>0.49058</cdr:x>
      <cdr:y>0.84884</cdr:y>
    </cdr:to>
    <cdr:cxnSp macro="">
      <cdr:nvCxnSpPr>
        <cdr:cNvPr id="11" name="Straight Connector 10"/>
        <cdr:cNvCxnSpPr/>
      </cdr:nvCxnSpPr>
      <cdr:spPr>
        <a:xfrm xmlns:a="http://schemas.openxmlformats.org/drawingml/2006/main" flipV="1">
          <a:off x="4203760" y="144016"/>
          <a:ext cx="0" cy="51125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D16349">
              <a:satMod val="150000"/>
            </a:srgb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0.30571</cdr:x>
      <cdr:y>0.77907</cdr:y>
    </cdr:from>
    <cdr:to>
      <cdr:x>0.65024</cdr:x>
      <cdr:y>0.84566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619584" y="4824536"/>
          <a:ext cx="2952261" cy="412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ctr"/>
          <a:r>
            <a:rPr lang="en-US" sz="12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Divisions between the Gulf Cartel</a:t>
          </a:r>
        </a:p>
        <a:p xmlns:a="http://schemas.openxmlformats.org/drawingml/2006/main">
          <a:pPr algn="ctr"/>
          <a:r>
            <a:rPr lang="en-US" sz="1200" b="1" noProof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and the Zetas</a:t>
          </a:r>
        </a:p>
      </cdr:txBody>
    </cdr:sp>
  </cdr:relSizeAnchor>
  <cdr:relSizeAnchor xmlns:cdr="http://schemas.openxmlformats.org/drawingml/2006/chartDrawing">
    <cdr:from>
      <cdr:x>0.27209</cdr:x>
      <cdr:y>0.02326</cdr:y>
    </cdr:from>
    <cdr:to>
      <cdr:x>0.27209</cdr:x>
      <cdr:y>0.84884</cdr:y>
    </cdr:to>
    <cdr:cxnSp macro="">
      <cdr:nvCxnSpPr>
        <cdr:cNvPr id="14" name="Straight Connector 13"/>
        <cdr:cNvCxnSpPr/>
      </cdr:nvCxnSpPr>
      <cdr:spPr>
        <a:xfrm xmlns:a="http://schemas.openxmlformats.org/drawingml/2006/main" flipV="1">
          <a:off x="2331552" y="144016"/>
          <a:ext cx="0" cy="51125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D16349">
              <a:satMod val="150000"/>
            </a:srgb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0.49058</cdr:x>
      <cdr:y>0.03488</cdr:y>
    </cdr:from>
    <cdr:to>
      <cdr:x>0.53158</cdr:x>
      <cdr:y>0.76497</cdr:y>
    </cdr:to>
    <cdr:sp macro="" textlink="">
      <cdr:nvSpPr>
        <cdr:cNvPr id="12" name="TextBox 1"/>
        <cdr:cNvSpPr txBox="1"/>
      </cdr:nvSpPr>
      <cdr:spPr>
        <a:xfrm xmlns:a="http://schemas.openxmlformats.org/drawingml/2006/main" rot="16200000">
          <a:off x="2118817" y="2300968"/>
          <a:ext cx="4521220" cy="351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l"/>
          <a:r>
            <a:rPr lang="en-US" sz="1200" b="1" dirty="0">
              <a:latin typeface="Arial" pitchFamily="34" charset="0"/>
              <a:cs typeface="Arial" pitchFamily="34" charset="0"/>
            </a:rPr>
            <a:t>Pact between the Gulf Cartel and the Zetas</a:t>
          </a:r>
        </a:p>
        <a:p xmlns:a="http://schemas.openxmlformats.org/drawingml/2006/main">
          <a:pPr algn="l"/>
          <a:r>
            <a:rPr lang="en-US" sz="1200" b="1" dirty="0">
              <a:latin typeface="Arial" pitchFamily="34" charset="0"/>
              <a:cs typeface="Arial" pitchFamily="34" charset="0"/>
            </a:rPr>
            <a:t> </a:t>
          </a:r>
          <a:r>
            <a:rPr lang="en-US" sz="1200" dirty="0">
              <a:latin typeface="Arial" pitchFamily="34" charset="0"/>
              <a:cs typeface="Arial" pitchFamily="34" charset="0"/>
            </a:rPr>
            <a:t>(division of the territory but collaboration continues)</a:t>
          </a:r>
        </a:p>
      </cdr:txBody>
    </cdr:sp>
  </cdr:relSizeAnchor>
  <cdr:relSizeAnchor xmlns:cdr="http://schemas.openxmlformats.org/drawingml/2006/chartDrawing">
    <cdr:from>
      <cdr:x>0.8015</cdr:x>
      <cdr:y>0.02326</cdr:y>
    </cdr:from>
    <cdr:to>
      <cdr:x>0.8015</cdr:x>
      <cdr:y>0.84884</cdr:y>
    </cdr:to>
    <cdr:cxnSp macro="">
      <cdr:nvCxnSpPr>
        <cdr:cNvPr id="24" name="Straight Connector 2"/>
        <cdr:cNvCxnSpPr/>
      </cdr:nvCxnSpPr>
      <cdr:spPr>
        <a:xfrm xmlns:a="http://schemas.openxmlformats.org/drawingml/2006/main" flipH="1" flipV="1">
          <a:off x="6868056" y="144016"/>
          <a:ext cx="1" cy="511256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D16349">
              <a:satMod val="150000"/>
            </a:srgb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0.74268</cdr:x>
      <cdr:y>0.2907</cdr:y>
    </cdr:from>
    <cdr:to>
      <cdr:x>0.79209</cdr:x>
      <cdr:y>0.86047</cdr:y>
    </cdr:to>
    <cdr:sp macro="" textlink="">
      <cdr:nvSpPr>
        <cdr:cNvPr id="25" name="TextBox 1"/>
        <cdr:cNvSpPr txBox="1"/>
      </cdr:nvSpPr>
      <cdr:spPr>
        <a:xfrm xmlns:a="http://schemas.openxmlformats.org/drawingml/2006/main" rot="16200000">
          <a:off x="4811492" y="3352708"/>
          <a:ext cx="3528408" cy="423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ctr"/>
          <a:r>
            <a:rPr lang="en-US" sz="1200" b="1" noProof="0" dirty="0">
              <a:latin typeface="Arial" pitchFamily="34" charset="0"/>
              <a:cs typeface="Arial" pitchFamily="34" charset="0"/>
            </a:rPr>
            <a:t>Heriberto </a:t>
          </a:r>
          <a:r>
            <a:rPr lang="en-US" sz="1200" b="1" noProof="0" dirty="0" err="1">
              <a:latin typeface="Arial" pitchFamily="34" charset="0"/>
              <a:cs typeface="Arial" pitchFamily="34" charset="0"/>
            </a:rPr>
            <a:t>Lazcano</a:t>
          </a:r>
          <a:r>
            <a:rPr lang="en-US" sz="1200" b="1" noProof="0" dirty="0">
              <a:latin typeface="Arial" pitchFamily="34" charset="0"/>
              <a:cs typeface="Arial" pitchFamily="34" charset="0"/>
            </a:rPr>
            <a:t>, Z-3, is killed in a shootout with </a:t>
          </a:r>
          <a:r>
            <a:rPr lang="en-US" sz="1200" b="1" noProof="0" dirty="0" err="1">
              <a:latin typeface="Arial" pitchFamily="34" charset="0"/>
              <a:cs typeface="Arial" pitchFamily="34" charset="0"/>
            </a:rPr>
            <a:t>th</a:t>
          </a:r>
          <a:r>
            <a:rPr lang="en-US" sz="1200" b="1" dirty="0">
              <a:latin typeface="Arial" pitchFamily="34" charset="0"/>
              <a:cs typeface="Arial" pitchFamily="34" charset="0"/>
            </a:rPr>
            <a:t>e Mexican Navy</a:t>
          </a:r>
          <a:endParaRPr lang="en-US" sz="1200" b="1" noProof="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0.85192</cdr:x>
      <cdr:y>0.02326</cdr:y>
    </cdr:from>
    <cdr:to>
      <cdr:x>0.85192</cdr:x>
      <cdr:y>0.84884</cdr:y>
    </cdr:to>
    <cdr:cxnSp macro="">
      <cdr:nvCxnSpPr>
        <cdr:cNvPr id="15" name="Straight Connector 2"/>
        <cdr:cNvCxnSpPr/>
      </cdr:nvCxnSpPr>
      <cdr:spPr>
        <a:xfrm xmlns:a="http://schemas.openxmlformats.org/drawingml/2006/main" flipH="1" flipV="1">
          <a:off x="7300062" y="144043"/>
          <a:ext cx="42" cy="511254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D16349">
              <a:satMod val="150000"/>
            </a:srgb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0.80151</cdr:x>
      <cdr:y>0.2907</cdr:y>
    </cdr:from>
    <cdr:to>
      <cdr:x>0.85092</cdr:x>
      <cdr:y>0.86047</cdr:y>
    </cdr:to>
    <cdr:sp macro="" textlink="">
      <cdr:nvSpPr>
        <cdr:cNvPr id="18" name="TextBox 1"/>
        <cdr:cNvSpPr txBox="1"/>
      </cdr:nvSpPr>
      <cdr:spPr>
        <a:xfrm xmlns:a="http://schemas.openxmlformats.org/drawingml/2006/main" rot="16200000">
          <a:off x="5315550" y="3352707"/>
          <a:ext cx="3528407" cy="423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ctr"/>
          <a:r>
            <a:rPr lang="en-US" sz="1200" b="1" noProof="0" dirty="0">
              <a:latin typeface="Arial" pitchFamily="34" charset="0"/>
              <a:cs typeface="Arial" pitchFamily="34" charset="0"/>
            </a:rPr>
            <a:t>Miguel </a:t>
          </a:r>
          <a:r>
            <a:rPr lang="en-US" sz="1200" b="1" noProof="0" dirty="0" err="1">
              <a:latin typeface="Arial" pitchFamily="34" charset="0"/>
              <a:cs typeface="Arial" pitchFamily="34" charset="0"/>
            </a:rPr>
            <a:t>Treviño</a:t>
          </a:r>
          <a:r>
            <a:rPr lang="en-US" sz="1200" b="1" noProof="0" dirty="0">
              <a:latin typeface="Arial" pitchFamily="34" charset="0"/>
              <a:cs typeface="Arial" pitchFamily="34" charset="0"/>
            </a:rPr>
            <a:t> Morales, Z-40, is arrested by the M</a:t>
          </a:r>
          <a:r>
            <a:rPr lang="en-US" sz="1200" b="1" dirty="0" err="1">
              <a:latin typeface="Arial" pitchFamily="34" charset="0"/>
              <a:cs typeface="Arial" pitchFamily="34" charset="0"/>
            </a:rPr>
            <a:t>exican</a:t>
          </a:r>
          <a:r>
            <a:rPr lang="en-US" sz="1200" b="1" dirty="0">
              <a:latin typeface="Arial" pitchFamily="34" charset="0"/>
              <a:cs typeface="Arial" pitchFamily="34" charset="0"/>
            </a:rPr>
            <a:t> Navy</a:t>
          </a:r>
          <a:endParaRPr lang="en-US" sz="1200" b="1" noProof="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0.86873</cdr:x>
      <cdr:y>0.30233</cdr:y>
    </cdr:from>
    <cdr:to>
      <cdr:x>0.92655</cdr:x>
      <cdr:y>0.8721</cdr:y>
    </cdr:to>
    <cdr:sp macro="" textlink="">
      <cdr:nvSpPr>
        <cdr:cNvPr id="19" name="TextBox 1"/>
        <cdr:cNvSpPr txBox="1"/>
      </cdr:nvSpPr>
      <cdr:spPr>
        <a:xfrm xmlns:a="http://schemas.openxmlformats.org/drawingml/2006/main" rot="16200000">
          <a:off x="5927646" y="3388683"/>
          <a:ext cx="3528408" cy="495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noProof="0" dirty="0">
              <a:latin typeface="Arial" pitchFamily="34" charset="0"/>
              <a:cs typeface="Arial" pitchFamily="34" charset="0"/>
            </a:rPr>
            <a:t>Omar </a:t>
          </a:r>
          <a:r>
            <a:rPr lang="en-US" sz="1200" b="1" noProof="0" dirty="0" err="1">
              <a:latin typeface="Arial" pitchFamily="34" charset="0"/>
              <a:cs typeface="Arial" pitchFamily="34" charset="0"/>
            </a:rPr>
            <a:t>Treviño</a:t>
          </a:r>
          <a:r>
            <a:rPr lang="en-US" sz="1200" b="1" noProof="0" dirty="0">
              <a:latin typeface="Arial" pitchFamily="34" charset="0"/>
              <a:cs typeface="Arial" pitchFamily="34" charset="0"/>
            </a:rPr>
            <a:t> Morales, Z-42, is arrested by f</a:t>
          </a:r>
          <a:r>
            <a:rPr lang="en-US" sz="1200" b="1" dirty="0" err="1" smtClean="0">
              <a:latin typeface="Arial" pitchFamily="34" charset="0"/>
              <a:cs typeface="Arial" pitchFamily="34" charset="0"/>
            </a:rPr>
            <a:t>ederal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b="1" dirty="0">
              <a:latin typeface="Arial" pitchFamily="34" charset="0"/>
              <a:cs typeface="Arial" pitchFamily="34" charset="0"/>
            </a:rPr>
            <a:t>authorities and the Federal Police</a:t>
          </a:r>
          <a:endParaRPr lang="en-US" sz="1200" b="1" noProof="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0.95277</cdr:x>
      <cdr:y>0.02326</cdr:y>
    </cdr:from>
    <cdr:to>
      <cdr:x>0.95277</cdr:x>
      <cdr:y>0.84884</cdr:y>
    </cdr:to>
    <cdr:cxnSp macro="">
      <cdr:nvCxnSpPr>
        <cdr:cNvPr id="20" name="Straight Connector 2"/>
        <cdr:cNvCxnSpPr/>
      </cdr:nvCxnSpPr>
      <cdr:spPr>
        <a:xfrm xmlns:a="http://schemas.openxmlformats.org/drawingml/2006/main" flipV="1">
          <a:off x="8164200" y="144043"/>
          <a:ext cx="40" cy="511254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D16349">
              <a:satMod val="150000"/>
            </a:srgb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0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6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202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9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7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7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9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1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8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5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7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8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9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7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299DF-A59A-4952-AADB-7395F1131EE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4DDA-A17B-4B06-9237-ADE8EFBD6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6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6" y="2636912"/>
            <a:ext cx="7128792" cy="2160240"/>
          </a:xfrm>
          <a:noFill/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New Dynamics of the once "Forgotten Border</a:t>
            </a:r>
            <a:r>
              <a:rPr lang="en-US" sz="4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  <a:endParaRPr lang="es-ES" sz="4400" dirty="0" smtClean="0">
              <a:ln w="127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560" y="2636912"/>
            <a:ext cx="1846112" cy="160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4653136"/>
            <a:ext cx="85711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algn="ctr" defTabSz="920750"/>
            <a:r>
              <a:rPr lang="en-US" sz="280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chemeClr val="tx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Guadalupe Correa-Cabrera</a:t>
            </a:r>
            <a:endParaRPr lang="en-US" sz="2800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chemeClr val="tx1">
                    <a:alpha val="40000"/>
                  </a:scheme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20650" algn="ctr" defTabSz="920750"/>
            <a:endParaRPr lang="es-MX" dirty="0" smtClean="0">
              <a:ln w="12700">
                <a:solidFill>
                  <a:schemeClr val="tx1"/>
                </a:solidFill>
                <a:prstDash val="solid"/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20650" algn="ctr"/>
            <a:r>
              <a:rPr lang="en-US" sz="2000" dirty="0" smtClean="0">
                <a:ln w="12700">
                  <a:solidFill>
                    <a:schemeClr val="tx1"/>
                  </a:solidFill>
                  <a:prstDash val="solid"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WWICS</a:t>
            </a:r>
          </a:p>
          <a:p>
            <a:pPr marL="120650" algn="ctr"/>
            <a:r>
              <a:rPr lang="es-MX" sz="2000" dirty="0" smtClean="0">
                <a:ln w="12700">
                  <a:solidFill>
                    <a:schemeClr val="tx1"/>
                  </a:solidFill>
                  <a:prstDash val="solid"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Washington, DC</a:t>
            </a:r>
            <a:endParaRPr lang="en-US" sz="2000" dirty="0" smtClean="0">
              <a:ln w="12700">
                <a:solidFill>
                  <a:schemeClr val="tx1"/>
                </a:solidFill>
                <a:prstDash val="solid"/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20650" algn="ctr"/>
            <a:r>
              <a:rPr lang="en-US" sz="2000" dirty="0" smtClean="0">
                <a:ln w="12700">
                  <a:solidFill>
                    <a:schemeClr val="tx1"/>
                  </a:solidFill>
                  <a:prstDash val="solid"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February 3, 2017</a:t>
            </a:r>
            <a:endParaRPr lang="es-MX" sz="2000" dirty="0" smtClean="0">
              <a:ln w="12700">
                <a:solidFill>
                  <a:schemeClr val="tx1"/>
                </a:solidFill>
                <a:prstDash val="solid"/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908720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State of Security in Mexico</a:t>
            </a:r>
          </a:p>
          <a:p>
            <a:pPr algn="ctr"/>
            <a:r>
              <a:rPr lang="es-MX" sz="3200" b="1" dirty="0" err="1" smtClean="0"/>
              <a:t>The</a:t>
            </a:r>
            <a:r>
              <a:rPr lang="es-MX" sz="3200" b="1" dirty="0" smtClean="0"/>
              <a:t> case of Tamaulipas</a:t>
            </a:r>
            <a:endParaRPr lang="en-US" sz="32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278027"/>
            <a:ext cx="8676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124000"/>
              <a:buFont typeface="Wingdings" panose="05000000000000000000" pitchFamily="2" charset="2"/>
              <a:buChar char="§"/>
            </a:pPr>
            <a:r>
              <a:rPr lang="es-MX" sz="3000" dirty="0" smtClean="0"/>
              <a:t>CDG Matamoros </a:t>
            </a:r>
            <a:r>
              <a:rPr lang="es-MX" sz="3000" dirty="0" err="1"/>
              <a:t>G</a:t>
            </a:r>
            <a:r>
              <a:rPr lang="es-MX" sz="3000" dirty="0" err="1" smtClean="0"/>
              <a:t>roup</a:t>
            </a:r>
            <a:r>
              <a:rPr lang="es-MX" sz="3000" dirty="0" smtClean="0"/>
              <a:t> (Matamoros, Valle Hermoso, San Fernando)</a:t>
            </a:r>
          </a:p>
          <a:p>
            <a:pPr marL="457200" indent="-457200">
              <a:buClr>
                <a:srgbClr val="C00000"/>
              </a:buClr>
              <a:buSzPct val="124000"/>
              <a:buFont typeface="Wingdings" panose="05000000000000000000" pitchFamily="2" charset="2"/>
              <a:buChar char="§"/>
            </a:pPr>
            <a:r>
              <a:rPr lang="es-MX" sz="3000" dirty="0" smtClean="0"/>
              <a:t>CDG Reynosa </a:t>
            </a:r>
            <a:r>
              <a:rPr lang="es-MX" sz="3000" dirty="0" err="1"/>
              <a:t>G</a:t>
            </a:r>
            <a:r>
              <a:rPr lang="es-MX" sz="3000" dirty="0" err="1" smtClean="0"/>
              <a:t>roup</a:t>
            </a:r>
            <a:r>
              <a:rPr lang="es-MX" sz="3000" dirty="0" smtClean="0"/>
              <a:t> (Río Bravo, Reynosa and La Ribereña</a:t>
            </a:r>
          </a:p>
          <a:p>
            <a:pPr marL="457200" indent="-457200">
              <a:buClr>
                <a:srgbClr val="C00000"/>
              </a:buClr>
              <a:buSzPct val="124000"/>
              <a:buFont typeface="Wingdings" panose="05000000000000000000" pitchFamily="2" charset="2"/>
              <a:buChar char="§"/>
            </a:pPr>
            <a:r>
              <a:rPr lang="es-MX" sz="3000" dirty="0" smtClean="0"/>
              <a:t>CDG Tampico</a:t>
            </a:r>
            <a:endParaRPr lang="en-US" sz="3000" dirty="0" smtClean="0"/>
          </a:p>
          <a:p>
            <a:pPr marL="457200" indent="-457200">
              <a:buClr>
                <a:srgbClr val="C00000"/>
              </a:buClr>
              <a:buSzPct val="124000"/>
              <a:buFont typeface="Wingdings" panose="05000000000000000000" pitchFamily="2" charset="2"/>
              <a:buChar char="§"/>
            </a:pPr>
            <a:r>
              <a:rPr lang="es-MX" sz="3000" dirty="0" smtClean="0"/>
              <a:t>Cartel del Noreste</a:t>
            </a:r>
          </a:p>
          <a:p>
            <a:pPr marL="457200" indent="-457200">
              <a:buClr>
                <a:srgbClr val="C00000"/>
              </a:buClr>
              <a:buSzPct val="124000"/>
              <a:buFont typeface="Wingdings" panose="05000000000000000000" pitchFamily="2" charset="2"/>
              <a:buChar char="§"/>
            </a:pPr>
            <a:r>
              <a:rPr lang="es-MX" sz="3000" dirty="0"/>
              <a:t>Zetas Vieja </a:t>
            </a:r>
            <a:r>
              <a:rPr lang="es-MX" sz="3000" dirty="0" smtClean="0"/>
              <a:t>Escuela</a:t>
            </a:r>
          </a:p>
          <a:p>
            <a:pPr marL="457200" indent="-457200">
              <a:buClr>
                <a:srgbClr val="C00000"/>
              </a:buClr>
              <a:buSzPct val="124000"/>
              <a:buFont typeface="Wingdings" panose="05000000000000000000" pitchFamily="2" charset="2"/>
              <a:buChar char="§"/>
            </a:pPr>
            <a:r>
              <a:rPr lang="es-MX" sz="3000" i="1" dirty="0" smtClean="0"/>
              <a:t>Los Renegados</a:t>
            </a:r>
            <a:r>
              <a:rPr lang="es-MX" sz="3000" dirty="0" smtClean="0"/>
              <a:t> w/ Vieja Escuela</a:t>
            </a:r>
          </a:p>
          <a:p>
            <a:pPr marL="457200" indent="-457200">
              <a:buClr>
                <a:srgbClr val="C00000"/>
              </a:buClr>
              <a:buSzPct val="124000"/>
              <a:buFont typeface="Wingdings" panose="05000000000000000000" pitchFamily="2" charset="2"/>
              <a:buChar char="§"/>
            </a:pPr>
            <a:r>
              <a:rPr lang="es-MX" sz="3000" dirty="0" smtClean="0"/>
              <a:t>Coahuila – Cartel del Noreste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Cartels</a:t>
            </a:r>
            <a:r>
              <a:rPr lang="es-MX" dirty="0" smtClean="0"/>
              <a:t>’ </a:t>
            </a:r>
            <a:r>
              <a:rPr lang="es-MX" dirty="0" err="1" smtClean="0"/>
              <a:t>factions</a:t>
            </a:r>
            <a:r>
              <a:rPr lang="es-MX" dirty="0" smtClean="0"/>
              <a:t> in Tamaulipas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027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53228"/>
            <a:ext cx="6896534" cy="1080938"/>
          </a:xfrm>
        </p:spPr>
        <p:txBody>
          <a:bodyPr/>
          <a:lstStyle/>
          <a:p>
            <a:r>
              <a:rPr lang="es-MX" dirty="0" smtClean="0"/>
              <a:t>Matamoros</a:t>
            </a:r>
            <a:endParaRPr lang="en-US" dirty="0"/>
          </a:p>
        </p:txBody>
      </p:sp>
      <p:pic>
        <p:nvPicPr>
          <p:cNvPr id="1026" name="Picture 2" descr="https://encrypted-tbn3.gstatic.com/images?q=tbn:ANd9GcRYo_S2kT8zg_RVkjG-ZoXeqK5gWCepLwjfgPe8zz62g2gtJlxI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9" y="2353512"/>
            <a:ext cx="3176265" cy="409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786" y="3181912"/>
            <a:ext cx="4888346" cy="32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Violence</a:t>
            </a:r>
            <a:r>
              <a:rPr lang="es-MX" dirty="0" smtClean="0"/>
              <a:t> in Matamoros</a:t>
            </a:r>
            <a:endParaRPr lang="en-US" dirty="0"/>
          </a:p>
        </p:txBody>
      </p:sp>
      <p:pic>
        <p:nvPicPr>
          <p:cNvPr id="2050" name="Picture 2" descr="Image result for violence in matamo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5" y="2204864"/>
            <a:ext cx="278789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iolence in matamo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60" y="2513230"/>
            <a:ext cx="3178332" cy="177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violence in matamo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50" y="4683796"/>
            <a:ext cx="2949625" cy="191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2416460"/>
            <a:ext cx="2505406" cy="1876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625" y="4649368"/>
            <a:ext cx="3075702" cy="1947945"/>
          </a:xfrm>
          <a:prstGeom prst="rect">
            <a:avLst/>
          </a:prstGeom>
        </p:spPr>
      </p:pic>
      <p:pic>
        <p:nvPicPr>
          <p:cNvPr id="2060" name="Picture 12" descr="Image result for violence in matamor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51" y="485427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4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2893" y="5877272"/>
            <a:ext cx="8183563" cy="5032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000" dirty="0" smtClean="0">
                <a:solidFill>
                  <a:srgbClr val="CC6600"/>
                </a:solidFill>
              </a:rPr>
              <a:t/>
            </a:r>
            <a:br>
              <a:rPr lang="en-US" sz="3000" dirty="0" smtClean="0">
                <a:solidFill>
                  <a:srgbClr val="CC6600"/>
                </a:solidFill>
              </a:rPr>
            </a:br>
            <a:r>
              <a:rPr lang="en-US" sz="3200" dirty="0" err="1" smtClean="0"/>
              <a:t>Paramilitarism</a:t>
            </a:r>
            <a:r>
              <a:rPr lang="en-US" sz="3200" dirty="0" smtClean="0"/>
              <a:t> in Matamoros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 smtClean="0"/>
              <a:t>The </a:t>
            </a:r>
            <a:r>
              <a:rPr lang="en-US" sz="3200" dirty="0"/>
              <a:t>“</a:t>
            </a:r>
            <a:r>
              <a:rPr lang="en-US" sz="3200" i="1" dirty="0" err="1"/>
              <a:t>Hércules</a:t>
            </a:r>
            <a:r>
              <a:rPr lang="en-US" sz="3200" dirty="0" smtClean="0"/>
              <a:t>” Group</a:t>
            </a:r>
            <a:endParaRPr lang="en-US" sz="3200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40968"/>
            <a:ext cx="43924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2656"/>
            <a:ext cx="53285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385705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0968"/>
            <a:ext cx="41764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0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00064" y="2780928"/>
            <a:ext cx="2856217" cy="3392413"/>
          </a:xfrm>
          <a:prstGeom prst="rect">
            <a:avLst/>
          </a:prstGeom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Tamaulipas-Texas: The once “Forgotten Border”</a:t>
            </a:r>
            <a:endParaRPr lang="en-US" dirty="0"/>
          </a:p>
        </p:txBody>
      </p:sp>
      <p:pic>
        <p:nvPicPr>
          <p:cNvPr id="6" name="image02.png" descr="C:\Users\GC0327507\Downloads\mapa-mexico-estados-nombres (2)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1520" y="2276872"/>
            <a:ext cx="5748544" cy="42328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238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695108" cy="648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78" y="1052736"/>
            <a:ext cx="8280920" cy="504056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The Zetas </a:t>
            </a:r>
            <a:r>
              <a:rPr lang="en-US" sz="3000" dirty="0" smtClean="0">
                <a:solidFill>
                  <a:schemeClr val="tx1"/>
                </a:solidFill>
              </a:rPr>
              <a:t>and the new configuration of organized crime in Mexico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media.reporternews.com/media/img/photos/2012/09/30/221617_t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019" y="2040851"/>
            <a:ext cx="3142522" cy="4752527"/>
          </a:xfrm>
          <a:prstGeom prst="rect">
            <a:avLst/>
          </a:prstGeom>
          <a:noFill/>
        </p:spPr>
      </p:pic>
      <p:pic>
        <p:nvPicPr>
          <p:cNvPr id="25604" name="Picture 4" descr="http://mediosfera.files.wordpress.com/2010/08/escudo_de__los_zeta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78" y="2852936"/>
            <a:ext cx="2414386" cy="2736305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3097" y="2852936"/>
            <a:ext cx="258574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45149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MX" sz="4000" dirty="0" smtClean="0"/>
              <a:t>2010-2016</a:t>
            </a:r>
            <a:endParaRPr lang="en-US" sz="4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dirty="0" err="1" smtClean="0"/>
              <a:t>Actors</a:t>
            </a:r>
            <a:r>
              <a:rPr lang="es-MX" sz="4000" dirty="0" smtClean="0"/>
              <a:t> and </a:t>
            </a:r>
            <a:r>
              <a:rPr lang="es-MX" sz="4000" dirty="0" err="1" smtClean="0"/>
              <a:t>levels</a:t>
            </a:r>
            <a:r>
              <a:rPr lang="es-MX" sz="4000" dirty="0" smtClean="0"/>
              <a:t> of </a:t>
            </a:r>
            <a:r>
              <a:rPr lang="es-MX" sz="4000" dirty="0" err="1" smtClean="0"/>
              <a:t>conflict</a:t>
            </a:r>
            <a:endParaRPr lang="en-US" sz="40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691680" y="476672"/>
            <a:ext cx="6419056" cy="360040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s-ES" sz="5800" b="1" dirty="0" smtClean="0"/>
              <a:t>CDG</a:t>
            </a:r>
          </a:p>
          <a:p>
            <a:pPr marL="514350" indent="-514350"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s-ES" sz="5800" b="1" dirty="0" smtClean="0"/>
              <a:t>Zetas	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s-ES" sz="5800" b="1" dirty="0" smtClean="0"/>
              <a:t>GOM</a:t>
            </a:r>
          </a:p>
          <a:p>
            <a:pPr marL="514350" indent="-514350"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SzPct val="100000"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4" name="Circular Arrow 13"/>
          <p:cNvSpPr/>
          <p:nvPr/>
        </p:nvSpPr>
        <p:spPr>
          <a:xfrm rot="5400000">
            <a:off x="3300636" y="613590"/>
            <a:ext cx="1728192" cy="136815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360541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rot="5400000">
            <a:off x="4506410" y="1189654"/>
            <a:ext cx="2496310" cy="194421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360541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0791" y="83671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vs.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16570" y="17536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vs.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638634"/>
            <a:ext cx="9145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4. </a:t>
            </a:r>
            <a:r>
              <a:rPr lang="es-ES" sz="4400" b="1" dirty="0" smtClean="0"/>
              <a:t>CDG vs. CDG &amp; Zetas vs. Zetas</a:t>
            </a:r>
            <a:endParaRPr lang="es-ES" sz="4400" b="1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6506501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animBg="1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490215"/>
              </p:ext>
            </p:extLst>
          </p:nvPr>
        </p:nvGraphicFramePr>
        <p:xfrm>
          <a:off x="296232" y="332656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2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Homicides</a:t>
            </a:r>
            <a:r>
              <a:rPr lang="es-MX" dirty="0" smtClean="0"/>
              <a:t> en Tamaulipas</a:t>
            </a:r>
            <a:br>
              <a:rPr lang="es-MX" dirty="0" smtClean="0"/>
            </a:br>
            <a:r>
              <a:rPr lang="es-MX" dirty="0" smtClean="0"/>
              <a:t>(2000-2015</a:t>
            </a:r>
            <a:r>
              <a:rPr lang="es-MX" dirty="0"/>
              <a:t>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2276872"/>
            <a:ext cx="68407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Violence</a:t>
            </a:r>
            <a:r>
              <a:rPr lang="es-MX" dirty="0" smtClean="0"/>
              <a:t> in Tamaulipas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0" y="1700808"/>
            <a:ext cx="3816424" cy="504546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80112" y="3140968"/>
            <a:ext cx="50405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278027"/>
            <a:ext cx="8676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200" dirty="0" smtClean="0"/>
              <a:t>Elections June 5, 2016: </a:t>
            </a:r>
            <a:r>
              <a:rPr lang="en-US" sz="3200" b="1" dirty="0" smtClean="0"/>
              <a:t>Francisco Javier </a:t>
            </a:r>
            <a:r>
              <a:rPr lang="en-US" sz="3200" b="1" dirty="0" err="1" smtClean="0"/>
              <a:t>García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Cabeza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Vaca</a:t>
            </a:r>
            <a:r>
              <a:rPr lang="en-US" sz="3200" dirty="0" smtClean="0"/>
              <a:t> (PAN)</a:t>
            </a:r>
          </a:p>
          <a:p>
            <a:pPr marL="914400" indent="-9144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FF0000"/>
                </a:solidFill>
              </a:rPr>
              <a:t>Cartels’ factions</a:t>
            </a:r>
          </a:p>
          <a:p>
            <a:pPr marL="914400" indent="-9144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200" dirty="0" smtClean="0"/>
              <a:t>Reduction in levels of violence</a:t>
            </a:r>
          </a:p>
          <a:p>
            <a:pPr marL="914400" indent="-9144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200" dirty="0" smtClean="0"/>
              <a:t>Coordination between federal forces and state authorities</a:t>
            </a:r>
          </a:p>
          <a:p>
            <a:pPr marL="914400" indent="-9144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200" b="1" i="1" dirty="0" err="1" smtClean="0">
                <a:solidFill>
                  <a:srgbClr val="FF0000"/>
                </a:solidFill>
              </a:rPr>
              <a:t>Pax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Mafiosa</a:t>
            </a:r>
            <a:r>
              <a:rPr lang="en-US" sz="3200" b="1" dirty="0" smtClean="0">
                <a:solidFill>
                  <a:srgbClr val="FF0000"/>
                </a:solidFill>
              </a:rPr>
              <a:t> </a:t>
            </a:r>
          </a:p>
          <a:p>
            <a:pPr marL="914400" indent="-9144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¿</a:t>
            </a:r>
            <a:r>
              <a:rPr lang="en-US" sz="3200" b="1" dirty="0" err="1" smtClean="0">
                <a:solidFill>
                  <a:schemeClr val="bg1"/>
                </a:solidFill>
              </a:rPr>
              <a:t>Vuelve</a:t>
            </a:r>
            <a:r>
              <a:rPr lang="en-US" sz="3200" b="1" dirty="0" smtClean="0">
                <a:solidFill>
                  <a:schemeClr val="bg1"/>
                </a:solidFill>
              </a:rPr>
              <a:t> la </a:t>
            </a:r>
            <a:r>
              <a:rPr lang="en-US" sz="3200" b="1" dirty="0" err="1" smtClean="0">
                <a:solidFill>
                  <a:schemeClr val="bg1"/>
                </a:solidFill>
              </a:rPr>
              <a:t>paz</a:t>
            </a:r>
            <a:r>
              <a:rPr lang="en-US" sz="3200" b="1" dirty="0" smtClean="0">
                <a:solidFill>
                  <a:schemeClr val="bg1"/>
                </a:solidFill>
              </a:rPr>
              <a:t> a Tamaulipas?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Tamaulipas </a:t>
            </a:r>
            <a:r>
              <a:rPr lang="es-MX" dirty="0" err="1"/>
              <a:t>T</a:t>
            </a:r>
            <a:r>
              <a:rPr lang="es-MX" dirty="0" err="1" smtClean="0"/>
              <a:t>oday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11601</TotalTime>
  <Words>289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Unicode MS</vt:lpstr>
      <vt:lpstr>Arial</vt:lpstr>
      <vt:lpstr>Trebuchet MS</vt:lpstr>
      <vt:lpstr>Wingdings</vt:lpstr>
      <vt:lpstr>Berlin</vt:lpstr>
      <vt:lpstr>PowerPoint Presentation</vt:lpstr>
      <vt:lpstr>Tamaulipas-Texas: The once “Forgotten Border”</vt:lpstr>
      <vt:lpstr>PowerPoint Presentation</vt:lpstr>
      <vt:lpstr>The Zetas and the new configuration of organized crime in Mexico</vt:lpstr>
      <vt:lpstr>Actors and levels of conflict</vt:lpstr>
      <vt:lpstr>PowerPoint Presentation</vt:lpstr>
      <vt:lpstr>Homicides en Tamaulipas (2000-2015)</vt:lpstr>
      <vt:lpstr>Violence in Tamaulipas</vt:lpstr>
      <vt:lpstr>Tamaulipas Today</vt:lpstr>
      <vt:lpstr>Cartels’ factions in Tamaulipas</vt:lpstr>
      <vt:lpstr>Matamoros</vt:lpstr>
      <vt:lpstr>Violence in Matamoros</vt:lpstr>
      <vt:lpstr> Paramilitarism in Matamoros: The “Hércules” Group</vt:lpstr>
    </vt:vector>
  </TitlesOfParts>
  <Company>UTB/TSC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GC0327507</dc:creator>
  <cp:lastModifiedBy>Guadalupe Correa-Cabrera</cp:lastModifiedBy>
  <cp:revision>807</cp:revision>
  <dcterms:created xsi:type="dcterms:W3CDTF">2010-10-12T00:07:59Z</dcterms:created>
  <dcterms:modified xsi:type="dcterms:W3CDTF">2017-02-03T12:47:31Z</dcterms:modified>
</cp:coreProperties>
</file>