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p:sldMasterIdLst>
    <p:sldMasterId id="2147483648" r:id="rId1"/>
    <p:sldMasterId id="2147483652" r:id="rId2"/>
    <p:sldMasterId id="2147483655" r:id="rId3"/>
  </p:sldMasterIdLst>
  <p:notesMasterIdLst>
    <p:notesMasterId r:id="rId11"/>
  </p:notesMasterIdLst>
  <p:handoutMasterIdLst>
    <p:handoutMasterId r:id="rId12"/>
  </p:handoutMasterIdLst>
  <p:sldIdLst>
    <p:sldId id="1119" r:id="rId4"/>
    <p:sldId id="1127" r:id="rId5"/>
    <p:sldId id="1128" r:id="rId6"/>
    <p:sldId id="1129" r:id="rId7"/>
    <p:sldId id="1130" r:id="rId8"/>
    <p:sldId id="1131" r:id="rId9"/>
    <p:sldId id="1122" r:id="rId10"/>
  </p:sldIdLst>
  <p:sldSz cx="9144000" cy="6858000" type="letter"/>
  <p:notesSz cx="6997700" cy="9283700"/>
  <p:defaultTextStyle>
    <a:defPPr>
      <a:defRPr lang="en-US"/>
    </a:defPPr>
    <a:lvl1pPr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1pPr>
    <a:lvl2pPr marL="457200"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2pPr>
    <a:lvl3pPr marL="914400"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3pPr>
    <a:lvl4pPr marL="1371600"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4pPr>
    <a:lvl5pPr marL="1828800" algn="l" rtl="0" eaLnBrk="0" fontAlgn="base" hangingPunct="0">
      <a:lnSpc>
        <a:spcPct val="110000"/>
      </a:lnSpc>
      <a:spcBef>
        <a:spcPct val="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900" kern="1200">
        <a:solidFill>
          <a:schemeClr val="tx1"/>
        </a:solidFill>
        <a:latin typeface="Arial" charset="0"/>
        <a:ea typeface="+mn-ea"/>
        <a:cs typeface="+mn-cs"/>
      </a:defRPr>
    </a:lvl6pPr>
    <a:lvl7pPr marL="2743200" algn="l" defTabSz="914400" rtl="0" eaLnBrk="1" latinLnBrk="0" hangingPunct="1">
      <a:defRPr sz="900" kern="1200">
        <a:solidFill>
          <a:schemeClr val="tx1"/>
        </a:solidFill>
        <a:latin typeface="Arial" charset="0"/>
        <a:ea typeface="+mn-ea"/>
        <a:cs typeface="+mn-cs"/>
      </a:defRPr>
    </a:lvl7pPr>
    <a:lvl8pPr marL="3200400" algn="l" defTabSz="914400" rtl="0" eaLnBrk="1" latinLnBrk="0" hangingPunct="1">
      <a:defRPr sz="900" kern="1200">
        <a:solidFill>
          <a:schemeClr val="tx1"/>
        </a:solidFill>
        <a:latin typeface="Arial" charset="0"/>
        <a:ea typeface="+mn-ea"/>
        <a:cs typeface="+mn-cs"/>
      </a:defRPr>
    </a:lvl8pPr>
    <a:lvl9pPr marL="3657600" algn="l" defTabSz="914400" rtl="0" eaLnBrk="1" latinLnBrk="0" hangingPunct="1">
      <a:defRPr sz="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FAC"/>
    <a:srgbClr val="497BA9"/>
    <a:srgbClr val="25A1CD"/>
    <a:srgbClr val="0073F2"/>
    <a:srgbClr val="4FD1FF"/>
    <a:srgbClr val="FE958A"/>
    <a:srgbClr val="FB1B03"/>
    <a:srgbClr val="9395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464" autoAdjust="0"/>
  </p:normalViewPr>
  <p:slideViewPr>
    <p:cSldViewPr snapToGrid="0" showGuides="1">
      <p:cViewPr>
        <p:scale>
          <a:sx n="98" d="100"/>
          <a:sy n="98" d="100"/>
        </p:scale>
        <p:origin x="-90" y="-72"/>
      </p:cViewPr>
      <p:guideLst>
        <p:guide orient="horz" pos="2160"/>
        <p:guide pos="2880"/>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0" y="0"/>
            <a:ext cx="303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defTabSz="881063">
              <a:lnSpc>
                <a:spcPct val="100000"/>
              </a:lnSpc>
              <a:spcBef>
                <a:spcPct val="50000"/>
              </a:spcBef>
              <a:buFontTx/>
              <a:buNone/>
              <a:defRPr sz="1200">
                <a:latin typeface="Arial" charset="0"/>
              </a:defRPr>
            </a:lvl1pPr>
          </a:lstStyle>
          <a:p>
            <a:pPr>
              <a:defRPr/>
            </a:pPr>
            <a:endParaRPr lang="en-US"/>
          </a:p>
        </p:txBody>
      </p:sp>
      <p:sp>
        <p:nvSpPr>
          <p:cNvPr id="631811" name="Rectangle 3"/>
          <p:cNvSpPr>
            <a:spLocks noGrp="1" noChangeArrowheads="1"/>
          </p:cNvSpPr>
          <p:nvPr>
            <p:ph type="dt" sz="quarter" idx="1"/>
          </p:nvPr>
        </p:nvSpPr>
        <p:spPr bwMode="auto">
          <a:xfrm>
            <a:off x="3965575" y="0"/>
            <a:ext cx="303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881063">
              <a:lnSpc>
                <a:spcPct val="100000"/>
              </a:lnSpc>
              <a:spcBef>
                <a:spcPct val="50000"/>
              </a:spcBef>
              <a:buFontTx/>
              <a:buNone/>
              <a:defRPr sz="1200">
                <a:latin typeface="Arial" charset="0"/>
              </a:defRPr>
            </a:lvl1pPr>
          </a:lstStyle>
          <a:p>
            <a:pPr>
              <a:defRPr/>
            </a:pPr>
            <a:endParaRPr lang="en-US"/>
          </a:p>
        </p:txBody>
      </p:sp>
      <p:sp>
        <p:nvSpPr>
          <p:cNvPr id="631812" name="Rectangle 4"/>
          <p:cNvSpPr>
            <a:spLocks noGrp="1" noChangeArrowheads="1"/>
          </p:cNvSpPr>
          <p:nvPr>
            <p:ph type="ftr" sz="quarter" idx="2"/>
          </p:nvPr>
        </p:nvSpPr>
        <p:spPr bwMode="auto">
          <a:xfrm>
            <a:off x="0" y="9080500"/>
            <a:ext cx="303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881063">
              <a:lnSpc>
                <a:spcPct val="100000"/>
              </a:lnSpc>
              <a:spcBef>
                <a:spcPct val="50000"/>
              </a:spcBef>
              <a:buFontTx/>
              <a:buNone/>
              <a:defRPr sz="1200">
                <a:latin typeface="Arial" charset="0"/>
              </a:defRPr>
            </a:lvl1pPr>
          </a:lstStyle>
          <a:p>
            <a:pPr>
              <a:defRPr/>
            </a:pPr>
            <a:endParaRPr lang="en-US"/>
          </a:p>
        </p:txBody>
      </p:sp>
      <p:sp>
        <p:nvSpPr>
          <p:cNvPr id="631813" name="Rectangle 5"/>
          <p:cNvSpPr>
            <a:spLocks noGrp="1" noChangeArrowheads="1"/>
          </p:cNvSpPr>
          <p:nvPr>
            <p:ph type="sldNum" sz="quarter" idx="3"/>
          </p:nvPr>
        </p:nvSpPr>
        <p:spPr bwMode="auto">
          <a:xfrm>
            <a:off x="3965575" y="9080500"/>
            <a:ext cx="3032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881063">
              <a:lnSpc>
                <a:spcPct val="100000"/>
              </a:lnSpc>
              <a:spcBef>
                <a:spcPct val="50000"/>
              </a:spcBef>
              <a:buFontTx/>
              <a:buNone/>
              <a:defRPr sz="1200">
                <a:latin typeface="Arial" charset="0"/>
              </a:defRPr>
            </a:lvl1pPr>
          </a:lstStyle>
          <a:p>
            <a:pPr>
              <a:defRPr/>
            </a:pPr>
            <a:fld id="{3E26D6AA-C8DE-483B-B2C1-135A14904969}" type="slidenum">
              <a:rPr lang="en-US"/>
              <a:pPr>
                <a:defRPr/>
              </a:pPr>
              <a:t>‹#›</a:t>
            </a:fld>
            <a:endParaRPr lang="en-US"/>
          </a:p>
        </p:txBody>
      </p:sp>
    </p:spTree>
    <p:extLst>
      <p:ext uri="{BB962C8B-B14F-4D97-AF65-F5344CB8AC3E}">
        <p14:creationId xmlns:p14="http://schemas.microsoft.com/office/powerpoint/2010/main" val="2618929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t" anchorCtr="0" compatLnSpc="1">
            <a:prstTxWarp prst="textNoShape">
              <a:avLst/>
            </a:prstTxWarp>
          </a:bodyPr>
          <a:lstStyle>
            <a:lvl1pPr defTabSz="876300">
              <a:lnSpc>
                <a:spcPct val="100000"/>
              </a:lnSpc>
              <a:buFontTx/>
              <a:buNone/>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965575" y="0"/>
            <a:ext cx="30321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t" anchorCtr="0" compatLnSpc="1">
            <a:prstTxWarp prst="textNoShape">
              <a:avLst/>
            </a:prstTxWarp>
          </a:bodyPr>
          <a:lstStyle>
            <a:lvl1pPr algn="r" defTabSz="876300">
              <a:lnSpc>
                <a:spcPct val="100000"/>
              </a:lnSpc>
              <a:buFontTx/>
              <a:buNone/>
              <a:defRPr sz="12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2688" y="695325"/>
            <a:ext cx="4641850" cy="34813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1863" y="4408488"/>
            <a:ext cx="5133975" cy="417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18563"/>
            <a:ext cx="303212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b" anchorCtr="0" compatLnSpc="1">
            <a:prstTxWarp prst="textNoShape">
              <a:avLst/>
            </a:prstTxWarp>
          </a:bodyPr>
          <a:lstStyle>
            <a:lvl1pPr defTabSz="876300">
              <a:lnSpc>
                <a:spcPct val="100000"/>
              </a:lnSpc>
              <a:buFontTx/>
              <a:buNone/>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965575" y="8818563"/>
            <a:ext cx="303212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860" tIns="43930" rIns="87860" bIns="43930" numCol="1" anchor="b" anchorCtr="0" compatLnSpc="1">
            <a:prstTxWarp prst="textNoShape">
              <a:avLst/>
            </a:prstTxWarp>
          </a:bodyPr>
          <a:lstStyle>
            <a:lvl1pPr algn="r" defTabSz="876300">
              <a:lnSpc>
                <a:spcPct val="100000"/>
              </a:lnSpc>
              <a:buFontTx/>
              <a:buNone/>
              <a:defRPr sz="1200">
                <a:latin typeface="Arial" charset="0"/>
              </a:defRPr>
            </a:lvl1pPr>
          </a:lstStyle>
          <a:p>
            <a:pPr>
              <a:defRPr/>
            </a:pPr>
            <a:fld id="{2953625D-B13D-4E6B-9BCF-874C3BCC9F69}" type="slidenum">
              <a:rPr lang="en-US"/>
              <a:pPr>
                <a:defRPr/>
              </a:pPr>
              <a:t>‹#›</a:t>
            </a:fld>
            <a:endParaRPr lang="en-US"/>
          </a:p>
        </p:txBody>
      </p:sp>
    </p:spTree>
    <p:extLst>
      <p:ext uri="{BB962C8B-B14F-4D97-AF65-F5344CB8AC3E}">
        <p14:creationId xmlns:p14="http://schemas.microsoft.com/office/powerpoint/2010/main" val="2918703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876300">
              <a:defRPr sz="900">
                <a:solidFill>
                  <a:schemeClr val="tx1"/>
                </a:solidFill>
                <a:latin typeface="Arial" charset="0"/>
              </a:defRPr>
            </a:lvl1pPr>
            <a:lvl2pPr marL="742950" indent="-285750" defTabSz="876300">
              <a:defRPr sz="900">
                <a:solidFill>
                  <a:schemeClr val="tx1"/>
                </a:solidFill>
                <a:latin typeface="Arial" charset="0"/>
              </a:defRPr>
            </a:lvl2pPr>
            <a:lvl3pPr marL="1143000" indent="-228600" defTabSz="876300">
              <a:defRPr sz="900">
                <a:solidFill>
                  <a:schemeClr val="tx1"/>
                </a:solidFill>
                <a:latin typeface="Arial" charset="0"/>
              </a:defRPr>
            </a:lvl3pPr>
            <a:lvl4pPr marL="1600200" indent="-228600" defTabSz="876300">
              <a:defRPr sz="900">
                <a:solidFill>
                  <a:schemeClr val="tx1"/>
                </a:solidFill>
                <a:latin typeface="Arial" charset="0"/>
              </a:defRPr>
            </a:lvl4pPr>
            <a:lvl5pPr marL="2057400" indent="-228600" defTabSz="876300">
              <a:defRPr sz="900">
                <a:solidFill>
                  <a:schemeClr val="tx1"/>
                </a:solidFill>
                <a:latin typeface="Arial" charset="0"/>
              </a:defRPr>
            </a:lvl5pPr>
            <a:lvl6pPr marL="2514600" indent="-228600" defTabSz="876300" eaLnBrk="0" fontAlgn="base" hangingPunct="0">
              <a:lnSpc>
                <a:spcPct val="110000"/>
              </a:lnSpc>
              <a:spcBef>
                <a:spcPct val="0"/>
              </a:spcBef>
              <a:spcAft>
                <a:spcPct val="0"/>
              </a:spcAft>
              <a:buChar char="•"/>
              <a:defRPr sz="900">
                <a:solidFill>
                  <a:schemeClr val="tx1"/>
                </a:solidFill>
                <a:latin typeface="Arial" charset="0"/>
              </a:defRPr>
            </a:lvl6pPr>
            <a:lvl7pPr marL="2971800" indent="-228600" defTabSz="876300" eaLnBrk="0" fontAlgn="base" hangingPunct="0">
              <a:lnSpc>
                <a:spcPct val="110000"/>
              </a:lnSpc>
              <a:spcBef>
                <a:spcPct val="0"/>
              </a:spcBef>
              <a:spcAft>
                <a:spcPct val="0"/>
              </a:spcAft>
              <a:buChar char="•"/>
              <a:defRPr sz="900">
                <a:solidFill>
                  <a:schemeClr val="tx1"/>
                </a:solidFill>
                <a:latin typeface="Arial" charset="0"/>
              </a:defRPr>
            </a:lvl7pPr>
            <a:lvl8pPr marL="3429000" indent="-228600" defTabSz="876300" eaLnBrk="0" fontAlgn="base" hangingPunct="0">
              <a:lnSpc>
                <a:spcPct val="110000"/>
              </a:lnSpc>
              <a:spcBef>
                <a:spcPct val="0"/>
              </a:spcBef>
              <a:spcAft>
                <a:spcPct val="0"/>
              </a:spcAft>
              <a:buChar char="•"/>
              <a:defRPr sz="900">
                <a:solidFill>
                  <a:schemeClr val="tx1"/>
                </a:solidFill>
                <a:latin typeface="Arial" charset="0"/>
              </a:defRPr>
            </a:lvl8pPr>
            <a:lvl9pPr marL="3886200" indent="-228600" defTabSz="876300" eaLnBrk="0" fontAlgn="base" hangingPunct="0">
              <a:lnSpc>
                <a:spcPct val="110000"/>
              </a:lnSpc>
              <a:spcBef>
                <a:spcPct val="0"/>
              </a:spcBef>
              <a:spcAft>
                <a:spcPct val="0"/>
              </a:spcAft>
              <a:buChar char="•"/>
              <a:defRPr sz="900">
                <a:solidFill>
                  <a:schemeClr val="tx1"/>
                </a:solidFill>
                <a:latin typeface="Arial" charset="0"/>
              </a:defRPr>
            </a:lvl9pPr>
          </a:lstStyle>
          <a:p>
            <a:fld id="{B5C95BCD-75CC-48BE-B997-3B12158BD864}" type="slidenum">
              <a:rPr lang="en-US" sz="1200" smtClean="0"/>
              <a:pPr/>
              <a:t>0</a:t>
            </a:fld>
            <a:endParaRPr lang="en-US"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0709-19 E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400" y="115888"/>
            <a:ext cx="1571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Bluebar281_th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633413"/>
            <a:ext cx="8229600" cy="365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Line 7"/>
          <p:cNvSpPr>
            <a:spLocks noChangeShapeType="1"/>
          </p:cNvSpPr>
          <p:nvPr/>
        </p:nvSpPr>
        <p:spPr bwMode="auto">
          <a:xfrm flipH="1" flipV="1">
            <a:off x="8667750" y="3892550"/>
            <a:ext cx="0" cy="1147763"/>
          </a:xfrm>
          <a:prstGeom prst="line">
            <a:avLst/>
          </a:prstGeom>
          <a:noFill/>
          <a:ln w="38100">
            <a:solidFill>
              <a:srgbClr val="002A4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00192E"/>
                  </a:outerShdw>
                </a:effectLst>
              </a14:hiddenEffects>
            </a:ext>
          </a:extLst>
        </p:spPr>
        <p:txBody>
          <a:bodyPr lIns="109728" tIns="109728" rIns="109728" bIns="109728">
            <a:spAutoFit/>
          </a:bodyPr>
          <a:lstStyle/>
          <a:p>
            <a:endParaRPr lang="en-US"/>
          </a:p>
        </p:txBody>
      </p:sp>
      <p:sp>
        <p:nvSpPr>
          <p:cNvPr id="7" name="Line 12"/>
          <p:cNvSpPr>
            <a:spLocks noChangeShapeType="1"/>
          </p:cNvSpPr>
          <p:nvPr/>
        </p:nvSpPr>
        <p:spPr bwMode="auto">
          <a:xfrm flipH="1">
            <a:off x="3287713" y="4791075"/>
            <a:ext cx="5175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000000"/>
                  </a:outerShdw>
                </a:effectLst>
              </a14:hiddenEffects>
            </a:ext>
          </a:extLst>
        </p:spPr>
        <p:txBody>
          <a:bodyPr lIns="109728" tIns="109728" rIns="109728" bIns="109728">
            <a:spAutoFit/>
          </a:bodyPr>
          <a:lstStyle/>
          <a:p>
            <a:endParaRPr lang="en-US"/>
          </a:p>
        </p:txBody>
      </p:sp>
      <p:sp>
        <p:nvSpPr>
          <p:cNvPr id="8" name="Text Box 17"/>
          <p:cNvSpPr txBox="1">
            <a:spLocks noChangeArrowheads="1"/>
          </p:cNvSpPr>
          <p:nvPr/>
        </p:nvSpPr>
        <p:spPr bwMode="auto">
          <a:xfrm>
            <a:off x="2876550" y="4837113"/>
            <a:ext cx="5549900" cy="201612"/>
          </a:xfrm>
          <a:prstGeom prst="rect">
            <a:avLst/>
          </a:prstGeom>
          <a:noFill/>
          <a:ln>
            <a:noFill/>
          </a:ln>
          <a:effectLst>
            <a:prstShdw prst="shdw17" dist="17961" dir="2700000">
              <a:srgbClr val="DADBDD">
                <a:gamma/>
                <a:shade val="60000"/>
                <a:invGamma/>
              </a:srgbClr>
            </a:prstShdw>
          </a:effectLst>
          <a:extLst>
            <a:ext uri="{909E8E84-426E-40DD-AFC4-6F175D3DCCD1}">
              <a14:hiddenFill xmlns:a14="http://schemas.microsoft.com/office/drawing/2010/main">
                <a:solidFill>
                  <a:srgbClr val="DADBDD"/>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tIns="0" rIns="0" bIns="0">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a:spcBef>
                <a:spcPct val="50000"/>
              </a:spcBef>
              <a:buFontTx/>
              <a:buNone/>
              <a:defRPr/>
            </a:pPr>
            <a:r>
              <a:rPr lang="en-US" sz="1200" dirty="0" smtClean="0">
                <a:latin typeface="Arial" charset="0"/>
              </a:rPr>
              <a:t>October 28, 2011</a:t>
            </a:r>
          </a:p>
        </p:txBody>
      </p:sp>
      <p:sp>
        <p:nvSpPr>
          <p:cNvPr id="9" name="Text Box 18"/>
          <p:cNvSpPr txBox="1">
            <a:spLocks noChangeArrowheads="1"/>
          </p:cNvSpPr>
          <p:nvPr/>
        </p:nvSpPr>
        <p:spPr bwMode="auto">
          <a:xfrm>
            <a:off x="488950" y="1035050"/>
            <a:ext cx="2836863" cy="384721"/>
          </a:xfrm>
          <a:prstGeom prst="rect">
            <a:avLst/>
          </a:prstGeom>
          <a:noFill/>
          <a:ln>
            <a:noFill/>
          </a:ln>
          <a:effectLst>
            <a:prstShdw prst="shdw17" dist="17961" dir="2700000">
              <a:srgbClr val="DADBDD">
                <a:gamma/>
                <a:shade val="60000"/>
                <a:invGamma/>
              </a:srgbClr>
            </a:prstShdw>
          </a:effectLst>
          <a:extLst>
            <a:ext uri="{909E8E84-426E-40DD-AFC4-6F175D3DCCD1}">
              <a14:hiddenFill xmlns:a14="http://schemas.microsoft.com/office/drawing/2010/main">
                <a:solidFill>
                  <a:srgbClr val="DADBDD"/>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tIns="0" rIns="0" bIns="0">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00000"/>
              </a:lnSpc>
              <a:spcBef>
                <a:spcPct val="50000"/>
              </a:spcBef>
              <a:buFontTx/>
              <a:buNone/>
              <a:defRPr/>
            </a:pPr>
            <a:r>
              <a:rPr lang="en-US" sz="1000" b="1" dirty="0" smtClean="0">
                <a:latin typeface="Arial" charset="0"/>
              </a:rPr>
              <a:t>Analyst:</a:t>
            </a:r>
            <a:r>
              <a:rPr lang="en-US" sz="1000" dirty="0" smtClean="0">
                <a:latin typeface="Arial" charset="0"/>
              </a:rPr>
              <a:t> Daniel </a:t>
            </a:r>
            <a:r>
              <a:rPr lang="en-US" sz="1000" dirty="0" err="1" smtClean="0">
                <a:latin typeface="Arial" charset="0"/>
              </a:rPr>
              <a:t>Kerner</a:t>
            </a:r>
            <a:r>
              <a:rPr lang="en-US" sz="1000" dirty="0" smtClean="0">
                <a:latin typeface="Arial" charset="0"/>
              </a:rPr>
              <a:t>	</a:t>
            </a:r>
          </a:p>
          <a:p>
            <a:pPr>
              <a:lnSpc>
                <a:spcPct val="100000"/>
              </a:lnSpc>
              <a:spcBef>
                <a:spcPct val="50000"/>
              </a:spcBef>
              <a:buFontTx/>
              <a:buNone/>
              <a:defRPr/>
            </a:pPr>
            <a:r>
              <a:rPr lang="en-US" sz="1000" dirty="0" smtClean="0">
                <a:latin typeface="Arial" charset="0"/>
              </a:rPr>
              <a:t>Contact info </a:t>
            </a:r>
            <a:r>
              <a:rPr lang="en-US" sz="1000" dirty="0" err="1" smtClean="0">
                <a:latin typeface="Arial" charset="0"/>
              </a:rPr>
              <a:t>kerner@eurasiagroup.net</a:t>
            </a:r>
            <a:endParaRPr lang="en-US" sz="1000" dirty="0" smtClean="0">
              <a:latin typeface="Arial" charset="0"/>
            </a:endParaRPr>
          </a:p>
        </p:txBody>
      </p:sp>
      <p:sp>
        <p:nvSpPr>
          <p:cNvPr id="1823746" name="Rectangle 2"/>
          <p:cNvSpPr>
            <a:spLocks noGrp="1" noChangeArrowheads="1"/>
          </p:cNvSpPr>
          <p:nvPr>
            <p:ph type="ctrTitle" hasCustomPrompt="1"/>
          </p:nvPr>
        </p:nvSpPr>
        <p:spPr>
          <a:xfrm>
            <a:off x="442913" y="3789402"/>
            <a:ext cx="7991475" cy="553998"/>
          </a:xfrm>
        </p:spPr>
        <p:txBody>
          <a:bodyPr anchor="b"/>
          <a:lstStyle>
            <a:lvl1pPr algn="r">
              <a:defRPr sz="3600"/>
            </a:lvl1pPr>
          </a:lstStyle>
          <a:p>
            <a:pPr lvl="0"/>
            <a:r>
              <a:rPr lang="en-US" noProof="0" dirty="0" smtClean="0"/>
              <a:t>CFK2 and foreign investors</a:t>
            </a:r>
          </a:p>
        </p:txBody>
      </p:sp>
      <p:sp>
        <p:nvSpPr>
          <p:cNvPr id="1823747" name="Rectangle 3"/>
          <p:cNvSpPr>
            <a:spLocks noGrp="1" noChangeArrowheads="1"/>
          </p:cNvSpPr>
          <p:nvPr>
            <p:ph type="subTitle" idx="1" hasCustomPrompt="1"/>
          </p:nvPr>
        </p:nvSpPr>
        <p:spPr>
          <a:xfrm>
            <a:off x="1128713" y="4435475"/>
            <a:ext cx="7305675" cy="304800"/>
          </a:xfrm>
        </p:spPr>
        <p:txBody>
          <a:bodyPr tIns="0" rIns="0" bIns="0" anchor="b"/>
          <a:lstStyle>
            <a:lvl1pPr algn="r">
              <a:defRPr>
                <a:latin typeface="Arial Narrow" pitchFamily="34" charset="0"/>
              </a:defRPr>
            </a:lvl1pPr>
          </a:lstStyle>
          <a:p>
            <a:pPr lvl="0"/>
            <a:r>
              <a:rPr lang="en-US" noProof="0" dirty="0" smtClean="0"/>
              <a:t>Woodrow Wilson Center</a:t>
            </a:r>
          </a:p>
        </p:txBody>
      </p:sp>
    </p:spTree>
    <p:extLst>
      <p:ext uri="{BB962C8B-B14F-4D97-AF65-F5344CB8AC3E}">
        <p14:creationId xmlns:p14="http://schemas.microsoft.com/office/powerpoint/2010/main" val="18132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E02AD8E-2E29-41DB-B7A6-3EC980F5F557}" type="slidenum">
              <a:rPr lang="en-US"/>
              <a:pPr>
                <a:defRPr/>
              </a:pPr>
              <a:t>‹#›</a:t>
            </a:fld>
            <a:endParaRPr lang="en-US"/>
          </a:p>
        </p:txBody>
      </p:sp>
    </p:spTree>
    <p:extLst>
      <p:ext uri="{BB962C8B-B14F-4D97-AF65-F5344CB8AC3E}">
        <p14:creationId xmlns:p14="http://schemas.microsoft.com/office/powerpoint/2010/main" val="48300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000125"/>
            <a:ext cx="2049462" cy="2576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6250" y="1000125"/>
            <a:ext cx="5999163" cy="2576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758D8F1-61BD-4E88-9CB8-1DE9B9818AC3}" type="slidenum">
              <a:rPr lang="en-US"/>
              <a:pPr>
                <a:defRPr/>
              </a:pPr>
              <a:t>‹#›</a:t>
            </a:fld>
            <a:endParaRPr lang="en-US"/>
          </a:p>
        </p:txBody>
      </p:sp>
    </p:spTree>
    <p:extLst>
      <p:ext uri="{BB962C8B-B14F-4D97-AF65-F5344CB8AC3E}">
        <p14:creationId xmlns:p14="http://schemas.microsoft.com/office/powerpoint/2010/main" val="2796673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9ED5A12-81ED-4524-B3CB-B4A47A0D9B4F}" type="slidenum">
              <a:rPr lang="en-US"/>
              <a:pPr>
                <a:defRPr/>
              </a:pPr>
              <a:t>‹#›</a:t>
            </a:fld>
            <a:endParaRPr lang="en-US"/>
          </a:p>
        </p:txBody>
      </p:sp>
    </p:spTree>
    <p:extLst>
      <p:ext uri="{BB962C8B-B14F-4D97-AF65-F5344CB8AC3E}">
        <p14:creationId xmlns:p14="http://schemas.microsoft.com/office/powerpoint/2010/main" val="699635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4881182-A030-4B9D-B5E0-D8FEC07C6491}" type="slidenum">
              <a:rPr lang="en-US"/>
              <a:pPr>
                <a:defRPr/>
              </a:pPr>
              <a:t>‹#›</a:t>
            </a:fld>
            <a:endParaRPr lang="en-US"/>
          </a:p>
        </p:txBody>
      </p:sp>
    </p:spTree>
    <p:extLst>
      <p:ext uri="{BB962C8B-B14F-4D97-AF65-F5344CB8AC3E}">
        <p14:creationId xmlns:p14="http://schemas.microsoft.com/office/powerpoint/2010/main" val="2887932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A3969026-C050-4647-900E-2DD15BB1F05B}" type="slidenum">
              <a:rPr lang="en-US"/>
              <a:pPr>
                <a:defRPr/>
              </a:pPr>
              <a:t>‹#›</a:t>
            </a:fld>
            <a:endParaRPr lang="en-US"/>
          </a:p>
        </p:txBody>
      </p:sp>
    </p:spTree>
    <p:extLst>
      <p:ext uri="{BB962C8B-B14F-4D97-AF65-F5344CB8AC3E}">
        <p14:creationId xmlns:p14="http://schemas.microsoft.com/office/powerpoint/2010/main" val="1465338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09750" y="1800225"/>
            <a:ext cx="2662238" cy="2215991"/>
          </a:xfrm>
        </p:spPr>
        <p:txBody>
          <a:bodyPr/>
          <a:lstStyle>
            <a:lvl1pPr marL="0" indent="0">
              <a:defRPr sz="18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4388" y="1800225"/>
            <a:ext cx="2662237" cy="2215991"/>
          </a:xfrm>
        </p:spPr>
        <p:txBody>
          <a:bodyPr/>
          <a:lstStyle>
            <a:lvl1pPr marL="0" indent="0">
              <a:defRPr sz="18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sldNum" sz="quarter" idx="10"/>
          </p:nvPr>
        </p:nvSpPr>
        <p:spPr>
          <a:ln/>
        </p:spPr>
        <p:txBody>
          <a:bodyPr/>
          <a:lstStyle>
            <a:lvl1pPr>
              <a:defRPr/>
            </a:lvl1pPr>
          </a:lstStyle>
          <a:p>
            <a:pPr>
              <a:defRPr/>
            </a:pPr>
            <a:fld id="{90801FEB-BA77-411C-BD2C-EC04013D4C3B}" type="slidenum">
              <a:rPr lang="en-US"/>
              <a:pPr>
                <a:defRPr/>
              </a:pPr>
              <a:t>‹#›</a:t>
            </a:fld>
            <a:endParaRPr lang="en-US"/>
          </a:p>
        </p:txBody>
      </p:sp>
    </p:spTree>
    <p:extLst>
      <p:ext uri="{BB962C8B-B14F-4D97-AF65-F5344CB8AC3E}">
        <p14:creationId xmlns:p14="http://schemas.microsoft.com/office/powerpoint/2010/main" val="2652601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8866"/>
            <a:ext cx="8229600" cy="74877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774765"/>
            <a:ext cx="4040188" cy="40011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1923604"/>
          </a:xfrm>
        </p:spPr>
        <p:txBody>
          <a:bodyPr/>
          <a:lstStyle>
            <a:lvl1pPr marL="0" indent="0">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774765"/>
            <a:ext cx="4041775" cy="400110"/>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1923604"/>
          </a:xfrm>
        </p:spPr>
        <p:txBody>
          <a:bodyPr/>
          <a:lstStyle>
            <a:lvl1pPr marL="0" indent="0">
              <a:tabLst/>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sldNum" sz="quarter" idx="10"/>
          </p:nvPr>
        </p:nvSpPr>
        <p:spPr>
          <a:ln/>
        </p:spPr>
        <p:txBody>
          <a:bodyPr/>
          <a:lstStyle>
            <a:lvl1pPr>
              <a:defRPr/>
            </a:lvl1pPr>
          </a:lstStyle>
          <a:p>
            <a:pPr>
              <a:defRPr/>
            </a:pPr>
            <a:fld id="{673CBE23-5910-4F66-9402-3088EA704F18}" type="slidenum">
              <a:rPr lang="en-US"/>
              <a:pPr>
                <a:defRPr/>
              </a:pPr>
              <a:t>‹#›</a:t>
            </a:fld>
            <a:endParaRPr lang="en-US"/>
          </a:p>
        </p:txBody>
      </p:sp>
    </p:spTree>
    <p:extLst>
      <p:ext uri="{BB962C8B-B14F-4D97-AF65-F5344CB8AC3E}">
        <p14:creationId xmlns:p14="http://schemas.microsoft.com/office/powerpoint/2010/main" val="1532779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0F2E72A3-93D2-4BE2-8BAF-B70A4DD3F053}" type="slidenum">
              <a:rPr lang="en-US"/>
              <a:pPr>
                <a:defRPr/>
              </a:pPr>
              <a:t>‹#›</a:t>
            </a:fld>
            <a:endParaRPr lang="en-US"/>
          </a:p>
        </p:txBody>
      </p:sp>
    </p:spTree>
    <p:extLst>
      <p:ext uri="{BB962C8B-B14F-4D97-AF65-F5344CB8AC3E}">
        <p14:creationId xmlns:p14="http://schemas.microsoft.com/office/powerpoint/2010/main" val="2026935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B5BE1F8B-1BB4-49AB-8D77-B7416A450BD0}" type="slidenum">
              <a:rPr lang="en-US"/>
              <a:pPr>
                <a:defRPr/>
              </a:pPr>
              <a:t>‹#›</a:t>
            </a:fld>
            <a:endParaRPr lang="en-US"/>
          </a:p>
        </p:txBody>
      </p:sp>
    </p:spTree>
    <p:extLst>
      <p:ext uri="{BB962C8B-B14F-4D97-AF65-F5344CB8AC3E}">
        <p14:creationId xmlns:p14="http://schemas.microsoft.com/office/powerpoint/2010/main" val="2945349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1102"/>
            <a:ext cx="3008313" cy="553998"/>
          </a:xfrm>
        </p:spPr>
        <p:txBody>
          <a:bodyPr anchor="b"/>
          <a:lstStyle>
            <a:lvl1pPr algn="l">
              <a:defRPr sz="1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745066"/>
            <a:ext cx="5111750" cy="1923604"/>
          </a:xfrm>
        </p:spPr>
        <p:txBody>
          <a:bodyPr/>
          <a:lstStyle>
            <a:lvl1pPr marL="0" indent="0">
              <a:tabLst/>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338554"/>
          </a:xfrm>
        </p:spPr>
        <p:txBody>
          <a:bodyPr/>
          <a:lstStyle>
            <a:lvl1pPr marL="0" indent="0">
              <a:buNone/>
              <a:defRPr sz="1600" b="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D3D47B1-8715-4169-AF64-BCEC971B2E5F}" type="slidenum">
              <a:rPr lang="en-US"/>
              <a:pPr>
                <a:defRPr/>
              </a:pPr>
              <a:t>‹#›</a:t>
            </a:fld>
            <a:endParaRPr lang="en-US"/>
          </a:p>
        </p:txBody>
      </p:sp>
    </p:spTree>
    <p:extLst>
      <p:ext uri="{BB962C8B-B14F-4D97-AF65-F5344CB8AC3E}">
        <p14:creationId xmlns:p14="http://schemas.microsoft.com/office/powerpoint/2010/main" val="271490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6250" y="967423"/>
            <a:ext cx="8201025" cy="492443"/>
          </a:xfrm>
        </p:spPr>
        <p:txBody>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76250" y="1809750"/>
            <a:ext cx="8201025" cy="1938992"/>
          </a:xfrm>
        </p:spPr>
        <p:txBody>
          <a:bodyPr/>
          <a:lstStyle>
            <a:lvl1pPr>
              <a:defRPr sz="2400"/>
            </a:lvl1pPr>
            <a:lvl2pPr>
              <a:defRPr sz="2000"/>
            </a:lvl2pPr>
            <a:lvl3pPr>
              <a:defRPr sz="1600"/>
            </a:lvl3pPr>
            <a:lvl4pPr>
              <a:defRPr sz="1400"/>
            </a:lvl4pPr>
            <a:lvl5pPr>
              <a:defRPr sz="1400" i="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B54FD25-8E9F-4F9B-A774-0F363ACFFAAC}" type="slidenum">
              <a:rPr lang="en-US"/>
              <a:pPr>
                <a:defRPr/>
              </a:pPr>
              <a:t>‹#›</a:t>
            </a:fld>
            <a:endParaRPr lang="en-US"/>
          </a:p>
        </p:txBody>
      </p:sp>
    </p:spTree>
    <p:extLst>
      <p:ext uri="{BB962C8B-B14F-4D97-AF65-F5344CB8AC3E}">
        <p14:creationId xmlns:p14="http://schemas.microsoft.com/office/powerpoint/2010/main" val="24529381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90339"/>
            <a:ext cx="5486400" cy="276999"/>
          </a:xfrm>
        </p:spPr>
        <p:txBody>
          <a:bodyPr anchor="b"/>
          <a:lstStyle>
            <a:lvl1pPr algn="l">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338554"/>
          </a:xfrm>
        </p:spPr>
        <p:txBody>
          <a:bodyPr/>
          <a:lstStyle>
            <a:lvl1pPr marL="0" indent="0">
              <a:buNone/>
              <a:defRPr sz="1600" b="0" i="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A3844F92-A725-45C1-A984-CADEEE4C5FDA}" type="slidenum">
              <a:rPr lang="en-US"/>
              <a:pPr>
                <a:defRPr/>
              </a:pPr>
              <a:t>‹#›</a:t>
            </a:fld>
            <a:endParaRPr lang="en-US"/>
          </a:p>
        </p:txBody>
      </p:sp>
    </p:spTree>
    <p:extLst>
      <p:ext uri="{BB962C8B-B14F-4D97-AF65-F5344CB8AC3E}">
        <p14:creationId xmlns:p14="http://schemas.microsoft.com/office/powerpoint/2010/main" val="4280857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1F0397A0-22FA-42CB-9AFB-EEB5CE741E77}" type="slidenum">
              <a:rPr lang="en-US"/>
              <a:pPr>
                <a:defRPr/>
              </a:pPr>
              <a:t>‹#›</a:t>
            </a:fld>
            <a:endParaRPr lang="en-US"/>
          </a:p>
        </p:txBody>
      </p:sp>
    </p:spTree>
    <p:extLst>
      <p:ext uri="{BB962C8B-B14F-4D97-AF65-F5344CB8AC3E}">
        <p14:creationId xmlns:p14="http://schemas.microsoft.com/office/powerpoint/2010/main" val="1641332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000125"/>
            <a:ext cx="2049462" cy="2627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6250" y="1000125"/>
            <a:ext cx="5999163" cy="2627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36FA08F-6235-41E8-9610-2BBBBCB4BC8B}" type="slidenum">
              <a:rPr lang="en-US"/>
              <a:pPr>
                <a:defRPr/>
              </a:pPr>
              <a:t>‹#›</a:t>
            </a:fld>
            <a:endParaRPr lang="en-US"/>
          </a:p>
        </p:txBody>
      </p:sp>
    </p:spTree>
    <p:extLst>
      <p:ext uri="{BB962C8B-B14F-4D97-AF65-F5344CB8AC3E}">
        <p14:creationId xmlns:p14="http://schemas.microsoft.com/office/powerpoint/2010/main" val="27898549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a:spLocks noGrp="1" noChangeArrowheads="1"/>
          </p:cNvSpPr>
          <p:nvPr>
            <p:ph type="sldNum" sz="quarter" idx="10"/>
          </p:nvPr>
        </p:nvSpPr>
        <p:spPr>
          <a:ln/>
        </p:spPr>
        <p:txBody>
          <a:bodyPr/>
          <a:lstStyle>
            <a:lvl1pPr>
              <a:defRPr/>
            </a:lvl1pPr>
          </a:lstStyle>
          <a:p>
            <a:pPr>
              <a:defRPr/>
            </a:pPr>
            <a:fld id="{BF9DC847-BAB6-4CD2-8086-ABEA66E8966F}" type="slidenum">
              <a:rPr lang="en-US"/>
              <a:pPr>
                <a:defRPr/>
              </a:pPr>
              <a:t>‹#›</a:t>
            </a:fld>
            <a:endParaRPr lang="en-US"/>
          </a:p>
        </p:txBody>
      </p:sp>
    </p:spTree>
    <p:extLst>
      <p:ext uri="{BB962C8B-B14F-4D97-AF65-F5344CB8AC3E}">
        <p14:creationId xmlns:p14="http://schemas.microsoft.com/office/powerpoint/2010/main" val="28419269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a:spLocks noGrp="1" noChangeArrowheads="1"/>
          </p:cNvSpPr>
          <p:nvPr>
            <p:ph type="sldNum" sz="quarter" idx="10"/>
          </p:nvPr>
        </p:nvSpPr>
        <p:spPr>
          <a:ln/>
        </p:spPr>
        <p:txBody>
          <a:bodyPr/>
          <a:lstStyle>
            <a:lvl1pPr>
              <a:defRPr/>
            </a:lvl1pPr>
          </a:lstStyle>
          <a:p>
            <a:pPr>
              <a:defRPr/>
            </a:pPr>
            <a:fld id="{ED772E0F-93E3-4946-B19D-248A94CFB8C3}" type="slidenum">
              <a:rPr lang="en-US"/>
              <a:pPr>
                <a:defRPr/>
              </a:pPr>
              <a:t>‹#›</a:t>
            </a:fld>
            <a:endParaRPr lang="en-US"/>
          </a:p>
        </p:txBody>
      </p:sp>
    </p:spTree>
    <p:extLst>
      <p:ext uri="{BB962C8B-B14F-4D97-AF65-F5344CB8AC3E}">
        <p14:creationId xmlns:p14="http://schemas.microsoft.com/office/powerpoint/2010/main" val="27991761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3"/>
          <p:cNvSpPr>
            <a:spLocks noGrp="1" noChangeArrowheads="1"/>
          </p:cNvSpPr>
          <p:nvPr>
            <p:ph type="sldNum" sz="quarter" idx="10"/>
          </p:nvPr>
        </p:nvSpPr>
        <p:spPr>
          <a:ln/>
        </p:spPr>
        <p:txBody>
          <a:bodyPr/>
          <a:lstStyle>
            <a:lvl1pPr>
              <a:defRPr/>
            </a:lvl1pPr>
          </a:lstStyle>
          <a:p>
            <a:pPr>
              <a:defRPr/>
            </a:pPr>
            <a:fld id="{88E196F9-9A11-43AD-B653-26403947398B}" type="slidenum">
              <a:rPr lang="en-US"/>
              <a:pPr>
                <a:defRPr/>
              </a:pPr>
              <a:t>‹#›</a:t>
            </a:fld>
            <a:endParaRPr lang="en-US"/>
          </a:p>
        </p:txBody>
      </p:sp>
    </p:spTree>
    <p:extLst>
      <p:ext uri="{BB962C8B-B14F-4D97-AF65-F5344CB8AC3E}">
        <p14:creationId xmlns:p14="http://schemas.microsoft.com/office/powerpoint/2010/main" val="37543783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a:prstGeom prst="rect">
            <a:avLst/>
          </a:prstGeom>
        </p:spPr>
        <p:txBody>
          <a:bodyPr/>
          <a:lstStyle>
            <a:lvl1pPr>
              <a:defRPr sz="24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0" indent="0">
              <a:tabLst>
                <a:tab pos="0" algn="l"/>
              </a:tabLst>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0" indent="0">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3"/>
          <p:cNvSpPr>
            <a:spLocks noGrp="1" noChangeArrowheads="1"/>
          </p:cNvSpPr>
          <p:nvPr>
            <p:ph type="sldNum" sz="quarter" idx="10"/>
          </p:nvPr>
        </p:nvSpPr>
        <p:spPr>
          <a:ln/>
        </p:spPr>
        <p:txBody>
          <a:bodyPr/>
          <a:lstStyle>
            <a:lvl1pPr>
              <a:defRPr/>
            </a:lvl1pPr>
          </a:lstStyle>
          <a:p>
            <a:pPr>
              <a:defRPr/>
            </a:pPr>
            <a:fld id="{78E8D736-97BE-41F3-AFD6-5D1AAD56179C}" type="slidenum">
              <a:rPr lang="en-US"/>
              <a:pPr>
                <a:defRPr/>
              </a:pPr>
              <a:t>‹#›</a:t>
            </a:fld>
            <a:endParaRPr lang="en-US"/>
          </a:p>
        </p:txBody>
      </p:sp>
    </p:spTree>
    <p:extLst>
      <p:ext uri="{BB962C8B-B14F-4D97-AF65-F5344CB8AC3E}">
        <p14:creationId xmlns:p14="http://schemas.microsoft.com/office/powerpoint/2010/main" val="20474494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36600"/>
            <a:ext cx="8229600" cy="681038"/>
          </a:xfrm>
          <a:prstGeom prst="rect">
            <a:avLst/>
          </a:prstGeom>
        </p:spPr>
        <p:txBody>
          <a:bodyPr/>
          <a:lstStyle/>
          <a:p>
            <a:r>
              <a:rPr lang="en-US" smtClean="0"/>
              <a:t>Click to edit Master title style</a:t>
            </a:r>
            <a:endParaRPr lang="en-US"/>
          </a:p>
        </p:txBody>
      </p:sp>
      <p:sp>
        <p:nvSpPr>
          <p:cNvPr id="3" name="Rectangle 3"/>
          <p:cNvSpPr>
            <a:spLocks noGrp="1" noChangeArrowheads="1"/>
          </p:cNvSpPr>
          <p:nvPr>
            <p:ph type="sldNum" sz="quarter" idx="10"/>
          </p:nvPr>
        </p:nvSpPr>
        <p:spPr>
          <a:ln/>
        </p:spPr>
        <p:txBody>
          <a:bodyPr/>
          <a:lstStyle>
            <a:lvl1pPr>
              <a:defRPr/>
            </a:lvl1pPr>
          </a:lstStyle>
          <a:p>
            <a:pPr>
              <a:defRPr/>
            </a:pPr>
            <a:fld id="{A2A2100B-9217-4E35-B37D-408256A33907}" type="slidenum">
              <a:rPr lang="en-US"/>
              <a:pPr>
                <a:defRPr/>
              </a:pPr>
              <a:t>‹#›</a:t>
            </a:fld>
            <a:endParaRPr lang="en-US"/>
          </a:p>
        </p:txBody>
      </p:sp>
    </p:spTree>
    <p:extLst>
      <p:ext uri="{BB962C8B-B14F-4D97-AF65-F5344CB8AC3E}">
        <p14:creationId xmlns:p14="http://schemas.microsoft.com/office/powerpoint/2010/main" val="30555770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7D98A4D8-24AA-4DDE-8FBF-B7E1E416E9AA}" type="slidenum">
              <a:rPr lang="en-US"/>
              <a:pPr>
                <a:defRPr/>
              </a:pPr>
              <a:t>‹#›</a:t>
            </a:fld>
            <a:endParaRPr lang="en-US"/>
          </a:p>
        </p:txBody>
      </p:sp>
    </p:spTree>
    <p:extLst>
      <p:ext uri="{BB962C8B-B14F-4D97-AF65-F5344CB8AC3E}">
        <p14:creationId xmlns:p14="http://schemas.microsoft.com/office/powerpoint/2010/main" val="41509201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95867"/>
            <a:ext cx="5111750" cy="5330296"/>
          </a:xfrm>
          <a:prstGeom prst="rect">
            <a:avLst/>
          </a:prstGeom>
        </p:spPr>
        <p:txBody>
          <a:bodyPr/>
          <a:lstStyle>
            <a:lvl1pPr marL="0" indent="0">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DC25DAB2-FA2E-4114-8696-2E81EF366F42}" type="slidenum">
              <a:rPr lang="en-US"/>
              <a:pPr>
                <a:defRPr/>
              </a:pPr>
              <a:t>‹#›</a:t>
            </a:fld>
            <a:endParaRPr lang="en-US"/>
          </a:p>
        </p:txBody>
      </p:sp>
    </p:spTree>
    <p:extLst>
      <p:ext uri="{BB962C8B-B14F-4D97-AF65-F5344CB8AC3E}">
        <p14:creationId xmlns:p14="http://schemas.microsoft.com/office/powerpoint/2010/main" val="29308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553998"/>
          </a:xfrm>
        </p:spPr>
        <p:txBody>
          <a:bodyPr anchor="t"/>
          <a:lstStyle>
            <a:lvl1pPr algn="l">
              <a:defRPr sz="3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7172373-2FC6-4D81-9911-5B24B9A34E85}" type="slidenum">
              <a:rPr lang="en-US"/>
              <a:pPr>
                <a:defRPr/>
              </a:pPr>
              <a:t>‹#›</a:t>
            </a:fld>
            <a:endParaRPr lang="en-US"/>
          </a:p>
        </p:txBody>
      </p:sp>
    </p:spTree>
    <p:extLst>
      <p:ext uri="{BB962C8B-B14F-4D97-AF65-F5344CB8AC3E}">
        <p14:creationId xmlns:p14="http://schemas.microsoft.com/office/powerpoint/2010/main" val="33687050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DA55BB8A-7216-4E13-9C48-5824E0452EC4}" type="slidenum">
              <a:rPr lang="en-US"/>
              <a:pPr>
                <a:defRPr/>
              </a:pPr>
              <a:t>‹#›</a:t>
            </a:fld>
            <a:endParaRPr lang="en-US"/>
          </a:p>
        </p:txBody>
      </p:sp>
    </p:spTree>
    <p:extLst>
      <p:ext uri="{BB962C8B-B14F-4D97-AF65-F5344CB8AC3E}">
        <p14:creationId xmlns:p14="http://schemas.microsoft.com/office/powerpoint/2010/main" val="4937594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70466"/>
            <a:ext cx="8229600" cy="647171"/>
          </a:xfrm>
          <a:prstGeom prst="rect">
            <a:avLst/>
          </a:prstGeom>
        </p:spPr>
        <p:txBody>
          <a:bodyPr/>
          <a:lstStyle>
            <a:lvl1pPr>
              <a:defRPr sz="24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a:ln/>
        </p:spPr>
        <p:txBody>
          <a:bodyPr/>
          <a:lstStyle>
            <a:lvl1pPr>
              <a:defRPr/>
            </a:lvl1pPr>
          </a:lstStyle>
          <a:p>
            <a:pPr>
              <a:defRPr/>
            </a:pPr>
            <a:fld id="{DD7226E7-7450-4832-A013-10A691ED76D2}" type="slidenum">
              <a:rPr lang="en-US"/>
              <a:pPr>
                <a:defRPr/>
              </a:pPr>
              <a:t>‹#›</a:t>
            </a:fld>
            <a:endParaRPr lang="en-US"/>
          </a:p>
        </p:txBody>
      </p:sp>
    </p:spTree>
    <p:extLst>
      <p:ext uri="{BB962C8B-B14F-4D97-AF65-F5344CB8AC3E}">
        <p14:creationId xmlns:p14="http://schemas.microsoft.com/office/powerpoint/2010/main" val="39908222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Rectangle 3"/>
          <p:cNvSpPr>
            <a:spLocks noGrp="1" noChangeArrowheads="1"/>
          </p:cNvSpPr>
          <p:nvPr>
            <p:ph type="sldNum" sz="quarter" idx="10"/>
          </p:nvPr>
        </p:nvSpPr>
        <p:spPr>
          <a:ln/>
        </p:spPr>
        <p:txBody>
          <a:bodyPr/>
          <a:lstStyle>
            <a:lvl1pPr>
              <a:defRPr/>
            </a:lvl1pPr>
          </a:lstStyle>
          <a:p>
            <a:pPr>
              <a:defRPr/>
            </a:pPr>
            <a:fld id="{D33AE51E-450E-4057-B159-E945A8F63D7F}" type="slidenum">
              <a:rPr lang="en-US"/>
              <a:pPr>
                <a:defRPr/>
              </a:pPr>
              <a:t>‹#›</a:t>
            </a:fld>
            <a:endParaRPr lang="en-US"/>
          </a:p>
        </p:txBody>
      </p:sp>
    </p:spTree>
    <p:extLst>
      <p:ext uri="{BB962C8B-B14F-4D97-AF65-F5344CB8AC3E}">
        <p14:creationId xmlns:p14="http://schemas.microsoft.com/office/powerpoint/2010/main" val="2953841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6250" y="1809750"/>
            <a:ext cx="4024313" cy="2015936"/>
          </a:xfrm>
        </p:spPr>
        <p:txBody>
          <a:bodyPr/>
          <a:lstStyle>
            <a:lvl1pPr marL="0" indent="0">
              <a:defRPr sz="2000"/>
            </a:lvl1pPr>
            <a:lvl2pPr>
              <a:spcBef>
                <a:spcPts val="1200"/>
              </a:spcBef>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963" y="1809750"/>
            <a:ext cx="4024312" cy="2015936"/>
          </a:xfrm>
        </p:spPr>
        <p:txBody>
          <a:bodyPr/>
          <a:lstStyle>
            <a:lvl1pPr marL="0" indent="0">
              <a:defRPr sz="2000"/>
            </a:lvl1pPr>
            <a:lvl2pPr>
              <a:spcBef>
                <a:spcPts val="1200"/>
              </a:spcBef>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F401F2E9-EBF4-4B40-89DD-6D1CAD6B47E4}" type="slidenum">
              <a:rPr lang="en-US"/>
              <a:pPr>
                <a:defRPr/>
              </a:pPr>
              <a:t>‹#›</a:t>
            </a:fld>
            <a:endParaRPr lang="en-US"/>
          </a:p>
        </p:txBody>
      </p:sp>
    </p:spTree>
    <p:extLst>
      <p:ext uri="{BB962C8B-B14F-4D97-AF65-F5344CB8AC3E}">
        <p14:creationId xmlns:p14="http://schemas.microsoft.com/office/powerpoint/2010/main" val="1797039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05434"/>
            <a:ext cx="4040188" cy="769441"/>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1"/>
            <a:ext cx="4040188" cy="2015945"/>
          </a:xfrm>
        </p:spPr>
        <p:txBody>
          <a:bodyPr/>
          <a:lstStyle>
            <a:lvl1pPr marL="0" indent="0">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05434"/>
            <a:ext cx="4041775" cy="769441"/>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2015936"/>
          </a:xfrm>
        </p:spPr>
        <p:txBody>
          <a:bodyPr/>
          <a:lstStyle>
            <a:lvl1pPr marL="0" indent="0">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noChangeArrowheads="1"/>
          </p:cNvSpPr>
          <p:nvPr>
            <p:ph type="sldNum" sz="quarter" idx="10"/>
          </p:nvPr>
        </p:nvSpPr>
        <p:spPr>
          <a:ln/>
        </p:spPr>
        <p:txBody>
          <a:bodyPr/>
          <a:lstStyle>
            <a:lvl1pPr>
              <a:defRPr/>
            </a:lvl1pPr>
          </a:lstStyle>
          <a:p>
            <a:pPr>
              <a:defRPr/>
            </a:pPr>
            <a:fld id="{9AC7A606-8DC7-4903-881E-E928B047487B}" type="slidenum">
              <a:rPr lang="en-US"/>
              <a:pPr>
                <a:defRPr/>
              </a:pPr>
              <a:t>‹#›</a:t>
            </a:fld>
            <a:endParaRPr lang="en-US"/>
          </a:p>
        </p:txBody>
      </p:sp>
    </p:spTree>
    <p:extLst>
      <p:ext uri="{BB962C8B-B14F-4D97-AF65-F5344CB8AC3E}">
        <p14:creationId xmlns:p14="http://schemas.microsoft.com/office/powerpoint/2010/main" val="392251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7A15EE9-262F-4F07-AF02-B627DF85B8B5}" type="slidenum">
              <a:rPr lang="en-US"/>
              <a:pPr>
                <a:defRPr/>
              </a:pPr>
              <a:t>‹#›</a:t>
            </a:fld>
            <a:endParaRPr lang="en-US"/>
          </a:p>
        </p:txBody>
      </p:sp>
    </p:spTree>
    <p:extLst>
      <p:ext uri="{BB962C8B-B14F-4D97-AF65-F5344CB8AC3E}">
        <p14:creationId xmlns:p14="http://schemas.microsoft.com/office/powerpoint/2010/main" val="4041149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2A57928-24A4-420F-AEC5-3F2C541EBCD4}" type="slidenum">
              <a:rPr lang="en-US"/>
              <a:pPr>
                <a:defRPr/>
              </a:pPr>
              <a:t>‹#›</a:t>
            </a:fld>
            <a:endParaRPr lang="en-US"/>
          </a:p>
        </p:txBody>
      </p:sp>
    </p:spTree>
    <p:extLst>
      <p:ext uri="{BB962C8B-B14F-4D97-AF65-F5344CB8AC3E}">
        <p14:creationId xmlns:p14="http://schemas.microsoft.com/office/powerpoint/2010/main" val="41907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04332"/>
            <a:ext cx="3008313" cy="630767"/>
          </a:xfrm>
        </p:spPr>
        <p:txBody>
          <a:bodyPr anchor="t"/>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812794"/>
            <a:ext cx="5111750" cy="2123658"/>
          </a:xfrm>
        </p:spPr>
        <p:txBody>
          <a:bodyPr/>
          <a:lstStyle>
            <a:lvl1pPr marL="0" indent="0">
              <a:defRPr sz="2400"/>
            </a:lvl1pPr>
            <a:lvl2pPr>
              <a:defRPr sz="22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9BA6104-3417-4BBE-B092-2B1C8B588C6F}" type="slidenum">
              <a:rPr lang="en-US"/>
              <a:pPr>
                <a:defRPr/>
              </a:pPr>
              <a:t>‹#›</a:t>
            </a:fld>
            <a:endParaRPr lang="en-US"/>
          </a:p>
        </p:txBody>
      </p:sp>
    </p:spTree>
    <p:extLst>
      <p:ext uri="{BB962C8B-B14F-4D97-AF65-F5344CB8AC3E}">
        <p14:creationId xmlns:p14="http://schemas.microsoft.com/office/powerpoint/2010/main" val="110344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C4148A-6C30-421F-A186-A3E38D2C6EA5}" type="slidenum">
              <a:rPr lang="en-US"/>
              <a:pPr>
                <a:defRPr/>
              </a:pPr>
              <a:t>‹#›</a:t>
            </a:fld>
            <a:endParaRPr lang="en-US"/>
          </a:p>
        </p:txBody>
      </p:sp>
    </p:spTree>
    <p:extLst>
      <p:ext uri="{BB962C8B-B14F-4D97-AF65-F5344CB8AC3E}">
        <p14:creationId xmlns:p14="http://schemas.microsoft.com/office/powerpoint/2010/main" val="316127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6250" y="1000125"/>
            <a:ext cx="82010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476250" y="1809750"/>
            <a:ext cx="8201025"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8810625" y="6580188"/>
            <a:ext cx="2571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100000"/>
              </a:lnSpc>
              <a:buFontTx/>
              <a:buNone/>
              <a:defRPr>
                <a:latin typeface="Arial" charset="0"/>
              </a:defRPr>
            </a:lvl1pPr>
          </a:lstStyle>
          <a:p>
            <a:pPr>
              <a:defRPr/>
            </a:pPr>
            <a:fld id="{9CE603D3-B666-482B-A8FD-C89EB7613190}" type="slidenum">
              <a:rPr lang="en-US"/>
              <a:pPr>
                <a:defRPr/>
              </a:pPr>
              <a:t>‹#›</a:t>
            </a:fld>
            <a:endParaRPr lang="en-US"/>
          </a:p>
        </p:txBody>
      </p:sp>
      <p:pic>
        <p:nvPicPr>
          <p:cNvPr id="1029" name="Picture 36" descr="0709-19 EG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37400" y="115888"/>
            <a:ext cx="1571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37" descr="Bluebar281_thi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633413"/>
            <a:ext cx="82296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6" name="Text Box 42"/>
          <p:cNvSpPr txBox="1">
            <a:spLocks noChangeArrowheads="1"/>
          </p:cNvSpPr>
          <p:nvPr/>
        </p:nvSpPr>
        <p:spPr bwMode="auto">
          <a:xfrm>
            <a:off x="450850" y="417513"/>
            <a:ext cx="5549900" cy="150812"/>
          </a:xfrm>
          <a:prstGeom prst="rect">
            <a:avLst/>
          </a:prstGeom>
          <a:noFill/>
          <a:ln>
            <a:noFill/>
          </a:ln>
          <a:effectLst>
            <a:prstShdw prst="shdw17" dist="17961" dir="2700000">
              <a:srgbClr val="DADBDD">
                <a:gamma/>
                <a:shade val="60000"/>
                <a:invGamma/>
              </a:srgbClr>
            </a:prstShdw>
          </a:effectLst>
          <a:extLst>
            <a:ext uri="{909E8E84-426E-40DD-AFC4-6F175D3DCCD1}">
              <a14:hiddenFill xmlns:a14="http://schemas.microsoft.com/office/drawing/2010/main">
                <a:solidFill>
                  <a:srgbClr val="DADBDD"/>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tIns="0" rIns="0" bIns="0" anchor="b">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defRPr/>
            </a:pPr>
            <a:r>
              <a:rPr lang="en-US" sz="900" smtClean="0">
                <a:latin typeface="Arial" charset="0"/>
              </a:rPr>
              <a:t>Prepared for </a:t>
            </a:r>
          </a:p>
        </p:txBody>
      </p:sp>
    </p:spTree>
  </p:cSld>
  <p:clrMap bg1="lt1" tx1="dk1" bg2="lt2" tx2="dk2" accent1="accent1" accent2="accent2" accent3="accent3" accent4="accent4" accent5="accent5" accent6="accent6" hlink="hlink" folHlink="folHlink"/>
  <p:sldLayoutIdLst>
    <p:sldLayoutId id="2147483858"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Arial" charset="0"/>
        </a:defRPr>
      </a:lvl2pPr>
      <a:lvl3pPr algn="l" rtl="0" eaLnBrk="1" fontAlgn="base" hangingPunct="1">
        <a:spcBef>
          <a:spcPct val="0"/>
        </a:spcBef>
        <a:spcAft>
          <a:spcPct val="0"/>
        </a:spcAft>
        <a:defRPr sz="2800">
          <a:solidFill>
            <a:schemeClr val="tx1"/>
          </a:solidFill>
          <a:latin typeface="Arial" charset="0"/>
        </a:defRPr>
      </a:lvl3pPr>
      <a:lvl4pPr algn="l" rtl="0" eaLnBrk="1" fontAlgn="base" hangingPunct="1">
        <a:spcBef>
          <a:spcPct val="0"/>
        </a:spcBef>
        <a:spcAft>
          <a:spcPct val="0"/>
        </a:spcAft>
        <a:defRPr sz="2800">
          <a:solidFill>
            <a:schemeClr val="tx1"/>
          </a:solidFill>
          <a:latin typeface="Arial" charset="0"/>
        </a:defRPr>
      </a:lvl4pPr>
      <a:lvl5pPr algn="l" rtl="0" eaLnBrk="1" fontAlgn="base" hangingPunct="1">
        <a:spcBef>
          <a:spcPct val="0"/>
        </a:spcBef>
        <a:spcAft>
          <a:spcPct val="0"/>
        </a:spcAft>
        <a:defRPr sz="2800">
          <a:solidFill>
            <a:schemeClr val="tx1"/>
          </a:solidFill>
          <a:latin typeface="Arial" charset="0"/>
        </a:defRPr>
      </a:lvl5pPr>
      <a:lvl6pPr marL="457200" algn="l" rtl="0" eaLnBrk="1" fontAlgn="base" hangingPunct="1">
        <a:spcBef>
          <a:spcPct val="0"/>
        </a:spcBef>
        <a:spcAft>
          <a:spcPct val="0"/>
        </a:spcAft>
        <a:defRPr sz="2800">
          <a:solidFill>
            <a:schemeClr val="tx1"/>
          </a:solidFill>
          <a:latin typeface="Arial" charset="0"/>
        </a:defRPr>
      </a:lvl6pPr>
      <a:lvl7pPr marL="914400" algn="l" rtl="0" eaLnBrk="1" fontAlgn="base" hangingPunct="1">
        <a:spcBef>
          <a:spcPct val="0"/>
        </a:spcBef>
        <a:spcAft>
          <a:spcPct val="0"/>
        </a:spcAft>
        <a:defRPr sz="2800">
          <a:solidFill>
            <a:schemeClr val="tx1"/>
          </a:solidFill>
          <a:latin typeface="Arial" charset="0"/>
        </a:defRPr>
      </a:lvl7pPr>
      <a:lvl8pPr marL="1371600" algn="l" rtl="0" eaLnBrk="1" fontAlgn="base" hangingPunct="1">
        <a:spcBef>
          <a:spcPct val="0"/>
        </a:spcBef>
        <a:spcAft>
          <a:spcPct val="0"/>
        </a:spcAft>
        <a:defRPr sz="2800">
          <a:solidFill>
            <a:schemeClr val="tx1"/>
          </a:solidFill>
          <a:latin typeface="Arial" charset="0"/>
        </a:defRPr>
      </a:lvl8pPr>
      <a:lvl9pPr marL="1828800" algn="l" rtl="0" eaLnBrk="1" fontAlgn="base" hangingPunct="1">
        <a:spcBef>
          <a:spcPct val="0"/>
        </a:spcBef>
        <a:spcAft>
          <a:spcPct val="0"/>
        </a:spcAft>
        <a:defRPr sz="2800">
          <a:solidFill>
            <a:schemeClr val="tx1"/>
          </a:solidFill>
          <a:latin typeface="Arial" charset="0"/>
        </a:defRPr>
      </a:lvl9pPr>
    </p:titleStyle>
    <p:bodyStyle>
      <a:lvl1pPr marL="0" indent="0" algn="l" rtl="0" eaLnBrk="1" fontAlgn="base" hangingPunct="1">
        <a:spcBef>
          <a:spcPct val="50000"/>
        </a:spcBef>
        <a:spcAft>
          <a:spcPct val="0"/>
        </a:spcAft>
        <a:buClr>
          <a:schemeClr val="tx1"/>
        </a:buClr>
        <a:buSzPct val="85000"/>
        <a:buFont typeface="Wingdings" pitchFamily="2" charset="2"/>
        <a:defRPr sz="2000" b="1">
          <a:solidFill>
            <a:schemeClr val="tx1"/>
          </a:solidFill>
          <a:latin typeface="+mn-lt"/>
          <a:ea typeface="+mn-ea"/>
          <a:cs typeface="+mn-cs"/>
        </a:defRPr>
      </a:lvl1pPr>
      <a:lvl2pPr marL="342900" indent="-165100" algn="l" rtl="0" eaLnBrk="1" fontAlgn="base" hangingPunct="1">
        <a:spcBef>
          <a:spcPct val="50000"/>
        </a:spcBef>
        <a:spcAft>
          <a:spcPct val="0"/>
        </a:spcAft>
        <a:buClr>
          <a:schemeClr val="tx1"/>
        </a:buClr>
        <a:buChar char="•"/>
        <a:defRPr>
          <a:solidFill>
            <a:schemeClr val="tx1"/>
          </a:solidFill>
          <a:latin typeface="+mn-lt"/>
        </a:defRPr>
      </a:lvl2pPr>
      <a:lvl3pPr marL="635000" indent="-177800" algn="l" rtl="0" eaLnBrk="1" fontAlgn="base" hangingPunct="1">
        <a:spcBef>
          <a:spcPct val="50000"/>
        </a:spcBef>
        <a:spcAft>
          <a:spcPct val="0"/>
        </a:spcAft>
        <a:buClr>
          <a:schemeClr val="tx1"/>
        </a:buClr>
        <a:buChar char="–"/>
        <a:defRPr sz="1400">
          <a:solidFill>
            <a:schemeClr val="tx1"/>
          </a:solidFill>
          <a:latin typeface="+mn-lt"/>
        </a:defRPr>
      </a:lvl3pPr>
      <a:lvl4pPr marL="1028700" indent="-169863" algn="l" rtl="0" eaLnBrk="1" fontAlgn="base" hangingPunct="1">
        <a:spcBef>
          <a:spcPct val="50000"/>
        </a:spcBef>
        <a:spcAft>
          <a:spcPct val="0"/>
        </a:spcAft>
        <a:buClr>
          <a:schemeClr val="tx1"/>
        </a:buClr>
        <a:buSzPct val="80000"/>
        <a:buFont typeface="Wingdings" pitchFamily="2" charset="2"/>
        <a:buChar char="Ø"/>
        <a:defRPr sz="1400">
          <a:solidFill>
            <a:schemeClr val="tx1"/>
          </a:solidFill>
          <a:latin typeface="+mn-lt"/>
        </a:defRPr>
      </a:lvl4pPr>
      <a:lvl5pPr marL="1371600" indent="-165100" algn="l" rtl="0" eaLnBrk="1" fontAlgn="base" hangingPunct="1">
        <a:spcBef>
          <a:spcPct val="50000"/>
        </a:spcBef>
        <a:spcAft>
          <a:spcPct val="0"/>
        </a:spcAft>
        <a:buClr>
          <a:schemeClr val="tx1"/>
        </a:buClr>
        <a:buChar char="–"/>
        <a:defRPr sz="1400">
          <a:solidFill>
            <a:schemeClr val="tx1"/>
          </a:solidFill>
          <a:latin typeface="+mn-lt"/>
        </a:defRPr>
      </a:lvl5pPr>
      <a:lvl6pPr marL="1828800" indent="-165100" algn="l" rtl="0" eaLnBrk="1" fontAlgn="base" hangingPunct="1">
        <a:spcBef>
          <a:spcPct val="50000"/>
        </a:spcBef>
        <a:spcAft>
          <a:spcPct val="0"/>
        </a:spcAft>
        <a:buClr>
          <a:schemeClr val="tx1"/>
        </a:buClr>
        <a:buChar char="–"/>
        <a:defRPr sz="1400">
          <a:solidFill>
            <a:schemeClr val="tx1"/>
          </a:solidFill>
          <a:latin typeface="+mn-lt"/>
        </a:defRPr>
      </a:lvl6pPr>
      <a:lvl7pPr marL="2286000" indent="-165100" algn="l" rtl="0" eaLnBrk="1" fontAlgn="base" hangingPunct="1">
        <a:spcBef>
          <a:spcPct val="50000"/>
        </a:spcBef>
        <a:spcAft>
          <a:spcPct val="0"/>
        </a:spcAft>
        <a:buClr>
          <a:schemeClr val="tx1"/>
        </a:buClr>
        <a:buChar char="–"/>
        <a:defRPr sz="1400">
          <a:solidFill>
            <a:schemeClr val="tx1"/>
          </a:solidFill>
          <a:latin typeface="+mn-lt"/>
        </a:defRPr>
      </a:lvl7pPr>
      <a:lvl8pPr marL="2743200" indent="-165100" algn="l" rtl="0" eaLnBrk="1" fontAlgn="base" hangingPunct="1">
        <a:spcBef>
          <a:spcPct val="50000"/>
        </a:spcBef>
        <a:spcAft>
          <a:spcPct val="0"/>
        </a:spcAft>
        <a:buClr>
          <a:schemeClr val="tx1"/>
        </a:buClr>
        <a:buChar char="–"/>
        <a:defRPr sz="1400">
          <a:solidFill>
            <a:schemeClr val="tx1"/>
          </a:solidFill>
          <a:latin typeface="+mn-lt"/>
        </a:defRPr>
      </a:lvl8pPr>
      <a:lvl9pPr marL="3200400" indent="-165100" algn="l" rtl="0" eaLnBrk="1" fontAlgn="base" hangingPunct="1">
        <a:spcBef>
          <a:spcPct val="50000"/>
        </a:spcBef>
        <a:spcAft>
          <a:spcPct val="0"/>
        </a:spcAft>
        <a:buClr>
          <a:schemeClr val="tx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1809750" y="1800225"/>
            <a:ext cx="5476875"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2180" name="Rectangle 4"/>
          <p:cNvSpPr>
            <a:spLocks noGrp="1" noChangeArrowheads="1"/>
          </p:cNvSpPr>
          <p:nvPr>
            <p:ph type="sldNum" sz="quarter" idx="4"/>
          </p:nvPr>
        </p:nvSpPr>
        <p:spPr bwMode="auto">
          <a:xfrm>
            <a:off x="8810625" y="6580188"/>
            <a:ext cx="2571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100000"/>
              </a:lnSpc>
              <a:buFontTx/>
              <a:buNone/>
              <a:defRPr>
                <a:latin typeface="Arial" charset="0"/>
              </a:defRPr>
            </a:lvl1pPr>
          </a:lstStyle>
          <a:p>
            <a:pPr>
              <a:defRPr/>
            </a:pPr>
            <a:fld id="{7693A9BB-9167-469B-AB2A-DE6650346038}" type="slidenum">
              <a:rPr lang="en-US"/>
              <a:pPr>
                <a:defRPr/>
              </a:pPr>
              <a:t>‹#›</a:t>
            </a:fld>
            <a:endParaRPr lang="en-US"/>
          </a:p>
        </p:txBody>
      </p:sp>
      <p:pic>
        <p:nvPicPr>
          <p:cNvPr id="2052" name="Picture 5" descr="0709-19 EG 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37400" y="115888"/>
            <a:ext cx="1571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Bluebar281_thi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633413"/>
            <a:ext cx="82296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7"/>
          <p:cNvSpPr>
            <a:spLocks noGrp="1" noChangeArrowheads="1"/>
          </p:cNvSpPr>
          <p:nvPr>
            <p:ph type="title"/>
          </p:nvPr>
        </p:nvSpPr>
        <p:spPr bwMode="auto">
          <a:xfrm>
            <a:off x="476250" y="1000125"/>
            <a:ext cx="82010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 </a:t>
            </a:r>
          </a:p>
        </p:txBody>
      </p:sp>
      <p:sp>
        <p:nvSpPr>
          <p:cNvPr id="1842184" name="Text Box 8"/>
          <p:cNvSpPr txBox="1">
            <a:spLocks noChangeArrowheads="1"/>
          </p:cNvSpPr>
          <p:nvPr/>
        </p:nvSpPr>
        <p:spPr bwMode="auto">
          <a:xfrm>
            <a:off x="450850" y="417513"/>
            <a:ext cx="5549900" cy="150812"/>
          </a:xfrm>
          <a:prstGeom prst="rect">
            <a:avLst/>
          </a:prstGeom>
          <a:noFill/>
          <a:ln>
            <a:noFill/>
          </a:ln>
          <a:effectLst>
            <a:prstShdw prst="shdw17" dist="17961" dir="2700000">
              <a:srgbClr val="DADBDD">
                <a:gamma/>
                <a:shade val="60000"/>
                <a:invGamma/>
              </a:srgbClr>
            </a:prstShdw>
          </a:effectLst>
          <a:extLst>
            <a:ext uri="{909E8E84-426E-40DD-AFC4-6F175D3DCCD1}">
              <a14:hiddenFill xmlns:a14="http://schemas.microsoft.com/office/drawing/2010/main">
                <a:solidFill>
                  <a:srgbClr val="DADBDD"/>
                </a:solidFill>
              </a14:hiddenFill>
            </a:ext>
            <a:ext uri="{91240B29-F687-4F45-9708-019B960494DF}">
              <a14:hiddenLine xmlns:a14="http://schemas.microsoft.com/office/drawing/2010/main" w="9525" algn="ctr">
                <a:solidFill>
                  <a:schemeClr val="tx1"/>
                </a:solidFill>
                <a:miter lim="800000"/>
                <a:headEnd/>
                <a:tailEnd/>
              </a14:hiddenLine>
            </a:ext>
          </a:extLst>
        </p:spPr>
        <p:txBody>
          <a:bodyPr lIns="0" tIns="0" rIns="0" bIns="0" anchor="b">
            <a:spAutoFit/>
          </a:bodyPr>
          <a:lstStyle>
            <a:lvl1pPr marL="171450" indent="-171450">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defRPr/>
            </a:pPr>
            <a:r>
              <a:rPr lang="en-US" sz="900" smtClean="0">
                <a:latin typeface="Arial" charset="0"/>
              </a:rPr>
              <a:t>Prepared for </a:t>
            </a: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eaLnBrk="0" fontAlgn="base" hangingPunct="0">
        <a:spcBef>
          <a:spcPct val="0"/>
        </a:spcBef>
        <a:spcAft>
          <a:spcPct val="0"/>
        </a:spcAft>
        <a:defRPr sz="2800">
          <a:solidFill>
            <a:schemeClr val="tx1"/>
          </a:solidFill>
          <a:latin typeface="Arial" charset="0"/>
        </a:defRPr>
      </a:lvl6pPr>
      <a:lvl7pPr marL="914400" algn="l" rtl="0" eaLnBrk="0" fontAlgn="base" hangingPunct="0">
        <a:spcBef>
          <a:spcPct val="0"/>
        </a:spcBef>
        <a:spcAft>
          <a:spcPct val="0"/>
        </a:spcAft>
        <a:defRPr sz="2800">
          <a:solidFill>
            <a:schemeClr val="tx1"/>
          </a:solidFill>
          <a:latin typeface="Arial" charset="0"/>
        </a:defRPr>
      </a:lvl7pPr>
      <a:lvl8pPr marL="1371600" algn="l" rtl="0" eaLnBrk="0" fontAlgn="base" hangingPunct="0">
        <a:spcBef>
          <a:spcPct val="0"/>
        </a:spcBef>
        <a:spcAft>
          <a:spcPct val="0"/>
        </a:spcAft>
        <a:defRPr sz="2800">
          <a:solidFill>
            <a:schemeClr val="tx1"/>
          </a:solidFill>
          <a:latin typeface="Arial" charset="0"/>
        </a:defRPr>
      </a:lvl8pPr>
      <a:lvl9pPr marL="1828800" algn="l" rtl="0" eaLnBrk="0" fontAlgn="base" hangingPunct="0">
        <a:spcBef>
          <a:spcPct val="0"/>
        </a:spcBef>
        <a:spcAft>
          <a:spcPct val="0"/>
        </a:spcAft>
        <a:defRPr sz="2800">
          <a:solidFill>
            <a:schemeClr val="tx1"/>
          </a:solidFill>
          <a:latin typeface="Arial" charset="0"/>
        </a:defRPr>
      </a:lvl9pPr>
    </p:titleStyle>
    <p:bodyStyle>
      <a:lvl1pPr marL="342900" indent="-342900" algn="l" rtl="0" eaLnBrk="0" fontAlgn="base" hangingPunct="0">
        <a:spcBef>
          <a:spcPct val="50000"/>
        </a:spcBef>
        <a:spcAft>
          <a:spcPct val="0"/>
        </a:spcAft>
        <a:buClr>
          <a:schemeClr val="tx1"/>
        </a:buClr>
        <a:buSzPct val="85000"/>
        <a:buFont typeface="Wingdings" pitchFamily="2" charset="2"/>
        <a:defRPr sz="2400" b="1">
          <a:solidFill>
            <a:schemeClr val="tx1"/>
          </a:solidFill>
          <a:latin typeface="+mn-lt"/>
          <a:ea typeface="+mn-ea"/>
          <a:cs typeface="+mn-cs"/>
        </a:defRPr>
      </a:lvl1pPr>
      <a:lvl2pPr marL="406400" indent="-177800" algn="l" rtl="0" eaLnBrk="0" fontAlgn="base" hangingPunct="0">
        <a:spcBef>
          <a:spcPct val="50000"/>
        </a:spcBef>
        <a:spcAft>
          <a:spcPct val="0"/>
        </a:spcAft>
        <a:buClr>
          <a:schemeClr val="tx1"/>
        </a:buClr>
        <a:buChar char="•"/>
        <a:defRPr>
          <a:solidFill>
            <a:schemeClr val="tx1"/>
          </a:solidFill>
          <a:latin typeface="+mn-lt"/>
        </a:defRPr>
      </a:lvl2pPr>
      <a:lvl3pPr marL="695325" indent="-174625" algn="l" rtl="0" eaLnBrk="0" fontAlgn="base" hangingPunct="0">
        <a:spcBef>
          <a:spcPct val="50000"/>
        </a:spcBef>
        <a:spcAft>
          <a:spcPct val="0"/>
        </a:spcAft>
        <a:buClr>
          <a:schemeClr val="tx1"/>
        </a:buClr>
        <a:buChar char="–"/>
        <a:defRPr sz="1400">
          <a:solidFill>
            <a:schemeClr val="tx1"/>
          </a:solidFill>
          <a:latin typeface="+mn-lt"/>
        </a:defRPr>
      </a:lvl3pPr>
      <a:lvl4pPr marL="1028700" indent="-169863" algn="l" rtl="0" eaLnBrk="0" fontAlgn="base" hangingPunct="0">
        <a:spcBef>
          <a:spcPct val="50000"/>
        </a:spcBef>
        <a:spcAft>
          <a:spcPct val="0"/>
        </a:spcAft>
        <a:buClr>
          <a:schemeClr val="tx1"/>
        </a:buClr>
        <a:buSzPct val="80000"/>
        <a:buFont typeface="Wingdings" pitchFamily="2" charset="2"/>
        <a:buChar char="Ø"/>
        <a:defRPr sz="1400">
          <a:solidFill>
            <a:schemeClr val="tx1"/>
          </a:solidFill>
          <a:latin typeface="+mn-lt"/>
        </a:defRPr>
      </a:lvl4pPr>
      <a:lvl5pPr marL="1371600" indent="-180975" algn="l" rtl="0" eaLnBrk="0" fontAlgn="base" hangingPunct="0">
        <a:spcBef>
          <a:spcPct val="50000"/>
        </a:spcBef>
        <a:spcAft>
          <a:spcPct val="0"/>
        </a:spcAft>
        <a:buClr>
          <a:schemeClr val="tx1"/>
        </a:buClr>
        <a:buChar char="–"/>
        <a:defRPr sz="1400">
          <a:solidFill>
            <a:schemeClr val="tx1"/>
          </a:solidFill>
          <a:latin typeface="+mn-lt"/>
        </a:defRPr>
      </a:lvl5pPr>
      <a:lvl6pPr marL="1828800" indent="-180975" algn="l" rtl="0" eaLnBrk="0" fontAlgn="base" hangingPunct="0">
        <a:spcBef>
          <a:spcPct val="50000"/>
        </a:spcBef>
        <a:spcAft>
          <a:spcPct val="0"/>
        </a:spcAft>
        <a:buClr>
          <a:schemeClr val="tx1"/>
        </a:buClr>
        <a:buChar char="–"/>
        <a:defRPr sz="1400">
          <a:solidFill>
            <a:schemeClr val="tx1"/>
          </a:solidFill>
          <a:latin typeface="+mn-lt"/>
        </a:defRPr>
      </a:lvl6pPr>
      <a:lvl7pPr marL="2286000" indent="-180975" algn="l" rtl="0" eaLnBrk="0" fontAlgn="base" hangingPunct="0">
        <a:spcBef>
          <a:spcPct val="50000"/>
        </a:spcBef>
        <a:spcAft>
          <a:spcPct val="0"/>
        </a:spcAft>
        <a:buClr>
          <a:schemeClr val="tx1"/>
        </a:buClr>
        <a:buChar char="–"/>
        <a:defRPr sz="1400">
          <a:solidFill>
            <a:schemeClr val="tx1"/>
          </a:solidFill>
          <a:latin typeface="+mn-lt"/>
        </a:defRPr>
      </a:lvl7pPr>
      <a:lvl8pPr marL="2743200" indent="-180975" algn="l" rtl="0" eaLnBrk="0" fontAlgn="base" hangingPunct="0">
        <a:spcBef>
          <a:spcPct val="50000"/>
        </a:spcBef>
        <a:spcAft>
          <a:spcPct val="0"/>
        </a:spcAft>
        <a:buClr>
          <a:schemeClr val="tx1"/>
        </a:buClr>
        <a:buChar char="–"/>
        <a:defRPr sz="1400">
          <a:solidFill>
            <a:schemeClr val="tx1"/>
          </a:solidFill>
          <a:latin typeface="+mn-lt"/>
        </a:defRPr>
      </a:lvl8pPr>
      <a:lvl9pPr marL="3200400" indent="-180975" algn="l" rtl="0" eaLnBrk="0" fontAlgn="base" hangingPunct="0">
        <a:spcBef>
          <a:spcPct val="50000"/>
        </a:spcBef>
        <a:spcAft>
          <a:spcPct val="0"/>
        </a:spcAft>
        <a:buClr>
          <a:schemeClr val="tx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4931" name="Rectangle 3"/>
          <p:cNvSpPr>
            <a:spLocks noGrp="1" noChangeArrowheads="1"/>
          </p:cNvSpPr>
          <p:nvPr>
            <p:ph type="sldNum" sz="quarter" idx="4"/>
          </p:nvPr>
        </p:nvSpPr>
        <p:spPr bwMode="auto">
          <a:xfrm>
            <a:off x="8810625" y="6580188"/>
            <a:ext cx="2571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100000"/>
              </a:lnSpc>
              <a:buFontTx/>
              <a:buNone/>
              <a:defRPr>
                <a:latin typeface="Arial" charset="0"/>
              </a:defRPr>
            </a:lvl1pPr>
          </a:lstStyle>
          <a:p>
            <a:pPr>
              <a:defRPr/>
            </a:pPr>
            <a:fld id="{35F9A9B8-5FEF-48C0-8132-9CFD18C6ED3D}" type="slidenum">
              <a:rPr lang="en-US"/>
              <a:pPr>
                <a:defRPr/>
              </a:pPr>
              <a:t>‹#›</a:t>
            </a:fld>
            <a:endParaRPr lang="en-US"/>
          </a:p>
        </p:txBody>
      </p:sp>
      <p:pic>
        <p:nvPicPr>
          <p:cNvPr id="3075" name="Picture 4" descr="0709-19 EG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137400" y="115888"/>
            <a:ext cx="1571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descr="Bluebar281_thi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633413"/>
            <a:ext cx="8229600"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7"/>
          <p:cNvSpPr txBox="1">
            <a:spLocks noChangeArrowheads="1"/>
          </p:cNvSpPr>
          <p:nvPr/>
        </p:nvSpPr>
        <p:spPr bwMode="auto">
          <a:xfrm>
            <a:off x="1266825" y="4027488"/>
            <a:ext cx="6581775" cy="192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900">
                <a:solidFill>
                  <a:schemeClr val="tx1"/>
                </a:solidFill>
                <a:latin typeface="Arial" charset="0"/>
              </a:defRPr>
            </a:lvl1pPr>
            <a:lvl2pPr marL="742950" indent="-285750">
              <a:defRPr sz="900">
                <a:solidFill>
                  <a:schemeClr val="tx1"/>
                </a:solidFill>
                <a:latin typeface="Arial" charset="0"/>
              </a:defRPr>
            </a:lvl2pPr>
            <a:lvl3pPr marL="1143000" indent="-228600">
              <a:defRPr sz="900">
                <a:solidFill>
                  <a:schemeClr val="tx1"/>
                </a:solidFill>
                <a:latin typeface="Arial" charset="0"/>
              </a:defRPr>
            </a:lvl3pPr>
            <a:lvl4pPr marL="1600200" indent="-228600">
              <a:defRPr sz="900">
                <a:solidFill>
                  <a:schemeClr val="tx1"/>
                </a:solidFill>
                <a:latin typeface="Arial" charset="0"/>
              </a:defRPr>
            </a:lvl4pPr>
            <a:lvl5pPr marL="2057400" indent="-228600">
              <a:defRPr sz="900">
                <a:solidFill>
                  <a:schemeClr val="tx1"/>
                </a:solidFill>
                <a:latin typeface="Arial" charset="0"/>
              </a:defRPr>
            </a:lvl5pPr>
            <a:lvl6pPr marL="2514600" indent="-228600" eaLnBrk="0" fontAlgn="base" hangingPunct="0">
              <a:lnSpc>
                <a:spcPct val="110000"/>
              </a:lnSpc>
              <a:spcBef>
                <a:spcPct val="0"/>
              </a:spcBef>
              <a:spcAft>
                <a:spcPct val="0"/>
              </a:spcAft>
              <a:buChar char="•"/>
              <a:defRPr sz="900">
                <a:solidFill>
                  <a:schemeClr val="tx1"/>
                </a:solidFill>
                <a:latin typeface="Arial" charset="0"/>
              </a:defRPr>
            </a:lvl6pPr>
            <a:lvl7pPr marL="2971800" indent="-228600" eaLnBrk="0" fontAlgn="base" hangingPunct="0">
              <a:lnSpc>
                <a:spcPct val="110000"/>
              </a:lnSpc>
              <a:spcBef>
                <a:spcPct val="0"/>
              </a:spcBef>
              <a:spcAft>
                <a:spcPct val="0"/>
              </a:spcAft>
              <a:buChar char="•"/>
              <a:defRPr sz="900">
                <a:solidFill>
                  <a:schemeClr val="tx1"/>
                </a:solidFill>
                <a:latin typeface="Arial" charset="0"/>
              </a:defRPr>
            </a:lvl7pPr>
            <a:lvl8pPr marL="3429000" indent="-228600" eaLnBrk="0" fontAlgn="base" hangingPunct="0">
              <a:lnSpc>
                <a:spcPct val="110000"/>
              </a:lnSpc>
              <a:spcBef>
                <a:spcPct val="0"/>
              </a:spcBef>
              <a:spcAft>
                <a:spcPct val="0"/>
              </a:spcAft>
              <a:buChar char="•"/>
              <a:defRPr sz="900">
                <a:solidFill>
                  <a:schemeClr val="tx1"/>
                </a:solidFill>
                <a:latin typeface="Arial" charset="0"/>
              </a:defRPr>
            </a:lvl8pPr>
            <a:lvl9pPr marL="3886200" indent="-228600" eaLnBrk="0" fontAlgn="base" hangingPunct="0">
              <a:lnSpc>
                <a:spcPct val="110000"/>
              </a:lnSpc>
              <a:spcBef>
                <a:spcPct val="0"/>
              </a:spcBef>
              <a:spcAft>
                <a:spcPct val="0"/>
              </a:spcAft>
              <a:buChar char="•"/>
              <a:defRPr sz="900">
                <a:solidFill>
                  <a:schemeClr val="tx1"/>
                </a:solidFill>
                <a:latin typeface="Arial" charset="0"/>
              </a:defRPr>
            </a:lvl9pPr>
          </a:lstStyle>
          <a:p>
            <a:pPr eaLnBrk="1" hangingPunct="1">
              <a:lnSpc>
                <a:spcPct val="100000"/>
              </a:lnSpc>
              <a:spcBef>
                <a:spcPct val="50000"/>
              </a:spcBef>
              <a:buFontTx/>
              <a:buNone/>
              <a:defRPr/>
            </a:pPr>
            <a:r>
              <a:rPr lang="en-US" sz="1100" dirty="0" smtClean="0">
                <a:cs typeface="Times New Roman" pitchFamily="18" charset="0"/>
              </a:rPr>
              <a:t>Eurasia Group is the world’s leading global political risk research and consulting firm. This presentation is intended solely for internal use by the recipient and is based on the opinions of Eurasia Group analysts and various in-country specialists. This presentation is not intended to serve as investment advice, and it makes no representations concerning the credit worthiness of any company. This presentation does not constitute an offer, or an invitation to offer, or a recommendation to enter into any transaction. Eurasia Group maintains no affiliations with government or political parties.</a:t>
            </a:r>
          </a:p>
          <a:p>
            <a:pPr eaLnBrk="1" hangingPunct="1">
              <a:lnSpc>
                <a:spcPct val="100000"/>
              </a:lnSpc>
              <a:spcBef>
                <a:spcPct val="50000"/>
              </a:spcBef>
              <a:buFontTx/>
              <a:buNone/>
              <a:defRPr/>
            </a:pPr>
            <a:r>
              <a:rPr lang="en-US" sz="1200" dirty="0" smtClean="0">
                <a:latin typeface="GillSans" pitchFamily="34" charset="0"/>
                <a:cs typeface="Times New Roman" pitchFamily="18" charset="0"/>
              </a:rPr>
              <a:t> </a:t>
            </a:r>
          </a:p>
          <a:p>
            <a:pPr eaLnBrk="1" hangingPunct="1">
              <a:lnSpc>
                <a:spcPct val="100000"/>
              </a:lnSpc>
              <a:spcBef>
                <a:spcPct val="50000"/>
              </a:spcBef>
              <a:buFontTx/>
              <a:buNone/>
              <a:defRPr/>
            </a:pPr>
            <a:r>
              <a:rPr lang="en-US" sz="1200" b="1" dirty="0" smtClean="0">
                <a:cs typeface="Times New Roman" pitchFamily="18" charset="0"/>
              </a:rPr>
              <a:t>© 2011 Eurasia Group, 475 Fifth Avenue, 14</a:t>
            </a:r>
            <a:r>
              <a:rPr lang="en-US" sz="1200" b="1" baseline="30000" dirty="0" smtClean="0">
                <a:cs typeface="Times New Roman" pitchFamily="18" charset="0"/>
              </a:rPr>
              <a:t>th</a:t>
            </a:r>
            <a:r>
              <a:rPr lang="en-US" sz="1200" b="1" dirty="0" smtClean="0">
                <a:cs typeface="Times New Roman" pitchFamily="18" charset="0"/>
              </a:rPr>
              <a:t> floor, New York, New York 10017</a:t>
            </a:r>
            <a:r>
              <a:rPr lang="en-US" sz="1200" b="1" dirty="0" smtClean="0"/>
              <a:t> </a:t>
            </a:r>
          </a:p>
          <a:p>
            <a:pPr algn="ctr" eaLnBrk="1" hangingPunct="1">
              <a:lnSpc>
                <a:spcPct val="100000"/>
              </a:lnSpc>
              <a:spcBef>
                <a:spcPct val="50000"/>
              </a:spcBef>
              <a:buFontTx/>
              <a:buNone/>
              <a:defRPr/>
            </a:pPr>
            <a:r>
              <a:rPr lang="en-US" sz="1200" b="1" dirty="0" smtClean="0"/>
              <a:t>www.eurasiagroup.net</a:t>
            </a:r>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eaLnBrk="0" fontAlgn="base" hangingPunct="0">
        <a:spcBef>
          <a:spcPct val="0"/>
        </a:spcBef>
        <a:spcAft>
          <a:spcPct val="0"/>
        </a:spcAft>
        <a:defRPr sz="2800">
          <a:solidFill>
            <a:schemeClr val="tx1"/>
          </a:solidFill>
          <a:latin typeface="Arial" charset="0"/>
        </a:defRPr>
      </a:lvl6pPr>
      <a:lvl7pPr marL="914400" algn="l" rtl="0" eaLnBrk="0" fontAlgn="base" hangingPunct="0">
        <a:spcBef>
          <a:spcPct val="0"/>
        </a:spcBef>
        <a:spcAft>
          <a:spcPct val="0"/>
        </a:spcAft>
        <a:defRPr sz="2800">
          <a:solidFill>
            <a:schemeClr val="tx1"/>
          </a:solidFill>
          <a:latin typeface="Arial" charset="0"/>
        </a:defRPr>
      </a:lvl7pPr>
      <a:lvl8pPr marL="1371600" algn="l" rtl="0" eaLnBrk="0" fontAlgn="base" hangingPunct="0">
        <a:spcBef>
          <a:spcPct val="0"/>
        </a:spcBef>
        <a:spcAft>
          <a:spcPct val="0"/>
        </a:spcAft>
        <a:defRPr sz="2800">
          <a:solidFill>
            <a:schemeClr val="tx1"/>
          </a:solidFill>
          <a:latin typeface="Arial" charset="0"/>
        </a:defRPr>
      </a:lvl8pPr>
      <a:lvl9pPr marL="1828800" algn="l" rtl="0" eaLnBrk="0" fontAlgn="base" hangingPunct="0">
        <a:spcBef>
          <a:spcPct val="0"/>
        </a:spcBef>
        <a:spcAft>
          <a:spcPct val="0"/>
        </a:spcAft>
        <a:defRPr sz="2800">
          <a:solidFill>
            <a:schemeClr val="tx1"/>
          </a:solidFill>
          <a:latin typeface="Arial" charset="0"/>
        </a:defRPr>
      </a:lvl9pPr>
    </p:titleStyle>
    <p:bodyStyle>
      <a:lvl1pPr marL="342900" indent="-342900" algn="l" rtl="0" eaLnBrk="0" fontAlgn="base" hangingPunct="0">
        <a:spcBef>
          <a:spcPct val="50000"/>
        </a:spcBef>
        <a:spcAft>
          <a:spcPct val="0"/>
        </a:spcAft>
        <a:buClr>
          <a:schemeClr val="tx1"/>
        </a:buClr>
        <a:buSzPct val="85000"/>
        <a:buFont typeface="Wingdings" pitchFamily="2" charset="2"/>
        <a:defRPr sz="2400" b="1">
          <a:solidFill>
            <a:schemeClr val="tx1"/>
          </a:solidFill>
          <a:latin typeface="+mn-lt"/>
          <a:ea typeface="+mn-ea"/>
          <a:cs typeface="+mn-cs"/>
        </a:defRPr>
      </a:lvl1pPr>
      <a:lvl2pPr marL="406400" indent="-177800" algn="l" rtl="0" eaLnBrk="0" fontAlgn="base" hangingPunct="0">
        <a:spcBef>
          <a:spcPct val="50000"/>
        </a:spcBef>
        <a:spcAft>
          <a:spcPct val="0"/>
        </a:spcAft>
        <a:buClr>
          <a:schemeClr val="tx1"/>
        </a:buClr>
        <a:buChar char="•"/>
        <a:defRPr>
          <a:solidFill>
            <a:schemeClr val="tx1"/>
          </a:solidFill>
          <a:latin typeface="+mn-lt"/>
        </a:defRPr>
      </a:lvl2pPr>
      <a:lvl3pPr marL="695325" indent="-174625" algn="l" rtl="0" eaLnBrk="0" fontAlgn="base" hangingPunct="0">
        <a:spcBef>
          <a:spcPct val="50000"/>
        </a:spcBef>
        <a:spcAft>
          <a:spcPct val="0"/>
        </a:spcAft>
        <a:buClr>
          <a:schemeClr val="tx1"/>
        </a:buClr>
        <a:buChar char="–"/>
        <a:defRPr sz="1400">
          <a:solidFill>
            <a:schemeClr val="tx1"/>
          </a:solidFill>
          <a:latin typeface="+mn-lt"/>
        </a:defRPr>
      </a:lvl3pPr>
      <a:lvl4pPr marL="1028700" indent="-169863" algn="l" rtl="0" eaLnBrk="0" fontAlgn="base" hangingPunct="0">
        <a:spcBef>
          <a:spcPct val="50000"/>
        </a:spcBef>
        <a:spcAft>
          <a:spcPct val="0"/>
        </a:spcAft>
        <a:buClr>
          <a:schemeClr val="tx1"/>
        </a:buClr>
        <a:buSzPct val="80000"/>
        <a:buFont typeface="Wingdings" pitchFamily="2" charset="2"/>
        <a:buChar char="Ø"/>
        <a:defRPr sz="1400">
          <a:solidFill>
            <a:schemeClr val="tx1"/>
          </a:solidFill>
          <a:latin typeface="+mn-lt"/>
        </a:defRPr>
      </a:lvl4pPr>
      <a:lvl5pPr marL="1371600" indent="-180975" algn="l" rtl="0" eaLnBrk="0" fontAlgn="base" hangingPunct="0">
        <a:spcBef>
          <a:spcPct val="50000"/>
        </a:spcBef>
        <a:spcAft>
          <a:spcPct val="0"/>
        </a:spcAft>
        <a:buClr>
          <a:schemeClr val="tx1"/>
        </a:buClr>
        <a:buChar char="–"/>
        <a:defRPr sz="1400">
          <a:solidFill>
            <a:schemeClr val="tx1"/>
          </a:solidFill>
          <a:latin typeface="+mn-lt"/>
        </a:defRPr>
      </a:lvl5pPr>
      <a:lvl6pPr marL="1828800" indent="-180975" algn="l" rtl="0" eaLnBrk="0" fontAlgn="base" hangingPunct="0">
        <a:spcBef>
          <a:spcPct val="50000"/>
        </a:spcBef>
        <a:spcAft>
          <a:spcPct val="0"/>
        </a:spcAft>
        <a:buClr>
          <a:schemeClr val="tx1"/>
        </a:buClr>
        <a:buChar char="–"/>
        <a:defRPr sz="1400">
          <a:solidFill>
            <a:schemeClr val="tx1"/>
          </a:solidFill>
          <a:latin typeface="+mn-lt"/>
        </a:defRPr>
      </a:lvl6pPr>
      <a:lvl7pPr marL="2286000" indent="-180975" algn="l" rtl="0" eaLnBrk="0" fontAlgn="base" hangingPunct="0">
        <a:spcBef>
          <a:spcPct val="50000"/>
        </a:spcBef>
        <a:spcAft>
          <a:spcPct val="0"/>
        </a:spcAft>
        <a:buClr>
          <a:schemeClr val="tx1"/>
        </a:buClr>
        <a:buChar char="–"/>
        <a:defRPr sz="1400">
          <a:solidFill>
            <a:schemeClr val="tx1"/>
          </a:solidFill>
          <a:latin typeface="+mn-lt"/>
        </a:defRPr>
      </a:lvl7pPr>
      <a:lvl8pPr marL="2743200" indent="-180975" algn="l" rtl="0" eaLnBrk="0" fontAlgn="base" hangingPunct="0">
        <a:spcBef>
          <a:spcPct val="50000"/>
        </a:spcBef>
        <a:spcAft>
          <a:spcPct val="0"/>
        </a:spcAft>
        <a:buClr>
          <a:schemeClr val="tx1"/>
        </a:buClr>
        <a:buChar char="–"/>
        <a:defRPr sz="1400">
          <a:solidFill>
            <a:schemeClr val="tx1"/>
          </a:solidFill>
          <a:latin typeface="+mn-lt"/>
        </a:defRPr>
      </a:lvl8pPr>
      <a:lvl9pPr marL="3200400" indent="-180975" algn="l" rtl="0" eaLnBrk="0" fontAlgn="base" hangingPunct="0">
        <a:spcBef>
          <a:spcPct val="50000"/>
        </a:spcBef>
        <a:spcAft>
          <a:spcPct val="0"/>
        </a:spcAft>
        <a:buClr>
          <a:schemeClr val="tx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marL="685800" indent="-685800"/>
            <a:r>
              <a:rPr lang="en-US" dirty="0" smtClean="0"/>
              <a:t>CFK2 and Foreign Investors</a:t>
            </a:r>
          </a:p>
        </p:txBody>
      </p:sp>
      <p:sp>
        <p:nvSpPr>
          <p:cNvPr id="5123" name="Rectangle 5"/>
          <p:cNvSpPr>
            <a:spLocks noGrp="1" noChangeArrowheads="1"/>
          </p:cNvSpPr>
          <p:nvPr>
            <p:ph type="subTitle" idx="1"/>
          </p:nvPr>
        </p:nvSpPr>
        <p:spPr>
          <a:xfrm>
            <a:off x="1128713" y="4427538"/>
            <a:ext cx="7305675" cy="304800"/>
          </a:xfrm>
        </p:spPr>
        <p:txBody>
          <a:bodyPr/>
          <a:lstStyle/>
          <a:p>
            <a:pPr marL="0" indent="0"/>
            <a:endParaRPr lang="en-US" dirty="0" smtClean="0"/>
          </a:p>
        </p:txBody>
      </p:sp>
    </p:spTree>
  </p:cSld>
  <p:clrMapOvr>
    <a:masterClrMapping/>
  </p:clrMapOvr>
  <p:transition advClick="0" advTm="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Relations with foreign investors have been difficult</a:t>
            </a:r>
            <a:endParaRPr lang="en-US" dirty="0" smtClean="0"/>
          </a:p>
        </p:txBody>
      </p:sp>
      <p:sp>
        <p:nvSpPr>
          <p:cNvPr id="6147" name="Content Placeholder 2"/>
          <p:cNvSpPr>
            <a:spLocks noGrp="1"/>
          </p:cNvSpPr>
          <p:nvPr>
            <p:ph sz="half" idx="1"/>
          </p:nvPr>
        </p:nvSpPr>
        <p:spPr/>
        <p:txBody>
          <a:bodyPr/>
          <a:lstStyle/>
          <a:p>
            <a:r>
              <a:rPr lang="en-US" dirty="0"/>
              <a:t>Argentina is, by most measures, an economic success story</a:t>
            </a:r>
          </a:p>
          <a:p>
            <a:r>
              <a:rPr lang="en-US" dirty="0"/>
              <a:t>High growth, fiscal and trade surplus, manageable debt dynamics</a:t>
            </a:r>
          </a:p>
          <a:p>
            <a:r>
              <a:rPr lang="en-US" dirty="0"/>
              <a:t>Inflation high, but stable</a:t>
            </a:r>
          </a:p>
          <a:p>
            <a:r>
              <a:rPr lang="en-US" dirty="0"/>
              <a:t>And yet, investors do not like Argentina, especially since 2007</a:t>
            </a:r>
          </a:p>
          <a:p>
            <a:r>
              <a:rPr lang="en-US" dirty="0"/>
              <a:t>FDI remains relatively low, while spreads remain high</a:t>
            </a:r>
          </a:p>
          <a:p>
            <a:endParaRPr lang="en-US" dirty="0"/>
          </a:p>
          <a:p>
            <a:endParaRPr lang="en-US" dirty="0"/>
          </a:p>
          <a:p>
            <a:endParaRPr lang="en-US" dirty="0" smtClean="0"/>
          </a:p>
        </p:txBody>
      </p:sp>
      <p:pic>
        <p:nvPicPr>
          <p:cNvPr id="9" name="Content Placeholder 8" descr="fdi.png"/>
          <p:cNvPicPr>
            <a:picLocks noGrp="1" noChangeAspect="1"/>
          </p:cNvPicPr>
          <p:nvPr>
            <p:ph sz="half" idx="2"/>
          </p:nvPr>
        </p:nvPicPr>
        <p:blipFill>
          <a:blip r:embed="rId2"/>
          <a:srcRect l="-9961" r="-9961"/>
          <a:stretch>
            <a:fillRect/>
          </a:stretch>
        </p:blipFill>
        <p:spPr>
          <a:xfrm>
            <a:off x="4652963" y="1809749"/>
            <a:ext cx="4024312" cy="2801305"/>
          </a:xfrm>
        </p:spPr>
      </p:pic>
      <p:sp>
        <p:nvSpPr>
          <p:cNvPr id="6148" name="Slide Number Placeholder 3"/>
          <p:cNvSpPr>
            <a:spLocks noGrp="1"/>
          </p:cNvSpPr>
          <p:nvPr>
            <p:ph type="sldNum" sz="quarter" idx="10"/>
          </p:nvPr>
        </p:nvSpPr>
        <p:spPr>
          <a:noFill/>
        </p:spPr>
        <p:txBody>
          <a:bodyPr/>
          <a:lstStyle>
            <a:lvl1pPr>
              <a:defRPr sz="900">
                <a:solidFill>
                  <a:schemeClr val="tx1"/>
                </a:solidFill>
                <a:latin typeface="Arial" charset="0"/>
              </a:defRPr>
            </a:lvl1pPr>
            <a:lvl2pPr marL="742950" indent="-285750">
              <a:defRPr sz="900">
                <a:solidFill>
                  <a:schemeClr val="tx1"/>
                </a:solidFill>
                <a:latin typeface="Arial" charset="0"/>
              </a:defRPr>
            </a:lvl2pPr>
            <a:lvl3pPr marL="1143000" indent="-228600">
              <a:defRPr sz="900">
                <a:solidFill>
                  <a:schemeClr val="tx1"/>
                </a:solidFill>
                <a:latin typeface="Arial" charset="0"/>
              </a:defRPr>
            </a:lvl3pPr>
            <a:lvl4pPr marL="1600200" indent="-228600">
              <a:defRPr sz="900">
                <a:solidFill>
                  <a:schemeClr val="tx1"/>
                </a:solidFill>
                <a:latin typeface="Arial" charset="0"/>
              </a:defRPr>
            </a:lvl4pPr>
            <a:lvl5pPr marL="2057400" indent="-228600">
              <a:defRPr sz="900">
                <a:solidFill>
                  <a:schemeClr val="tx1"/>
                </a:solidFill>
                <a:latin typeface="Arial" charset="0"/>
              </a:defRPr>
            </a:lvl5pPr>
            <a:lvl6pPr marL="2514600" indent="-228600" eaLnBrk="0" fontAlgn="base" hangingPunct="0">
              <a:lnSpc>
                <a:spcPct val="110000"/>
              </a:lnSpc>
              <a:spcBef>
                <a:spcPct val="0"/>
              </a:spcBef>
              <a:spcAft>
                <a:spcPct val="0"/>
              </a:spcAft>
              <a:buChar char="•"/>
              <a:defRPr sz="900">
                <a:solidFill>
                  <a:schemeClr val="tx1"/>
                </a:solidFill>
                <a:latin typeface="Arial" charset="0"/>
              </a:defRPr>
            </a:lvl6pPr>
            <a:lvl7pPr marL="2971800" indent="-228600" eaLnBrk="0" fontAlgn="base" hangingPunct="0">
              <a:lnSpc>
                <a:spcPct val="110000"/>
              </a:lnSpc>
              <a:spcBef>
                <a:spcPct val="0"/>
              </a:spcBef>
              <a:spcAft>
                <a:spcPct val="0"/>
              </a:spcAft>
              <a:buChar char="•"/>
              <a:defRPr sz="900">
                <a:solidFill>
                  <a:schemeClr val="tx1"/>
                </a:solidFill>
                <a:latin typeface="Arial" charset="0"/>
              </a:defRPr>
            </a:lvl7pPr>
            <a:lvl8pPr marL="3429000" indent="-228600" eaLnBrk="0" fontAlgn="base" hangingPunct="0">
              <a:lnSpc>
                <a:spcPct val="110000"/>
              </a:lnSpc>
              <a:spcBef>
                <a:spcPct val="0"/>
              </a:spcBef>
              <a:spcAft>
                <a:spcPct val="0"/>
              </a:spcAft>
              <a:buChar char="•"/>
              <a:defRPr sz="900">
                <a:solidFill>
                  <a:schemeClr val="tx1"/>
                </a:solidFill>
                <a:latin typeface="Arial" charset="0"/>
              </a:defRPr>
            </a:lvl8pPr>
            <a:lvl9pPr marL="3886200" indent="-228600" eaLnBrk="0" fontAlgn="base" hangingPunct="0">
              <a:lnSpc>
                <a:spcPct val="110000"/>
              </a:lnSpc>
              <a:spcBef>
                <a:spcPct val="0"/>
              </a:spcBef>
              <a:spcAft>
                <a:spcPct val="0"/>
              </a:spcAft>
              <a:buChar char="•"/>
              <a:defRPr sz="900">
                <a:solidFill>
                  <a:schemeClr val="tx1"/>
                </a:solidFill>
                <a:latin typeface="Arial" charset="0"/>
              </a:defRPr>
            </a:lvl9pPr>
          </a:lstStyle>
          <a:p>
            <a:fld id="{6C6494C3-1548-4AEF-AB1F-818A605A8962}" type="slidenum">
              <a:rPr lang="en-US" smtClean="0"/>
              <a:pPr/>
              <a:t>1</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that?</a:t>
            </a:r>
          </a:p>
        </p:txBody>
      </p:sp>
      <p:sp>
        <p:nvSpPr>
          <p:cNvPr id="3" name="Content Placeholder 2"/>
          <p:cNvSpPr>
            <a:spLocks noGrp="1"/>
          </p:cNvSpPr>
          <p:nvPr>
            <p:ph sz="half" idx="1"/>
          </p:nvPr>
        </p:nvSpPr>
        <p:spPr/>
        <p:txBody>
          <a:bodyPr/>
          <a:lstStyle/>
          <a:p>
            <a:r>
              <a:rPr lang="en-US" dirty="0"/>
              <a:t>Inheritance: default, restructuring, </a:t>
            </a:r>
            <a:r>
              <a:rPr lang="en-US" dirty="0" err="1"/>
              <a:t>pesification</a:t>
            </a:r>
            <a:endParaRPr lang="en-US" dirty="0"/>
          </a:p>
          <a:p>
            <a:r>
              <a:rPr lang="en-US" dirty="0"/>
              <a:t>Government’s tough stance vis-à-vis the private sector</a:t>
            </a:r>
          </a:p>
          <a:p>
            <a:r>
              <a:rPr lang="en-US" dirty="0"/>
              <a:t>Reluctance to allow utility prices to increase</a:t>
            </a:r>
          </a:p>
          <a:p>
            <a:r>
              <a:rPr lang="en-US" dirty="0"/>
              <a:t>Manipulation of official statistics</a:t>
            </a:r>
          </a:p>
          <a:p>
            <a:r>
              <a:rPr lang="en-US" dirty="0"/>
              <a:t>Unwillingness to address distortions</a:t>
            </a:r>
          </a:p>
          <a:p>
            <a:r>
              <a:rPr lang="en-US" dirty="0"/>
              <a:t>Increasingly arbitrary and unpredictable policy style</a:t>
            </a:r>
          </a:p>
          <a:p>
            <a:endParaRPr lang="en-US" dirty="0"/>
          </a:p>
        </p:txBody>
      </p:sp>
      <p:pic>
        <p:nvPicPr>
          <p:cNvPr id="6" name="Content Placeholder 5" descr="guillermo-moreno.jpg"/>
          <p:cNvPicPr>
            <a:picLocks noGrp="1" noChangeAspect="1"/>
          </p:cNvPicPr>
          <p:nvPr>
            <p:ph sz="half" idx="2"/>
          </p:nvPr>
        </p:nvPicPr>
        <p:blipFill>
          <a:blip r:embed="rId2"/>
          <a:srcRect l="-38625" r="-38625"/>
          <a:stretch>
            <a:fillRect/>
          </a:stretch>
        </p:blipFill>
        <p:spPr>
          <a:xfrm>
            <a:off x="4652963" y="1809749"/>
            <a:ext cx="4024312" cy="2483823"/>
          </a:xfrm>
        </p:spPr>
      </p:pic>
      <p:sp>
        <p:nvSpPr>
          <p:cNvPr id="4" name="Slide Number Placeholder 3"/>
          <p:cNvSpPr>
            <a:spLocks noGrp="1"/>
          </p:cNvSpPr>
          <p:nvPr>
            <p:ph type="sldNum" sz="quarter" idx="10"/>
          </p:nvPr>
        </p:nvSpPr>
        <p:spPr/>
        <p:txBody>
          <a:bodyPr/>
          <a:lstStyle/>
          <a:p>
            <a:pPr>
              <a:defRPr/>
            </a:pPr>
            <a:fld id="{CB54FD25-8E9F-4F9B-A774-0F363ACFFAAC}" type="slidenum">
              <a:rPr lang="en-US" smtClean="0"/>
              <a:pPr>
                <a:defRPr/>
              </a:pPr>
              <a:t>2</a:t>
            </a:fld>
            <a:endParaRPr lang="en-US"/>
          </a:p>
        </p:txBody>
      </p:sp>
    </p:spTree>
    <p:extLst>
      <p:ext uri="{BB962C8B-B14F-4D97-AF65-F5344CB8AC3E}">
        <p14:creationId xmlns:p14="http://schemas.microsoft.com/office/powerpoint/2010/main" val="1965535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998202"/>
            <a:ext cx="8201025" cy="430887"/>
          </a:xfrm>
        </p:spPr>
        <p:txBody>
          <a:bodyPr/>
          <a:lstStyle/>
          <a:p>
            <a:r>
              <a:rPr lang="en-US" sz="2800" dirty="0"/>
              <a:t>Will this change?</a:t>
            </a:r>
          </a:p>
        </p:txBody>
      </p:sp>
      <p:sp>
        <p:nvSpPr>
          <p:cNvPr id="3" name="Content Placeholder 2"/>
          <p:cNvSpPr>
            <a:spLocks noGrp="1"/>
          </p:cNvSpPr>
          <p:nvPr>
            <p:ph idx="1"/>
          </p:nvPr>
        </p:nvSpPr>
        <p:spPr>
          <a:xfrm>
            <a:off x="476250" y="1809750"/>
            <a:ext cx="8201025" cy="4862870"/>
          </a:xfrm>
        </p:spPr>
        <p:txBody>
          <a:bodyPr/>
          <a:lstStyle/>
          <a:p>
            <a:r>
              <a:rPr lang="en-US" sz="2000" dirty="0"/>
              <a:t>Main question is whether the government will become more moderate or radical</a:t>
            </a:r>
          </a:p>
          <a:p>
            <a:r>
              <a:rPr lang="en-US" sz="2000" dirty="0"/>
              <a:t>In contrast to 2007, expectations are low</a:t>
            </a:r>
          </a:p>
          <a:p>
            <a:r>
              <a:rPr lang="en-US" sz="2000" dirty="0"/>
              <a:t>Economic policy is unlikely to change, but radicalization is unlikely</a:t>
            </a:r>
          </a:p>
          <a:p>
            <a:r>
              <a:rPr lang="en-US" sz="2000" dirty="0"/>
              <a:t>Electoral victory will reinforce sense that policy direction is appropriate</a:t>
            </a:r>
          </a:p>
          <a:p>
            <a:r>
              <a:rPr lang="en-US" sz="2000" dirty="0"/>
              <a:t>Reluctance to adjust in the face of an uncertain global outlook</a:t>
            </a:r>
          </a:p>
          <a:p>
            <a:r>
              <a:rPr lang="en-US" sz="2000" dirty="0"/>
              <a:t>Government will continue to maximize short-term economic growth and avoid paying political costs</a:t>
            </a:r>
          </a:p>
          <a:p>
            <a:endParaRPr lang="en-US" sz="2000" dirty="0"/>
          </a:p>
          <a:p>
            <a:endParaRPr lang="en-US" sz="2000" dirty="0"/>
          </a:p>
        </p:txBody>
      </p:sp>
      <p:sp>
        <p:nvSpPr>
          <p:cNvPr id="4" name="Slide Number Placeholder 3"/>
          <p:cNvSpPr>
            <a:spLocks noGrp="1"/>
          </p:cNvSpPr>
          <p:nvPr>
            <p:ph type="sldNum" sz="quarter" idx="10"/>
          </p:nvPr>
        </p:nvSpPr>
        <p:spPr/>
        <p:txBody>
          <a:bodyPr/>
          <a:lstStyle/>
          <a:p>
            <a:pPr>
              <a:defRPr/>
            </a:pPr>
            <a:fld id="{CB54FD25-8E9F-4F9B-A774-0F363ACFFAAC}" type="slidenum">
              <a:rPr lang="en-US" smtClean="0"/>
              <a:pPr>
                <a:defRPr/>
              </a:pPr>
              <a:t>3</a:t>
            </a:fld>
            <a:endParaRPr lang="en-US"/>
          </a:p>
        </p:txBody>
      </p:sp>
    </p:spTree>
    <p:extLst>
      <p:ext uri="{BB962C8B-B14F-4D97-AF65-F5344CB8AC3E}">
        <p14:creationId xmlns:p14="http://schemas.microsoft.com/office/powerpoint/2010/main" val="2009993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challenges</a:t>
            </a:r>
          </a:p>
        </p:txBody>
      </p:sp>
      <p:sp>
        <p:nvSpPr>
          <p:cNvPr id="3" name="Content Placeholder 2"/>
          <p:cNvSpPr>
            <a:spLocks noGrp="1"/>
          </p:cNvSpPr>
          <p:nvPr>
            <p:ph sz="half" idx="1"/>
          </p:nvPr>
        </p:nvSpPr>
        <p:spPr/>
        <p:txBody>
          <a:bodyPr/>
          <a:lstStyle/>
          <a:p>
            <a:r>
              <a:rPr lang="en-US" dirty="0"/>
              <a:t>Inflation: stable, but high</a:t>
            </a:r>
          </a:p>
          <a:p>
            <a:r>
              <a:rPr lang="en-US" dirty="0"/>
              <a:t>Fiscal accounts: subsidies challenge fiscal solvency</a:t>
            </a:r>
          </a:p>
          <a:p>
            <a:r>
              <a:rPr lang="en-US" dirty="0"/>
              <a:t>Deteriorating external accounts; pressures on the currency are rising</a:t>
            </a:r>
          </a:p>
          <a:p>
            <a:r>
              <a:rPr lang="en-US" dirty="0"/>
              <a:t>Lack of investment in the energy sector</a:t>
            </a:r>
          </a:p>
          <a:p>
            <a:endParaRPr lang="en-US" dirty="0"/>
          </a:p>
        </p:txBody>
      </p:sp>
      <p:pic>
        <p:nvPicPr>
          <p:cNvPr id="6" name="Content Placeholder 5" descr="inflexpect.png"/>
          <p:cNvPicPr>
            <a:picLocks noGrp="1" noChangeAspect="1"/>
          </p:cNvPicPr>
          <p:nvPr>
            <p:ph sz="half" idx="2"/>
          </p:nvPr>
        </p:nvPicPr>
        <p:blipFill>
          <a:blip r:embed="rId2"/>
          <a:srcRect l="-29481" r="-29481"/>
          <a:stretch>
            <a:fillRect/>
          </a:stretch>
        </p:blipFill>
        <p:spPr>
          <a:xfrm>
            <a:off x="4173202" y="1194339"/>
            <a:ext cx="4747774" cy="3023643"/>
          </a:xfrm>
        </p:spPr>
      </p:pic>
      <p:sp>
        <p:nvSpPr>
          <p:cNvPr id="4" name="Slide Number Placeholder 3"/>
          <p:cNvSpPr>
            <a:spLocks noGrp="1"/>
          </p:cNvSpPr>
          <p:nvPr>
            <p:ph type="sldNum" sz="quarter" idx="10"/>
          </p:nvPr>
        </p:nvSpPr>
        <p:spPr/>
        <p:txBody>
          <a:bodyPr/>
          <a:lstStyle/>
          <a:p>
            <a:pPr>
              <a:defRPr/>
            </a:pPr>
            <a:fld id="{CB54FD25-8E9F-4F9B-A774-0F363ACFFAAC}" type="slidenum">
              <a:rPr lang="en-US" smtClean="0"/>
              <a:pPr>
                <a:defRPr/>
              </a:pPr>
              <a:t>4</a:t>
            </a:fld>
            <a:endParaRPr lang="en-US"/>
          </a:p>
        </p:txBody>
      </p:sp>
    </p:spTree>
    <p:extLst>
      <p:ext uri="{BB962C8B-B14F-4D97-AF65-F5344CB8AC3E}">
        <p14:creationId xmlns:p14="http://schemas.microsoft.com/office/powerpoint/2010/main" val="644540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967424"/>
            <a:ext cx="8201025" cy="492443"/>
          </a:xfrm>
        </p:spPr>
        <p:txBody>
          <a:bodyPr/>
          <a:lstStyle/>
          <a:p>
            <a:r>
              <a:rPr lang="en-US" dirty="0" smtClean="0"/>
              <a:t>Time is of the essence</a:t>
            </a:r>
            <a:endParaRPr lang="en-US" dirty="0"/>
          </a:p>
        </p:txBody>
      </p:sp>
      <p:sp>
        <p:nvSpPr>
          <p:cNvPr id="3" name="Content Placeholder 2"/>
          <p:cNvSpPr>
            <a:spLocks noGrp="1"/>
          </p:cNvSpPr>
          <p:nvPr>
            <p:ph idx="1"/>
          </p:nvPr>
        </p:nvSpPr>
        <p:spPr>
          <a:xfrm>
            <a:off x="476250" y="1809750"/>
            <a:ext cx="8201025" cy="4093428"/>
          </a:xfrm>
        </p:spPr>
        <p:txBody>
          <a:bodyPr/>
          <a:lstStyle/>
          <a:p>
            <a:r>
              <a:rPr lang="en-US" sz="2000" dirty="0"/>
              <a:t>If the government does not make the needed adjustments, these problems will worsen</a:t>
            </a:r>
          </a:p>
          <a:p>
            <a:r>
              <a:rPr lang="en-US" sz="2000" dirty="0"/>
              <a:t>An increasingly interventionist stance would further erode confidence</a:t>
            </a:r>
          </a:p>
          <a:p>
            <a:r>
              <a:rPr lang="en-US" sz="2000" dirty="0" smtClean="0"/>
              <a:t>Hard </a:t>
            </a:r>
            <a:r>
              <a:rPr lang="en-US" sz="2000" dirty="0"/>
              <a:t>to tell how sustainable the “model” is, but room to maneuver is declining </a:t>
            </a:r>
          </a:p>
          <a:p>
            <a:r>
              <a:rPr lang="en-US" sz="2000" dirty="0"/>
              <a:t>But adjustments are manageable</a:t>
            </a:r>
          </a:p>
          <a:p>
            <a:r>
              <a:rPr lang="en-US" sz="2000" dirty="0"/>
              <a:t>So government could surprise investors </a:t>
            </a:r>
            <a:r>
              <a:rPr lang="en-US" sz="2000" dirty="0" smtClean="0"/>
              <a:t>positively</a:t>
            </a:r>
          </a:p>
          <a:p>
            <a:endParaRPr lang="en-US" sz="2000" dirty="0"/>
          </a:p>
          <a:p>
            <a:endParaRPr lang="en-US" sz="2000" dirty="0"/>
          </a:p>
        </p:txBody>
      </p:sp>
      <p:sp>
        <p:nvSpPr>
          <p:cNvPr id="4" name="Slide Number Placeholder 3"/>
          <p:cNvSpPr>
            <a:spLocks noGrp="1"/>
          </p:cNvSpPr>
          <p:nvPr>
            <p:ph type="sldNum" sz="quarter" idx="10"/>
          </p:nvPr>
        </p:nvSpPr>
        <p:spPr/>
        <p:txBody>
          <a:bodyPr/>
          <a:lstStyle/>
          <a:p>
            <a:pPr>
              <a:defRPr/>
            </a:pPr>
            <a:fld id="{CB54FD25-8E9F-4F9B-A774-0F363ACFFAAC}" type="slidenum">
              <a:rPr lang="en-US" smtClean="0"/>
              <a:pPr>
                <a:defRPr/>
              </a:pPr>
              <a:t>5</a:t>
            </a:fld>
            <a:endParaRPr lang="en-US"/>
          </a:p>
        </p:txBody>
      </p:sp>
    </p:spTree>
    <p:extLst>
      <p:ext uri="{BB962C8B-B14F-4D97-AF65-F5344CB8AC3E}">
        <p14:creationId xmlns:p14="http://schemas.microsoft.com/office/powerpoint/2010/main" val="2076426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sz="900">
                <a:solidFill>
                  <a:schemeClr val="tx1"/>
                </a:solidFill>
                <a:latin typeface="Arial" charset="0"/>
              </a:defRPr>
            </a:lvl1pPr>
            <a:lvl2pPr marL="742950" indent="-285750">
              <a:defRPr sz="900">
                <a:solidFill>
                  <a:schemeClr val="tx1"/>
                </a:solidFill>
                <a:latin typeface="Arial" charset="0"/>
              </a:defRPr>
            </a:lvl2pPr>
            <a:lvl3pPr marL="1143000" indent="-228600">
              <a:defRPr sz="900">
                <a:solidFill>
                  <a:schemeClr val="tx1"/>
                </a:solidFill>
                <a:latin typeface="Arial" charset="0"/>
              </a:defRPr>
            </a:lvl3pPr>
            <a:lvl4pPr marL="1600200" indent="-228600">
              <a:defRPr sz="900">
                <a:solidFill>
                  <a:schemeClr val="tx1"/>
                </a:solidFill>
                <a:latin typeface="Arial" charset="0"/>
              </a:defRPr>
            </a:lvl4pPr>
            <a:lvl5pPr marL="2057400" indent="-228600">
              <a:defRPr sz="900">
                <a:solidFill>
                  <a:schemeClr val="tx1"/>
                </a:solidFill>
                <a:latin typeface="Arial" charset="0"/>
              </a:defRPr>
            </a:lvl5pPr>
            <a:lvl6pPr marL="2514600" indent="-228600" eaLnBrk="0" fontAlgn="base" hangingPunct="0">
              <a:lnSpc>
                <a:spcPct val="110000"/>
              </a:lnSpc>
              <a:spcBef>
                <a:spcPct val="0"/>
              </a:spcBef>
              <a:spcAft>
                <a:spcPct val="0"/>
              </a:spcAft>
              <a:buChar char="•"/>
              <a:defRPr sz="900">
                <a:solidFill>
                  <a:schemeClr val="tx1"/>
                </a:solidFill>
                <a:latin typeface="Arial" charset="0"/>
              </a:defRPr>
            </a:lvl6pPr>
            <a:lvl7pPr marL="2971800" indent="-228600" eaLnBrk="0" fontAlgn="base" hangingPunct="0">
              <a:lnSpc>
                <a:spcPct val="110000"/>
              </a:lnSpc>
              <a:spcBef>
                <a:spcPct val="0"/>
              </a:spcBef>
              <a:spcAft>
                <a:spcPct val="0"/>
              </a:spcAft>
              <a:buChar char="•"/>
              <a:defRPr sz="900">
                <a:solidFill>
                  <a:schemeClr val="tx1"/>
                </a:solidFill>
                <a:latin typeface="Arial" charset="0"/>
              </a:defRPr>
            </a:lvl7pPr>
            <a:lvl8pPr marL="3429000" indent="-228600" eaLnBrk="0" fontAlgn="base" hangingPunct="0">
              <a:lnSpc>
                <a:spcPct val="110000"/>
              </a:lnSpc>
              <a:spcBef>
                <a:spcPct val="0"/>
              </a:spcBef>
              <a:spcAft>
                <a:spcPct val="0"/>
              </a:spcAft>
              <a:buChar char="•"/>
              <a:defRPr sz="900">
                <a:solidFill>
                  <a:schemeClr val="tx1"/>
                </a:solidFill>
                <a:latin typeface="Arial" charset="0"/>
              </a:defRPr>
            </a:lvl8pPr>
            <a:lvl9pPr marL="3886200" indent="-228600" eaLnBrk="0" fontAlgn="base" hangingPunct="0">
              <a:lnSpc>
                <a:spcPct val="110000"/>
              </a:lnSpc>
              <a:spcBef>
                <a:spcPct val="0"/>
              </a:spcBef>
              <a:spcAft>
                <a:spcPct val="0"/>
              </a:spcAft>
              <a:buChar char="•"/>
              <a:defRPr sz="900">
                <a:solidFill>
                  <a:schemeClr val="tx1"/>
                </a:solidFill>
                <a:latin typeface="Arial" charset="0"/>
              </a:defRPr>
            </a:lvl9pPr>
          </a:lstStyle>
          <a:p>
            <a:fld id="{8590354E-26FD-423E-8895-9F73FE119CD0}" type="slidenum">
              <a:rPr lang="en-US" smtClean="0"/>
              <a:pPr/>
              <a:t>6</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2011 template">
  <a:themeElements>
    <a:clrScheme name="EG10 template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fontScheme name="EG10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EG10 template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G10 template 2">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C2C4F6"/>
        </a:hlink>
        <a:folHlink>
          <a:srgbClr val="FDE5A1"/>
        </a:folHlink>
      </a:clrScheme>
      <a:clrMap bg1="lt1" tx1="dk1" bg2="lt2" tx2="dk2" accent1="accent1" accent2="accent2" accent3="accent3" accent4="accent4" accent5="accent5" accent6="accent6" hlink="hlink" folHlink="folHlink"/>
    </a:extraClrScheme>
    <a:extraClrScheme>
      <a:clrScheme name="EG10 template 3">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EG10 template 4">
        <a:dk1>
          <a:srgbClr val="000000"/>
        </a:dk1>
        <a:lt1>
          <a:srgbClr val="FFFFFF"/>
        </a:lt1>
        <a:dk2>
          <a:srgbClr val="003D7E"/>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EG10 template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urasia template - narrow column">
  <a:themeElements>
    <a:clrScheme name="1_Eurasia template - narrow column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fontScheme name="1_Eurasia template - narrow colum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1_Eurasia template - narrow colum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Eurasia template - narrow column 2">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C2C4F6"/>
        </a:hlink>
        <a:folHlink>
          <a:srgbClr val="FDE5A1"/>
        </a:folHlink>
      </a:clrScheme>
      <a:clrMap bg1="lt1" tx1="dk1" bg2="lt2" tx2="dk2" accent1="accent1" accent2="accent2" accent3="accent3" accent4="accent4" accent5="accent5" accent6="accent6" hlink="hlink" folHlink="folHlink"/>
    </a:extraClrScheme>
    <a:extraClrScheme>
      <a:clrScheme name="1_Eurasia template - narrow column 3">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1_Eurasia template - narrow column 4">
        <a:dk1>
          <a:srgbClr val="000000"/>
        </a:dk1>
        <a:lt1>
          <a:srgbClr val="FFFFFF"/>
        </a:lt1>
        <a:dk2>
          <a:srgbClr val="003D7E"/>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1_Eurasia template - narrow column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gal copy - end slide">
  <a:themeElements>
    <a:clrScheme name="Legal copy - end slide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fontScheme name="Legal copy - end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ADBDD"/>
        </a:solidFill>
        <a:ln>
          <a:noFill/>
        </a:ln>
        <a:effectLst>
          <a:prstShdw prst="shdw17" dist="17961" dir="2700000">
            <a:srgbClr val="DADBDD">
              <a:gamma/>
              <a:shade val="60000"/>
              <a:invGamma/>
            </a:srgbClr>
          </a:prstShdw>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109728" tIns="109728" rIns="109728" bIns="109728" numCol="1" anchor="t" anchorCtr="0" compatLnSpc="1">
        <a:prstTxWarp prst="textNoShape">
          <a:avLst/>
        </a:prstTxWarp>
        <a:spAutoFit/>
      </a:bodyPr>
      <a:lstStyle>
        <a:defPPr marL="171450" marR="0" indent="-171450" algn="l" defTabSz="914400" rtl="0" eaLnBrk="0" fontAlgn="base" latinLnBrk="0" hangingPunct="0">
          <a:lnSpc>
            <a:spcPct val="110000"/>
          </a:lnSpc>
          <a:spcBef>
            <a:spcPct val="0"/>
          </a:spcBef>
          <a:spcAft>
            <a:spcPct val="0"/>
          </a:spcAft>
          <a:buClrTx/>
          <a:buSzTx/>
          <a:buFontTx/>
          <a:buAutoNum type="arabicPeriod"/>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Legal copy - end slide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gal copy - end slide 2">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C2C4F6"/>
        </a:hlink>
        <a:folHlink>
          <a:srgbClr val="FDE5A1"/>
        </a:folHlink>
      </a:clrScheme>
      <a:clrMap bg1="lt1" tx1="dk1" bg2="lt2" tx2="dk2" accent1="accent1" accent2="accent2" accent3="accent3" accent4="accent4" accent5="accent5" accent6="accent6" hlink="hlink" folHlink="folHlink"/>
    </a:extraClrScheme>
    <a:extraClrScheme>
      <a:clrScheme name="Legal copy - end slide 3">
        <a:dk1>
          <a:srgbClr val="000000"/>
        </a:dk1>
        <a:lt1>
          <a:srgbClr val="FFFFFF"/>
        </a:lt1>
        <a:dk2>
          <a:srgbClr val="000062"/>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Legal copy - end slide 4">
        <a:dk1>
          <a:srgbClr val="000000"/>
        </a:dk1>
        <a:lt1>
          <a:srgbClr val="FFFFFF"/>
        </a:lt1>
        <a:dk2>
          <a:srgbClr val="003D7E"/>
        </a:dk2>
        <a:lt2>
          <a:srgbClr val="000000"/>
        </a:lt2>
        <a:accent1>
          <a:srgbClr val="E1E4DA"/>
        </a:accent1>
        <a:accent2>
          <a:srgbClr val="FEF2D2"/>
        </a:accent2>
        <a:accent3>
          <a:srgbClr val="FFFFFF"/>
        </a:accent3>
        <a:accent4>
          <a:srgbClr val="000000"/>
        </a:accent4>
        <a:accent5>
          <a:srgbClr val="EEEFEA"/>
        </a:accent5>
        <a:accent6>
          <a:srgbClr val="E6DBBE"/>
        </a:accent6>
        <a:hlink>
          <a:srgbClr val="B4BFEE"/>
        </a:hlink>
        <a:folHlink>
          <a:srgbClr val="FDE5A1"/>
        </a:folHlink>
      </a:clrScheme>
      <a:clrMap bg1="lt1" tx1="dk1" bg2="lt2" tx2="dk2" accent1="accent1" accent2="accent2" accent3="accent3" accent4="accent4" accent5="accent5" accent6="accent6" hlink="hlink" folHlink="folHlink"/>
    </a:extraClrScheme>
    <a:extraClrScheme>
      <a:clrScheme name="Legal copy - end slide 5">
        <a:dk1>
          <a:srgbClr val="000000"/>
        </a:dk1>
        <a:lt1>
          <a:srgbClr val="FFFFFF"/>
        </a:lt1>
        <a:dk2>
          <a:srgbClr val="003D7E"/>
        </a:dk2>
        <a:lt2>
          <a:srgbClr val="000000"/>
        </a:lt2>
        <a:accent1>
          <a:srgbClr val="E1E4DA"/>
        </a:accent1>
        <a:accent2>
          <a:srgbClr val="D4E6F1"/>
        </a:accent2>
        <a:accent3>
          <a:srgbClr val="FFFFFF"/>
        </a:accent3>
        <a:accent4>
          <a:srgbClr val="000000"/>
        </a:accent4>
        <a:accent5>
          <a:srgbClr val="EEEFEA"/>
        </a:accent5>
        <a:accent6>
          <a:srgbClr val="C0D0DA"/>
        </a:accent6>
        <a:hlink>
          <a:srgbClr val="A8CEE3"/>
        </a:hlink>
        <a:folHlink>
          <a:srgbClr val="7EB7D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EG2011 template</Template>
  <TotalTime>0</TotalTime>
  <Words>260</Words>
  <Application>Microsoft Office PowerPoint</Application>
  <PresentationFormat>Letter Paper (8.5x11 in)</PresentationFormat>
  <Paragraphs>40</Paragraphs>
  <Slides>7</Slides>
  <Notes>1</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EG2011 template</vt:lpstr>
      <vt:lpstr>1_Eurasia template - narrow column</vt:lpstr>
      <vt:lpstr>Legal copy - end slide</vt:lpstr>
      <vt:lpstr>CFK2 and Foreign Investors</vt:lpstr>
      <vt:lpstr>Relations with foreign investors have been difficult</vt:lpstr>
      <vt:lpstr>Why is that?</vt:lpstr>
      <vt:lpstr>Will this change?</vt:lpstr>
      <vt:lpstr>Main challenges</vt:lpstr>
      <vt:lpstr>Time is of the essence</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2011-10-28T11:55:32Z</dcterms:created>
  <dcterms:modified xsi:type="dcterms:W3CDTF">2011-10-28T12:19:23Z</dcterms:modified>
</cp:coreProperties>
</file>