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9"/>
  </p:notesMasterIdLst>
  <p:sldIdLst>
    <p:sldId id="256" r:id="rId2"/>
    <p:sldId id="269" r:id="rId3"/>
    <p:sldId id="259" r:id="rId4"/>
    <p:sldId id="263" r:id="rId5"/>
    <p:sldId id="277" r:id="rId6"/>
    <p:sldId id="278" r:id="rId7"/>
    <p:sldId id="302" r:id="rId8"/>
    <p:sldId id="303" r:id="rId9"/>
    <p:sldId id="279" r:id="rId10"/>
    <p:sldId id="281" r:id="rId11"/>
    <p:sldId id="286" r:id="rId12"/>
    <p:sldId id="284" r:id="rId13"/>
    <p:sldId id="285" r:id="rId14"/>
    <p:sldId id="289" r:id="rId15"/>
    <p:sldId id="306" r:id="rId16"/>
    <p:sldId id="298" r:id="rId17"/>
    <p:sldId id="304"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af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0" autoAdjust="0"/>
    <p:restoredTop sz="94660"/>
  </p:normalViewPr>
  <p:slideViewPr>
    <p:cSldViewPr>
      <p:cViewPr>
        <p:scale>
          <a:sx n="62" d="100"/>
          <a:sy n="62" d="100"/>
        </p:scale>
        <p:origin x="-264" y="-34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10A0CA9-A045-4DB9-92E6-AF3D06B8C0B7}" type="datetimeFigureOut">
              <a:rPr lang="en-US"/>
              <a:pPr>
                <a:defRPr/>
              </a:pPr>
              <a:t>11/16/2011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F62B6DD-7026-456F-B75D-0F9BF9310E0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F96A8593-FB64-449B-9C03-8284DCFDAFA5}" type="slidenum">
              <a:rPr lang="en-US">
                <a:latin typeface="Arial" charset="0"/>
                <a:cs typeface="Arial" charset="0"/>
              </a:rPr>
              <a:pPr defTabSz="912813" fontAlgn="base">
                <a:spcBef>
                  <a:spcPct val="0"/>
                </a:spcBef>
                <a:spcAft>
                  <a:spcPct val="0"/>
                </a:spcAft>
              </a:pPr>
              <a:t>2</a:t>
            </a:fld>
            <a:endParaRPr lang="en-US">
              <a:latin typeface="Arial" charset="0"/>
              <a:cs typeface="Arial" charset="0"/>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6FAE08-C0E9-48A4-932E-47878C3E110E}" type="slidenum">
              <a:rPr lang="en-US"/>
              <a:pPr fontAlgn="base">
                <a:spcBef>
                  <a:spcPct val="0"/>
                </a:spcBef>
                <a:spcAft>
                  <a:spcPct val="0"/>
                </a:spcAft>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6F5D7B8D-5F6B-41B7-AD57-F2CE851FDAE2}" type="slidenum">
              <a:rPr lang="en-US">
                <a:latin typeface="Arial" charset="0"/>
                <a:cs typeface="Arial" charset="0"/>
              </a:rPr>
              <a:pPr defTabSz="912813" fontAlgn="base">
                <a:spcBef>
                  <a:spcPct val="0"/>
                </a:spcBef>
                <a:spcAft>
                  <a:spcPct val="0"/>
                </a:spcAft>
              </a:pPr>
              <a:t>4</a:t>
            </a:fld>
            <a:endParaRPr lang="en-US">
              <a:latin typeface="Arial" charset="0"/>
              <a:cs typeface="Arial" charset="0"/>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F64D101-E87A-490D-8B73-1F9F3045546C}" type="slidenum">
              <a:rPr lang="en-US">
                <a:latin typeface="Arial" charset="0"/>
                <a:cs typeface="Arial" charset="0"/>
              </a:rPr>
              <a:pPr defTabSz="912813" fontAlgn="base">
                <a:spcBef>
                  <a:spcPct val="0"/>
                </a:spcBef>
                <a:spcAft>
                  <a:spcPct val="0"/>
                </a:spcAft>
              </a:pPr>
              <a:t>7</a:t>
            </a:fld>
            <a:endParaRPr lang="en-US">
              <a:latin typeface="Arial" charset="0"/>
              <a:cs typeface="Arial" charset="0"/>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D6CA999-BC59-4B8D-B9F8-70F1420D3F4F}" type="slidenum">
              <a:rPr lang="en-US">
                <a:latin typeface="Arial" charset="0"/>
                <a:cs typeface="Arial" charset="0"/>
              </a:rPr>
              <a:pPr defTabSz="912813" fontAlgn="base">
                <a:spcBef>
                  <a:spcPct val="0"/>
                </a:spcBef>
                <a:spcAft>
                  <a:spcPct val="0"/>
                </a:spcAft>
              </a:pPr>
              <a:t>8</a:t>
            </a:fld>
            <a:endParaRPr lang="en-US">
              <a:latin typeface="Arial" charset="0"/>
              <a:cs typeface="Arial"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59EB2F2A-C918-4FF4-876F-5F223B601397}" type="slidenum">
              <a:rPr lang="en-US">
                <a:latin typeface="Arial" charset="0"/>
                <a:cs typeface="Arial" charset="0"/>
              </a:rPr>
              <a:pPr defTabSz="912813" fontAlgn="base">
                <a:spcBef>
                  <a:spcPct val="0"/>
                </a:spcBef>
                <a:spcAft>
                  <a:spcPct val="0"/>
                </a:spcAft>
              </a:pPr>
              <a:t>11</a:t>
            </a:fld>
            <a:endParaRPr lang="en-US">
              <a:latin typeface="Arial" charset="0"/>
              <a:cs typeface="Arial" charset="0"/>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2813"/>
            <a:fld id="{63ECDA36-1A0D-4C3B-96A6-02A69906C3DE}" type="slidenum">
              <a:rPr lang="en-US" sz="1200">
                <a:cs typeface="Arial" charset="0"/>
              </a:rPr>
              <a:pPr algn="r" defTabSz="912813"/>
              <a:t>15</a:t>
            </a:fld>
            <a:endParaRPr lang="en-US" sz="1200">
              <a:cs typeface="Arial"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EC18F827-D234-43D8-9DD4-0E06C73EAC25}" type="slidenum">
              <a:rPr lang="en-US">
                <a:latin typeface="Arial" charset="0"/>
                <a:cs typeface="Arial" charset="0"/>
              </a:rPr>
              <a:pPr defTabSz="912813" fontAlgn="base">
                <a:spcBef>
                  <a:spcPct val="0"/>
                </a:spcBef>
                <a:spcAft>
                  <a:spcPct val="0"/>
                </a:spcAft>
              </a:pPr>
              <a:t>16</a:t>
            </a:fld>
            <a:endParaRPr lang="en-US">
              <a:latin typeface="Arial" charset="0"/>
              <a:cs typeface="Arial" charset="0"/>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6BF7761F-D975-4374-A51D-3408AB52CD9F}" type="datetime1">
              <a:rPr lang="en-US"/>
              <a:pPr>
                <a:defRPr/>
              </a:pPr>
              <a:t>11/16/2011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6808415-0E97-4802-91DC-C236B260D7F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2972346-7338-462E-B74C-AB72F7BC31AF}" type="datetime1">
              <a:rPr lang="en-US"/>
              <a:pPr>
                <a:defRPr/>
              </a:pPr>
              <a:t>11/16/2011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82FFF51-FF1B-457B-A06F-3126D35AF3E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9482F89-E716-4D98-8204-F1929D36E88B}" type="datetime1">
              <a:rPr lang="en-US"/>
              <a:pPr>
                <a:defRPr/>
              </a:pPr>
              <a:t>11/16/2011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48E4AE8-2953-4AD0-AC43-95DFA2C3A22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pic>
        <p:nvPicPr>
          <p:cNvPr id="4" name="Picture 6" descr="Pathfinder_Logo_Black.png"/>
          <p:cNvPicPr>
            <a:picLocks noChangeAspect="1"/>
          </p:cNvPicPr>
          <p:nvPr userDrawn="1"/>
        </p:nvPicPr>
        <p:blipFill>
          <a:blip r:embed="rId2"/>
          <a:srcRect/>
          <a:stretch>
            <a:fillRect/>
          </a:stretch>
        </p:blipFill>
        <p:spPr bwMode="auto">
          <a:xfrm>
            <a:off x="7334250" y="6137275"/>
            <a:ext cx="1490663" cy="415925"/>
          </a:xfrm>
          <a:prstGeom prst="rect">
            <a:avLst/>
          </a:prstGeom>
          <a:noFill/>
          <a:ln w="9525">
            <a:noFill/>
            <a:miter lim="800000"/>
            <a:headEnd/>
            <a:tailEnd/>
          </a:ln>
        </p:spPr>
      </p:pic>
      <p:grpSp>
        <p:nvGrpSpPr>
          <p:cNvPr id="5" name="Group 7"/>
          <p:cNvGrpSpPr>
            <a:grpSpLocks/>
          </p:cNvGrpSpPr>
          <p:nvPr userDrawn="1"/>
        </p:nvGrpSpPr>
        <p:grpSpPr bwMode="auto">
          <a:xfrm>
            <a:off x="450850" y="6313488"/>
            <a:ext cx="6545263" cy="63500"/>
            <a:chOff x="451310" y="6289687"/>
            <a:chExt cx="6545165" cy="64008"/>
          </a:xfrm>
        </p:grpSpPr>
        <p:cxnSp>
          <p:nvCxnSpPr>
            <p:cNvPr id="6" name="Straight Connector 8"/>
            <p:cNvCxnSpPr/>
            <p:nvPr/>
          </p:nvCxnSpPr>
          <p:spPr>
            <a:xfrm rot="5400000">
              <a:off x="104318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rot="5400000">
              <a:off x="119875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5400000">
              <a:off x="135433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9" name="Straight Connector 11"/>
            <p:cNvCxnSpPr/>
            <p:nvPr/>
          </p:nvCxnSpPr>
          <p:spPr>
            <a:xfrm rot="5400000">
              <a:off x="150990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0" name="Straight Connector 12"/>
            <p:cNvCxnSpPr/>
            <p:nvPr/>
          </p:nvCxnSpPr>
          <p:spPr>
            <a:xfrm rot="5400000">
              <a:off x="41930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1" name="Straight Connector 13"/>
            <p:cNvCxnSpPr/>
            <p:nvPr/>
          </p:nvCxnSpPr>
          <p:spPr>
            <a:xfrm rot="5400000">
              <a:off x="57487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2" name="Straight Connector 14"/>
            <p:cNvCxnSpPr/>
            <p:nvPr/>
          </p:nvCxnSpPr>
          <p:spPr>
            <a:xfrm rot="5400000">
              <a:off x="73045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3" name="Straight Connector 15"/>
            <p:cNvCxnSpPr/>
            <p:nvPr/>
          </p:nvCxnSpPr>
          <p:spPr>
            <a:xfrm rot="5400000">
              <a:off x="88602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4" name="Straight Connector 16"/>
            <p:cNvCxnSpPr/>
            <p:nvPr/>
          </p:nvCxnSpPr>
          <p:spPr>
            <a:xfrm rot="5400000">
              <a:off x="228935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p:nvCxnSpPr>
          <p:spPr>
            <a:xfrm rot="5400000">
              <a:off x="244492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6" name="Straight Connector 18"/>
            <p:cNvCxnSpPr/>
            <p:nvPr/>
          </p:nvCxnSpPr>
          <p:spPr>
            <a:xfrm rot="5400000">
              <a:off x="260049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7" name="Straight Connector 19"/>
            <p:cNvCxnSpPr/>
            <p:nvPr/>
          </p:nvCxnSpPr>
          <p:spPr>
            <a:xfrm rot="5400000">
              <a:off x="275607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8" name="Straight Connector 20"/>
            <p:cNvCxnSpPr/>
            <p:nvPr/>
          </p:nvCxnSpPr>
          <p:spPr>
            <a:xfrm rot="5400000">
              <a:off x="166547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19" name="Straight Connector 21"/>
            <p:cNvCxnSpPr/>
            <p:nvPr/>
          </p:nvCxnSpPr>
          <p:spPr>
            <a:xfrm rot="5400000">
              <a:off x="182104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0" name="Straight Connector 22"/>
            <p:cNvCxnSpPr/>
            <p:nvPr/>
          </p:nvCxnSpPr>
          <p:spPr>
            <a:xfrm rot="5400000">
              <a:off x="197820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1" name="Straight Connector 23"/>
            <p:cNvCxnSpPr/>
            <p:nvPr/>
          </p:nvCxnSpPr>
          <p:spPr>
            <a:xfrm rot="5400000">
              <a:off x="213378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2" name="Straight Connector 24"/>
            <p:cNvCxnSpPr/>
            <p:nvPr/>
          </p:nvCxnSpPr>
          <p:spPr>
            <a:xfrm rot="5400000">
              <a:off x="353552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3" name="Straight Connector 25"/>
            <p:cNvCxnSpPr/>
            <p:nvPr/>
          </p:nvCxnSpPr>
          <p:spPr>
            <a:xfrm rot="5400000">
              <a:off x="369109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4" name="Straight Connector 26"/>
            <p:cNvCxnSpPr/>
            <p:nvPr/>
          </p:nvCxnSpPr>
          <p:spPr>
            <a:xfrm rot="5400000">
              <a:off x="384825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5" name="Straight Connector 27"/>
            <p:cNvCxnSpPr/>
            <p:nvPr/>
          </p:nvCxnSpPr>
          <p:spPr>
            <a:xfrm rot="5400000">
              <a:off x="400382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6" name="Straight Connector 28"/>
            <p:cNvCxnSpPr/>
            <p:nvPr/>
          </p:nvCxnSpPr>
          <p:spPr>
            <a:xfrm rot="5400000">
              <a:off x="291323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7" name="Straight Connector 29"/>
            <p:cNvCxnSpPr/>
            <p:nvPr/>
          </p:nvCxnSpPr>
          <p:spPr>
            <a:xfrm rot="5400000">
              <a:off x="306880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8" name="Straight Connector 30"/>
            <p:cNvCxnSpPr/>
            <p:nvPr/>
          </p:nvCxnSpPr>
          <p:spPr>
            <a:xfrm rot="5400000">
              <a:off x="322437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29" name="Straight Connector 31"/>
            <p:cNvCxnSpPr/>
            <p:nvPr/>
          </p:nvCxnSpPr>
          <p:spPr>
            <a:xfrm rot="5400000">
              <a:off x="337995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0" name="Straight Connector 32"/>
            <p:cNvCxnSpPr/>
            <p:nvPr/>
          </p:nvCxnSpPr>
          <p:spPr>
            <a:xfrm rot="5400000">
              <a:off x="478327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1" name="Straight Connector 33"/>
            <p:cNvCxnSpPr/>
            <p:nvPr/>
          </p:nvCxnSpPr>
          <p:spPr>
            <a:xfrm rot="5400000">
              <a:off x="493885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2" name="Straight Connector 34"/>
            <p:cNvCxnSpPr/>
            <p:nvPr/>
          </p:nvCxnSpPr>
          <p:spPr>
            <a:xfrm rot="5400000">
              <a:off x="509442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3" name="Straight Connector 35"/>
            <p:cNvCxnSpPr/>
            <p:nvPr/>
          </p:nvCxnSpPr>
          <p:spPr>
            <a:xfrm rot="5400000">
              <a:off x="524999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4" name="Straight Connector 36"/>
            <p:cNvCxnSpPr/>
            <p:nvPr/>
          </p:nvCxnSpPr>
          <p:spPr>
            <a:xfrm rot="5400000">
              <a:off x="415940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5" name="Straight Connector 37"/>
            <p:cNvCxnSpPr/>
            <p:nvPr/>
          </p:nvCxnSpPr>
          <p:spPr>
            <a:xfrm rot="5400000">
              <a:off x="4314973"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6" name="Straight Connector 38"/>
            <p:cNvCxnSpPr/>
            <p:nvPr/>
          </p:nvCxnSpPr>
          <p:spPr>
            <a:xfrm rot="5400000">
              <a:off x="447054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7" name="Straight Connector 39"/>
            <p:cNvCxnSpPr/>
            <p:nvPr/>
          </p:nvCxnSpPr>
          <p:spPr>
            <a:xfrm rot="5400000">
              <a:off x="462611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8" name="Straight Connector 40"/>
            <p:cNvCxnSpPr/>
            <p:nvPr/>
          </p:nvCxnSpPr>
          <p:spPr>
            <a:xfrm rot="5400000">
              <a:off x="6029447"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39" name="Straight Connector 41"/>
            <p:cNvCxnSpPr/>
            <p:nvPr/>
          </p:nvCxnSpPr>
          <p:spPr>
            <a:xfrm rot="5400000">
              <a:off x="6185020"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0" name="Straight Connector 42"/>
            <p:cNvCxnSpPr/>
            <p:nvPr/>
          </p:nvCxnSpPr>
          <p:spPr>
            <a:xfrm rot="5400000">
              <a:off x="634059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1" name="Straight Connector 43"/>
            <p:cNvCxnSpPr/>
            <p:nvPr/>
          </p:nvCxnSpPr>
          <p:spPr>
            <a:xfrm rot="5400000">
              <a:off x="6496165"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2" name="Straight Connector 44"/>
            <p:cNvCxnSpPr/>
            <p:nvPr/>
          </p:nvCxnSpPr>
          <p:spPr>
            <a:xfrm rot="5400000">
              <a:off x="5405569"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3" name="Straight Connector 45"/>
            <p:cNvCxnSpPr/>
            <p:nvPr/>
          </p:nvCxnSpPr>
          <p:spPr>
            <a:xfrm rot="5400000">
              <a:off x="556114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4" name="Straight Connector 46"/>
            <p:cNvCxnSpPr/>
            <p:nvPr/>
          </p:nvCxnSpPr>
          <p:spPr>
            <a:xfrm rot="5400000">
              <a:off x="5718302"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5" name="Straight Connector 47"/>
            <p:cNvCxnSpPr/>
            <p:nvPr/>
          </p:nvCxnSpPr>
          <p:spPr>
            <a:xfrm rot="5400000">
              <a:off x="5873874"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6" name="Straight Connector 48"/>
            <p:cNvCxnSpPr/>
            <p:nvPr/>
          </p:nvCxnSpPr>
          <p:spPr>
            <a:xfrm rot="5400000">
              <a:off x="6653326"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7" name="Straight Connector 49"/>
            <p:cNvCxnSpPr/>
            <p:nvPr/>
          </p:nvCxnSpPr>
          <p:spPr>
            <a:xfrm rot="5400000">
              <a:off x="6808898"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cxnSp>
          <p:nvCxnSpPr>
            <p:cNvPr id="48" name="Straight Connector 50"/>
            <p:cNvCxnSpPr/>
            <p:nvPr/>
          </p:nvCxnSpPr>
          <p:spPr>
            <a:xfrm rot="5400000">
              <a:off x="6964471" y="6321691"/>
              <a:ext cx="64008" cy="0"/>
            </a:xfrm>
            <a:prstGeom prst="line">
              <a:avLst/>
            </a:prstGeom>
            <a:ln>
              <a:solidFill>
                <a:srgbClr val="8B7A67"/>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1311" y="381000"/>
            <a:ext cx="8229600" cy="5334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143000"/>
            <a:ext cx="8229600" cy="4983163"/>
          </a:xfrm>
        </p:spPr>
        <p:txBody>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8E67966-B955-41C3-9010-D2300DD8FE14}" type="datetime1">
              <a:rPr lang="en-US"/>
              <a:pPr>
                <a:defRPr/>
              </a:pPr>
              <a:t>11/16/2011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7D52524-AF56-4C69-AB5B-0AC1DAA87A4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8849BF-4124-4B36-966D-D0B644188BE1}" type="datetime1">
              <a:rPr lang="en-US"/>
              <a:pPr>
                <a:defRPr/>
              </a:pPr>
              <a:t>11/16/2011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B28AFF-FBAE-47C2-831F-E2804534D31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66B252C-1D41-45D4-9367-30FD87561AA7}" type="datetime1">
              <a:rPr lang="en-US"/>
              <a:pPr>
                <a:defRPr/>
              </a:pPr>
              <a:t>11/16/2011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E1F2108-6CBE-42EB-B4F9-3BDCECAEA10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48F60471-6494-4A52-A61F-9A7183C3BB8E}" type="datetime1">
              <a:rPr lang="en-US"/>
              <a:pPr>
                <a:defRPr/>
              </a:pPr>
              <a:t>11/16/2011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28A6519-268D-454F-8A8C-BC915B45C61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E62A2F8F-3486-426F-935C-095429D9B297}" type="datetime1">
              <a:rPr lang="en-US"/>
              <a:pPr>
                <a:defRPr/>
              </a:pPr>
              <a:t>11/16/2011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DCF73E8-39A2-46DC-A81B-44FB0AB5B7E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2468424-6208-42A0-B5BA-543A8641CA85}" type="datetime1">
              <a:rPr lang="en-US"/>
              <a:pPr>
                <a:defRPr/>
              </a:pPr>
              <a:t>11/16/2011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73827A9-007F-44C8-B8B7-407B79FE78E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60AEC2A-347B-47AB-92A2-108E73E5D2FA}" type="datetime1">
              <a:rPr lang="en-US"/>
              <a:pPr>
                <a:defRPr/>
              </a:pPr>
              <a:t>11/16/2011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F0A6D8E-B3B7-499F-8B1E-9647C7E015A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BC853E8-B34A-43D2-A60C-8E2EFF2E0B98}" type="datetime1">
              <a:rPr lang="en-US"/>
              <a:pPr>
                <a:defRPr/>
              </a:pPr>
              <a:t>11/16/2011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926A9D33-B9FA-43F8-B4B0-D7F9440EA62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96000"/>
            <a:duotone>
              <a:schemeClr val="bg1">
                <a:shade val="90000"/>
                <a:satMod val="150000"/>
              </a:schemeClr>
              <a:schemeClr val="bg1">
                <a:tint val="88000"/>
                <a:satMod val="150000"/>
              </a:schemeClr>
            </a:duotone>
            <a:lum/>
          </a:blip>
          <a:srcRect/>
          <a:tile tx="0" ty="0" sx="65000" sy="65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728D9268-3C5B-42A2-9468-DB216B29A8AF}" type="datetime1">
              <a:rPr lang="en-US"/>
              <a:pPr>
                <a:defRPr/>
              </a:pPr>
              <a:t>11/16/2011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3CDDAFC3-1532-4E9D-BBA6-EF3812AE9583}"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69" r:id="rId1"/>
    <p:sldLayoutId id="2147483768" r:id="rId2"/>
    <p:sldLayoutId id="2147483770" r:id="rId3"/>
    <p:sldLayoutId id="2147483767" r:id="rId4"/>
    <p:sldLayoutId id="2147483766" r:id="rId5"/>
    <p:sldLayoutId id="2147483765" r:id="rId6"/>
    <p:sldLayoutId id="2147483764" r:id="rId7"/>
    <p:sldLayoutId id="2147483763" r:id="rId8"/>
    <p:sldLayoutId id="2147483771" r:id="rId9"/>
    <p:sldLayoutId id="2147483762" r:id="rId10"/>
    <p:sldLayoutId id="2147483761" r:id="rId11"/>
    <p:sldLayoutId id="2147483772" r:id="rId12"/>
  </p:sldLayoutIdLst>
  <p:hf hdr="0" ft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685800"/>
            <a:ext cx="8991600" cy="5638800"/>
          </a:xfrm>
        </p:spPr>
        <p:txBody>
          <a:bodyPr>
            <a:normAutofit lnSpcReduction="10000"/>
          </a:bodyPr>
          <a:lstStyle/>
          <a:p>
            <a:pPr marL="0" indent="0" algn="ctr" fontAlgn="auto">
              <a:spcAft>
                <a:spcPts val="0"/>
              </a:spcAft>
              <a:buClr>
                <a:schemeClr val="accent3"/>
              </a:buClr>
              <a:buFont typeface="Wingdings 2"/>
              <a:buNone/>
              <a:defRPr/>
            </a:pPr>
            <a:r>
              <a:rPr lang="en-US" sz="4800" b="1" dirty="0" smtClean="0"/>
              <a:t>Religious Leaders speak out for reproductive health, family planning and mother and child health</a:t>
            </a:r>
          </a:p>
          <a:p>
            <a:pPr marL="0" indent="0" fontAlgn="auto">
              <a:spcAft>
                <a:spcPts val="0"/>
              </a:spcAft>
              <a:buClr>
                <a:schemeClr val="accent3"/>
              </a:buClr>
              <a:buFont typeface="Wingdings 2"/>
              <a:buNone/>
              <a:defRPr/>
            </a:pPr>
            <a:r>
              <a:rPr lang="en-US" sz="4800" dirty="0" smtClean="0"/>
              <a:t>           </a:t>
            </a:r>
            <a:r>
              <a:rPr lang="en-US" sz="4800" b="1" dirty="0" smtClean="0"/>
              <a:t>Yemen Experience</a:t>
            </a:r>
          </a:p>
          <a:p>
            <a:pPr marL="0" indent="0" fontAlgn="auto">
              <a:spcAft>
                <a:spcPts val="0"/>
              </a:spcAft>
              <a:buClr>
                <a:schemeClr val="accent3"/>
              </a:buClr>
              <a:buFont typeface="Wingdings 2"/>
              <a:buNone/>
              <a:defRPr/>
            </a:pPr>
            <a:endParaRPr lang="en-US" sz="4800" b="1" dirty="0" smtClean="0"/>
          </a:p>
          <a:p>
            <a:pPr marL="0" indent="0" algn="ctr" fontAlgn="auto">
              <a:spcAft>
                <a:spcPts val="0"/>
              </a:spcAft>
              <a:buClr>
                <a:schemeClr val="accent3"/>
              </a:buClr>
              <a:buFont typeface="Wingdings 2"/>
              <a:buNone/>
              <a:defRPr/>
            </a:pPr>
            <a:r>
              <a:rPr lang="en-US" sz="4800" b="1" dirty="0" smtClean="0"/>
              <a:t>Jamila Ghalib  Al Sharie </a:t>
            </a:r>
            <a:endParaRPr lang="en-US" sz="4800" b="1" dirty="0"/>
          </a:p>
        </p:txBody>
      </p:sp>
      <p:sp>
        <p:nvSpPr>
          <p:cNvPr id="2" name="Date Placeholder 1"/>
          <p:cNvSpPr>
            <a:spLocks noGrp="1"/>
          </p:cNvSpPr>
          <p:nvPr>
            <p:ph type="dt" sz="quarter" idx="10"/>
          </p:nvPr>
        </p:nvSpPr>
        <p:spPr/>
        <p:txBody>
          <a:bodyPr/>
          <a:lstStyle/>
          <a:p>
            <a:pPr>
              <a:defRPr/>
            </a:pPr>
            <a:fld id="{E15B8F4F-A5F2-48FE-8083-34E47027D820}" type="datetime1">
              <a:rPr lang="en-US"/>
              <a:pPr>
                <a:defRPr/>
              </a:pPr>
              <a:t>11/16/2011</a:t>
            </a:fld>
            <a:endParaRPr lang="en-US"/>
          </a:p>
        </p:txBody>
      </p:sp>
      <p:sp>
        <p:nvSpPr>
          <p:cNvPr id="3" name="Slide Number Placeholder 2"/>
          <p:cNvSpPr>
            <a:spLocks noGrp="1"/>
          </p:cNvSpPr>
          <p:nvPr>
            <p:ph type="sldNum" sz="quarter" idx="12"/>
          </p:nvPr>
        </p:nvSpPr>
        <p:spPr/>
        <p:txBody>
          <a:bodyPr/>
          <a:lstStyle/>
          <a:p>
            <a:pPr>
              <a:defRPr/>
            </a:pPr>
            <a:fld id="{E2717F61-7378-4845-8EFA-14C7086329EB}" type="slidenum">
              <a:rPr lang="en-US"/>
              <a:pPr>
                <a:defRPr/>
              </a:pPr>
              <a:t>1</a:t>
            </a:fld>
            <a:endParaRPr lang="en-US"/>
          </a:p>
        </p:txBody>
      </p:sp>
      <p:pic>
        <p:nvPicPr>
          <p:cNvPr id="15364" name="Picture 3"/>
          <p:cNvPicPr>
            <a:picLocks noChangeAspect="1"/>
          </p:cNvPicPr>
          <p:nvPr/>
        </p:nvPicPr>
        <p:blipFill>
          <a:blip r:embed="rId2"/>
          <a:srcRect/>
          <a:stretch>
            <a:fillRect/>
          </a:stretch>
        </p:blipFill>
        <p:spPr bwMode="auto">
          <a:xfrm>
            <a:off x="6705600" y="6346825"/>
            <a:ext cx="16764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87170"/>
            <a:ext cx="8305800" cy="1143000"/>
          </a:xfrm>
        </p:spPr>
        <p:txBody>
          <a:bodyPr/>
          <a:lstStyle/>
          <a:p>
            <a:pPr algn="ctr" fontAlgn="auto">
              <a:spcAft>
                <a:spcPts val="0"/>
              </a:spcAft>
              <a:defRPr/>
            </a:pPr>
            <a:r>
              <a:rPr lang="en-US" sz="4000" dirty="0" smtClean="0"/>
              <a:t>                           Involving Women</a:t>
            </a:r>
          </a:p>
        </p:txBody>
      </p:sp>
      <p:sp>
        <p:nvSpPr>
          <p:cNvPr id="11267" name="Rectangle 3"/>
          <p:cNvSpPr>
            <a:spLocks noGrp="1" noChangeArrowheads="1"/>
          </p:cNvSpPr>
          <p:nvPr>
            <p:ph sz="half" idx="4294967295"/>
          </p:nvPr>
        </p:nvSpPr>
        <p:spPr>
          <a:xfrm>
            <a:off x="4032250" y="1676400"/>
            <a:ext cx="5111750" cy="4572000"/>
          </a:xfrm>
        </p:spPr>
        <p:txBody>
          <a:bodyPr>
            <a:normAutofit lnSpcReduction="10000"/>
          </a:bodyPr>
          <a:lstStyle/>
          <a:p>
            <a:pPr marL="274320" indent="-274320" fontAlgn="auto">
              <a:spcAft>
                <a:spcPts val="0"/>
              </a:spcAft>
              <a:buClr>
                <a:schemeClr val="accent3"/>
              </a:buClr>
              <a:buFont typeface="Wingdings 2"/>
              <a:buChar char=""/>
              <a:defRPr/>
            </a:pPr>
            <a:r>
              <a:rPr lang="en-US" sz="2400" b="1" dirty="0" smtClean="0"/>
              <a:t>In some governorate female RLs have been prepared (for general religious education or  as teachers  of Islamic subjects in girls’ schools).</a:t>
            </a:r>
          </a:p>
          <a:p>
            <a:pPr marL="274320" indent="-274320" fontAlgn="auto">
              <a:spcAft>
                <a:spcPts val="0"/>
              </a:spcAft>
              <a:buClr>
                <a:schemeClr val="accent3"/>
              </a:buClr>
              <a:buFont typeface="Wingdings 2"/>
              <a:buChar char=""/>
              <a:defRPr/>
            </a:pPr>
            <a:r>
              <a:rPr lang="en-US" sz="2400" b="1" dirty="0" smtClean="0"/>
              <a:t>They are not available in each district. </a:t>
            </a:r>
          </a:p>
          <a:p>
            <a:pPr marL="274320" indent="-274320" fontAlgn="auto">
              <a:spcAft>
                <a:spcPts val="0"/>
              </a:spcAft>
              <a:buClr>
                <a:schemeClr val="accent3"/>
              </a:buClr>
              <a:buFont typeface="Wingdings 2"/>
              <a:buChar char=""/>
              <a:defRPr/>
            </a:pPr>
            <a:r>
              <a:rPr lang="en-US" sz="2400" b="1" dirty="0" smtClean="0"/>
              <a:t>TOT conducted for female trainers</a:t>
            </a:r>
          </a:p>
          <a:p>
            <a:pPr marL="274320" indent="-274320" fontAlgn="auto">
              <a:spcAft>
                <a:spcPts val="0"/>
              </a:spcAft>
              <a:buClr>
                <a:schemeClr val="accent3"/>
              </a:buClr>
              <a:buFont typeface="Wingdings 2"/>
              <a:buChar char=""/>
              <a:defRPr/>
            </a:pPr>
            <a:r>
              <a:rPr lang="en-US" sz="2400" b="1" dirty="0" smtClean="0"/>
              <a:t>Up to now female RLs educators trained in only in two governorates</a:t>
            </a:r>
            <a:r>
              <a:rPr lang="en-US" sz="2400" dirty="0" smtClean="0"/>
              <a:t>.  </a:t>
            </a:r>
          </a:p>
        </p:txBody>
      </p:sp>
      <p:pic>
        <p:nvPicPr>
          <p:cNvPr id="35843" name="Picture 5" descr="DSC09729"/>
          <p:cNvPicPr>
            <a:picLocks noChangeAspect="1" noChangeArrowheads="1"/>
          </p:cNvPicPr>
          <p:nvPr/>
        </p:nvPicPr>
        <p:blipFill>
          <a:blip r:embed="rId2"/>
          <a:srcRect/>
          <a:stretch>
            <a:fillRect/>
          </a:stretch>
        </p:blipFill>
        <p:spPr bwMode="auto">
          <a:xfrm>
            <a:off x="0" y="1530350"/>
            <a:ext cx="3668713" cy="2368550"/>
          </a:xfrm>
          <a:prstGeom prst="rect">
            <a:avLst/>
          </a:prstGeom>
          <a:noFill/>
          <a:ln w="9525">
            <a:noFill/>
            <a:miter lim="800000"/>
            <a:headEnd/>
            <a:tailEnd/>
          </a:ln>
        </p:spPr>
      </p:pic>
      <p:pic>
        <p:nvPicPr>
          <p:cNvPr id="35844" name="Picture 6" descr="DSC03712"/>
          <p:cNvPicPr preferRelativeResize="0">
            <a:picLocks noChangeAspect="1" noChangeArrowheads="1"/>
          </p:cNvPicPr>
          <p:nvPr/>
        </p:nvPicPr>
        <p:blipFill>
          <a:blip r:embed="rId3"/>
          <a:srcRect/>
          <a:stretch>
            <a:fillRect/>
          </a:stretch>
        </p:blipFill>
        <p:spPr bwMode="auto">
          <a:xfrm>
            <a:off x="-25400" y="3898900"/>
            <a:ext cx="3759200" cy="2625725"/>
          </a:xfrm>
          <a:prstGeom prst="rect">
            <a:avLst/>
          </a:prstGeom>
          <a:noFill/>
          <a:ln w="9525">
            <a:noFill/>
            <a:miter lim="800000"/>
            <a:headEnd/>
            <a:tailEnd/>
          </a:ln>
        </p:spPr>
      </p:pic>
      <p:sp>
        <p:nvSpPr>
          <p:cNvPr id="2" name="Date Placeholder 1"/>
          <p:cNvSpPr>
            <a:spLocks noGrp="1"/>
          </p:cNvSpPr>
          <p:nvPr>
            <p:ph type="dt" sz="quarter" idx="10"/>
          </p:nvPr>
        </p:nvSpPr>
        <p:spPr/>
        <p:txBody>
          <a:bodyPr/>
          <a:lstStyle/>
          <a:p>
            <a:pPr>
              <a:defRPr/>
            </a:pPr>
            <a:fld id="{A1436936-57F3-4167-AC77-2836E8911464}" type="datetime1">
              <a:rPr lang="en-US"/>
              <a:pPr>
                <a:defRPr/>
              </a:pPr>
              <a:t>11/16/2011</a:t>
            </a:fld>
            <a:endParaRPr lang="en-US"/>
          </a:p>
        </p:txBody>
      </p:sp>
      <p:sp>
        <p:nvSpPr>
          <p:cNvPr id="3" name="Slide Number Placeholder 2"/>
          <p:cNvSpPr>
            <a:spLocks noGrp="1"/>
          </p:cNvSpPr>
          <p:nvPr>
            <p:ph type="sldNum" sz="quarter" idx="12"/>
          </p:nvPr>
        </p:nvSpPr>
        <p:spPr/>
        <p:txBody>
          <a:bodyPr/>
          <a:lstStyle/>
          <a:p>
            <a:pPr>
              <a:defRPr/>
            </a:pPr>
            <a:fld id="{62611B07-58EC-4343-B023-6D7811E0815F}" type="slidenum">
              <a:rPr lang="en-US"/>
              <a:pPr>
                <a:defRPr/>
              </a:pPr>
              <a:t>10</a:t>
            </a:fld>
            <a:endParaRPr lang="en-US"/>
          </a:p>
        </p:txBody>
      </p:sp>
      <p:pic>
        <p:nvPicPr>
          <p:cNvPr id="35847" name="Picture 7"/>
          <p:cNvPicPr>
            <a:picLocks noChangeAspect="1"/>
          </p:cNvPicPr>
          <p:nvPr/>
        </p:nvPicPr>
        <p:blipFill>
          <a:blip r:embed="rId4"/>
          <a:srcRect/>
          <a:stretch>
            <a:fillRect/>
          </a:stretch>
        </p:blipFill>
        <p:spPr bwMode="auto">
          <a:xfrm>
            <a:off x="6705600" y="6346825"/>
            <a:ext cx="16764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1A1E4D-4860-466F-B967-38FEECEA5DFE}" type="slidenum">
              <a:rPr lang="en-US">
                <a:solidFill>
                  <a:schemeClr val="tx1"/>
                </a:solidFill>
                <a:latin typeface="Garamond" pitchFamily="18" charset="0"/>
                <a:cs typeface="Arial" charset="0"/>
              </a:rPr>
              <a:pPr fontAlgn="base">
                <a:spcBef>
                  <a:spcPct val="0"/>
                </a:spcBef>
                <a:spcAft>
                  <a:spcPct val="0"/>
                </a:spcAft>
              </a:pPr>
              <a:t>11</a:t>
            </a:fld>
            <a:endParaRPr lang="en-US">
              <a:solidFill>
                <a:schemeClr val="tx1"/>
              </a:solidFill>
              <a:latin typeface="Garamond" pitchFamily="18" charset="0"/>
              <a:cs typeface="Arial" charset="0"/>
            </a:endParaRPr>
          </a:p>
        </p:txBody>
      </p:sp>
      <p:sp>
        <p:nvSpPr>
          <p:cNvPr id="37890" name="Rectangle 2"/>
          <p:cNvSpPr>
            <a:spLocks noGrp="1" noChangeArrowheads="1"/>
          </p:cNvSpPr>
          <p:nvPr>
            <p:ph type="title"/>
          </p:nvPr>
        </p:nvSpPr>
        <p:spPr>
          <a:xfrm>
            <a:off x="457200" y="0"/>
            <a:ext cx="8229600" cy="1143000"/>
          </a:xfrm>
        </p:spPr>
        <p:txBody>
          <a:bodyPr/>
          <a:lstStyle/>
          <a:p>
            <a:r>
              <a:rPr lang="en-US" smtClean="0"/>
              <a:t>Main topics covered </a:t>
            </a:r>
          </a:p>
        </p:txBody>
      </p:sp>
      <p:sp>
        <p:nvSpPr>
          <p:cNvPr id="37891" name="Rectangle 3"/>
          <p:cNvSpPr>
            <a:spLocks noGrp="1" noChangeArrowheads="1"/>
          </p:cNvSpPr>
          <p:nvPr>
            <p:ph type="body" idx="1"/>
          </p:nvPr>
        </p:nvSpPr>
        <p:spPr>
          <a:xfrm>
            <a:off x="457200" y="1219200"/>
            <a:ext cx="8458200" cy="4495800"/>
          </a:xfrm>
        </p:spPr>
        <p:txBody>
          <a:bodyPr/>
          <a:lstStyle/>
          <a:p>
            <a:pPr marL="598488" indent="-533400">
              <a:lnSpc>
                <a:spcPct val="90000"/>
              </a:lnSpc>
              <a:buClr>
                <a:schemeClr val="tx1"/>
              </a:buClr>
              <a:buFont typeface="Wingdings" pitchFamily="2" charset="2"/>
              <a:buChar char="Ø"/>
            </a:pPr>
            <a:r>
              <a:rPr lang="en-US" b="1" smtClean="0"/>
              <a:t>FP from Islamic perspective.</a:t>
            </a:r>
          </a:p>
          <a:p>
            <a:pPr marL="598488" indent="-533400">
              <a:lnSpc>
                <a:spcPct val="90000"/>
              </a:lnSpc>
              <a:buClr>
                <a:schemeClr val="tx1"/>
              </a:buClr>
              <a:buFont typeface="Wingdings" pitchFamily="2" charset="2"/>
              <a:buChar char="Ø"/>
            </a:pPr>
            <a:r>
              <a:rPr lang="en-US" b="1" smtClean="0"/>
              <a:t>Risks associated with early pregnancies.</a:t>
            </a:r>
          </a:p>
          <a:p>
            <a:pPr marL="598488" indent="-533400">
              <a:lnSpc>
                <a:spcPct val="90000"/>
              </a:lnSpc>
              <a:buClr>
                <a:schemeClr val="tx1"/>
              </a:buClr>
              <a:buFont typeface="Wingdings" pitchFamily="2" charset="2"/>
              <a:buChar char="Ø"/>
            </a:pPr>
            <a:r>
              <a:rPr lang="en-US" b="1" smtClean="0"/>
              <a:t>Safe motherhood and need for prenatal care.</a:t>
            </a:r>
          </a:p>
          <a:p>
            <a:pPr marL="598488" indent="-533400">
              <a:lnSpc>
                <a:spcPct val="90000"/>
              </a:lnSpc>
              <a:buClr>
                <a:schemeClr val="tx1"/>
              </a:buClr>
              <a:buFont typeface="Wingdings" pitchFamily="2" charset="2"/>
              <a:buChar char="Ø"/>
            </a:pPr>
            <a:r>
              <a:rPr lang="en-US" b="1" smtClean="0"/>
              <a:t>Immunization. </a:t>
            </a:r>
          </a:p>
          <a:p>
            <a:pPr marL="598488" indent="-533400">
              <a:lnSpc>
                <a:spcPct val="90000"/>
              </a:lnSpc>
              <a:buClr>
                <a:schemeClr val="tx1"/>
              </a:buClr>
              <a:buFont typeface="Wingdings" pitchFamily="2" charset="2"/>
              <a:buChar char="Ø"/>
            </a:pPr>
            <a:r>
              <a:rPr lang="en-US" b="1" smtClean="0"/>
              <a:t>Breastfeeding and nutrition.</a:t>
            </a:r>
          </a:p>
          <a:p>
            <a:pPr marL="598488" indent="-533400">
              <a:lnSpc>
                <a:spcPct val="90000"/>
              </a:lnSpc>
              <a:buClr>
                <a:schemeClr val="tx1"/>
              </a:buClr>
              <a:buFont typeface="Wingdings" pitchFamily="2" charset="2"/>
              <a:buChar char="Ø"/>
            </a:pPr>
            <a:r>
              <a:rPr lang="en-US" b="1" smtClean="0"/>
              <a:t>RH concept and life cycle. </a:t>
            </a:r>
          </a:p>
          <a:p>
            <a:pPr marL="598488" indent="-533400">
              <a:lnSpc>
                <a:spcPct val="90000"/>
              </a:lnSpc>
              <a:buClr>
                <a:schemeClr val="tx1"/>
              </a:buClr>
              <a:buFont typeface="Wingdings" pitchFamily="2" charset="2"/>
              <a:buChar char="Ø"/>
            </a:pPr>
            <a:r>
              <a:rPr lang="en-US" b="1" smtClean="0"/>
              <a:t>Equity in raising children. </a:t>
            </a:r>
          </a:p>
          <a:p>
            <a:pPr marL="598488" indent="-533400">
              <a:lnSpc>
                <a:spcPct val="90000"/>
              </a:lnSpc>
              <a:buClr>
                <a:schemeClr val="tx1"/>
              </a:buClr>
              <a:buFont typeface="Wingdings" pitchFamily="2" charset="2"/>
              <a:buChar char="Ø"/>
            </a:pPr>
            <a:r>
              <a:rPr lang="en-US" b="1" smtClean="0"/>
              <a:t>The importance of Girl’s education.</a:t>
            </a:r>
          </a:p>
          <a:p>
            <a:pPr marL="598488" indent="-533400">
              <a:lnSpc>
                <a:spcPct val="90000"/>
              </a:lnSpc>
              <a:buClr>
                <a:schemeClr val="tx1"/>
              </a:buClr>
              <a:buFont typeface="Wingdings" pitchFamily="2" charset="2"/>
              <a:buChar char="Ø"/>
            </a:pPr>
            <a:r>
              <a:rPr lang="en-US" b="1" smtClean="0"/>
              <a:t>Health care as a human right. </a:t>
            </a:r>
          </a:p>
        </p:txBody>
      </p:sp>
      <p:pic>
        <p:nvPicPr>
          <p:cNvPr id="37892" name="Picture 4"/>
          <p:cNvPicPr>
            <a:picLocks noChangeAspect="1"/>
          </p:cNvPicPr>
          <p:nvPr/>
        </p:nvPicPr>
        <p:blipFill>
          <a:blip r:embed="rId3"/>
          <a:srcRect/>
          <a:stretch>
            <a:fillRect/>
          </a:stretch>
        </p:blipFill>
        <p:spPr bwMode="auto">
          <a:xfrm>
            <a:off x="6705600" y="6346825"/>
            <a:ext cx="1676400" cy="381000"/>
          </a:xfrm>
          <a:prstGeom prst="rect">
            <a:avLst/>
          </a:prstGeom>
          <a:noFill/>
          <a:ln w="9525">
            <a:noFill/>
            <a:miter lim="800000"/>
            <a:headEnd/>
            <a:tailEnd/>
          </a:ln>
        </p:spPr>
      </p:pic>
      <p:sp>
        <p:nvSpPr>
          <p:cNvPr id="2" name="Date Placeholder 1"/>
          <p:cNvSpPr>
            <a:spLocks noGrp="1"/>
          </p:cNvSpPr>
          <p:nvPr>
            <p:ph type="dt" sz="quarter" idx="10"/>
          </p:nvPr>
        </p:nvSpPr>
        <p:spPr/>
        <p:txBody>
          <a:bodyPr/>
          <a:lstStyle/>
          <a:p>
            <a:pPr>
              <a:defRPr/>
            </a:pPr>
            <a:fld id="{2C10A3F1-3F9D-4918-A80E-F96D5B6C55FC}" type="datetime1">
              <a:rPr lang="en-US"/>
              <a:pPr>
                <a:defRPr/>
              </a:pPr>
              <a:t>11/16/2011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524000" y="333375"/>
            <a:ext cx="5280025" cy="809625"/>
          </a:xfrm>
        </p:spPr>
        <p:txBody>
          <a:bodyPr/>
          <a:lstStyle/>
          <a:p>
            <a:pPr algn="ctr"/>
            <a:r>
              <a:rPr lang="en-US" b="1" smtClean="0"/>
              <a:t> Outreach Activities </a:t>
            </a:r>
          </a:p>
        </p:txBody>
      </p:sp>
      <p:sp>
        <p:nvSpPr>
          <p:cNvPr id="39938" name="Rectangle 3"/>
          <p:cNvSpPr>
            <a:spLocks noGrp="1" noChangeArrowheads="1"/>
          </p:cNvSpPr>
          <p:nvPr>
            <p:ph type="body" idx="1"/>
          </p:nvPr>
        </p:nvSpPr>
        <p:spPr>
          <a:xfrm>
            <a:off x="3348038" y="1295400"/>
            <a:ext cx="5567362" cy="5257800"/>
          </a:xfrm>
        </p:spPr>
        <p:txBody>
          <a:bodyPr/>
          <a:lstStyle/>
          <a:p>
            <a:r>
              <a:rPr lang="en-US" b="1" smtClean="0"/>
              <a:t>In Friday prayers speeches.</a:t>
            </a:r>
          </a:p>
          <a:p>
            <a:r>
              <a:rPr lang="en-US" b="1" smtClean="0"/>
              <a:t>Community meetings.</a:t>
            </a:r>
          </a:p>
          <a:p>
            <a:r>
              <a:rPr lang="en-US" b="1" smtClean="0"/>
              <a:t>Some educational sessions in mosques</a:t>
            </a:r>
            <a:r>
              <a:rPr lang="en-US" smtClean="0"/>
              <a:t>.  </a:t>
            </a:r>
          </a:p>
        </p:txBody>
      </p:sp>
      <p:pic>
        <p:nvPicPr>
          <p:cNvPr id="39939" name="Picture 4" descr="DSC08220"/>
          <p:cNvPicPr>
            <a:picLocks noChangeAspect="1" noChangeArrowheads="1"/>
          </p:cNvPicPr>
          <p:nvPr/>
        </p:nvPicPr>
        <p:blipFill>
          <a:blip r:embed="rId2"/>
          <a:srcRect/>
          <a:stretch>
            <a:fillRect/>
          </a:stretch>
        </p:blipFill>
        <p:spPr bwMode="auto">
          <a:xfrm>
            <a:off x="0" y="1196975"/>
            <a:ext cx="3275013" cy="2968625"/>
          </a:xfrm>
          <a:prstGeom prst="rect">
            <a:avLst/>
          </a:prstGeom>
          <a:noFill/>
          <a:ln w="9525">
            <a:noFill/>
            <a:miter lim="800000"/>
            <a:headEnd/>
            <a:tailEnd/>
          </a:ln>
        </p:spPr>
      </p:pic>
      <p:pic>
        <p:nvPicPr>
          <p:cNvPr id="39940" name="Picture 6" descr="health ed session by RL amran"/>
          <p:cNvPicPr>
            <a:picLocks noChangeAspect="1" noChangeArrowheads="1"/>
          </p:cNvPicPr>
          <p:nvPr/>
        </p:nvPicPr>
        <p:blipFill>
          <a:blip r:embed="rId3"/>
          <a:srcRect/>
          <a:stretch>
            <a:fillRect/>
          </a:stretch>
        </p:blipFill>
        <p:spPr bwMode="auto">
          <a:xfrm>
            <a:off x="179388" y="4221163"/>
            <a:ext cx="3097212" cy="2403475"/>
          </a:xfrm>
          <a:prstGeom prst="rect">
            <a:avLst/>
          </a:prstGeom>
          <a:noFill/>
          <a:ln w="9525">
            <a:noFill/>
            <a:miter lim="800000"/>
            <a:headEnd/>
            <a:tailEnd/>
          </a:ln>
        </p:spPr>
      </p:pic>
      <p:pic>
        <p:nvPicPr>
          <p:cNvPr id="39941" name="Picture 7" descr="education in mosque"/>
          <p:cNvPicPr>
            <a:picLocks noChangeAspect="1" noChangeArrowheads="1"/>
          </p:cNvPicPr>
          <p:nvPr/>
        </p:nvPicPr>
        <p:blipFill>
          <a:blip r:embed="rId4"/>
          <a:srcRect/>
          <a:stretch>
            <a:fillRect/>
          </a:stretch>
        </p:blipFill>
        <p:spPr bwMode="auto">
          <a:xfrm>
            <a:off x="3492500" y="4221163"/>
            <a:ext cx="4176713" cy="2251075"/>
          </a:xfrm>
          <a:prstGeom prst="rect">
            <a:avLst/>
          </a:prstGeom>
          <a:noFill/>
          <a:ln w="9525">
            <a:noFill/>
            <a:miter lim="800000"/>
            <a:headEnd/>
            <a:tailEnd/>
          </a:ln>
        </p:spPr>
      </p:pic>
      <p:pic>
        <p:nvPicPr>
          <p:cNvPr id="39942" name="Picture 6"/>
          <p:cNvPicPr>
            <a:picLocks noChangeAspect="1"/>
          </p:cNvPicPr>
          <p:nvPr/>
        </p:nvPicPr>
        <p:blipFill>
          <a:blip r:embed="rId5"/>
          <a:srcRect/>
          <a:stretch>
            <a:fillRect/>
          </a:stretch>
        </p:blipFill>
        <p:spPr bwMode="auto">
          <a:xfrm>
            <a:off x="6705600" y="6346825"/>
            <a:ext cx="1676400" cy="381000"/>
          </a:xfrm>
          <a:prstGeom prst="rect">
            <a:avLst/>
          </a:prstGeom>
          <a:noFill/>
          <a:ln w="9525">
            <a:noFill/>
            <a:miter lim="800000"/>
            <a:headEnd/>
            <a:tailEnd/>
          </a:ln>
        </p:spPr>
      </p:pic>
      <p:sp>
        <p:nvSpPr>
          <p:cNvPr id="2" name="Date Placeholder 1"/>
          <p:cNvSpPr>
            <a:spLocks noGrp="1"/>
          </p:cNvSpPr>
          <p:nvPr>
            <p:ph type="dt" sz="quarter" idx="10"/>
          </p:nvPr>
        </p:nvSpPr>
        <p:spPr/>
        <p:txBody>
          <a:bodyPr/>
          <a:lstStyle/>
          <a:p>
            <a:pPr>
              <a:defRPr/>
            </a:pPr>
            <a:fld id="{CBF579B5-AA3E-45F5-B09B-62D6737847AF}" type="datetime1">
              <a:rPr lang="en-US"/>
              <a:pPr>
                <a:defRPr/>
              </a:pPr>
              <a:t>11/16/2011</a:t>
            </a:fld>
            <a:endParaRPr lang="en-US"/>
          </a:p>
        </p:txBody>
      </p:sp>
      <p:sp>
        <p:nvSpPr>
          <p:cNvPr id="3" name="Slide Number Placeholder 2"/>
          <p:cNvSpPr>
            <a:spLocks noGrp="1"/>
          </p:cNvSpPr>
          <p:nvPr>
            <p:ph type="sldNum" sz="quarter" idx="12"/>
          </p:nvPr>
        </p:nvSpPr>
        <p:spPr/>
        <p:txBody>
          <a:bodyPr/>
          <a:lstStyle/>
          <a:p>
            <a:pPr>
              <a:defRPr/>
            </a:pPr>
            <a:fld id="{377253BE-BD4E-4A47-AE06-88ADE651125D}"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46088" y="304800"/>
            <a:ext cx="8229600" cy="1143000"/>
          </a:xfrm>
        </p:spPr>
        <p:txBody>
          <a:bodyPr/>
          <a:lstStyle/>
          <a:p>
            <a:pPr algn="ctr"/>
            <a:r>
              <a:rPr lang="en-US" b="1" smtClean="0"/>
              <a:t>                Outreach Activities</a:t>
            </a:r>
            <a:r>
              <a:rPr lang="en-US" smtClean="0"/>
              <a:t> </a:t>
            </a:r>
          </a:p>
        </p:txBody>
      </p:sp>
      <p:pic>
        <p:nvPicPr>
          <p:cNvPr id="40962" name="Picture 4" descr="DSC08320"/>
          <p:cNvPicPr>
            <a:picLocks noGrp="1" noChangeAspect="1" noChangeArrowheads="1"/>
          </p:cNvPicPr>
          <p:nvPr>
            <p:ph type="body" idx="1"/>
          </p:nvPr>
        </p:nvPicPr>
        <p:blipFill>
          <a:blip r:embed="rId2"/>
          <a:srcRect/>
          <a:stretch>
            <a:fillRect/>
          </a:stretch>
        </p:blipFill>
        <p:spPr>
          <a:xfrm>
            <a:off x="0" y="1600200"/>
            <a:ext cx="3227388" cy="2078038"/>
          </a:xfrm>
        </p:spPr>
      </p:pic>
      <p:sp>
        <p:nvSpPr>
          <p:cNvPr id="40963" name="Text Box 5"/>
          <p:cNvSpPr txBox="1">
            <a:spLocks noChangeArrowheads="1"/>
          </p:cNvSpPr>
          <p:nvPr/>
        </p:nvSpPr>
        <p:spPr bwMode="auto">
          <a:xfrm>
            <a:off x="4356100" y="1905000"/>
            <a:ext cx="4319588" cy="4278313"/>
          </a:xfrm>
          <a:prstGeom prst="rect">
            <a:avLst/>
          </a:prstGeom>
          <a:noFill/>
          <a:ln w="9525">
            <a:noFill/>
            <a:miter lim="800000"/>
            <a:headEnd/>
            <a:tailEnd/>
          </a:ln>
        </p:spPr>
        <p:txBody>
          <a:bodyPr>
            <a:spAutoFit/>
          </a:bodyPr>
          <a:lstStyle/>
          <a:p>
            <a:pPr>
              <a:spcBef>
                <a:spcPct val="50000"/>
              </a:spcBef>
              <a:buFontTx/>
              <a:buChar char="•"/>
            </a:pPr>
            <a:r>
              <a:rPr lang="en-US" sz="3200" b="1">
                <a:latin typeface="Times New Roman" pitchFamily="18" charset="0"/>
                <a:cs typeface="Arial" charset="0"/>
              </a:rPr>
              <a:t> In social meetings or gathering.</a:t>
            </a:r>
          </a:p>
          <a:p>
            <a:pPr>
              <a:spcBef>
                <a:spcPct val="50000"/>
              </a:spcBef>
              <a:buFontTx/>
              <a:buChar char="•"/>
            </a:pPr>
            <a:r>
              <a:rPr lang="en-US" sz="3200" b="1">
                <a:latin typeface="Times New Roman" pitchFamily="18" charset="0"/>
                <a:cs typeface="Arial" charset="0"/>
              </a:rPr>
              <a:t> In special sessions in the community</a:t>
            </a:r>
          </a:p>
          <a:p>
            <a:pPr>
              <a:spcBef>
                <a:spcPct val="50000"/>
              </a:spcBef>
              <a:buFontTx/>
              <a:buChar char="•"/>
            </a:pPr>
            <a:r>
              <a:rPr lang="en-US" sz="3200" b="1">
                <a:latin typeface="Times New Roman" pitchFamily="18" charset="0"/>
                <a:cs typeface="Arial" charset="0"/>
              </a:rPr>
              <a:t>In schools and other community institutions  </a:t>
            </a:r>
          </a:p>
          <a:p>
            <a:pPr>
              <a:spcBef>
                <a:spcPct val="50000"/>
              </a:spcBef>
              <a:buFontTx/>
              <a:buChar char="•"/>
            </a:pPr>
            <a:endParaRPr lang="en-US" sz="3200" b="1">
              <a:latin typeface="Times New Roman" pitchFamily="18" charset="0"/>
              <a:cs typeface="Arial" charset="0"/>
            </a:endParaRPr>
          </a:p>
        </p:txBody>
      </p:sp>
      <p:pic>
        <p:nvPicPr>
          <p:cNvPr id="40964" name="Picture 6" descr="DSC02246"/>
          <p:cNvPicPr>
            <a:picLocks noChangeAspect="1" noChangeArrowheads="1"/>
          </p:cNvPicPr>
          <p:nvPr/>
        </p:nvPicPr>
        <p:blipFill>
          <a:blip r:embed="rId3"/>
          <a:srcRect/>
          <a:stretch>
            <a:fillRect/>
          </a:stretch>
        </p:blipFill>
        <p:spPr bwMode="auto">
          <a:xfrm>
            <a:off x="0" y="3538538"/>
            <a:ext cx="3227388" cy="2590800"/>
          </a:xfrm>
          <a:prstGeom prst="rect">
            <a:avLst/>
          </a:prstGeom>
          <a:noFill/>
          <a:ln w="9525">
            <a:noFill/>
            <a:miter lim="800000"/>
            <a:headEnd/>
            <a:tailEnd/>
          </a:ln>
        </p:spPr>
      </p:pic>
      <p:pic>
        <p:nvPicPr>
          <p:cNvPr id="40965" name="Picture 6"/>
          <p:cNvPicPr>
            <a:picLocks noChangeAspect="1"/>
          </p:cNvPicPr>
          <p:nvPr/>
        </p:nvPicPr>
        <p:blipFill>
          <a:blip r:embed="rId4"/>
          <a:srcRect/>
          <a:stretch>
            <a:fillRect/>
          </a:stretch>
        </p:blipFill>
        <p:spPr bwMode="auto">
          <a:xfrm>
            <a:off x="6705600" y="6346825"/>
            <a:ext cx="1676400" cy="381000"/>
          </a:xfrm>
          <a:prstGeom prst="rect">
            <a:avLst/>
          </a:prstGeom>
          <a:noFill/>
          <a:ln w="9525">
            <a:noFill/>
            <a:miter lim="800000"/>
            <a:headEnd/>
            <a:tailEnd/>
          </a:ln>
        </p:spPr>
      </p:pic>
      <p:sp>
        <p:nvSpPr>
          <p:cNvPr id="2" name="Date Placeholder 1"/>
          <p:cNvSpPr>
            <a:spLocks noGrp="1"/>
          </p:cNvSpPr>
          <p:nvPr>
            <p:ph type="dt" sz="quarter" idx="10"/>
          </p:nvPr>
        </p:nvSpPr>
        <p:spPr/>
        <p:txBody>
          <a:bodyPr/>
          <a:lstStyle/>
          <a:p>
            <a:pPr>
              <a:defRPr/>
            </a:pPr>
            <a:fld id="{ABD90CC9-8398-48DC-80AD-FDBE54733D73}" type="datetime1">
              <a:rPr lang="en-US"/>
              <a:pPr>
                <a:defRPr/>
              </a:pPr>
              <a:t>11/16/2011</a:t>
            </a:fld>
            <a:endParaRPr lang="en-US"/>
          </a:p>
        </p:txBody>
      </p:sp>
      <p:sp>
        <p:nvSpPr>
          <p:cNvPr id="3" name="Slide Number Placeholder 2"/>
          <p:cNvSpPr>
            <a:spLocks noGrp="1"/>
          </p:cNvSpPr>
          <p:nvPr>
            <p:ph type="sldNum" sz="quarter" idx="12"/>
          </p:nvPr>
        </p:nvSpPr>
        <p:spPr/>
        <p:txBody>
          <a:bodyPr/>
          <a:lstStyle/>
          <a:p>
            <a:pPr>
              <a:defRPr/>
            </a:pPr>
            <a:fld id="{42BF03E3-99BD-493B-BCFA-F19B9D435045}" type="slidenum">
              <a:rPr lang="en-US"/>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US" dirty="0" smtClean="0"/>
              <a:t>Religious Leaders and Health Services</a:t>
            </a:r>
            <a:endParaRPr lang="en-US" dirty="0"/>
          </a:p>
        </p:txBody>
      </p:sp>
      <p:sp>
        <p:nvSpPr>
          <p:cNvPr id="3" name="Content Placeholder 2"/>
          <p:cNvSpPr>
            <a:spLocks noGrp="1"/>
          </p:cNvSpPr>
          <p:nvPr>
            <p:ph idx="4294967295"/>
          </p:nvPr>
        </p:nvSpPr>
        <p:spPr>
          <a:xfrm>
            <a:off x="0" y="1371600"/>
            <a:ext cx="3886200" cy="3733800"/>
          </a:xfrm>
        </p:spPr>
        <p:txBody>
          <a:bodyPr>
            <a:normAutofit/>
          </a:bodyPr>
          <a:lstStyle/>
          <a:p>
            <a:pPr marL="274320" indent="-274320" fontAlgn="auto">
              <a:spcAft>
                <a:spcPts val="0"/>
              </a:spcAft>
              <a:buClr>
                <a:schemeClr val="accent3"/>
              </a:buClr>
              <a:buFont typeface="Wingdings 2"/>
              <a:buChar char=""/>
              <a:defRPr/>
            </a:pPr>
            <a:r>
              <a:rPr lang="en-US" sz="2400" b="1" dirty="0"/>
              <a:t>Some </a:t>
            </a:r>
            <a:r>
              <a:rPr lang="en-US" sz="2400" b="1" dirty="0" smtClean="0"/>
              <a:t>religious educational </a:t>
            </a:r>
            <a:r>
              <a:rPr lang="en-US" sz="2400" b="1" dirty="0"/>
              <a:t>centers </a:t>
            </a:r>
            <a:r>
              <a:rPr lang="en-US" sz="2400" b="1" dirty="0" smtClean="0"/>
              <a:t>have cooperated </a:t>
            </a:r>
            <a:r>
              <a:rPr lang="en-US" sz="2400" b="1" dirty="0"/>
              <a:t>with health authority and opened RH/maternal clinics </a:t>
            </a:r>
            <a:r>
              <a:rPr lang="en-US" sz="2400" b="1" dirty="0" smtClean="0"/>
              <a:t>(2 at present)</a:t>
            </a:r>
            <a:endParaRPr lang="en-US" sz="2400" b="1" dirty="0"/>
          </a:p>
          <a:p>
            <a:pPr marL="0" indent="0" fontAlgn="auto">
              <a:spcAft>
                <a:spcPts val="0"/>
              </a:spcAft>
              <a:buClr>
                <a:schemeClr val="accent3"/>
              </a:buClr>
              <a:buFont typeface="Wingdings 2"/>
              <a:buNone/>
              <a:defRPr/>
            </a:pPr>
            <a:endParaRPr lang="en-US" dirty="0"/>
          </a:p>
        </p:txBody>
      </p:sp>
      <p:pic>
        <p:nvPicPr>
          <p:cNvPr id="44035" name="Picture 6"/>
          <p:cNvPicPr>
            <a:picLocks noChangeAspect="1" noChangeArrowheads="1"/>
          </p:cNvPicPr>
          <p:nvPr/>
        </p:nvPicPr>
        <p:blipFill>
          <a:blip r:embed="rId2"/>
          <a:srcRect/>
          <a:stretch>
            <a:fillRect/>
          </a:stretch>
        </p:blipFill>
        <p:spPr bwMode="auto">
          <a:xfrm>
            <a:off x="5334000" y="2438400"/>
            <a:ext cx="3168650" cy="2978150"/>
          </a:xfrm>
          <a:prstGeom prst="rect">
            <a:avLst/>
          </a:prstGeom>
          <a:noFill/>
          <a:ln w="9525">
            <a:noFill/>
            <a:miter lim="800000"/>
            <a:headEnd/>
            <a:tailEnd/>
          </a:ln>
        </p:spPr>
      </p:pic>
      <p:pic>
        <p:nvPicPr>
          <p:cNvPr id="44036" name="Picture 5"/>
          <p:cNvPicPr>
            <a:picLocks noChangeAspect="1" noChangeArrowheads="1"/>
          </p:cNvPicPr>
          <p:nvPr/>
        </p:nvPicPr>
        <p:blipFill>
          <a:blip r:embed="rId3"/>
          <a:srcRect/>
          <a:stretch>
            <a:fillRect/>
          </a:stretch>
        </p:blipFill>
        <p:spPr bwMode="auto">
          <a:xfrm>
            <a:off x="990600" y="3657600"/>
            <a:ext cx="3095625" cy="2320925"/>
          </a:xfrm>
          <a:prstGeom prst="rect">
            <a:avLst/>
          </a:prstGeom>
          <a:noFill/>
          <a:ln w="9525">
            <a:noFill/>
            <a:miter lim="800000"/>
            <a:headEnd/>
            <a:tailEnd/>
          </a:ln>
        </p:spPr>
      </p:pic>
      <p:pic>
        <p:nvPicPr>
          <p:cNvPr id="44037" name="Picture 5"/>
          <p:cNvPicPr>
            <a:picLocks noChangeAspect="1"/>
          </p:cNvPicPr>
          <p:nvPr/>
        </p:nvPicPr>
        <p:blipFill>
          <a:blip r:embed="rId4"/>
          <a:srcRect/>
          <a:stretch>
            <a:fillRect/>
          </a:stretch>
        </p:blipFill>
        <p:spPr bwMode="auto">
          <a:xfrm>
            <a:off x="6705600" y="6346825"/>
            <a:ext cx="1676400" cy="381000"/>
          </a:xfrm>
          <a:prstGeom prst="rect">
            <a:avLst/>
          </a:prstGeom>
          <a:noFill/>
          <a:ln w="9525">
            <a:noFill/>
            <a:miter lim="800000"/>
            <a:headEnd/>
            <a:tailEnd/>
          </a:ln>
        </p:spPr>
      </p:pic>
      <p:sp>
        <p:nvSpPr>
          <p:cNvPr id="7" name="Date Placeholder 6"/>
          <p:cNvSpPr>
            <a:spLocks noGrp="1"/>
          </p:cNvSpPr>
          <p:nvPr>
            <p:ph type="dt" sz="quarter" idx="10"/>
          </p:nvPr>
        </p:nvSpPr>
        <p:spPr/>
        <p:txBody>
          <a:bodyPr/>
          <a:lstStyle/>
          <a:p>
            <a:pPr>
              <a:defRPr/>
            </a:pPr>
            <a:fld id="{40619AA4-8264-408A-8E70-20C3CE7AF5BC}" type="datetime1">
              <a:rPr lang="en-US"/>
              <a:pPr>
                <a:defRPr/>
              </a:pPr>
              <a:t>11/16/2011</a:t>
            </a:fld>
            <a:endParaRPr lang="en-US"/>
          </a:p>
        </p:txBody>
      </p:sp>
      <p:sp>
        <p:nvSpPr>
          <p:cNvPr id="8" name="Slide Number Placeholder 7"/>
          <p:cNvSpPr>
            <a:spLocks noGrp="1"/>
          </p:cNvSpPr>
          <p:nvPr>
            <p:ph type="sldNum" sz="quarter" idx="12"/>
          </p:nvPr>
        </p:nvSpPr>
        <p:spPr/>
        <p:txBody>
          <a:bodyPr/>
          <a:lstStyle/>
          <a:p>
            <a:pPr>
              <a:defRPr/>
            </a:pPr>
            <a:fld id="{1E4F4AC0-4CF7-4CF5-AA04-953D5B0EC665}"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lstStyle/>
          <a:p>
            <a:r>
              <a:rPr lang="en-US" smtClean="0"/>
              <a:t>What lessons were learned?</a:t>
            </a:r>
          </a:p>
        </p:txBody>
      </p:sp>
      <p:sp>
        <p:nvSpPr>
          <p:cNvPr id="118787" name="Rectangle 3"/>
          <p:cNvSpPr>
            <a:spLocks noGrp="1" noChangeArrowheads="1"/>
          </p:cNvSpPr>
          <p:nvPr>
            <p:ph idx="4294967295"/>
          </p:nvPr>
        </p:nvSpPr>
        <p:spPr>
          <a:xfrm>
            <a:off x="457200" y="1935480"/>
            <a:ext cx="8229600" cy="4389120"/>
          </a:xfrm>
          <a:noFill/>
          <a:ln/>
        </p:spPr>
        <p:txBody>
          <a:bodyPr>
            <a:normAutofit/>
          </a:bodyPr>
          <a:lstStyle/>
          <a:p>
            <a:pPr marL="546100" indent="-533400" fontAlgn="auto">
              <a:lnSpc>
                <a:spcPct val="90000"/>
              </a:lnSpc>
              <a:spcAft>
                <a:spcPts val="0"/>
              </a:spcAft>
              <a:buClr>
                <a:schemeClr val="tx1"/>
              </a:buClr>
              <a:buFont typeface="Wingdings 2"/>
              <a:buChar char=""/>
              <a:defRPr/>
            </a:pPr>
            <a:r>
              <a:rPr lang="en-US" b="1" dirty="0"/>
              <a:t>Must have supporting written materials for use by religious educators and to maintain the integrity and accuracy of the information they provide</a:t>
            </a:r>
          </a:p>
          <a:p>
            <a:pPr marL="546100" indent="-533400" fontAlgn="auto">
              <a:lnSpc>
                <a:spcPct val="90000"/>
              </a:lnSpc>
              <a:spcAft>
                <a:spcPts val="0"/>
              </a:spcAft>
              <a:buClr>
                <a:schemeClr val="tx1"/>
              </a:buClr>
              <a:buFont typeface="Wingdings 2"/>
              <a:buChar char=""/>
              <a:defRPr/>
            </a:pPr>
            <a:r>
              <a:rPr lang="en-US" b="1" dirty="0"/>
              <a:t>Must be prepared to monitor quality on the ground and attend education sessions to verify that messages are not distorted or diluted.</a:t>
            </a:r>
          </a:p>
          <a:p>
            <a:pPr marL="546100" indent="-533400" fontAlgn="auto">
              <a:lnSpc>
                <a:spcPct val="90000"/>
              </a:lnSpc>
              <a:spcAft>
                <a:spcPts val="0"/>
              </a:spcAft>
              <a:buClr>
                <a:schemeClr val="tx1"/>
              </a:buClr>
              <a:buFont typeface="Wingdings 2"/>
              <a:buChar char=""/>
              <a:defRPr/>
            </a:pPr>
            <a:r>
              <a:rPr lang="en-US" b="1" dirty="0"/>
              <a:t>Religious leaders among the youth may need a more youth specific program </a:t>
            </a:r>
            <a:r>
              <a:rPr lang="en-US" b="1" dirty="0" smtClean="0"/>
              <a:t>.</a:t>
            </a:r>
          </a:p>
          <a:p>
            <a:pPr marL="546100" indent="-533400" fontAlgn="auto">
              <a:lnSpc>
                <a:spcPct val="90000"/>
              </a:lnSpc>
              <a:spcAft>
                <a:spcPts val="0"/>
              </a:spcAft>
              <a:buClr>
                <a:schemeClr val="tx1"/>
              </a:buClr>
              <a:buFont typeface="Wingdings 2"/>
              <a:buChar char=""/>
              <a:defRPr/>
            </a:pPr>
            <a:r>
              <a:rPr lang="en-CA" b="1" dirty="0" smtClean="0"/>
              <a:t>Coordination </a:t>
            </a:r>
            <a:r>
              <a:rPr lang="en-CA" b="1" dirty="0"/>
              <a:t>with other actors ( media, schools, health, youth, women) </a:t>
            </a:r>
            <a:r>
              <a:rPr lang="en-CA" b="1" dirty="0" smtClean="0"/>
              <a:t>will increase </a:t>
            </a:r>
            <a:r>
              <a:rPr lang="en-CA" b="1" dirty="0"/>
              <a:t>impact</a:t>
            </a:r>
            <a:r>
              <a:rPr lang="en-CA" sz="2700" b="1" dirty="0"/>
              <a:t>.</a:t>
            </a:r>
          </a:p>
          <a:p>
            <a:pPr marL="546100" indent="-533400" fontAlgn="auto">
              <a:lnSpc>
                <a:spcPct val="90000"/>
              </a:lnSpc>
              <a:spcAft>
                <a:spcPts val="0"/>
              </a:spcAft>
              <a:buClr>
                <a:schemeClr val="tx1"/>
              </a:buClr>
              <a:buFont typeface="Wingdings 2"/>
              <a:buChar char=""/>
              <a:defRPr/>
            </a:pPr>
            <a:endParaRPr lang="en-US" sz="2800" b="1" dirty="0" smtClean="0"/>
          </a:p>
          <a:p>
            <a:pPr marL="546100" indent="-533400" fontAlgn="auto">
              <a:lnSpc>
                <a:spcPct val="90000"/>
              </a:lnSpc>
              <a:spcAft>
                <a:spcPts val="0"/>
              </a:spcAft>
              <a:buClr>
                <a:schemeClr val="tx1"/>
              </a:buClr>
              <a:buFont typeface="Wingdings 2"/>
              <a:buChar char=""/>
              <a:defRPr/>
            </a:pPr>
            <a:endParaRPr lang="en-US" sz="2800" b="1" dirty="0"/>
          </a:p>
          <a:p>
            <a:pPr marL="546100" indent="-533400" fontAlgn="auto">
              <a:lnSpc>
                <a:spcPct val="90000"/>
              </a:lnSpc>
              <a:spcAft>
                <a:spcPts val="0"/>
              </a:spcAft>
              <a:buClr>
                <a:schemeClr val="tx1"/>
              </a:buClr>
              <a:buFontTx/>
              <a:buAutoNum type="arabicPeriod" startAt="5"/>
              <a:defRPr/>
            </a:pPr>
            <a:endParaRPr lang="en-US" sz="2800" b="1" dirty="0"/>
          </a:p>
          <a:p>
            <a:pPr marL="1951228" lvl="5" indent="-342900">
              <a:lnSpc>
                <a:spcPct val="80000"/>
              </a:lnSpc>
              <a:buClr>
                <a:schemeClr val="tx1"/>
              </a:buClr>
              <a:defRPr/>
            </a:pPr>
            <a:endParaRPr lang="en-US" sz="2800" b="1" dirty="0" smtClean="0"/>
          </a:p>
        </p:txBody>
      </p:sp>
      <p:sp>
        <p:nvSpPr>
          <p:cNvPr id="61444" name="Slide Number Placeholder 5"/>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algn="r"/>
            <a:fld id="{228A324A-A91D-42CD-A548-0937A99A82A8}" type="slidenum">
              <a:rPr lang="en-US" sz="1200">
                <a:latin typeface="Garamond" pitchFamily="18" charset="0"/>
                <a:cs typeface="Arial" charset="0"/>
              </a:rPr>
              <a:pPr algn="r"/>
              <a:t>15</a:t>
            </a:fld>
            <a:endParaRPr lang="en-US" sz="1200">
              <a:latin typeface="Garamond" pitchFamily="18" charset="0"/>
              <a:cs typeface="Arial" charset="0"/>
            </a:endParaRPr>
          </a:p>
        </p:txBody>
      </p:sp>
      <p:pic>
        <p:nvPicPr>
          <p:cNvPr id="61445" name="Picture 4"/>
          <p:cNvPicPr>
            <a:picLocks noChangeAspect="1"/>
          </p:cNvPicPr>
          <p:nvPr/>
        </p:nvPicPr>
        <p:blipFill>
          <a:blip r:embed="rId3"/>
          <a:srcRect/>
          <a:stretch>
            <a:fillRect/>
          </a:stretch>
        </p:blipFill>
        <p:spPr bwMode="auto">
          <a:xfrm>
            <a:off x="6705600" y="6346825"/>
            <a:ext cx="1676400" cy="381000"/>
          </a:xfrm>
          <a:prstGeom prst="rect">
            <a:avLst/>
          </a:prstGeom>
          <a:noFill/>
          <a:ln w="9525">
            <a:noFill/>
            <a:miter lim="800000"/>
            <a:headEnd/>
            <a:tailEnd/>
          </a:ln>
        </p:spPr>
      </p:pic>
      <p:sp>
        <p:nvSpPr>
          <p:cNvPr id="2" name="Date Placeholder 1"/>
          <p:cNvSpPr txBox="1">
            <a:spLocks noGrp="1"/>
          </p:cNvSpPr>
          <p:nvPr/>
        </p:nvSpPr>
        <p:spPr>
          <a:xfrm>
            <a:off x="457200" y="6356350"/>
            <a:ext cx="2133600" cy="365125"/>
          </a:xfrm>
          <a:prstGeom prst="rect">
            <a:avLst/>
          </a:prstGeom>
          <a:noFill/>
        </p:spPr>
        <p:txBody>
          <a:bodyPr lIns="0" tIns="0" rIns="0" bIns="0" anchor="b"/>
          <a:lstStyle/>
          <a:p>
            <a:pPr fontAlgn="auto">
              <a:spcBef>
                <a:spcPts val="0"/>
              </a:spcBef>
              <a:spcAft>
                <a:spcPts val="0"/>
              </a:spcAft>
              <a:defRPr/>
            </a:pPr>
            <a:fld id="{A85A1C2B-81AD-4ACE-9ECC-34D061D55FCC}" type="datetime1">
              <a:rPr lang="en-US" sz="1200">
                <a:solidFill>
                  <a:schemeClr val="tx2">
                    <a:shade val="90000"/>
                  </a:schemeClr>
                </a:solidFill>
                <a:latin typeface="+mn-lt"/>
              </a:rPr>
              <a:pPr fontAlgn="auto">
                <a:spcBef>
                  <a:spcPts val="0"/>
                </a:spcBef>
                <a:spcAft>
                  <a:spcPts val="0"/>
                </a:spcAft>
                <a:defRPr/>
              </a:pPr>
              <a:t>11/16/2011</a:t>
            </a:fld>
            <a:endParaRPr lang="en-US" sz="1200">
              <a:solidFill>
                <a:schemeClr val="tx2">
                  <a:shade val="90000"/>
                </a:schemeClr>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smtClean="0"/>
              <a:t>What lessons were learned?</a:t>
            </a:r>
          </a:p>
        </p:txBody>
      </p:sp>
      <p:sp>
        <p:nvSpPr>
          <p:cNvPr id="47106" name="Rectangle 3"/>
          <p:cNvSpPr>
            <a:spLocks noGrp="1" noChangeArrowheads="1"/>
          </p:cNvSpPr>
          <p:nvPr>
            <p:ph idx="1"/>
          </p:nvPr>
        </p:nvSpPr>
        <p:spPr/>
        <p:txBody>
          <a:bodyPr/>
          <a:lstStyle/>
          <a:p>
            <a:pPr marL="538163" indent="-457200">
              <a:lnSpc>
                <a:spcPct val="80000"/>
              </a:lnSpc>
              <a:buClr>
                <a:schemeClr val="tx1"/>
              </a:buClr>
            </a:pPr>
            <a:r>
              <a:rPr lang="en-US" sz="3200" b="1" smtClean="0"/>
              <a:t>Religious leaders interested but unaware of health issues or health services</a:t>
            </a:r>
          </a:p>
          <a:p>
            <a:pPr marL="538163" indent="-457200">
              <a:lnSpc>
                <a:spcPct val="80000"/>
              </a:lnSpc>
              <a:buClr>
                <a:schemeClr val="tx1"/>
              </a:buClr>
              <a:buFont typeface="Wingdings 2" pitchFamily="18" charset="2"/>
              <a:buNone/>
            </a:pPr>
            <a:endParaRPr lang="en-US" sz="3200" b="1" smtClean="0"/>
          </a:p>
        </p:txBody>
      </p:sp>
      <p:sp>
        <p:nvSpPr>
          <p:cNvPr id="47107"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079770-1C18-46FD-8091-072D4C9017F9}" type="slidenum">
              <a:rPr lang="en-US">
                <a:solidFill>
                  <a:schemeClr val="tx1"/>
                </a:solidFill>
                <a:latin typeface="Garamond" pitchFamily="18" charset="0"/>
                <a:cs typeface="Arial" charset="0"/>
              </a:rPr>
              <a:pPr fontAlgn="base">
                <a:spcBef>
                  <a:spcPct val="0"/>
                </a:spcBef>
                <a:spcAft>
                  <a:spcPct val="0"/>
                </a:spcAft>
              </a:pPr>
              <a:t>16</a:t>
            </a:fld>
            <a:endParaRPr lang="en-US">
              <a:solidFill>
                <a:schemeClr val="tx1"/>
              </a:solidFill>
              <a:latin typeface="Garamond" pitchFamily="18" charset="0"/>
              <a:cs typeface="Arial" charset="0"/>
            </a:endParaRPr>
          </a:p>
        </p:txBody>
      </p:sp>
      <p:pic>
        <p:nvPicPr>
          <p:cNvPr id="47108" name="Picture 5"/>
          <p:cNvPicPr>
            <a:picLocks noChangeAspect="1"/>
          </p:cNvPicPr>
          <p:nvPr/>
        </p:nvPicPr>
        <p:blipFill>
          <a:blip r:embed="rId3"/>
          <a:srcRect/>
          <a:stretch>
            <a:fillRect/>
          </a:stretch>
        </p:blipFill>
        <p:spPr bwMode="auto">
          <a:xfrm>
            <a:off x="6705600" y="6346825"/>
            <a:ext cx="1676400" cy="381000"/>
          </a:xfrm>
          <a:prstGeom prst="rect">
            <a:avLst/>
          </a:prstGeom>
          <a:noFill/>
          <a:ln w="9525">
            <a:noFill/>
            <a:miter lim="800000"/>
            <a:headEnd/>
            <a:tailEnd/>
          </a:ln>
        </p:spPr>
      </p:pic>
      <p:sp>
        <p:nvSpPr>
          <p:cNvPr id="3" name="Date Placeholder 2"/>
          <p:cNvSpPr>
            <a:spLocks noGrp="1"/>
          </p:cNvSpPr>
          <p:nvPr>
            <p:ph type="dt" sz="quarter" idx="10"/>
          </p:nvPr>
        </p:nvSpPr>
        <p:spPr/>
        <p:txBody>
          <a:bodyPr/>
          <a:lstStyle/>
          <a:p>
            <a:pPr>
              <a:defRPr/>
            </a:pPr>
            <a:fld id="{275BD52D-8AE5-4F1D-95D7-09F769C4EB6E}" type="datetime1">
              <a:rPr lang="en-US"/>
              <a:pPr>
                <a:defRPr/>
              </a:pPr>
              <a:t>11/16/2011</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idx="1"/>
          </p:nvPr>
        </p:nvSpPr>
        <p:spPr>
          <a:xfrm>
            <a:off x="457200" y="549275"/>
            <a:ext cx="8229600" cy="5576888"/>
          </a:xfrm>
        </p:spPr>
        <p:txBody>
          <a:bodyPr/>
          <a:lstStyle/>
          <a:p>
            <a:pPr algn="ctr">
              <a:buFont typeface="Wingdings 2" pitchFamily="18" charset="2"/>
              <a:buNone/>
            </a:pPr>
            <a:r>
              <a:rPr lang="en-CA" sz="7200" smtClean="0"/>
              <a:t>Thank you </a:t>
            </a:r>
            <a:endParaRPr lang="en-US" sz="7200" smtClean="0"/>
          </a:p>
        </p:txBody>
      </p:sp>
      <p:pic>
        <p:nvPicPr>
          <p:cNvPr id="55298" name="Picture 8" descr="حراز-.jpg"/>
          <p:cNvPicPr>
            <a:picLocks noChangeAspect="1"/>
          </p:cNvPicPr>
          <p:nvPr/>
        </p:nvPicPr>
        <p:blipFill>
          <a:blip r:embed="rId2"/>
          <a:srcRect/>
          <a:stretch>
            <a:fillRect/>
          </a:stretch>
        </p:blipFill>
        <p:spPr bwMode="auto">
          <a:xfrm>
            <a:off x="395288" y="1773238"/>
            <a:ext cx="8353425" cy="4176712"/>
          </a:xfrm>
          <a:prstGeom prst="rect">
            <a:avLst/>
          </a:prstGeom>
          <a:noFill/>
          <a:ln w="9525">
            <a:noFill/>
            <a:miter lim="800000"/>
            <a:headEnd/>
            <a:tailEnd/>
          </a:ln>
        </p:spPr>
      </p:pic>
      <p:pic>
        <p:nvPicPr>
          <p:cNvPr id="55299" name="Picture 4"/>
          <p:cNvPicPr>
            <a:picLocks noChangeAspect="1"/>
          </p:cNvPicPr>
          <p:nvPr/>
        </p:nvPicPr>
        <p:blipFill>
          <a:blip r:embed="rId3"/>
          <a:srcRect/>
          <a:stretch>
            <a:fillRect/>
          </a:stretch>
        </p:blipFill>
        <p:spPr bwMode="auto">
          <a:xfrm>
            <a:off x="7239000" y="6156325"/>
            <a:ext cx="16764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231825-0757-47C0-9E06-5DF612F7D682}" type="slidenum">
              <a:rPr lang="en-US">
                <a:solidFill>
                  <a:schemeClr val="tx1"/>
                </a:solidFill>
                <a:latin typeface="Garamond" pitchFamily="18" charset="0"/>
                <a:cs typeface="Arial" charset="0"/>
              </a:rPr>
              <a:pPr fontAlgn="base">
                <a:spcBef>
                  <a:spcPct val="0"/>
                </a:spcBef>
                <a:spcAft>
                  <a:spcPct val="0"/>
                </a:spcAft>
              </a:pPr>
              <a:t>2</a:t>
            </a:fld>
            <a:endParaRPr lang="en-US">
              <a:solidFill>
                <a:schemeClr val="tx1"/>
              </a:solidFill>
              <a:latin typeface="Garamond" pitchFamily="18" charset="0"/>
              <a:cs typeface="Arial" charset="0"/>
            </a:endParaRPr>
          </a:p>
        </p:txBody>
      </p:sp>
      <p:sp>
        <p:nvSpPr>
          <p:cNvPr id="22530" name="Rectangle 3"/>
          <p:cNvSpPr>
            <a:spLocks noGrp="1" noChangeArrowheads="1"/>
          </p:cNvSpPr>
          <p:nvPr>
            <p:ph type="body" idx="1"/>
          </p:nvPr>
        </p:nvSpPr>
        <p:spPr>
          <a:xfrm>
            <a:off x="152400" y="304800"/>
            <a:ext cx="5105400" cy="6248400"/>
          </a:xfrm>
        </p:spPr>
        <p:txBody>
          <a:bodyPr/>
          <a:lstStyle/>
          <a:p>
            <a:pPr>
              <a:lnSpc>
                <a:spcPct val="80000"/>
              </a:lnSpc>
              <a:buFontTx/>
              <a:buNone/>
            </a:pPr>
            <a:endParaRPr lang="en-US" sz="3600" b="1" smtClean="0"/>
          </a:p>
          <a:p>
            <a:pPr>
              <a:lnSpc>
                <a:spcPct val="80000"/>
              </a:lnSpc>
              <a:buFontTx/>
              <a:buNone/>
            </a:pPr>
            <a:r>
              <a:rPr lang="en-US" sz="3600" b="1" smtClean="0"/>
              <a:t>     RLs Project interventions take place in some of Yemen's most isolated and underserved areas where rates of maternal and infant mortality are among the highest in the Arab world.  </a:t>
            </a:r>
          </a:p>
        </p:txBody>
      </p:sp>
      <p:pic>
        <p:nvPicPr>
          <p:cNvPr id="22531" name="Picture 5" descr="Dr Hamouda"/>
          <p:cNvPicPr>
            <a:picLocks noChangeAspect="1" noChangeArrowheads="1"/>
          </p:cNvPicPr>
          <p:nvPr/>
        </p:nvPicPr>
        <p:blipFill>
          <a:blip r:embed="rId3"/>
          <a:srcRect/>
          <a:stretch>
            <a:fillRect/>
          </a:stretch>
        </p:blipFill>
        <p:spPr bwMode="auto">
          <a:xfrm>
            <a:off x="5334000" y="1676400"/>
            <a:ext cx="3733800" cy="3581400"/>
          </a:xfrm>
          <a:prstGeom prst="rect">
            <a:avLst/>
          </a:prstGeom>
          <a:noFill/>
          <a:ln w="9525">
            <a:noFill/>
            <a:miter lim="800000"/>
            <a:headEnd/>
            <a:tailEnd/>
          </a:ln>
        </p:spPr>
      </p:pic>
      <p:sp>
        <p:nvSpPr>
          <p:cNvPr id="2" name="Date Placeholder 1"/>
          <p:cNvSpPr>
            <a:spLocks noGrp="1"/>
          </p:cNvSpPr>
          <p:nvPr>
            <p:ph type="dt" sz="quarter" idx="10"/>
          </p:nvPr>
        </p:nvSpPr>
        <p:spPr/>
        <p:txBody>
          <a:bodyPr/>
          <a:lstStyle/>
          <a:p>
            <a:pPr>
              <a:defRPr/>
            </a:pPr>
            <a:fld id="{33C7A678-2C3C-4066-A360-7FC3DA83B945}" type="datetime1">
              <a:rPr lang="en-US"/>
              <a:pPr>
                <a:defRPr/>
              </a:pPr>
              <a:t>11/16/2011</a:t>
            </a:fld>
            <a:endParaRPr lang="en-US"/>
          </a:p>
        </p:txBody>
      </p:sp>
      <p:pic>
        <p:nvPicPr>
          <p:cNvPr id="22533" name="Picture 6"/>
          <p:cNvPicPr>
            <a:picLocks noChangeAspect="1"/>
          </p:cNvPicPr>
          <p:nvPr/>
        </p:nvPicPr>
        <p:blipFill>
          <a:blip r:embed="rId4"/>
          <a:srcRect/>
          <a:stretch>
            <a:fillRect/>
          </a:stretch>
        </p:blipFill>
        <p:spPr bwMode="auto">
          <a:xfrm>
            <a:off x="6705600" y="6346825"/>
            <a:ext cx="16764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Grp="1" noChangeAspect="1" noChangeArrowheads="1"/>
          </p:cNvPicPr>
          <p:nvPr>
            <p:ph sz="quarter" idx="1"/>
          </p:nvPr>
        </p:nvPicPr>
        <p:blipFill>
          <a:blip r:embed="rId3"/>
          <a:srcRect/>
          <a:stretch>
            <a:fillRect/>
          </a:stretch>
        </p:blipFill>
        <p:spPr>
          <a:xfrm>
            <a:off x="0" y="0"/>
            <a:ext cx="9144000" cy="6858000"/>
          </a:xfrm>
        </p:spPr>
      </p:pic>
      <p:sp>
        <p:nvSpPr>
          <p:cNvPr id="2" name="Date Placeholder 1"/>
          <p:cNvSpPr>
            <a:spLocks noGrp="1"/>
          </p:cNvSpPr>
          <p:nvPr>
            <p:ph type="dt" sz="quarter" idx="10"/>
          </p:nvPr>
        </p:nvSpPr>
        <p:spPr/>
        <p:txBody>
          <a:bodyPr/>
          <a:lstStyle/>
          <a:p>
            <a:pPr>
              <a:defRPr/>
            </a:pPr>
            <a:fld id="{616FA5B0-CF03-4D83-AFE2-4B68902E37A0}" type="datetime1">
              <a:rPr lang="en-US"/>
              <a:pPr>
                <a:defRPr/>
              </a:pPr>
              <a:t>11/16/2011</a:t>
            </a:fld>
            <a:endParaRPr lang="en-US"/>
          </a:p>
        </p:txBody>
      </p:sp>
      <p:sp>
        <p:nvSpPr>
          <p:cNvPr id="3" name="Slide Number Placeholder 2"/>
          <p:cNvSpPr>
            <a:spLocks noGrp="1"/>
          </p:cNvSpPr>
          <p:nvPr>
            <p:ph type="sldNum" sz="quarter" idx="12"/>
          </p:nvPr>
        </p:nvSpPr>
        <p:spPr/>
        <p:txBody>
          <a:bodyPr/>
          <a:lstStyle/>
          <a:p>
            <a:pPr>
              <a:defRPr/>
            </a:pPr>
            <a:fld id="{2FF0FBD2-EF32-4E44-BEBA-2265E3F6A2C9}" type="slidenum">
              <a:rPr lang="en-US"/>
              <a:pPr>
                <a:defRPr/>
              </a:pPr>
              <a:t>3</a:t>
            </a:fld>
            <a:endParaRPr lang="en-US"/>
          </a:p>
        </p:txBody>
      </p:sp>
      <p:pic>
        <p:nvPicPr>
          <p:cNvPr id="24580" name="Picture 4"/>
          <p:cNvPicPr>
            <a:picLocks noChangeAspect="1"/>
          </p:cNvPicPr>
          <p:nvPr/>
        </p:nvPicPr>
        <p:blipFill>
          <a:blip r:embed="rId4"/>
          <a:srcRect/>
          <a:stretch>
            <a:fillRect/>
          </a:stretch>
        </p:blipFill>
        <p:spPr bwMode="auto">
          <a:xfrm>
            <a:off x="6705600" y="6346825"/>
            <a:ext cx="16764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9F5E62-1FD8-49C8-8032-CF0DB6D8621C}" type="slidenum">
              <a:rPr lang="en-US">
                <a:solidFill>
                  <a:schemeClr val="tx1"/>
                </a:solidFill>
                <a:latin typeface="Garamond" pitchFamily="18" charset="0"/>
                <a:cs typeface="Arial" charset="0"/>
              </a:rPr>
              <a:pPr fontAlgn="base">
                <a:spcBef>
                  <a:spcPct val="0"/>
                </a:spcBef>
                <a:spcAft>
                  <a:spcPct val="0"/>
                </a:spcAft>
              </a:pPr>
              <a:t>4</a:t>
            </a:fld>
            <a:endParaRPr lang="en-US">
              <a:solidFill>
                <a:schemeClr val="tx1"/>
              </a:solidFill>
              <a:latin typeface="Garamond" pitchFamily="18" charset="0"/>
              <a:cs typeface="Arial" charset="0"/>
            </a:endParaRPr>
          </a:p>
        </p:txBody>
      </p:sp>
      <p:sp>
        <p:nvSpPr>
          <p:cNvPr id="26626" name="Rectangle 3"/>
          <p:cNvSpPr>
            <a:spLocks noGrp="1" noChangeArrowheads="1"/>
          </p:cNvSpPr>
          <p:nvPr>
            <p:ph type="body" idx="1"/>
          </p:nvPr>
        </p:nvSpPr>
        <p:spPr>
          <a:xfrm>
            <a:off x="174625" y="838200"/>
            <a:ext cx="8686800" cy="5715000"/>
          </a:xfrm>
        </p:spPr>
        <p:txBody>
          <a:bodyPr/>
          <a:lstStyle/>
          <a:p>
            <a:r>
              <a:rPr lang="en-US" sz="3200" b="1" smtClean="0"/>
              <a:t>BHS – Pathfinder  assisted the Yemeni government in improving maternal and child health and worked closely with the Yemen Ministry of Health and Population and Ministry of Endowment and Guidance to increase access to quality health care services, to promote knowledge, and  raise community awareness of reproductive and child health issues. </a:t>
            </a:r>
          </a:p>
        </p:txBody>
      </p:sp>
      <p:sp>
        <p:nvSpPr>
          <p:cNvPr id="2" name="Date Placeholder 1"/>
          <p:cNvSpPr>
            <a:spLocks noGrp="1"/>
          </p:cNvSpPr>
          <p:nvPr>
            <p:ph type="dt" sz="quarter" idx="10"/>
          </p:nvPr>
        </p:nvSpPr>
        <p:spPr/>
        <p:txBody>
          <a:bodyPr/>
          <a:lstStyle/>
          <a:p>
            <a:pPr>
              <a:defRPr/>
            </a:pPr>
            <a:fld id="{BF38EA47-A34C-440F-81F2-BD3C12A7EAE2}" type="datetime1">
              <a:rPr lang="en-US"/>
              <a:pPr>
                <a:defRPr/>
              </a:pPr>
              <a:t>11/16/2011</a:t>
            </a:fld>
            <a:endParaRPr lang="en-US"/>
          </a:p>
        </p:txBody>
      </p:sp>
      <p:pic>
        <p:nvPicPr>
          <p:cNvPr id="26628" name="Picture 4"/>
          <p:cNvPicPr>
            <a:picLocks noChangeAspect="1"/>
          </p:cNvPicPr>
          <p:nvPr/>
        </p:nvPicPr>
        <p:blipFill>
          <a:blip r:embed="rId3"/>
          <a:srcRect/>
          <a:stretch>
            <a:fillRect/>
          </a:stretch>
        </p:blipFill>
        <p:spPr bwMode="auto">
          <a:xfrm>
            <a:off x="6705600" y="6346825"/>
            <a:ext cx="16764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sz="4800" smtClean="0"/>
              <a:t>The ideas of involvement </a:t>
            </a:r>
          </a:p>
        </p:txBody>
      </p:sp>
      <p:sp>
        <p:nvSpPr>
          <p:cNvPr id="9219" name="Rectangle 3"/>
          <p:cNvSpPr>
            <a:spLocks noGrp="1" noChangeArrowheads="1"/>
          </p:cNvSpPr>
          <p:nvPr>
            <p:ph idx="1"/>
          </p:nvPr>
        </p:nvSpPr>
        <p:spPr/>
        <p:txBody>
          <a:bodyPr>
            <a:normAutofit fontScale="92500"/>
          </a:bodyPr>
          <a:lstStyle/>
          <a:p>
            <a:pPr marL="274320" indent="-274320" fontAlgn="auto">
              <a:spcAft>
                <a:spcPts val="0"/>
              </a:spcAft>
              <a:buClr>
                <a:schemeClr val="accent3"/>
              </a:buClr>
              <a:buFont typeface="Wingdings 2"/>
              <a:buChar char=""/>
              <a:defRPr/>
            </a:pPr>
            <a:r>
              <a:rPr lang="en-US" sz="2800" b="1" dirty="0" smtClean="0"/>
              <a:t>Religion is a main factor in decisions Yemeni people make about most issues in their lives.</a:t>
            </a:r>
          </a:p>
          <a:p>
            <a:pPr marL="274320" indent="-274320" fontAlgn="auto">
              <a:spcAft>
                <a:spcPts val="0"/>
              </a:spcAft>
              <a:buClr>
                <a:schemeClr val="accent3"/>
              </a:buClr>
              <a:buFont typeface="Wingdings 2"/>
              <a:buChar char=""/>
              <a:defRPr/>
            </a:pPr>
            <a:r>
              <a:rPr lang="en-US" sz="2800" b="1" dirty="0" smtClean="0"/>
              <a:t>New ideas, such as FP, RH population issues, girls</a:t>
            </a:r>
            <a:r>
              <a:rPr lang="en-US" sz="2800" b="1" dirty="0"/>
              <a:t>’ </a:t>
            </a:r>
            <a:r>
              <a:rPr lang="en-US" sz="2800" b="1" dirty="0" smtClean="0"/>
              <a:t>education are </a:t>
            </a:r>
            <a:r>
              <a:rPr lang="en-US" sz="2800" b="1" dirty="0"/>
              <a:t>always controversial </a:t>
            </a:r>
            <a:r>
              <a:rPr lang="en-US" sz="2800" b="1" dirty="0" smtClean="0"/>
              <a:t>.</a:t>
            </a:r>
          </a:p>
          <a:p>
            <a:pPr marL="274320" indent="-274320" fontAlgn="auto">
              <a:spcAft>
                <a:spcPts val="0"/>
              </a:spcAft>
              <a:buClr>
                <a:schemeClr val="accent3"/>
              </a:buClr>
              <a:buFont typeface="Wingdings 2"/>
              <a:buChar char=""/>
              <a:defRPr/>
            </a:pPr>
            <a:r>
              <a:rPr lang="en-US" sz="2800" b="1" dirty="0" smtClean="0"/>
              <a:t>Many problems slow down  overall development (instability, conflicts,  low education status, low security, women status) and religious leaders can play major role in behavior change</a:t>
            </a:r>
            <a:r>
              <a:rPr lang="en-US" sz="2800" b="1" dirty="0"/>
              <a:t>.</a:t>
            </a:r>
            <a:endParaRPr lang="en-US" sz="2800" b="1" dirty="0" smtClean="0"/>
          </a:p>
          <a:p>
            <a:pPr marL="274320" indent="-274320" fontAlgn="auto">
              <a:spcAft>
                <a:spcPts val="0"/>
              </a:spcAft>
              <a:buClr>
                <a:schemeClr val="accent3"/>
              </a:buClr>
              <a:buFont typeface="Wingdings 2"/>
              <a:buChar char=""/>
              <a:defRPr/>
            </a:pPr>
            <a:r>
              <a:rPr lang="en-US" sz="2800" b="1" dirty="0" smtClean="0"/>
              <a:t>Adoption of healthy behavior requires involvement of communities and opinion leaders  </a:t>
            </a:r>
          </a:p>
        </p:txBody>
      </p:sp>
      <p:sp>
        <p:nvSpPr>
          <p:cNvPr id="2" name="Date Placeholder 1"/>
          <p:cNvSpPr>
            <a:spLocks noGrp="1"/>
          </p:cNvSpPr>
          <p:nvPr>
            <p:ph type="dt" sz="quarter" idx="10"/>
          </p:nvPr>
        </p:nvSpPr>
        <p:spPr/>
        <p:txBody>
          <a:bodyPr/>
          <a:lstStyle/>
          <a:p>
            <a:pPr>
              <a:defRPr/>
            </a:pPr>
            <a:fld id="{446F8ABE-5EA3-4455-AAAA-4400B46A7862}" type="datetime1">
              <a:rPr lang="en-US"/>
              <a:pPr>
                <a:defRPr/>
              </a:pPr>
              <a:t>11/16/2011</a:t>
            </a:fld>
            <a:endParaRPr lang="en-US"/>
          </a:p>
        </p:txBody>
      </p:sp>
      <p:sp>
        <p:nvSpPr>
          <p:cNvPr id="3" name="Slide Number Placeholder 2"/>
          <p:cNvSpPr>
            <a:spLocks noGrp="1"/>
          </p:cNvSpPr>
          <p:nvPr>
            <p:ph type="sldNum" sz="quarter" idx="12"/>
          </p:nvPr>
        </p:nvSpPr>
        <p:spPr/>
        <p:txBody>
          <a:bodyPr/>
          <a:lstStyle/>
          <a:p>
            <a:pPr>
              <a:defRPr/>
            </a:pPr>
            <a:fld id="{FF7660A7-B886-4613-8145-28291EC6EAFC}" type="slidenum">
              <a:rPr lang="en-US"/>
              <a:pPr>
                <a:defRPr/>
              </a:pPr>
              <a:t>5</a:t>
            </a:fld>
            <a:endParaRPr lang="en-US"/>
          </a:p>
        </p:txBody>
      </p:sp>
      <p:pic>
        <p:nvPicPr>
          <p:cNvPr id="28677" name="Picture 5"/>
          <p:cNvPicPr>
            <a:picLocks noChangeAspect="1"/>
          </p:cNvPicPr>
          <p:nvPr/>
        </p:nvPicPr>
        <p:blipFill>
          <a:blip r:embed="rId2"/>
          <a:srcRect/>
          <a:stretch>
            <a:fillRect/>
          </a:stretch>
        </p:blipFill>
        <p:spPr bwMode="auto">
          <a:xfrm>
            <a:off x="6705600" y="6346825"/>
            <a:ext cx="16764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mtClean="0"/>
              <a:t>The ideas of involvement</a:t>
            </a:r>
          </a:p>
        </p:txBody>
      </p:sp>
      <p:sp>
        <p:nvSpPr>
          <p:cNvPr id="29698" name="Rectangle 3"/>
          <p:cNvSpPr>
            <a:spLocks noGrp="1" noChangeArrowheads="1"/>
          </p:cNvSpPr>
          <p:nvPr>
            <p:ph type="body" idx="1"/>
          </p:nvPr>
        </p:nvSpPr>
        <p:spPr/>
        <p:txBody>
          <a:bodyPr/>
          <a:lstStyle/>
          <a:p>
            <a:r>
              <a:rPr lang="en-US" sz="3200" b="1" smtClean="0"/>
              <a:t>Endorsement of population policy in Yemen required RL’s  support.</a:t>
            </a:r>
          </a:p>
          <a:p>
            <a:r>
              <a:rPr lang="en-US" sz="3200" b="1" smtClean="0"/>
              <a:t>Women status and rights to health and education and to participation in development  need to be consistent with religion rules</a:t>
            </a:r>
            <a:r>
              <a:rPr lang="en-US" sz="3200" smtClean="0"/>
              <a:t>. </a:t>
            </a:r>
          </a:p>
        </p:txBody>
      </p:sp>
      <p:sp>
        <p:nvSpPr>
          <p:cNvPr id="2" name="Date Placeholder 1"/>
          <p:cNvSpPr>
            <a:spLocks noGrp="1"/>
          </p:cNvSpPr>
          <p:nvPr>
            <p:ph type="dt" sz="quarter" idx="10"/>
          </p:nvPr>
        </p:nvSpPr>
        <p:spPr/>
        <p:txBody>
          <a:bodyPr/>
          <a:lstStyle/>
          <a:p>
            <a:pPr>
              <a:defRPr/>
            </a:pPr>
            <a:fld id="{B83C7947-AFAA-4BE7-AF8D-26D2971EA321}" type="datetime1">
              <a:rPr lang="en-US"/>
              <a:pPr>
                <a:defRPr/>
              </a:pPr>
              <a:t>11/16/2011</a:t>
            </a:fld>
            <a:endParaRPr lang="en-US"/>
          </a:p>
        </p:txBody>
      </p:sp>
      <p:sp>
        <p:nvSpPr>
          <p:cNvPr id="3" name="Slide Number Placeholder 2"/>
          <p:cNvSpPr>
            <a:spLocks noGrp="1"/>
          </p:cNvSpPr>
          <p:nvPr>
            <p:ph type="sldNum" sz="quarter" idx="12"/>
          </p:nvPr>
        </p:nvSpPr>
        <p:spPr/>
        <p:txBody>
          <a:bodyPr/>
          <a:lstStyle/>
          <a:p>
            <a:pPr>
              <a:defRPr/>
            </a:pPr>
            <a:fld id="{19728B96-161C-4D7E-9401-33ECD8F81818}" type="slidenum">
              <a:rPr lang="en-US"/>
              <a:pPr>
                <a:defRPr/>
              </a:pPr>
              <a:t>6</a:t>
            </a:fld>
            <a:endParaRPr lang="en-US"/>
          </a:p>
        </p:txBody>
      </p:sp>
      <p:pic>
        <p:nvPicPr>
          <p:cNvPr id="29701" name="Picture 5"/>
          <p:cNvPicPr>
            <a:picLocks noChangeAspect="1"/>
          </p:cNvPicPr>
          <p:nvPr/>
        </p:nvPicPr>
        <p:blipFill>
          <a:blip r:embed="rId2"/>
          <a:srcRect/>
          <a:stretch>
            <a:fillRect/>
          </a:stretch>
        </p:blipFill>
        <p:spPr bwMode="auto">
          <a:xfrm>
            <a:off x="6705600" y="6346825"/>
            <a:ext cx="16764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8D62D7-8DC4-4CC0-8591-2EB0E5259D5B}" type="slidenum">
              <a:rPr lang="en-US">
                <a:solidFill>
                  <a:schemeClr val="tx1"/>
                </a:solidFill>
                <a:latin typeface="Garamond" pitchFamily="18" charset="0"/>
                <a:cs typeface="Arial" charset="0"/>
              </a:rPr>
              <a:pPr fontAlgn="base">
                <a:spcBef>
                  <a:spcPct val="0"/>
                </a:spcBef>
                <a:spcAft>
                  <a:spcPct val="0"/>
                </a:spcAft>
              </a:pPr>
              <a:t>7</a:t>
            </a:fld>
            <a:endParaRPr lang="en-US">
              <a:solidFill>
                <a:schemeClr val="tx1"/>
              </a:solidFill>
              <a:latin typeface="Garamond" pitchFamily="18" charset="0"/>
              <a:cs typeface="Arial" charset="0"/>
            </a:endParaRPr>
          </a:p>
        </p:txBody>
      </p:sp>
      <p:sp>
        <p:nvSpPr>
          <p:cNvPr id="30722" name="Text Box 5"/>
          <p:cNvSpPr txBox="1">
            <a:spLocks noChangeArrowheads="1"/>
          </p:cNvSpPr>
          <p:nvPr/>
        </p:nvSpPr>
        <p:spPr bwMode="auto">
          <a:xfrm>
            <a:off x="0" y="990600"/>
            <a:ext cx="9220200" cy="1384300"/>
          </a:xfrm>
          <a:prstGeom prst="rect">
            <a:avLst/>
          </a:prstGeom>
          <a:noFill/>
          <a:ln w="9525">
            <a:noFill/>
            <a:miter lim="800000"/>
            <a:headEnd/>
            <a:tailEnd/>
          </a:ln>
        </p:spPr>
        <p:txBody>
          <a:bodyPr>
            <a:spAutoFit/>
          </a:bodyPr>
          <a:lstStyle/>
          <a:p>
            <a:pPr>
              <a:spcBef>
                <a:spcPct val="50000"/>
              </a:spcBef>
            </a:pPr>
            <a:r>
              <a:rPr lang="en-US" sz="2800" b="1">
                <a:latin typeface="Garamond" pitchFamily="18" charset="0"/>
                <a:cs typeface="Arial" charset="0"/>
              </a:rPr>
              <a:t>Investing in the training of religious leaders is an initiative based on the proven role of the individuals (RLs) who disseminate religious teachings: </a:t>
            </a:r>
          </a:p>
        </p:txBody>
      </p:sp>
      <p:sp>
        <p:nvSpPr>
          <p:cNvPr id="109574" name="Text Box 6"/>
          <p:cNvSpPr txBox="1">
            <a:spLocks noChangeArrowheads="1"/>
          </p:cNvSpPr>
          <p:nvPr/>
        </p:nvSpPr>
        <p:spPr bwMode="auto">
          <a:xfrm>
            <a:off x="304800" y="2514600"/>
            <a:ext cx="8458200" cy="3540125"/>
          </a:xfrm>
          <a:prstGeom prst="rect">
            <a:avLst/>
          </a:prstGeom>
          <a:noFill/>
          <a:ln>
            <a:noFill/>
          </a:ln>
          <a:effectLst/>
          <a:extLst>
            <a:ext uri="{909E8E84-426E-40DD-AFC4-6F175D3DCCD1}"/>
            <a:ext uri="{91240B29-F687-4F45-9708-019B960494DF}"/>
            <a:ext uri="{AF507438-7753-43E0-B8FC-AC1667EBCBE1}"/>
          </a:extLst>
        </p:spPr>
        <p:txBody>
          <a:bodyPr>
            <a:spAutoFit/>
          </a:bodyPr>
          <a:lstStyle>
            <a:lvl1pPr marL="630238" indent="-342900" eaLnBrk="0" hangingPunct="0">
              <a:tabLst>
                <a:tab pos="627063" algn="l"/>
              </a:tabLst>
              <a:defRPr>
                <a:solidFill>
                  <a:schemeClr val="tx1"/>
                </a:solidFill>
                <a:latin typeface="Garamond" pitchFamily="18" charset="0"/>
                <a:cs typeface="Arial" pitchFamily="34" charset="0"/>
              </a:defRPr>
            </a:lvl1pPr>
            <a:lvl2pPr marL="1084263" indent="-342900" eaLnBrk="0" hangingPunct="0">
              <a:tabLst>
                <a:tab pos="627063" algn="l"/>
              </a:tabLst>
              <a:defRPr>
                <a:solidFill>
                  <a:schemeClr val="tx1"/>
                </a:solidFill>
                <a:latin typeface="Garamond" pitchFamily="18" charset="0"/>
                <a:cs typeface="Arial" pitchFamily="34" charset="0"/>
              </a:defRPr>
            </a:lvl2pPr>
            <a:lvl3pPr marL="1143000" indent="-228600" eaLnBrk="0" hangingPunct="0">
              <a:tabLst>
                <a:tab pos="627063" algn="l"/>
              </a:tabLst>
              <a:defRPr>
                <a:solidFill>
                  <a:schemeClr val="tx1"/>
                </a:solidFill>
                <a:latin typeface="Garamond" pitchFamily="18" charset="0"/>
                <a:cs typeface="Arial" pitchFamily="34" charset="0"/>
              </a:defRPr>
            </a:lvl3pPr>
            <a:lvl4pPr marL="1600200" indent="-228600" eaLnBrk="0" hangingPunct="0">
              <a:tabLst>
                <a:tab pos="627063" algn="l"/>
              </a:tabLst>
              <a:defRPr>
                <a:solidFill>
                  <a:schemeClr val="tx1"/>
                </a:solidFill>
                <a:latin typeface="Garamond" pitchFamily="18" charset="0"/>
                <a:cs typeface="Arial" pitchFamily="34" charset="0"/>
              </a:defRPr>
            </a:lvl4pPr>
            <a:lvl5pPr marL="2057400" indent="-228600" eaLnBrk="0" hangingPunct="0">
              <a:tabLst>
                <a:tab pos="627063" algn="l"/>
              </a:tabLst>
              <a:defRPr>
                <a:solidFill>
                  <a:schemeClr val="tx1"/>
                </a:solidFill>
                <a:latin typeface="Garamond" pitchFamily="18" charset="0"/>
                <a:cs typeface="Arial" pitchFamily="34" charset="0"/>
              </a:defRPr>
            </a:lvl5pPr>
            <a:lvl6pPr marL="2514600" indent="-228600" eaLnBrk="0" fontAlgn="base" hangingPunct="0">
              <a:spcBef>
                <a:spcPct val="0"/>
              </a:spcBef>
              <a:spcAft>
                <a:spcPct val="0"/>
              </a:spcAft>
              <a:tabLst>
                <a:tab pos="627063" algn="l"/>
              </a:tabLst>
              <a:defRPr>
                <a:solidFill>
                  <a:schemeClr val="tx1"/>
                </a:solidFill>
                <a:latin typeface="Garamond" pitchFamily="18" charset="0"/>
                <a:cs typeface="Arial" pitchFamily="34" charset="0"/>
              </a:defRPr>
            </a:lvl6pPr>
            <a:lvl7pPr marL="2971800" indent="-228600" eaLnBrk="0" fontAlgn="base" hangingPunct="0">
              <a:spcBef>
                <a:spcPct val="0"/>
              </a:spcBef>
              <a:spcAft>
                <a:spcPct val="0"/>
              </a:spcAft>
              <a:tabLst>
                <a:tab pos="627063" algn="l"/>
              </a:tabLst>
              <a:defRPr>
                <a:solidFill>
                  <a:schemeClr val="tx1"/>
                </a:solidFill>
                <a:latin typeface="Garamond" pitchFamily="18" charset="0"/>
                <a:cs typeface="Arial" pitchFamily="34" charset="0"/>
              </a:defRPr>
            </a:lvl7pPr>
            <a:lvl8pPr marL="3429000" indent="-228600" eaLnBrk="0" fontAlgn="base" hangingPunct="0">
              <a:spcBef>
                <a:spcPct val="0"/>
              </a:spcBef>
              <a:spcAft>
                <a:spcPct val="0"/>
              </a:spcAft>
              <a:tabLst>
                <a:tab pos="627063" algn="l"/>
              </a:tabLst>
              <a:defRPr>
                <a:solidFill>
                  <a:schemeClr val="tx1"/>
                </a:solidFill>
                <a:latin typeface="Garamond" pitchFamily="18" charset="0"/>
                <a:cs typeface="Arial" pitchFamily="34" charset="0"/>
              </a:defRPr>
            </a:lvl8pPr>
            <a:lvl9pPr marL="3886200" indent="-228600" eaLnBrk="0" fontAlgn="base" hangingPunct="0">
              <a:spcBef>
                <a:spcPct val="0"/>
              </a:spcBef>
              <a:spcAft>
                <a:spcPct val="0"/>
              </a:spcAft>
              <a:tabLst>
                <a:tab pos="627063" algn="l"/>
              </a:tabLst>
              <a:defRPr>
                <a:solidFill>
                  <a:schemeClr val="tx1"/>
                </a:solidFill>
                <a:latin typeface="Garamond" pitchFamily="18" charset="0"/>
                <a:cs typeface="Arial" pitchFamily="34" charset="0"/>
              </a:defRPr>
            </a:lvl9pPr>
          </a:lstStyle>
          <a:p>
            <a:pPr marL="1198563" lvl="1" indent="-457200" eaLnBrk="1" fontAlgn="auto" hangingPunct="1">
              <a:spcBef>
                <a:spcPts val="0"/>
              </a:spcBef>
              <a:spcAft>
                <a:spcPts val="0"/>
              </a:spcAft>
              <a:buFont typeface="Arial" pitchFamily="34" charset="0"/>
              <a:buChar char="•"/>
              <a:defRPr/>
            </a:pPr>
            <a:r>
              <a:rPr lang="en-US" sz="2800" b="1" dirty="0" smtClean="0"/>
              <a:t>In </a:t>
            </a:r>
            <a:r>
              <a:rPr lang="en-US" sz="2800" b="1" dirty="0"/>
              <a:t>Yemen, Religious leaders are at the top of the ladder when it comes to who people seek advice from on just about any aspect of daily </a:t>
            </a:r>
            <a:r>
              <a:rPr lang="en-US" sz="2800" b="1" dirty="0" smtClean="0"/>
              <a:t>life .</a:t>
            </a:r>
            <a:endParaRPr lang="en-US" sz="2800" b="1" dirty="0"/>
          </a:p>
          <a:p>
            <a:pPr marL="744538" indent="-457200" eaLnBrk="1" fontAlgn="auto" hangingPunct="1">
              <a:spcBef>
                <a:spcPts val="0"/>
              </a:spcBef>
              <a:spcAft>
                <a:spcPts val="0"/>
              </a:spcAft>
              <a:buFont typeface="Arial" pitchFamily="34" charset="0"/>
              <a:buChar char="•"/>
              <a:defRPr/>
            </a:pPr>
            <a:r>
              <a:rPr lang="en-US" sz="2800" b="1" dirty="0"/>
              <a:t> </a:t>
            </a:r>
            <a:r>
              <a:rPr lang="en-US" sz="2800" b="1" dirty="0" smtClean="0"/>
              <a:t>    22% of Yemeni women who reject the use of </a:t>
            </a:r>
          </a:p>
          <a:p>
            <a:pPr marL="287338" indent="0" eaLnBrk="1" fontAlgn="auto" hangingPunct="1">
              <a:spcBef>
                <a:spcPts val="0"/>
              </a:spcBef>
              <a:spcAft>
                <a:spcPts val="0"/>
              </a:spcAft>
              <a:defRPr/>
            </a:pPr>
            <a:r>
              <a:rPr lang="en-US" sz="2800" b="1" dirty="0" smtClean="0"/>
              <a:t>     contraception say it is because they believe it is against  their religion or that fertility is the will of God . </a:t>
            </a:r>
            <a:endParaRPr lang="en-US" sz="2800" b="1" dirty="0"/>
          </a:p>
        </p:txBody>
      </p:sp>
      <p:pic>
        <p:nvPicPr>
          <p:cNvPr id="30724" name="Picture 8"/>
          <p:cNvPicPr>
            <a:picLocks noChangeAspect="1"/>
          </p:cNvPicPr>
          <p:nvPr/>
        </p:nvPicPr>
        <p:blipFill>
          <a:blip r:embed="rId3"/>
          <a:srcRect/>
          <a:stretch>
            <a:fillRect/>
          </a:stretch>
        </p:blipFill>
        <p:spPr bwMode="auto">
          <a:xfrm>
            <a:off x="6705600" y="6346825"/>
            <a:ext cx="1676400" cy="381000"/>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fld id="{8F251EF6-1E4F-4E1E-8A47-1F06F1405619}" type="datetime1">
              <a:rPr lang="en-US"/>
              <a:pPr>
                <a:defRPr/>
              </a:pPr>
              <a:t>11/16/2011</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544EFE-E3D9-484B-8A44-4BBEC0D51FC6}" type="slidenum">
              <a:rPr lang="en-US">
                <a:solidFill>
                  <a:schemeClr val="tx1"/>
                </a:solidFill>
                <a:latin typeface="Garamond" pitchFamily="18" charset="0"/>
                <a:cs typeface="Arial" charset="0"/>
              </a:rPr>
              <a:pPr fontAlgn="base">
                <a:spcBef>
                  <a:spcPct val="0"/>
                </a:spcBef>
                <a:spcAft>
                  <a:spcPct val="0"/>
                </a:spcAft>
              </a:pPr>
              <a:t>8</a:t>
            </a:fld>
            <a:endParaRPr lang="en-US">
              <a:solidFill>
                <a:schemeClr val="tx1"/>
              </a:solidFill>
              <a:latin typeface="Garamond" pitchFamily="18" charset="0"/>
              <a:cs typeface="Arial" charset="0"/>
            </a:endParaRPr>
          </a:p>
        </p:txBody>
      </p:sp>
      <p:sp>
        <p:nvSpPr>
          <p:cNvPr id="114692" name="Text Box 4"/>
          <p:cNvSpPr txBox="1">
            <a:spLocks noChangeArrowheads="1"/>
          </p:cNvSpPr>
          <p:nvPr/>
        </p:nvSpPr>
        <p:spPr bwMode="auto">
          <a:xfrm>
            <a:off x="76200" y="762000"/>
            <a:ext cx="8763000" cy="6186488"/>
          </a:xfrm>
          <a:prstGeom prst="rect">
            <a:avLst/>
          </a:prstGeom>
          <a:noFill/>
          <a:ln>
            <a:noFill/>
          </a:ln>
          <a:effectLst/>
          <a:extLst>
            <a:ext uri="{909E8E84-426E-40DD-AFC4-6F175D3DCCD1}"/>
            <a:ext uri="{91240B29-F687-4F45-9708-019B960494DF}"/>
            <a:ext uri="{AF507438-7753-43E0-B8FC-AC1667EBCBE1}"/>
          </a:extLst>
        </p:spPr>
        <p:txBody>
          <a:bodyPr>
            <a:spAutoFit/>
          </a:bodyPr>
          <a:lstStyle>
            <a:lvl1pPr marL="342900" indent="-342900"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a:solidFill>
                  <a:schemeClr val="tx1"/>
                </a:solidFill>
                <a:latin typeface="Garamond" pitchFamily="18" charset="0"/>
                <a:cs typeface="Arial" pitchFamily="34" charset="0"/>
              </a:defRPr>
            </a:lvl9pPr>
          </a:lstStyle>
          <a:p>
            <a:pPr marL="457200" indent="-457200" eaLnBrk="1" fontAlgn="auto" hangingPunct="1">
              <a:spcBef>
                <a:spcPts val="0"/>
              </a:spcBef>
              <a:spcAft>
                <a:spcPts val="0"/>
              </a:spcAft>
              <a:buFont typeface="Arial" pitchFamily="34" charset="0"/>
              <a:buChar char="•"/>
              <a:defRPr/>
            </a:pPr>
            <a:r>
              <a:rPr lang="en-US" sz="3600" b="1" dirty="0"/>
              <a:t>Among women </a:t>
            </a:r>
            <a:r>
              <a:rPr lang="en-US" sz="3600" b="1" dirty="0" smtClean="0"/>
              <a:t>not </a:t>
            </a:r>
            <a:r>
              <a:rPr lang="en-US" sz="3600" b="1" dirty="0"/>
              <a:t>using FP, 82% say that matters of FP are the husband’s decision – and who do husbands listen to? </a:t>
            </a:r>
          </a:p>
          <a:p>
            <a:pPr marL="457200" indent="-457200" eaLnBrk="1" fontAlgn="auto" hangingPunct="1">
              <a:spcBef>
                <a:spcPts val="0"/>
              </a:spcBef>
              <a:spcAft>
                <a:spcPts val="0"/>
              </a:spcAft>
              <a:buFont typeface="Arial" pitchFamily="34" charset="0"/>
              <a:buChar char="•"/>
              <a:defRPr/>
            </a:pPr>
            <a:r>
              <a:rPr lang="en-US" sz="3600" b="1" dirty="0"/>
              <a:t>47% </a:t>
            </a:r>
            <a:r>
              <a:rPr lang="en-US" sz="3600" b="1" dirty="0" smtClean="0"/>
              <a:t>of pregnant </a:t>
            </a:r>
            <a:r>
              <a:rPr lang="en-US" sz="3600" b="1" dirty="0"/>
              <a:t>women feel that there is no need for prenatal care, and 23% of those who suffer some kind of complication (mild one) said that they did not feel there was a need for seeking care. </a:t>
            </a:r>
          </a:p>
          <a:p>
            <a:pPr eaLnBrk="1" fontAlgn="auto" hangingPunct="1">
              <a:spcBef>
                <a:spcPts val="0"/>
              </a:spcBef>
              <a:spcAft>
                <a:spcPts val="0"/>
              </a:spcAft>
              <a:defRPr/>
            </a:pPr>
            <a:endParaRPr lang="en-US" sz="3600" b="1" dirty="0"/>
          </a:p>
        </p:txBody>
      </p:sp>
      <p:pic>
        <p:nvPicPr>
          <p:cNvPr id="32771" name="Picture 3"/>
          <p:cNvPicPr>
            <a:picLocks noChangeAspect="1"/>
          </p:cNvPicPr>
          <p:nvPr/>
        </p:nvPicPr>
        <p:blipFill>
          <a:blip r:embed="rId3"/>
          <a:srcRect/>
          <a:stretch>
            <a:fillRect/>
          </a:stretch>
        </p:blipFill>
        <p:spPr bwMode="auto">
          <a:xfrm>
            <a:off x="6705600" y="6346825"/>
            <a:ext cx="1676400" cy="381000"/>
          </a:xfrm>
          <a:prstGeom prst="rect">
            <a:avLst/>
          </a:prstGeom>
          <a:noFill/>
          <a:ln w="9525">
            <a:noFill/>
            <a:miter lim="800000"/>
            <a:headEnd/>
            <a:tailEnd/>
          </a:ln>
        </p:spPr>
      </p:pic>
      <p:sp>
        <p:nvSpPr>
          <p:cNvPr id="2" name="Date Placeholder 1"/>
          <p:cNvSpPr>
            <a:spLocks noGrp="1"/>
          </p:cNvSpPr>
          <p:nvPr>
            <p:ph type="dt" sz="quarter" idx="10"/>
          </p:nvPr>
        </p:nvSpPr>
        <p:spPr/>
        <p:txBody>
          <a:bodyPr/>
          <a:lstStyle/>
          <a:p>
            <a:pPr>
              <a:defRPr/>
            </a:pPr>
            <a:fld id="{163FEEBD-F6F6-4D00-BCC8-AAAE42502B61}" type="datetime1">
              <a:rPr lang="en-US"/>
              <a:pPr>
                <a:defRPr/>
              </a:pPr>
              <a:t>11/16/2011</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4213" y="260350"/>
            <a:ext cx="7343775" cy="1143000"/>
          </a:xfrm>
        </p:spPr>
        <p:txBody>
          <a:bodyPr/>
          <a:lstStyle/>
          <a:p>
            <a:pPr algn="ctr"/>
            <a:r>
              <a:rPr lang="en-US" sz="6000" u="sng" smtClean="0"/>
              <a:t>Starting the work</a:t>
            </a:r>
          </a:p>
        </p:txBody>
      </p:sp>
      <p:sp>
        <p:nvSpPr>
          <p:cNvPr id="11267" name="Rectangle 3"/>
          <p:cNvSpPr>
            <a:spLocks noGrp="1" noChangeArrowheads="1"/>
          </p:cNvSpPr>
          <p:nvPr>
            <p:ph sz="quarter" idx="1"/>
          </p:nvPr>
        </p:nvSpPr>
        <p:spPr>
          <a:xfrm>
            <a:off x="179388" y="1628775"/>
            <a:ext cx="5616575" cy="4797425"/>
          </a:xfrm>
        </p:spPr>
        <p:txBody>
          <a:bodyPr>
            <a:normAutofit lnSpcReduction="10000"/>
          </a:bodyPr>
          <a:lstStyle/>
          <a:p>
            <a:pPr marL="274320" indent="-274320" fontAlgn="auto">
              <a:spcAft>
                <a:spcPts val="0"/>
              </a:spcAft>
              <a:buClr>
                <a:schemeClr val="accent3"/>
              </a:buClr>
              <a:buFont typeface="Wingdings 2"/>
              <a:buChar char=""/>
              <a:defRPr/>
            </a:pPr>
            <a:r>
              <a:rPr lang="en-US" sz="2800" dirty="0" smtClean="0"/>
              <a:t>TOT course for senior RLs 15 males and 15 females ( 2-form each governorate in addition to some from the central ministry)</a:t>
            </a:r>
          </a:p>
          <a:p>
            <a:pPr marL="274320" indent="-274320" fontAlgn="auto">
              <a:spcAft>
                <a:spcPts val="0"/>
              </a:spcAft>
              <a:buClr>
                <a:schemeClr val="accent3"/>
              </a:buClr>
              <a:buFont typeface="Wingdings 2"/>
              <a:buChar char=""/>
              <a:defRPr/>
            </a:pPr>
            <a:r>
              <a:rPr lang="en-US" sz="2800" dirty="0" smtClean="0"/>
              <a:t>Field trip to Egypt to share experiences.</a:t>
            </a:r>
          </a:p>
          <a:p>
            <a:pPr marL="274320" indent="-274320" fontAlgn="auto">
              <a:spcAft>
                <a:spcPts val="0"/>
              </a:spcAft>
              <a:buClr>
                <a:schemeClr val="accent3"/>
              </a:buClr>
              <a:buFont typeface="Wingdings 2"/>
              <a:buChar char=""/>
              <a:defRPr/>
            </a:pPr>
            <a:r>
              <a:rPr lang="en-US" sz="2800" dirty="0" smtClean="0"/>
              <a:t>General meeting to identify scope of activities ( plans, reports system, follow up approaches)</a:t>
            </a:r>
          </a:p>
          <a:p>
            <a:pPr marL="274320" indent="-274320" fontAlgn="auto">
              <a:spcAft>
                <a:spcPts val="0"/>
              </a:spcAft>
              <a:buClr>
                <a:schemeClr val="accent3"/>
              </a:buClr>
              <a:buFont typeface="Wingdings 2"/>
              <a:buChar char=""/>
              <a:defRPr/>
            </a:pPr>
            <a:r>
              <a:rPr lang="en-US" sz="2800" dirty="0" smtClean="0"/>
              <a:t>Plan and implement local training in each governorate</a:t>
            </a:r>
            <a:r>
              <a:rPr lang="en-US" dirty="0" smtClean="0"/>
              <a:t>.  </a:t>
            </a:r>
          </a:p>
        </p:txBody>
      </p:sp>
      <p:pic>
        <p:nvPicPr>
          <p:cNvPr id="34819" name="Picture 4" descr="egypt"/>
          <p:cNvPicPr>
            <a:picLocks noChangeAspect="1" noChangeArrowheads="1"/>
          </p:cNvPicPr>
          <p:nvPr/>
        </p:nvPicPr>
        <p:blipFill>
          <a:blip r:embed="rId2"/>
          <a:srcRect/>
          <a:stretch>
            <a:fillRect/>
          </a:stretch>
        </p:blipFill>
        <p:spPr bwMode="auto">
          <a:xfrm>
            <a:off x="5867400" y="3886200"/>
            <a:ext cx="3276600" cy="2414588"/>
          </a:xfrm>
          <a:prstGeom prst="rect">
            <a:avLst/>
          </a:prstGeom>
          <a:noFill/>
          <a:ln w="9525">
            <a:noFill/>
            <a:miter lim="800000"/>
            <a:headEnd/>
            <a:tailEnd/>
          </a:ln>
        </p:spPr>
      </p:pic>
      <p:pic>
        <p:nvPicPr>
          <p:cNvPr id="34820" name="Picture 4" descr="DSC02597"/>
          <p:cNvPicPr>
            <a:picLocks noChangeAspect="1" noChangeArrowheads="1"/>
          </p:cNvPicPr>
          <p:nvPr/>
        </p:nvPicPr>
        <p:blipFill>
          <a:blip r:embed="rId3"/>
          <a:srcRect/>
          <a:stretch>
            <a:fillRect/>
          </a:stretch>
        </p:blipFill>
        <p:spPr bwMode="auto">
          <a:xfrm>
            <a:off x="5857875" y="1484313"/>
            <a:ext cx="3143250" cy="2592387"/>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17F7725-98D7-4F80-A14A-E027E8ECEC22}" type="slidenum">
              <a:rPr lang="en-US"/>
              <a:pPr>
                <a:defRPr/>
              </a:pPr>
              <a:t>9</a:t>
            </a:fld>
            <a:endParaRPr lang="en-US"/>
          </a:p>
        </p:txBody>
      </p:sp>
      <p:sp>
        <p:nvSpPr>
          <p:cNvPr id="3" name="Date Placeholder 2"/>
          <p:cNvSpPr>
            <a:spLocks noGrp="1"/>
          </p:cNvSpPr>
          <p:nvPr>
            <p:ph type="dt" sz="quarter" idx="10"/>
          </p:nvPr>
        </p:nvSpPr>
        <p:spPr/>
        <p:txBody>
          <a:bodyPr/>
          <a:lstStyle/>
          <a:p>
            <a:pPr>
              <a:defRPr/>
            </a:pPr>
            <a:fld id="{24FB02D6-E198-4233-A658-F99D524B7E73}" type="datetime1">
              <a:rPr lang="en-US"/>
              <a:pPr>
                <a:defRPr/>
              </a:pPr>
              <a:t>11/16/2011</a:t>
            </a:fld>
            <a:endParaRPr lang="en-US" dirty="0"/>
          </a:p>
        </p:txBody>
      </p:sp>
      <p:pic>
        <p:nvPicPr>
          <p:cNvPr id="34823" name="Picture 5" descr="DSC06373"/>
          <p:cNvPicPr>
            <a:picLocks noChangeAspect="1" noChangeArrowheads="1"/>
          </p:cNvPicPr>
          <p:nvPr/>
        </p:nvPicPr>
        <p:blipFill>
          <a:blip r:embed="rId4"/>
          <a:srcRect/>
          <a:stretch>
            <a:fillRect/>
          </a:stretch>
        </p:blipFill>
        <p:spPr bwMode="auto">
          <a:xfrm>
            <a:off x="5867400" y="1371600"/>
            <a:ext cx="3276600" cy="2705100"/>
          </a:xfrm>
          <a:prstGeom prst="rect">
            <a:avLst/>
          </a:prstGeom>
          <a:noFill/>
          <a:ln w="9525">
            <a:noFill/>
            <a:miter lim="800000"/>
            <a:headEnd/>
            <a:tailEnd/>
          </a:ln>
        </p:spPr>
      </p:pic>
      <p:pic>
        <p:nvPicPr>
          <p:cNvPr id="34824" name="Picture 8"/>
          <p:cNvPicPr>
            <a:picLocks noChangeAspect="1"/>
          </p:cNvPicPr>
          <p:nvPr/>
        </p:nvPicPr>
        <p:blipFill>
          <a:blip r:embed="rId5"/>
          <a:srcRect/>
          <a:stretch>
            <a:fillRect/>
          </a:stretch>
        </p:blipFill>
        <p:spPr bwMode="auto">
          <a:xfrm>
            <a:off x="6705600" y="6346825"/>
            <a:ext cx="16764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645</TotalTime>
  <Words>589</Words>
  <Application>Microsoft Office PowerPoint</Application>
  <PresentationFormat>On-screen Show (4:3)</PresentationFormat>
  <Paragraphs>93</Paragraphs>
  <Slides>17</Slides>
  <Notes>8</Notes>
  <HiddenSlides>0</HiddenSlides>
  <MMClips>0</MMClips>
  <ScaleCrop>false</ScaleCrop>
  <HeadingPairs>
    <vt:vector size="6" baseType="variant">
      <vt:variant>
        <vt:lpstr>Fonts Used</vt:lpstr>
      </vt:variant>
      <vt:variant>
        <vt:i4>7</vt:i4>
      </vt:variant>
      <vt:variant>
        <vt:lpstr>Design Template</vt:lpstr>
      </vt:variant>
      <vt:variant>
        <vt:i4>5</vt:i4>
      </vt:variant>
      <vt:variant>
        <vt:lpstr>Slide Titles</vt:lpstr>
      </vt:variant>
      <vt:variant>
        <vt:i4>17</vt:i4>
      </vt:variant>
    </vt:vector>
  </HeadingPairs>
  <TitlesOfParts>
    <vt:vector size="29" baseType="lpstr">
      <vt:lpstr>Constantia</vt:lpstr>
      <vt:lpstr>Arial</vt:lpstr>
      <vt:lpstr>Calibri</vt:lpstr>
      <vt:lpstr>Wingdings 2</vt:lpstr>
      <vt:lpstr>Garamond</vt:lpstr>
      <vt:lpstr>Wingdings</vt:lpstr>
      <vt:lpstr>Times New Roman</vt:lpstr>
      <vt:lpstr>Flow</vt:lpstr>
      <vt:lpstr>Flow</vt:lpstr>
      <vt:lpstr>Flow</vt:lpstr>
      <vt:lpstr>Flow</vt:lpstr>
      <vt:lpstr>Flow</vt:lpstr>
      <vt:lpstr>Slide 1</vt:lpstr>
      <vt:lpstr>Slide 2</vt:lpstr>
      <vt:lpstr>Slide 3</vt:lpstr>
      <vt:lpstr>Slide 4</vt:lpstr>
      <vt:lpstr>The ideas of involvement </vt:lpstr>
      <vt:lpstr>The ideas of involvement</vt:lpstr>
      <vt:lpstr>Slide 7</vt:lpstr>
      <vt:lpstr>Slide 8</vt:lpstr>
      <vt:lpstr>Starting the work</vt:lpstr>
      <vt:lpstr>Slide 10</vt:lpstr>
      <vt:lpstr>Main topics covered </vt:lpstr>
      <vt:lpstr> Outreach Activities </vt:lpstr>
      <vt:lpstr>                Outreach Activities </vt:lpstr>
      <vt:lpstr>Slide 14</vt:lpstr>
      <vt:lpstr>What lessons were learned?</vt:lpstr>
      <vt:lpstr>What lessons were learned?</vt:lpstr>
      <vt:lpstr>Slide 17</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Gameela</dc:creator>
  <cp:lastModifiedBy>Staff</cp:lastModifiedBy>
  <cp:revision>46</cp:revision>
  <dcterms:created xsi:type="dcterms:W3CDTF">2011-10-31T13:48:09Z</dcterms:created>
  <dcterms:modified xsi:type="dcterms:W3CDTF">2011-11-16T16:42:44Z</dcterms:modified>
</cp:coreProperties>
</file>