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1" r:id="rId2"/>
    <p:sldId id="279" r:id="rId3"/>
    <p:sldId id="277" r:id="rId4"/>
    <p:sldId id="280" r:id="rId5"/>
    <p:sldId id="287" r:id="rId6"/>
    <p:sldId id="303" r:id="rId7"/>
    <p:sldId id="271" r:id="rId8"/>
    <p:sldId id="267" r:id="rId9"/>
    <p:sldId id="270" r:id="rId10"/>
    <p:sldId id="289" r:id="rId11"/>
    <p:sldId id="259" r:id="rId12"/>
    <p:sldId id="264" r:id="rId13"/>
    <p:sldId id="265" r:id="rId14"/>
    <p:sldId id="260" r:id="rId15"/>
    <p:sldId id="261" r:id="rId16"/>
    <p:sldId id="299" r:id="rId17"/>
    <p:sldId id="300" r:id="rId18"/>
    <p:sldId id="296" r:id="rId19"/>
    <p:sldId id="263" r:id="rId20"/>
    <p:sldId id="297" r:id="rId21"/>
    <p:sldId id="298" r:id="rId22"/>
    <p:sldId id="266" r:id="rId23"/>
    <p:sldId id="286" r:id="rId24"/>
    <p:sldId id="281" r:id="rId25"/>
    <p:sldId id="282" r:id="rId26"/>
    <p:sldId id="283" r:id="rId27"/>
    <p:sldId id="284" r:id="rId28"/>
    <p:sldId id="285" r:id="rId29"/>
    <p:sldId id="268" r:id="rId30"/>
    <p:sldId id="269" r:id="rId31"/>
    <p:sldId id="30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74968" autoAdjust="0"/>
  </p:normalViewPr>
  <p:slideViewPr>
    <p:cSldViewPr>
      <p:cViewPr varScale="1">
        <p:scale>
          <a:sx n="82" d="100"/>
          <a:sy n="82" d="100"/>
        </p:scale>
        <p:origin x="-5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72770-E020-4DDD-874E-634C60FF6656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85CB9-8D1A-4338-AE62-22D3C90236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1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5CB9-8D1A-4338-AE62-22D3C902365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E8943-68D5-465E-9E13-E590B05B601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E8943-68D5-465E-9E13-E590B05B601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E8943-68D5-465E-9E13-E590B05B601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5CB9-8D1A-4338-AE62-22D3C902365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05A1C6-3168-6147-93D7-3B4E58852E8D}" type="slidenum">
              <a:rPr lang="en-US"/>
              <a:pPr/>
              <a:t>14</a:t>
            </a:fld>
            <a:endParaRPr lang="en-US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6215D-FF3D-2045-A65E-434B2AEC23C4}" type="slidenum">
              <a:rPr lang="en-US"/>
              <a:pPr/>
              <a:t>15</a:t>
            </a:fld>
            <a:endParaRPr lang="en-US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E644DE-5347-894F-BE20-083796265A78}" type="slidenum">
              <a:rPr lang="en-US"/>
              <a:pPr/>
              <a:t>16</a:t>
            </a:fld>
            <a:endParaRPr lang="en-US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346619-796B-A848-894A-EA7FB81B8B89}" type="slidenum">
              <a:rPr lang="en-US"/>
              <a:pPr/>
              <a:t>17</a:t>
            </a:fld>
            <a:endParaRPr 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5CB9-8D1A-4338-AE62-22D3C902365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3A81B-95F7-E041-AB68-7CF04CF082D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E8943-68D5-465E-9E13-E590B05B601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fontAlgn="base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5CB9-8D1A-4338-AE62-22D3C902365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>
              <a:buFont typeface="Arial" pitchFamily="34" charset="0"/>
              <a:buChar char="•"/>
            </a:pPr>
            <a:endParaRPr lang="en-US" baseline="0" dirty="0" smtClean="0"/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BBA4D-D867-4B78-94C8-FCE7E2248F5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endParaRPr lang="en-US" sz="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>
              <a:buFont typeface="Arial" pitchFamily="34" charset="0"/>
              <a:buChar char="•"/>
            </a:pPr>
            <a:endParaRPr lang="en-US" baseline="0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BBA4D-D867-4B78-94C8-FCE7E2248F5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3">
              <a:buFont typeface="Arial" pitchFamily="34" charset="0"/>
              <a:buNone/>
            </a:pPr>
            <a:endParaRPr lang="en-US" baseline="0" dirty="0" smtClean="0"/>
          </a:p>
          <a:p>
            <a:pPr marL="914350" lvl="2" defTabSz="914350">
              <a:defRPr/>
            </a:pPr>
            <a:endParaRPr lang="en-US" sz="1100" dirty="0"/>
          </a:p>
          <a:p>
            <a:pPr marL="1371524" lvl="3" defTabSz="914350">
              <a:buFont typeface="Arial" pitchFamily="34" charset="0"/>
              <a:buChar char="•"/>
              <a:defRPr/>
            </a:pPr>
            <a:endParaRPr lang="en-US" sz="1100" dirty="0"/>
          </a:p>
          <a:p>
            <a:pPr marL="1371524" lvl="3" defTabSz="914350">
              <a:buFont typeface="Arial" pitchFamily="34" charset="0"/>
              <a:buChar char="•"/>
              <a:defRPr/>
            </a:pPr>
            <a:endParaRPr lang="en-US" sz="1100" dirty="0"/>
          </a:p>
          <a:p>
            <a:pPr lvl="2">
              <a:buFont typeface="Arial" pitchFamily="34" charset="0"/>
              <a:buChar char="•"/>
            </a:pPr>
            <a:endParaRPr lang="en-US" sz="1100" dirty="0"/>
          </a:p>
          <a:p>
            <a:pPr lvl="3">
              <a:buFont typeface="Arial" pitchFamily="34" charset="0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BBA4D-D867-4B78-94C8-FCE7E2248F5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BBA4D-D867-4B78-94C8-FCE7E2248F5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2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BBA4D-D867-4B78-94C8-FCE7E2248F5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5CB9-8D1A-4338-AE62-22D3C902365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5CB9-8D1A-4338-AE62-22D3C902365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sz="1800" baseline="0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330CD-B89D-4800-8937-53690D176F3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E8943-68D5-465E-9E13-E590B05B601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5CB9-8D1A-4338-AE62-22D3C902365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5CB9-8D1A-4338-AE62-22D3C902365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endParaRPr lang="en-US" sz="1400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3F3EE4-1592-43E5-8798-EC02602910CD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5CB9-8D1A-4338-AE62-22D3C902365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5CB9-8D1A-4338-AE62-22D3C902365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1CA57-A589-41B9-8B9F-C8E7C09398F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3EF11-E7BA-4E92-9137-730709198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rld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743200" y="685800"/>
            <a:ext cx="6096000" cy="3904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04800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Georgia" pitchFamily="18" charset="0"/>
              </a:rPr>
              <a:t>Managing</a:t>
            </a:r>
            <a:endParaRPr lang="en-US" sz="8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12954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Georgia" pitchFamily="18" charset="0"/>
              </a:rPr>
              <a:t>Our</a:t>
            </a:r>
            <a:endParaRPr lang="en-US" sz="5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676400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  <a:latin typeface="Georgia" pitchFamily="18" charset="0"/>
              </a:rPr>
              <a:t>Planet:</a:t>
            </a:r>
            <a:endParaRPr lang="en-US" sz="8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57600"/>
            <a:ext cx="60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Georgia" pitchFamily="18" charset="0"/>
              </a:rPr>
              <a:t>Government</a:t>
            </a:r>
            <a:endParaRPr lang="en-US" sz="6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26720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Georgia" pitchFamily="18" charset="0"/>
              </a:rPr>
              <a:t>Leadership</a:t>
            </a:r>
            <a:endParaRPr lang="en-US" sz="8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5334000"/>
            <a:ext cx="114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Georgia" pitchFamily="18" charset="0"/>
              </a:rPr>
              <a:t>in</a:t>
            </a:r>
            <a:endParaRPr lang="en-US" sz="6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52578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Georgia" pitchFamily="18" charset="0"/>
              </a:rPr>
              <a:t>Sustainability</a:t>
            </a:r>
            <a:endParaRPr lang="en-US" sz="7200" dirty="0">
              <a:solidFill>
                <a:schemeClr val="bg1"/>
              </a:solidFill>
              <a:latin typeface="Georgia" pitchFamily="18" charset="0"/>
            </a:endParaRP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152400" y="6400800"/>
            <a:ext cx="3124200" cy="306388"/>
            <a:chOff x="228600" y="6324600"/>
            <a:chExt cx="3124200" cy="307032"/>
          </a:xfrm>
        </p:grpSpPr>
        <p:pic>
          <p:nvPicPr>
            <p:cNvPr id="13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rate 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1026343"/>
            <a:ext cx="7696200" cy="58316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3048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/>
                </a:solidFill>
                <a:latin typeface="Georgia" pitchFamily="18" charset="0"/>
              </a:rPr>
              <a:t>Judo</a:t>
            </a:r>
            <a:r>
              <a:rPr lang="en-US" dirty="0" smtClean="0">
                <a:solidFill>
                  <a:schemeClr val="bg2"/>
                </a:solidFill>
                <a:latin typeface="Georgia" pitchFamily="18" charset="0"/>
              </a:rPr>
              <a:t> </a:t>
            </a:r>
            <a:r>
              <a:rPr lang="en-US" sz="2800" dirty="0" smtClean="0">
                <a:solidFill>
                  <a:schemeClr val="bg2"/>
                </a:solidFill>
                <a:latin typeface="Georgia" pitchFamily="18" charset="0"/>
              </a:rPr>
              <a:t>(n):  The modern sport derived from jujitsu, in which the object is to throw, hold to the ground, or otherwise force an opponent to submit, using the minimum of physical effort. </a:t>
            </a:r>
            <a:endParaRPr lang="en-US" sz="2800" dirty="0">
              <a:solidFill>
                <a:schemeClr val="bg2"/>
              </a:solidFill>
              <a:latin typeface="Georgia" pitchFamily="18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5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 on moon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2"/>
                </a:solidFill>
                <a:latin typeface="Georgia" pitchFamily="18" charset="0"/>
              </a:rPr>
              <a:t>Models </a:t>
            </a:r>
            <a:endParaRPr lang="en-US" sz="4800" dirty="0">
              <a:solidFill>
                <a:schemeClr val="bg2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152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/>
                </a:solidFill>
                <a:latin typeface="Georgia" pitchFamily="18" charset="0"/>
              </a:rPr>
              <a:t>of</a:t>
            </a:r>
            <a:endParaRPr lang="en-US" sz="3600" dirty="0">
              <a:solidFill>
                <a:schemeClr val="bg2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4572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2"/>
                </a:solidFill>
                <a:latin typeface="Georgia" pitchFamily="18" charset="0"/>
              </a:rPr>
              <a:t>Future</a:t>
            </a:r>
            <a:endParaRPr lang="en-US" sz="7200" dirty="0">
              <a:solidFill>
                <a:schemeClr val="bg2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9540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2"/>
                </a:solidFill>
                <a:latin typeface="Georgia" pitchFamily="18" charset="0"/>
              </a:rPr>
              <a:t>Workspaces.</a:t>
            </a:r>
            <a:endParaRPr lang="en-US" sz="4400" dirty="0">
              <a:solidFill>
                <a:schemeClr val="bg2"/>
              </a:solidFill>
              <a:latin typeface="Georgia" pitchFamily="18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52400" y="6400800"/>
            <a:ext cx="3124200" cy="306388"/>
            <a:chOff x="228600" y="6324600"/>
            <a:chExt cx="3124200" cy="307032"/>
          </a:xfrm>
        </p:grpSpPr>
        <p:pic>
          <p:nvPicPr>
            <p:cNvPr id="9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usinessman working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91384" y="0"/>
            <a:ext cx="6452616" cy="4572000"/>
          </a:xfrm>
          <a:prstGeom prst="rect">
            <a:avLst/>
          </a:prstGeom>
        </p:spPr>
      </p:pic>
      <p:pic>
        <p:nvPicPr>
          <p:cNvPr id="4" name="Picture 3" descr="Man on Comp in Cornfield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3200400"/>
            <a:ext cx="3581400" cy="3657600"/>
          </a:xfrm>
          <a:prstGeom prst="rect">
            <a:avLst/>
          </a:prstGeom>
        </p:spPr>
      </p:pic>
      <p:pic>
        <p:nvPicPr>
          <p:cNvPr id="6" name="Picture 5" descr="Man on Laptop Working Outside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1"/>
            <a:ext cx="4343399" cy="3200399"/>
          </a:xfrm>
          <a:prstGeom prst="rect">
            <a:avLst/>
          </a:prstGeom>
        </p:spPr>
      </p:pic>
      <p:pic>
        <p:nvPicPr>
          <p:cNvPr id="9" name="Picture 8" descr="working in daisies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96000" y="4572000"/>
            <a:ext cx="3048000" cy="2286000"/>
          </a:xfrm>
          <a:prstGeom prst="rect">
            <a:avLst/>
          </a:prstGeom>
        </p:spPr>
      </p:pic>
      <p:pic>
        <p:nvPicPr>
          <p:cNvPr id="3" name="Picture 2" descr="Telework on dock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581400" y="3962400"/>
            <a:ext cx="2895599" cy="2895600"/>
          </a:xfrm>
          <a:prstGeom prst="rect">
            <a:avLst/>
          </a:prstGeom>
        </p:spPr>
      </p:pic>
      <p:grpSp>
        <p:nvGrpSpPr>
          <p:cNvPr id="2" name="Group 11"/>
          <p:cNvGrpSpPr/>
          <p:nvPr/>
        </p:nvGrpSpPr>
        <p:grpSpPr>
          <a:xfrm>
            <a:off x="-75514" y="3124200"/>
            <a:ext cx="6933514" cy="1143000"/>
            <a:chOff x="-381001" y="1752600"/>
            <a:chExt cx="7696201" cy="1295400"/>
          </a:xfrm>
        </p:grpSpPr>
        <p:sp>
          <p:nvSpPr>
            <p:cNvPr id="11" name="Rectangle 10"/>
            <p:cNvSpPr/>
            <p:nvPr/>
          </p:nvSpPr>
          <p:spPr>
            <a:xfrm>
              <a:off x="-297180" y="1752600"/>
              <a:ext cx="5250180" cy="1295400"/>
            </a:xfrm>
            <a:prstGeom prst="rect">
              <a:avLst/>
            </a:prstGeom>
            <a:solidFill>
              <a:schemeClr val="bg2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381001" y="1828800"/>
              <a:ext cx="7696201" cy="1151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Georgia" pitchFamily="18" charset="0"/>
                </a:rPr>
                <a:t>Mobile Work.</a:t>
              </a:r>
              <a:endParaRPr lang="en-US" sz="6000" dirty="0">
                <a:latin typeface="Georgia" pitchFamily="18" charset="0"/>
              </a:endParaRPr>
            </a:p>
          </p:txBody>
        </p:sp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13" name="Picture 7" descr="GSA 2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ud Computing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706" y="0"/>
            <a:ext cx="914541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2286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2"/>
                </a:solidFill>
                <a:latin typeface="Georgia" pitchFamily="18" charset="0"/>
              </a:rPr>
              <a:t>The Cloud.</a:t>
            </a:r>
            <a:endParaRPr lang="en-US" sz="7200" dirty="0">
              <a:solidFill>
                <a:schemeClr val="bg2"/>
              </a:solidFill>
              <a:latin typeface="Georgia" pitchFamily="18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52400" y="6400800"/>
            <a:ext cx="3124200" cy="306388"/>
            <a:chOff x="228600" y="6324600"/>
            <a:chExt cx="3124200" cy="307032"/>
          </a:xfrm>
        </p:grpSpPr>
        <p:pic>
          <p:nvPicPr>
            <p:cNvPr id="5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23038"/>
            <a:ext cx="9144000" cy="33496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64163" y="6556375"/>
            <a:ext cx="37798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San Francisco Federal Building	</a:t>
            </a:r>
            <a:r>
              <a:rPr lang="en-US" sz="1000" dirty="0" smtClean="0">
                <a:solidFill>
                  <a:schemeClr val="bg1"/>
                </a:solidFill>
              </a:rPr>
              <a:t>San Francisco, CA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04800" y="0"/>
            <a:ext cx="6096000" cy="1066800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Georgia" pitchFamily="18" charset="0"/>
              </a:rPr>
              <a:t>LEED Buildings.</a:t>
            </a:r>
            <a:endParaRPr lang="en-US" sz="6000" dirty="0">
              <a:latin typeface="Georgia" pitchFamily="18" charset="0"/>
            </a:endParaRP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152400" y="6400800"/>
            <a:ext cx="3124200" cy="306388"/>
            <a:chOff x="228600" y="6324600"/>
            <a:chExt cx="3124200" cy="307032"/>
          </a:xfrm>
        </p:grpSpPr>
        <p:pic>
          <p:nvPicPr>
            <p:cNvPr id="11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23038"/>
            <a:ext cx="9144000" cy="33496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81601" y="6556374"/>
            <a:ext cx="3962400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San Francisco Federal Building	</a:t>
            </a:r>
            <a:r>
              <a:rPr lang="en-US" sz="1000" dirty="0" smtClean="0">
                <a:solidFill>
                  <a:schemeClr val="bg1"/>
                </a:solidFill>
              </a:rPr>
              <a:t>San Francisco, CA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04800" y="0"/>
            <a:ext cx="6096000" cy="1066800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Georgia" pitchFamily="18" charset="0"/>
              </a:rPr>
              <a:t>LEED Buildings.</a:t>
            </a:r>
            <a:endParaRPr lang="en-US" sz="6000" dirty="0">
              <a:latin typeface="Georgia" pitchFamily="18" charset="0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10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23038"/>
            <a:ext cx="9144000" cy="33496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64163" y="6556375"/>
            <a:ext cx="37798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</a:rPr>
              <a:t>John Joseph Moakley U.S. Courthouse     </a:t>
            </a:r>
            <a:r>
              <a:rPr lang="en-US" sz="1000">
                <a:solidFill>
                  <a:schemeClr val="bg1"/>
                </a:solidFill>
              </a:rPr>
              <a:t>Boston, MA</a:t>
            </a:r>
          </a:p>
        </p:txBody>
      </p:sp>
      <p:sp>
        <p:nvSpPr>
          <p:cNvPr id="5" name="Rectangle 4"/>
          <p:cNvSpPr/>
          <p:nvPr/>
        </p:nvSpPr>
        <p:spPr>
          <a:xfrm>
            <a:off x="-228600" y="-152400"/>
            <a:ext cx="8229600" cy="1143000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Georgia" pitchFamily="18" charset="0"/>
              </a:rPr>
              <a:t>Green Proving Ground.</a:t>
            </a:r>
            <a:endParaRPr lang="en-US" sz="6000" dirty="0">
              <a:latin typeface="Georgia" pitchFamily="18" charset="0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11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23038"/>
            <a:ext cx="9144000" cy="33496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64163" y="6556375"/>
            <a:ext cx="37798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>
                <a:solidFill>
                  <a:schemeClr val="bg1"/>
                </a:solidFill>
              </a:rPr>
              <a:t>John Joseph Moakley U.S. Courthouse     </a:t>
            </a:r>
            <a:r>
              <a:rPr lang="en-US" sz="1000">
                <a:solidFill>
                  <a:schemeClr val="bg1"/>
                </a:solidFill>
              </a:rPr>
              <a:t>Boston, MA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8600" y="-152400"/>
            <a:ext cx="8229600" cy="1143000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Georgia" pitchFamily="18" charset="0"/>
              </a:rPr>
              <a:t>Green Proving Ground.</a:t>
            </a:r>
            <a:endParaRPr lang="en-US" sz="6000" dirty="0">
              <a:latin typeface="Georgia" pitchFamily="18" charset="0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10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609599"/>
            <a:ext cx="9144000" cy="74702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23038"/>
            <a:ext cx="9144000" cy="33496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00600" y="6553200"/>
            <a:ext cx="4343400" cy="26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 dirty="0" err="1" smtClean="0">
                <a:solidFill>
                  <a:schemeClr val="bg1"/>
                </a:solidFill>
              </a:rPr>
              <a:t>Aspinal</a:t>
            </a:r>
            <a:r>
              <a:rPr lang="en-US" sz="1200" dirty="0" smtClean="0">
                <a:solidFill>
                  <a:schemeClr val="bg1"/>
                </a:solidFill>
              </a:rPr>
              <a:t> Federal Building		</a:t>
            </a:r>
            <a:r>
              <a:rPr lang="en-US" sz="1000" dirty="0" smtClean="0">
                <a:solidFill>
                  <a:schemeClr val="bg1"/>
                </a:solidFill>
              </a:rPr>
              <a:t>Grand Junction, CO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10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-152400" y="0"/>
            <a:ext cx="7543800" cy="990600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" y="0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Georgia" pitchFamily="18" charset="0"/>
              </a:rPr>
              <a:t>Historic Renovation.</a:t>
            </a:r>
            <a:endParaRPr lang="en-US" sz="60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23038"/>
            <a:ext cx="9144000" cy="33496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64163" y="6556375"/>
            <a:ext cx="37798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 dirty="0" smtClean="0">
                <a:solidFill>
                  <a:schemeClr val="bg1"/>
                </a:solidFill>
              </a:rPr>
              <a:t>National Building Museum 	</a:t>
            </a:r>
            <a:r>
              <a:rPr lang="en-US" sz="1000" dirty="0" smtClean="0">
                <a:solidFill>
                  <a:schemeClr val="bg1"/>
                </a:solidFill>
              </a:rPr>
              <a:t>Washington, DC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52400" y="0"/>
            <a:ext cx="7543800" cy="990600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0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Georgia" pitchFamily="18" charset="0"/>
              </a:rPr>
              <a:t>Historic Renovation.</a:t>
            </a:r>
            <a:endParaRPr lang="en-US" sz="6000" dirty="0">
              <a:latin typeface="Georgia" pitchFamily="18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10" name="Picture 7" descr="GSA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opy of Department of transportation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447800" y="4038600"/>
            <a:ext cx="1188720" cy="1188720"/>
          </a:xfrm>
          <a:prstGeom prst="rect">
            <a:avLst/>
          </a:prstGeom>
        </p:spPr>
      </p:pic>
      <p:pic>
        <p:nvPicPr>
          <p:cNvPr id="21" name="Picture 20" descr="Copy of Interior Logo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47800" y="2743200"/>
            <a:ext cx="1188720" cy="1188720"/>
          </a:xfrm>
          <a:prstGeom prst="rect">
            <a:avLst/>
          </a:prstGeom>
        </p:spPr>
      </p:pic>
      <p:pic>
        <p:nvPicPr>
          <p:cNvPr id="24" name="Picture 23" descr="Copy of Veterans Affairs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553200" y="5334000"/>
            <a:ext cx="1188720" cy="1188720"/>
          </a:xfrm>
          <a:prstGeom prst="rect">
            <a:avLst/>
          </a:prstGeom>
        </p:spPr>
      </p:pic>
      <p:pic>
        <p:nvPicPr>
          <p:cNvPr id="17" name="Picture 16" descr="Copy of DOD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52400" y="5669280"/>
            <a:ext cx="1188720" cy="1188720"/>
          </a:xfrm>
          <a:prstGeom prst="rect">
            <a:avLst/>
          </a:prstGeom>
        </p:spPr>
      </p:pic>
      <p:pic>
        <p:nvPicPr>
          <p:cNvPr id="16" name="Picture 15" descr="Copy of DHS.jp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524000" y="5334000"/>
            <a:ext cx="1188720" cy="1188720"/>
          </a:xfrm>
          <a:prstGeom prst="rect">
            <a:avLst/>
          </a:prstGeom>
        </p:spPr>
      </p:pic>
      <p:pic>
        <p:nvPicPr>
          <p:cNvPr id="20" name="Picture 19" descr="Copy of Education Logo.jp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52400" y="4419600"/>
            <a:ext cx="1188720" cy="1188720"/>
          </a:xfrm>
          <a:prstGeom prst="rect">
            <a:avLst/>
          </a:prstGeom>
        </p:spPr>
      </p:pic>
      <p:pic>
        <p:nvPicPr>
          <p:cNvPr id="18" name="Picture 17" descr="Copy of DOE_logo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447800" y="1447800"/>
            <a:ext cx="1188720" cy="1188720"/>
          </a:xfrm>
          <a:prstGeom prst="rect">
            <a:avLst/>
          </a:prstGeom>
        </p:spPr>
      </p:pic>
      <p:pic>
        <p:nvPicPr>
          <p:cNvPr id="30" name="Picture 29" descr="FBI.jp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477000" y="2819400"/>
            <a:ext cx="1131871" cy="1188720"/>
          </a:xfrm>
          <a:prstGeom prst="rect">
            <a:avLst/>
          </a:prstGeom>
        </p:spPr>
      </p:pic>
      <p:pic>
        <p:nvPicPr>
          <p:cNvPr id="32" name="Picture 31" descr="Seal1.jp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477000" y="1524000"/>
            <a:ext cx="1188720" cy="1188720"/>
          </a:xfrm>
          <a:prstGeom prst="rect">
            <a:avLst/>
          </a:prstGeom>
        </p:spPr>
      </p:pic>
      <p:pic>
        <p:nvPicPr>
          <p:cNvPr id="36868" name="Picture 4" descr="http://t3.gstatic.com/images?q=tbn:ANd9GcQfZ9pOOoPFBtno6xWmnWh44zbmSVEsFK1TNHdcH0klKokE0CffeQ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7696200" y="4267200"/>
            <a:ext cx="1215487" cy="1188720"/>
          </a:xfrm>
          <a:prstGeom prst="rect">
            <a:avLst/>
          </a:prstGeom>
          <a:noFill/>
        </p:spPr>
      </p:pic>
      <p:pic>
        <p:nvPicPr>
          <p:cNvPr id="36870" name="Picture 6" descr="http://t0.gstatic.com/images?q=tbn:ANd9GcR-0CZsiaIH1nASOHJIwWEG48pBuMdF_ZYnP8w-a4jMfy9Yuf2IKQ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696200" y="3048000"/>
            <a:ext cx="1188720" cy="1188720"/>
          </a:xfrm>
          <a:prstGeom prst="rect">
            <a:avLst/>
          </a:prstGeom>
          <a:noFill/>
        </p:spPr>
      </p:pic>
      <p:pic>
        <p:nvPicPr>
          <p:cNvPr id="36872" name="Picture 8" descr="http://t3.gstatic.com/images?q=tbn:ANd9GcQl0pqS0ZXapJYDgfWXX4VbvYdgiLRxmLtC6Tr8jghMo3nNVP0M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7696200" y="1752600"/>
            <a:ext cx="1188720" cy="1188720"/>
          </a:xfrm>
          <a:prstGeom prst="rect">
            <a:avLst/>
          </a:prstGeom>
          <a:noFill/>
        </p:spPr>
      </p:pic>
      <p:sp>
        <p:nvSpPr>
          <p:cNvPr id="36874" name="AutoShape 10" descr="data:image/jpg;base64,/9j/4AAQSkZJRgABAQAAAQABAAD/2wCEAAkGBhQSEBUUEhIUFBUWFRgYGBgVExYXGBggFhYXGBcaGRcYHiYgFyAlGh0XIC8gIygpLCwsGB4xNTAqNSYrLSkBCQoKDgwOGg8PGiwkHyQtLCwtKSwsLCksLCwsLCwsKiwsLCksLCksLCwpLCwpLCwsLCksLCksLCwsLCwpLCwsLP/AABEIAKoBKAMBIgACEQEDEQH/xAAcAAEAAgMBAQEAAAAAAAAAAAAABQYDBAcBAgj/xABIEAACAQIEAgYGBgYJAwUBAAABAgMAEQQSITEFEwYiQVFhcQcyUoGRoRQjQmJysTNDU4KS0RUWJHOTorLB8GOD0nSjwsPxNP/EABkBAQADAQEAAAAAAAAAAAAAAAACAwQBBf/EACsRAAICAQQBAgYCAwEAAAAAAAABAhEDEiExUUEEEyIyYXGRoUKBwfDxFP/aAAwDAQACEQMRAD8A7jSlKAUpSgFKUoBSlKAUpSgFKUoBSvK1MdxRIrZj1m9VFBZ2/Co1PnsO21Abd6w4nGJGuaR1Qd7MAPiagcVxeRmyEmI7iKICXEEd7HVIfffzr3C8FkLZskcJ9uQnET/xMcqeQzCpaeyOrokP6wI36KOWXxSNsv8AG+VT8awzcckXeFIx/wBbERp/pzeHxrzFcMiRC+IlldVF2MkjBf4EsvyrROPwcZGTC3vIsYK4dQC7AFVzNbw12qSSfCONtcsyt0oa56+AHnjdff8AV6Vlh6RO1rLhnNto8YrfDMgrfwUqyISYuXlYqVdVuMvb1SRYix0PbUTJx3CuvMaBmhBtzjApj3tfXrZb/ay2ps+EN+ySHGmHr4edfFVWQf8Atsx+VZ8LxmGQ5UkUt7JOV/ejWYfCoiWLArIUusDgBuo7w6NsbqQpB1+FZp+Ds6i0iTp2LiEV/wCGVLFfOzVykE2Tt69qqHESYfdngG1piZsOe4CYdeL96w8KlsLxwXCzKYnb1bkNG/8AdyDRvI2PhXNLOqRK0rwGvaiSFKUoBSlKAUpSgFKUoBSlKAUpSgFKUoBSlKAUpSgFKUoBSlKAV4aE1A8W4sGzKGZY1OSR0vnZjtDDbdzsSNthrcr1KzjdGTiPG/WETKoTSSZ9Y4/ugfrH+6NB29x1sBwx3uwLxK3rO3/9Mvmf1K9yjUdmSvvD4RYkWbE5Y1jA5cQ1SHsFgPXkO1xfU2XtJ15+lUkU31kObDsgdJIWMhC7FmWwLAG18t7ZhveppPiJC+zcixCJBL9BSN2jLAi5AZ1F2BcAl28T29tanCeMLKYX50knNUhlVQIo8y3s1h1TcEC7X+NRfD8SsExxEB5kE07RyCPrauc8UiKNSQGysBrYeFbTD6Ikwknjw+HkkZ4wRmlAkALqq7DrZiNGtfap6VwR1H1BgZ4XmGHbmqshLYeRiQySDMDE51Q6lbG6nL2Vg4niM3DoWysHjnhOVl+svFKFa67k5Rc2qHxHpBgifNhoHdgix55ZGAyoLCyi/n2bmovFekvGOeqyRj7sY/Nr1fHBke9FTyQXk6rxGEzYaRUNjJGwU7espANVN+IAcL+iCN/pHJ5PKyNcNbKWJtbJu2a9rVST06xun9pfT7qf+OtZofSHjlP6bN4NGh/ICux9LNddh54suHR2CYnESQNG5QR4Zc4JDciMBiGDaDOzbg3q4QYQRx5IwosDYbC5JPZsLmubcN9KbIfrcPGb7tF1GPmDe/xFW7hvTeDEi0TqspHVjmOS57ri4PuvVOXHkW7RZCcOEz4i4/IkksciidYUQySRrlILgkryySH010INjsTWzJwhSH+jlLXIeBhmhJ7QU/VHtuunaQaj4cQcDhPrFz4qaRjk35ksjWABGmUafuitWN3wcfLCE46d9H0ZZWJBZs3YijdTYgbb3qFdf79Tt9kngeIPESoEjKo68DnNNEPajb9fH7ye436tWDC4tZEDIwZSLgg6Go3FRpKyxSOFxCrzFMZsy62LJfW3YQbgg2N6j4JpIZW6v1vrPGui4hRoZYQdpBpmTt2P2WqFWTuiz3r2sGExayIrocysLg/828uys9QJilKUApSlAKUpQClKUApSlAKUpQClKUApSlAKUpQCvDXta+OxixRs7bKLm258B3knQeJoCP43jyPqkfISpeST9lGPWfzOoXxufsmtbhuHRFE8oEUaKeUr6CJDuzX+23bfYG25N8OCwbSyFZLXDLLiO0F7AxQ37VRbE+S+0a2+kPDZpOW8LITE2cROvUkIv6zbgj7J2B18p7LYr+pHzQyYsHEYedWMUmaDKbxMAtmWQbhjdgTuNLdt80fElxcX1f1WIia5WS94WBs4e26lbj7w8riK4DLM0kwhlgw7tKzyQPh2LobKPbAYWAOYCxJqu9M+lucvBh2+rJ+tkGhmYAKdR9nS3j5b3xxOctK/4VuairZIcc6cxwZ48CqZmbNJKFsha2Vii7E6b7edUTE4p5HLyMzsd2Y3PxNWPo50BnxVmcGGL2mHWYfdX/c2HnV6k9G+DMQQIwI/WBjnPmTofK1q1e5iw7Ld9lGjJk3Zx2ldBxPoje/1eIUj76EH/Kday4D0S2N58Rcd0a2v+8xNvhVv/qxVdkPYn0c+gwbuGKIzBBdyASFHeT2Virty8jBHDwRxqqzSFPHRGbMxOrG4A19qojj3ozhmJeBuSx1IteM/u/Z92nhVcfVxv4lS8E36d1scopVxb0WYu9g0JHfnYfLLepzg3oqRCGxMnMt9hAQvvY6sPDSrZepxpckFhm/BWOj/AE7lgskw58Nx1X1ZbG4KMe420PxFXL6coz4+InFZkCJfKpg16wbbKtyCWtcAdo1qM6Rei7d8I3/ac/6HO3k3xqpcL4piMBiD1WQjR43BAcdxH5MNvjWdxhlWrHz0WJyhtLjs6LhOAursJRzpplz/AEhTl5ZUCyj2VDEZcu4vcaa2DE8N5kSq7fWKARIoAKuBbOo7O3TaxIOhrV6MywSRc2Atlf7LOxCEboEJslj2Dv00tXz0n4qIYwRNkcnqIqh2lI2QLYkg7G1t9xWF25V5NapKzTweOMMjM4CjMBiFHqozepOn3H7e7c6q1WcGq9i5BLEuJSM5kUrLER1mU/pYmHay7jvI7mra4FirAwls2RVaNr3zxN+ja/aRYqfIHtrkle4i/BMUpSoExSlKAUpSgFKUoBSlKAUpSgFKUoBSlKAUpSgPDUDx/FjOARdYVEzD2mvlgTzL3Pmq1PNVXwY50yHsklfEN+CG0cA95yv7jUo9kZPwbyNHhMN9fMsZa+eQkC7vcsRfxvYa6KO6oPBS41pBGmMVjYuWbDoUybI6spGYMSNOyzd2snxjDzNPzIkw86IhTlO1mu2rEGxVSQALEbDcXqP4NNEI445I54XwqGR7jIAtySMwNnQnYA/YF9qsitrK3zRFdM+NyYeERMynFTL9a6DLljBOVR3X1/zd4qO9GcGHedllQNKBmjLarZdwF2zDQ3/K1VjjHE2xE7zNu5vbuGyr7hYVs9FMUY8bh2H7VQfJzkPyNej7OnE15MnuXNPwdn4zxhMNFzHDEXt1QCdie0gbA/KtSbphhxGjo/NMlgiRWaRiezLfS3be1qkeJcOSeJopVzIwsR+RHcQbEGuX8H6GQS4ox89yoMl+plzhHAAD3s11NyR/+efjjCSbl4Nk5ST2LLj/AEglNMsEX97iA7/4cAY/Eiq7jvSTIfVlY/3caQr8XMjH5V02PhkQAAijsBYdRf5V9f0fF+yT+Bf5UjPGuYnJQm/JxbFdL55Wgd2DNh2LKTqTdlIzW3ta19Lit1/SRiQ9436vsyZZLntN7DL5DQVsekXDhcYxUKCohAUAC4YSEkDt6wA94rqSYCMj9Gn8C/yrVPJjjGL08lMYSbas55gvS6w/SwI3jG+U/wALX/OrXwLp3hsUcqsY2tfLJlW/kb2NTX9HR/s4/wCBf5VQ+m/ROKOVcQs3IzuA1lJAOViHULqNtQO+/fWde1N1VfstanFXdl3wvFkkfKtzcEg20YKQCVPaLka9vZeo/phh8McM74pAyoNLaPc6AI24JNvCvnofwtY4BKZGlklVWeRySTpcKL+qFuRbvvUF6WsQRBCg2aQk/uqbfM1DHG8iiiUpfBbKj0N6SfRsRla4glOVwT6t9Fa4tqNidNL9wq/xphcC5eaUyTvezPd5WUk5FQb2tYdX371x6umdG+KvPw8mMBsVAvJVjuBIVCv7l1/c8a2+px18X5M2Gd7EvwXijGUNyDFBiGbKzuDI8hGYMyi+UZEKgX7ALCvJE+jyG20DcxfGCY2lX/tuM1u5VFfUfR3C4QxyPKyiIdUSTWjzZbM4Rj6x1Onaa2cbOkqQYhetGxyN4xz2Q3/fyH3GsLq9uDSrrcnga+qjeASHkhWN2jLRN48slQfeoU++pKqnsWilKUApSlAKUpQClKUApSlAKUpQClKUApSlAaXGsSY8PK43CNbztZfnatDg2HCSS90SxQDyjjzt83+VbPSAXiVfalhX3GVL/K9acGL5WFxM9rkSYh7HtyMyrt+EVJcEG9yEHGQgj50WJw31rSSyCNsr5s5sWjvcXKjrC4A7K1elXFVGBmeJ8y4mcIhuT1VUGTLfUAsr6bdapROjTlOauPmOItmJEoMWbe3K2yX0t3VVvSDjg0OCAXJmiaUqOwyZSfnm+NasUYuaSKJtqLspdb/AIs2LgHfNHv8AjFaFTXQuLNxDDj/qX/hUn/avTm6i/sY4K2jrnHsU1lhiJEkxKgj7Cj9JJ7l0H3mWoZ+FWbECAWfDtA0I/BCBk8mW6++tPpJxqbBYwytGrRShUWQhjywNWTKCNS123109m1R2E9ISLNI97c1kuWhIVcqhb6S3t215Mcc2rijfKcbpnROH41ZokkT1XUMO/XsPcRsa2KrPRbFMsU0suWKAyGSO4KdVhdmysborNdgCb9Y+FVXpX6SGkvFhCUTYybM34B9keO/lUI4ZTlSJSyKMbZZ+kHSvBRTokyrJIDqQiuYvEk7a9g1qyYXFLIgdGDKwuCDcGuF8L4G2IjmdWQcpcxzNY792+2Y3+7Wbo70pmwb3jOZCetG18p8R7J8R771ql6RONRe6KI53dtbHczVF6QyfSVxkv6vDxtDH3FzbnOPIWQfvVKQdKBjMJI2DP14Q2jYgMpPb3HwOxNtqrOJ6RwRYM4LOB9XlLBJCbnViwsOtmvcHUG4rNjhJPjcunKLX0LfgZORimgPqTZpYu4NvNGPec4/E3dVe9LY+ogPYJW+aH+Va3Guks2ImhghjRpbxyoy51MZ3s4YaDIetfsa2+lb3pXjvhIieyYfON6sxxcckWyEnqhJI5ZVs9G+MAxbQt6k8bIR4gFh8s3xqp1I9HMRy8ZA3dMnwLAH5GvTyx1QaMcHUkdF4ZwGG0TRQrJNG5WfmuWOisrXMlz61mWw2FTjcNY4aeMqFzGXlgG9g3WXbY57mw2FqjePYtcM4KYiRXeY5o1PNJuhNlhIP2snq29bepbgOIxLoTiI1j16oB65He6gkIdtAxrxpXVnoqroxcBxOaSQ9kscM483Qo3+gfGpyqz0fTK8I7oZ4/wDBxCqvyJqzVCXJKPApSlRJClKUApSlAKUpQClKUApSlAKUpQClKUBE9IbWgvt9Ji/M2+dqw8Gwiy4QpIMytJMGB7f7RJoa2ekBtErezLC3wlQH5E1q4TEtHhsQygM0UmIIBNgeu0gBI20Iqf8AEh5Mc3QPBNf+zIt+1Myb/hIqj+k/D8ubDoPVTDhV7+qxGvutXQXxMhk5TFUVoi/MRiGuCoNgwIFiQdSd6576QQzx4WRmztlliZhbUxuBfTTWxOlafTSl7itlOZLQ6RTKsvo5jvxGLwWQ/wCQj/eq1Vw9FkV8cx9mFvmyCvQzusbMmP50dYnwyupV1VlO4YAg+YO9VPi2E4bgLSNBHzN0UDMxI9lWNh57CsHSv0jJDeLDWkl1BbdE/wDI+G3f3Vz2HB4jGO7gPK4BZidTp2dw8BtWDDgk1qk6RqyZVdJWzY6R9K5sY3XOWMHqxg9UdxJ+0fE7eFef0e2CkgkmRJFYLIFzK1xv2HTW3W217axJioBhGjaK8+e4e7EWAt2NvYttp1RXzwzhc+MkyRhnI3LE5UuALknRdAPgNNK3UlGuEjK2275Zg4jjRJK7xrylY3CLoF0Pdvu2vbc99bGI4jG+GihWFVkViTJe2bMTcXY9XZNdt9q6Twn0bYeOErKOc7CzMbjL+C3q+e/5VSulPQSXCXdLyw+0B1k/GB/qGnlVUc+Ob09cFjxTirIvH4CbAzrdskgAdSjAkXHbY99xY6Gx7KtHCuM4PHsFx0SpPoBKpKCTuzFSMp89O621VbhM8TTg4tpGjAYkhrnta1iDmuTsLam9Ym4WzmRoI3eNDuAW0vlBvYXOxIA0vtU5x1fNs+yEZOPHHR23g/AIMMCIY1S+51LHzY6mq96VV/sSnumT5q4qp9E/SBJhrRzXkh2Gt3TyJ9YeB93dVo6fcQjn4ZzInDqZI7EefyPgawrFPHlWrvk1a4zg6OU1nwF+dHbfmJbzzi1YKkOjuH5mMgXvmT4BgT8hXqz+VmFLc6visRHBiMTiX5SiNUVjlvKxyAgBs2g1AAA1N+6tvgnFJ5CFxEKxFk5ihXLEC4GVwQMraja437qi+IcPkxGIM0eGwr8piitM0gdih1PVFgA1wLg7E6VIcCWTnytNhlhcql2Eplz3LbE+qBY9W32q8RpaT003Zh4EBzE782Ot5fSkv87VZarPR98zxHvhnfb9tiFZfkDVmqM+SUeBSlKgSFKUoBSlKAUpSgFKUoBSlKAUpSgFKUoDR43hjJh5UG5Rredrr87VH8JlEjzD7MyRzDyljyH5p86nTVXwR5MqA/q5Hw7fgltJAfccqe81JcURfJDS4fhyHIyz4uZTkKkzSNmuFswJCJc20J7qxdJeFs3DH/s30fkzcxEurWRtG1XQasxIG1qsPHnlu0EOHQiUBua0mRVYtuRa7MGAIAr1cDKMzY3ERuki8oxrHkQcwgCxJuxubXPfV8Z01L/JU48o4vW7g8W0cUpRyhYojEG3VIdiL9gJC/lXzxfhjYeeSJ90a1+8fZPvFjThzm5VSQxAK23zIcy28T1h+9XrOpKzAtmffCo41nQYkMIwQWA0NrBgLW1BFhbT1hqK9kxnJmk+jOyobqDcZmXQ2Y2G/aLW7DetjH4+bHzrZM0hGVVjBta5todtLAnw1q/dFPRwkNpMTaSTQhd0T/zPidO7vqieWMFcueiyEHJ1H8lX6K+j+TE2klvFD5dd/wAIPqj7x9w7a6pwzhUWHjEcSBFHYO3xJ7T41skgDXQeNfQNeblzSyPc3QxxhwLUZaUqksKH0q9GyyXkwgCPuY9kb8PsH5eVc/GMnw/Nh60efSRGXfQixv4Em48K7L0n419Gw7SAAtcKoPeb/HQHSqf0j4NMTAca8ciysELJGqPAW1XKw9dQdwd7dm9b8GZ1U90ZMuNXceSnYmDDjCoyO5nJ66G1gDsb2sfVOg164vWrhpmCSJdgrJcrsDlZWViP9/Gt/pD0VmwTdcZkv1ZALqe64PqnwO/jX1xPjPPTNy0jCosIyBRm1BubAahUI7tRYDt2p2rW67MzVc7EJVt9GmBz4zmEXWGNmOl9W6q++2b4VUq6d0S4eMPg0RpuRNizmVurmCqBYLm0vl1F+16j6mWmFdksMbn9jZXpAI2POOIwTuSxzxq8JOl2Bscu4vqNTUvFxFhhZ5jKkwAcxtGuVSAoAA1NznuLgmo7GcCfDSLLh5kLMpSU4uR2LZmUqwPeD9kWBvW/isMsUcGHuMoOdza3Ug+sdiBteTJ/Ea8uWnajarMvAcNlkcdkUcMA80Qu3+tfhU5UZ0fjPJDt60paU+HMOYD3LlHuqTqqXJYlSFKUrh0UpSgFKUoBSlKAUpSgFKUoBSlKAUpSgPDUDx7BjmAk2WZRCx9lwS0D+FnuPNlqfrW4hglljZGvZhbTcdxHcQbEeIrqdM41aILHTSS4ZZ4woxEBYlWBYBlBSZbDU6XItvZe+sfC+jcU4E08301uxiRyl/u4x1R56mvvAY1o5S0ml2WKfsCyCwjlA7FkXKL/AIO41ZFFTcnFUiCV7lG9JXRfmRjERC7xrZxuWQdviV/Inurlym2tfosrXKOnfQkwMZ4FvCdWUa8s9p/B+XlWz0uf+Ev6M+fE/mRO+jXiUDo6Kix4jdyB+kF/WHcAd1Ggv41X+M4rHYaflSYpblc4bM+oZyo7L38LWAFVPCYt4nV42KupuGG4q44XjGEx0itjXkgmCBMyNlicC++hy3ubg6VbLHom5cp/2Vxnqio8P8EXMMXi3EIkE5s/VVtAUNjcPYZhuPA3FWHDdF+KoiqsqAAaAysSPC9vyqycC6IYaGb6RC7uxDfbVl6+p2H+9WWs2T1G9RSr7F8cV7yf7Od/1e4t+2j/AMVv5U/q9xb9tF/iv/KuiUqr35dL8E/ZXb/Jx7j/AAHHRI7YmTMpAF+aWFzmIAv3AN5ZtNzVq6bYKUw4Qc25EiK3VAzsctm8Njp41bOKcNSeJo5Nm7twRqCL1VcRwyPCtHLjccZFh/RRsoBv2aAlpCBa1+4VYsuuu19CLhpstnEOXyn52Xl5Tnz2y27b3rhPFsRG0jCBCkQZsikknU7m/eANOwAeNTfS7pw+MPLQGOEH1ftPbYvbs7lqI4FwGXFyiONfxMR1UHef9h21p9Pi9qOqZTlnrdRJHoV0ZOLxAzD6qMgyHv7k9/b4XrruO4PDMuWWJHFrdZRpba3d7q+eCcGjwsKxRiwG57WJ3YnvNb9Ys2Z5JWuPBpx41CNFT4H0aw6SlTh/rYGDLKbnMDflm5PrWvcDtXutX1I/0iQ22nPKX+5hN5n/AH3OXyKmpTjeK05KNlaQEs17cuNf0j37DbqjxN+w188BwoN5suUOqrEtrZIk9QW7CdWPmB2VC3yyVLhEwBXtKVWTFKUoBSlKAUpSgFKUoBSlKAUpSgFKUoBSlKAV5XtKAh+N4D9aqZyFySR2/Sxm91/ELkr7x9qsfBOJerEz5wVvDIT+lTuJ9tdiO3fvtNmoDi3CgmZgrNGxzuqXzxsNedDbUN2lRvuNbhpLfZkWt7RP14yXFjqDUPwvjHqJKysXH1cq6JMOwjsV7bp5kXG0zeovY6tznfSr0aXJkwdgdzETYfuE7fhOndbaud4jDNGxV1ZWG6sCCPca/RFR/FeAw4lbTRq/cSLMPJhqK2YvVyjtLczzwKXBwnC4x4mzRuyMO1GKn5b1cuBelGVCFxK81faWyuPMeq3yqR4n6JlNzh5iv3ZRmH8S2PxBqvYn0bY1do0kH3JF/JrVqc8GVblGjLj4Or8M4xFiIxJC4dfmPBhuD51V+kfpLihJSACZxoWv9WD5jV/dp41SsP0Y4jGGVIZlEi5WClbMO42P/LmvIegGNb9QV/E6D/5VRHBiTuUti15cjVJGDifTLFz3zzMqn7MfUX/LqfeTUM7X1Jue8n/erzgPRRM2s0yIO5AXPxNgPnVw4L0EwuHIYJzHH2pOsfcPVHuFXP1GLGqj+iv2Zz+Y550a6BT4khnBii9ph1mH3FP5nTzrq/CODRYaMRwrlUfFj3se01vWpWDLmll5NWPEoCtTiXEFiS5BYk2VR6zsdlXxPyFydBTiHEliAvcsxsiLq7nuUfmdgNSQKg4YpJpW6w5o6ruuqYZTvHETo0pFrt2aX0yqakr3JtnmEwhmkZXIbrA4hh6rMuqYdPuLu3fsdWa1oArDg8IsSKiCyqLAfzJ1JJ1JO96z0bsJUKUpXCQpSlAKUpQClKUApSlAKUpQClKUApSlAKUpQClKUArwivaUBB8R4HbMYlVlc3khbRHPtIf1T9txoTvY9Ya+A4s6XHXmRfWVh/aYfxp+tXuZdT97erGRWpjuFpLYsCGX1XU5XXyYa+7Y9oNS1eGRroyYTHpKuaNww2uDse49x8DrWeq1ieEyo2cgyH9tAVint99PUm/51a+8JxuTNlDRzn2Wvh5x5xvo3mMopp6F9m30rxTR4SVkYq9gqFTY5nIVP8xFbOIw8vJCRSBXGUZ3GfQWzG32ifE9tRXFcXHKEExmw+SRXs8RyEoQy5nAKkXHYwqUXi0TqeVNEzWNvrFIv2XsbgXrtOh5NHgWJnZ5xJIkqxsEVlj5d2C3cesdASF871qdHePyTyhGPWCNz0ZAphcMoVV7SD1u/QA3F7VL8HwohgSMuGYC7tf1mYlnb3sSahMFwbkyQtLLAOS0h5me0kgkzdV82wu1zqblRtUtnZHfY0OL8VePnPzJFxEWIuqXfI8N1AGX1CpUnrbhhvV6U1AcQ4hh5WUGbmIpDGOFWkLlTdc2QHqg2Nu0gXPZWXFcccC4jES+3iZFjHuQXY+Ry1xq0tgtmTZaobFceuDyMrAetK5tAnfd/tkeyvvIqOMUmI7HnH/UBgww/wC368vvzA94qVw3AhdWmbmsvqjKFiS22SIaC3ebnxrlJckrb4I7BYF5iWVnAYWadxllcezCv6mPx3O4BPWqw4TCLEgRFCqosAP+a+dZQK9qLdhKhSlK4SFKUoBSlKAUpSgFKUoBSlKAUpSgFKUoBSlKAUpSgFKUoBSlKAUpSgPCKwYrApILSIrjuZQR89q2KUBF/wBAqv6KWaLwWQsv8MmZR7hWvNwB2PWkik/vcKjn4qVqcrypamcpFe/qqDcmPBE/+jt/9lfSdGiLZfoiWG6YIA+68hqfoKa2c0oi14Kx0fEzEdyZIh/kUN86z4bgkMbZljXN7bXd/wCNrt863qVy2dpHlq9pSuHRSlKAUpSgFKUoBSlKAUpSgFKUoBSlKA//2Q=="/>
          <p:cNvSpPr>
            <a:spLocks noChangeAspect="1" noChangeArrowheads="1"/>
          </p:cNvSpPr>
          <p:nvPr/>
        </p:nvSpPr>
        <p:spPr bwMode="auto">
          <a:xfrm>
            <a:off x="-2819400" y="1447800"/>
            <a:ext cx="2819400" cy="1619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6" name="Picture 12" descr="http://t1.gstatic.com/images?q=tbn:ANd9GcRiJ--HCFG_Ak3u1tYrjjuUR6vGHCxxfAyaphVtGO5xC8HiorY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772400" y="5486400"/>
            <a:ext cx="1172938" cy="1188720"/>
          </a:xfrm>
          <a:prstGeom prst="rect">
            <a:avLst/>
          </a:prstGeom>
          <a:noFill/>
        </p:spPr>
      </p:pic>
      <p:pic>
        <p:nvPicPr>
          <p:cNvPr id="36878" name="Picture 14" descr="http://t2.gstatic.com/images?q=tbn:ANd9GcSjbUMurl8S-GMxjkcArecK_v80mH4DusSFMOoF3v49oHyzz55j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152400" y="1981200"/>
            <a:ext cx="1188720" cy="1188720"/>
          </a:xfrm>
          <a:prstGeom prst="rect">
            <a:avLst/>
          </a:prstGeom>
          <a:noFill/>
        </p:spPr>
      </p:pic>
      <p:sp>
        <p:nvSpPr>
          <p:cNvPr id="36880" name="AutoShape 16" descr="data:image/jpg;base64,/9j/4AAQSkZJRgABAQAAAQABAAD/2wCEAAkGBhQSERQUEhQVFBUWFxkYGBgYGB8VHBkgHRsXFxgbHRwcHCYfGh0jGhoaHy8gJCcqLSwsFx4yNTAqNSYrLSkBCQoKDgwOGg8PGjIkHyQqLi8yKjMsLywtLiwsNDAvLC8sLCwtLCkuLSwpNC8sKi8sLzAqKSwqLCwqLS0sLywsKf/AABEIAOEA4QMBIgACEQEDEQH/xAAcAAABBQEBAQAAAAAAAAAAAAAAAwQFBgcCAQj/xABLEAACAQMCAwUFBQMIBgoDAAABAgMABBESIQUxQQYTIlFhBzJCcYEUI1JikTOCoUNykqKxssHwFSQ0U3PxFhc1dIOTo7PC0URj4f/EABsBAAIDAQEBAAAAAAAAAAAAAAAFAwQGAgEH/8QANxEAAQMCBAMGBQQBBAMAAAAAAQACAwQREiExQQVRYRMicYGR8DKhscHRFCPh8UIVNLKzJDNS/9oADAMBAAIRAxEAPwDcaKKKEIooooQiiiihCKK5eQKCSQABkk7AAcyaz7jXtcVnaDhkJvphsXB0wJ6tJ8X02PRq5c5rRicbBegEmwWhMwAydgKpvG/a3w+3bQJTcS9I7de+Y+mR4M+mrNU257O3V8dXFLt5FO/2eEmKEehxu/zO/rSlrxKxtSYrZVZ1GWjtozK+BgEsUB8x7xzvSiXi8YOGFpcfkrjKN2rzZSM3tF4nP/svD0t16PdSHP8A5aYYfxplLBxab9txPugfht4VXHyc4anvBO0MF2haB9Wk4ZSCrKfJlO46+mxqK9ozyJYSSwySRvHpOUYrkFlVs49Dn6UrPEquSURZMJNtOfjdWxSwtZj180P2E1/t72/m/nXBx+mP8abt7N+H/GGJ/NO2f7RXfALOKVraaMuJVhilfVK76lmSRSCGY76l1A+lRntJ4SYnh4jCoLwOveDHvLnwk/I+Ennhh5VE2aeSURGUgnyz2Gu/PquyyNrMYYP4T8ezfh2rSqkN5LM2f01ZpwnYBE/YXd9D/wAO4I/wp92dRJs3iquq4A0nbKouyKSPi5lvU4+EVXeETHil5cNIzfZLdgkcQYqsjZPjfSRq93OD+IeueGTVF3HtCA0Z756Wt4r0sjy7oudFOR8P4pD+w4rIw/DcRLLn5sct+gp5D274vB/tFnBdqPit5DG3z0vnJ9ABXnDeFtFO+l3MBRO7RmLBGLNrAJ8WMBCAScaiBgbVC9lO0k9zJd7xtBDIyI5BVn97GWXwgAAEnT8VWIuI1QBcHBwFtRz8N1G+miNhaxKunCfbHYSsI5zJZy/guUMX9bdQPmRV1gnV1DIwZSMgqcg+oI2NZHwPjMHFICzW7GMEriVVZcjGdJyTtkb4FIx9kJLVi/DLmS0bmYyTLC3zRs4+e+OlMo+LsDsE7cJ9QqrqNxGKM3C2ais04Z7WXt2WLi8H2ck4FxFl4GPrzZPlv64rRbS7SVFeN1dGGVZSGUjzBGxpwx7XjE03CpOaWmxS1FFFdrxFFFFCEUUUUIRRRRQhFFFFCEUUUUIRUB2u7bW3Dow87Zdto4l8Ukh8lX59TsP0FRnbr2gizK29sn2i9lH3cQ5IPxyH4VHPGRnHQb1U+CdmSspuruT7TeP70jck/LGPhA5ZAHpgbVQrK6Olbnmdh72ViCndKctOaQvLe84qdXEGNvbZytnG2CeoMzjcn0/gppTjHaK24XHGhidYyQAIo/CvmSxwpON8ZLGluN9rY7SeKOcaY5VOmXmAwPiVh0GCp1DzOfOn/E7JbmEr4GDAMhIDqSN1J6Mp5HzBPnWWmqJJntfUXwHQDIeXh6psyNrGlseqj4OJpK8VzFOZYG+7KggKjPp0MQAGzqGgh847wEYwar/agfY+K2l2No5vuJeg6KCfoVP/AIdNr32ftpNxwxzCzqRJbsfCeavHk+TZGGyMjYjanvFrWXiPCzG8bC7jZQUI0kSLgFsnACtGS2rOPFtmpo2xseHNddpu0jQgHn4HfRRuLnAgjPUcjbl+EhxKA2fHIJI9kvAVkA5FuTH+lof5k+dWztTa95ZXKecMmPmFLD+IFR1vweRmt7i/aJWtkIUK2V1sAGkd2AGdhhQMA75NJcX9oPD1DI0gnyMFI1MoPpn3CPrULscr4+zBcWgAkZ6HL5WXYwsa7EbA8/fNQPY3ittbcPW51RJL3TxugIDSMrsYvCDktg4zjk2+wq18Ru47iVbRidLKXl5gMNtMQbllidRGc6UI+KqmPafBH/s1iw/oQf3VNJv7XZ+lqg+cpP8AYBV9/D6uV5kbEb3JzI8vRVhVQMbhLx7/ACn/ALPJ3tZp7GQO0ayMYZNLaTv4l1YwMjDeWdXmK79nqrZyXdrMwRxL3iaiF7xCMBlzzG3Tlmo1fa5P1tYz8pSP7QaU/wCtKKTAubEkDcbpNj1AZRXUtDWHHiiNnWvYjUb+e4XjKmDKz9PoVb+O9oUjsZ7iNshFYIw5FvcUqfiGsgZG2xqiwwS2PAzIsqgTrkxtHk5l8IKuGBB7vDeINy6VOXHa/hd8giuGZB0WQPFjy3Q6dvU08452VF7BAkVwrQwlSFwHV9I0gF0O3hyNgefWqkVqcBkrS3vXNxsNB7sp3/uXcw3yyseakex/Dha2ECNhdMetydsFsyNk9MZx9KjuH9qXuOKG3UFIYoS5zsZC3d6SRzVcPkKd98noBI3ltLcSOkoaCJNLKylWEjA5y2VICrgeBhvnJ5VXOw2ZOJ8SkZg5UrHqA0g4JGQMnH7PzqFjWubLK/M2v4FxHlv5fSQkgsY3S/0Vy4veQxxE3GkREhWLDK+I4GrO2nOBk7bioODg1xYMZ+EyDQ3ie1dtUMmd8oc+BiORz9cbVFe1CQyWMrZ+7R0Vfzvqw7eoXBQeus9FNT3C5ZO6s44SvggiaXUMjSY1CjbcOWBI6AK2Qdq6gMlNGJY3WJJuNsgDmuZMMrixw281dexntCg4hqTBguU/aW8mzr5kcta+o9MgZFWmsm7Qdl0uSsisYbiPeKdNnUjkDj3l9PnjFTXYn2hO8oseJBYrwDwONo7kdGToG81/TG6jS0XEI6oW0dy/CWT0zoj05q/0UUUxVZFFFFCEUUUUIRRRRQhFU32g9ujZhLe2US3s+0UfMINwZX8lGDz54PQGpPtt2uj4datM41OfBFGOcjn3VH9pPQA9cA53wLhxgEt7fuDczeOaRjgRrtiNfJV2G3kBvgVRrawUzL6uOgViCEyu6brrhnDYuHxyT3MoeeTLTTufE7e9pXO+NtlG5x8gJ61ukkRXjYOjDKsDkEVXu01xNE8N3bxfalVHRkU74cowkQgHPu4OAdj9RX7Xt1fliycLYR51MArhj5nVpALfu1lDBJUjtb3J1JIHlY/0m3aNiODbwPqrV2usI5IVaaPvURxqXGSVf7s6eWCCytkEe5zqo2Vhf8LeMQr39vK5Aty4Z4yckDVgAHSMllyvPPRjeUmS8tCYz4J4mAJHLUCu4zzB5jPMc6r3aTtulgggRjc3ON9RHh/NIVAA89IwflzPVK6V37DW4s82n3lY76ryYMH7hNuql5LhbUyXFzMsMb4PdHBAbSAx1Y1OxxyXbbO+SapnG/atI+Vs49C/72UZJ9VTkPrn5CqdxC8luJO9uHMj9M+6o8lXkBSdaij4BG2z6jM8tv580kqOKOPdiyHPddX1xJO2q4leZvznYfJeQ+QrhVA5DHyr2itGyNkYswWCUPkc83cbooooqRcIooooQvGXPPevbR3hbXBI8LeaMVz8xyI9KKK4fG14s4XXbXuYbtNlcODe1KaPC3cYmT/eRgK4+ae630xVs4fBb3EUsvDZEheUAO0ajmNWNUZxobxHxAA753rI66tZ3hkEsDtFIPiXr6MOTD0NZ6r4Ex13U5wnl/ifJNYOJuHdlzHPdaj7RuHM9gkEK+J5YY0Uch72B8gBz8hmm/aHjj8Pihtbcd9eTY3xnoE1af3Qqg7AJvy3U7Ie0JLkrDchYrj4T8Eh5eAn3W3xp9dueKeX9rHDxIXc5Cxm37tZG92NwxJBPw6kOxPPxDmRnMBr4XdhO34bm3/0dvJO7tkHaRnWwvyC44N2SuFXvJ765Nwd/C/3Sny7sjS48+QPTHOlRbR8Vs1MilHHuuoKmORdi0ZO5XUPkeWcjZLsr2rkvZZ9MLG1DaY5chTyGQRkE5O4I3XUAfMM+0Xa4q6WXDUEk4Kjw+5EFI8JxtyGkjkATnfauMM7pcOjhY3FgGje9tPD8rq8YZfbTxV09n3beQyHh/ECBdoMxycluUHxL+cAbj0J5hsaDWN8TsBfw7HuLy3cFWB8UMgwwww3MbDBB6jBxkYF39nfbQ30LJMO7u7c93cR8t+jj8rYz6HI5YJ0tDWfqG2dk4aj7joUrqIezNxoVbaKKKYqsiiiihCK5kcKCSQABkk7ADqSa6rPPa5xp2SHh0DYmvCQ5HwQj9ox/nDK+oDiuXODQXHQL0Ak2CrtveHi1+18+fs0BaOzU8mIOHmwepI2+Q6pUf2y480FxEbi2Z7FT4m2IL8lZl6qu+lWxknIzhan+J8PkjszBYhVYJ3aFjpCDGNWcbtjl+YgnrVd4b28Cn7LxSH7PIRpywzFIOW/MAHz3X1FZAyvqZTPbENMN8wOY9nNOcDYmCO9uu11L9nu0ULs0cS/daholjQiFywVtPLEcgyAVOMnyJ012OI3EkxW3eLCuUmSVSzwHBKsull1o2BjPnz5ha9d9lZ7GUXHCnBjlZQ1ux1IdRwCDndd85zlRk5Izhz2p47/AKOg7uNg95cEuzY5E7NJjoqgaUU/hHPBzH2DZHgQd4uyAOoO9xtz+mVwve0LWntMre8k07VdrRZRiys21TAHvJDj7vUSzHbbvGJJxyXP6Z4keM8yScknck9ST1pew4bJJr0YdgctlsOxO+rcYOTnmeYrh0KkqwKsOYIwf+XrW24dTQU12NN3/wCXO/4WdrJZZrOIs3bkvKKKKbpciiiihCKKKKEIooooQiiiihCKKKKELiWIMMH/AJfKtB7C9uyxFpeNlj4YpW/lOmh8/F0BPPkd+dALY517dWbBV1oyh86SdjtvnHMfUUs4jRw1TOzebO2O91eo55IXYmi43WpdsIrpRDb2ndQQTN3ZkUaDGTk6dtgGOcEYJJ07Egt32f7C/ZZCI5HSLQquNtU7gsSxbGY0GQNKkZxv5sz7C9phexPaXeHlVcHV/LJyz/OHXryPPOLXwrg8duuELMcbvI5kc/Nm5AeQwPSsHO6SnBp3ZEa5fF1v9PytPGGS2kGY+nRd2nC0jkkkG8kpBdjzIAwijyVRtj5k5JqE7RLJZXEfE7YZaIabhBt3sO2rPquxB9AfhqMu/aO8sxh4dbG6ZechOE+f838xI+tTXC+MXBZYr62WIyZVGRxIjHSWKMMkqSoYjOQcEURNqKZ4mOvK4vbw109EPMcrSwetsr+K1XhvEY7iGOaJg0cih1I6gjI+R9OlOay72YcQNndzcLkP3ZzPaEn4CSZI/mpyfo5rUa2ccjZGB7dCkjmlpLSiiiipFyvGbAydgKxvs5cm+vLriTbrIxgt89IozjI8tTDJ9Q3nVy9rfG2t+GSiP9rcFbeMdSZNjj10a/riqtM8HD7OKKVtMWFgJyV3YEM2RuM+JsikvGJSIxC3Vx+QV6jYC4vOgVZ/6aW63zyXS3EQbC28uXWNoxyOlSNQZizZw2zAbYq43VpbX0OGEc8R5EHVg+asN1PyINccP4dbyWyxApcwABV1aZQFAwq5GxwNgeeMdd6rl37N+5kEnD55bYllDoGyukkBiMnOwJOG1culIS6F7hYljhkDqMvmD6pgA9o0DgfX8FOuD8BThSXMrzSNAgzGjNnQMAtge7rZjpBwOX5qzC94i9zM9xL78hzjoq/Co9AMVcPanxfLRWSHwoBJLvn0jUnrt4jnzU1Sq1fA6Ylpqpc3O08P51SLicwB7Fmg1S3D5gkoZmKbaQ430nIILDqp5EfI7YyJ+70SeCVQH+EZwGz1ik6E+R59QedVryIxkEEZGRsc7jqKk4L9WGhVGDzgYgEZ6ws3hI/If0qXiUDhIJW+vI/b3pv7QTAs7M+nv34pnLw6RU7zBaI5IPxAdC6jl9M464pAGp7gFzpjCqH8JYMhGltju6A/PxJ0PLyZpxaxQASQ4IdguleTEnGw+B8816+hyK7peIkP7ObyP5XNRQgtxxen4UZRXitmvaepOiiiihCKKKKEIoorxmxuaEL2lbW2MhAGFBz4293bGQPxNv7op1wzh2p271SNKq2k+EYOTqc/Cox7vM5+dOr3iLd6gj0KFTwEjcaubLGBsSoGBg4U5ONWyap4jmY4fX8e/VNYKHLHL6flPbayit8MQWc+7kapGP5V+H/OSKg+K3bSTNrx4PCFByF6sM9WzgEjqMdKfzXYiU6mOthuAczSeWphkRJ6A/IioOJMAD/PnUHDYXPlMz8+p+3v8KWvkayMRNy6JSK4eKRJojiSM6lP9oPmCNiPWtfuOIfb+FyPb51SwuAo5hsEMnzzlfXIPWsfq2+y/jXdXL2zHwT5dPR1HiH7yj+qtccdo8cYqGDvMz8QueGVFnGF2h+q0DstZwRWsa22O7wDkc2bHiL9deeYO45bYxSvFOGPM8OJDGkbiQ6RlmYBlC+IFVXDHOxJyOWMmN7VXzwBRaQo13ckoraQNlGpnc9QoxzON/oYO29mDynvL+7mlk54RsAegZgdvkq1j2saf3nvte9rjETzy+5T8uPwNbe3kFM9uIXjSK9hH31lIJR+ZNhKh9CvP0B861rhnEEnhjmjOUkRXU+jAEfXBrKuCIqST2fevOiRoT3jB2TX3itEzY38KggHcBj6VN+xm9K29xYucvZTMgzzMbkvGfqdf0xT7g8tg6AnTMeB9/NL61tyJBvl5haJRRRT1UFl/tFm7/i9hbfDAj3Tj1zoi/Rl/rU37RGyIRb1ocb6VlYDngEgE8xy1dMnfekoJe+41xObmI+6t19NK5cf01/jVP4zxyw+13H262lkzJ3aS6SUCoAmF8S48Yc5Gd2rMVodPWEC/dA018vX5JrARHCCbZndSs3sxiBEthcS2zEAgo5dCOYwchsH+cak+zCXsbTi/mWRIlGllAAORrYt4QcqoHP8R586o3CX73VDBxVbW1Dv3SElJNJYnckJsenjPPlVl46iWXBZFhkMglGlZG5uZW8TfVM49AKgmZIbRPdiLiALtzAPUj5XK7Y5ub2iwAvrl6LOrq/NxNLO3OVy3yHJR9FwK4rxFwAPLava+hRRiNgYNAFkpHl7i47opzwuQCUqWRQ640uAyuQdlOSMHc4P/Km1O+D5746WjBZMYkGQ++dI8j168+RqtX/7dysUX/uanqJ3btG2mNWIZELY8W+plYgFG5YOnSeXPekOIKVyT7+xyMROxXxLrTOiXcDdTn0pxfI0ZRgrJpYYCsCviIVgAxUDIOPc+vWnV2gwQQB+UERn6RyeE/QmswHWIK0BbkQozill4RPHghhlgN+mW9dS4PqQDndfFH1N2QItpxhhoOVDBQQQFcDC+uPodqhpIgrOo5K7KPkGIH8BTvhk5N4jnbTw9lKeIRAWkG+qVNhL3RmWJ2jB06wp05zgDPXxbbddquHZrsXaXkixpLfHVkCVbePu9tjqAkd0GdssBjriqzF2juliWJZysarpCBVCkb5DeHLZyc5O+a3X2LqTwxZWYMZpZHOBjSdWgr5E5QnIAzqJ55JlL6kOPaWA2sfr1UbGQEdzM73WPdu+w8nDJlRm7yOQExyadOce8pGThhkHnuCD5gVqvo72ucCNzwyXSMvDidfPwZ1gepjLj54r5xq7BIXjNVZ4ww5IqQsbIBTNJnSg1YA3A5g7/GeYz7oIPMrhrZxBpEVhkFtx54BbT+9jT9akuOrm2g8SgSMGZj5lS+c4wN9v0HnS3iNQQ4Qtyvr4ewr1DACDKdtEnDds+CxDamySo8JP5Qd5mAAA+BcAnPOu4WV5t9TKoAARjuSSzZfI7xvdJbUOe2rnXNnaqMs3iGN2cEA+mnJd/wCbnSfIUpw6MuNRSRi/iO+nUPhyNaKBp0jGGG1JXYReyai5tdR/FJcylQqIEGAF33bDNqOBlthny9abUtfftpBpRcELpT3RgDbkMnc5255pGtRRNwwN8Fnqt15neKK5M7RssqbPEyuvzU5rqgirL2h7S07qBri1wcFtdyjXMMNxbOqSadcZcalIdRqRwN8HbcbgqPlVbvOE8ZuDoeeC3Q7Ew5BI9Ntf9YU79l173nDxG25id4j8veH8Hx9KY8b7TQWarAWuL24ACae8dVLbDxYIU79AGPmetfNWMkjmdC1oJabC4vYc88vXmti5zXMDybAjnZT/AATg9vwyDTr3ZgXdyA0jEhRt8zgAeZ5kklbgc32btAnRb22ZD6yReIH+guP3qqPDewc94yy3jJDGCGWC3Cr8tTLkZ9SWb1FWHtnL3Mthdcu4vI9R/I+z/wAAB9asUrxFWN7+Jzrh3Lp8/JRyguhPdsBotlorzTRWsShY12Fk1/bZv99fTvn0yMf2mpGz4wzxIXtZ11KCV0ow3GeQkzj5gHzFQvs6kxwvX1LTv9dTf/VNIe1fFUUd5w3XsMlWIJ254GrBrFVEZmnlIt8W5t6XITyNwZG3XTldSPEOA8Pn8MtsInfwqxhaDxHYYcAKWzyBO/rUL7VMR29nAvLXt8okCj+9S9xx6/vUa2HD5IO8wrSyMdKDIy26LkjmMHnjnTH2vPme0Hksx/XQP8Kt0Eb/ANXEx53OWIOtl05/ZQVLh2D3NG2trKkUUV4zY5/56V9CWSXtd25XvE1RmVc40DmSRtgdcc8UqvD2xGwO0n6AYLA/VQx+lN7hGUsAfEpIBGxypIyN9uXnVN0rJ2OYw52P4Vpsb4XNe4ZXCnLu2UxsqRXEeVIA3A5eXfBT8qVJLRDQGwR7qFZ1HoVcgjHLG1eJPGyZWa6k9QHHzyQqgfVqTtEDKUaMDGSgliLOy9WJQ7+I48+Wee+Uztnsev3Wiy2TcM0doxTSrd6+QF04wSoyMncNpPM4JHlUUBip2Kz7yJoNw0eSgAKZUsGBAY74cY3PwgHnmoS6iaI4kGn1GSD8jjOfQgGnXDJYwXgnvE/JK+IRvIaQMgPmvApJAVSzEgKqjJYnYAAbkk9K+o+wvZ82Vhb27EM6KS5Gw1OzSMB6BmIz6Vhfs77W2NiRPKjSXDPpDFfDBHuGKjOppHG2cADUBkANm3z+3dC2VGkLK/hOBmMx6Y8nfUwkOtsEABcAttm3PKHHoFDBFhHUq6do+0zW0gVyciaNlRULd9Ay6JgMAljFl5WxyWNM7Nv88cXtEiuJoonWSOORlRlYMrLnwEEbHw4HzBrTuJ+2i3njkV1YaoE7vScGO4UsSwYbqmooQ43+6bbxAGido+0VtcJnU2qNV7g6Rrk1O8k4uMc31PlXGQShJC6zXMMoY5ezR42qBx6kHOQRsQRuCPUGpN5u9syzbFJVP4RvpDE45AlmO3I8qjbdDIcJ4v4/L5k+Xz5AEiVvLbuYlh+KRg5yQNADZzqxgMTncf4ZNfiT43Oa0fED8lJQMeGuJ0+66VgsTkNq8JB7sE8xjeXfw+gwx6Zpe3tgqhcTtgAFVWZc9OpRR9aa3IwI1Zw4LZ/aGXTp3HgEenc4GSD/AI11xS7AiYCZ9TDSqqqrknzIjBAxz3FJ8LnEAbn3oEzxBoJOyh1cNllUKGJIUclB5Cva8AxyrtEJOAMk/wCT8gBvmtiAI2WOgCzBJe641K5orlW2z8uW/M4H611XQcDouS0jVXn2RXGJLuPz7tx/WVv8KmOM8b4j38sFtaxyohGJJDhcMquBgsoJGrH6VWvZW+L+Yedvn9JE/wDur7xO6MMjySXUUEZC6VdQdxnURllO+wwM+7Xz7iYDK+Tug3tYG+uXLNaujJdTNzt76qov2M4lcHMslpbg/wC6iXUP3lTP9epLtbwyROCyRyP3jxKvj/FplXS2+TnR/jTK89pgDaLZ2un6BLZgD9TJq/RTUhdT3EvB7p7tO7lZJW0Y06QANIwSSOWd/M1E4zh0bpAAA4WFrH8qUdmQ4NuTY9f4Vu/6z18xXlfPX+mm86K1yTLXPZtJo4WpJA0NNkkZxhmJOMjOPKpzgM08kSyXHdguoYJGpGkEZGSznJxzwAB686iOwkIWO8gIyIry4jI9Mjb+2mM9hxW0Hd2jRXMC7RiXAkReikllDADYHJ5chyrFVEQdPKy4Bxb5ZeKexuIjabEi2ys/G71oIzMCNEe8ike8uQGKnoyjccwcY6gih+11cT2h/JKP0K//AHT+LhV/csp4nNFBbhgxhQqO80nIDEE+HIGcseXLqEva9BlLSXykdc/z1BH9w1Z4a1sNZELgm5uRpplnuoKsl8D8rZLP69jl0Mr4zpZWx56SD/hXlcs4yAW07jJxnbkTjrjn9K+gy2wHFpZZSO+MW1up15FDjDAxowlGPwhJWI+RLp/5mKhFVsBmB8ROT01e8R/Gn8du8Y0junQ7EqdJYaxJgkZzkAqME4yOXXniMylIETmFDEDplFwPmWZjSCif2cmFud8r9Bv5p1Vsxsu7K23VLcH4np+7eRlUY7sKmpmLFiQCFPX6786XulaNu9Cuo+IySlWkHRABqOScYyc7dBmodlZWIOUZW89wRuDkVI2HEQ5UN+0w2ZZWDKMfhXOM46eEbHOcUVtLhd20ebTr7G3XNFLUYh2b8nBOWUSgSx4VlPvAFQrYGzMw1ytvjSBg/pSXEryUxOsiLnEeWXwkfeDGobjJG+AdvqK9MOhu+TUQASZW8bSkjAVFO2+Pfxyzjw0RcEuLh47fvgGZ4tRIwO9kcABiN2Chl/UbbVRiAxt5XHjr79c1bkvhPgfBQ9FWpvZVeAXJ7+D/AFYgNs2+SRt4PTrSg9kl5qtl+0Qf6yupdm28IbfwevStL+ti5+9Pqk/+nT8vdr/TNVGirOfZdd6Llu/gxbtpbZt/EV28PmOtKw+ye8aeKEXEGqSMSA4bABUtg+DngUfrYuaDw2oFzbT8X+hULYcZKwosMeWCbu3IYIVyANyASCeX1r2Je7LPO3jOSSGCMfRc+CRTsQvTyOab8MSYABTGuCQPCT4kGluvxIDq6ELnGaex24wskjkKTs3uiFs7jTkhN9s9CCDlWrNvDWuI/tOGkkD2EW8LuTKdRJ2GkAMqgnwkLpDEZ8QyCD8LDFRt7eGQ6dTmNDsGATxbhjhVHLkM786Xvr/dlTKyAgNJE+EYY32HXGBjfT+LG1MRGdJ0j3Rn/PzJA+ZFMqGAD9+TIDT39FQq5r/tR6nVe4J5eRPoAOZPkB/ncihA2lnG3hwWzgDPMeufLB5HPLNBXS7KQWyunY7EnG3qo6eu58q6up8+Fc6EHIA74O7N6ZG2f47VPJUulJa34cteX85WUcdOIgHHX7/wh1KxxAZKkltxjfGMjO7DHpgbDOSa5rmRT4WLDJGAuCdAB3zyxnYgb8wc779VboxaM53zKq1Zu8eAVr9la/6/KfK2P8ZEqd7adorNJ2gu7Rp8KpV0QEgMM41agy755Go72RwZmu5PJYkH11Mf7oqY4j20nt7idVsZpog4AljBGcIgYHCEHDAjOfTpWOr7v4g/CL2A/wAsPLdP6Xu0rbm1+l1BWXtGtrZdNvFMqfgeGMD+nG6n6sHNWO+7QLd8HuJ1UoGilXSTnBGV5/Omie161BxLHcxH8yA//LP8KW7XcUSTg080alVmAIzsTqlVdRHmwGfrVR8Z7Rl4i0lwzve/yCna7uus6+Ryssg/0U3lRW7/APVZ+Wva16TJCwj7ni/FYOjSR3C+veLlz/SYCuoOJyhrl5ZIgsczRohYQrp0q6s7sGJYhxywPTyd9u4fs/G7Ofkt1A9u385D3iZ9TlR9KieN9g7Se4e5uScaUGNfdqNIIJY7dNI5jlWU4hHGyqd2mjgDpfp0Temc4xDDsVFTdvLKWNxfdwRllESA3DYBK6u8wFGcZGMbEHNJ8axdcASRckxKjjPP7pu6Yn106jTjjU1jw7uUt7OOWebHdLgE7kAEu4ZhknA88HlirBYs0ge3uYUiMkbMRG/eK6nCSfCCGGpcjGDqBBO+IS5sYbJG0gYri5Gg1sNfE5ruxddriNLac+qxZWyM+dK2900bakODy3zgg42OCDzA5HoKTa1aJ3hf3onZD9DgH5GuJOmxOCDtsR6jcbj519DJbNFfUELJi8cltCCpaa+lbd4HwRzAz1G+p1BA+vPB6bocJdQyBmU6Q2gdcnONuulgR6YGMgZC8nFotP8ALO2ObLz+ZEij6ik4IfGrMrKhAbUQ2RjQ2og5Og6SurJ2P65lzS0G7cPr90/BDjk6/volLa3E11KfgEh+u4RR8jpJPopprLaF+9lIAj1O4LdRqOnA3O+wG2+aUF2YkYKCWJEZJbGSAdwck7IdIwPiz5U2uZJDhZPCE5RhdCqcfhO+cdW33q/SiZ7wWZAANz5DWw5lU6jsmNs7Um/ntmvbS/kjwQQ2F0qsmWCfzcHby+lWDslxMyXtkhRwBcwMzAg6n72PJc7ADfZR5r0AFVyKPUwUfM7gYUEA4ztnfYVZOzEqx3VqxwiLNE4ywJUG4QuCVJzhcEljtgeea9rGwMkAa3vXHuy8pXTPYS45LWSfu+L/AM//AOT04iP3vCP+E39xabyfs+L/APEH95qXiXFxwkeUOf1SqQ28v+S0Z38/+sKNj/2TiZ85lH/qf/2pCw/7TtP+6p/7b0xnGLPiX/egP/UFPrH/ALStf+6p/wC29ct1b5fUruT4Xno7/g1YRPxMo8qKh3OVJOkhwcd4PNSAB66cdTTW4uXkLFiFDY1ImQhIxuQTudh+gp+4DIpk2BUsMZYkE68rthCfd2zzHQk1HyxFWKnOxOM7EgEgHHQ7cuhBplRCB7zdveWYqzM1uR7q4Axyr1AMtkkZXGxO++23XHOpnsp2Za+n7oOIlClnkI1aRhtIC5BZmIIAB6E9N4e/i7uZlRtenBzpKEcshlb3SuMHcjOcE7E26x4wFg1VWljOMPOicuEHwbhMH1bABPPdQMr03896bTEhFUEDUQ5HxHn4j0HPl0yNhzPAlZt845b9fTHl8zv5AUJGBy6/5/z86qU9E42c/RWp6touG6r0KBXtFJzKSAqjLOQijzLHAFOHEMbfYJUAXG3Nal7KLPRYtKf5aV3/AHVwg/irfrT604kYYPtlzdEQyfeLHpQhQ/iWNWxrdsHHPnnbAp9oNnaRRQrrkVViiX8bhSTncYHhZi2dgCd+Rr172Is2+/vUFrvkqtx90SdzjKqVJ8lx6V8zL2Tyvkk0cdgCbdAc/MLZBpjY1rdh5JThvtE+0BnNlN9lU4aY4cKOpZMcgNzpLYFOe2FkpSxs4wAs13DHpHRAct9BkU/+xCeJUtZoRa7IyRrnK/GgkDkLkZz4c78xnNdcOh+0cftkHu2cEkzeWqT7tR88FWHyqejYySqYIxYAkkZ7aXvvflkuJi5sRxG/Vazqor2itekyo3tj4S0vDjNH+1tJEuU/cPj+mglv3RVc4gFuYrW4jiEwV0nCeHUQUYDSWwNSsytgkZKeeK1meFXVlYBlYFSDyIIwR9RWOdkI2tZbnh0h8VrITGTzaFzqQ/TO/lqApJxiI4GzN1b9Cr9E8Yiw7/ZRlhwC4uuKfbbiIwxRACJHILnAIUkKTjxEv88DfnVpt+Dn7Qbh5XZtHdhAAsarnVjG7E5AJYtvjkBtUlUF21kiFo4muGtlYga094750gDc5A5Dp6ZrNmZ872t0Fg3IXsPmfuUywNjaT5+apHtS4L3Vylyo8EwCP6Oo8J+qjH7pqoVrgt4L2zNp98Pul0mdGSTw4CS+IDX4gMkeeDjIrI5IHjd4pRpkjbSw+XUeYI3BracCq8UZp3/E36bLPcTgs7tW6H6pS0ljDEyq7KOQXSc+ecsP0/Xyqaa50Iz6CkeldmbUWzuiBB4F5+uAeXOq/IuQR5g0tPdM4QMdkGwHn1Y+ZP8ADkKu1dE6aVpvlvnp4BQ01WIoyCM9uvir9awRpaw31shMsUaOZpUJUSMrh1xgAIpLBdI2IVstmnnErGy4ghnur37PIi4xpVnZQAGLFvE6hwyKzHY6vEQy1Xuxfbz7Iypcp30CI3drjOh8AIxXk5wAgJxgdRuTGcZ499suGaVVVJG2woBRixYSbE7lmwRk+HSMnTkhjfFm0ZD6dF2JGSZE6p1xxuFqmmza51ht5JNREg30+6ihdBwwIXfON/eEI3EhjAUtn3sBkUghQylWbmcZLA749dm7IQSGGGBII8iDg14TUpoo5DjJKhFY9gwAKyWXtFuoopoiUdJiNTyhpJBjkSyMuo557E/OrBwv2ly9/ayzJDItuoTTCxRyMBc6ZGIJ8Y2yvlVR4dwbI1SgbjIVuSr+NweZ8lPlk8jhhKjIrOAvd4Z0WQayqZVUJJ3Bc7AeWs0qmfEX4YtreBOvv3drC+cMvIdb+hFvordxP2myFbmOOOFI55mkzI5dlw5IGEIAJKnqeXqDURxH2gXkx1Eon3RhBiUoxXSUzly2MgncYO+2DUHwy37w95JjB3wF8OMnmvUZ5jyGOZWn9/wjQC0Y2X30zqKeTKfijPnzGPQgdwuhEmCT2V5NLUFmJh8R0tb6Bcx8SQEb6RqwMoV0roG24ZMah5E5+dPeFcXsgrJdWksuw0SxSmMpsoZArbEatT6jzJAxjNQWsZG4GfPYfMnoN+dPktU0ZPMjrjfyYbZVcbgEgsDk+k8kUNK69yTyVSOSWobawAVmm7ZW0dt3VjaC2MzlZJZiJ2C4VAysx22BYj3RvjnkWhLReGxa5JooXkiyplJmWV2UamaVCGZwNWnUGVcsA3M1ktwSynmTgnO3Ie6ABy3BY7clXAAruW5dgqs7MqDSgZiQo8gDyqSna6a5K5neIbBcNIWJY4BYkkAYAzvgDoN+VeUUU3AslRN80VZfZxwbv73vWH3dsM/OQ7KPoMt8wPOqw2olVQFnchUUcyTsBWx8EsIuGWSrI2+cuwBYvI3MKAMsdsAAZwvzrP8AHazsoexZ8T8vJNeGU+N/aO0CT45xWGWb7KLgW9zFokjc42Zg404bwt4G3UncSDHKoKX2d3FxN3vErnvlT3Y4gRkeQGFCZ66Rk+fWk7/ivB712jnRoZCT946GFsnfJff+vtSkvCuI8NUvazC7tlGe6k95VG/h35Y/Cf3azMbXRANYcDiP8h64XbX5J24h5u4XHQ/UKc7PWMKTyPbQtbxLH3cgZTHrbKsraG3wq6vGcZ19cGp32N2plF5xBh/tUxWPP+6iyifxyD/Mqv8Aa2/mFnHAAPtV4VgVV5KX98D0VTp1eoNazwDg6WltDbx+7EioDyzgbsfUnJPqaZcIjLsUzvAb6a575/RVqxwFmDxT+iiinqXorNPazwxreSDikSkmD7q4A5tC55/usf6wPJa0ukbu0WWN45FDI6lWU8iCMEH5g1w9ge0tdoV61xabhZpxXipS372EJJq0aSW0rh2VVYkDJHiBxtt1FUr2gxtJxDhtvnWdQZhjGcuoZivQaUY/IGp3hVobG4l4Tc+OPDPas+4libOYz5ld8j0boBUxw7s3bwOZIogHbYuSztjy1OSQPQVjSBQykOGYvbrcWHp0Tv8A3DARobX8lF9puJG2kW7lJSGINGFVQ7zNIVJ5kBFHdjBJycHltmJ9oHZY3MS3luh71UBZMYaRMZwR+NfLnzHQCrjfX+khFXvJW3VM42HxMd9CA/FjnsATtUVxLjMto0BneN0mlWIqqFGUtnDKS51KCNwRncH0qOmmkjcx8Ys4adRyt65k+Gi6lja4Oa/Q/JY3FIGAI5V1V37e9hSjNdWq5U7zRD+LoP7R9flRo5AwyNxX0Khro6yPGzXcclk6qlfTvsdOa6rxlyMede0VfVVd3F33jlsYbC6v52kA/wBg+uefMueEWfeSjIBVBrbPI7+EH0zufRTTOu7aQJIGILrnxJnZsBtOQdjhjneqU0Tm0xjj1t8v6yVuKRrpw9/NWKS5WQMSf9XTxSOf5U7bDzTl8/CBtzY8ZYtAxYeOQd4V/CuQkSfq4PzDUstwJkWSXCoGJKDcLg4wfxyOdgPItgZ3pW9gJZNfvSyqSOeFiVpNP0OAfM5rLAYHWO321/J8BstCe8243+/v6ptw6z0IFAzgZAzjPu6lz0O6kH8RB+GnkEukA58I3V8Y0g9GHSMkYP4GBHIAhQx4DYGSuSB5kDXj95HZfpSF1xQRd3Io7xJCeRAOcA6t9vENmXbdQedc96V1gLkr3JgucrKD4vaCOUhQMeGRFIyNyfD8tQPI8iKUF2GG5bbc55nHiY430qoOFHIll9cMII8DJ5/PONyceQ59K6eLPmD5g49R88HfetI6iMkTcR7wCRtqwyR1h3SU7u/cGAFLKCQNsB+S8+QjGMU3r15Xb3nLcjuAOQ0jkByBIx615U9HA6FhDtbqGqmErgW6Irl3AGTyFeu4AydhVt7C9hzcstzcriAbxxn+VPRmH4PIdflzK2tjpIy958BzXNNTPnfhapP2adkiMXk64Zh9wh+FT8Z9WHL0OeoxMdr+LmD7LeRjvYYncSBd/C4CB1PLYggHkdWM4bNS3Fu0FtC3dXEgj1rtrDKrDkcNjSfIjO2aa21xAFItnhmgIIaBGR8A8+7XPLzi5H4cHZvn0k8k836iVpN9traWB+i1bY2xs7Nh09bry4s7Li0GrwyrjZ12kjPln3lP5TsfI037D2ktuJ7SVu8WB07pz1R1LBfTGOXTV5YprF7OLVnE9rNPb6v9zJpHPcDILLvtpJ2xjAxSvG42UR8NsyzXN2TqdmLsqcpJpGO5OkYHopxjAFetaJf/AB4nEgnQj4eZ9L6aoJLf3Hi1txupb2f2f+kOJS37b29rmC28mc/tZB9DgHqGHVa1ao7s/wADjs7aK3hGEiUKPM9WY+rMSx9Saka2EMTYmBjdAkr3l7i4ooooqVcoooooQqr7Quxn+kLcd23d3MJ7y3k5aXGNifwtgA/IHfGKpfAuOPdwSIf9Xu4vBKhUHu3HXSeaEj+0Z2zWvVQPaH2JkeQcQsABeRjDp0uUHNG/MANj6AdFIXV9EKlmXxDT8HorNPP2Ts9CqvxLtFBw6EmV+8uGALKCDJI+B6eFB0OAoGwHSo7s72bnup1vuIbMu8EHIR9VJHQ9cc84J8ql+Gy2vEe5udA72BjlWHjjbBBRgfI+IHzUEYORVhdwASTgAZJrKulMILGizzkSdR0HIf0mwZjNye7t+SuqoPbD2b94Wns8JId3i5JJ6jojfwPpvlje+0h0vHgVtMDyIRM8bBo0IAkwpG41Z0lht5EYxpUUgYBlIYEZBByCDyII51039Rw9zZGm1/efu68cIqkFhzXz62VYo6ski7MjDBH0r2tMknsuKyy20sZE8OrEi/hDadSPjluDpYY32zzqrca9nV3b5MX+tR/l2kHzT4v3c/StnS8ajeRHUDA7rofNZ6fhrm96LvD5quUUmJxkqcqw2KsNJH0NKU9Dg4XCVkEZFcPCDzH+fP0Pr6U7XicvexyO3eGPIxgLkEYbl8R559Kb0VDJTxy/EOfz1Usc8kfwn2E5ueJSO7urNHqAGlT0AwOnPHUedM0hUcgBXdFexQRxCzBb+F5JM+Q3cUUUUm9woOM5J5Abk/QVKSBmVGATkEpXJfcKAWZjhVUZYnoABVh4L2AvLnBZfs0Z+KQeM/zY+f64q9dlOD2NtK8VuRLOi5lkJDsMnGCeS5Pwr5b9Moq3jcMIIi7zhy0HiU0p+GvkIMmQ+aguyXs1OVmvgCRukHMDyMn4j+Xl5+VaHJOqlQSAWOlQTjJwTgeZwCceh8qjuEmUTXCTSd4QY3TC6AEYMMBcnk6PuSSdqY9t+Cz3dv3UHdLuHLOW1ZU5UJgYUk7aievLrWLnmfVzgzP89gCtDFG2GO0bVIcRsbe9jkhkCyKraWxzRwAdm6MARy88HqKpt57ObBPDPqgJ2SRXwknph9WmT8md/hzuFmPZxwueG0j7x0ZHXvAugh1L+Lds4b6jPrtU7xy/hgiMtwQEjIYZ3OoZ06R1by/XbGQNlkgkMUTiRfbn797r0sbI3G8Z9VW7fhNvwWGSYvJKzHEasdyx5IoG2WI3bGcD03vPs07HSQK95eb3tzu//wCpNisS+WMDPqAN9OTE9hOyct3OvEr9NOne0tz/ACQPKVh1c7EeWx6Lp0+tTQ0rogZJTd516dPylM8od3WfCEUUUUxVZFFFFCEUUUUIRRRRQhZ9239n0hlN9w0rHdgfeRnaO5HVW6B/Juu2SDuIns92nS6DLpaKePaWB9njI2OxxkZ6/ritXqpdtPZ3FfETIxt7tP2dwmzeiuPjX05jzxkFbXcPZVC+juf5VqCpdEbbKDPDE+0faP5QRd0D5Lq1n+NJ8VkOlYozpeU6FI+EYy7/ALq5I/MVHWode0U1lILfi0YhY7JcLvBL66vgbzBx6haexmVXnnkCMFi+4MZLAqAXbbnrZgvLIIVME4NZSSmlhfaUaadeVk2bKx7e4qf2CmjF3xG5PhjVxEmBnbUwRFA3Y4RAANzkU4s+0d5ccUeKJ0jiiU96rKJETHMEgjL6iFJDAZDYyFyWtjw48I4c885zcOcxodwkjrpB/M4XJJ6AMBzJaJ4javY8HUbie+cGQ/FowWCee4Iz/wARhTbAyWRzhY3sxpOegzI8Bnfn86mJzGgHK2Z+w81b7zjVnfMyCzkvVTZpUjBA9FcsrH5Lz6ZqJk7BcPm3tbtoiRkIXV8cxjQ+HBBBBBORjert2c4MtrbRQqB4VGo+bHdz9Wz9MeVUn2i8AVbeXSN9Ut2cebSW8X9wsfmDVWlntL2cLy0XsDe/mRopJo7sxSNBTS49lF0v7OeCQfnVkP8AAMP40yf2cX4+GBvlJj+0CrkeNn/RMLoxEj2+NQ5rojJlf5gI2D+Ir51W+Fw3kvB2uEurnvld2H3rHKJ4WXGeezNnntjrTGLiVaAS54+LDmPwqr6OnJybtfIpins44gfghX5yZ/sp5b+ym7b9pNAg/KGc/wAQB/GprgHFPt9paxpLKsob79llcMBHjvCTqye8ygAPLWce6aj+2lnLYXcN8heaAMA8bu0gQ4xtrJxkZKnow+Qr3/Uq17zEXhrs7Za2899v6Xn6Ona3GG3GW/vRc/8AQOwgyby+L6feUMsfpuq6n57VO8KmtIrOW54dbxsIw+7eBm0LqbxEM/yDYz6c6kuAQxT9/cqqlLnCjK+9Gg0eIfmbWd+hXyqh9oeDycIlMkJLWM7KskedxvqKb+ahgreRIPrQEjqpxjleS7LInI8xYWz5K1gEIxMaLdNehUz2/nu4I7a4aQtGHTv4FGlOjaT8TKcFTqJGcbDOKOO9jyCl/wAJOiTSH7tRhZFIB8K8skc05H0PO1TdzxGzYKwaOZCA34T0JHRlbBx5iq77LOKN3UtnLtLauRj8pJz89L5HyZaijle2HE0WLDYi2RaeY6HJduY0vsdHaHkRySvZXtpHeTx5Hdz928csZ81KurLncrtL6gnB6E3Sq9xDsgjXkN5FiOZH8flIpBVs4+PSTg9eR8xxedrGklNtw6P7Xc9dP7KLpqkflgeQPpnO1V3QipeBTg6Zjl58uSkD+yae1P8AKkePdoYbOPXKeeyIu7OfwqOv9grrsn2Emu5kvuKLp0729od1i8nkHxP6Hl1x7olux/s0WCT7Xev9qvT8Z9yL8sS9MfiwD5AZObzWmoOGspu87N3Pl4JXUVRlyGQRRRRTVVEUUUUIRRRRQhFFFFCEUUUUIRRRRQhNuI8NiuI2imjWSNtirgMD9D19elZvf+zC5syX4TNmPmbSclk/8N+an5/Vq1Gio5I2SNwvFwumuLTdpXz9x2e2uJEj4nFNYXKHK97kxMRjkfcdTgAnbbbVUt284G15bxSQaZHhkEigEYkHxBTnGdgRv0xWw8Q4ZFOhjnjSVDzV1Dj9D/bVFvvYzCrF+H3E9i5+FGMkR+cbHf5aselKpOGFrmuhdbDoDmM9Rzsrbaq4IeNdwo+17SpKVEaTFyRqVonj7vPMuzqFGPQknG2aacctO++2pzP2QIPm3fv/AIRmnE3A+N23wW1+g5FG7iT6hsID8s1DR8dFq7vPwy8tWf8AaOIzIjY6lgQpx54pO7h08JJazwsb7+R+SuipjeLE/ZVvhpdOAyyybfdNDCPyPN42/eZsfKJfOrn2IjWDhluWIVREZGJ5AMWkJP0NQHFOPcLu7dbY3TwRqFAQIV93ZQS0Z5fOnkvErR7aKBeJRKsegE4XLiPToVgxxjwjIA39Bsepw+Rpa5pF3knunIbbePqvIyGm4INm21Cguz8jcN4nodO6gvQGRT8GWJjU+TKToI6a6v8A2lQNbPGQGM2IlB5FnOkH933/ANw1We1b8PvljE1/Evd5OUK5JOM77kDblXl92osD3Bk4hK7QbqUB8TYK6m0xHJ0kjmBudtzXEjXTuZJhOLfI7aHT1XrSIw5txbbMb6qO7MXz8KvWsLhiYJTqgkPIZ2B9A3ukdGHkSatvFrqF7yG2lw33crlCNQJbTEoIA2yrS86hbvjNveOHj4bdXzAYU9ySg/pEqPnpqbtOE8ZmGIrW2sEwN5X7xsAYGFjGMgADDDpU5pJ53CTAQ62eYAvpfn45KMTMjGHFcXy3y5KA7Pdk7qyvJTbsgsyclZW3IwN105wV3GpsZA3onvbFLx5IEe/vZDkJCC4XAAHu+AAYGW8RzvVztfY4JSG4leT3fXu1PcRf0VOfqCKvPB+AW9omi2hjhXyRQM+pPNj6nNMmcNc92OZ2drHDlfxOp+SrOqQBZg9fss5s/Z/f3+/EZfsluf8A8aA5dh5SSbj6DPyBrReB9n7eziEVtEsSDoo3J82J3Y+pJNSFFNIoWRNwsFgqj3uebuKKKKKlXKKKKKEIooooQiiiihCKKKKEIooooQiiiihCKKKKEIooooQivFoooQs89p/un5V89ca940UUL1IcL94Vu/st5rRRXiFrDV7RRXq8RRRRQhFFFFCEUUUUIRRRRQhFFFFCEUUUUIX/2Q=="/>
          <p:cNvSpPr>
            <a:spLocks noChangeAspect="1" noChangeArrowheads="1"/>
          </p:cNvSpPr>
          <p:nvPr/>
        </p:nvSpPr>
        <p:spPr bwMode="auto">
          <a:xfrm>
            <a:off x="106363" y="-10382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2" name="AutoShape 18" descr="data:image/jpg;base64,/9j/4AAQSkZJRgABAQAAAQABAAD/2wCEAAkGBhQSERQUEhQVFBUWFxkYGBgYGB8VHBkgHRsXFxgbHRwcHCYfGh0jGhoaHy8gJCcqLSwsFx4yNTAqNSYrLSkBCQoKDgwOGg8PGjIkHyQqLi8yKjMsLywtLiwsNDAvLC8sLCwtLCkuLSwpNC8sKi8sLzAqKSwqLCwqLS0sLywsKf/AABEIAOEA4QMBIgACEQEDEQH/xAAcAAABBQEBAQAAAAAAAAAAAAAAAwQFBgcCAQj/xABLEAACAQMCAwUFBQMIBgoDAAABAgMABBESIQUxQQYTIlFhBzJCcYEUI1JikTOCoUNykqKxssHwFSQ0U3PxFhc1dIOTo7PC0URj4f/EABsBAAIDAQEBAAAAAAAAAAAAAAAFAwQGAgEH/8QANxEAAQMCBAMGBQQBBAMAAAAAAQACAwQREiExQQVRYRMicYGR8DKhscHRFCPh8UIVNLKzJDNS/9oADAMBAAIRAxEAPwDcaKKKEIooooQiiiihCKK5eQKCSQABkk7AAcyaz7jXtcVnaDhkJvphsXB0wJ6tJ8X02PRq5c5rRicbBegEmwWhMwAydgKpvG/a3w+3bQJTcS9I7de+Y+mR4M+mrNU257O3V8dXFLt5FO/2eEmKEehxu/zO/rSlrxKxtSYrZVZ1GWjtozK+BgEsUB8x7xzvSiXi8YOGFpcfkrjKN2rzZSM3tF4nP/svD0t16PdSHP8A5aYYfxplLBxab9txPugfht4VXHyc4anvBO0MF2haB9Wk4ZSCrKfJlO46+mxqK9ozyJYSSwySRvHpOUYrkFlVs49Dn6UrPEquSURZMJNtOfjdWxSwtZj180P2E1/t72/m/nXBx+mP8abt7N+H/GGJ/NO2f7RXfALOKVraaMuJVhilfVK76lmSRSCGY76l1A+lRntJ4SYnh4jCoLwOveDHvLnwk/I+Ennhh5VE2aeSURGUgnyz2Gu/PquyyNrMYYP4T8ezfh2rSqkN5LM2f01ZpwnYBE/YXd9D/wAO4I/wp92dRJs3iquq4A0nbKouyKSPi5lvU4+EVXeETHil5cNIzfZLdgkcQYqsjZPjfSRq93OD+IeueGTVF3HtCA0Z756Wt4r0sjy7oudFOR8P4pD+w4rIw/DcRLLn5sct+gp5D274vB/tFnBdqPit5DG3z0vnJ9ABXnDeFtFO+l3MBRO7RmLBGLNrAJ8WMBCAScaiBgbVC9lO0k9zJd7xtBDIyI5BVn97GWXwgAAEnT8VWIuI1QBcHBwFtRz8N1G+miNhaxKunCfbHYSsI5zJZy/guUMX9bdQPmRV1gnV1DIwZSMgqcg+oI2NZHwPjMHFICzW7GMEriVVZcjGdJyTtkb4FIx9kJLVi/DLmS0bmYyTLC3zRs4+e+OlMo+LsDsE7cJ9QqrqNxGKM3C2ais04Z7WXt2WLi8H2ck4FxFl4GPrzZPlv64rRbS7SVFeN1dGGVZSGUjzBGxpwx7XjE03CpOaWmxS1FFFdrxFFFFCEUUUUIRRRRQhFFFFCEUUUUIRUB2u7bW3Dow87Zdto4l8Ukh8lX59TsP0FRnbr2gizK29sn2i9lH3cQ5IPxyH4VHPGRnHQb1U+CdmSspuruT7TeP70jck/LGPhA5ZAHpgbVQrK6Olbnmdh72ViCndKctOaQvLe84qdXEGNvbZytnG2CeoMzjcn0/gppTjHaK24XHGhidYyQAIo/CvmSxwpON8ZLGluN9rY7SeKOcaY5VOmXmAwPiVh0GCp1DzOfOn/E7JbmEr4GDAMhIDqSN1J6Mp5HzBPnWWmqJJntfUXwHQDIeXh6psyNrGlseqj4OJpK8VzFOZYG+7KggKjPp0MQAGzqGgh847wEYwar/agfY+K2l2No5vuJeg6KCfoVP/AIdNr32ftpNxwxzCzqRJbsfCeavHk+TZGGyMjYjanvFrWXiPCzG8bC7jZQUI0kSLgFsnACtGS2rOPFtmpo2xseHNddpu0jQgHn4HfRRuLnAgjPUcjbl+EhxKA2fHIJI9kvAVkA5FuTH+lof5k+dWztTa95ZXKecMmPmFLD+IFR1vweRmt7i/aJWtkIUK2V1sAGkd2AGdhhQMA75NJcX9oPD1DI0gnyMFI1MoPpn3CPrULscr4+zBcWgAkZ6HL5WXYwsa7EbA8/fNQPY3ittbcPW51RJL3TxugIDSMrsYvCDktg4zjk2+wq18Ru47iVbRidLKXl5gMNtMQbllidRGc6UI+KqmPafBH/s1iw/oQf3VNJv7XZ+lqg+cpP8AYBV9/D6uV5kbEb3JzI8vRVhVQMbhLx7/ACn/ALPJ3tZp7GQO0ayMYZNLaTv4l1YwMjDeWdXmK79nqrZyXdrMwRxL3iaiF7xCMBlzzG3Tlmo1fa5P1tYz8pSP7QaU/wCtKKTAubEkDcbpNj1AZRXUtDWHHiiNnWvYjUb+e4XjKmDKz9PoVb+O9oUjsZ7iNshFYIw5FvcUqfiGsgZG2xqiwwS2PAzIsqgTrkxtHk5l8IKuGBB7vDeINy6VOXHa/hd8giuGZB0WQPFjy3Q6dvU08452VF7BAkVwrQwlSFwHV9I0gF0O3hyNgefWqkVqcBkrS3vXNxsNB7sp3/uXcw3yyseakex/Dha2ECNhdMetydsFsyNk9MZx9KjuH9qXuOKG3UFIYoS5zsZC3d6SRzVcPkKd98noBI3ltLcSOkoaCJNLKylWEjA5y2VICrgeBhvnJ5VXOw2ZOJ8SkZg5UrHqA0g4JGQMnH7PzqFjWubLK/M2v4FxHlv5fSQkgsY3S/0Vy4veQxxE3GkREhWLDK+I4GrO2nOBk7bioODg1xYMZ+EyDQ3ie1dtUMmd8oc+BiORz9cbVFe1CQyWMrZ+7R0Vfzvqw7eoXBQeus9FNT3C5ZO6s44SvggiaXUMjSY1CjbcOWBI6AK2Qdq6gMlNGJY3WJJuNsgDmuZMMrixw281dexntCg4hqTBguU/aW8mzr5kcta+o9MgZFWmsm7Qdl0uSsisYbiPeKdNnUjkDj3l9PnjFTXYn2hO8oseJBYrwDwONo7kdGToG81/TG6jS0XEI6oW0dy/CWT0zoj05q/0UUUxVZFFFFCEUUUUIRRRRQhFU32g9ujZhLe2US3s+0UfMINwZX8lGDz54PQGpPtt2uj4datM41OfBFGOcjn3VH9pPQA9cA53wLhxgEt7fuDczeOaRjgRrtiNfJV2G3kBvgVRrawUzL6uOgViCEyu6brrhnDYuHxyT3MoeeTLTTufE7e9pXO+NtlG5x8gJ61ukkRXjYOjDKsDkEVXu01xNE8N3bxfalVHRkU74cowkQgHPu4OAdj9RX7Xt1fliycLYR51MArhj5nVpALfu1lDBJUjtb3J1JIHlY/0m3aNiODbwPqrV2usI5IVaaPvURxqXGSVf7s6eWCCytkEe5zqo2Vhf8LeMQr39vK5Aty4Z4yckDVgAHSMllyvPPRjeUmS8tCYz4J4mAJHLUCu4zzB5jPMc6r3aTtulgggRjc3ON9RHh/NIVAA89IwflzPVK6V37DW4s82n3lY76ryYMH7hNuql5LhbUyXFzMsMb4PdHBAbSAx1Y1OxxyXbbO+SapnG/atI+Vs49C/72UZJ9VTkPrn5CqdxC8luJO9uHMj9M+6o8lXkBSdaij4BG2z6jM8tv580kqOKOPdiyHPddX1xJO2q4leZvznYfJeQ+QrhVA5DHyr2itGyNkYswWCUPkc83cbooooqRcIooooQvGXPPevbR3hbXBI8LeaMVz8xyI9KKK4fG14s4XXbXuYbtNlcODe1KaPC3cYmT/eRgK4+ae630xVs4fBb3EUsvDZEheUAO0ajmNWNUZxobxHxAA753rI66tZ3hkEsDtFIPiXr6MOTD0NZ6r4Ex13U5wnl/ifJNYOJuHdlzHPdaj7RuHM9gkEK+J5YY0Uch72B8gBz8hmm/aHjj8Pihtbcd9eTY3xnoE1af3Qqg7AJvy3U7Ie0JLkrDchYrj4T8Eh5eAn3W3xp9dueKeX9rHDxIXc5Cxm37tZG92NwxJBPw6kOxPPxDmRnMBr4XdhO34bm3/0dvJO7tkHaRnWwvyC44N2SuFXvJ765Nwd/C/3Sny7sjS48+QPTHOlRbR8Vs1MilHHuuoKmORdi0ZO5XUPkeWcjZLsr2rkvZZ9MLG1DaY5chTyGQRkE5O4I3XUAfMM+0Xa4q6WXDUEk4Kjw+5EFI8JxtyGkjkATnfauMM7pcOjhY3FgGje9tPD8rq8YZfbTxV09n3beQyHh/ECBdoMxycluUHxL+cAbj0J5hsaDWN8TsBfw7HuLy3cFWB8UMgwwww3MbDBB6jBxkYF39nfbQ30LJMO7u7c93cR8t+jj8rYz6HI5YJ0tDWfqG2dk4aj7joUrqIezNxoVbaKKKYqsiiiihCK5kcKCSQABkk7ADqSa6rPPa5xp2SHh0DYmvCQ5HwQj9ox/nDK+oDiuXODQXHQL0Ak2CrtveHi1+18+fs0BaOzU8mIOHmwepI2+Q6pUf2y480FxEbi2Z7FT4m2IL8lZl6qu+lWxknIzhan+J8PkjszBYhVYJ3aFjpCDGNWcbtjl+YgnrVd4b28Cn7LxSH7PIRpywzFIOW/MAHz3X1FZAyvqZTPbENMN8wOY9nNOcDYmCO9uu11L9nu0ULs0cS/daholjQiFywVtPLEcgyAVOMnyJ012OI3EkxW3eLCuUmSVSzwHBKsull1o2BjPnz5ha9d9lZ7GUXHCnBjlZQ1ux1IdRwCDndd85zlRk5Izhz2p47/AKOg7uNg95cEuzY5E7NJjoqgaUU/hHPBzH2DZHgQd4uyAOoO9xtz+mVwve0LWntMre8k07VdrRZRiys21TAHvJDj7vUSzHbbvGJJxyXP6Z4keM8yScknck9ST1pew4bJJr0YdgctlsOxO+rcYOTnmeYrh0KkqwKsOYIwf+XrW24dTQU12NN3/wCXO/4WdrJZZrOIs3bkvKKKKbpciiiihCKKKKEIooooQiiiihCKKKKELiWIMMH/AJfKtB7C9uyxFpeNlj4YpW/lOmh8/F0BPPkd+dALY517dWbBV1oyh86SdjtvnHMfUUs4jRw1TOzebO2O91eo55IXYmi43WpdsIrpRDb2ndQQTN3ZkUaDGTk6dtgGOcEYJJ07Egt32f7C/ZZCI5HSLQquNtU7gsSxbGY0GQNKkZxv5sz7C9phexPaXeHlVcHV/LJyz/OHXryPPOLXwrg8duuELMcbvI5kc/Nm5AeQwPSsHO6SnBp3ZEa5fF1v9PytPGGS2kGY+nRd2nC0jkkkG8kpBdjzIAwijyVRtj5k5JqE7RLJZXEfE7YZaIabhBt3sO2rPquxB9AfhqMu/aO8sxh4dbG6ZechOE+f838xI+tTXC+MXBZYr62WIyZVGRxIjHSWKMMkqSoYjOQcEURNqKZ4mOvK4vbw109EPMcrSwetsr+K1XhvEY7iGOaJg0cih1I6gjI+R9OlOay72YcQNndzcLkP3ZzPaEn4CSZI/mpyfo5rUa2ccjZGB7dCkjmlpLSiiiipFyvGbAydgKxvs5cm+vLriTbrIxgt89IozjI8tTDJ9Q3nVy9rfG2t+GSiP9rcFbeMdSZNjj10a/riqtM8HD7OKKVtMWFgJyV3YEM2RuM+JsikvGJSIxC3Vx+QV6jYC4vOgVZ/6aW63zyXS3EQbC28uXWNoxyOlSNQZizZw2zAbYq43VpbX0OGEc8R5EHVg+asN1PyINccP4dbyWyxApcwABV1aZQFAwq5GxwNgeeMdd6rl37N+5kEnD55bYllDoGyukkBiMnOwJOG1culIS6F7hYljhkDqMvmD6pgA9o0DgfX8FOuD8BThSXMrzSNAgzGjNnQMAtge7rZjpBwOX5qzC94i9zM9xL78hzjoq/Co9AMVcPanxfLRWSHwoBJLvn0jUnrt4jnzU1Sq1fA6Ylpqpc3O08P51SLicwB7Fmg1S3D5gkoZmKbaQ430nIILDqp5EfI7YyJ+70SeCVQH+EZwGz1ik6E+R59QedVryIxkEEZGRsc7jqKk4L9WGhVGDzgYgEZ6ws3hI/If0qXiUDhIJW+vI/b3pv7QTAs7M+nv34pnLw6RU7zBaI5IPxAdC6jl9M464pAGp7gFzpjCqH8JYMhGltju6A/PxJ0PLyZpxaxQASQ4IdguleTEnGw+B8816+hyK7peIkP7ObyP5XNRQgtxxen4UZRXitmvaepOiiiihCKKKKEIoorxmxuaEL2lbW2MhAGFBz4293bGQPxNv7op1wzh2p271SNKq2k+EYOTqc/Cox7vM5+dOr3iLd6gj0KFTwEjcaubLGBsSoGBg4U5ONWyap4jmY4fX8e/VNYKHLHL6flPbayit8MQWc+7kapGP5V+H/OSKg+K3bSTNrx4PCFByF6sM9WzgEjqMdKfzXYiU6mOthuAczSeWphkRJ6A/IioOJMAD/PnUHDYXPlMz8+p+3v8KWvkayMRNy6JSK4eKRJojiSM6lP9oPmCNiPWtfuOIfb+FyPb51SwuAo5hsEMnzzlfXIPWsfq2+y/jXdXL2zHwT5dPR1HiH7yj+qtccdo8cYqGDvMz8QueGVFnGF2h+q0DstZwRWsa22O7wDkc2bHiL9deeYO45bYxSvFOGPM8OJDGkbiQ6RlmYBlC+IFVXDHOxJyOWMmN7VXzwBRaQo13ckoraQNlGpnc9QoxzON/oYO29mDynvL+7mlk54RsAegZgdvkq1j2saf3nvte9rjETzy+5T8uPwNbe3kFM9uIXjSK9hH31lIJR+ZNhKh9CvP0B861rhnEEnhjmjOUkRXU+jAEfXBrKuCIqST2fevOiRoT3jB2TX3itEzY38KggHcBj6VN+xm9K29xYucvZTMgzzMbkvGfqdf0xT7g8tg6AnTMeB9/NL61tyJBvl5haJRRRT1UFl/tFm7/i9hbfDAj3Tj1zoi/Rl/rU37RGyIRb1ocb6VlYDngEgE8xy1dMnfekoJe+41xObmI+6t19NK5cf01/jVP4zxyw+13H262lkzJ3aS6SUCoAmF8S48Yc5Gd2rMVodPWEC/dA018vX5JrARHCCbZndSs3sxiBEthcS2zEAgo5dCOYwchsH+cak+zCXsbTi/mWRIlGllAAORrYt4QcqoHP8R586o3CX73VDBxVbW1Dv3SElJNJYnckJsenjPPlVl46iWXBZFhkMglGlZG5uZW8TfVM49AKgmZIbRPdiLiALtzAPUj5XK7Y5ub2iwAvrl6LOrq/NxNLO3OVy3yHJR9FwK4rxFwAPLava+hRRiNgYNAFkpHl7i47opzwuQCUqWRQ640uAyuQdlOSMHc4P/Km1O+D5746WjBZMYkGQ++dI8j168+RqtX/7dysUX/uanqJ3btG2mNWIZELY8W+plYgFG5YOnSeXPekOIKVyT7+xyMROxXxLrTOiXcDdTn0pxfI0ZRgrJpYYCsCviIVgAxUDIOPc+vWnV2gwQQB+UERn6RyeE/QmswHWIK0BbkQozill4RPHghhlgN+mW9dS4PqQDndfFH1N2QItpxhhoOVDBQQQFcDC+uPodqhpIgrOo5K7KPkGIH8BTvhk5N4jnbTw9lKeIRAWkG+qVNhL3RmWJ2jB06wp05zgDPXxbbddquHZrsXaXkixpLfHVkCVbePu9tjqAkd0GdssBjriqzF2juliWJZysarpCBVCkb5DeHLZyc5O+a3X2LqTwxZWYMZpZHOBjSdWgr5E5QnIAzqJ55JlL6kOPaWA2sfr1UbGQEdzM73WPdu+w8nDJlRm7yOQExyadOce8pGThhkHnuCD5gVqvo72ucCNzwyXSMvDidfPwZ1gepjLj54r5xq7BIXjNVZ4ww5IqQsbIBTNJnSg1YA3A5g7/GeYz7oIPMrhrZxBpEVhkFtx54BbT+9jT9akuOrm2g8SgSMGZj5lS+c4wN9v0HnS3iNQQ4Qtyvr4ewr1DACDKdtEnDds+CxDamySo8JP5Qd5mAAA+BcAnPOu4WV5t9TKoAARjuSSzZfI7xvdJbUOe2rnXNnaqMs3iGN2cEA+mnJd/wCbnSfIUpw6MuNRSRi/iO+nUPhyNaKBp0jGGG1JXYReyai5tdR/FJcylQqIEGAF33bDNqOBlthny9abUtfftpBpRcELpT3RgDbkMnc5255pGtRRNwwN8Fnqt15neKK5M7RssqbPEyuvzU5rqgirL2h7S07qBri1wcFtdyjXMMNxbOqSadcZcalIdRqRwN8HbcbgqPlVbvOE8ZuDoeeC3Q7Ew5BI9Ntf9YU79l173nDxG25id4j8veH8Hx9KY8b7TQWarAWuL24ACae8dVLbDxYIU79AGPmetfNWMkjmdC1oJabC4vYc88vXmti5zXMDybAjnZT/AATg9vwyDTr3ZgXdyA0jEhRt8zgAeZ5kklbgc32btAnRb22ZD6yReIH+guP3qqPDewc94yy3jJDGCGWC3Cr8tTLkZ9SWb1FWHtnL3Mthdcu4vI9R/I+z/wAAB9asUrxFWN7+Jzrh3Lp8/JRyguhPdsBotlorzTRWsShY12Fk1/bZv99fTvn0yMf2mpGz4wzxIXtZ11KCV0ow3GeQkzj5gHzFQvs6kxwvX1LTv9dTf/VNIe1fFUUd5w3XsMlWIJ254GrBrFVEZmnlIt8W5t6XITyNwZG3XTldSPEOA8Pn8MtsInfwqxhaDxHYYcAKWzyBO/rUL7VMR29nAvLXt8okCj+9S9xx6/vUa2HD5IO8wrSyMdKDIy26LkjmMHnjnTH2vPme0Hksx/XQP8Kt0Eb/ANXEx53OWIOtl05/ZQVLh2D3NG2trKkUUV4zY5/56V9CWSXtd25XvE1RmVc40DmSRtgdcc8UqvD2xGwO0n6AYLA/VQx+lN7hGUsAfEpIBGxypIyN9uXnVN0rJ2OYw52P4Vpsb4XNe4ZXCnLu2UxsqRXEeVIA3A5eXfBT8qVJLRDQGwR7qFZ1HoVcgjHLG1eJPGyZWa6k9QHHzyQqgfVqTtEDKUaMDGSgliLOy9WJQ7+I48+Wee+Uztnsev3Wiy2TcM0doxTSrd6+QF04wSoyMncNpPM4JHlUUBip2Kz7yJoNw0eSgAKZUsGBAY74cY3PwgHnmoS6iaI4kGn1GSD8jjOfQgGnXDJYwXgnvE/JK+IRvIaQMgPmvApJAVSzEgKqjJYnYAAbkk9K+o+wvZ82Vhb27EM6KS5Gw1OzSMB6BmIz6Vhfs77W2NiRPKjSXDPpDFfDBHuGKjOppHG2cADUBkANm3z+3dC2VGkLK/hOBmMx6Y8nfUwkOtsEABcAttm3PKHHoFDBFhHUq6do+0zW0gVyciaNlRULd9Ay6JgMAljFl5WxyWNM7Nv88cXtEiuJoonWSOORlRlYMrLnwEEbHw4HzBrTuJ+2i3njkV1YaoE7vScGO4UsSwYbqmooQ43+6bbxAGido+0VtcJnU2qNV7g6Rrk1O8k4uMc31PlXGQShJC6zXMMoY5ezR42qBx6kHOQRsQRuCPUGpN5u9syzbFJVP4RvpDE45AlmO3I8qjbdDIcJ4v4/L5k+Xz5AEiVvLbuYlh+KRg5yQNADZzqxgMTncf4ZNfiT43Oa0fED8lJQMeGuJ0+66VgsTkNq8JB7sE8xjeXfw+gwx6Zpe3tgqhcTtgAFVWZc9OpRR9aa3IwI1Zw4LZ/aGXTp3HgEenc4GSD/AI11xS7AiYCZ9TDSqqqrknzIjBAxz3FJ8LnEAbn3oEzxBoJOyh1cNllUKGJIUclB5Cva8AxyrtEJOAMk/wCT8gBvmtiAI2WOgCzBJe641K5orlW2z8uW/M4H611XQcDouS0jVXn2RXGJLuPz7tx/WVv8KmOM8b4j38sFtaxyohGJJDhcMquBgsoJGrH6VWvZW+L+Yedvn9JE/wDur7xO6MMjySXUUEZC6VdQdxnURllO+wwM+7Xz7iYDK+Tug3tYG+uXLNaujJdTNzt76qov2M4lcHMslpbg/wC6iXUP3lTP9epLtbwyROCyRyP3jxKvj/FplXS2+TnR/jTK89pgDaLZ2un6BLZgD9TJq/RTUhdT3EvB7p7tO7lZJW0Y06QANIwSSOWd/M1E4zh0bpAAA4WFrH8qUdmQ4NuTY9f4Vu/6z18xXlfPX+mm86K1yTLXPZtJo4WpJA0NNkkZxhmJOMjOPKpzgM08kSyXHdguoYJGpGkEZGSznJxzwAB686iOwkIWO8gIyIry4jI9Mjb+2mM9hxW0Hd2jRXMC7RiXAkReikllDADYHJ5chyrFVEQdPKy4Bxb5ZeKexuIjabEi2ys/G71oIzMCNEe8ike8uQGKnoyjccwcY6gih+11cT2h/JKP0K//AHT+LhV/csp4nNFBbhgxhQqO80nIDEE+HIGcseXLqEva9BlLSXykdc/z1BH9w1Z4a1sNZELgm5uRpplnuoKsl8D8rZLP69jl0Mr4zpZWx56SD/hXlcs4yAW07jJxnbkTjrjn9K+gy2wHFpZZSO+MW1up15FDjDAxowlGPwhJWI+RLp/5mKhFVsBmB8ROT01e8R/Gn8du8Y0junQ7EqdJYaxJgkZzkAqME4yOXXniMylIETmFDEDplFwPmWZjSCif2cmFud8r9Bv5p1Vsxsu7K23VLcH4np+7eRlUY7sKmpmLFiQCFPX6786XulaNu9Cuo+IySlWkHRABqOScYyc7dBmodlZWIOUZW89wRuDkVI2HEQ5UN+0w2ZZWDKMfhXOM46eEbHOcUVtLhd20ebTr7G3XNFLUYh2b8nBOWUSgSx4VlPvAFQrYGzMw1ytvjSBg/pSXEryUxOsiLnEeWXwkfeDGobjJG+AdvqK9MOhu+TUQASZW8bSkjAVFO2+Pfxyzjw0RcEuLh47fvgGZ4tRIwO9kcABiN2Chl/UbbVRiAxt5XHjr79c1bkvhPgfBQ9FWpvZVeAXJ7+D/AFYgNs2+SRt4PTrSg9kl5qtl+0Qf6yupdm28IbfwevStL+ti5+9Pqk/+nT8vdr/TNVGirOfZdd6Llu/gxbtpbZt/EV28PmOtKw+ye8aeKEXEGqSMSA4bABUtg+DngUfrYuaDw2oFzbT8X+hULYcZKwosMeWCbu3IYIVyANyASCeX1r2Je7LPO3jOSSGCMfRc+CRTsQvTyOab8MSYABTGuCQPCT4kGluvxIDq6ELnGaex24wskjkKTs3uiFs7jTkhN9s9CCDlWrNvDWuI/tOGkkD2EW8LuTKdRJ2GkAMqgnwkLpDEZ8QyCD8LDFRt7eGQ6dTmNDsGATxbhjhVHLkM786Xvr/dlTKyAgNJE+EYY32HXGBjfT+LG1MRGdJ0j3Rn/PzJA+ZFMqGAD9+TIDT39FQq5r/tR6nVe4J5eRPoAOZPkB/ncihA2lnG3hwWzgDPMeufLB5HPLNBXS7KQWyunY7EnG3qo6eu58q6up8+Fc6EHIA74O7N6ZG2f47VPJUulJa34cteX85WUcdOIgHHX7/wh1KxxAZKkltxjfGMjO7DHpgbDOSa5rmRT4WLDJGAuCdAB3zyxnYgb8wc779VboxaM53zKq1Zu8eAVr9la/6/KfK2P8ZEqd7adorNJ2gu7Rp8KpV0QEgMM41agy755Go72RwZmu5PJYkH11Mf7oqY4j20nt7idVsZpog4AljBGcIgYHCEHDAjOfTpWOr7v4g/CL2A/wAsPLdP6Xu0rbm1+l1BWXtGtrZdNvFMqfgeGMD+nG6n6sHNWO+7QLd8HuJ1UoGilXSTnBGV5/Omie161BxLHcxH8yA//LP8KW7XcUSTg080alVmAIzsTqlVdRHmwGfrVR8Z7Rl4i0lwzve/yCna7uus6+Ryssg/0U3lRW7/APVZ+Wva16TJCwj7ni/FYOjSR3C+veLlz/SYCuoOJyhrl5ZIgsczRohYQrp0q6s7sGJYhxywPTyd9u4fs/G7Ofkt1A9u385D3iZ9TlR9KieN9g7Se4e5uScaUGNfdqNIIJY7dNI5jlWU4hHGyqd2mjgDpfp0Temc4xDDsVFTdvLKWNxfdwRllESA3DYBK6u8wFGcZGMbEHNJ8axdcASRckxKjjPP7pu6Yn106jTjjU1jw7uUt7OOWebHdLgE7kAEu4ZhknA88HlirBYs0ge3uYUiMkbMRG/eK6nCSfCCGGpcjGDqBBO+IS5sYbJG0gYri5Gg1sNfE5ruxddriNLac+qxZWyM+dK2900bakODy3zgg42OCDzA5HoKTa1aJ3hf3onZD9DgH5GuJOmxOCDtsR6jcbj519DJbNFfUELJi8cltCCpaa+lbd4HwRzAz1G+p1BA+vPB6bocJdQyBmU6Q2gdcnONuulgR6YGMgZC8nFotP8ALO2ObLz+ZEij6ik4IfGrMrKhAbUQ2RjQ2og5Og6SurJ2P65lzS0G7cPr90/BDjk6/volLa3E11KfgEh+u4RR8jpJPopprLaF+9lIAj1O4LdRqOnA3O+wG2+aUF2YkYKCWJEZJbGSAdwck7IdIwPiz5U2uZJDhZPCE5RhdCqcfhO+cdW33q/SiZ7wWZAANz5DWw5lU6jsmNs7Um/ntmvbS/kjwQQ2F0qsmWCfzcHby+lWDslxMyXtkhRwBcwMzAg6n72PJc7ADfZR5r0AFVyKPUwUfM7gYUEA4ztnfYVZOzEqx3VqxwiLNE4ywJUG4QuCVJzhcEljtgeea9rGwMkAa3vXHuy8pXTPYS45LWSfu+L/AM//AOT04iP3vCP+E39xabyfs+L/APEH95qXiXFxwkeUOf1SqQ28v+S0Z38/+sKNj/2TiZ85lH/qf/2pCw/7TtP+6p/7b0xnGLPiX/egP/UFPrH/ALStf+6p/wC29ct1b5fUruT4Xno7/g1YRPxMo8qKh3OVJOkhwcd4PNSAB66cdTTW4uXkLFiFDY1ImQhIxuQTudh+gp+4DIpk2BUsMZYkE68rthCfd2zzHQk1HyxFWKnOxOM7EgEgHHQ7cuhBplRCB7zdveWYqzM1uR7q4Axyr1AMtkkZXGxO++23XHOpnsp2Za+n7oOIlClnkI1aRhtIC5BZmIIAB6E9N4e/i7uZlRtenBzpKEcshlb3SuMHcjOcE7E26x4wFg1VWljOMPOicuEHwbhMH1bABPPdQMr03896bTEhFUEDUQ5HxHn4j0HPl0yNhzPAlZt845b9fTHl8zv5AUJGBy6/5/z86qU9E42c/RWp6touG6r0KBXtFJzKSAqjLOQijzLHAFOHEMbfYJUAXG3Nal7KLPRYtKf5aV3/AHVwg/irfrT604kYYPtlzdEQyfeLHpQhQ/iWNWxrdsHHPnnbAp9oNnaRRQrrkVViiX8bhSTncYHhZi2dgCd+Rr172Is2+/vUFrvkqtx90SdzjKqVJ8lx6V8zL2Tyvkk0cdgCbdAc/MLZBpjY1rdh5JThvtE+0BnNlN9lU4aY4cKOpZMcgNzpLYFOe2FkpSxs4wAs13DHpHRAct9BkU/+xCeJUtZoRa7IyRrnK/GgkDkLkZz4c78xnNdcOh+0cftkHu2cEkzeWqT7tR88FWHyqejYySqYIxYAkkZ7aXvvflkuJi5sRxG/Vazqor2itekyo3tj4S0vDjNH+1tJEuU/cPj+mglv3RVc4gFuYrW4jiEwV0nCeHUQUYDSWwNSsytgkZKeeK1meFXVlYBlYFSDyIIwR9RWOdkI2tZbnh0h8VrITGTzaFzqQ/TO/lqApJxiI4GzN1b9Cr9E8Yiw7/ZRlhwC4uuKfbbiIwxRACJHILnAIUkKTjxEv88DfnVpt+Dn7Qbh5XZtHdhAAsarnVjG7E5AJYtvjkBtUlUF21kiFo4muGtlYga094750gDc5A5Dp6ZrNmZ872t0Fg3IXsPmfuUywNjaT5+apHtS4L3Vylyo8EwCP6Oo8J+qjH7pqoVrgt4L2zNp98Pul0mdGSTw4CS+IDX4gMkeeDjIrI5IHjd4pRpkjbSw+XUeYI3BracCq8UZp3/E36bLPcTgs7tW6H6pS0ljDEyq7KOQXSc+ecsP0/Xyqaa50Iz6CkeldmbUWzuiBB4F5+uAeXOq/IuQR5g0tPdM4QMdkGwHn1Y+ZP8ADkKu1dE6aVpvlvnp4BQ01WIoyCM9uvir9awRpaw31shMsUaOZpUJUSMrh1xgAIpLBdI2IVstmnnErGy4ghnur37PIi4xpVnZQAGLFvE6hwyKzHY6vEQy1Xuxfbz7Iypcp30CI3drjOh8AIxXk5wAgJxgdRuTGcZ499suGaVVVJG2woBRixYSbE7lmwRk+HSMnTkhjfFm0ZD6dF2JGSZE6p1xxuFqmmza51ht5JNREg30+6ihdBwwIXfON/eEI3EhjAUtn3sBkUghQylWbmcZLA749dm7IQSGGGBII8iDg14TUpoo5DjJKhFY9gwAKyWXtFuoopoiUdJiNTyhpJBjkSyMuo557E/OrBwv2ly9/ayzJDItuoTTCxRyMBc6ZGIJ8Y2yvlVR4dwbI1SgbjIVuSr+NweZ8lPlk8jhhKjIrOAvd4Z0WQayqZVUJJ3Bc7AeWs0qmfEX4YtreBOvv3drC+cMvIdb+hFvordxP2myFbmOOOFI55mkzI5dlw5IGEIAJKnqeXqDURxH2gXkx1Eon3RhBiUoxXSUzly2MgncYO+2DUHwy37w95JjB3wF8OMnmvUZ5jyGOZWn9/wjQC0Y2X30zqKeTKfijPnzGPQgdwuhEmCT2V5NLUFmJh8R0tb6Bcx8SQEb6RqwMoV0roG24ZMah5E5+dPeFcXsgrJdWksuw0SxSmMpsoZArbEatT6jzJAxjNQWsZG4GfPYfMnoN+dPktU0ZPMjrjfyYbZVcbgEgsDk+k8kUNK69yTyVSOSWobawAVmm7ZW0dt3VjaC2MzlZJZiJ2C4VAysx22BYj3RvjnkWhLReGxa5JooXkiyplJmWV2UamaVCGZwNWnUGVcsA3M1ktwSynmTgnO3Ie6ABy3BY7clXAAruW5dgqs7MqDSgZiQo8gDyqSna6a5K5neIbBcNIWJY4BYkkAYAzvgDoN+VeUUU3AslRN80VZfZxwbv73vWH3dsM/OQ7KPoMt8wPOqw2olVQFnchUUcyTsBWx8EsIuGWSrI2+cuwBYvI3MKAMsdsAAZwvzrP8AHazsoexZ8T8vJNeGU+N/aO0CT45xWGWb7KLgW9zFokjc42Zg404bwt4G3UncSDHKoKX2d3FxN3vErnvlT3Y4gRkeQGFCZ66Rk+fWk7/ivB712jnRoZCT946GFsnfJff+vtSkvCuI8NUvazC7tlGe6k95VG/h35Y/Cf3azMbXRANYcDiP8h64XbX5J24h5u4XHQ/UKc7PWMKTyPbQtbxLH3cgZTHrbKsraG3wq6vGcZ19cGp32N2plF5xBh/tUxWPP+6iyifxyD/Mqv8Aa2/mFnHAAPtV4VgVV5KX98D0VTp1eoNazwDg6WltDbx+7EioDyzgbsfUnJPqaZcIjLsUzvAb6a575/RVqxwFmDxT+iiinqXorNPazwxreSDikSkmD7q4A5tC55/usf6wPJa0ukbu0WWN45FDI6lWU8iCMEH5g1w9ge0tdoV61xabhZpxXipS372EJJq0aSW0rh2VVYkDJHiBxtt1FUr2gxtJxDhtvnWdQZhjGcuoZivQaUY/IGp3hVobG4l4Tc+OPDPas+4libOYz5ld8j0boBUxw7s3bwOZIogHbYuSztjy1OSQPQVjSBQykOGYvbrcWHp0Tv8A3DARobX8lF9puJG2kW7lJSGINGFVQ7zNIVJ5kBFHdjBJycHltmJ9oHZY3MS3luh71UBZMYaRMZwR+NfLnzHQCrjfX+khFXvJW3VM42HxMd9CA/FjnsATtUVxLjMto0BneN0mlWIqqFGUtnDKS51KCNwRncH0qOmmkjcx8Ys4adRyt65k+Gi6lja4Oa/Q/JY3FIGAI5V1V37e9hSjNdWq5U7zRD+LoP7R9flRo5AwyNxX0Khro6yPGzXcclk6qlfTvsdOa6rxlyMede0VfVVd3F33jlsYbC6v52kA/wBg+uefMueEWfeSjIBVBrbPI7+EH0zufRTTOu7aQJIGILrnxJnZsBtOQdjhjneqU0Tm0xjj1t8v6yVuKRrpw9/NWKS5WQMSf9XTxSOf5U7bDzTl8/CBtzY8ZYtAxYeOQd4V/CuQkSfq4PzDUstwJkWSXCoGJKDcLg4wfxyOdgPItgZ3pW9gJZNfvSyqSOeFiVpNP0OAfM5rLAYHWO321/J8BstCe8243+/v6ptw6z0IFAzgZAzjPu6lz0O6kH8RB+GnkEukA58I3V8Y0g9GHSMkYP4GBHIAhQx4DYGSuSB5kDXj95HZfpSF1xQRd3Io7xJCeRAOcA6t9vENmXbdQedc96V1gLkr3JgucrKD4vaCOUhQMeGRFIyNyfD8tQPI8iKUF2GG5bbc55nHiY430qoOFHIll9cMII8DJ5/PONyceQ59K6eLPmD5g49R88HfetI6iMkTcR7wCRtqwyR1h3SU7u/cGAFLKCQNsB+S8+QjGMU3r15Xb3nLcjuAOQ0jkByBIx615U9HA6FhDtbqGqmErgW6Irl3AGTyFeu4AydhVt7C9hzcstzcriAbxxn+VPRmH4PIdflzK2tjpIy958BzXNNTPnfhapP2adkiMXk64Zh9wh+FT8Z9WHL0OeoxMdr+LmD7LeRjvYYncSBd/C4CB1PLYggHkdWM4bNS3Fu0FtC3dXEgj1rtrDKrDkcNjSfIjO2aa21xAFItnhmgIIaBGR8A8+7XPLzi5H4cHZvn0k8k836iVpN9traWB+i1bY2xs7Nh09bry4s7Li0GrwyrjZ12kjPln3lP5TsfI037D2ktuJ7SVu8WB07pz1R1LBfTGOXTV5YprF7OLVnE9rNPb6v9zJpHPcDILLvtpJ2xjAxSvG42UR8NsyzXN2TqdmLsqcpJpGO5OkYHopxjAFetaJf/AB4nEgnQj4eZ9L6aoJLf3Hi1txupb2f2f+kOJS37b29rmC28mc/tZB9DgHqGHVa1ao7s/wADjs7aK3hGEiUKPM9WY+rMSx9Saka2EMTYmBjdAkr3l7i4ooooqVcoooooQqr7Quxn+kLcd23d3MJ7y3k5aXGNifwtgA/IHfGKpfAuOPdwSIf9Xu4vBKhUHu3HXSeaEj+0Z2zWvVQPaH2JkeQcQsABeRjDp0uUHNG/MANj6AdFIXV9EKlmXxDT8HorNPP2Ts9CqvxLtFBw6EmV+8uGALKCDJI+B6eFB0OAoGwHSo7s72bnup1vuIbMu8EHIR9VJHQ9cc84J8ql+Gy2vEe5udA72BjlWHjjbBBRgfI+IHzUEYORVhdwASTgAZJrKulMILGizzkSdR0HIf0mwZjNye7t+SuqoPbD2b94Wns8JId3i5JJ6jojfwPpvlje+0h0vHgVtMDyIRM8bBo0IAkwpG41Z0lht5EYxpUUgYBlIYEZBByCDyII51039Rw9zZGm1/efu68cIqkFhzXz62VYo6ski7MjDBH0r2tMknsuKyy20sZE8OrEi/hDadSPjluDpYY32zzqrca9nV3b5MX+tR/l2kHzT4v3c/StnS8ajeRHUDA7rofNZ6fhrm96LvD5quUUmJxkqcqw2KsNJH0NKU9Dg4XCVkEZFcPCDzH+fP0Pr6U7XicvexyO3eGPIxgLkEYbl8R559Kb0VDJTxy/EOfz1Usc8kfwn2E5ueJSO7urNHqAGlT0AwOnPHUedM0hUcgBXdFexQRxCzBb+F5JM+Q3cUUUUm9woOM5J5Abk/QVKSBmVGATkEpXJfcKAWZjhVUZYnoABVh4L2AvLnBZfs0Z+KQeM/zY+f64q9dlOD2NtK8VuRLOi5lkJDsMnGCeS5Pwr5b9Moq3jcMIIi7zhy0HiU0p+GvkIMmQ+aguyXs1OVmvgCRukHMDyMn4j+Xl5+VaHJOqlQSAWOlQTjJwTgeZwCceh8qjuEmUTXCTSd4QY3TC6AEYMMBcnk6PuSSdqY9t+Cz3dv3UHdLuHLOW1ZU5UJgYUk7aievLrWLnmfVzgzP89gCtDFG2GO0bVIcRsbe9jkhkCyKraWxzRwAdm6MARy88HqKpt57ObBPDPqgJ2SRXwknph9WmT8md/hzuFmPZxwueG0j7x0ZHXvAugh1L+Lds4b6jPrtU7xy/hgiMtwQEjIYZ3OoZ06R1by/XbGQNlkgkMUTiRfbn797r0sbI3G8Z9VW7fhNvwWGSYvJKzHEasdyx5IoG2WI3bGcD03vPs07HSQK95eb3tzu//wCpNisS+WMDPqAN9OTE9hOyct3OvEr9NOne0tz/ACQPKVh1c7EeWx6Lp0+tTQ0rogZJTd516dPylM8od3WfCEUUUUxVZFFFFCEUUUUIRRRRQhZ9239n0hlN9w0rHdgfeRnaO5HVW6B/Juu2SDuIns92nS6DLpaKePaWB9njI2OxxkZ6/ritXqpdtPZ3FfETIxt7tP2dwmzeiuPjX05jzxkFbXcPZVC+juf5VqCpdEbbKDPDE+0faP5QRd0D5Lq1n+NJ8VkOlYozpeU6FI+EYy7/ALq5I/MVHWode0U1lILfi0YhY7JcLvBL66vgbzBx6haexmVXnnkCMFi+4MZLAqAXbbnrZgvLIIVME4NZSSmlhfaUaadeVk2bKx7e4qf2CmjF3xG5PhjVxEmBnbUwRFA3Y4RAANzkU4s+0d5ccUeKJ0jiiU96rKJETHMEgjL6iFJDAZDYyFyWtjw48I4c885zcOcxodwkjrpB/M4XJJ6AMBzJaJ4javY8HUbie+cGQ/FowWCee4Iz/wARhTbAyWRzhY3sxpOegzI8Bnfn86mJzGgHK2Z+w81b7zjVnfMyCzkvVTZpUjBA9FcsrH5Lz6ZqJk7BcPm3tbtoiRkIXV8cxjQ+HBBBBBORjert2c4MtrbRQqB4VGo+bHdz9Wz9MeVUn2i8AVbeXSN9Ut2cebSW8X9wsfmDVWlntL2cLy0XsDe/mRopJo7sxSNBTS49lF0v7OeCQfnVkP8AAMP40yf2cX4+GBvlJj+0CrkeNn/RMLoxEj2+NQ5rojJlf5gI2D+Ir51W+Fw3kvB2uEurnvld2H3rHKJ4WXGeezNnntjrTGLiVaAS54+LDmPwqr6OnJybtfIpins44gfghX5yZ/sp5b+ym7b9pNAg/KGc/wAQB/GprgHFPt9paxpLKsob79llcMBHjvCTqye8ygAPLWce6aj+2lnLYXcN8heaAMA8bu0gQ4xtrJxkZKnow+Qr3/Uq17zEXhrs7Za2899v6Xn6Ona3GG3GW/vRc/8AQOwgyby+L6feUMsfpuq6n57VO8KmtIrOW54dbxsIw+7eBm0LqbxEM/yDYz6c6kuAQxT9/cqqlLnCjK+9Gg0eIfmbWd+hXyqh9oeDycIlMkJLWM7KskedxvqKb+ahgreRIPrQEjqpxjleS7LInI8xYWz5K1gEIxMaLdNehUz2/nu4I7a4aQtGHTv4FGlOjaT8TKcFTqJGcbDOKOO9jyCl/wAJOiTSH7tRhZFIB8K8skc05H0PO1TdzxGzYKwaOZCA34T0JHRlbBx5iq77LOKN3UtnLtLauRj8pJz89L5HyZaijle2HE0WLDYi2RaeY6HJduY0vsdHaHkRySvZXtpHeTx5Hdz928csZ81KurLncrtL6gnB6E3Sq9xDsgjXkN5FiOZH8flIpBVs4+PSTg9eR8xxedrGklNtw6P7Xc9dP7KLpqkflgeQPpnO1V3QipeBTg6Zjl58uSkD+yae1P8AKkePdoYbOPXKeeyIu7OfwqOv9grrsn2Emu5kvuKLp0729od1i8nkHxP6Hl1x7olux/s0WCT7Xev9qvT8Z9yL8sS9MfiwD5AZObzWmoOGspu87N3Pl4JXUVRlyGQRRRRTVVEUUUUIRRRRQhFFFFCEUUUUIRRRRQhNuI8NiuI2imjWSNtirgMD9D19elZvf+zC5syX4TNmPmbSclk/8N+an5/Vq1Gio5I2SNwvFwumuLTdpXz9x2e2uJEj4nFNYXKHK97kxMRjkfcdTgAnbbbVUt284G15bxSQaZHhkEigEYkHxBTnGdgRv0xWw8Q4ZFOhjnjSVDzV1Dj9D/bVFvvYzCrF+H3E9i5+FGMkR+cbHf5aselKpOGFrmuhdbDoDmM9Rzsrbaq4IeNdwo+17SpKVEaTFyRqVonj7vPMuzqFGPQknG2aacctO++2pzP2QIPm3fv/AIRmnE3A+N23wW1+g5FG7iT6hsID8s1DR8dFq7vPwy8tWf8AaOIzIjY6lgQpx54pO7h08JJazwsb7+R+SuipjeLE/ZVvhpdOAyyybfdNDCPyPN42/eZsfKJfOrn2IjWDhluWIVREZGJ5AMWkJP0NQHFOPcLu7dbY3TwRqFAQIV93ZQS0Z5fOnkvErR7aKBeJRKsegE4XLiPToVgxxjwjIA39Bsepw+Rpa5pF3knunIbbePqvIyGm4INm21Cguz8jcN4nodO6gvQGRT8GWJjU+TKToI6a6v8A2lQNbPGQGM2IlB5FnOkH933/ANw1We1b8PvljE1/Evd5OUK5JOM77kDblXl92osD3Bk4hK7QbqUB8TYK6m0xHJ0kjmBudtzXEjXTuZJhOLfI7aHT1XrSIw5txbbMb6qO7MXz8KvWsLhiYJTqgkPIZ2B9A3ukdGHkSatvFrqF7yG2lw33crlCNQJbTEoIA2yrS86hbvjNveOHj4bdXzAYU9ySg/pEqPnpqbtOE8ZmGIrW2sEwN5X7xsAYGFjGMgADDDpU5pJ53CTAQ62eYAvpfn45KMTMjGHFcXy3y5KA7Pdk7qyvJTbsgsyclZW3IwN105wV3GpsZA3onvbFLx5IEe/vZDkJCC4XAAHu+AAYGW8RzvVztfY4JSG4leT3fXu1PcRf0VOfqCKvPB+AW9omi2hjhXyRQM+pPNj6nNMmcNc92OZ2drHDlfxOp+SrOqQBZg9fss5s/Z/f3+/EZfsluf8A8aA5dh5SSbj6DPyBrReB9n7eziEVtEsSDoo3J82J3Y+pJNSFFNIoWRNwsFgqj3uebuKKKKKlXKKKKKEIooooQiiiihCKKKKEIooooQiiiihCKKKKEIooooQivFoooQs89p/un5V89ca940UUL1IcL94Vu/st5rRRXiFrDV7RRXq8RRRRQhFFFFCEUUUUIRRRRQhFFFFCEUUUUIX/2Q=="/>
          <p:cNvSpPr>
            <a:spLocks noChangeAspect="1" noChangeArrowheads="1"/>
          </p:cNvSpPr>
          <p:nvPr/>
        </p:nvSpPr>
        <p:spPr bwMode="auto">
          <a:xfrm>
            <a:off x="106363" y="-10382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4" name="AutoShape 20" descr="data:image/jpg;base64,/9j/4AAQSkZJRgABAQAAAQABAAD/2wCEAAkGBhISERUUExMVFRUWGBwaGBgYGRweGBgcHBkaGiAgHyEbGyYhGhokGx4ZHzEgIycpLiwsGx8yNTAqNiYrLCkBCQoKDgwOGg8PGi8lHyQwLDIyNDIsLDQwLTUqLywsLC0tLCwqLyw0MCkvKiouLCwvLCw0KjQsLCwpLDQtLCwsLP/AABEIAOEA4QMBIgACEQEDEQH/xAAcAAABBQEBAQAAAAAAAAAAAAAAAwQFBgcCAQj/xABMEAACAQMCAwUFBQMIBQwDAAABAgMABBESIQUxQQYTIlFhBzJCcYEUI1JikTOCoUNykqKxssHwFSQ0U9EWFzVjc3SDo7PC4fFEk9P/xAAbAQACAwEBAQAAAAAAAAAAAAAABQMEBgIBB//EADgRAAEDAgQDBwQBAwIHAAAAAAEAAgMEERIhMUEFUWETInGBkbHwMqHB0RQVI+EzUiQ0QpKys/H/2gAMAwEAAhEDEQA/ANxooooQiiiihCKKKKEIormSQKCSQABkk8gB1+VZ9xr2uIztBw2E3so2Lg4t4/Uv8X0wD0auXODRdxsF6ASbBaEzAbnYCqbxv2t8Nt20CU3EvSO3XvGJ8sjw59NWaptz2du706uJ3byLz+zwkxwD0ON3+Z39aVtOI2FqTFbIrOoy0dshkcAbZYoD6e8c70ol4tHfDC0uP2VxlG7V5spCf2icVn/2Xh6QL0e6c5/oJhh/GmUsHGJv23FO6B+G3iVcfJjhqe8E7QwXaFoH1aThlIIZT5EHcdfTY1Fe0V5UsJJYZJI3j0nKMRkFgpzjnsc/Slh4lVSSiLJhJtp+1bFLC1mPVD9hNf7a+v5v585x+mP8abv7OOG/GGJ/NM2f7wpTgNnDK1vMhYSrDHI+ZHbUs0cikEMx31DUD6VGe0nhJieHiMKgvAy94Me8udifkfCT5MPKoxLO+YRGVwJ8s9hrvzXRZG1mMMCfL7N+GatKqwbyWZtX6aqcJ2BRP2N3fQn/AKuc/wDCn3Z1I5s3iquq4A0nbKxrsqkj4uZb1OPhFV7hEx4peXDSMxtLdtEcQYhZGyfE+kjVyzg+Y9c8MmqAXHtCA3XfPSw810WR5d0Z6Kbj4fxaH9hxaRh+G4jWTPzY5P8ACnkPbrjMH7eygulHxW7lH+el85PoAK84dwx4p3w7mAovdozEhG1NqAJ3xgIQCTjJxgbVDdlO0lxcyXW8bQQyMqMQQz41YyV8IAABJ09asRcQqgC4ODgLai2vhuon00WQsQT+Fc+Fe2Ph8jd3MZLOX8FyhT+tuuPmRV1hnV1DIwZSMgqQQR6EbGsj4HxmDikBZrdjHkjEqqVyMZ0nJ8xvgUjH2QktWMnDbqS1bmYyS8DfNWzj5746Uxj4uwOwTtwn1CrOo3EYozcLZqKzThntYkt2EXFbfuCTgXMWWt2PrzKfx+QrRbS7SVFeN1dGGVZSCrDzBGxFN2Pa8Ymm4VJzS02KWooorteIooooQiiiihCKKKKEIooooQiiiihCKgO13ba24dGHnYl22jiTeSQ+Sr/idh+gqM7de0EWZW3tk7+9lH3cQ5IPxyH4VHPGRn0G9VPgnZkrKbq7k+0Xj+9I3JPyxj4VHLIA9MDaqNZXR0re9mdgrEEDpTlokLy3vuKnXfsbe2zlbONiCR075huT6fwU0pxjtFa8MjjQxOsZOAI4/AvqScKTjfGSxpbjfayO0niScaY5QdMvRWB3DDoMFTqHmc+dP+JWSXEJXwMGAZCQGQkbqTzDKeR8wT51l5qiSZ7X1AOA6W0+D1TVkbWNLY9QmEHE0leO5inMkDfdlQRpRmxpYgANq1eEh841gjGDVe7UD7HxW1uxtHN9zL5eQJ+hU/8Ah02vewDaTPw1zCzqQ8DHwHmrJk+RyMNkZGxG1PuLWsvEeFmN4mF2jKChGCJFIBbJwArIS2rOPFtmp2NjY8FrrtN2nYgHn4HdcOLnAgjPUdbcv0m/Ebc2fHIJI9kvAVkA5FuRP9LQ3zJ86tnam17yyuU84Xx8wpI/iBUdb8HkZre4vmiVrZCFCt4dbABndmAGdhhRsDvk0nxf2g8NUMjSibIwUjUuD6Z90/rUDscr4+zBcWgAkC+hy+1l2MLGuxGwPNQPY3itrbcPW51RpL3To6AjXK6uTH4QclsHGccm8hVq4hdx3Eq2jHwsuqUbgMNsRg8sknURnOlcfFVUHtPt4/8AZ7Bh/wDri/ug0m/tduDytEHzlJ/sUVffQVUrzI2I3z1Iy5enzRVhVQsbhLx8/af+z2eS1mmsZA7Rq5MMmltJ33GcYGRhvLOrzFdez1Fs5Lu1mYI4l1pqIHeRkYDLnmNunLNRq+1y462kZ+UpH9oNK/8AOlDJgXFgxA9Ukx8gyiupaKsdjxRGzrXsRqN/PcLxlTALWfpf7q3cd7QJHZT3EbZCKwVh7pb3V0n4hrI3G2xqjQwTWPAzIJVAnXJRk3zN4QVYMCD3eD4g3LpU3cdruEXyCKdig6LIHTH1U6dvU09452VF7BAsVyrQwlSFwrK+kYALodvDkbA8+tVIbU4DJWlt3XNxsNB8sp3/ANy7mG+WVjzUh2Q4cLWwhRsLpj1uTsAW8bZPTGcZ9KjuH9qJLjiht1BSGKEuc7NIW0aSRzVcNkA79T0Akry3luJHSQNDEmllZSrCRgc5bKkBVwPAw3zk8qrnYbMnE+IyMwcqVj1AYDYJGcZOP2Y61C1rXNllfmbX8MRHlv5LskgsY3T9K48XvIY4ibjSIiQrFhlPEcDVnbTnAydt6g4ODXNgxn4VKAjeJ7VzmCTPVDnwMRyOfrjaov2oSGSxlbP3aOqr+d9eGb1VcFB66z0U1O8Lkl7q0jhK+GGMy6h4dJjAA23DlgSOgCtkHauoDJTRtljdYkm42yAOa8kwyuLHDl4q69jfaFb3+qPBguU/aW8m0i+ZHLWvqPTIGRVprJu0HZhLnTIrGG4j3inTZ0I5Zx7y+n6Yqa7E+0KR5RY8RCxXYHgcbR3I/EnQP5r+gG6jR0XEI6oW0dy/SWT07oj0V/ooopiqyKKKKEIooooQiiiihCKpntB7dGzCW9solvZ9oo+iDrI/ko3588HoDUp227XR8OtWmcanPhijHvSSH3VH9pPQA+grO+BcOMAlvb5wbmbxTSMfDGu2I18lXYbeQHQVRrasUzL6uOgU8EJld03XXC+GxcPjee4lDzyeKadz4pG56VzvjbZRucfICetbpJEV42DIwyrA5BFV/tLczxPFd28P2lVR1ZFPiw5Rg6EA593BwDsfqK/a9uuIliy8KYR5ywCuGPmclQC2Py1lTTyVI7W9ydbkDysU3EjYjg28D6q09rbCKSFWlj7xEYalxklX8B07jDAlWyCPd51UrOw4jwt4xCnf28r4FuXBkjJyfewADgZLLleeejG8JMl5aZQ+CeIgEjcalI3GeYPTPMc6r3aTtsliggRjc3IG+ojw/mkKgAeekYPy5nukdK4fx2txG5u03+Cx31XMwYP7hNuql5LhbXvLi4mWGN8HuzghW0gHxY1O5xyXbbO+SapvGvarI+Vs49K/72Ub/upyH72fkKp3EL2W4k724cyP0z7qjyUcgKSrT0nAY22fUZnlt/nzSWo4o492LIc13fXEs7ap5Xmb8x2HyHIfSk1UDkMV7RWiZGyMWaLJQ+RzzdxuiiiipFwiiiihC8ZQee9dWkjwtrhkeJvNGIz8xyI9K8orh8bXizhddte5hu0q48F9qU0eFu4xKn+8jADj5r7rfTFWzh8FtPFLLw6VInlADtGo5jONSHGhtz4gAeu9ZFXVpPJDIJYHMUg+Jevow5MPQ1n6vgbHXdTnCeWx8Qm0HE3Duy5jnutR9o3DmewSCFPE8sSIo5DngfIAc/IZpv2h44/D4obW3He3k2MHHXATVj6BVB2AXflup2R9oSXJWG4CxXHw/gkPLwk+635fXbyp5f2scPEhdzkLGbfu1kb3Y3DEkE/DqQ7E8/EOZGcyGvhd2E7fpubf7jt5Jzdsg7SM62HgueDdkrkKHnv7k3B38L/dIfLQRpceewB6Y50p9mi4rZqZFKOPddQQY5F2LRk811D5EbZyNk+yvauS9ln0wt9lDaY5cgH3RkEZBOTuCN11AHzDPtF2uKutlw5BJcAqPD+ziCEbHG3IaSOQBOd9q4wzulwnJ4sbiwDRvf8AR/K6vGGX291c/Z/23lMh4ffkC7QZjk+G5jHxD84A3HoT0bGg1jfE7AX8Wx7i7t3yrA+KGUYYYI3MbDBB6jB5jAu/s77aG+hZJh3d3bnRcR/m6OPytjPocjlgnSUNZ/IbZ2Thr+x0KWTw9mbjQq20UUUwVZFFFFCEVzJIFBJIAAySeQA8/IV1Wee1zjTskXDoGxNeEhyP5OAe+T8919QHFcucGguOgXoBJsFXbe8PFb5r58/ZoCY7NTyYg4aXB6kjb5DqlMO2PHnguIjPas9kp8TbEGToxXqq74VsZJyOS1PcT4fLHZmCyCqwTu4yxwEGMZzg5bHL8xyetV3hvbwKfsvE4e4kI05YZhkHLfmAD57r6isl2r6mUz2xAZWvmBzCc4BEwR3t12upjs92hhdmSNPutQ0SxoRC5YBtPLEcgyAVOMnyJxXQ4hcSTFYHiwrlJklUl4GwSCull1o2BjPnz5ha/d9lrixlFxwxwY5WUNbscxnUcAg53XfOc5UZOSMinHanjv8Ao6DQjB7y4JYtjqdi+OiqPCinyHPBzx2DJHjsO8XaA6g73G1v/mVwve0LWntMrfMk17VdrRZRiytGzMAdchx93qJYnbbvGJJxyXP6Z4iYyckknJJ3JJ6k9TS9jw6STXow7A5bLeNi2+rcYO+eZ50m6FSVYFWHMEYP/wBetbTh1NBTXY03fvzWdrJZZrOIs3ZeUUUU2S5FFFFCEUUUUIRRRRQhFFFFCEUUUUIXMkQYYP8A8itB7C9ui5Fpdtlj4Y5W5SfkfPx+RPPkd+efk4511dWbBV1oyh86Sdjkb8uY+opZxCkhqmYHmztuavUc8kJxNFxutR7XxXiiK3tO6ggmbQZFGkxZz4dtgGOcEYJJ07EglTs/2GFrIRHI6RaAHG2udwSSxOMxoMgaVIzjfzZn2F7TC9he0usPKq4Or+Wj5Z/nDr15HnnFq4XweO3XClmPV5HLOR6s3IDyGBWFnfJTA07siNcvq63+eq00YbLaQZj26Lu04YkckkgGZJSC7HmQBhVHkqjbHzJyTUJ2iEllPHxO3GWiGm4Qfy0Bxn95eYPoD8NRt37R3lmMPD7Y3LLzcnEfz/m/mJGemameGcXuSyxXtssRkyFZHDxsdJJRhklSVDEZyDgivIm1FM8THXlcXt4a6ei9cY5Wlg9bZX8VqvDOIx3EKTRMGjkUMpHUEZHyPp0pzWXezDiBs7ubhbn7s5ntCfwE+NPmpyfo5rUa2ccjZGh7dCkjmlpIKKKKK7XK8ZsDJ2xWN9nLk313dcSbdZG7m3z0hjOMjy1NufXV51cva3xtrfhkoj/a3BFvGOpaXY49dGv64qrzPb2FnFFKwWLCwk5I3YEE5G4z4myKTcXlIjELdXewV6jYC4vOgVZ/5aWy3zyXK3EQbC28uXETRDrpUjUGYs2cNsQNsVcLq0tb6HDCOeI8iCDg+YYHKt8iDXHD+HW8lssQKXEAAC6tLgKBgDI2OBsDzxj51XLv2b91IJLCeW2JZQ6BiV0lgGIyc7DJw2rl0pE50MjgASxw05ZfcK+A9ozAcD88CnXCOApwtLiV5pGgQZjRmyEGAWwORdmOkHA/rVmF9xGS5me4l9+Q7Doi/Co9AKuPtT4vlorJD4VAkl3zy2RT57eI581NUmtVwSmcWmqlzc7Tw/zqkfE5gD2LNAl+HzBJQzMU2wHHwHIIyOqHkR8jtjInrvRJ4JVAf4RnCtnrG/QnyPPqDzqtZOQRjIIIyMjIOdx1FScF+rDQqjB5wMQCM9YmbYj8h/SpuIwESCVvry+fLL2hmBZ2ZTSbh0ip3mC0RyQfiA83A5fTOOuKbg1PcBuSsekB/CWDIRh9juyA8/VOh5eTNOLWCACSEgh2C6V5MScbD4XzzXr6HIrum4gQ/s5fI/tcVFCC3HH6fpRlFeK2a9p2lCKKKKEIooooQiiivCcbmhC9pW1tjIQBhQc+Nvd2xkD8Tb8hTrhnDtTt3qkaQG0nYYOfE5+FRj3eZz86d3vEG71AmhQqeEkbjUeYQDmQBjY4BycaqUVHEDcsh9f0mkFFljl9E8trKG3wxBZz7uRmRj+Vfh/zkioPit28kza8eDwgA5C9SM9WzgEjqMdKkJrtYlOpjrYcgczyfzmGREnoD8iKg4kwAKr8Ohc+UzPz6/r5+lNXSBkYibl0XcNy8UiTRHEkZ1Kf7QfMEbY9a1+44gb/AIXI9vnVLCwCjmGwQyfPOV+oPWsfq3ey/jXdXLWzHwT5dPSRRuP3l/uio+O0eNgqGDvMz8QueGVFnGF2hV/7LWdvFaxrbadGAcjmzY3LddeeYO45bYxSvE+GPM8WJDGkbiQ6QC7MAQB4gQq4JzsSduWMmN7U3zwBRaQo13cEqp0rsFGWZj1CjHM43+hg7b2YySnvL68mlkO+EbCj0BYHb5KtZFjGkmZ77Xva4uTzy/KflxHca29vIKZ7cQvGkV7CPvrKQSj8ybCRT6FefoD51rXDOIJPDHNGcpIiup9GAI+u9ZXwVESSaz7150RFJ7xgzJ3mtTGzY3GACAdwGPpU17Gb1lgnsXOXspmQeZicl0P1Ov6Yp7wiSwdATpmPA/Pul9Y25EnP8LRKKKKeKgsv9ok/f8XsLb4YEe6ceudCfUMv9am/aI2JCreNDg50rKwHPAJAJ59NXTJ86Sgl77jXEpuYj7q3X00rlh/TH8aqHGeOcP8AtVx9utZXy+hJdJKBEATC+JceMOcjO5rM1jTPWEC/cA01z5ev2TSAiOG5tmd1KzezKEHvbG5ltmIyCjFkI5+YOP3jUl2ZS+jaYX0yyJEBpZQACCNTFvCDlVA5/iPPnVH4S4l1QwcWW2tQ7d0hJWXSWJ3LBNj08Z58udWXjiR2XBXWGRpBINKyN7zmZtz9Uzj0AqGZkhtE92IuIAu3MX6n2zUjHNF3tFgOuXos6u+IG4mlnbnK5b5LyUfQYFJ14i4AHltXtfQImCNgYNlkpHl7i47opzwuQCUqWQB1xpcAo5B2ByRg7nB/+qbU84OT3x0tGCyYxINn3930PXr8jVau/wBBysUf+sE9RO7do20xqxBRC2PFvkqxAKNywdOk8ue9N+IKVyT7+xyMI7FTldS50S7gbqc+lOb5GjKsEZNLDAVgU8RCkAMVAyDj3Pr1p1dIMYIA/KCFP0R/CfoTWcDrEFPy24IUZxWyGkTpghhlgNxy3/eXfnuQDndd46pyyBFvOMNhDlQwUEEAONl9f4GoWWIKzKOSuyj5BiB/AU44bMTiiO2nzzSmviAtIN9UqeHzd0ZlidowdOsKdOc4xnrvtt12q4dm+xVneSLGkt8dWR3ot4+6223Akd0GdsuBg88VWYu0l2sSxLORGq6QgVNJXfZvDls5Ocnet19jCk8MWVnDGaSRzgY0nVoI8s5UnIAzqz5kyufUAntLAbWPuuGMgI7mZ3use7d9h5OGTKjN3kcgzHJp05x7ykZOGGQee4IPmBWq+jva5wI3PDJdIy8OJl8/BnXj1MZcfpXzjVyCQvGaqzxhhyRUjYWQCmaTOlBqwOYHMH+eeYz7oIPMjDSziDSIrDIJ3H4sAtj64x9ak+Orm2h8SgOwZmPmVL88YG+36DzpdxCoIcIW76/PJXqGEEGU7aJOG7aTBYhtTZJUeEt+UHeZwAAPgXGTnnXcTK82+plUYARjuxJY5fbvG90k6hz21c65s7VR4j4hjdnBwfTTku/83Ok+lKcPjZxqKOxfxHfGodNtaqBpwMYYUodhF7JoLm11HcUlzKVCogQYAXfdsE5ON25Z8vWm1LX37ZxpRcELpT3QAo25DJ3OdueaRrS0bcMDfBZ+qN5nIrzv2jZZU2eJg6/NTmvaCKsPaHtLTuoGOLXBwW13SNcxQ3Fs6pJp1xlhlCHUZVgN8HbcbgqPlVbvOFccuDoe4ggjPMw6skem2r+sKeey+97zh4jbcxO8Z+XvD+DY+lMeN9poLRVgLXF5cABdPeOELct9JCnfoAx86+bxskjmdC1oJacrtuQOeeXqti5zXMDybA9VP8E4PbcMg0692YF3cgPIxOBt8zgAevMkkrcDm+zcfTot7bsh8jJD4gfnoGPrVR4b2FuLxllvGSGMEMsFuFH9Jhnf1JY+oqw9s5e5lsLrl3F5HqP5H2b+AAqxSubFWN7+Jzrh34UcoLoT3bAaLZKK800VqkoWNdhX1i8m/wB9eztn0yMf41I2fF2eJS9rOupQSulCNxnkJM4+YB8xUL7O5McL19SZn9c6m/4U0h7VcXVRr4ZrOBurHJ254BbBrGTxGaokIt9W5tpyzTuNwZG0Z6crqR4hwDhs/hkthEz+FWMTReI8sMAFLZ5Aneob2qYjtrSBeWvb5RJgf3qWuOPcQvEa3HDng7zCtLIx0oMjLbouSOY35450x9rr5ntB5LKf10D/AAq3Qxv/AJcTHnc5YgbZa5c/woalzewe5o25WVIoorxmxX0DRZLVe13ble8TVGZVzjQObEjbbrjnilV4e2I2B2k/RRgsD9VDH6U3nRlLAHxKSARscqSMjfY7edVHSsnY5jTnY/pWmxvhc17hlkp27tlMbKsU8eQQBuBy8u+AI9KUJZohoDAEe6pWVB6FXIIx5bUJPGyZWa6kHmA4/UhVAP1pO0XUpRowMZ0CWJmkZfMlDv4iR5+fOstmBnseq0WV8k3DvHaMU0q3eNsFxjB0jIydw2k8zg48qiQMVPRWfeRNBuGjyUABXKFgwIBO+GGNz0weeahLqJojiQafUZKn5bc/Q4NOeGyxguBOZP2SqvjeQ0gZBchSSAqlmJwqgZZieQAG5JPSvqPsL2faysILdiGdFJcjlqdmdsegZiM+lYX7O+1vD7EieVGkuGfSGK+GCPfJUZy0jjbOABqAyAGzbrj27IWyo0hZX2OMGMxaUyd9TCQ62AIAAwC22bM8uI9AooIsI6lXXtH2me2kCuTkTIyoqE9/bsumUDAOposvK2OSomdm3+eOL2iRXE0UbrJHHIyoyEMrJnwkEbHw4HzBrTeJ+2i2nikV1YaoE7vScNHdKWJbUN1QEoQ43+7O3iANF7R9orW4TOttUar3B0jXJqd3m7/Hx6myrjIJUkhdZx5DJgcvZo8bVA/Ug8wRzBHIj1qUabvbTU2xSVT5Lk6QSccgSzHbkeVRluhkOE3/AM/xJ8vnyAJErd23cxLDklpGDHJACANnOcYDE53H+GTBxF8bnNA+q/2UlCx4a4nRdq4WJzq1eE57sE8xjeQ58PoME+tL29sFULiZsAAhRMM/roUfWmtyMd2rSBgTn3y+nTv7oj07nAyQf8a64pdgRMBM+phhVVUXJPmRGCBj1FKcLnEAbn5smVwASdlDK4bLBQoYkhRyUHpXtAGK6RCTgDJP+foB51rQBGyx0CzJJe643XNFcq2Rnn8uW5wP1rqug4HRclpGqvXsiuMPdx/9m4/Rgf8A21L8Z43xPv5YLe0jlRCMSSHw4ZVbGCygkZx+lVr2VPi+mHnb5/SRP+NX3iV0YZHkku4oYyF0q4B3Gcnd1O+wwM8qwHEgGV7+6DcC179OWa1dIS6mbnb51VSfsbxS4OZZbS3B/wB1EusfVUz/AF6ku1vDJE4LJHI+t4lXx75bTKMHck50UyvfaYobRbu10/QJbsAfqZdX6KakLue5l4PdPdJ3crJIdGMaVAGnYkkcs7+tRuM4dG6QAAOFgBY/fNSDsyHBtybFWz/nNXzryvn3/TjedFatJ1rXs2kCcMXJxoaXJIzjDsc464HSp3gM1xJEsk/dguoYJGpGkEZGSznJxzxgD151D9hIQsd3ARkRXk8ZB8sj+HOmU9jxe0Hd2jRXMK7RiXAkReikllDADYHJ+nKsZURB88rLgHFv+08jeRG02JFtlZuN3rQR98CNEe8ike8mQCQejKNx0OMdQRQ/a6uJ7U/llH6Ff+NSEPCuI3LKeIzRQ24IYwoVHeaTkBiD7uRvlj8uoS9r0GUtZfKRlz/PUEf3as8Oa2GriFwTc5jTTLPfdQ1ZMkD8rZLPq6jl0Mr4zpZWx56SD/hXNclxkAtp3GTjO2dzjrjnW/ktgOLRZWO+MW1U88ihtmBRCJRj8ASRiPkSyf08VBqrYDMD4icnpqPiI/jUhHbvGNI7p0OxKnBYaw+CRnOQCowTzHKuOJTLogReihiB0yi4+pLMaRUb+zks3O+/Qb+ac1TMbLuyt7pbg/E9P3byMqjHdhUyzFiSQCFPX6786cXStG3ehXUfEXkIeQdEAXUck4xnfboM1DMrKxByrK3nuCN+lSPD+Ihyob9phsyysCox+EZ546eEbb5xRWU2F3ax5tOvz85+CKWoxDs35EJ0yiUCSPCsp94AgK2OTMw1StvjSBg/pSPEruYxOrovJMsuxH3gxqG4yRvgHb6iujBobvk1EAEmVvE0rMMAIDtv+LHLl4a8i4Jc3Dx25mAZmj1EjbvZZAAGI3YKCv8ADbaqUQbjadrjx1+flW33wlQ+aM1an9ld6Bcn7RB/qxAbZt8kjbw+nWlB7JL3VbL9og/1ldS7N4fCG38Pr0rRfzYvnok/9On5fLX9s1Uc17mrMfZfeaLh/tEGLdgrbN4ssV28PmOtKw+yi9aeKEXEGqSMSA4bABUtg+HntR/NiR/Tpxc20/V/YqF4fxkrAixR5YJu7chggMQBuQCQTy+tdRL3ZZ528Z3JDBWPoufC6HYhenkc024WkwUaTGuCQPCfeQaT15soOroQvnT5LcYWSRzpJ2bksL53GnJCDO2ehBByGrPPDWuPX1TdtyB8C8t4Xc96dRJ2GkAMqgnYhdIYj4hkEH4SMVHXt40h06nMaHYMFXxbgnCqOXLffnS9/f4LKmVkyA0kT4RhjyHxY2xvp/FjamAjODpHujPp/kkgfMimNHBb+9JoNPnsqNVNf+0zU6r3BPLyJ9ABzJ8gP87kUIG0lxt4cFs4AzzHrnljB5HyzXpXS7KQWyuNjsScbeqeXrufKurqfPhXOhByAO+DuW25ZHX+O2ZpKgyktbp891EynEYDjqvHUrHEASVJLcsb4xkZOWGPTA23yTXNeSI3hYtuRgLg+BQd88sZGCBvzBzvv7VqjFmHxKrVZu8eAVr9la/6/KfK3/tkSp3tn2hslnaC6s2nwqlXRAWAYctWoMu+eRqO9kcGZrqTyWNB9dTH+wVMcR7Z3FvcTKLCaaIOAJYwd8IoIOEIOGBGc+nSsfXXfxB+EXsB/wBWHlun9L3aVtza/S6grL2jW1sum3imVfwPDGB/SjdT9WDmrHf8fW74PcThCgaKQaSckEZXn86ap7XbQHEsVzEfzID/AO7P8KW7XcUSTg000alVmAK55nVKBk+pG/1qq+MmRmKItJcM73v9lO13ddZ1xY5WWQ/6Ibyordf+a8+VFa5JklYR9zxfikHRnjnX17xcsf6RAr2Dicoa4aWSILHKyIhKxrp0qwZnYMSxDDlgenk77dQ9xxu0n5LdQvbt/OQ61z6nKj6VE8b7CWc9w9zck40qMa9CDSCCWO3TSOY5VleIRxtqndpo4A6X6W+yb07nGIYdiouXt5YyxuL3uCMsvdIGmbAJGe8wF3xkYxzBzSfGsXXAEkXJMSowzz+6buzn106jS/GprDhxhSCyjlnmx3a4BO5ABLOGIydh578qsNi7SB7e4gSIyIzERvqR1bCP8IwwyuRgg6gQTviFzmxhssbSBe4uRoNbDXzzXYBddriNLac+qxVTkZpW3umjbUpweW+cEHocEHmByPMCk3tWid4X96Jyh+h2PyIriTpsTgjlzHqNxuPnX0ElssV9QQsmAY5LaEFS0t/M27W74I5gZ8tyzqCB9eePKkeFMoZAzA6c6B1yc4266SCPTA5gZC8nFodP8s7Y5su5+ZEij6ik4IfGrMrKhAbUQ2RjS2TnJ0HBXOTsf1zpaQDduH1/KfAgkWddd21sJrqU/AJD9dwgHyOCT6A+dNZbQv3kpAEep2y3IjUcYG532A23pUXZiRtIJYkISScE4O43J2Q6Rgdc+VNbmSQ4WTwhOUYUqqnH4TvnHVt96u0wmc+7NAAM+Q1y6qpP2TW97W9/0urS/kj3BDYXCrJlgn83B28qn+yfFGkvbNDG4AuIWZgQdUnepksdgBvso816AVXIo9TBR8zuBhQQDjPXfarJ2YlSO6tmOERZonGSMqDcKWBIJzhcEljtgeea9q2wskAaO9kvKV0rmEuOS1gnMfFj+f8A9z04iP3vCf8Asz/cFN5No+Lf9oP77UvEuLjhQ8oc/qlUR8/7loDv5/8ArCjY/wDZOJHzmUf+b/8ANSHD/wDpK0/7qn/pNTCYYs+I/wDeQP8AzBUhYf8ASVr/AN1T/wBNq5bq3y9ypJPpeejv/BqwifihR5UWM7nKknBDgkax5qQAPXSR1NNbi5eQsWIUNjUiZCEjqQTudh+gp+4DKpk2BGRjUxI1a8rthCfd2zzHQk0wmiKsVOdicZ5kAkA+h25dCDTKjELnm47yzNWZWtyOSTAxyrqMDLbkZXGxO++23XHOpjsn2Za+n7oOI1ClnkIzpGDgBcgszEEAA9CelQ99F3czKja9O4OkqRyyGVvdK4AO5Gc4J2Jt1bxgwDVVqVhxYzonThB8G4XB9WwATz3UDK9N/PemszEIqggazrI+I89z0HPl0yNup471m645b9fp5fM7+goSMDl1qrBRuNi7RWZqtouG6r0KBXtFcSqxAVRlnIVR5ljgU2cQxt+SVgF7rLUfZTZ6LFpT/LSO/wC6MIP4hv1p/a8RMMH2y4uyIZPvFj0oVUP4lRWxrdsHGx552wKe6DZ2kcUS65FVY4l6O4UnfcYGzMWzsMnfka9e9iLJvv7xBbb5Krcfcknc4yqlSfJcV81L2Tyvkk0cdgCSOQB9wtkGmNjWt2HklOG+0T7SGc2U32VThpjhgo6llxyA3OktgU57YWSlLGzQALNdQx6RyCA5P0GRT/7Es8SpbTQi12VkjUHUnxIHVyFyM58OdzuM5rrh0P2jj9snw2cDzN5apPAo+eCrVPSMZJVMEYsBckZ7aXvvdRzFzYjiN1rOqivcUVrUnVG9sfCml4cZox97aOtwn7h8X00En90VXeIabmK2uEiEwVlmCeHUQUYeEtgalZlbBIyU88Vq88KurKwDKwIIPIgjBH1FY72Qja1kueHSE6rWQmMnm0LnUh/jv5agKS8XjOATN1b7HJXqJ3eLDv8AhRljwC4uuKfbbiIwxRACJHILkgEAkKTjxEt88DfnVpg4QRcGd5XZtOhUAAjVc5xjck5wdRPTkBtUlUF20kiFo4muGtlYga098750gDc5AOw6emaznbvne1ugsG5C9h7/ALTPA2NpPmqR7UuC91cJcqPBMAkno6jwn6qMfumqhWui3t72zNp98Pul0mdGWTbAWTxAavFjJHng4yKyOS3eN3ilGJIzpYfLqPMEb5rZ8DqsUZp3/U322We4nBZ3at0PulLSWMMTKrso5BdOD88sNvT9fKpprnQjPoKR6RszZLE+6gQeBefrgHlzqvSDII8waXnuncIGOyDYDlnqx82P8OQq7VUZmkBBy36eAUNPVCKMgjPbr4q+20EaWsV9bITLEiOZZUYosrKwZcaQAiksF08iFbJ2NPOJWNjxBDPc33cSIvLSpkZQBkkt4nUOGQMx2OfEQy1Xuxfbz7IypcJ30CK3drjOiTA0sV5OcAICcYHUbmozjHHftlwzSqqpI22FAKMWJD7Z3LNgjJ8OkZOnJ8Mb4swMguxIyTU6p1xx+Eqmm0a51ht5JNRWQb45IoXQcEELvy394QjcSGMBSc+9gMqkEKCpVm5nBJYHf67N2QgkMMEEgjyIODXhNTGjjkOMkqH+W9gwgKyWXtEu4opoiUZJsanlDPKMciSjKGOeexPqasHDPaVN39tLKkMi26hNMLFZCMBc4kYgt4htkeVVLh3BgRqkA3GQrclX8Tg8z5KfmeWzCVGRWcBe7wXRZBqKx5VVyTuC52A8tRpXK+Ivwxbfc3umkL5wy8h1v6Wt7K28S9pkhW4jjjhSOeUvmRyzrhyQMIQMkqep/sNRHEvaBezHJKJiIwgxKVYppK5zIWxkE5Iwd9sGoXhlv3h7yTGDvgDw4yeY6jPMeQxzK09v+EaAWQbL76ZyUHmp+KP15j6EDuIwh+CReTSVBZiYflrewXkfEowRvpGrAyhGldA8wy41ehOfnTzhfF7HSyXNpLLsNEsUpQpsAVCtsRq1PqOckgYxmoLUMgZAz58vmT0HrT5LVNGTzI6439Rt4VxuAcFhv8p5IoqZ17klVY5JahtrABWabtlax23dWVmLYzOVklmIlcJgJlWY7bamI90b455FojtF4bDqkmjheSLKmUmRZnZd2MiMGZx4tOoMq5YA8zWT3GWU8ycEk7e6OQAHLcFjtyUYAFey3LsFVnZgg0oGJIUeQzyruBpmuVzM8RWC4aQsSxABY5IAwBnfAHQeleUUU2AslRNzdFWX2ccF7+870j7u2GfQyN7v6DLfMDzqskMSFQFnchUUcyx2FbHwSwh4ZZKrtvzdgCS8jcwoAyx2wAByX50g45WdlD2LPqdkmvDKfG/tHaBJcb4rBLN9lFyILmLTJG5xs7Bhpw2zeA7qTuHGOVQUvs7ubibveI3PfKnuxxAjI8gMKEz10gk+fWuL/ivBb1zHMjQyEnxuhjfJPVt/6+1KScK4nw1S9tMLu2UZ7qT3lUb+Hflj8J/drNRtdE0NYcDj/uHrhdtfknbiHm7hcdD7hTnZ6xhSd3t4Wt4lTRIGVk1vlWVtLb4VdQ1nGdfXBqc9jlqZRd8QYf7VMRHn/dRZRf45H7tV/tZfzizjgAH2q7Kwqq8lMnvY9FU6dXqDWs8A4OlpbQ28fuxIqA+eBuT6k5J9TTHhMZdimd4DfTXP5oqtY4CzB4p/RRRTxUEVmntY4Y1vJBxSJSTB93cAc2gc8/mrH+sD8NaXSN3aJLG0cihkdSrKeTKRgg+hFcvYHtLXaFetcWm4Wa8V4oyW/ewhJNWjSS2Ew7KoY4GSviBxtt1FUr2gxNJxDh1vnWdQZhjGcuuSR0GlGPyBqc4TaGyuJeFXHjjwzWrPuJYWzlD5su+R6N0AqY4d2ctoHMkUQDtsXJZmx5ZckgegrGkCglIcMxe3W4sPTPRO/wDmGAg5G1/JRnabiRtpFu5WKwxAoEVQ0kzSlSeZARRoGCTk4PLbMT7QOyxuYlvIEPeqgLJjDSR4zgj8a+XzHQVcL2+CkIq95I26pnGwPvMcHQgPxY57AE7VF8S4xLaNAZnjdJpViKqhVlLZwykudSg4yCM7g+lcU00jHMfGLOGnUcrW8cyfDRdSxtcHNfofssajkDDI5V1V47e9hWRmurVcg7zRD+LoP4kfX5UWOQMMg5FfQKGujrI8bNdxyWUqqV1O+x0XVeMuRjzr2ir6qJS5u+8ctjBIXV5atOD/AGD/AOeZccIs+8l3AKoNbZ5HfYH0zufRaZ13bShJAxBZc+JM7NgNjIOxwTneqU0Tm05jj5K3FI104e9WKW5WQMSf9XTxSOf5U+Q805fPwgbc2XGWLQMWGHkGsr+FchI1/VgfmGpZLgTIskuFQMfANwuDjB/HI52A8icDO9KXsBLJq96WRSR5LErPp+hxnzOazAGBwB2/Hy58BstAe8Ljf8/PdN+HWehAAM4GQM4zy1Lnod1IP4iD8NPIZdIBz4RurY90How6RnGD+BhjkAaUMeA2BkrkgeZA1Y/eR2X6U3ueKrF3cijvEkJ5EA5wDnfbcbMu24B5153pTYC911kwXJtZQfF7QRykKBjaRFPLmfDz5ageR5EUqLwMNyRjnnmcbscb6VUHCjkSV9cR8EeBk8/ny3Jx6c+ldPED5g+YP1+u++9aI0ZfG257wCRirDJHWGRTy89wYAUsASB0Dn3efIR7YptXryu3vOW5HcDmBpHIDkCdq8qekhdE0h2qhqphK4YdEV47gDJ5Ch2AGTsKt3YXsOblluLlcQDeOM85T0Zh+DyHX5c/KysjpIy95/yuaamfO/C1Sfs07JEYvJlwzDECHmqn4z+Zhy9PmMTHa/i7QfZrxB3sMTuJAv4ZBoDjpsQQDyOrGcNmpbivaC1hburiQR6121hgrDkcNjSfXfamltcW4XFs8M0JBDQIyNgHn3YB5c8x8j8ODs2AfPJPN28rTn6WNxa/stW2NsbOzYdPdeXFnY8Vg1eGVcbOu0kZ+fNT+U7HyNIdiLSa3E9pK3eLA69056pIuoD0xjl0z5YppH7OLQuJ7Wae31f7l8D1AyCV320k7csDFK8bRlEfDbMs1zdk6nZizqh2eV2O+dIwPQHGMAV61ok/4eJxIOxH021PpfRBJZ/ceLW5bqW7AWf2/iMt+d7e1zBbeTOf2kg+hwD+YdVrVqjuz/A4rO2it4RhIlCjzPUk/mJyx9Saka18UTYmBjdAkr3F7i4ooooqRcoooooQqr7Quxv2+3Hdt3dzCe8t5PwuOhP4WwAfod8Yql8C4493DIh+4u4vBKhUHu5B10nmhI/tGds1r1UD2hdiZWkHELAAXcYw6fDcxj4G/OByPoB0UhfX0QqWZfUNP0eis085idnoVWOJdorfh0JMr67hgNSggySPpHp4UHQ4CgbAdKjezvZy4up1vr/Zl3gg6RjmCR0PXHPO58ql+Gy2nEe6udA72BjlWHjibBBVgfI+IHzAIwcirC7gAknAG5NZV8xhBY0EPP1E7dB0TYMxnET3dv2V1VB7X+zgSFp7PCSnd4uSSeo6I/8AA+nVle+0d1vHgVsQPIpEzowaJCBrwpG41Z0kjbyIxjSY5AwBUggjIIOQQfIjnXTf5HD3NkabX+Zrx3ZVILDmvn1sqxR1ZJF2ZGGGH617WmyT2PFZZbaWMieHViRfwhsakfHLcHSwxvtnnVW437Ory3yYv9Zj/LtKB6r8X7ufpWzpeMxuIjnGB3XQ+BWen4c4d6LMKt0Vx3wyVOVYc1YYI+hrungcHC4SstLciuGiB5j/AD5+h9adrxOXvY5HbWY8jGAMhhhuXxHnn0pvRUMlPHJ9Q5/dSxzyR/SfgTm54lI7s6u0eoAaVO2AMDpz9R50zWFRyAFd0V7HBHELMHwLySZ8h7xRRRSbTqDjOSeQG5P0FSkgZlRgE5BKVyX3CgFmbZVUZZj6AVYeC9gL25wWX7NGfikH3hHonP8ApYq99lOD2FtI8VuRJOi5lkJDOMnGCeS5Pwr5b9Mo6zjUMIIi7xHLQeJTSn4a+QgyZBQXZL2anKzXoBI3SDmo9X/Efy8vPyrQnnVSoJALHCg7ZOCcDzOATj0NR3CTMJp0mk7wgoyYXSoRlIwBk8nV9ySTtTHtvwW4u4O6hMS7htTltepTlQmBgEnbUT15daxc8z6uoHbv89hfktDHG2GP+21SHEbC2vY5IZAsiq2lsc0cAHY9HAI5eeD1FU289nPD08M2qEnZJFfCP6YfVpk/Jnf4c7hZj2ccMuIbSPvHRkde8C6CHUv4t2zhvqM+u1TvG7+CCIzXBASMhhnc6hnGkdW54/XbGR62WSnlMMTiRfbn8+boLGyNxvGfVVu34TbcFhklMkkrMcRqx3LHkqgbamI3bGcD03vPs07HyQK95d73tzu//Up8MQ8sYGfUAb6cmJ7Cdk5budeJXyaQv+yW5/klPKRh1kOxHlsei6dPrUUVK6IGSU3edenRKp5Q7us+kIooopgqyKKKKEIooooQiiiihCz7tv7PpDKb7hxEd2B95Gdo7lfJugfyb9SDuIns92njugy6Winj2lgfaSMjY7HGVz1/XFavVS7aezuG+ImRjb3afs7iP3vk4+NfQ7jzxkFbXcPZVC+juf7VqCpdEbbKDPDU+0faP5QR90D5Lq1f20nxWQ6ViQ4eU6FI5qMZZ/3VyR+YqOtQ69o57KQW/FIxCx2S4X/Z5vrjwN6HHqFp7GZleeeQIwWP7gxkkFQCx2O+tmC8sggLg7VlpKaWF9pdtOvKybNlY9t2KodgpYxd8RuTtGriJABnbWwVVA3JwqAAbnIpez7R3txxR4opESKJT3qsoZExzBIIJfJCkhgMhsZC5Lax4c3COHPPMc3DnMadI5HXSP5zhcknoAwHMlojiNq9jwhRuJ75wZD8WjBIXzyQRn+ewpuWMlkc4WN7NbfPQZkeAGu5+9PE5jQDlbM/geat93xqyvmZBZyXips0qRrpU+SszKx+S8+maiZOwXDpt7a8aIkZCF1YDcjBV8OCCCCCcjG9Xfs7wZbW2ihUe6o1Hzc7sfq2fpiqT7ReAKLeXSBnVJdHHm0kEf8AdLH5iqlLP/d7OF7mi9gb3v1I0Ussd2YntBTO49lF2P2dxC/89WU/wDD+NM39m/ER8MDfKTH9oFXL/TTf6JidWId7f3hzXRETI3zAVsH8RXzqt8LivZuDtcJdXHfK7MPvGOqNNiuM89mbPPbFMYuI1oBLnj6sOY/Xgqr6Snvk3a+SYJ7OOIn4IV+cn/AGnlv7KbxvfngQflDsf4gD+NTXAOJ/b7S2RJZVlDffssrhwseNZJDZPeZQDPLWce6aj+2dpLYXcN8heWAMA8buzhCRjbWTjIyQejD5Uf1Gse8xF4a7O2WtvPfZefw6drcYbcZb/NF5/wAg+HQAm7vi+n3lDKg8t1XU/PapzhU1nFZy3PD7eMiMNufCzaBk+Ihn+jYz6c6kuAwwz99cqqlLnCjK+/Gg0eIfmbWcHpp8qonaDg8nCJTJCS1lOyrJHncb6tO/UgMFbyJB9aQkdVPMcjyXZZE5HmLC2as4BCMTGi3TXoVMdv57yCO3uGkLRh17+BRiPo2D8TKcFTqJGcbDOK9472QOUv8AhZCSaQ/drgLIpGfCOWSOacj6HnaZu44jZsFYNHMhAb8J9R0ZWwceYqu+y3ijd1LZy7S2rEY/IWP91sj5MtQxzPbCXNFiw2ItkQeY6HJduY0vsdHaHqOSW7K9tI7yaPI7ufu3jljPmpDqVzzXaX1BOD0JudV7iHZCNryK8iwkyN4/KVSCrZx8eknB68j5ji97WNJL9m4fF9rueun9jF6u/LA8gfTOdqrPhFS9opgdMxyz58uSla/smntT/lSPHu0ENnHrlPPZEXd3Pko6n+Arrsn2Enu5UveJppC729od1i8mk/FJ6Hl1x7olux/s0WCT7VeSfar0/Gf2cPpEvTH4sA+QGTm81paHhrKYYnZu58vBK6ipMuQyCKKKKaqoiiiihCKKKKEIooooQiiiihCKKKKEJtxHhkVxG0U0ayRtzVwCD+vX16Vm9/7MbqzJfhU+Y+ZtJySn/hvzU/P6tWo0VxJG2RuF4uF01xabgr5/45Pa3EiR8RhmsblDle9yYWIxyPuOhwATtttqqW7ecDe8t4pINMjwyCRQCMSD4gpzjPIjfpitg4jwyGdDHNGkqHmrqGX9COfrVFvfYzArF7C4nsnPRGLxH5o53/pY9KVycNIc10LrYdAcxnqOattqrgh415KPte0kcpASOYuSNStE6mPPPWXUKMehOemaacctO+F4nX7KEH85u+f/APmacT8D49bfBbXyDkUbupfqGwmflmoaPjotXd5+GXlsz/tHEbPG2OpIIU488cqTu4dPC4uazwsb7g9D9lcFTG8WJVb4aXTgMksm33bQwj8jzeI/vE4+UY86unYiNYOGW5YhVEXeMTyAYmQk/Q1X+Kcd4Td262xu3giUKAgQr7vug6ozy9DTyXidm9vFAvE4lWPQCcLlxHp0hgxxjYZAG/oNq6nD5W4XNIu8k905C3h8uiMhpuCDYW1CguASNw3ieh07uC9AKKfgyxKA+TKToI6aqv8A2kRWt3jKhjLiJQeRZzpB/d9/901We1b8NvljEt/Evd5IKFMkkDPPJA25D/CvL3tRw49yZOIyO0G66Acs2CuptMRy2kkcwNztvXMjHTuZLhOIa9122m3qvWkRhzbi22Y31Uf2Yvn4VetYTtmCQ6oJDyBPL5BvdI6MPIk1beLXUL3kVtJhsxyMUIJBLaY1BAG2VMvOoW74zbXjh4+GXV6wGFPcsYwP3iVGfPTU1acJ43MMRWltYpgbyvrbAGBhYxjIG2GFTGkmncJMBDrZ5gC+l9z9lGJmRjDiuNt/JQPZ7spd2V5KYGQWROSsrb4xzXTnBXcamxkDeie94el48kMb317IchIQWC4AA93wADAy3iOd6uVr7HBKQ3Eb2e7692p7qH+ipyfmCKvHB+AW1omi3hjiXqEUDPzPNj6nNMmcOc92OZ2drHDlfxOp+yrGpAFmD128FnNn2A4hf78Ql+y25/8AxoDmRh5SScvoM/IGtF4H2ft7OIRW0SxIOijcnzYndj6kk1I0UziiZE3CwWCqOe55u4ooooqRcoooooQiiiihCKKKKEIooooQiiiihCKKKKEIooooQiiiihCK8WiihCzz2ne6f89K+fOOe8aKK8Qm/CfeFbt7L+YoooXq1hqBXtFerxFFFFCEUUUUIRRRRQhFFFFCEUUUUIRRRRQhf//Z"/>
          <p:cNvSpPr>
            <a:spLocks noChangeAspect="1" noChangeArrowheads="1"/>
          </p:cNvSpPr>
          <p:nvPr/>
        </p:nvSpPr>
        <p:spPr bwMode="auto">
          <a:xfrm>
            <a:off x="106363" y="-10382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6" name="AutoShape 22" descr="data:image/jpg;base64,/9j/4AAQSkZJRgABAQAAAQABAAD/2wCEAAkGBhQSERUUExMWFRQWGBoZGBgYFxYcHRgeGhwdHhgeIBgYHCYfHCIjHxoZIDAhIygpLCwsGCAxODArNSYrLCoBCQoKDgwOGg8PGiwlHyQqMDUyLCwsLCwqLiwqLCwtKSoqLCosKSwvLC0pLzAsNCwsMDAqKiwsLCwsLS8sLCwsLP/AABEIAOEA4QMBIgACEQEDEQH/xAAcAAACAgMBAQAAAAAAAAAAAAAABQQGAgMHAQj/xABMEAACAQMCAwUFBQMJBQYHAQABAgMABBESIQUxQQYTIlFhBzJCcYEUI1KRoTNigiRDcpKisbLB0RUWNFPwY3OTs+HxNURkdIOjwhf/xAAbAQACAwEBAQAAAAAAAAAAAAAABQMEBgIBB//EADcRAAEDAgQCCQMDAwUBAAAAAAEAAgMEERIhMUEFURMiYXGBkaHR8DKxwRQj4UKy8RUzNFKzJP/aAAwDAQACEQMRAD8A7jRRRQhFFFFCEUUUUIRRWMkgUEkgADJJ2AA5nNc+417W1LtBw2E3sw2Lg6YI/UyfF9Nj+KuXOa0YnGwXoBJsF0JmAGTsBVO417W+H27aBKbiX/l2694x+o8H01VTLns7dXp1cSu2kXn9nhJjhHocbv8AM7+tbLTiVjakxWyqzqCWS2jMj4GMligPp7xzypRLxeMHDC0uPorjKN2rzZMZvaJxOf8A4Xh6QL0e6kOf/CTDD9ahSQcWm3m4p3QPwW8KgD5OcN9am8E7QwXaFoH1aThlIIZT5FTuOvpsaVe0aSRLGSWGSSN49JyjEZBYBs49Dn6UrPEquSURZMJNtOffdWxSwtZj1Q3YTXvLfX8p82uG/wBK0P7OuH/HrY/vzvn/ABCs+A2cMrW80ZYTLFHK+ZJG1CZHUgh2O+QSPl60r9pXCDE0PEYUBeBl7wYHiXPhJ+R8JPkw8qibNPJKIjK4E+Gew1359q7LI2sxhg/hMF9nXDtWlQVfyWd9W3pqzW9ewKr+yu76I9NFw236VO7OpHNm8VV1XAGk7ZVF2RSR8XMt6nHwiq7wiY8UvLhpGb7JbtojjDMqu2/jbSQW5E46ah654ZNUXcekcA0Z756WHivSyPLqi50TyPh/FIf2HFpGA5LcRJJn5ucn9KmQ9u+Lwft7KC6X8VvIUb+q+cn0ArzhvDHincK7mAondozFgjam1gE+LGAhAJOMkDA2pL2U7ST3Ml3kxmCB2WN2Glmxqxll8OAACSF+KrEXEaoAuDg4C2o5926jfTRGwsQT+FdOE+2OwlYRzGS0l/BcoU/t7rj1JFXWCdXUMjBlIyGUggj0I2Nci4HxmDikBZrdjGCVIlVGXIxkKck7ZG+BWqPshJasZOG3Ulq3Mxkl4W+aNnHz3xnamUfF2B2CduE+YVV1G4jFGbhdmormnDPaw9uwi4tb9wScC5iy8DH15sn6/SujWt2kqK8bq6MMqykEEeYI2NOGPa8Ymm4VJzS02K20UUV2vEUUUUIRRRRQhFFFFCEUUUUIRRRRQhFIO13bW24dGHnbLttHEu8kh8lX/M7D8qV9uvaCLMrb26d/fSjwRDkg/HIfhUc8bZx0G9VTgnZgrKbq7k+0Xr+9IeSfuxj4QOWQB9BtVCsro6VueZ2HzZWIKd0py05rReW95xU679jb2ucpZxsQT5GVxuT6foprPjHaK24Wkad06xkgARxnSuepY4UnbOMljW/jfayO0niScaYpQdMvMKwO4YdBgqc+pz51P4nZLcwlfAwYBkJAZSRup6gqeR8wT51lpqiSZ7X1F8B0AyHhrp5psyNrGlseqXwcUSV47mK4Mlu33bKCNKM+NDEYDZz4SHzjvARjBqv9qB9j4ra3Y2jm+5lxy8gT9Cp//HUa97ANpNxw1zCzqQ8DHwnmHTJ8jkYbIyNiKm8WtpeI8L7t4mF3GygoRgiRebEnA0shJ1Zx4ts1NG2Njw5rrtPVIORAPPuO+ijcXOBBGeo5G3L2WjiNubPjsEibJeAq6jq3InHz0N881bO1Nt3llcpzzDJj5hSR+oFLbbg0jPb3F80StbIQoVjjUwAZ3dsDoMKOR3ya18X9oHD1DRvKJsjdI1Lg+mR4T8s1C7HK+PowXFoAJAvoTb0suxhY12I2B593ukPY7i1tbcPW51xpN3TxugK6pXRyYvDnJbG2ccm8hVr4hdJcSraMfCy6pveAYbYjDeZJ1EZzpXHxVVB7T4Ix/J7Bh/4UX+FTWlva7P0tEA9ZSf7gKvv4fVyvMjYje51I8PL5oqwqoGNwl4+e6Y+z2aS1mnsZA7RK7GGTS2k7+JdWMDI38s6vMVl7PVFnJd2kzBJBL3iaiB3iEYDKTzG2+OWfnSwe12462kZ+Urf5itx9qUUgAuLAsBy3jlA9QGUYrqWhrDjxRGzrXsRqN/HkvGVMAtZ4y+x2Vu472gRLGe4jbIRWCsORY+FSD1GojcbHBxVFgglsOCGQSqO/XeNo8nM3hBVwwIPdgHcHkaeXPa7hd+ginYoOiyCSPHl4kOn8zUzjnZUXsECxXKtDEVKrhWV9IwAZEP4duR59aqRWpwGStLbuubjYaD5ZTv8A3LuYQcsrHmmPZDhwtbCFGwumPW5OwBbxtknyzz9KXcP7UvccUMCgpDFCXORgyFtGkkcwMPkA79T0AY3lvLcSOkgaGFNLIylGEjA5y2QQFXA8DDfOTyqudhVL8T4jKzBypWPWBgHcg7ZOP2Y61CxrXNllfmbX7i4jw38FISQWsbpf7K5cXvIY4ibjT3RIVtQyviOBqB2xkgZPnSODg1xYN3/CpRobxPau2qGQeaEnwE9Dn642pV7T5DJYytn7tHRV/ffVh29QuCg9dZ6A0+4ZLJ3VpHCV8EMbS6gSApjAUbbhiQSOmFbIO2eoDJTRiWN1iSbjbIA5+dlzJhlcWOG3irr2M9oUHEMpgwXSftLeTZ1xzIzjUvqPTIGRVprk3aHsulyVkVjDcx7xTps6kcs494en5U67E+0N3lFjxELFeAeBxtHcj8SdA3mv5Y3UaWi4hHVC2juXslk9M6I9iv8ARRRTFVkUUUUIRRRRQhFFFFCEVTPaD26NmEt7ZRLfT7RJ0QdZH8lG/Png9Aaadte10fDrVpnGpz4YoxzkkPuqP7yegB9BXO+BcOMAlvb6QG6m8U0jEYjXpGPIDYbeQHQVRrqwUzL6uOgViCEyu7N17wzhsXD43nuZQ88nimnc+J256VzvjbZRucfQP7W6SRFeNgyMMqwOQRVe7S3E0TxXdvD9qVUdWRTvhyrCRCAc+7g4ByMfSv2vbm/LFl4UwizlgFkDHzOogAn+GsoYJKkdLe5OpJA8LH/CbdI2I4Nu4+atPa7h8UkKtNGJERhqXG5V/A2nyILKw3Huc6qVlY3/AAt4xEhnt5XwLcuGeMnJA1YABwMllyvPPRqvKTJeWmpD4J4yASOWoEbgHmD0zzHOq92k7bpYoIEY3N0BvqI8P70hUADz0jf5cz1Suld+w1uLPNpv8FjvqvJgwfuE27U3e4FqZLi4mWGJ8HujpIDaQGOrGpmOOS7bZ33NUzjftWkfK2celf8Amyjc/wBGPkPrn5CqdxC8luJO9uHMj9M+6o8lXkBWutRR8AjbZ9RmeW38+KSVHFHHqxZDnusr64knbVPK8zfvE4HyXkPkKwVAOQxXtFaNkbIxZgsEofI55u43RRRRUi4RRRRQheMuee9e2jvC2uGR4m80YjPzHI/KiiuHxteLOF1217mG7TZXHgvtSmjwt3GJk/5kYAcfNPdb6Yq12Fvb3EUsnDpUheUAO0ajmM41Rn3G8R8QAPXeuR1lazvDIJYHMUg+JevoRyI9DWeq+BMdd1OcJ5f0nwTWDibh1Zcxz3XUfaNw1nsEghTdpYo0UchzwPkMc/IZqP2h44/D4obW3He3k2MHHXAXVp+gVQdgF35b7OyHtCS5Kw3AWO4+H8Eh5ZUn3W393128ql39rHDxIXc5CxmDu1kb3Y3Dbgn4dSk4J5+IcyM5cNfC7oJ2/Tc2/wCx28E7u2QdJGdbC/ILHg3ZK4Vdc9/cG4O/hf7tD5d2RpcefIeWOdbRbRcVs1MilHB8LqCCki7Fo2PNdQ59fmNtfZXtXJeyz6YW+yhtMcuQDy3BGxOeYI3XUAfSF2i7XFXWy4cgkuAVHh9yIIRkHG3IYI5AE532rjDO6XDo4WNxYBo3vbTu911eMMvt91dPZ923kaQ8PvyBdoMxyfDcoPiB/EANx6E8wcdBrjfErAX8Ox7i8t3BVgfFDKMEYYblGGCD1BB5jFXf2d9tDfQMkw7u8tzouI/Xo4H4Wxn0ORywTpqGs/UNs7Jw1H5HYUrqIejNxoVbaKKKYqsiiiihCKxkkCgkkAAZJOwAHM5rKuee1zjTlIuHQNia8JDkfzcK/tG+u49QGFcucGguOgXoBJsFXbe8PFb9r5/+FgLR2anqR782PMkbfTqtL+2XHmhuIjPas9ip8TbEGT4WKdQu+lWxknUOS0+4nw+WOz7iyVVYJ3aFjgIMbnPPVjl+8cnrVe4b28Cn7LxOHuJCNJLDMUg5b5yAD57r6isgZX1MpntiGmG/WA5j5qnOBsTBHe3btdN+zvaGFyyRr91qGiWNCInLgNp2GEcZAKnGT5E4rMcQuJJisDxYRykySqS0BAypXSy61bAIz55zzC1687LT2Mq3HDHBjlZQ0DElDqOAQc7rvnOcgZ3I2qT2p47/ALOg0Iwe9uCXZscidmkx0VcaUB/COeDmPoGyPHQdYu0B1B3uNvlsrhddIWtPSZW+Cyidq+1os4xZWjZmAPeSbfd6iWY7ba2JJxyXP5c9SPGTkkk5JO5JPMk1useHSSa9GHYHLZbDMW31b7HJyNzzFYOpUlWBVhzBGD/161tuHU0FMCxpBf8A1c7+yzlZLLNZxFm7cl5RRRTdLkUUUUIRRRRQhFFFFCEUUUUIRRRRQhYSxBhg/wDtXQewvbssRaXjAsfDFK385+4+fi6AnnyO/OgFsc69urNgq60ZQ+dJOxyBnOOY+ZFLOI0cNUzA8gO2O91eo55IXYmi43XUe2EV0oit7TuoIJm7syKNJiJ+HbYajnBGCSdOxOTs7P8AYYWshEcjpFoUOPDqncEksWxlEGQNKkZxv5tE7C9phexPaXWGlVcHV/PR8s/0htnryPPOLVwvg8duuFLMcbvI5dj82bkPQYHpWDndJTg07siNcvq7b/PNaeMMltIMx9uxZ2nC0jkkkAzJKQXY8yFGEUeQUbY+pyTSTtEr2VxHxO3GXiGm4Qfz0Jxq+q8wfQH4aWXftHeWZoeH2xuWXm5JCfPbp+8SM064Zxe4LLFe2yxmTIVkcOjHBJRhklSVBxkkHBFETaimeJjryuL27tbW8kPMcrSwedsr966rwziKXEMc0Tao5FDKfMEZHy+VSa5f7MOIGzu5uFuT3ZzPaEn4GP3kf8JycejmuoVs45GyMD26FJHNLSWlFFFFSLleM2Bk7AVxvs7cG9vLriLe7Ixht89IYzjI/pEZ+Yarn7W+Ntb8MlCftbgrbx+rS7H+wH/SqtM9vYWcUUraYsLATkjJYHUcjcZ8TZH6Ul4xKRGIW6uPoFeomDEXnQKsf76W63zyXKzxhsLby5kEbRr10qRqDMWbOG2YcsVcbq0tr6HDCOeI8iCDg+jDdT8sGsOH8Ot5LZYgyXEAAVdWhwFAwo1DY4GwPPGPnVbu/Zv3MglsJ5bcllDoGyukkBiMnoCThtXLpSEuhe4WJY4aHUZeoPmmAD2jQOB8/YqXwfgCcLW4leaRrdBmNGbOgYGrblqZvCNh+tcwvuIvczPcS+/Idh0RfhUegFXD2p8Xy0Vkh8KgSSb55bRqT8vEfmDVKrV8DpnFpqpc3O07v51SLicwBELNBqt3D5gkoYsU2wHHwHOxI6qeRHyO2M0/u9EmElUB/hGrAbPWOToT5Hn1B51WsnIIxkEEZGRtvuOoplBfqw0KowecDEAjPWJm2I/cP5VLxKnIkErb9/I/j5ovaCYFnRny+fO9RJuHSKneaS0RyQdtQHTWo5fTOOuKjg0+4DclY9IV/CWDIQQ2x3ZAef7ydDy8mi8WsUAEkJBDsF0ryYnyHwt5r19DkV3S8RIf0c3gff3XNRQgtxxeXsllFeK2eVe09SdFFFFCEUUUUIRRRXjNjc0IXtbbW2MhAGFBz42zp25gfiO/IVJ4bw7U7d6pGlVbSdhg58Tn4QMe7zOfnUu94g3eoE0Kqp4CRuNR3IjA2JAGNjgHJ96k1TxHMsh8/ZNaehyxy+XupttZRW+GILOfdyMux/dX4f8ArJpHxW7aSZtePD4QAcherDPU5xkjqMdKnTXQiU6mOthuAQZpP6TDIiX0HTkRSSJMACoOGwufKZn59p/Hz2U1fI1kYibl2LZFcPFIk0RxJGdSnz8wfMEbY9a6/ccQ+38Lke3zqlhcBQdw2MMnzzkeuR51x+rb7L+Nd1ctbMfBPl09JFG4/iUf2RXHHaPHGKhg6zPULjhlRZxhdoVf+y1nBFaxrbY7vAJI5lseIt11Z5g7jltjFbeKcLeZ4sSGNI3EnhALMwBAHiBVVwTnYk56YyV3am+eAKLSFWu7glVOldgoyzs3UKMczjf0wUdr7MpJT3l9eTSSHfEbEBT6MwP6KtY9jGn9577Xva4xE88vyU/Lj9DW3t4BOe3ELxpFewj76ycSj95OUqn0I5+gNda4ZxBJ4Y5ozlJEV1PowyP765VwONUkns+9eeNEQnvGDMneaw0ZYYzsoIB3Go+lPPYzelbe4sXOXspmQesbktGfr4/pin3B5bB0BOmY7j89VQrW3IkG/wBwuh0UUU9S9cv9ok3f8XsLb4YEe6cdM+7F+TL/AGqj9ovsRCreNFjfSsrAc8AkAnntjV0yfOtUEnfca4lMdxF3VunppXLj+sP1qocZ45Yfarj7daySZcokuklQiALhfED7wckjqay9aHT1hAv1QPp18PP0TWAiOEE2zO+iaS+zKIES2NzJbMdwUcshHTBBBx/EaZ9mFvY2mF9MrpEBpZQADkamLHSDlQBz/Eee1UfhLiTVDBxZba0V37tCSsmknPNgmx6eI/LnVk42iWXBXWGQyCQaRI3NzM2GP9XVj0H1qGZkhtE92IkgC7cxftI17M12xzRd7RYAc8vJc6u+IG4mlnbnK5Yei8lH0GBWFYomAB5VlX0KKMRsDBoAslI8vcXHdFSeGSgSlSyAOuNLqCrkHYHJGOZwfpUapfB898dLRglcYkGz7+76Ec+vPkarV/8Ax3fPdWKL/eapqJ3btG2mNSQyoWx4t9TK5AKHlg40n571H4gpGSff2Odo3YjddSZ0Sbgbqc+lSb5Gj0sEZNLDZWBXxEBgA5UDIP4MevlKu0GMEY/dBCE+f3cnhP0J51mA6xBWgIuCEs4pZeETpghhlgDnp4v4l3+YBzuN19PLFSLecYICHKBgmxADDZfX6b7UlliCMyjkrMo+QYgfoKd8MnJvEc7ad3wpTxCIC0g31Ww2EvcmZYnaMHTrCnTnOAM9d9tuu1XDs32LtbyRY0mvDqOO9FtF3Y6eICV5EGdsuBg88VWU7R3SxLEs5WNV0BAqBSOobbLZzvk9a7t7FwW4YspcMZZJHIAxpOrSV8s5UnIAzq88kymSpDv3AANrH79qjYyAjqZne/4XHu3fYeThkyozd5HIMxyadOce8pGThhkHnuCD5gVqvo32ucCNzwyXSAXhImXz8GdYHqULivnKrsEheM1VnjDDkimFhZAKZpM6UGrA5gcwd/iPMZ90EHmRiJZxhpEVhkE7j8WAW0/XGPrTPjiZtofEAHYMzHPMqW54IG+35AUt4lUEOELcr693wK9QwAgynbRaobtpMFiDrbJKjwk+QDbysMAD4Fxk551shZXm3DMqjACMdySS2ZNtZPhJbUB5ZG9YWdqo8TbjG7OGAPppyXf0XOk1t4fGzAsUdi+5GcageW2tVA04GMMNqSuwi9k1Fza6X8UlzKVCogQYATfdt2ycbtyz5etRq3X37aTKouCF0p7oAA2zgZIyc7c81prUUTcMDe5Z6rN5nd6K8Nw0bLKmzxMHU+qnNe0EVZe0PaWndQMcWuDgu1XUbXMMNxbOqShdcRddSkSKNSsBvg7bjcFR6g1y84Txm4Oh7iCCPkTDqyR6bavpkVL9l153vDxG2SYneI/L3h+jY+lQONdpYLNVgLT3lzgKVMkgXVjG5BC8+gDHzNfNWMkjmdC1oJacrgEgc88vPmti5zXMDybAjnZWDgvCLfhkGnXuzAu7kapGJwNvrsB68zk1u4HN9m7QJ0S9t2Q+skPiB/qDH8VVHhnYS4u2WW8ZIYwQywW4UYxyyy5GfUlm9RVi7ZS91LYXI2MN5HqPkkmz7+WwH1qxSvEdY3r4nOuHcs9PXwUcoLoT1bAaLslFeaaK1iULjXYV9QvZTzlvZ2J+o/1NMrTizPGpa1mUEA6dMbAZ9A+fzANJfZ9NjhZk6lp3+upv9KhR9q+Koq6+Ga9hkqxyduZALYNYqeIzVEhFvq3NvK5CeRuDI23vpyumPEOA8PnOmS27p38KsYXi8R5YcAKTnkM7+tJ/ariO2tIF5a9h6RJgf4hW647QX94htxw14O8wrSyMdKDIy2Ci7jmN+fQ1A9rr/f2g8llP56f9Kt0Eb/1cTHnc5Yg62WuXP8KCpcOge5o21tZUmiivGbFfQlkl7WduVDrqjMq5xoHNiRtt1xzx/pW0cPbEbZ2kz8lABIP9UMfpUedCpIBOpSQCNiCpIyN9vzqm6Vk7HMYc7H2Vpsb4XNe4ZXCe3VsrRsqRTx6lIA3A5fh74L+lZli0Q0hgCB4VKyqD1BSQ5GOWNqEnjZMrNdSeoEn1zpCj8zWuzjDKUeMDGSgliZnZeraozvuSNvrzzWUzAz2Pb+Vo8tlGy8doSmFPevnw4xg6RkZO+dJ57EjypWBinsVn3kLQbho8lAAVyhYEEBieTDG5+HB55pJcxtEcSDT67kH5HHP0ODTrhksYLwT1ifRKq+N5DSBkB6rwKSQFUsxOFVQSWJ5AAbknyr6j7C9nzY2EFuxDOikuRy1OxdsegLEZ9K4X7O+1ljYlZ5UaS5Z9IYr4bePfUVGdTO42zgAagMgBs2649uqs2VGnTK/hyMGMx4jyd9TBzrbGAAuAW2JtzzBx7AoYIi0dpV17Sdp2t5Aj52mjZUVGbv4GXTMAFByYsvK2OSomdjv88cXtEiuJoo3WSNJGVHVgysmfAQw2PhwPmDXTuKe2i3njkV1YaoE7rScGO5XUSwYbqoLIQ43+7O3iANE7R9ora4TOttUar3B0jXJrdnnE5Hx5fKuMglSSF1muYZQxy9mjL2pCR6kEbgjmCORB8xTJpO+syzHSUlU55DfSCSByBLMduRO1LrdDIcJv8v0+ZPl8+QBIa3dv3MSw58TsGJJA0AHOdQ5EnO45Y9MmvxJ8Zc1o+oH0UlAx4a4nT8rIMBE51ajpIPdgnpjeY5235DBPKt1tbhVC4mbAA0qs4zj1JQD61GuEwI1aTWGbO7mTTp3HgCadztlgay4ndARMBM2phhQiouSfMiMEDz5UnwlxAG5+bJncNBJ2SZXBywUKGJIUclB5Csq8ArNEJOAMn/rPyA862IAjZY6ALMEl7rjUrGisVbIzz5cs9TgfnWVdBwOi5LSNVefZFcHvLuPp924/tA/5flTjjPG+ImeWG3tI5UQjEkh8OGUNjBZQSM4/Kq17KpMX0w6G3z+Ui/6mr7xO6MMjyPdxQxkKAsiqdxnUcllO+wwM8vWvn3EwGV8nVBvawN9cuWa1lGS6mbnb52qoS9jOJXO8strBn/lxJqH8SJn8mpn2u4a8fBZI5X7x4gvj38WmQaTvk504qJee01Q2i3ZrpzyEdswB+pk1fkpqdczXE3B7p7pDHIyStoII0qANIwSSOWd/M1E4zh0bpAAA4WFrHXlqpB0ZDg25Nj2/wrb/AP6A/mP0orgv+8reZorXXSZdS9nMgThi5OO7abJIzjS7EnHoOlPOBTTvEsk/dguoYIisNIO4yWY5OOeNh686T9hYgI7uFh7l5cIVPlkbf31CnseK2g0WrRXMA2jEuBIi9FJLKGwNs5/LlWKqIg6eRlwDi3y9U9jcRG02JFtlZuN3jQR98CNEe8ike8uRqIboyjcdDy65FC9rq/yi1P7ko/Ij/WmEPCr+5df9ozRQ24IYwIUBk0nIBIJ8OQM+I/LqNftfh8FrJ5SMv9dQf/5qzw1rYayIXBNzmNNMs91BVkyQPytluufVlHNoZXxnSwbHnpIP+VY1iXGQC2ncZOM7dTjrX0GW2A4tLLKR3xjDrdPWmXVjUCiMJRj8IRyR9S6f18UjVWwGYHxE5PTUfER+tMIrZ4xpAjdTscHSWBcPgkZzkAqDk8xyrDiE6lIUXooYgdNSLj8yzGkFE8RyWbnffsG/inVWzHHd2Vtu1buD8T0/dvIyqMd2qx5LFicgEKev1351IukaM96FdR8ReVg0g6IFGo5JxjO/yGaTsrKxByrK3Q7gjcHIpjw/iAcqrftcNmWVgVGPwrnHLp4RsSc4oraXC7po82nW38bdufcilqMQ6J+TgpLKJQJI8Kyn3gCArY5MzDXIdwNIGDn5Vp4ndymJ1kRc4jy67EDvBp1DcZI3wDt9RWRh0N3yasAEmVvE0pYYARTtv+LHLOPDXkfBbi4eO3MwDM8WokYHeyuAAxAywUMv6bbVRiAxt5XGuuvzzzVuS+E9x7kooq1P7KbsC5P2iH+TEBtn8WTjbw+nWsx7JLzVbL9pg/lK6l2fw7Z38P8AdWl/WxfO+33Sf/Tp+Xy1/tmqlRVnb2XXem5b7RDi3YK2zeLLFdvD6da2weye7aeKEXMOqWMSA6XwAVLYPh57UfrokHhtQATbT2v9ikthxkrAixR5YJu7chggOQo3IBIJ5fWvYl7ss87eM7khlVm25Lnwup2IXpnrUbhaTADSUXBIHhPvRjB5n4lB1DkQuedTY7cYWSRyFY7NuBC+dxoyQm+2fMEHIas28Na4j/KcNJIHwIt4Xc96dRJ2GkDUqgnClV0hiPiGQc/CRil15eGQ6dTGNDsCFXxbhjhQOXLf1rffX2GZUysgIDSRPhGGN9h1xt10+eNqghMKdI90Z+X/ALkgfMimVDBb9+TIDT59lQq5r/tR6nVe4J5eRPoAOZPoP+tyKFDaWcbYXBbOwzzHrnyweR8s0FNDspBbKgbHYk429V229d/SsrqbPhXIRByGd8cyx8tuv67VPJUmUlrfp7eX85KOOnEQDjr8+y8dSscQBypJbljcjGRn3hgeWBtvkmvKxkQ+Fi25GAu/gUHfPLGdiBvzB61lVujFmHO+ZVWrN3juCtfsrX+Xynyt/wC+RP8A1p5207RWaTtBd2bT4VSroikgMOWrIZd/I0v9kUOZrp+gWNM/PUT/AHU44j2ynt7icCxlmiDgCWMNvhFDA4Qg4IIzn06Vjq+7+ISWF7D/ALYeW6f0vVpW3OvZdIrL2i21sum3imVPwPBFj+vG6t9WD1ZL7j63fB7icIUDRSjSSCQRlefzqJH7XbXlLFcRH95AR+jZ/Stva3iaScGmmjBVZgCudidUoGSPNgM/Wqj4z0jMURaS4Zk3v6BWGu6rrOvkcrLlH+wW8v0oruX+4b/8v9KK19klUbh8fc8X4pDyDPHOo8+8XLn8yK9i4nKGuHkeMLHK0aIWWJdIVWDNIwYk4YcsD08pnbuHuON2c/w3UL27f0kOtfqcqPpSnjfYS1nuHubk+HSgxr0L4Rgljt00jmOVZTiEbGVTuk0cAdL9lhpyTemc4wjDsUrn7d2csbi97gjLKIkDTNscau9ACjPMYxzBz0rVxr+VcASRfEYlRxnn902hs+unUakcamseHd0kFlHLPMR3a4BJyQAS76juTgee/KrBYs0ge3uIEiaRGYiN9aurYR99IIYZXI3ByCCd8QlzYw2SNpAxXFyNBrYa+Oa7ALrtcRpbTn2riytkZ862wXTRtqU4PLfOCD0OCDzA5HmBWtrVoneF/eidkP0Ox+tYS9NicEcuY9RuNx86+hktlivqCFkxijktoQU1uL+UjLW74IxkAnqNyzqCPPnzwelauFuodNTA6NWkZ3yc4266SMHywMZAyN0nFotP88zebLzPqVkUfWtUMHjVmUqpAYMQwx7pyQcnQcFSSTsfqcy5paCC0t8/yn4cHHJ1/L8LZb24mupT8Ak/PcIo+R0k/IHzqNNaGTvZSAI9TvlsbjUcYG/PYDbfO1bftXdK2gFmJ0FieZAO+ck7IdIwPiz5Zi3DyHCyeEJyjClFQ4/Cd846tvvV+lEz3gsyAAGfIWvYcyqlR0TG2dre+XPbNe2l/JHgghsLpUSamCY/DgjHl9KfdleJtJe2aGNwBcwMzAg6n71MliAABvso/d6AVXYo9TBQcdTuB4QQDjPXfYVZOzTol1bHZESaJxqYZUGdS4JBOcLgksdsDzzXtY2BkgDW9a4+WXlK6Z7CXHJdbf8AZ8W/p/5tW2E/fcJ/7s/4BWmf9lxb/vB/fW2EYueFD/sf70NUuXh/etEdD4/+QS9P+E4kfOZR/wDs/wDWp/Dv/iVp/wDap/5bVCuBiz4gP/qsf2xU7h5xxK1z0tU/8tq5b9TfD7ldP+h/c7+xq4RPxMo0iLGd8FSSBh1ONYGN1IAHrpI6motxcvIWLEKGxqRMhSR1IJ3Ow/IVPcAoveHAKkjGokjOrK7YUn3cDPMdCTS+WIqxU52J58yASAcdOXLzBpjRCB7zdvW+/cszVmZrcj1VgFxyr1QPFkkZXGMnfy2zjbnTrsl2Xe/n7pXEaqpZ5CNWkYOkBcgsWIwAPU9KTX8PdzMqNr07g6CpHLOpW90rgA7kZ5E5BNyseMBYNVVpYzjxnRSHCA+5vpwfVuTHnuoGV6bjruajSsQqqCBqIcj4id9zjYbHl0yBjrWAkZuuOW/Xbljy+Z39BXqRgcutVKeicSHP0VqeraLtbqvQoFe0VhMpICqMs5CqB1LHApw4hjb7BKgC425rqPsptNFi0p/nZHf+FfCP8LVOtOJGGD7ZcXZEMn3ix6UIUPuqK2NbtvjnzB2wKnFTZ2kcUS65FVY4l/G4GTk5GBszE52AJ9DXr3sPZt9/eILYaslVuR3RLbnGpVK58lxXzMvZNK+STRx2AJtyAP3C2QaY2Na3YeHzsWzhvtE+0hnNjL9lUkNMcOFHUlMcgNzgnA86k9sLJSljZoAFmuoY9I5aFOW+g2qf9iE0SpbTQi02VkjUHK/EglVyFyOfhzvzGc1lw2H7Rx+3Qe7ZwSTN5apPAo/Iqano2MkqmCMWAJJGe2l7735ZLiYubEcRuus5or2itekyo3ti4S0vDjNGPvbSRLhP4D4/ppJP8IqucRxcxW1xHEJlV1mCeHUQUYDSXwNSllbBIzo866xPArqyMAysCGB5EEYI+orjvZCNrWW54dIfFayExk/FDIdSH6Z38tQFJOMRHA2ZurfsVfon9YsO/wCEssez9xdcU+23ERhiiAESOVLtgEKSFJA3Jb54G+5q0QcHP2g3Dyuz6SgQAKirnONO7E5wck8+gG1M6Q9tZIhaOJrhrZWIGtfeO+dIA3OQOQ6emazfTPne1ugsBkL2HqfyUywNjaT4+KpPtS4N3Vwlyo8EwCP6Oo8J+qjH8JqoV1xbeC9szaffD7pdJnR1k8OySeIDVuBkjzwcZFcjkgeN3ilGJIzpYfLr6g881tOBVeKM07/qb9tlnuJwWd0rdD91stJYwxMquyjkF0kHzzlh+X5+VOTcaI2fu9MZVdmbJYn3EEY8C7H1AB5c6QSDII9DW6a6dwgY7INh69WJ6k/pyFXauidNK03Nt89O4KGnqxFGRbPbt71fIIY0tYr21QmWFEcyyoxVZWBDjGkKFUlguORUHLVO4nY2V+hnub3uJY193SrSMm2SS3idQysqsx2OfEQyiq92K7d/ZGVLhO+t0VjGoXOiTA0sV5OcAICcYHUbkquL8b+2Ts0ihUkbbwgFGZiQ+2dyzYIyfDgZOnJDG+K5aMhy5di7EjJMidVL46/C1TTaNcaw28kmsiQb6eSKF0HBGBvy3zqCVuJDGApYH3sBlUggBlKs3M4ySDuR67R2QgkMMMCQR5EbGvCalNFHKcZJUIrHsGEAKyWftEuo4poSUaOYjU8qs8gx7pLIw1HOx2J35mn/AAv2lS9/bSTJDItuAmIWKuRgLnTISCfGNsjqKqXDuD5GqQDcZCtyVfxuDz9FPzPpBlRkVnAXu8F0WRdRVMhUOTuC52x5ajSqZ8Rfhi2t3E3v8+XawvnDLyHW/kRb7K3cU9pzstxHHHCkc8zSZkcsy4bwjCELk6T1P+dJuIe0C8mOSUXERhBiUqxTBXm5bGQTuMHfbBpJwyDvD3kmMc8ADTzPNeoz08hjqKn3/CdALINl99M5KD8Sn4kPnzH0IHcLoRJgl+FeTS1BZiYe8cxa32Cwj4ggxvpGrAyhGldA23DJjUPInPzNTeF8YswjJc2csuw0SxzMhXYalCtzBOptR5kgYxmkRcZG4GfM7fMnoPWpwtU0ZPvHzxk+RAx4VxuAcFhv5YnkihpXXuSVUjklqG2sAFZpu2dtHbdzZWYtzK+mSWYiVgmFUMrMdtgzHoMHHPItENivDYdckscMkkQ0tKTIkrsu7GVCGLDxFdYZV8QU8zXJ58sh2JJBJO3uj3RgchkFjtyUVnNdO4RXdnVBpQMxIUDoAeVSU7XTXK5neIQAtWvO52J3wNsZ3xiiiim4FkqJuirL7OODd/ed6w+7thn5yN7o+gy3zA86rDBiQqAs7kKijmWOwrsnBLCLhlkqu2+cuwBJkkbmFAGWPQADOF+dZ/jtZ0UPQs+p323TXhlPjf0jtAtXHOKwyzm1FyILmLRJG5xs7Bhpw3hbwNupO4k9KQyezu4uZu94jc98qe7HECMjyAwoTPXAyfPrWN/xTg965jmRoZST43Qxtknq+/8Ab2FZycJ4jw1S9tMLu2Uau6k95VG/h38vwn+GszG10QDWHA4j+oeeF21+XqnbiHm7hcdh+4Tzs9YQpO728LW8KIUkDKya2BUq2h9/AurxnGdfXBp77HLUyi74gw/4qbEef+VFlUx8ySD/AEar/aziEws44AB9ruysKqvJTJ7/AK4UHTq9Qa6xwDg6WltFbx+7EioPXA3PzJyfrTLhEZdimd3DfTXPfP7KtWOAswd6YUUUU9S9Fc09rHDGt5IOKRKSYPurkD4oXPP10sf7QPw10utN3arLG0cihkdSrKeRDDBB+YNcPYHtLXaFetcWm4XNeK8UKW/ewhZNWjSS2FxIyqrEjcjxA/LqKpPtBiaTiHDrcnWdQZhjnl11MVHIYQ/QGnvCbQ2VxLwq58cZDPas+4lhbOUOeZXfI9G6AU44d2bt4HMkUQEjbFyWZseWpySB6DasaQKGUhwzF7dtxYHw7E7/AOQwEaG1/BK+0/EzbSLdysUgiDRhFUM8zSlSeZARR3Y3zk4PLalXtA7LG5iW8gQ98qAsmMNImM4I/Gvlz6dBVwvr4KQir3krbqmcbD4mO+lQfi89gCdqVcS4xLavCZpI3SaVYiqoVKFuTKS51AHnnfcHbkY6aaSNzHxizh6jlbzzJ7tF1LG1wc1+h9FxuKQMMjlWVXft72FKM11arkHJmiH6uo/Uj6/KjRyBhkHIr6FQ10dZHjZruOSydVSup32OnNZV4y5GPOvaKvqqs7i77xy2MNhdX9LGD/cPrn51J4RZ95LuMqg1tnkfwg+mdz6Kah1nbSBJAxBdc+JMjDYB05B2OCc71Smic2mMcetvT/GStxSNdOHv5qwy3KyBiT/J08Ujn+dPkPNeXz2A25wuMEtAxYeOUayv4VyEiX6FgfmGrctwJkV5cLGGOUG4XScYP43c4A9CcDO9bbyAlk1e/LKpI/CsSs+n6HAPrk9ayoGB1jt+Nfc9w2WhPWGW/wCfn3Ubh1kUQKNyBkDOM8tS56HdSD+Ig/DUyCXSAc+Ebq2PdB6MOiEjB/AwxyANbDHgNjcrkgeZA1Y/iR2X6VHueKiLu5FHeI5PIgHOAc77eIbMu26g8+fnWlNgLkr3JguTayR8XtAkpCgY8MiKRkDJPh+WoHkeRFbBdhhuTgHfPM43Y4+FVzhd8ElfXEG3iwMnn8+W5OP16VlJED5g4xkEj5cue/nWkdRF8TcR6wCRtqwyR1h1SVKvFGgbBWYAkA8u8Oy4zyCDH0rRXryM3vMW5HkvQaRyA5DO1eVPRwOhYQ7W6hqphK4FuiKxdwBk8hXruAMnYVbewvYc3LLcXK4gG8cZ/nT0Zh+D06/LmVtbHSRl7z3DmuaamfO/C1NPZp2SIxeTLhmH3Cn4VPxn1YcvQ+opx2v4uYPs14i97BE7iTT+GQaA4+RBAPI6vI5prxXtBbQt3VxII9a7awyqwOxw+NPod9qiWtxAFItnimgOQ0COjYB592ueXnHyO+MHZvn0k8k83Tygm/lbMWBWrbG2NnRsOnndFxZ2XFoNXhlXo67PGfLPvKfQ7HyNR+xFpLbie0lbvFgZe6c9UkXUB6Yxy6Z8sVEi9nFqzie1mnt9X/JfA57gahld9sHljGNq3cbjZRHw2zLNc3ZOp2YsyodpJXY7+6MD0UgYwBXrWiX/AOeJxIJ0I+nmfK+mqCS39x4AtuN039n9n/tDiMt+29va5gtvJnP7WQfQ4B66h1Wuq0v7P8Djs7aK3iGEiUKPM9Sx9SSSfU0wrYQxNiYGN0CSveXuLiiiiipVyiiiihCqvtC7Gf7Qtx3Z7u6hPeW8n4XHQn8LYAPyB3xiqXwLjj3cEiH7i8iykqFQe7cddB5qSP7xnbNdern/ALQ+xMjyDiFgALyMYdOlzGOaN+8ANj6AdFIXV9EKlmX1DT2PYrNPP0Ts9CqxxLtFBw6EmV9dw2CyggvI+B6bKM7HAAGwHSl3Z3s3PdTrfX+zLvBByEY5qSDy88c87nypvwyW14j3VzoHewMcqwGqNsEFGB8juD5jIwc1YZHABJOABkmsq6UwgsAIedSdR2DkE3DMZuT1dvcrKqD2w9m/eFp7PCSnd4tgknqOit+h9OsG99pDrePArYgeRCJnjfVGhA7zCkbjOdJI28iMY6VHIGAKkEEZBByCDywRzrpv6jh7myNNr/LH5dcu6KpaWHNfPrZVijqUkXZkYYI+hr2umSXFlxWWS1ljInh1YkX8KnGpJMctwdLDG/XnVW437Oru3yYv5TH+7tIPmnxfw5+lbOl41G8iOoGB3boe4rPT8Nc3rRdYeqrlFa+/GSpyrDYqwwR9DWynocHC4SsgjIrB4QeY/wCvP0Pr6VLXicvexyM2sx5GMAZDDDcup559Kj0VDJTxy/UOfrqpY55I/pPwKTc8Skd3dXaPXgaVPQDA5jn6jzqGkKjkAKzor2KCOIWYLfwvJJnyG7iiiitb3ABxnJ8hufyFSkgZlRgE5BbKxL7hQCzNsqqMknoABVh4L2AvLnBZfs0Z+KQeMj0j5/nir12U4PY20rxW5Elwi5lkJDMMnGC3Jc/hXy36ZRVvG4YQRF1nDloO8ppT8NfIQZMh6pH2R9mpys16ASN0g5ger9Cf3eXn5V0KSdVKgsAWOFBOMnGcDzOATj0pdwkyia4SaTWQY2TChQEYEYC5PJlfJJJO1Qe2/BZ7u3MUJjXcNqYtq1LuoTAwCTtqJ68utYueZ9VODM/x2APJaGKNsMdo2qfxGxt72OSGQCRVbS2OaOADs3RhkcvPB6iqbd+zmxTwz6oST4JVkwknphw2l/3Ovwk7gOPZvwyeG0j7x0aN17wLpYOpffds4b6jPrT7jl/DBEZbggJGQwzv4h7ukdW8vz6ZoEslPIYonEi+3P583Xpa2RuN4F+1Vu24Rb8FhklLySsxxGrHcseSqo2yxG7YzgfnefZp2OkgV7y7Gb253f8A7FPhiHljAz6gDfTkqewnZOW7nXiV8mkLvaW5/mgeUjD8Z2I8tj0XHT61NDSuiBklN3nXs7EpnlDuqz6QiiiimKrIooooQiiiihCKKKKELn3bf2fSGU33Disd2P2kZ2S5HUN0DeTdfMHcKez3adLoMulop49pYH2eMjnscZGev54rq9VLtp7O4b4iZGNveJ+zuE5+gcfGvTB3HnjIK2u4eyqF9Hc/dWoKl0RtskR4Yn2j7R/OCPugfJdWo/rWHFZTpWJDh5ToUj4Rzd/4VyR+8VHWk69oprKQW/FIxC52S4XeGb+LHgPmD9QtTYjKGnnkCNpj+4MZLAqAWOx31MwXlkEKuDtWUkp5YX2lGmnI8rJs2Rj23Zuqf2DmQXfEbgjSissSAb7aiFRQN2OEQADc5FSLPtJeXHFHiikRIYlPeqyh0THMEggl8kKSGAyGxkLkxbHhx4Rw555jm4c5jTpHI64HzYLkk9ACBzJKniNq9jwdRuJ75wZD8WjGQufXIz/TYU2wMlkc4WN7NaTmMhmR3AXvz9amJzGgHK2Z/A8VbrzjVnfMyCzkvFTZpY4lIU9dLsysf4efTNKn7BcPm3trtoiRkIXVgNyN0fDg5BBBOQRvV27OcGW1tooVHuqNXqx3c/nn6Yqk+0XgSrby4GW1S3RwORaSGP8AwlvqKq0s9pejhe5ovYG9/EjRSzR3ZikaColx7KLpf2dxC/8ASV0/whhUJvZvxAfDCflJ/qKuZ42f9kxOrESPb+8OahIyZW+YVTj94r51WuFQ3kvB2uI7q479Wdh965yibMuM89mbPPbFMYuI1oBLnj6sOY9u5VH0dPfJu18ioI9m/ED8EI+cn+lTLf2U3be/PCg/dDuf1AH6054BxL7faWsayyrKG+/ZZZAwWPHeEkNn7zKAA8tZx7ppf2zs5eH3cN6heW3DDXG7u4QkY21k4yNwejD5V7/qVa95iLw12dstbab7/Nl5+jp2txhtxlv80Xn+4dhBvd3xcr7yh0QeW6LqfntT3hM1pFZyXPD7eNhGH3bKswQZbxkM/wAg2M+lMuAQxXHfXKqpS5woyvvRoNPiB/E2s79MeVUPtDweThEpeEs1jOyrImd131Fd/MBgreRIPrQEjqpxjle4uyyJyPMWFs1awCEYmNFuzXsKcdv5ruGO3uGkLRh07+BQAnQ4PxMpwynUSM423xXvHOx5BS/4WQkmkP3agBZFIz4V5ZI5ryPz52qbueI2bBWDRTIQD+E9MjoVbBx6VXfZbxRu6ls5dpbViMH8JJ/wtkfJlqKOV7YcTRYsNiLZFp5jsOS7cxpfY6O0PaOS29le2kd5PHn7ufu3jkiPmpDqwzuRtJ6jOD0JulV7iHZBGvIryLCTI3j8pVI0tnHxaScHryPmMLztY0kv2bh8X2u566f2UXq8nLbyB9M52qu6EVLwKdp0zHLPny5FSB/RNPSn+Ux492ghs49cp57Ii7s58lXr/cKy7J9hJruZb3iaaQu9vaHcReTSA839Dy6490Nux3s0WCQXd4/2q9Pxn3IfSNTyx+LAPkBk5vNaag4aym6zs3c+Xd7pXUVRlyGQRRRRTVVEUUUUIRRRRQhFFFFCEUUUUIRRRRQhRuI8MiuI2imjWSNuauAQfof7+lc44h7MLmzJfhU+Y+ZtJySn8EnNfkfq1dQoqOSNkjcLxcLpri03aV8/cdntriRY+Iwy2NyhyveZMTEY6+46nYE4G22qm/brgrXdvFJBpkeGQSKARiQfEAc46Ajfpiuw8Q4ZFOhjmjSVDzV1DD8jVFvfYzArF7C4nsnPRGLxn5xud/62PSlUnDCHNdC62HQHMZ6jnZW21VwQ8a7jVLrXtLHKQI0mLkjUhikQx5562cBRj0Jz0zUTjlt3322MbkWoQfNu9b/JKkT8E43bfBbXyDkUbupPqGwn5ZpNFxsWsjvNwu8tnf8AaMsbOjY6lgQpxvvjlSh3Dp4SS1ndY33HcfRXBUxvFifx7qtcNLpwGWWTb7toYRv7kkvjP8RbHyjFXTsRGsHDLcsQFEXeMTyAbLkn6H9KQcV49wu7t1tjdvBEoUBFQr7vu51Rk7fOpknEbR7aKBeJxKkejJxGC4jI0BgxxjwjIA39BtXs4fIwhzSLvJPVOQtlt3+aI7NNwQbNtqEi7PyHhvE9Dp3cF6AyKf5vJPdqfIqToI6aqv8A2lUNbvGVDGXESq3Is5wD/D7/APDVZ7Vtw++WMS8QjXu8nKNHkk4yepA2GwrG97UWB7kycRlZoN1MYILNgjU2Ijk6SRzA3PnXEjXTuZJhOLfI7aHTzXrSIw5txbbMb6pf2Yvn4VetYTtmCQ6oJDyGrl8g3ukdGHkSatvF7uF7yG2kwwMcjMhBOS2lEBAG2VMvPFJbvjNveOrpwy6vWAwh7himP4iVHz007tOEcZm2itLaxTbeVw7YAwMLGMbDGAw6Yqc0k87hJgIdbO5AF9L7n0UYmZGC3FcXy3y5JB2e7KXVjeSmBkFkTkrK2+MbkBc4K7gM2Mgb0TXtil48kCPfX0h2SEFguMADw+AAYGSdRzvVztfY4JSG4jez3fXu1PdRfLQpyfmCKvPB+AW9omi3hjiXyRQM/M82Pqc0yZw1z3Y5nZ2scOV+86n0VZ1SALMHnt3LnNl7P7+/34hL9ltz/wDLQNl2HlJLy+gz8ga6LwPs/b2cQitoliQdFG5PmSd2PqSTTCimkULIm4WCwVR73PN3FFFFFSrlFFFFCEUUUUIRRRRQhFFFFCEUUUUIRRRRQhFFFFCEUUUUIRXi0UUIXPPaB75+VcF7S++fnRRXhQovAvfH0ruXYL34/mK9ooC9XVGr2iivV4iiiihCKKKKEIooooQiiiihCKKKKEIooooQv//Z"/>
          <p:cNvSpPr>
            <a:spLocks noChangeAspect="1" noChangeArrowheads="1"/>
          </p:cNvSpPr>
          <p:nvPr/>
        </p:nvSpPr>
        <p:spPr bwMode="auto">
          <a:xfrm>
            <a:off x="106363" y="-665163"/>
            <a:ext cx="1371600" cy="137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8" name="AutoShape 24" descr="data:image/jpg;base64,/9j/4AAQSkZJRgABAQAAAQABAAD/2wCEAAkGBhQSEBUUExQWFRUVGR8aFRgYGB0cHhscHx8WGh8dIBoaGyYgHxolHhoeHy8hJScqLCwsFx8yNTAqNSYrLCkBCQoKDgwOGg8PGiwkHyQsLTIwLywsKjQwLCwsLywsLCwtLDAsLC8sKiwsLCwwLCwsLCwsNCwvLCwsKSwpLywsLP/AABEIAOEA4QMBIgACEQEDEQH/xAAcAAACAwEBAQEAAAAAAAAAAAAABgQFBwMCAQj/xABNEAACAQIEAwUEBgUIBwgDAAABAgMEEQAFEiEGMUEHEyJRYTJCcYEUI1JikaEzcoKxwRVDU6Ky0fDxFiQ0NXOSsxdEY3R1g5Pho8LS/8QAGwEAAQUBAQAAAAAAAAAAAAAAAAIDBAUGAQf/xAA5EQABAwIEAwcDAgYBBQEAAAABAAIDBBESITFBBVFhEyJxgZGh8DKxwdHxBhQjM1LhsyRCcoKiFf/aAAwDAQACEQMRAD8A3HBgwYEIwYMGBCMGDBgQjBjy8gUEkgAC5J2AHnfywgZt2rB5GgyuE1sw2ZwdMCerScj8rA9Gwlzg0XcbBdAutAZgBc7Ac8J2ddrWX07d2spqJekdOvesT5XHhv6ar4W34Lqa06s0q3lXn9GgJjhHobeJ/ibH1xLo81y+jLQ0qKzqLvHSxmV7CwJYoD5j2mvviql4qwG0TS4+yfEB1dkvT8cZtUf7Ll6U6nk9XJv/APElmH544NkubTfp817oH3KaFVt8HNmxc8P8T09ahenfVpNnUgqynyZTuOR9DY+WKbtSeVMtlmglkiki0m8blbgsqkG3PY3+WK08RqpJRFk0k20/VPdiwNxarm3Zmr/p67MJvPXUG34af444v2VZZezhmP3p2v8A2hjrw3QQyvTTxlxMkMUshaWR9SzJKpBDs2+pdQPpio7VslMLwZpAgMlO698Le0txpJ+B8JPOzD7OGhLM+URmVwJ8s9hrvzXcLQ3FhViOyrK9WlVIfyWdtX4aicd17L4k/QVdfCf/AA6g/u04s+Fo459VcqrqqgNJ2usa3CqSPe5s3qdO+gYV8knOcV9S0rMaOlYRxRBiqyNc+N9JGr2b2PLUvrdDZqi7j2hs3XfPl6rpazLLVXK8OZpD/s+bSN92oiWS/wAXNz+WOycW5zT/AKeigq1HNqaQo3x0Pck+gAxPyrKHhqJNLuacxp3UbMWCOWfWAWu2mwQgEm2ogWG2KHgziupq5awkxNT08jJE7Aqz21Wuy+EAAAk6PexIj4hUgFwcHAW1HPw3STEzS1kw5X2w0Mj93OZKOX7FShj/AK262+JGHSCdXUMjBlO4KkEEehGxxnPD2e0+cUxZqZjGCVImVGXULX0m5O1xvYYiHs/emYyZXVSUjHcxEmSFj6o17fHe3QYsI+LMDsEzcJ9QmTAbXbmtVwYzih7UZaVhFm9OYLmy1MV3gY+trlD6b+oGNBpKtJUV43V0YXVlIII8wRsRi3Y9rxiabhMEEZFdsGDBhS4jBgwYEIwYMGBCMGDBgQjBgwYEIwYMGBCMUHFvGtPl0QaZiXbaKJN5JD5Kv8Tt+QxW8b8ffRGWmpk+kV0v6OIclH25D7qDnzF7cwN8U3DfBpilNVVyfSa1/albkn3Yx7qjlew9LDbEGrrY6ZueZ2CdjjLyoMmUVubHXmLGnpb3SijYgkdO+cbk/d/JTiZnnFFJlEcaGF0jJAURReBfUsbKWsL2uWOJHEHGkVDUxR1A0RTqdEvMK6ndWHRbFTqHmbi2+LHNsvSqpyvgcMA0ZIDISN1J5goeR81YjrjNS1Ekz2vqL4TpbT4PVTGsDQQzVVtPm6TSRVcNQZadvq2QEBUZ9OlyAA2rUNBD3t3oItY3WeLx9BzujrRtHUfUT+V9lBPyKn/2sRK/s1bQanKpDA0ilZaZ28J5q8dz1DArZri4uCu2LDOqSbNMmMUkTCtjZVZCLESrYFiTYBGjJbVe3i2vbDrGxscC112nunYgHn4c0kkkZjPVRs0pjQ8R08ke0deCkqjkX5E2/W0P8S3nh14xo+9y+qT7UL2+IUsPzAxVUuRSM9NVZg8StSRkKFYldbBQ0juwUX8IsoFgd9RxzzrtLy1Q0bSiouLFIkMgI8r+wR6Xw07HK9mAFxaACRnocvayULNBvldLfAmc0lJla1euJJu5eN4wRqldHYxeAG5axte3Jxc2GHLM62OpmWiY+Fk1z7EBhtaINyuxOoi99KEe9hRTtShi/wBly1wOl+7h/JVOPLdr1WeVFGP1p7/uUYnP4fVSvMjYjvqR5eiYE8TRYuCk9mNRJSVFRl8gdokkY00uhtJ33XVawuLN5X1+Yx77MkWhlraOdhHIJu8TWQveRkWDKTzG29uV/jiEva7VjnRRH4TEfvBx7btWjkAFVlrMBuLGOa3qAyjCpaGsOLFEbOtexGo3/wBIbPFlZwyTjxFxOkeXVFTG1wiMEYci+yKVPJl1sBcbGxtjO4KebLuHTIsygVK3aNo97zeEFZFYEHu7N4g3I8sMVXxplGYIIalmjHRJQ8VvLxIdO3qcTeIeDRX09OkNUrQQFSq2V1k0jSAZEO3hutwDzPPESK0FmSNLe9c3Gw0Hyydd38wb5K14HysUeWQI1l0x65CTaxa8jXJ5Wva/kuKrLOMJKrOGpkBSCCEyG4sZC3d6WI5qtnuFO+9zvYC0rqWapleOUNTwxhWRkZGEjA3u2pSoRLD6tl8V7nYYVuzy8mcZpKzB2UrHrUWDWJFwLm36Lzwy1oc2SV+ZtfwJI8t/JKJIIaE955XQRQlqnSIWIRy4uviNhqB203IFzsLi/nhY/wBF6ihY1GTygI3iekdtUMgO90JPgY9Df5gbYrO12Uy5dM9z3UciIlj7b6rO3qq2KD11nopwx5RNL3NFFAV8EEbT6hcaDGoUC24kLAkdAFa4N1wqEyU8YljdYkm42yAOfquOs84SFf8AB3aBDX6oyGgqo/0tPJs6+ZF7al9R6XAuMNOM94o4Ojq9MisYamPeGoTZ1I5A29pfT1Nrb368HceyGb6BmSiKsA+rcbR1C/aQ8g3mvxsBuo0VHXsqRbR3L9FEkiLPBPuDBgxYJpGDBgwIRgwYMCEYMGDAhGE7j7jdqTRTUqiWuqNoY+ije8j+SCx587HoDiy414tjy6kaZxqc+GGMc5JD7Kj95PQA9bAp/DGTGlSWur3X6VMNdRIx2iXa0ankFXYbdQBvYYhVlWKZl9XHQJyOPGV6ybJ4cshknqZQ88viqJ3Pidt20rfe22yjc25cgGWjrEljWSNg6OLqym4Iws8WVU8MkNbTQ/S1SN0aNW8WlzGwkjIBv7FjYG4PlchZo+0TMi5ZMocRX1OAkgY+Z1FQC37JxlzBJUDtL3J1uQPKynYgzJOPG2WxSwK00XepG41oBclXvGdO4swLK4II9jnhJoMuzLKHjECfSKaZ9IpS4Z4ybkDUAADpFyy3S979GOhpOldRFoz4KiIhSRuNQK7gHmp5i/Mc8LfE3HiUCimjZqurtvqI8P3pCoAHnpFj8L3K6Uyu/oNbiN/pN/gsd9UmTCO+TbqriSpWkMtTUzrDFJY90bEK+kBjqtqdzb2U22vvckpec9rM011oYu7T+mmG59Vj5fNr/AYUatpKiXvqqQzS9L+wg8kXkBjpjUUfAGNs+ozPLb/aq5q86R+q41kTztrqZZKhumtjpHwQbAegx7jiCiygAegt+7HvBjRxxMjFmABVznudm4owYMGHEhGDBgwIXl4wwsQCPIi+ONNSmF9dPJJTv5xsRf4ryI9MSMGEPjZILOF0pr3NzBTLk/anUw2WsjFRH1liADgebR+y3yt88NeWU1LUwzS5XKkLzACRo1HMaraozbQ3iPiAB3vvjL8cokeKUTU8jQzD315H0ZeTD0P54z1XwJjrupzhPLY+SsYa86SZ9VpXallbSZbHTQoNTzRRxoOQ9qwv5ADn5C+I3E3EEmWQQUdMO+rqi1jbrYJr0/shEU7AJv7O8jg3tISpdaerVYan3D7kp5XQnk29tPrtzsJeZUkcGbCtqCFiNP3aSN7McgYkgn3dSNsTsfEOZAOXwvhd2Mzfpubf5HbyVpcOGNh19lzyLgqqVe8qMwqjUtv4ZPqkPl3bAq4HXYA9Lc8dvokWc0CmRSjj2ZFBBjlXYtGx3Kah52I2vcbcuDuMpK+ao0wsaQNphmuFPsi4IuCQTuCN11AHzEHijjYrImX5WgkqVKjwfo4lQr4Tba1hpI5AE332wjDMZbaOFjcWAaN78vnNdu0Nvt90ycCcZS98cuzAgVcYvFJ7tTGL+NT9sAbj0PUNZ+xl+b5YMzgt+graV7qQfFDMLMLMNzE4swPUEG1xYMnZ7xka2Fo517uspz3dTH97o4+41r/G/SxOjoqvt22dk4a/qOiiSR4TlomzBgwYnppGDBgwIRjzI4UEkgAC5J2AHnfyx6xn3atmzusOWQNaatNpGHuQD9Ix+IBHqA4wlzg0Fx0C6BfJVGUSHNswbMHB+i05MdAh5MRs81j1JG3wHVMROOuI3gqoTU0jvl6HxNsQZeSsyb3Vd9KtbUTqF9K4ZM2yyWKgNPQKquE7uIs1ggtbVexJa3L7zAna+FjKu0YKfoebQfRpCNJZheGQct73AB8919RyxlDK+olM9sQ0tfMDmPhU7CGNw6K74X4ogkZ44k+q1Du5o4yIXLBW0kgWjlGoAqbXPkTpHsZnUyzstNJDZHKVKSqWeBrEqy6HTXG9gRf7V781VZreD6jL5lqcocGOZlD0zG6HUQAVN903ve91FyCRcCZxXnxyyn7qIh6+rJdntyJ2aUjoigaUU9FHOzXR2DZHgQ94u0B1vvcbfLZXCMZaO9lZROK+LvoUYy+hbVOAe9lNvqtRLMdtu9ZmJsNlv+CNS0oQG1yzG7Md2YnmSepx8paXQOZZibux3LMeZJ88d8bvh/D2UjObjqVRVFQZT0RgwYMWSiowYMGBCMGDBgQjBgwYEIwYMGBCMGDBgQuNVSrIulh8D1B8wehw8cB8etqWirm1M3hgmblIOWh7+/0BPtcjvYsm441VKsilW5H8QfMeuK6v4fHWR4Xa7HkpNPUOhd0WlccQ1iCGlou5p6ed+7MqjQYibnTYbAOb2K2JY6diQW6cM9nf0OUiKR0h0Ksg211DgsSxa144xqC6VIJtv5tF4B4oFbC9DW2eZEsdXKaLlq/WHI9eR53s35PkUVKlkLsbbvK5dyPVmOwHkLD0xgZ3SU4MDsiNctet/nqr9ga+zxovdDk6RSSygXlmIMjnmQosqjyVRsB8Sbk4WuMqV6OePNaZbvCNNUg/nYNr3+8vO/oD7uK6t7U5Jp2gyylNWy+1ITZPjtbw/eZlB6X54vsozyqLrDX0qxGa6oyOJI2OlmMbC5KsVDEXJBsR8eRtnpniU68ri9vDXRdJY8YU/wCW5ilRCk0Tao5FDIfMEXHwPp0xJxmnZzVGhrZ8qcnujeehJPuMTrj+Km5+TnGl42EcjZGh7dCq8ixsUYMGDC1xfGawudgMZXwW5rayrzNt1lYwUt+kMZtceWphc+obzwx9rWdNT5XKsf6WoIp4h1LSbG3ro1fO2Kyd6bLaCGGZgsVlgLXI3YEM113F/ExI5emKfi0pEYibq4+wUiBueI7JS/08plzF5KtaiINZaWYGQRtCOR0qRqVmLPezCzAbW3equipMxp7MI6iFvZYEGx81ZTdW+BBxzyzK6aSkWEMlVTqAqatMgCgAKuobHSNgedrbk74Vq3sq7iUS5dUTUpZlEiKxK6CQGIJN9gS1m1cumKMuhe4WJYRpyy9wfVSQHAcwpmR8Npk6VU0k8rU0YvCjNcILAtZb6S7MdANgdvvYzR6ySpmkqpv0kxuB0RPdQegFv88N3atmuuWGgQ+CMCWfe/LaNCev2jfndThVxrOB0xLTVS5udp4f7VVXS2/pN0Ri3bhSpCB+7urC4IZTe/Lk3XFRhu4Iz6TUKcr3iG5UFgCvnbUbEddPxxY8UnqaeHtqfCcOZDuXQ3GnX94lMyN78Ml89LJUliKkqwKkcwRY/gceMaln/D8M0e4KsOR5G3W19j52H798Z9mmRvBubMnR15fMdD8cReGccgrgGnuv5c/A/jXxTtRRPhzGY+aquwYMGL5QUYMGDAhGDBgwIRgwYMCEY+qpJsBcnkBiXluUyTtZBsObHkP7z6DfD7w1w1FFdiC7crkb+u3uj488UvEuNQUIIJu7kPzy+/RTKejfNnoOf6JRo+DamTkgHnqYC3x/u54q62iaJyj21DyNx8bjpjRuKc3eni8CKAdvaG1/MfwHOx3tfGayylmLMSSTck9Thvg1XV1jDPNhDToBr55lKq4ooiGMvfqo0rvG6Twm00J1Rnz81PmCNrevrjWqrMzmOTSyU19c0DgKOYexDR/G919bg9cZXhi7L85+j1r0rH6uqBeP0lUeIftKL/sqMM8do8bBUMHeb7hO0E1j2Z0K0Lg6hpoqOJaXT3ekEkc2aw1F+uu/MHcctrWx1zjKZJ5IbSGNInEh0gFmYBlC+IFQtmN9iTccrXNXxjmD04VaKBGrKpiiNpUbKNTO7dQot7Rtc+livUnZHJM3e5hWzSyHe0bWA9AzA7fBVxkGsB/qvfa97XFyfL8lW5J+kBXfaPSOkUVdCPr6BxKPvR7CRD6Fdz6A+eNHyzMEnhjmjN0lRXU+jAEfPfCBkEaJLUUPfPURxxoT3rB2TvO8VomYAXFlDAHcBiOVsSOx6qaOCooHN3oZmRb9YnJdD8/F8rYu+EyWDoSdMx4H57qNONHLQcGDBi7UZZtxw/0jO8vpua06PVSD19iP8GX+tiTxSaAhFr2hsb6FmYDnYFgCeYtbV0ud98V+St32eZnPzEXdU6ellu4/5lv88KOe8Q5ca2p/lCkmkvJ3ccuklAiAJZbOpHjDsSL7tjN1gM1WQL90D6dfmamR92PxVxP2SQgibLqqWlZhdSjl0I5ixDBrH9Yj0xbcJJXxPOMwnSRIVGh1AAII1szWUG6qBzHvnne+M9yWTvtcFPnCUlGsj9zGSVl0lid2YJsb3HjPPle+GziCOOg4fkSCRpe+GlZG5yGZt2v6pe3oBzwzKyQ2ie7ESQBduYv1I9s0ppH1AWt1SAtc1RLNVN7VRIWHog2RfkBbHXHiGLSoUclAH4bY949DijEbAwbBZx7sbi4ox6ikKsCCQQbgjmPUeuPODDhFxYpC17I6l3hVnZJQw9tLjV8VIA1ef7seJYgwKyL6XO+3rcfvFj8eSTwVmGiQqZzFq5KVBRviSRY+uHytDeFr6v1bj5gXI/E48l4pQmjqS2+uYyt+Lelx4aLU0s3axg/PnikfiHhLQrTQC6L+kQb6PvDzT819RuFbGtrUd04extycaeh8+n+PwQOMMqSGoJiFon8SD7J95fkeQ8iMa/gPF3VH/TzHvbHnbbxH2VXXUgj/AKjNN+io8GJeVUayzIjMEVj4mPQAEk79bDGrZNwtQRlGWNXO9jMSQTbbpp0/s8/li8qeIRU7xG/U/tqocNM+UFw0Cx7BjcxwHS1CFpqVInO14mI+fhsPyOMd4hyg0tVLCTfQ1gfNSAQfjYjEiKdsmiRJCWaquxf8OcMGcGWS6wJ15F2+yp/e3T48qvKqAzTIg5E+I+S9T+H52xqDzKxVI0KRRCygD8Of44o+OcWNI3sovrI9Bz8TsplDSdqcbtB7rzT06xqFjUeQsPCPQef7z1PXFgNQQDZbDctvbzNr2+d/liJAhMg5rYc2N/7JsB8/7sVHF1eViNpyD00r+7fb9bp59Mef01O6snEd8yddfP8Ae3Uq8leI2XtolXjCctOQZe8t0tbT8dz4vz5cuQosGDHrsEQhjbGNhbYfbJZSR+NxdzRiNXSMgWaPaSBhIh9VN/wtiTj4y3FjyPPDj2B7S07rjXYSCFsVXG1XBBU0rqkoXXCXXUpWRRdHA30nbcbgoD6FWrsmz6qOh6inpozsxgLXI9DYv8tS4ndklZ3mWd025gkeE/C+ofk9vlis4g4rp6JVpy1RXVQAQqZZFQtsPFpIU79AGPmeuPNGMkjldE0AkHK4vYc88vVaUkOaHc0zcP5JTZTT6O8Gp2BkkcgNI5IUbX5XNgBfmeZJJ40j/RuJIzySvp2Q+skPiB+OgAftYVsq7OqiudZq5kgjB1JT0yqPhqdbi/qSzeowxdoj90+X1X9BWR6j9x9n/HSB88P0zhHVt7+Im4P4+aJLxeM5WWqYMfNODGpUJZZ2aNrStn/pq6Zr+l1t/HFtRZ4zwoZKOddSgldMbDcX5CQm3xAPmMUPZdJbJu8HMmZ/nqb89sQoOMs4RF7zKi5sLlWNz62Baxxj54zLPIRb6tzb0zCsGnC0eCtMy4cyyp8EtKIXk8KsYHh8R5WcBVLX5Ak35b4pu1lRHT0FMvs94CB6RIAP7WPdVxJmNfG1KMskp+9srTSMdKLcEsLxrdha4sb3A2OI3a+16yiHkszfjoH8MSqGN/8ANxMedzlcG2XT5kmp3DsnEckp4MGDHoaziMGPqoTewJsLm3Qefwx8wXGiE1cC1jBynexqvPu3vv6qeh+fyw7Vy7KdIG4uVe37gMIvAtU4mKr3ViLkvsf2Tz+VwMPFewIFtB36D+IvYY8z/iFmGvOQzA+bZ+Nz1stHw83hC5VA9m+rn1tb8v8AHPCnxtXKQsXvg6j6Cx/fe/yw0SqLqQBbzA25HYH+4dMZ5xIxNXKTz1fwFvywr+HaZstYHOP0i/ne35XeIyFkNhubKtw39nWWzT1K2ZxDEQ0gudJ+7blv5eV8KcMLOwVRcsbAeZON04Y7ilpxEhvoU6iRbWdyTb1P5Wxu62eJgEbyLnQG3qqWmjc44hewTFSUojjCLsBe3pe5xhvaWlszm9dJH/Io/hb5Y1tuKFBfYkBgF9R7x+Att53GM07UVEk6zIuxBRmt7VjdT+F/kB5YgUVXT9qI2vFzkBf5yUqpifgxEJf4XzEQz+LYONJPzUj5XA3xoCe2OdyDyNvLnuNt/wA8ZSB5c+mNSij8Q8I5EkWBte3rf02xQfxRTtbMyUHNwIPla33UvhchLHM5flSacDvSbKDb3jcn+7EPimf6lvr1j/ZuPhz5/C58h1xOozZyeQI5hGsfib88VPF+YusB0mJ1OxB/gDcMfS/yOKHhjHPrIwBuPmYd9vMKZUkCNxPz7LNzgwYMetrKIwYMGBCb+x6otUV0XQ93IB8Qyt/DFpnuf5oamanpaOKZEYWlkNlsyq9iC6gkardemF7sse2azD7VLf8ACRB/HD7m1WYJXkkrIYImVdKyKDuNWoi7qd9hYX9nHnvEgGV8ndBvpe+uXJaKmN4GpJk4DzWpN5ZaOmB591CuoftLHf8Ar4tuNcpkj4ekilfvJIVX6zfxaZVs25JuU57874gV3ayobu6V2q5OgjpWAPzM2r8FOLKsqKmbIat6yPu5WSRtFraVAGkWJJHK++9ycMuMwcx0gAAcLC1j+qcGGxA5K6/7Tl88GPz5/LbeePuNUoK2zsplCZMpJA7tpbki9rM5va45c7XwxcNz1EkCS1JiBkUMEjVhpBFwCzO12sd7AAHz54oezSICCsgYXEVZPGQfLw/kbnEGoy7OKId3RtDVU67RCWwkReikllDADYG55chyxjqiMOmkZcA4t/1ViwkNB6Ju4gr2p4u/BGiLeVCPaS4BKt0dR4hzBtba4IQO15bVlEfNJh+Gg/xxKgybMqt1OazwwUysGaBGQd5pIIDEE+C4F7seXLqDtkh2opuglZL/APEUW/sYlcOa2GriFwTc6aaZZ7pqou6J3gkrBgx7hI1Lq3W41fC+/wCWPRSs2mHgaiEk76hdRGwYeerw2/C/4YM94ZWmpix8TtNpU+SASW/aNgT+Hnhpyvh9IwZqXZrDXHe63HMA81vc2BuCGUi2xEOrp0rVd5GYQwo0gVbg3GoEMzDY2W/h3sRuOuElr5HcQ7VriI+7iG92/wDbbqT4c9LK9bTgQYSO9nbz39EhU02h1awOkg2PI288a3QVBkiF2UEjdY9/lc9PkMY+vLDfwPnAjDRnTGvtM/VuQA3BG3nf+/Ft/EVCaiASMF3N9x86H0UPh82B+E6FNc0JIt7w5Xtz8hbpfmfIWxRZ7ki1FjfRILbkcwbmx/hhnan1WKi2rptcjmSTYne9sRpBddxz3J8yQVFv8dBjz+mqZKd4kjNiNCPnsr97GyNwuFwsYr6Du6h1JJKyOuoFhyW+1v8AHyxxVm28UnKP3n97n16/5Yas74QmesGlARUzS9z4030+A31AkWPn8rHfFW3DEyxSSlBohkWJzqT2152FtwfP8dWPVqeSKWFj5CCS0X05KgdTVGIiNjrXysDzsP0VYpax8T8nPtP0Nh16f54lCDUbNqI1gWJc+7fqf/vFpJwVUrLLCYxriiaV/HHYIbNcG25AI25+VsfYOGpyaciMWqWPc+KPfT4SD4dt/Pb0PPEpppx/j7KO6mq3D6Xe/K/2z8Fd8H5GiRRTMS7FQVFtluSL38/Im2G2NLbkbnpex28j5je4vvfELhmjMdNFGw8Sgo49bsDv1AIIxcQwE2JN77jyJF+YI5kfu+WPJ+I1L5qh5eb2JHkDoPnitJAxscYDRZfR9WlyxW/UgFT5HYWuR6jGa8U1ZknN1juPeQ31D1tax9CAfjths4oztUjZFKEjZ4Xt7J6rv+75WtjPoYC7hVG7GwHl8/L1xq/4boOzaamQWJ08Oeg/It1VTxCbERGF5iQFgCdIJ3PO3rYYs83y1E0mMhtQLeE3ARbC5I6k3J8thiRRUEbQb6tQ3bw7ktpVbdCACxA67m3TFlCyKfq41kU7k8gukeENcXbcaiD8gb40b6jv3F8r+HzkoLYss0oYMdauFlch76uZvz333HQ73t645Yng3F1GTD2WpfNpT5UtvxkTFvx5xPQpUtT1lE1RZVKuiKWAYE21alZd78jiH2QQXq62T7KxRg/HUx/cMWuaceVFNVTquXzTwhwBNEG3siBgbIQbMCL39OmMDX9/iElhew525brQ0+UDbpdoO1GlpV000M6J/RvTxAf/ACRyK3zYOcNOY8SrW5DU1CoYw0Mi6Sb2IuvMeuIUfbbSA2miqYT11ID/APvf8sd+Ns4jkyCeeJSqzgFb7E6pVXUR5sPFb1xEfGcbLxlpLhne9/ZPA5GxvksP/klvLBjdf+y/0x9xq1AUjh1e5znNYOjPHUL694t2P/MQMSafN5lapeaSILFM0ccbMsS6dKOrPIwZixDjlYenl44tT6PxBRz8lq4Xp2/WQ94t/UkqB8MReIOzmjqKp6urJ06VFtehRpBBLHY8tI5jljMV8bG1Lu00cAdL9OnJTYiSwW2VPP2jUM0Tiv8Ao5BLIIY1adrAldXehQm9rra2xBv0xzz0/TOGY5UuxhVHW/P6lu7Yn10hicSc/ny/KzBHTUMU1RPbuUsCbEgAl3DMLk2HnY8rYZcvdpBJTVVOkLSxsxEb60dWsj76QQ41LcWIOoEE72ZLmxhskbSBe4uRoNbDXzzSrXuHFY/G4YAjkRcfPHrEekp2iLwP7cDtG3yJsfgRyxIx6RG8PYHDdZp7cLiE8cIZfNJGrd8pVbWUXEgXfZZBYjcEWIIBHlY44Z7WvHT/AEe7KxYKFFtLlgNRLcybi4I8PivufZ4cJ5zEmmJlUEnnJp0kkge1puvTY3BseRxdV4JUTRxvHsQWA1eDSQfCRYDyK8rX5YwvEJJYa/FK3K92/SL8vHPoTZXtOGvgs0+Oqo5+Db1kVOhNmjDSP5WLB2t8QAB6jC3HC4USaSVDAareHVztflfbl/fjWcjqUaSWQsutlRQtiCAveHSL+0S++2248r4T+Pa6P6iCLToiU30+zc6Rtbpsd+tzix4XxColcyB4uSMydtST4m4HJRqqnYwF4y+ZKZknG2okSmzu6qpsbBTt+Vz+IsMM8dZHICQRz0Lbe1rX/C/5Ac9sY/hh4YyuaWxDskUbhturC1rDkbbbnYYZ4vwOkYx04dg+3QAe3qu0tZK4hlrpzqUAq8rA5d9Uf9U4oa3/AHbX/wDnv44u5FtVZVvf66o3P/FOKSt/3bX/APnv44lU/wDZZ/4j7Ba2k+mP/wBf+RyYK3/eWYf+nt/YixXZf7OSfryf9QYsa3/eWYf+nt/YixXZf7OSfryf9QYfXGfQ3wH/ABvVtTVCqpFwH1OygnnZ3BA/Dl5NilzXjKPQApJWQHce1Gwsdx8Tf92IWf5LK6iSN2JR5Dp6i8jeyR5W5H8cJZxW8N4TSVL3TF2IhxuNLG5/ceYzCytTVSxgNAtlrz0UqvzJ5yGkN2AsT1PxxY8PVUaA3NmJvuLggK1lv0ux35bdcUmJlHFfGonYxsWAZDkFWRlxffdM2X1ZZWbwCw9kbFQFIJHUkgdOQ67C3mOdO7MsbCJkALb+yoOyhRz1MfMXLbk23h0dakd1dQQeZ6n0P3b89x1+OK/PamJmHdX3F2PIAnfSAPLqTff0GIMUBe/Q29lJfJZqrppSzFibliST6nfHjBiLmLNo0oLvIRGgHMsxsBi3c4MaSdlCALjZaZ2P0mnL3mP/AHiZ5B+qLIPzVvxxOo81MFN9OqqwiGX6xItKFVV/Esavp1u9jbY8wdrDFgUNBQxQwr3kqqsUKfbkCk7m4svhZy19gCd+RWK/s/oX/wBYrkFKNV2VaodyWbc21KpUnyW3pjzMvbNK+STRx2AJt0B+4WmALWho2XXKu1D6UHkNBN9EQ2ac2cKOpZNPIDdtJawxI4/ok7mhoowAs9XFGFHIRqST8hcYtDQLUQJHSTwCj2R0iUHUnvIJVchbi4Phv4juCb4j6PpPEVNGPZooHmby1yeBR8baWGHqRrJKloYLAXJGe2l773SZCQw3Wm6sGPtsGNWoKR+2HK2ky0zxfpaORamP9g+L5aSW/ZGIWZhauCkqo4ROqOs4Tw6iCjgaS5A1qzK1iRcx872xoU8KurKwBVgQwPIg7EfhjLez8mmepyyQ+KkkJhJ5tA51Iflffy1gYpuLRnAJm6t+xUiA54Tuq3LuGqmszkZhUxGCGEAQRuVLkgEAkKSB4mL/ABsBfnhvpsjYVRqZJnZ9HdqgAWNUuGtp3YtcAli29hsBYYtsLvH0sIoXE9S1KjEDvE9o730gDc3A5Dp6Xxnu2fM8N0FgMhfL7qZhDRdI/alk/cVsdUo+rqQI5fSRR4Cf1lFv2ThbxqK01PmFAaL68fVLpNQjLJ4bBZfEBq8QBJHnY21DGUQq6M8Mw0zQtokHqOTDzBG9+uNpwGrxRmnfq3TwVNXw2PaDQq3yKtMcylY+8a9ltfUD93mt/iD8saO1X4AWOuTawXYXJFhqsADvpvzJ3A6YygG3LbDPkWcLEisSJZn1AK7FtN7IL+ltRtcX1Y5xrhTaotmtmOQzPQnYLlFUmO7Dp891cxI0sgjJu7gkKWZwFAcWZStmMerne3lubmly/JqedZlEk0k6oX1ldKg6UKqwa7AtqsCT0PK2LLNc+Wmr4ShOhEKyFQLkO12sOVxYHbla3TEyqjh1/SaerHeTPfxOxchfZQIpW24Iu4LaWIuTYYq6QzQQskYC0PAOQ5E2vlu2xtvupkmCRxa7O3+vylDKeHJZZAGSRI/ecqQB6XItcnbGiwQqiBQNIAstha1v8+fXCbUcc1aM0cmk22Yb77dDc8xuD8Dj7/p239Hvb7Q//nCuL8Or+JOY5uHDbKxy8et03Sz09OCDe/UK8rs3ijq6DvG7sQyzF2YEKFdw6tqO1jqt6EEYparNYjl9aokW71etBf2kv7Q819cVorKitkWJd9R2UbCw6sSSbAefLD1HkTwQLGW7wKlmNrC9ztudwL23/DDtVIeHQRsfZz9CByA1VnR8RL3ANb3RbPwcXflcc3zCOLM67vHVdVCVW55sUjsPibH8MVFDnkA/khe8XVC0neqLlku4IuoF7kbgW3xd0OXGxVBbmdibnp73Pw2UdALDkLFd47ySaKUTgkpsNQ2Ktvz8rnkfl8U0NeKuYxkYeV9zsPhS5618MYIbe1h/8lt/dNVE/g8QIJLGx5jUzNY/iL+owscR8KtI+uBCz2u6L+/0+HW2Kqm4znX2iH+IHT5HHuTjOob9H4Tbcrcm3ysLX8wcM0XBuIUlWZ2ubY3vmbG/Syq5qunljwEH0UzLch7inleqpGchgLE6Ssdn1OgDDWQQBpG9jcA8j3bh3RTd+I5I1W4KyFSxAAOrwbC++x3GnlvbHLIKkSyA1shZegKK6nnsQVNuliOVvUW7cVcSxCEU1PyACllJtYbb3NybC3X2jv0xaH+YkqcOuYuRfDbpcpkdkyK+mXS6UKipLHyHljjgwY0gAGQVUTdGLrs7yf6VmPekXioxf0MzbKP2RdvQgeeF6rmYAKgLSSEJEo5sx2GNeyDLocpy9Flbe95WALGSVuYUAamO1gAL2X44z/HazsoexZ9TvsrGghxOxnQLjxDnME1QaQVS01VDokhc22dg402bwt4G3UncSC3LC7L2YVVVP32aVXfpH7McIIuPIDSoS/XSCT59ceMxzjI6+Rop0aCUsfrJEMT6ib3L7/8A5Nhj3Lk2aZUheknFZSoNRil9pVG/h35AfZYfqnGYYHRANYcLj/kPXC7a/L3VobONzmOn5CYeGMugSpkelhamhSPu5Q6tHre6srd2+9kXUO8IGrvOuknEvsihM/0zMWH+1zERX/oYrov53B/UxX8b5rOuXxwWArK0rAqLyUv7YB8lU6dXqDjRsgydKSlhp4/ZiQID52G5PqTcn1OLDhUZdimd4DfTXPdNTm1mhT8GDBi7UZGM47UaJqWanzaIE9x9VVKObQOefxVjf9oHkuNHxxq6RZY2jkUMjqVdTyKkWIPoQcJewPaWu0K6DY3CTc5zlkpe+gCS6tGgs1ltIyqHJAuVGoG223UYQe0yJpczyumv3h1BnFrXu6amKjkNKMfQA4vOG4zRVEuT1XjjszUbPuJYGveM35su+3o3QDDFlfClLTyNJFEFkbYuSztbyDOzED0G22MgQKKUhwzF7dbiw9Oin/3Rkqji3NjSTJWzMUghDRhEUO8zSlCeZARR3YsSbmzctr1PaLwqaiNK+mQ98iAvGRZpIiAbEf0i+XPmN7AYdcxzEIRGq95K26R3tsPfZrHRGD71jvsAx2xTZrnk1E9OZ5IpEnlWEqkZRkZr2ZSZG1KCLMCL7gi3IopppI3MfHk4adRyt65ny0XXta4EO0WR01SsihlNwf8AFvjjvHIVIINiDcH1G+Gnj/gNoXeso01I3iqIF/ORB+ZX5/BQp6hXUMpuD/j8cehUNdHWR4m67jks9PA6F1jou80xdizG5PP/ACHIemPAYg3GxG4PrgwYn2tko6u+KACYX954/EPgfCfhpYD9nFJjo9QzKqliVW+kE7C/O3ljniPSwdhGI73tf0JJA8hknJX43YlpnZ1lyRwd5sZZr/FUHL4XPi9br5YcFP8Af+H+L/PGVcHcRin1h2bxALHzIFyb2HIG5Bv6Y1HvQQ9iCFFtvn/9Y8843FLFVOc/PFoemWXgL2V/Rua6IBu3z3XS9jsPX8Sccq+NHQrJbQ3hN+Vj0P8AjoMepWsXP2Vv+bn+GF7inPUi+qc+CZTpce6Rby3sRiup45J5QyO977fNhsn3ua1t3aLNc6y7uJ2jvcDdT5g8v7vlhm4VoY3jutieRXYm5uPF5k9By9PtKFRVPIQXYsQLXPljpQ5jJC2qNip3+G4I5cr77Y9MmppJYAwu7wAudiVno5WskLgMvsnmXIY2JCEqNQRbbi9mJO/u3B+QHnhBqIyrsDzDEG3mCQcM2UcXhSveg2UkggdSLXPoLf1zhWZ7kk8zucJoIpYsTZEqpex9i1fMeJpgqlmNgOZwSyhVLMbAcycMfAvA7VrrVVSlaZTqhibnKejsP6PyHvfDm7W1sdJGXvPgOabggdM6wVp2X8IsWFfULZmFqVCPYQ/zh+8w5ehv1FrfjfPGp/olfGO+p4XcTBd/DIAgkU8tiCAeR12vZr4us54mpIG7mplEetdtYZVYcjZ7aT5EX2vviDSVNOqkUrwz07Ah6dHRrA8zGoNrG+8R2Pu2OzeeyTyTy9vKCb+ltLX+y0LWNY3A1FTQ0Gc02rwTLawddpIz5X9pT907HyOI3Z9RzUwqKKVu8Smde5c9Y5FLBfTTbl01eVsQouyykaQVFHPUU2r+gksPUDUpZd9ipO1rWFrY98TFokjyyiZmqqwnXI7FnWM7STSOdydI0j0UgW0gY61ok/oROJB2I+nr6X0QTbvO/dTeC4f5RzWWvO9PSXgpPJnP6SQfI2B6hh1XGn4ruH8jjo6aKnhFkiXSPM9Sx+8SSx9ScWONbFG2JgY3QKA4lxuUYMGDDi4jBgwYEJW7QODvp9OO7bu6qA95Sy/ZcWNifstYA/AHe1sL/DfEb1tNIl/o9ZD4JkKg93IOug842I/eL3F8aThC494OlMq5jQWFZELSJ7tRGOaMPtWGx9AOikQK6jFQzL6hp+idikwHoqrNeKKbK6ctM/eVLAF1DAySyaR6DTGL7GwVRsBfbFXwvwrUVlSmY5lsy701PyEY5gkHkeoHO9i3li7ymajzXuarQO+pmN1YDXG1iCjAjkD4gfNQRY3GGnGXfL2ILQLPOpO3Qcgpobiz2RjO+MuzIs7VFBpSU7yQnZJPUdEf8j6b3Xe0XtSrIKyamgZIkjIAYKC5uqk7tcDc9AMbJF7IvzsMLb29BgmabYvtlr6rhwTXaQvz5HU+MxurRyrs8bizA/A8xjvh+kqaDOJ5aSaMiog1aZU+yrBdSSW9m5B0sLb7X54Ws57Pq6luYx9MiHVRaUD1T3v2bk+mNlS8ajeQyoGB3XQqnloXDvR5hU2DEWLMULFSdLjYo40sD5WPXErF81wcLgqvIIyKMXeXcXTRLICS+u3tE7EXH4em3LFJgw3NBHM3DI0EdUpkjmG7TZN03aHIWU6dimmQcrt5jnt1/aOFieud1VWYkLfTfpe1/ltjhgwzT0UFP/aaB8/2lyTySfUUYMGI0+YxobFrsdgq7sT5WGJRcGi5TQBOQUnHCoqwpCgFnbZEUXZj0AAxd5NwNXVdiU+iRH35ReQj7sXMftW+OHng7JMvpZnhpiJqlFvNKSHcXNrFuS3Pur5eLpehreOQwgiLvEctB4lT4aFzs35BUfCPZizss+YAbbx03NV9ZOjN93l5+WNAzDOIKfT30qRBzZC7BQSOlztiHkrTCoqUnl7wgo8dl0KI2DCwW55Oj3JJJ2xS9qfCM2YUsaQadccmqzNpuNLAgG1r3I52xjZZnVVQP5h+R32FwrljBGzuBMGb5RT19OY5QssbbgqQbHoysOTDzH5jbCBXdluXJ4ajXTk7JKklkk9LSBtMn3L781vuFuOyLIaijpZoamMxt32pdwQQVQXBUkHdcM/EOZQU8JmqSAkRDC+51i+nSOr+Q+e1rjgkfBIYonEi+Vt10gObicEq02TU2Q08s5klmZjaJXO5Y8kRRtqYjdrXsPTdo7OOEpIRJW1m9bVbv/4SbaYl8rWF/UAb6bms4M4alrqlczr00hf9hpjyiU8pGHWQ7EeWx6Lp0rGloqZ0Y7SU3edenRQpHg5N0RgwYMWCaRgwYMCEYMGDAhGDBgwISDxlwJL3xr8tIjqwPrYztHUr9lhsA/k23TcHxDzwtxfHWBlsYqiPaaB9nQjY7G11v1/GxxoGFPjLs9irSs0bGnrI/wBFUR7N8HHvr0sd/lcGuraBlSL6O5/qno5SzwUReFqUTtP3EZmc6mdl1G+w21X08ulsdM6nbSsUZtJOdCkc1Fru/wCytyPvFB1wu0vGU1HIKbNoxC52jqV/QS+uq3gbzBsPMLi0iMyvUVEqo4WL/VjESwKAM5FjvrZgvK4IVACbHGYlglifaXbS+/K3zRTQ9rh3Uj9nE8a12Z1R8MaOIogBfw6mCooG5ayIoA3JIGJNDxTXVOcvDFIkcMKnv1ZQ6JbmCQQTJqIUkMACGtdVuYmXZW2SZU9TUNeqc3hjNiI5XXSD96QKCSegDKPaYtS5nRvl2RKu4qMxkBlPvd3YsEvzuQRf/iOMWmBksjnCxvZrb9BmfIDXn7sXIAHmneuz+hzFnQUUtcsezzRxLpU+SyM6ufgvPpfFQez/AC6WxpK5oCwuEMisBzFjHJZwQQQQTcEb4feFshWjo4oFA8CjWfNzu5+bX+Vh0wgdqPDarSzaRvrlq2t5tJSxf2GY/EHEamntL2cL3NF7A3v5kaJUjLtu4ArlUdlNcv6Opp5R99GQ/wBUMPzxEfs9zMfzdO3wlI/tAYbjn7fyHC6MRJJTW1DmoSMmR/ioRrH7TJ54VMogrpshaqjq6kzq7Ov1rnVEnhZbX57MwPPa3XFjFxGtAu6QfVhzHzko7qaE6NXNOz7Mz/N06/GW/wDZBxMp+yqvb9JPTRj7iu5/rAD88WnDeb/ylQ0kaTTLMG/1llmkDhY7ayWDXPeXQKDy7wkewcVvHlDLltdBmCGSamDASRyO0gRiCNi7Ei4uVPusPgMd/wD0qx7zEXgOz25ee+yP5aEDFhuF6fgHL4ATXZi0mn2kDrGPLdE1Pz22ti9yaeihoJavLKaNhEG8TXRmCDU3jIaT4BtN/QWOLXhuCGp+kVaorJVkKLqPHEg0eIEe82sm/QrfljOuJsjlySYyQkvl9SyrLHfcb6im/UqGCv5Eg+Zgdo6qcY5HkuyyJyPMWFs0/hEYu0CyvO0qorKeKlqmkLRCRfpNOo0x32bSfeZDYodZIvbYXtj7xFwOQUzLJyI5dIfu0ACyKQD4V5XI5pyb0PNxn7jNKBwjBoqhCA3VT0JHRlYA28xhX7Hs4fuZqGbaajci33CTf4hXuPgy4aZK9sWJosWGxFsiDzHQ5JRaC6x3Xbg7jyOuqI7juqju3jmiP2lKurLfcrtL6qTY9CX3CxmfBEbV0NdDaOeN/rfKVCCrXt7+kmzdeR8xwzTjovKaXLo/plV10/ooul5JOW3kD6XB2ww6IVDwKcHTMcvPlySw7ADjVxxJxPBQxd5M3PZEXd3b7Kr1PryF98VvDXBk9dOldmi6Qm9LR81jHR5B70noeXW2yiz4S7OBDL9LrpPpVaffPsRfdiW21vtWHoBc3d8aOh4cym7zs3fbwUSWYvy2RgwYMWaYRgwYMCEYMGDAhGDBgwIRgwYMCEYMGDAhRsxy2KojaKaNZI29pXAIPyPX16Yz2q7OauhJfKZ7xXuaOoJZP/bfmp+JHq2NLwYRJG2RuF4uF0EjMLDM9rqOrkSPM4psvqkN1725iYi3X2GQ2AJsu22rF72jcPvXUkMtPpleCQSoFItIvvKpva+wI36W640zMcsinjMc0aSoeauoYfgRz9cJFV2PRRsXy+pnoXO+lGLxk+sbnf4aremKt/DiHNdE62HQHMeHOyeE2ocNV1o+K45iqxxzl2I1I0Lp3d+ZdnUKLehJNtgcQuIaL6QK+PmfogQfrN9If+CHHN6TPabnHS16DqjdzJ8w1kv8AcVdPxVHSyPJPldbSvJ+lcRl0a3UsCFJHQ2va+Kp3D54iS1vhY338vspHatcLEpZyoyR8MyzS7fVNBAPuSTeJvizNb4Qr54fez+NafJ6YuQqiHvGJ5AMWkJPpZsLOb8R5RW0q0hrHp4kCgIEK+z7IJeJuXo3TfE6bNaKSkhplzWFEi0AmyXcR6dCsGNreEagB4vQXB7OHSNs5pF3k6HIeniuNs05HZLvDUrZVnHdyJ3VPmADRqf5u7MY1Jtsyk6COmvGl8Vor0jxMoYz2hVW5FnIUH9n2/QIT0wpcZyZZmCxCbMYl7q5BjZLkmwJubkDbkPTyx5zDi/LT3BkzOV2p91ManxPYrqbTCbtpJXmBudtzhEjXTOZJhOLfI7aHT1XQcILb5Ks4RzF8nzBsuqWJp5W1U0h5AnYH0DW0sOjDyJOHTOqyCSvgpZbNeKR2QgsCW0RKGABtdWl525YXq/iWkrZA6ZZVVzKLITASgH7RKi/U6d8W9NDnUwtDSUtAlgLyvrawFhZYxa4AAAZemHzSTTuEmAh1s72Gel+fsk9o1otfJU3DPBlZl9dMaZkFAxuVmbciw3ULexXcBmtcDccsfKvMstir5JoUevrpDcJAC4WwAA8PgAGkXbxG4vhmh7Iu/IbMq2er690p7qL/kQ3+YIw65PkFPSJop4Y4l6hFAv6k8yfU3xYM4e5xxTOztY4cr+J1PsmTKBk0eqQIeC8xzHfMJfolOf+607Xdh5SS8viBcegOH/I+H6ejiEVNEsSDoo5nzYndj6kk4sMGLOOJkTcLBYJkuLsyjBgwYcXEYMGDAhGDBgwIRgwYMCEYMGDAhGDBgwIRgwYMCEYMGDAhGDBgwIRj4MGDAhZ52neycfnzO/aODBgQuGU+0Mbr2XcxgwYELWGx9wYMCEYMGDAhGDBgwIRgwYMCEYMGDAhGDBgwIRgwYMCF//Z"/>
          <p:cNvSpPr>
            <a:spLocks noChangeAspect="1" noChangeArrowheads="1"/>
          </p:cNvSpPr>
          <p:nvPr/>
        </p:nvSpPr>
        <p:spPr bwMode="auto">
          <a:xfrm>
            <a:off x="106363" y="-10382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90" name="Picture 26" descr="http://t3.gstatic.com/images?q=tbn:ANd9GcS7IbGuEyk8QYJY9rRltvz5xC92142jlQjrPFZ8ILM2Sv6eMgw6M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477000" y="152400"/>
            <a:ext cx="1188720" cy="1188720"/>
          </a:xfrm>
          <a:prstGeom prst="rect">
            <a:avLst/>
          </a:prstGeom>
          <a:noFill/>
        </p:spPr>
      </p:pic>
      <p:pic>
        <p:nvPicPr>
          <p:cNvPr id="36892" name="Picture 28" descr="http://t0.gstatic.com/images?q=tbn:ANd9GcRnAaIY05L9_IPG7usQEi0CsMl91p4_gvuskx0qI9Aoi5-kyRzk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152400" y="762000"/>
            <a:ext cx="1310927" cy="1188720"/>
          </a:xfrm>
          <a:prstGeom prst="rect">
            <a:avLst/>
          </a:prstGeom>
          <a:noFill/>
        </p:spPr>
      </p:pic>
      <p:sp>
        <p:nvSpPr>
          <p:cNvPr id="36894" name="AutoShape 30" descr="data:image/jpg;base64,/9j/4AAQSkZJRgABAQAAAQABAAD/2wCEAAkGBhQQERQUEhQWFRQVFRUVFhgXGBgXFxcXFhcbGBYVGRYYHCYeFxojHxUXHy8gIycpLCwsFh8xNTAqNSYrLCoBCQoKBQUFDQUODSkYEhgpKSkpKSkpKSkpKSkpKSkpKSkpKSkpKSkpKSkpKSkpKSkpKSkpKSkpKSkpKSkpKSkpKf/AABEIAOEA4AMBIgACEQEDEQH/xAAbAAACAwEBAQAAAAAAAAAAAAAAAwQFBgIHAf/EAFAQAAIBAwIDBQUDBwkECQMFAAECAwAEERIhBTFBBhMiUWEHMkJxgRSRoSMzUmJygrEkNENTc5Kys8EVosLRFheDk6PD0uLw0+HxJURUY4T/xAAUAQEAAAAAAAAAAAAAAAAAAAAA/8QAFBEBAAAAAAAAAAAAAAAAAAAAAP/aAAwDAQACEQMRAD8A9xooooCiiigKKKKAoriWUIpZiFUAkknAAHMknkK85417YVeQ2/CYGvp+rDIgT1L7ah65Vf1qD0d3CgkkADck7ADzJrFce9sfDrU6BMbiTlotx3hJ8tWQmfTVmswewN5xEh+L3jMuci2tzoiXyBOME/Qn9atdwPsra2QxbQJGce8Blz85Dlj99BnG9oPF7v8AmXDBCh5SXbY289GUP3aqU3AOOXP844okAPw28e49NWEP4mtZNx+BSVD62HNYg0rD5iMHT+9ikNxyQ+5bt85ZEj/BO8b7wKDLt7JjJ/OOJX83n+UwPubXXP8A1H2B957lj5mVf/RWmN7dHrAn7skn460/hXPeXP8AXoPlB/6pDQZv/qPsB7rXKnzEq/8AorpfZL3f834lfwnpiXI+5dFaLvLn+vQ/OAf6SCuheXQ6wP8ANJI/xEj/AMKDPL2e43bfzfiqzAfDcR8/TUQ5/EU1e33GLT+ecNWdBze1Yk489GXP4LV+vGpV9+3z6xSK/wCEgjP3Zp8faGAkBmMTHkJVMWT5AuArfuk0EPgXtm4ddHQ0ptpM4KXC93g+WvJQfVgfStvHIGAKkEEZBByCPMHrWS412atr1cXMEcuRszDxAfqyDDD6Gsj/ANXt1w8l+D3jxjOTbznXC3mAcYH1XP6woPXaK814P7YO6kFvxeBrKY8pN2gf1Db6R65YebCvR4J1dQyMGVgCrKQQQeRBGxFB3RRRQFFFFAUUUUBRRRQFFFFAVne2Xbu24VFrnbLt+biXeSQ+g6DzY7fXAqq7fe0YWLLbWqfaL+XaOIbhM8nkxyHXG2QMkgb1T9k+wJilN5fv9pvn8Rdt0i8ljHLI5asYHJQOZCsPA7/jrCTiTNa2eQyWcZIdhzBlJGR094Z8lXnW44fwyCyh0RIkMSDJxhVGPiZjzP6zHPrXPEOMCM6EHeSkZ0A4Cg8mkbcRr9CT8IbBqnvSFUzXTd4UwVUDEasSFURxk7uSQAzEtk81GwCwk440n83TI/rJMqnzVPfk/wB1T0Y1BliWR9E8veuRnuyQqYHXuF2I/b1H1pojmLePu+7IIZVL6weh7wEA9QcAHfIO2+e7MM9vPPZaQ3dS9+ju3ia3mJIIJyXdSWUk48s9KDVRxBQAAAByAGAPkBsKVNdhXCAFnKl9K4zpBAzliANyAMnf6HEtMHl6j7jg/iKq7vh7rdx3CDUphaCVcgMBrEkci6iAcHUCMjZ8jOMUEf8A6SKxg7tQVn74BnYx6GhBLo66SQ3hYehU1ckHGw3xy9fKqGPss2qNvBteXF0ytuAsyOhjGAQT4wxPLIPPnWl00FJw7iEsk80TLHiFo1YjVv3kQkyAfIsB68/So/D+03ex2r92M3TsoAfOkKrvqPh38MZOP1hVja8IaOS5kDqTOysPCRoKRLGPi8Q8APTcmq+x7MNCbHHdsLSJ0YjwtIxiEasNuWAxwT8fpuE6x4oszOFV/BJJESQNJaPGoAgnz646+VTGTIweR5jofmOtVfZfhrwR6ZVYSEySSHWGjLyStIdADH9PGcL7oq50UFPiKGQRxS9xIw1KikBXHUiFx3b+ukah5irGPjMkf59NS/1kQJ+rQ7uv7pf6Vm+zUf2q6ub1hlQ5tbfPSKFvG4/bkyf3asrSdiZ5i57oMyxqcafyfhZwcFvE4dQBthQQMmgvLuzt76HTIsc8L+eGU+oI5MPMEEViD2cvuCMZeFu1xa5LSWchLEDqYj1Py8XLIerfg90tzGtzbloXfVqyAQzIxRllQHTJgqRqBDY5MKvLDjOphHKvdynkM5STG5MbbZPUocMPIjxEJPYvt9bcVjJhJWVPzsL7SRnkdviXPxD64O1aWvM+1vYH7RILuzf7Nfp4lkXZZD+jIBzzy1YO2xDDlZdgfaN9rdrS9T7PxCLZ4zsJQBnXH57b4Gdtxkcg3VFFFAUUUUBRRRQFYn2jdvjYhLa1Xvb+42hjG+kHbvWHlscA7HBJ2Bq17ddsY+F2jTv4n92KPrJIfdX5dSegB64ByPYHspJGXvr467658Tk/0SHlEo+E4wD5ABehyEnsR2IFiGmmbvr2bLTzNucncohO+nPM/FjywBZ8Q4ozMYoDgqcSS4BEZ/QUHZ5fQ7LzbJwpOKcQZmMMLFSMd7IOcYIyEX/+1hv+qDqO5UGmg4pH9oFnCUVo0DsrBt1yQVj3Go5yWbJweYJLaQlWxVS0cIbOW1ye+BIRvrZjl5PPnjYHGwrOCOWeK54dPJi6Ud9BMdhMgkEkUoA2BV1VWUbDGwrnilp9hLXNsT9hmI+1pFuYsHSbmIfCdsOAMjnzGVveK8IW+WCWCZRJFIrxzrhsKcd4MDZw67FdhuPLBBfA+16SgR3CtBdLtJCyNksObR4B7xDzGnPP6l8/AGnnhuS7QSJHJGwQKWZJGyEZmBUacA7A+InB2yb6NSABknbmevqQMD7hXYWgj2lmsa6VzjJO5LEliWYlmJJJJJ+tPC12Fr6xABJOABknyA5mg401901H4bBKYhcPqKy+Pu8bxIfzeABlvDgsNzqJx5VKEi6dWRpwTkbjA5nIoOdNGmvhnw6oysjMpZdWncDn7rHB35HH8aY5C8yBk4GTjJPIb9aBZWudNPK1yVoKODgZhRo4JO7jZ3cDTl4+8Ys4jbUAN2JGpW056jAHVpCpdYkUrHb6AFIIyw/N4z7yKBnVvlsb5Q1cFa5xQYXsWveWEUQJBeS4LEEgoguZMsCNwxPhU+eT8Jq1HFI57iW00NII1QvIN1WQ5IRmGCsg0hgV5HqpFRbvhknD7bubFGZ5pSomcqVhMrk63HPSuo6cDGTvufFKWxtuGWTCRsRKC0rsfFK7e8zdXZztjrsOVBbWfE2hYRztqQkLHMeeTsI5egY8g/JuRw2NcPtt2JXiCK6N3N3D4oJlyGVgchWI305+qncdQans9LOUAnhCwTswhiPikhi05CSg7FCAdvg1KvIgLoeG3phZYZCSjHELscnPSFyeZ/RY+8Bg+IAuHHs57etd67S9XuuIW+0inAEoH9KgG3UEgbbgjY7bqvM+3vZJ7jRd2Z0X9t4omHOQDcxHzzk4ztuQdm20/YHtonFbUSgaJVOiePrHIOYwd9J5g/TmDQaWiiigK5kkCgliAACSTsABzJPQV1XnHtg43IyQ8Ntj/KL5tDfqQA/lGPkDuP2VegpuDE8d4k1/ID9itGMdmh5O4wTMQfo3z0D4TW04xxAxqFjwZZMhM7hce9Iw6qoI26kqvxZr7wvh0VjbJEmFihjxk7bKMs7ep3Yn1NVtpmRmmcENJjSp5pEPcT0bcs36zEclFBGkEka91bBGkA1s0zMBlyfG5RSzO5DHpyPLYHO3sn211tL6M2l4NT2s8bFkYgbmKTY8vejPMeRxVtx22uYZlurVe+8AjngJ0mRFZmR42OwkXW2x5g06O6XiAi/ITxmOaKbM0TRGNo2DYBbZmOCnhJGGOfUO+zU0ssUkNzAI2j1Qu0ZAil8IGqMDcDSd9hpIwORC3trarGioihUUBVVQAAByAA5CmKKYooPgWuwtfQtdhaD4FqB2hH8mkH6YWP6SusZ/B6swtRONWbS28qp75XKerqQ6D+8ooNKq4GByFVnGeGRmKVtOG7tySpKk+E8ypGr60+24vG8C3GoLGUDlmIAUY31E8scjnyqs4hxd5YZO7jwndv45cqSNJ3WPGrH7Wj5GgOLW4e9tg2caJuTFTyHVSDU664dHHFIVUBu7fxc390/Gcn8ar+NOwvbYppzom97OOQ8uXz3+VNveKMyGJomVpMIGXLxkMQHOsAFMLk+MLy2zQfStclaeVrkrQIK1wVqQVpZWgQVrO8Q7NCW7SeeQvDEpeOJyAkcufzp28e2caj4cbc9tMy0t1oMZx/tSzO0FlpMikCe4YZhtQTgljyZ/1eQxltgcWHDeFlIfs8jNNEI0CyOQHOfhyuORCsrDcZAzlc1xIIeFxMH7qO01Fl8LZDMSxj0quG3GVJOeS4OAagMl3xLBOuztMhgNvtU2CGBOciBcgHq21BrODXzNmKU5ljAOrl3kZ2WXA6/CwHJhnYMtY/tGG4JxBOJwg/ZbhhFfIvIFjtMB553/AGgR/SVcQXRmTvYsNLBLKg6BzG5SSPPRXC/Q6T8NXlzbxX1syMNUM8eD0Olh/usD9zL6UGognV1VkIZWAZSDkEEZBB6giu6819kPF3hNxwq5bM1k35In47dj4SPQah9JFHSvSqD4zYGTsBXkfYVjxLiF5xV901G2tc9I095gDyyNP1d61Hth4+bThU2n85Pi3jxzzLkNj10B8euK77J8DFlZwW45xxgN6yN4pD/eZqDnjkmtkg6H8pL/AGanwof23H1WNx1r5BOr50sDpJVsHOCOYPrUGO71CSfKgzOBEW5ac93bj5Ns+POU1QNNfWaoksZuIEYEzWuRPpAOdcDHxEk5YqTtnqc0G1UUxRVNwLjS3jNJA5aAKF3Uqe9ySwAYAjSunI5Zbbkc3iig+qKZyr4opPEZdEeemqPPyLqD9N8fWg+TzPjKgKOmQSxHy+H5Hf5cqiQcaZGxKBp/SAwR8x1Hyq6imWZfWqriHD6C4QZ3G+a7C1m+GcSMB0P+b6fqf+30rTpggEbg7gjkR50FYvZ+PvdeWK6zKIifySynnMEx7+2dzgElgAxzUviC/kZf7OT/AAGoPavi72lvrjALF1QZ3AyGOcdT4fxrDpxuaZl7yRmDPCpHQq6TllxywSinHoKDf8WH8ttv2Jv4Cp+mvKrO+kaVSXOdNgc53zMzCU555YAA+dW/ZntVOZYY3bWsndg6tyNTacg/dty29c0G8K18K07TXJWgQVpZFSCKiz3aKwVnUMRkLnxEeYXmR64oPjClsK+tdL+t9UcfxWgMGGQQR5jegi3VsJFKty2PqCpDKw9QQCPUCs1xOx4jOTGJreCI7NLEJDOR+qjeGMnz1HHQ1rGFKYUFXwng8dpCkMQIRBgZOSSTlmY9SSST86kcJk7uZ4j7smqWP0bI75PqSsnzaTyo4hfRwI0krrGi82Y4Azy//FQJr5ZIxNFljCwlA0sreEeJNLAMNUbOoyPiBoKf2h5sLuz4rGDiJxBcgfFC+cE/LLD5lPKvWYpQyhlIIIBBHIg7gisnx/hK31pLDkFZoiFPTJGY3+jaW+lRPYxxxrnhcaSZ722ZrZweY7vGj7kKj5qaCn9orfa+NcLs+aRaryQdDpzoz/3RH79abj85W3fScO+IlPk0rCMN9NWr92snwRvtPaLic3MW8cVsvoTp1fjG/wB9aXjjZlt0/WklP/ZpoH+9Op/doKTjPGYbYxxSQySIUJAjiMwULhEDKAcAguBn9A1Ch7bRRkBY7to8gYa2m1J6htJ1KPI7joTstTL+6v45XaG3imh8IUGXupdlGoglSpGScZOdj50zh/at3ljhls7mF3JALhWi2Us35ZWIJwp2xvQaCGILnAxklj6ljkk+pp6iuFFMUUHaiu2jDAggEEYIPIjyr4opmnO1BmpL5bW47sPkbEb5Kk8kY+fUeYI689LDMsy+tea9pOzD2LGWPL2zHfO7Rknk56qejH5Hfcz+z/aLTgE7dD5eh/5/f6hpuIcPqPwriZt20vkxE/VD5j08x9R1zeQzrMvrVXxDh/pQI9ojg2aEEEGaMgjkfA9Ynh3vR/2lv/guKu+Md+Iu7ifADhsEBhyIIweh1Zx6VQ291OSo02+S8W5jZCGZZSp8PkFcfv0HXD/zq/scL/xNT+zf85tfnD/mCottdSlwFjt1bTZkH8pycnuR+5v99SeAXMz3FuNUcas8RIiiVTguPDqPIfSg9br4xwMnYDc0jiHEY7eMySsEQcyfwAHMk9AN68/4pxmXiJxh47U+7Gv52fB5seSp+HlqO4C24l2vMzGKyxgbPcMMovpGv9I3ry+Y3o4ZiIHuwzsxzJI27yHzZzz9ByFRIeDuijIWJeSjTqPyAOx+eB61b29jsC10NumI/uOwIoOf9oOOcbfTB/hmmw3WskorhuR8OxPTVnG+/PPI9dqbbQCQnDMVHxBQgJ/RGct9dqmrEFGAMD/599AhAcDVjV1xkD6ZpVxGSrAHSSCAfIkYB+nOpLClMKDD8Z4VNdvZwCGRIreeOeaSRkKv3Q2VTrZpSxJOogc9984vzIFn8RYtIAFyvg/J6mwD1Y62O53C7YwaicVa/aZktvs6xYRu8lEjMNQIKqiYDYKE5J+MVA/2FcpJFLNdy3DpKpEaxpHFhj3chKqD7qO5BLDlQajs62ITH/Uu0X7ow0X/AIbx1nOwzfZOP8RteSXKJdp5as+PH1kf+5V9wptNzKv6cccg+aFkf8DF91ZztQ32bjvCbjpKZLVvXVsoP1n/AAoOPZQ3ePxO4/rr+Xf0XLD/ADa0l74rs/qQIPrLI+f8lazPsQ34c7dXupmP92OtI5/lc/otuPuDt/x0GZ4fxq4j1sOHySI8krrLHLEWdWkYqe7YhhtgY8gKueDdo/tMvdm2uICqM57+MJ1VRoIJDe82fL61XSdtLG2BjicylQT3duGmwBufd8CDn1FWnAuJzTySGW1a3QKnd6yrO+otryF9zGlPCTnfNBerTVpS01aBq0xRS1pq0HRQMCCAQQQQdwQdiCDzFeddqOyLWZM1uC1vzdOZi8z6x/4eu249HWmqKDzbs/2h0YyfD5/o+h9PX7/Ot5BOsy+tYvtX2MNuTPaL+T3MkQ+DzZB1XzXp022EXs/2h0Y38H+H/wBv8PlyDV8Q4f6Vmbzh2l1YDlIrt5tpDqB8/wAoa3NvcLOvrVZxDh/pQYCwH5Uei8MB+YdgRXHDr3uGjm0lhEsTsBgfHtknYZwQPwzV/LwfMhKlUwY5JXYeFUiYsC24/WAHXfoCRxbWUchTKsII94Yt9bn/APkTcvEfhU4wOg5UCEimv5VluRqPOG33CKp5O46L8/E3XA2q7F6IWKQoZpuTuBsCPhB5ADlgcqmQr3YJVCCeYBGo55kkn/U19sZdC4CyIB17wjJ89jgn6UEQXN6TvBkHoc/8qm2NjcSsDKFhQblRu7+mT7o+W9WnD4WZu8fUQAQmr9bGpsdOQH39MVPagQIwBgAADkBypbCnNSmoEtSWp7UlqCtvYzrVu+7tQjZBClTup1nVyCjPIj3udZW27cPNpW2i+2Pt3hiBiijPXVO7Mh9AM5q77V2VpKIftpQRrISveMFQvoYgMSQMYBODzKilf9I7JECRXVogAwo7yLQP3VcYHyoLCJsXUB/SSeM/UJJ/5JrO+2Fu7ispxzgvoW+Qwx/igq3s7vvfsMpwC7Bjjl47WY4Hpk1Ve22PPCmPlNCfxYf8VAv2HbcNZeq3MwP92OtI/wDOp/2YD/usP+E1nPZEvdjiMHWG/lH3+H/yzWkuhi7f9aCI/wBySUH/ABrQJbgsRV1UGMOCG7o6A2oYJKjwk78yCabazMsxjeVXJjDqukK4AYh3YA4IOpACABsdudYTiHaIRSzE8TkFwGlVbdITJFHhmVEZAh1MAB4tQ39Odx2LuYBKyRpctJKrSS3NzGyGZkKgKpboAxIQYAA686DbLTVpS01aBq01aUtMWgctMWlLTVNB1WG7V9iypa4tBv70kS9fN4wOvmvXmN9juaKDzDs/2g0YwfD5fo+o9PTp+FbV+KrIgC4LkZH6Kr1kYj4fIc2Ow6kUPbPsz+UjltgBNLJpZM4Vhglpj+jpwNRHPUOp3m8OsUij0qfDnLudjI/U46KNwF5D7yQi3MJmOhM90ramJ5yP+m/njAwvIYHQKKmRWwjGw1H7vxNRpuOrnRChkbyUE/w2pM97dAE9wEA5lyFA9TlqCRK0/MGJfTxH6ZI/0q74ZYPhGlO4w2n9bnv5Y8vMc+lZqyu54ZhLIQ2AVKLsuDjOP1thzra2t0sqh0OVPL/kR0PpQNr41fa5Y0CmpTU1qS1AtqS1NalNQUvaBrXEYvO60Fzo77R3ZfQ3PX4c6S2KhpwqxcZihsnPTCQkfeqmpPG7aKWaBZVikXEv5OTQSSdADqjjDafED1GsVT3ns/tCJSbSBtX5sIvd4woAGQQOYzn1oLOxt9AsEBDBWUBl5ELay7j0ONvnVZ7bHxwp/WaEfiT/AKVdWkGma0T+rSQ/3Iu6/wDNFUPtmXXbWsI5zXsKY89nH8WFB32YX7Px7i1v/W91cr65wWP3z/hWl4yumeBv0hNEfmQsq/hC/wB9UHbZfsnaDh9zyS6je0f9oE6c/WSP+7Wk7Rp+QL9YWSb6RnMn/hmQfWgpJe0MFq8qzSRQBSGGpsNJ3g1l8cz4i4wAd1O/SkW/bqKaSMW8c8qM6q03cusKKx05MjY6lelSrzhqfaEnZYT4BFqkALA69Sd2SDudTjGRnauLntG5u/skEQkdIxLKzyGNI1Y4VdkdmY7HGMYP3Bo1NNWolpca1DYxzBHPDKSrLkc8EEfSpKmgeppimkqaYpoHg0xTSVNMBoHCl3FwI1LH0GBuSTsFA6knYCjWAMk4A3J8qo+JXrO4VdmOdI/q1Oxcj9NuWOgOOrUCpJDI7FjucByDsANxAh8urN1O/wCiBG4hAGGZXCR8gBtt5CnSAxrpjALAc2PhU+p6mqaawTUHnuNThg22NIIDDAGCQPF1PQcqCdYm2jB7uXHXOpx/A7VY8N03LZLFkXGgsSdR6kA8gMc+vyG+E4lwdEcGGXvJALaMJsAoJ0KzHfdh5Ae7nlUvgHHyDlfPxLyyfMZ5N/H7jQbHiHD+dVlpePavld1PvL0PqPI+taKxvkuEBB3/APm3zqDxDh9Bc2l6sqB0OQfvB6gjoRXbGsbbXL2z6l3U+8vQj/Q+tam1vVlQOh2P3g9QfI0DGNKY12xpTGg4Y0ljTGNKY0FLxj7SjF7WOKUsgQrI5jIKlirBgpDL4zlTp5DBqi4V2WeACWd5Jr2RwzyK7COPLDKBNQXuguRgqc9ANsbFjSmoFcOXVdOekcKr9ZpCT+EC/fWc7Zr9o4zwe2HwyvcsPSPDDP8A3L1qOzy5WST+tlYj9iPES/Q92W/frOdlk+2do7ybmllAlup8pH978e+FBbe2vgzT8MaWP87aOlyhHMBNn+5WLfuCrPgnFFvLWKcAFZo1Yjp4h40PyOpfpWnuLdZEZHAZWUqwPIqwwQfmDXk/szkazmvOFSnxW0hkhJ5tBIQQR/eVv+1PlQXFvbEx93qxJbvoDEat0GEYjIzqjdSdx753FUiXdtw+Waae4766utHgiUlyqriNIokZmAx8RbfA3rU8Vj7uZJPhlxE/o4yYm+uWT5mMVVWXDobWVxBAO+lLSs2AoIZjqzLgkKCR4QCfENutA7szeTPrD2ptohgwqSpbHx61X3GJOrByd2yav1NY62eS44ljvWMdmmZNJKRtPMuFiCj3giEsSxJywG3KtZDMGGVORlh9VJVh8wQR9KCUppimkKaYpoHg0wGkKaRxC+ESEk42yT1A8x69B6nyBoE8Y4yIl23JOlB1Z84+4Hb5g/o1zwexOkk7s27P0J/V6kdAeXruagcAsPtBFzKu3KBN9KpjGvHXI2Gem/xVpw1BnO1jG1gEiaWPeKuGQFcEMeR3z4R1rO2/aOWQoCIhl4lOmMZw6yk4znB/Jj7zWg9oZ/ki/wBsn+F6xfDvej/tLb/LuKD7ZyFptTElmXhjEnckl2JJPUk1GsbEyyQqhCuyxqCeW7EAHHTxcx+PIv4f+dX9jhf+Jqd2c/nNt84f8wUE+wv5LeUq4KyKRrQ/F5EHly5NyI/DbW3FI5oixONIJJ6jSMkEefpS+P8AAUu1GfDIvuOOY/VP6Sny+owaxQklhZ4pBpkxgg+44+E56r5N8wRzADQcWsSuGkPP+jzjH7OPfYdc/THWLwmXuZFZGJjcgMMkg5OARncEH/UVc8Hu0kDMXAGlVCucNHgsWQkn3dxj5DcjFKNjlywyAzqV6ZAAy310n54HnQW7Glsa+s1LY0HLGqvipd9MUcndM4YlwAWVE0htAbbUS6gEggZJwcCp1xOEVmY4VQWJ8goyT9wrNcTvOIqRJHBbSxjfutbrOB6SEd3qxzGPQFudBGl7P3dtmS2vJpyNzDdFZFk81WQAGJj0IGM89qt5r8vAskeQ0qp3QPPXNgR5HoWBPoDUay4wb2EPARGNRSVZFYSxMvvppzgSDI57bg78qsOHwCScYH5O3GB5d664A/cjb/xl8qCbd3Mdjas5/N28JPzWNdh8zgD5mqn2I8JaPh7XMv529mkuGJ54Jwv0OGYft1T+1Gdrk2vC4T+UvJVMmPhhQ5ZiPLILf9ka9UsrNYY0jjGlI1VFHkqgBR9wFA6vMPa1w97Sa24vAuWtyIrlR8cDnG/y1Ff31Pw16fSL6ySaN4pFDJIrI6nkVYYI+40GePd3luCraopkDKy88MAyuPJhsR5EDyqohuJNDrhTPHqUqdlaQLlD6I+VYeQbHMGqDsVO/C7yThFwxK5MtlI3xxsSTH8/eOP0g48q1nGrQgieMEsg0yKNzJFknAHV0JLKOuXX4hgM32a4c1tZhrh+61ap7htWlmkk8UjSSbaAMhcLv4R4uld8C4+ZHaSGERcPC/nXxGXfP55Exnu8DBZsZ2PRqZxHgEV3JHNLIZIFXX3Rb8gzbFJivJgFzsduRxzzXcUuxxCb7OGxZwuFnK5JuJVwRaxhd2Rdi+n0G3Og3INMBrOdn+Pxyxuyp3VtG/cxuzDD6W0MQBkLGGIUHURz5AVfg0DmlwMn/wC/oAOpPLHrWWkB4hcGP/8AbxMDMwOzuOUSnqBnBPkWPxCrfiEDzAopMa8i+2cEblBk+LcrlgMbnfbEyws0gjWONdKKNh/Ek9SepoJq7cq7DUgNXQagoe3zp9mUO4jBmXDMDpzpfAJHLPnWQskUFCJYWAkiJxIOSLMCfFj+sWtX2+P8lX+2T/C9Yqxso2ZMxocyW43VTsUnyNxy2H3Cgl21vocMXjwFsR+cT+gZjJ8XTI+ddcGaOO4t9U0RYPEoVCXZm1jYACoFhw+LvAO7TGnhp9xfjZtfTr186ldnIws9vgAbw8gB/SDyoPVtVVvGuEJdJpbZhujj3lP+oPUdfQ4Imaq+FqDJ8Msp45dDR5K8nx4COhDn+HMeVanUTuxycY9B8v8AnQWrgtQfWalsaGaqmTtBF9qFrqIkaNnHNQcEZVGIwzgEkgcgKCDxjtTaAtBOzKkoaIyNG6wksCrIJ9OjPMZzgedVtpxK9ssRTwPeRDAjuINJkK/CJYmI8WObA4Przq3tmV0+yXCKWEegqwyk0agDvEzsRjGV5ofTSxh8D4NLZyPGJdVmoBiV95Iyc5iEhP5pdiNQzuByBJCTGxjEkvd6ZZ3TTESNRfQscasVJAYhcsQTgA7nTmr21hS0gOtxhFaSWQ7ZO7ySHyGcnHQYHSofBrfvW+0N7uCIAf0W96Yjzfkvkn7ZFZnt3dvxG5i4RatgyYkvHG/dQghtJ9TsceqD4jQS/ZXZNf3VzxeZSBITBaKfhhQ4Zh6nAXI6iTzr1Go3DeHJbxRwxLpjjVUQDoqjA+Z9ak0BRRRQZD2k9iP9pW4MR0XcB7y2kBwQ4wdBboGwN+hCnpg1XYPtj9viZJR3d3Ae7uIyNJDA41hegJHLocjyz6JXnPtE7EzCUcT4bteRD8pGBtcxgbqVHvNgYxzIAxuFoJd/bfZWZx/N3JLjpCzHxP8A2TE5b9Ekt7pbTR8c4d9nte6sohH30iws6ADuklY63GTtzIAyAC4OwFX3ZDtfDxODvI/C6+GWI+9G3VT5qd8Hr6EEDi5szabqC1t5DJaD5Dm0PpzT1X3ApeKXUfD7eFBF3rkrBa2y+6WxgZJHiwN2dh12AzvN/wBry2cHe3zwacoCIUkGgsQoVdTMZufIBTgEgHlRe8OElzbXQ8YiWVcDfaZVxIuOeNONuYc45YNbwlDxK5F3ICLaBmW0jYY1upKvdOp65BVQeWCdjzDYwzBgGU5BGQfMU0NWO/2l/wDq0oaZo4oraEMM4jaWR2ddZI0g6OW4Pkdq0lheNICShUZOgk++vwvjYrnyIoLANXQakBq6DUHy8tEmQpIoZTvj1HIjyNUE/ZNIgXRz4MSANv8AmkkwMj+0bp5VodVJvm/JSf2b/wCE0FBN2R7i4jTWCXWPB3OBaboSNveycjO3masuF9mIoCrbsygBSeQxnBwOu/8ACrHtCf5ZbfsTfwrrVQMLV8LUstXwtQdlqW743NfNVZfhvauCQq0l2kcup45Ld3jTSwYrp0thtQIHiyc5PmMBMTiaX6zxwzSxGJwjOmEkBxq2WRCQhzscDVg42GTmuN8OlMkNteXasshdrW47oRzxTx6Si61Og5DHoC2jGxwasu1Vu1tKOIQDLRrpuox/S243Lf2kfvA+QI5DFWJSO+RhLCHgOho+9TGrbdgjDUoHRjgnUem5CFwx5byJobyJklhcKZUwEZ1wVlgcHUrEHoBpyR6Va21qLo6QP5Mh0t5TMu3dDzjUjDH4iNO411zZWn2gBYx3dqBjUnh70D4Ise7H5yDnyX9ISO1HaeDhdt3kmAANEUS4BcgbIg6ADGTyUfQEI3brtgOHwDQO8uZjot4gMl3O2oqNyoJHzJA67T/Zp2JPD4GknOu8uT3lw5OTk7iMHyGTkjmSemMVHs97GTSzninEx/KZB+QiI2to/h8J5Pg8uYySfExx6TQFFFFAUUUUBRRRQeb9t/Z9Kk54jwoiO7GTLF/R3I5sCOWo43/S55Dbl/Y3t1FxFSuDDcx7SwPs6EbEjOCyg/UdQOvoNYrtx7M4r9hcQuba9TBSdNiSOQkA3I6auY9RtQF1wZoyXtsYJJaEnCMTuWjP9E58vdJ5hSS1JtLtW1AAq4OXRhpdSerL6/pbg9Caz3DvaBNZSi141H3MnJLlRmCUD4iRsvTcbDO4Wtpc2MVyqscNtmORGwwB6pIvQ/UHqDQZnhPAnWe6lmKkTTh1Vd8pGoSLWTzwBnTyBOTkgY0AaoslrPD079PNcLKPmmyP81KnyWvltfpISFbxD3lIKuv7SMAy/UUE0NXQakBq+6qB+qvjbgg7g7H5GlaqhccvXhtppIxl0jZlzuMgcyOoHPHpQWBTLKzMzlQVUtjKg4yMgAnkNzk+vOu9VY7hkd5bXEAmnadLlXYhtPhATUJFwBpXIAwNvFyzitZqoGaq+FqXqrktQMLVScX4BbStrks452Y6WbTHrxjYlnIyNsZzkZGPSwub1I8a2AzyHNm9FUeJj6AGvkcM83ur3KfpyDLn9mEHb5uRj9E0FalhFDFAs3jaNQiDxOXK+6oQbzFcDGQSMattzVpBwhp97gaY+kOQdXrMw2b+zXK+ZfkJtpw2K31PzbHjlkILFRucscBU66RhR5Vj+Ke0OS7lNpwaP7RNyecj8hCOWrJ2b5nw+WvlQXnbDtvDw1AG/KTvtFAnvuTsuw91c7Zx6AE1C7F9gJp5xxHi2HuNjBB/R26818PLWOYG+DuSW9207EezGOyc3Ny/2q+fd5nyQhPMRg8vLUd8ctI2rb0BRRRQFFFFAUUUUBRRRQFFFFBC4vwaG7iaK4jWWNuasMjPQjqpHQjBFea3Xs2vuFsZODT95FnUbOc5X9xjgZ+qnbdjXq9FB5Tw32rwh+54hFJYzjmJVPdn1D4yB6kY/WNa54ILtFYiOZOaOCGA9UdfdPqpFXXFuCQXad3cRJKnk6hseoz7p9RvWBvPYlHE5k4Zdz2LnfSrF4j6FSQ2PmzfKgun4Ey/mpnX9WQCZfvJEn+/SWt7leccUnqkhQ/3JFx/v1QNH2hsveitr9B8SERyY+Xg3+StSm9rJg/nvDry38zo1r8wzBMj76DQG6kHvW84+SpJ/lO1fDxIdY5x/wD57j/6dVVt7ZOGPznZPR4pP+FWH41PT2mcMPK8i+ocfxWgIZ409yGUHGPDazjbyyIuXpTxdufdt5z80VP81lpD+0zhg53kX0Dn+C1BuPbHwtOU7P6JFJ/FlA/GguVguW5RRx+skmT/AHY1YH++KanA3b87O37MSiIf3iWk+5hWWX2t9/8AzLh95cnodGlfvXXgU1f+kF5skNvYIfikYSSY+Xi3+aCg10VpBaqzgJEMeORiAT+3K5yf3jWT4p7WINfc2Mcl9cHksKnQPUvg5HqoI9RUi19iazMJOJ3k96430ljHEPQAEtj9kr8q33B+A29mnd20KRL1CKBn1Y82Pqcmg82t/Z3xDipD8Xn7mDIItLc4Hp3j7jP1Y77Fa9J4NwKCziEVtEsUY6KOZ8yebH1JJqfRQFFFFAUUUUBRRRQFFFFAUUUUBRRRQFFFFAUUUUAa+LRRQeI+1f3z9a8Qk94/Oiig+J7w+de1eyr3x9KKKD3Q8q+iiigKKKKAooooCiiigKKKKAooooP/2Q=="/>
          <p:cNvSpPr>
            <a:spLocks noChangeAspect="1" noChangeArrowheads="1"/>
          </p:cNvSpPr>
          <p:nvPr/>
        </p:nvSpPr>
        <p:spPr bwMode="auto">
          <a:xfrm>
            <a:off x="106363" y="-649288"/>
            <a:ext cx="1333500" cy="1333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6" name="AutoShape 32" descr="data:image/jpg;base64,/9j/4AAQSkZJRgABAQAAAQABAAD/2wCEAAkGBhQQERQUEhQWFRQVFRUVFhgXGBgXFxcXFhcbGBYVGRYYHCYeFxojHxUXHy8gIycpLCwsFh8xNTAqNSYrLCoBCQoKBQUFDQUODSkYEhgpKSkpKSkpKSkpKSkpKSkpKSkpKSkpKSkpKSkpKSkpKSkpKSkpKSkpKSkpKSkpKSkpKf/AABEIAOEA4AMBIgACEQEDEQH/xAAbAAACAwEBAQAAAAAAAAAAAAAAAwQFBgIHAf/EAFAQAAIBAwIDBQUDBwkECQMFAAECAwAEERIhBTFBBhMiUWEHMkJxgRSRoSMzUmJygrEkNENTc5Kys8EVosLRFheDk6PD0uLw0+HxJURUY4T/xAAUAQEAAAAAAAAAAAAAAAAAAAAA/8QAFBEBAAAAAAAAAAAAAAAAAAAAAP/aAAwDAQACEQMRAD8A9xooooCiiigKKKKAoriWUIpZiFUAkknAAHMknkK85417YVeQ2/CYGvp+rDIgT1L7ah65Vf1qD0d3CgkkADck7ADzJrFce9sfDrU6BMbiTlotx3hJ8tWQmfTVmswewN5xEh+L3jMuci2tzoiXyBOME/Qn9atdwPsra2QxbQJGce8Blz85Dlj99BnG9oPF7v8AmXDBCh5SXbY289GUP3aqU3AOOXP844okAPw28e49NWEP4mtZNx+BSVD62HNYg0rD5iMHT+9ikNxyQ+5bt85ZEj/BO8b7wKDLt7JjJ/OOJX83n+UwPubXXP8A1H2B957lj5mVf/RWmN7dHrAn7skn460/hXPeXP8AXoPlB/6pDQZv/qPsB7rXKnzEq/8AorpfZL3f834lfwnpiXI+5dFaLvLn+vQ/OAf6SCuheXQ6wP8ANJI/xEj/AMKDPL2e43bfzfiqzAfDcR8/TUQ5/EU1e33GLT+ecNWdBze1Yk489GXP4LV+vGpV9+3z6xSK/wCEgjP3Zp8faGAkBmMTHkJVMWT5AuArfuk0EPgXtm4ddHQ0ptpM4KXC93g+WvJQfVgfStvHIGAKkEEZBByCPMHrWS412atr1cXMEcuRszDxAfqyDDD6Gsj/ANXt1w8l+D3jxjOTbznXC3mAcYH1XP6woPXaK814P7YO6kFvxeBrKY8pN2gf1Db6R65YebCvR4J1dQyMGVgCrKQQQeRBGxFB3RRRQFFFFAUUUUBRRRQFFFFAVne2Xbu24VFrnbLt+biXeSQ+g6DzY7fXAqq7fe0YWLLbWqfaL+XaOIbhM8nkxyHXG2QMkgb1T9k+wJilN5fv9pvn8Rdt0i8ljHLI5asYHJQOZCsPA7/jrCTiTNa2eQyWcZIdhzBlJGR094Z8lXnW44fwyCyh0RIkMSDJxhVGPiZjzP6zHPrXPEOMCM6EHeSkZ0A4Cg8mkbcRr9CT8IbBqnvSFUzXTd4UwVUDEasSFURxk7uSQAzEtk81GwCwk440n83TI/rJMqnzVPfk/wB1T0Y1BliWR9E8veuRnuyQqYHXuF2I/b1H1pojmLePu+7IIZVL6weh7wEA9QcAHfIO2+e7MM9vPPZaQ3dS9+ju3ia3mJIIJyXdSWUk48s9KDVRxBQAAAByAGAPkBsKVNdhXCAFnKl9K4zpBAzliANyAMnf6HEtMHl6j7jg/iKq7vh7rdx3CDUphaCVcgMBrEkci6iAcHUCMjZ8jOMUEf8A6SKxg7tQVn74BnYx6GhBLo66SQ3hYehU1ckHGw3xy9fKqGPss2qNvBteXF0ytuAsyOhjGAQT4wxPLIPPnWl00FJw7iEsk80TLHiFo1YjVv3kQkyAfIsB68/So/D+03ex2r92M3TsoAfOkKrvqPh38MZOP1hVja8IaOS5kDqTOysPCRoKRLGPi8Q8APTcmq+x7MNCbHHdsLSJ0YjwtIxiEasNuWAxwT8fpuE6x4oszOFV/BJJESQNJaPGoAgnz646+VTGTIweR5jofmOtVfZfhrwR6ZVYSEySSHWGjLyStIdADH9PGcL7oq50UFPiKGQRxS9xIw1KikBXHUiFx3b+ukah5irGPjMkf59NS/1kQJ+rQ7uv7pf6Vm+zUf2q6ub1hlQ5tbfPSKFvG4/bkyf3asrSdiZ5i57oMyxqcafyfhZwcFvE4dQBthQQMmgvLuzt76HTIsc8L+eGU+oI5MPMEEViD2cvuCMZeFu1xa5LSWchLEDqYj1Py8XLIerfg90tzGtzbloXfVqyAQzIxRllQHTJgqRqBDY5MKvLDjOphHKvdynkM5STG5MbbZPUocMPIjxEJPYvt9bcVjJhJWVPzsL7SRnkdviXPxD64O1aWvM+1vYH7RILuzf7Nfp4lkXZZD+jIBzzy1YO2xDDlZdgfaN9rdrS9T7PxCLZ4zsJQBnXH57b4Gdtxkcg3VFFFAUUUUBRRRQFYn2jdvjYhLa1Xvb+42hjG+kHbvWHlscA7HBJ2Bq17ddsY+F2jTv4n92KPrJIfdX5dSegB64ByPYHspJGXvr467658Tk/0SHlEo+E4wD5ABehyEnsR2IFiGmmbvr2bLTzNucncohO+nPM/FjywBZ8Q4ozMYoDgqcSS4BEZ/QUHZ5fQ7LzbJwpOKcQZmMMLFSMd7IOcYIyEX/+1hv+qDqO5UGmg4pH9oFnCUVo0DsrBt1yQVj3Go5yWbJweYJLaQlWxVS0cIbOW1ye+BIRvrZjl5PPnjYHGwrOCOWeK54dPJi6Ud9BMdhMgkEkUoA2BV1VWUbDGwrnilp9hLXNsT9hmI+1pFuYsHSbmIfCdsOAMjnzGVveK8IW+WCWCZRJFIrxzrhsKcd4MDZw67FdhuPLBBfA+16SgR3CtBdLtJCyNksObR4B7xDzGnPP6l8/AGnnhuS7QSJHJGwQKWZJGyEZmBUacA7A+InB2yb6NSABknbmevqQMD7hXYWgj2lmsa6VzjJO5LEliWYlmJJJJJ+tPC12Fr6xABJOABknyA5mg401901H4bBKYhcPqKy+Pu8bxIfzeABlvDgsNzqJx5VKEi6dWRpwTkbjA5nIoOdNGmvhnw6oysjMpZdWncDn7rHB35HH8aY5C8yBk4GTjJPIb9aBZWudNPK1yVoKODgZhRo4JO7jZ3cDTl4+8Ys4jbUAN2JGpW056jAHVpCpdYkUrHb6AFIIyw/N4z7yKBnVvlsb5Q1cFa5xQYXsWveWEUQJBeS4LEEgoguZMsCNwxPhU+eT8Jq1HFI57iW00NII1QvIN1WQ5IRmGCsg0hgV5HqpFRbvhknD7bubFGZ5pSomcqVhMrk63HPSuo6cDGTvufFKWxtuGWTCRsRKC0rsfFK7e8zdXZztjrsOVBbWfE2hYRztqQkLHMeeTsI5egY8g/JuRw2NcPtt2JXiCK6N3N3D4oJlyGVgchWI305+qncdQans9LOUAnhCwTswhiPikhi05CSg7FCAdvg1KvIgLoeG3phZYZCSjHELscnPSFyeZ/RY+8Bg+IAuHHs57etd67S9XuuIW+0inAEoH9KgG3UEgbbgjY7bqvM+3vZJ7jRd2Z0X9t4omHOQDcxHzzk4ztuQdm20/YHtonFbUSgaJVOiePrHIOYwd9J5g/TmDQaWiiigK5kkCgliAACSTsABzJPQV1XnHtg43IyQ8Ntj/KL5tDfqQA/lGPkDuP2VegpuDE8d4k1/ID9itGMdmh5O4wTMQfo3z0D4TW04xxAxqFjwZZMhM7hce9Iw6qoI26kqvxZr7wvh0VjbJEmFihjxk7bKMs7ep3Yn1NVtpmRmmcENJjSp5pEPcT0bcs36zEclFBGkEka91bBGkA1s0zMBlyfG5RSzO5DHpyPLYHO3sn211tL6M2l4NT2s8bFkYgbmKTY8vejPMeRxVtx22uYZlurVe+8AjngJ0mRFZmR42OwkXW2x5g06O6XiAi/ITxmOaKbM0TRGNo2DYBbZmOCnhJGGOfUO+zU0ssUkNzAI2j1Qu0ZAil8IGqMDcDSd9hpIwORC3trarGioihUUBVVQAAByAA5CmKKYooPgWuwtfQtdhaD4FqB2hH8mkH6YWP6SusZ/B6swtRONWbS28qp75XKerqQ6D+8ooNKq4GByFVnGeGRmKVtOG7tySpKk+E8ypGr60+24vG8C3GoLGUDlmIAUY31E8scjnyqs4hxd5YZO7jwndv45cqSNJ3WPGrH7Wj5GgOLW4e9tg2caJuTFTyHVSDU664dHHFIVUBu7fxc390/Gcn8ar+NOwvbYppzom97OOQ8uXz3+VNveKMyGJomVpMIGXLxkMQHOsAFMLk+MLy2zQfStclaeVrkrQIK1wVqQVpZWgQVrO8Q7NCW7SeeQvDEpeOJyAkcufzp28e2caj4cbc9tMy0t1oMZx/tSzO0FlpMikCe4YZhtQTgljyZ/1eQxltgcWHDeFlIfs8jNNEI0CyOQHOfhyuORCsrDcZAzlc1xIIeFxMH7qO01Fl8LZDMSxj0quG3GVJOeS4OAagMl3xLBOuztMhgNvtU2CGBOciBcgHq21BrODXzNmKU5ljAOrl3kZ2WXA6/CwHJhnYMtY/tGG4JxBOJwg/ZbhhFfIvIFjtMB553/AGgR/SVcQXRmTvYsNLBLKg6BzG5SSPPRXC/Q6T8NXlzbxX1syMNUM8eD0Olh/usD9zL6UGognV1VkIZWAZSDkEEZBB6giu6819kPF3hNxwq5bM1k35In47dj4SPQah9JFHSvSqD4zYGTsBXkfYVjxLiF5xV901G2tc9I095gDyyNP1d61Hth4+bThU2n85Pi3jxzzLkNj10B8euK77J8DFlZwW45xxgN6yN4pD/eZqDnjkmtkg6H8pL/AGanwof23H1WNx1r5BOr50sDpJVsHOCOYPrUGO71CSfKgzOBEW5ac93bj5Ns+POU1QNNfWaoksZuIEYEzWuRPpAOdcDHxEk5YqTtnqc0G1UUxRVNwLjS3jNJA5aAKF3Uqe9ySwAYAjSunI5Zbbkc3iig+qKZyr4opPEZdEeemqPPyLqD9N8fWg+TzPjKgKOmQSxHy+H5Hf5cqiQcaZGxKBp/SAwR8x1Hyq6imWZfWqriHD6C4QZ3G+a7C1m+GcSMB0P+b6fqf+30rTpggEbg7gjkR50FYvZ+PvdeWK6zKIifySynnMEx7+2dzgElgAxzUviC/kZf7OT/AAGoPavi72lvrjALF1QZ3AyGOcdT4fxrDpxuaZl7yRmDPCpHQq6TllxywSinHoKDf8WH8ttv2Jv4Cp+mvKrO+kaVSXOdNgc53zMzCU555YAA+dW/ZntVOZYY3bWsndg6tyNTacg/dty29c0G8K18K07TXJWgQVpZFSCKiz3aKwVnUMRkLnxEeYXmR64oPjClsK+tdL+t9UcfxWgMGGQQR5jegi3VsJFKty2PqCpDKw9QQCPUCs1xOx4jOTGJreCI7NLEJDOR+qjeGMnz1HHQ1rGFKYUFXwng8dpCkMQIRBgZOSSTlmY9SSST86kcJk7uZ4j7smqWP0bI75PqSsnzaTyo4hfRwI0krrGi82Y4Azy//FQJr5ZIxNFljCwlA0sreEeJNLAMNUbOoyPiBoKf2h5sLuz4rGDiJxBcgfFC+cE/LLD5lPKvWYpQyhlIIIBBHIg7gisnx/hK31pLDkFZoiFPTJGY3+jaW+lRPYxxxrnhcaSZ722ZrZweY7vGj7kKj5qaCn9orfa+NcLs+aRaryQdDpzoz/3RH79abj85W3fScO+IlPk0rCMN9NWr92snwRvtPaLic3MW8cVsvoTp1fjG/wB9aXjjZlt0/WklP/ZpoH+9Op/doKTjPGYbYxxSQySIUJAjiMwULhEDKAcAguBn9A1Ch7bRRkBY7to8gYa2m1J6htJ1KPI7joTstTL+6v45XaG3imh8IUGXupdlGoglSpGScZOdj50zh/at3ljhls7mF3JALhWi2Us35ZWIJwp2xvQaCGILnAxklj6ljkk+pp6iuFFMUUHaiu2jDAggEEYIPIjyr4opmnO1BmpL5bW47sPkbEb5Kk8kY+fUeYI689LDMsy+tea9pOzD2LGWPL2zHfO7Rknk56qejH5Hfcz+z/aLTgE7dD5eh/5/f6hpuIcPqPwriZt20vkxE/VD5j08x9R1zeQzrMvrVXxDh/pQI9ojg2aEEEGaMgjkfA9Ynh3vR/2lv/guKu+Md+Iu7ifADhsEBhyIIweh1Zx6VQ291OSo02+S8W5jZCGZZSp8PkFcfv0HXD/zq/scL/xNT+zf85tfnD/mCottdSlwFjt1bTZkH8pycnuR+5v99SeAXMz3FuNUcas8RIiiVTguPDqPIfSg9br4xwMnYDc0jiHEY7eMySsEQcyfwAHMk9AN68/4pxmXiJxh47U+7Gv52fB5seSp+HlqO4C24l2vMzGKyxgbPcMMovpGv9I3ry+Y3o4ZiIHuwzsxzJI27yHzZzz9ByFRIeDuijIWJeSjTqPyAOx+eB61b29jsC10NumI/uOwIoOf9oOOcbfTB/hmmw3WskorhuR8OxPTVnG+/PPI9dqbbQCQnDMVHxBQgJ/RGct9dqmrEFGAMD/599AhAcDVjV1xkD6ZpVxGSrAHSSCAfIkYB+nOpLClMKDD8Z4VNdvZwCGRIreeOeaSRkKv3Q2VTrZpSxJOogc9984vzIFn8RYtIAFyvg/J6mwD1Y62O53C7YwaicVa/aZktvs6xYRu8lEjMNQIKqiYDYKE5J+MVA/2FcpJFLNdy3DpKpEaxpHFhj3chKqD7qO5BLDlQajs62ITH/Uu0X7ow0X/AIbx1nOwzfZOP8RteSXKJdp5as+PH1kf+5V9wptNzKv6cccg+aFkf8DF91ZztQ32bjvCbjpKZLVvXVsoP1n/AAoOPZQ3ePxO4/rr+Xf0XLD/ADa0l74rs/qQIPrLI+f8lazPsQ34c7dXupmP92OtI5/lc/otuPuDt/x0GZ4fxq4j1sOHySI8krrLHLEWdWkYqe7YhhtgY8gKueDdo/tMvdm2uICqM57+MJ1VRoIJDe82fL61XSdtLG2BjicylQT3duGmwBufd8CDn1FWnAuJzTySGW1a3QKnd6yrO+otryF9zGlPCTnfNBerTVpS01aBq0xRS1pq0HRQMCCAQQQQdwQdiCDzFeddqOyLWZM1uC1vzdOZi8z6x/4eu249HWmqKDzbs/2h0YyfD5/o+h9PX7/Ot5BOsy+tYvtX2MNuTPaL+T3MkQ+DzZB1XzXp022EXs/2h0Y38H+H/wBv8PlyDV8Q4f6Vmbzh2l1YDlIrt5tpDqB8/wAoa3NvcLOvrVZxDh/pQYCwH5Uei8MB+YdgRXHDr3uGjm0lhEsTsBgfHtknYZwQPwzV/LwfMhKlUwY5JXYeFUiYsC24/WAHXfoCRxbWUchTKsII94Yt9bn/APkTcvEfhU4wOg5UCEimv5VluRqPOG33CKp5O46L8/E3XA2q7F6IWKQoZpuTuBsCPhB5ADlgcqmQr3YJVCCeYBGo55kkn/U19sZdC4CyIB17wjJ89jgn6UEQXN6TvBkHoc/8qm2NjcSsDKFhQblRu7+mT7o+W9WnD4WZu8fUQAQmr9bGpsdOQH39MVPagQIwBgAADkBypbCnNSmoEtSWp7UlqCtvYzrVu+7tQjZBClTup1nVyCjPIj3udZW27cPNpW2i+2Pt3hiBiijPXVO7Mh9AM5q77V2VpKIftpQRrISveMFQvoYgMSQMYBODzKilf9I7JECRXVogAwo7yLQP3VcYHyoLCJsXUB/SSeM/UJJ/5JrO+2Fu7ispxzgvoW+Qwx/igq3s7vvfsMpwC7Bjjl47WY4Hpk1Ve22PPCmPlNCfxYf8VAv2HbcNZeq3MwP92OtI/wDOp/2YD/usP+E1nPZEvdjiMHWG/lH3+H/yzWkuhi7f9aCI/wBySUH/ABrQJbgsRV1UGMOCG7o6A2oYJKjwk78yCabazMsxjeVXJjDqukK4AYh3YA4IOpACABsdudYTiHaIRSzE8TkFwGlVbdITJFHhmVEZAh1MAB4tQ39Odx2LuYBKyRpctJKrSS3NzGyGZkKgKpboAxIQYAA686DbLTVpS01aBq01aUtMWgctMWlLTVNB1WG7V9iypa4tBv70kS9fN4wOvmvXmN9juaKDzDs/2g0YwfD5fo+o9PTp+FbV+KrIgC4LkZH6Kr1kYj4fIc2Ow6kUPbPsz+UjltgBNLJpZM4Vhglpj+jpwNRHPUOp3m8OsUij0qfDnLudjI/U46KNwF5D7yQi3MJmOhM90ramJ5yP+m/njAwvIYHQKKmRWwjGw1H7vxNRpuOrnRChkbyUE/w2pM97dAE9wEA5lyFA9TlqCRK0/MGJfTxH6ZI/0q74ZYPhGlO4w2n9bnv5Y8vMc+lZqyu54ZhLIQ2AVKLsuDjOP1thzra2t0sqh0OVPL/kR0PpQNr41fa5Y0CmpTU1qS1AtqS1NalNQUvaBrXEYvO60Fzo77R3ZfQ3PX4c6S2KhpwqxcZihsnPTCQkfeqmpPG7aKWaBZVikXEv5OTQSSdADqjjDafED1GsVT3ns/tCJSbSBtX5sIvd4woAGQQOYzn1oLOxt9AsEBDBWUBl5ELay7j0ONvnVZ7bHxwp/WaEfiT/AKVdWkGma0T+rSQ/3Iu6/wDNFUPtmXXbWsI5zXsKY89nH8WFB32YX7Px7i1v/W91cr65wWP3z/hWl4yumeBv0hNEfmQsq/hC/wB9UHbZfsnaDh9zyS6je0f9oE6c/WSP+7Wk7Rp+QL9YWSb6RnMn/hmQfWgpJe0MFq8qzSRQBSGGpsNJ3g1l8cz4i4wAd1O/SkW/bqKaSMW8c8qM6q03cusKKx05MjY6lelSrzhqfaEnZYT4BFqkALA69Sd2SDudTjGRnauLntG5u/skEQkdIxLKzyGNI1Y4VdkdmY7HGMYP3Bo1NNWolpca1DYxzBHPDKSrLkc8EEfSpKmgeppimkqaYpoHg0xTSVNMBoHCl3FwI1LH0GBuSTsFA6knYCjWAMk4A3J8qo+JXrO4VdmOdI/q1Oxcj9NuWOgOOrUCpJDI7FjucByDsANxAh8urN1O/wCiBG4hAGGZXCR8gBtt5CnSAxrpjALAc2PhU+p6mqaawTUHnuNThg22NIIDDAGCQPF1PQcqCdYm2jB7uXHXOpx/A7VY8N03LZLFkXGgsSdR6kA8gMc+vyG+E4lwdEcGGXvJALaMJsAoJ0KzHfdh5Ae7nlUvgHHyDlfPxLyyfMZ5N/H7jQbHiHD+dVlpePavld1PvL0PqPI+taKxvkuEBB3/APm3zqDxDh9Bc2l6sqB0OQfvB6gjoRXbGsbbXL2z6l3U+8vQj/Q+tam1vVlQOh2P3g9QfI0DGNKY12xpTGg4Y0ljTGNKY0FLxj7SjF7WOKUsgQrI5jIKlirBgpDL4zlTp5DBqi4V2WeACWd5Jr2RwzyK7COPLDKBNQXuguRgqc9ANsbFjSmoFcOXVdOekcKr9ZpCT+EC/fWc7Zr9o4zwe2HwyvcsPSPDDP8A3L1qOzy5WST+tlYj9iPES/Q92W/frOdlk+2do7ybmllAlup8pH978e+FBbe2vgzT8MaWP87aOlyhHMBNn+5WLfuCrPgnFFvLWKcAFZo1Yjp4h40PyOpfpWnuLdZEZHAZWUqwPIqwwQfmDXk/szkazmvOFSnxW0hkhJ5tBIQQR/eVv+1PlQXFvbEx93qxJbvoDEat0GEYjIzqjdSdx753FUiXdtw+Waae4766utHgiUlyqriNIokZmAx8RbfA3rU8Vj7uZJPhlxE/o4yYm+uWT5mMVVWXDobWVxBAO+lLSs2AoIZjqzLgkKCR4QCfENutA7szeTPrD2ptohgwqSpbHx61X3GJOrByd2yav1NY62eS44ljvWMdmmZNJKRtPMuFiCj3giEsSxJywG3KtZDMGGVORlh9VJVh8wQR9KCUppimkKaYpoHg0wGkKaRxC+ESEk42yT1A8x69B6nyBoE8Y4yIl23JOlB1Z84+4Hb5g/o1zwexOkk7s27P0J/V6kdAeXruagcAsPtBFzKu3KBN9KpjGvHXI2Gem/xVpw1BnO1jG1gEiaWPeKuGQFcEMeR3z4R1rO2/aOWQoCIhl4lOmMZw6yk4znB/Jj7zWg9oZ/ki/wBsn+F6xfDvej/tLb/LuKD7ZyFptTElmXhjEnckl2JJPUk1GsbEyyQqhCuyxqCeW7EAHHTxcx+PIv4f+dX9jhf+Jqd2c/nNt84f8wUE+wv5LeUq4KyKRrQ/F5EHly5NyI/DbW3FI5oixONIJJ6jSMkEefpS+P8AAUu1GfDIvuOOY/VP6Sny+owaxQklhZ4pBpkxgg+44+E56r5N8wRzADQcWsSuGkPP+jzjH7OPfYdc/THWLwmXuZFZGJjcgMMkg5OARncEH/UVc8Hu0kDMXAGlVCucNHgsWQkn3dxj5DcjFKNjlywyAzqV6ZAAy310n54HnQW7Glsa+s1LY0HLGqvipd9MUcndM4YlwAWVE0htAbbUS6gEggZJwcCp1xOEVmY4VQWJ8goyT9wrNcTvOIqRJHBbSxjfutbrOB6SEd3qxzGPQFudBGl7P3dtmS2vJpyNzDdFZFk81WQAGJj0IGM89qt5r8vAskeQ0qp3QPPXNgR5HoWBPoDUay4wb2EPARGNRSVZFYSxMvvppzgSDI57bg78qsOHwCScYH5O3GB5d664A/cjb/xl8qCbd3Mdjas5/N28JPzWNdh8zgD5mqn2I8JaPh7XMv529mkuGJ54Jwv0OGYft1T+1Gdrk2vC4T+UvJVMmPhhQ5ZiPLILf9ka9UsrNYY0jjGlI1VFHkqgBR9wFA6vMPa1w97Sa24vAuWtyIrlR8cDnG/y1Ff31Pw16fSL6ySaN4pFDJIrI6nkVYYI+40GePd3luCraopkDKy88MAyuPJhsR5EDyqohuJNDrhTPHqUqdlaQLlD6I+VYeQbHMGqDsVO/C7yThFwxK5MtlI3xxsSTH8/eOP0g48q1nGrQgieMEsg0yKNzJFknAHV0JLKOuXX4hgM32a4c1tZhrh+61ap7htWlmkk8UjSSbaAMhcLv4R4uld8C4+ZHaSGERcPC/nXxGXfP55Exnu8DBZsZ2PRqZxHgEV3JHNLIZIFXX3Rb8gzbFJivJgFzsduRxzzXcUuxxCb7OGxZwuFnK5JuJVwRaxhd2Rdi+n0G3Og3INMBrOdn+Pxyxuyp3VtG/cxuzDD6W0MQBkLGGIUHURz5AVfg0DmlwMn/wC/oAOpPLHrWWkB4hcGP/8AbxMDMwOzuOUSnqBnBPkWPxCrfiEDzAopMa8i+2cEblBk+LcrlgMbnfbEyws0gjWONdKKNh/Ek9SepoJq7cq7DUgNXQagoe3zp9mUO4jBmXDMDpzpfAJHLPnWQskUFCJYWAkiJxIOSLMCfFj+sWtX2+P8lX+2T/C9Yqxso2ZMxocyW43VTsUnyNxy2H3Cgl21vocMXjwFsR+cT+gZjJ8XTI+ddcGaOO4t9U0RYPEoVCXZm1jYACoFhw+LvAO7TGnhp9xfjZtfTr186ldnIws9vgAbw8gB/SDyoPVtVVvGuEJdJpbZhujj3lP+oPUdfQ4Imaq+FqDJ8Msp45dDR5K8nx4COhDn+HMeVanUTuxycY9B8v8AnQWrgtQfWalsaGaqmTtBF9qFrqIkaNnHNQcEZVGIwzgEkgcgKCDxjtTaAtBOzKkoaIyNG6wksCrIJ9OjPMZzgedVtpxK9ssRTwPeRDAjuINJkK/CJYmI8WObA4Przq3tmV0+yXCKWEegqwyk0agDvEzsRjGV5ofTSxh8D4NLZyPGJdVmoBiV95Iyc5iEhP5pdiNQzuByBJCTGxjEkvd6ZZ3TTESNRfQscasVJAYhcsQTgA7nTmr21hS0gOtxhFaSWQ7ZO7ySHyGcnHQYHSofBrfvW+0N7uCIAf0W96Yjzfkvkn7ZFZnt3dvxG5i4RatgyYkvHG/dQghtJ9TsceqD4jQS/ZXZNf3VzxeZSBITBaKfhhQ4Zh6nAXI6iTzr1Go3DeHJbxRwxLpjjVUQDoqjA+Z9ak0BRRRQZD2k9iP9pW4MR0XcB7y2kBwQ4wdBboGwN+hCnpg1XYPtj9viZJR3d3Ae7uIyNJDA41hegJHLocjyz6JXnPtE7EzCUcT4bteRD8pGBtcxgbqVHvNgYxzIAxuFoJd/bfZWZx/N3JLjpCzHxP8A2TE5b9Ekt7pbTR8c4d9nte6sohH30iws6ADuklY63GTtzIAyAC4OwFX3ZDtfDxODvI/C6+GWI+9G3VT5qd8Hr6EEDi5szabqC1t5DJaD5Dm0PpzT1X3ApeKXUfD7eFBF3rkrBa2y+6WxgZJHiwN2dh12AzvN/wBry2cHe3zwacoCIUkGgsQoVdTMZufIBTgEgHlRe8OElzbXQ8YiWVcDfaZVxIuOeNONuYc45YNbwlDxK5F3ICLaBmW0jYY1upKvdOp65BVQeWCdjzDYwzBgGU5BGQfMU0NWO/2l/wDq0oaZo4oraEMM4jaWR2ddZI0g6OW4Pkdq0lheNICShUZOgk++vwvjYrnyIoLANXQakBq6DUHy8tEmQpIoZTvj1HIjyNUE/ZNIgXRz4MSANv8AmkkwMj+0bp5VodVJvm/JSf2b/wCE0FBN2R7i4jTWCXWPB3OBaboSNveycjO3masuF9mIoCrbsygBSeQxnBwOu/8ACrHtCf5ZbfsTfwrrVQMLV8LUstXwtQdlqW743NfNVZfhvauCQq0l2kcup45Ld3jTSwYrp0thtQIHiyc5PmMBMTiaX6zxwzSxGJwjOmEkBxq2WRCQhzscDVg42GTmuN8OlMkNteXasshdrW47oRzxTx6Si61Og5DHoC2jGxwasu1Vu1tKOIQDLRrpuox/S243Lf2kfvA+QI5DFWJSO+RhLCHgOho+9TGrbdgjDUoHRjgnUem5CFwx5byJobyJklhcKZUwEZ1wVlgcHUrEHoBpyR6Va21qLo6QP5Mh0t5TMu3dDzjUjDH4iNO411zZWn2gBYx3dqBjUnh70D4Ise7H5yDnyX9ISO1HaeDhdt3kmAANEUS4BcgbIg6ADGTyUfQEI3brtgOHwDQO8uZjot4gMl3O2oqNyoJHzJA67T/Zp2JPD4GknOu8uT3lw5OTk7iMHyGTkjmSemMVHs97GTSzninEx/KZB+QiI2to/h8J5Pg8uYySfExx6TQFFFFAUUUUBRRRQeb9t/Z9Kk54jwoiO7GTLF/R3I5sCOWo43/S55Dbl/Y3t1FxFSuDDcx7SwPs6EbEjOCyg/UdQOvoNYrtx7M4r9hcQuba9TBSdNiSOQkA3I6auY9RtQF1wZoyXtsYJJaEnCMTuWjP9E58vdJ5hSS1JtLtW1AAq4OXRhpdSerL6/pbg9Caz3DvaBNZSi141H3MnJLlRmCUD4iRsvTcbDO4Wtpc2MVyqscNtmORGwwB6pIvQ/UHqDQZnhPAnWe6lmKkTTh1Vd8pGoSLWTzwBnTyBOTkgY0AaoslrPD079PNcLKPmmyP81KnyWvltfpISFbxD3lIKuv7SMAy/UUE0NXQakBq+6qB+qvjbgg7g7H5GlaqhccvXhtppIxl0jZlzuMgcyOoHPHpQWBTLKzMzlQVUtjKg4yMgAnkNzk+vOu9VY7hkd5bXEAmnadLlXYhtPhATUJFwBpXIAwNvFyzitZqoGaq+FqXqrktQMLVScX4BbStrks452Y6WbTHrxjYlnIyNsZzkZGPSwub1I8a2AzyHNm9FUeJj6AGvkcM83ur3KfpyDLn9mEHb5uRj9E0FalhFDFAs3jaNQiDxOXK+6oQbzFcDGQSMattzVpBwhp97gaY+kOQdXrMw2b+zXK+ZfkJtpw2K31PzbHjlkILFRucscBU66RhR5Vj+Ke0OS7lNpwaP7RNyecj8hCOWrJ2b5nw+WvlQXnbDtvDw1AG/KTvtFAnvuTsuw91c7Zx6AE1C7F9gJp5xxHi2HuNjBB/R26818PLWOYG+DuSW9207EezGOyc3Ny/2q+fd5nyQhPMRg8vLUd8ctI2rb0BRRRQFFFFAUUUUBRRRQFFFFBC4vwaG7iaK4jWWNuasMjPQjqpHQjBFea3Xs2vuFsZODT95FnUbOc5X9xjgZ+qnbdjXq9FB5Tw32rwh+54hFJYzjmJVPdn1D4yB6kY/WNa54ILtFYiOZOaOCGA9UdfdPqpFXXFuCQXad3cRJKnk6hseoz7p9RvWBvPYlHE5k4Zdz2LnfSrF4j6FSQ2PmzfKgun4Ey/mpnX9WQCZfvJEn+/SWt7leccUnqkhQ/3JFx/v1QNH2hsveitr9B8SERyY+Xg3+StSm9rJg/nvDry38zo1r8wzBMj76DQG6kHvW84+SpJ/lO1fDxIdY5x/wD57j/6dVVt7ZOGPznZPR4pP+FWH41PT2mcMPK8i+ocfxWgIZ409yGUHGPDazjbyyIuXpTxdufdt5z80VP81lpD+0zhg53kX0Dn+C1BuPbHwtOU7P6JFJ/FlA/GguVguW5RRx+skmT/AHY1YH++KanA3b87O37MSiIf3iWk+5hWWX2t9/8AzLh95cnodGlfvXXgU1f+kF5skNvYIfikYSSY+Xi3+aCg10VpBaqzgJEMeORiAT+3K5yf3jWT4p7WINfc2Mcl9cHksKnQPUvg5HqoI9RUi19iazMJOJ3k96430ljHEPQAEtj9kr8q33B+A29mnd20KRL1CKBn1Y82Pqcmg82t/Z3xDipD8Xn7mDIItLc4Hp3j7jP1Y77Fa9J4NwKCziEVtEsUY6KOZ8yebH1JJqfRQFFFFAUUUUBRRRQFFFFAUUUUBRRRQFFFFAUUUUAa+LRRQeI+1f3z9a8Qk94/Oiig+J7w+de1eyr3x9KKKD3Q8q+iiigKKKKAooooCiiigKKKKAooooP/2Q=="/>
          <p:cNvSpPr>
            <a:spLocks noChangeAspect="1" noChangeArrowheads="1"/>
          </p:cNvSpPr>
          <p:nvPr/>
        </p:nvSpPr>
        <p:spPr bwMode="auto">
          <a:xfrm>
            <a:off x="106363" y="-649288"/>
            <a:ext cx="1333500" cy="1333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8" name="AutoShape 34" descr="data:image/jpg;base64,/9j/4AAQSkZJRgABAQAAAQABAAD/2wCEAAkGBhQQERUUEhQVFRUUGBYXGBgXGBcaHxsYFhgYFxcYHhoYHCgeHBkkHRgcHy8gIycqLSwsFx40NTAqNSYrLikBCQoKBgUFDQUODSkYEhgpKSkpKSkpKSkpKSkpKSkpKSkpKSkpKSkpKSkpKSkpKSkpKSkpKSkpKSkpKSkpKSkpKf/AABEIAOEA4AMBIgACEQEDEQH/xAAbAAACAwEBAQAAAAAAAAAAAAAAAwQFBgIBB//EAE0QAAIBAwIDBAYGBgcFBwUBAAECAwAEERIhBTFBBhNRYQciMkJxgRQjYoKRoTNScpKxsiQ0Q1NzosEVs8LS8BYXg6PD0eJEVGOT4SX/xAAUAQEAAAAAAAAAAAAAAAAAAAAA/8QAFBEBAAAAAAAAAAAAAAAAAAAAAP/aAAwDAQACEQMRAD8A+40UUUBRRRQFFFFAUVxLKEUsxCqASSSAABzJJ5CvnPGvTCryG34TA19P1YZESeZbbUPPIX7VB9HdwoJJAA3JPQViuPemPh1qdAlNxJy0W47w58NWQmfvZrMnsDecROvi947Lz+jW50xjyJxg/gT9qtbwTsta2QxbQRxnHtAZY/Fzlj+NBnW9IPF7v+pcMEKHlJdNjbx0kr+WqlNwDjlx+n4okAPu28fLy1YQ/ma1c/H4FJUPrYc1iDSEfERg6fvYpDcbkb2LdvjLIifkmtvxAoMwfRMZP6xxK/lPX6zH8xavP+5KwPtPdOfEyj/krSG9uj/9un3ZZPz1p/Cue8uf79B8IB/rIaDO/wDclYD2WulPiJR/yV6PRL3f9X4lfxHp9Zn+XTWh7y5/v0PxgH+kgroXl0Otu/xSRPzEjfwoM+vZ3jdv/V+KrMB7txHz8tRDn8xTV7e8YtP65w1Z0HOS1bJx46csfyWr5eNSr7dvnzikVvykEZ/jT4+0MBIDOYmPISq0f4FwFP3SaCHwL0y8Oum0NKbaTkUuB3eD4aslPxIrbxyBgCpBB3BByCPEEVk+Ndmra9XFzBHLkbMw9bHk4ww+RrIf93t1w8l+D3jxjOTbznXG3kDjA+Yz9oUH12ivmvB/S/3Ugt+LwNZTHlJuYn8w2+B55YeJFfR4J1dQyMGVhkMpBBB5EEbEUHdFFFAUUUUBRRRQFFFFAUUUUBWd7Zdu7bhUWqdsu36OJd3c+Q6D7R2+e1VXb70iixK21qn0i+m2jiG+nPJ3x0642yNzgb1T9lOwJilN5fv9Jvn3LtusXgqDlkctWNvdA5kK08Dv+OsJOJM1raZDJZxkhmHMGQnl94Z8FXnW34fwyCyh0RJHDEgycYUbe8zHmftMa54hxgRtoRe8lIzoBxgHkztuEX8SfdBqovSFUzXTd4UwVUD1FYkKoRCd3JIUMxLZPNRtQT5OONJ/V0yP7yTKr8VX23+Pqg9GNQpYlkfRPL3rkZ7skKuB17ldiP29R86YI5i3r933ZBDKpfWD0PeAgHwOADvkHbfPdmC9vPPZaQ3dS98ju25t5iSCM5LupLLknyzQaqOIKAFAAHIAYA+AG1KmuwrhACzlS+lcZ0ghc5YgDc4GTufgcS0weW/P8jg/mKq7vh7rdpcINSmJoZFyAcaxJG66iAcNqBGRs2RnGKCP/wBo1Ywd0oKz99hnYpoaEEujDSSG2YeRU1ckHGw3xy8/CqKPss2qNvU2u57llbcBZkeMxjAIJwwYnlkHnzrSaaCk4dxCWSeaJljxC0asRr37yISZAPgSB51H4f2l72O1fuxm6ZlAV86Qqu+o5XlpjJx9oVY2vCGjkuZA6k3BVh6pGkpGsQ971hhQem+agWPZloTZY7thaRujEeqzsYxGGHq8tidz73luE2x4oszOFV/Ud4ySBjVHjUAQT49cdfCpjJkYO4PMdD8qq+y/DXhj0yowkJkeQ6wyF5JXkOnDH9bGcL7Iq60UFNiKGQRxS9xIw1KikBWHUiJ/q289IyPEVYx8Zkj/AE6al/vIgT82i3cfdL/Ks52aj+lXVzesMqGNtb56Rwt67j9uTJz9mrG0nYmeYue6DMsanGPq/UZwcFvWkDAAbYAIGTQXl3Z299DpkWOeF/HDKfMEcmHiMEViD2cvuCMZeFO1xbZ1PZSEkgdTGep+Hrcsh6t+D3S3MYubctC76tWQDlkYoyyIDpfBUjUCGxyYVeWHGdTCOVe7lPIZyr43JjY8z1KHDDwI3oJPYvt/bcVjJhJWVP0kL7Oh5HbqufeHzwdq0tfM+1vYH6RILuzf6NfJusq7Bz+rIBzzy1YPgQRysuwPpG+lu1pep9Hv4tmjOwkAGdafLfGTtuMjkG6ooooCiiigKKKKArE+kXt8bEJbWq97fXG0UY30g7d4w8OeAeeDnYGrXt12xj4XaNO/rOfVij6vIfZX4dSegB64rI9geykkZe+vTrvrr1mJ/skPKMDocYz4ABehyErsT2JFiGlmbvryb1ppm3OTuUUn3c8z72PDAFlxDijMxigOCpxJLgERn9VQdml8jsvvZOFJxTiDMxhhYqRjvZB/ZgjIVf8A8rDf7IOrmVBpoOJx/SBZwFFaNdRVg265IKpuNTZyWbJweYJJ0hKtiqlo4Q2QTrk9vEhGTrZjl5PHnjYHGwrOLHLPFc8OnkxdKO9hmO3eqJBJFJjkCrqFZRsANhtXPFLX6CTc2xP0KYj6UkW5jwdJuI/1TthwBkc+Y9W+4rwhb1YJYJlEkMivHOulsA47wYGzBl2KnA3Hhggrgna9JQI7hWgul2eFkfJYczHgHWh5jGefzMifgDTzw3JdoHjSRGCBSzJI2QjFgVGMA7A+sTg7b3sakADJO3Xr54G35V2FoI9pZrGulc4yTuSxJYlmJLEkkkk/Onha7C162ACScAAknwA3JoONNe6aj8NhmMQuH1FZvX7vG8SH9HgDc+rgsNzqJx4VK7xdOrI04JyNxgc9xQc6aNNeGfDqjqyM4LLq07hefInB35HFMkIXmQM7DJxknkN+tAvTXmmnFa5K0FJBwMwo0cEndxsztjTlk7xizhG1ADckjUp0564AHtpCpkWJFKx2+jCkEZYfo8Z9pFAzq3y2OqmrgrXOKDC9jF7ywjhBILyXBYgkFUFzJlgRuGJ9VT45Pu1ajikc9xJaaGkESprcZKq5yQjMMFZBgMGXkeqkVFuuGycPtu5sUZnmkKiZypERlcnU456V1HTgYyd9zvLWxtuGWTCRsRIC0rt7Ujt7RbqzudtPXYcqC1s+JtCwjnbUpIVJjzydgkvQMeQfk3I4bGqH227ErxBFdG7m6h3hmXIKsDkKxG+nPzU7jqDU9npZygE8IWCdmEURyzxRachZQdihAO3uZVeRGnQ8NvTCywyElG2hcnJz0hcnm36rH2gMH1gC4cejrt613rtL1e6v7faRTgd4B/aL08CQNtwRsdt1XzTt72Se4CXdmdF9a+tEw98DcxHxzvjPiQdm203YHtonFLUSgaJUOiaPqkg5jB30nmPw5g0GlooooCuZJAoJYgAAkk7AAbkk+FdV859MHG5GSHhtsfr79tLfZhB9dj4A7j9lXoKXgxPHeJNfyA/Q7RjHaIRs7jBMpB+TfHQPdNbXjHEDGoWPBlkyEzuBjGqRh+qoIOOpKr71e8L4dFZWyRJhYoExk7bKCWdvM7sfiarLTMjNM4IaTGlTzSIZKJ5NuWb7TEe6KCNIJI17q2CNIBrZpmYDLk+sxQFmd2DHpyPLYHPXr/TXW0vozaXY1NbTxsWUkDcxvseXtRnmPA4q245bXMMwurVe+9QRzQE4LopZkdCdhIuptuoNNju14gIsQTxmKWOUmaJo9BjbVgFtmYjKernZjnzDvs3NLLE8NzAI2j1Qu0ZAjk2A1RgbgFTvy0nYdQt7a2qxoqIoVFACqoAAA5AAchTFFMUUHgWuwtehaYFoOQtQO0I/o0g/XCx/KV1jP5NVmFqJxqzaW3kRPbK5T9tSHQfvKKDSquBgchVZxnhkZilbThtDklSVJ9U89JGfnT7bi8b263GoLGUDlmIAUY3yTyxyPmKrOIcXeWGTu49KFH9eXKkjSd1jxqx+1p+BoDisAe9tg2caJuRK9B1Ug1OueGxxxSFVAOhvW5tyPvHJqu4yzC8timnOib2s45Dw3+f5U294o7IYmiZWkwoZcuhDEBjrABXC5PrheW2aDoiuStPK1yVoEFa4K1IK0srQIK1nr/s2JbpJ55C8MILJE5AWOXP6Tl63q5xqPq48DtpWWlutBjOP9qWZ2gstJdSBNcMMxWwY4JY8mf7PIc22BxY8O4UUh+jyM00QRAsjkBjn3cjwIDKw3GQMkrmlyCHhcTB+6jtNRZfVbIZiWMelVw24ypJzyXBwDUEpd8SwSHs7XIIG30iXBDAnORCuQD1bag1fBr9mzFKcyxgHVy7yM7LJt191gOTDPJlrH9ow3BOILxOEH6NcMI71F6FjtMB453/aBHv1cQXRmTvYsNLBJKg6BzGxSRP2XA+R0n3avLi3ivrYow1Qzpg9DpYfkwP4FfKg1EE6uqshDKwDKRuCCMgg+BFd1829EPF3hM/Crk5lsj9WT78DHKkeQyPk6jpX0mg8ZgBk7Ada+SdhWPEuIXnFH3TUbe2z0jT2mHhkY+bvWn9MHHzacLm0n6yfECY55lyGx56A3zxTOyfAxZWcFuMZjQBvN29Zz+8TQccdk1skHRvrJP8ADU+qv33HzWNx1ryGdXzpYEqSrYPIjmD51Bju9QknyoMzARluWnPd24+De1jxkNULTX1mqJLGbiGNgTNa5EukZJ1wsd8scsVJ69Tmg2iimKKpuBcZW8ZpIXLQhQu6kfW5JYYYAjSukEcsttyObxRQeqKZyrxRSeJS6I89NSZ+BdQfl0+dB5PM+MqAo6ZGSR8Onw5/CokHGmRsSgaT7wHL4jqPhV1FMsy+dVXEOH0FwgzvzzXYFZvhnEjAdD/o+h/V/wDj5dK06YIBG4O4I8KCrXs/H3uvLldRkERP1YlPOULj2+u5wCSwAY5qZxBfqZf8OT+U1B7V8Xe1t9cYBYuqb9NQY5x1Pq/nWHTjc0zL3kjMGeFSOml1nLDHLBKqceQoN/xUf022/Ym/gKn6a+VWV9I0qku2dNhvnf64sJd+eWAwfGrfsz2qnMsMbtrWTQDq5jUdOQfw25beeaDeFa8K04rXJWgQVpZFSCKiz3aIwVnUMRkLn1iPEKNyPPFB4y0phXTXS/a/cf8A5aAwYZBBHiN6CLdWwkUq3LY/AqQysPMEAjzFZridjxGcmMTW8EZ2aWMSGUjrpVvVRj46jjoa1jClMKCr4TwiO0hSGIEIgwMnJJJyWJ6sSST8akcJk7uZ4vdk1Sp5Nkd8vzJEnxaTwo4hfRwI0krrGi82Y4Azy+flUCa+WSPvoSWMLCQDSyn1R6y6WAYaoyyjI31CgqPSHmwu7PisYOIXENwB70L5wT8MsPiU8K+sRShlDKQQwBBHIg7g1lOP8KW+tJYcgrPGQp8yNUbfJtLVD9DPHGueGIkme9tWa3cHmO7xo/yED7poKf0it9L41w2z5pFqupB+zkpn/wDWR9+tNx+crbvpOGfEan7UrCMH5atX3aynA2+k9ouJTcxbxx26+ROnV+cbfjWk442ZbdPtSSn/AMNNA/zTA/KgpOM8ZhtikUkMkiFSQI4ml0hcIgKgbZGoDP6pqFD22ijICpdsmQMNbTak+DYOpR4HcdCdlqbfXV/HK7Q28U0PqhQZe7k2UaiCVKkZJxk52Nd8P7Vu8qQy2l1A8hIBcKY9lZm+tViCcKdsb0GghiC5wMZJY+ZY5J+Jp6iuFFNUUHSiu2jDAggEHYg9Qa8UUzTnbxoM1JfLa3HdB8jYjfdSeSN59R4gjrz0sMyzL51817SdmHsGMseXt2O+ckxk9GPVSeTH4Hfczuz/AGi04BO3Q+Hkf/f8fMNPxDh/lUbhXEzbNpfJjP8AlPiPLxHzHXN7DOsy+dVfEOH0CPSG4NmpBBBljII6+q9Ynh3tR/4lv/Jc1d8Y78Rd3E+AGDYIDDkQRg9DnOPKqG2upyVGm2yXi3MbIQzLMVPq+AVh9+g64f8ApV/Z4Z/M9P7N/wBZtv2ov56iW11KXAWO2U4s8H63k5buR9w5/HrUrgFzM9zbjVFGrPESIolBwXHq6jyFB9brxthk7YpHEOIx28ZklYIi8yfyAHMk9AN6+f8AFOMy8ROMPHan2Y19ubB5k8gn5eGo7gLbiXbAzMYrLGBs9wwyq+SD328+XxG9HDAIge7DOzbvI27OfFnPPyHIVEh4O6KMhIl5KNOo/AA8z54HnVvb2OwLXQ26Yj/DkDQc/wC0HHON/lg/wpsN1rJKK4bkfV2J8843889eu1NtoBIThmKj3goUE+AzlvntU1YgowBgUCEBwNWM9cZx8s70q4jJVgDpJBAI6EjAPy51KYUlhQYfjPC5rt7SAQyJFbzJNNJIykN3Y2VTrLSFiSdRA579a0DSBZ/WLlpQAuV9X6vU+AerHUx3O4G2MVD4o1+0zJbfR1iwjd5KJGYagQVVV2OCpOSfeFQDwK5SSKWa7luHSRSI0jSOPDfVyEqoPJHYglulBqOzr4hMf9y7RfdGGj/8tk/Cs72Hb6Hx7iFryS6RLpB9rPr4+bt+5V7wptNzKv8AeRxyfNC0bfkY/wAKznalvo/HeFXHIS95bN56tlH4zflQceig943Ep/769k38lyw/3laS89a7/YgQfOWR8/7oVmvQlvw52/XuZmP7sdaNz/S5/JYB+Akb/ioM1w/jVxHrYcPlkR5JWEscsRLq0jFToYhhtgAeQq44N2i+ky92ba4gKoXPfxheqqNJBIb2jnw+dV8nbOxtgY4nMpUE93bq0uMbn2fUUc+oqz4FxOaeRzLatbqFTu9ZUs2ovqzp9jGlfVO++aC9WmrSlpq0DVpi0taatB0UBBBAIIIIIyCDsQQeYr512o7INZkzW4LQc3TmY/E+cf8AL123H0daaooPm3Z/tDoxk+r4+HkfLz/Gt5BOsy+dYvtX2MNuTcWi/V7mSIe74sg6p4r06bbCL2f7Q6Mb+p/L/wDH+Hw5Bq+IcP8AKszecO0urAcnV289AdR8/XNbm3uFnXzqs4hw/wAqDAWAxKB4LwwfMM4I+Nc8Ove4aObSWEIjdgMDbVtknYZwQPyzV9LwfMhKlUwY5JZGGypExYFtx9oAdd+gJHFtZRyFMqwgj3hi31Of7+Xl6x91TjA6DlQISKbiEqy3I1HnFb7hVB5M46L5H1m64G1Xf00QsUhRppuTuBsCPdB5ADlgcqmQr3YJVCM8wCMnPMkk/wCpr2xl0LgLIgHXvCN/lsT8qCILq9J3gyD0Of8A2qbY2NxKwMqrCg3Kjdm8s+6PhvVpw+FmbvHLHAITUf1samx8gPx6VPagQECjAAAHICltTmpTUCWpLU9qS1BW3sZ1hhN3ShWyCEIO6nUdXIKMjII9rnWWtu27zaVtovpj7d53QMaIeuZnYp8hnNXXauytJRD9NKCNZCVEjaUL6GwGJI2wCcHmQKV/2jskQJFdWaBRhR3kWkfdVxgfCgnxNi6gP6yzIfmqSf8ApGs96YD3cVlP1gvIW+RBP8UFW9nd979ClOAZGDbcvrLaY4Hlk1V+mtM8KbymhP5sP9aBfoR24ay9VuJgfwjrRv8A1qf4QH/Kw/4azvojHdrxCHrDeyj8fV/4DWjuhi7f7cMR/ckmU/zLQJbgsRV1UGISAhu6OjOoYJKj1SfMgmm2srLMY3lRyYw6rpCuAGIZ2AOCDqQA4HI7c6wt/wBohFJMTxOQXAaVVt0hMiJhmVEKBDlgAPW1Dfy53HYu5gErLGl00kqs8lzcxuhlZCgCgt0AYkKMAAdedBtVpq0paatA1aatKWmLQOWmLSlpqmg6rC9q+xZUtcWg39qSJeviyAdepXrzG+x3VFB8w7P9oNGMH1fD9XzH2fLpW1fiqyIAuC5GR4Bertj3fDqx2HUih7Z9mfrY5bYATSvpZM4Vhgs0p/V04yxHPI6nebw6xSKPSp9XOXc7d4/U46KOQXkPxJCLcwmY92me6VtTE/2j7eu3jjAwvIYHQAVMithGNhqPxx+ZqNNx1c6IUMjDooJ/htSZ726AJ7gIB1cgAeZyaCRK0/MGFf3j+ZH+lXfDLB8K0x3GG0/a57+GPDx69KzVldzwzCWQhsAqUXYYOM4+1ttmtra3SyqHQ5U/9YPgfKgbXjV7XLGgU1KamtSWoFvSWprUpqCl7QNa4jF53WkudHfaNBfQ3PX6udJOPOoa8KsXH1UNk56YSEj/ACqalcato5ZoFlWKRcS/VyaCSToAZUcYbG4PhrFU956P7UiUm0gbV+jCL3eMLpxkEDmM586CysbfQLFAQ2llAZeRC20248jjb41W+mp8cKfzlhH5k/6Vc2kGma1T+7WQ/uRCL/1BVF6ZRrtrWEc5ruFceOzj+LCg77MD6Px7isHIS93cL55wWP4zflWk4yumeBv1hLEfiQsq/wC6b8aoO2y/RO0Fhc8kuo3tXP2snTn5un7taTtGn1BfrCyTfKM5k/8ALLj50FJJ2ggtXlWaSGAKQRqbDP3g1l8cz6xYYAO6nfpSbft1FPJGsEc8qM6q03cuI1VjpzrbHUjp1qVd8Oj+kLOywn1BFqkALA6yyaCQdzqYY2ztXFz2jc3f0S3iWR0jEkjSSFERWOFGyMxY88YxvQaJaatRLO41qGxjmCOeGUlWGRzwQR8qkqaB6mmKaSppimgeDTFNJU0xTQOFLuLgRqWOegwNySdgoHUk7AV7rAGTsBuTVDxK9Z3Cr7RzpH6inYuR/eMNgOgOOrUC5HMjsW5nAcg7ADcQofDqzdTv+qBGv4AwzK4ROgG23gKdIDGumIAsBzY+qD5nq2apprFNQee41OGDbYwCAwwBgnHrdT0HKgnWJtowe7lx1zqcfwO1WPDdNy2SxZFxoLEnUd9xnoMc+p+G+E4lwdEcGGbvJALeMJ6oABJRWY77sPAD2fCpfAOPkHK/eXlk+I8G/j+BoNjxDh9VlpePavld1PtL4+Y8G860VjfJcICDv/1+dQeIcPoLm0vVlQOhyD+IPUEdCK7Y1jra5e2fUu4PtL0I/wBD51qLW8WVA6HY/iD1B86BjGlMa7Y0pjQcMaSxpjGlMaCl4x9JRjJaxxSlkCFZHMeCpYqQQCGX1jlTjkMGqLhXZZ4AJpnkmvZXBaRXYImWGV06gvdBcjBU56AbY2LGlNQK4cuq6Y9I4VHzmck/lCv41ne2a/SOMcIthvpke4YeUeGH+6atP2eXKyS/3sjEfsR4iX5HQW+9Wd7Lp9M7R3c3NLKFYFPg7+1+feigtfTVwZp+GNLH+ltHS4QjmNGz/gpLfcqz4JxRby1inABWaNWI/aGHX5HK/KtPcW6yIyOAVcFWB6hhgj8DXyj0ZyNZzXfCpT61rIZISfehkIOR+Kt/4h8KC3t7YmPu9WJLd9AYjVugwjEZGQ0TAnce2d6pUu7bh8ss09x31zd6PUiUliqriNI4kZmAx7xbfbetTxWPu5kkHsy4ifycZMTfPLJ8e7FVNlw+G1lcW8A72UtKWwFBDMdWZMZCgn2QCdxt1oHdmbuZ9Ye1NtEMGFSVLY9/Wq+wxJ1YOTu2TV+prH2zSXHEsd6xjs1zJpJVGnlXCx6RzCISxLEnLDlyrVwzBhlTkZI+akqw+III+VBKU0xTSFNMU0DwaYppCmkcQvhEhJONsk+A8R59B5nyNAnjHGREu25J0qP1nzj8AdviD+rXPB7E6STuzbs55E/Z6kdAeXnuagdn7D6QRcyrtyhTfCpjGvHXI2Gem/vVpw1BnO1jG1gEiaWPeKuGRSMEMeR3zt41nbftHK5QERDLxKdMYzh1mY4znB+rH4mtB6Qj/RF/xk/lkrF8O9qP/Et/5Lmg9s5C02piSzDhpJO5JLuSSepJqNY2JlkiVCFdhGoJ5bsQAcdN+n/8p/D/ANKv7PDP5np3Zz+s23xi/noJ9hfyW8pVwVkXGpD18CDy5cm5Efltrbikc0RYnGkEk+GkZII8fKl8f4Al2oz6si+w45jyPih8PmN6xQklhZ4pBpkxgg+y46HPVfBviCOYAaDi1iVw0nX+zzjHX1ce0w65+WOsXhMvcyKyMTG+AwySDk4B33BB/wBRVzwe7SQMxcAaVAVjgx4LFlJJ9ncY+A3IxSjY5csMgO6lemQAMtv44PxwPGgt2NLY16zUtjQcsaq+Ks76Yo5O6aTUS4ALKiadWkNtqJdQCQQMk4OBU64nCKzMcKoLE+AUZJ/AVmuJ3nEFIkjgtpUG/da3EuD4OR3evHQDHTfnQR5ez93bZktryacjcw3RV1fxVXABjY9CBjPParaa/LwLJGCGlVO7B565sBM/AsCfgajWXGDewh4CIwWKSrIrCSMj20wDgSDz23B35VYcPgEk4wPq7YYHh3rrgD7kZ/8ANXwoJ13cx2Nqzn9HbRZ+IjXYfE4A+Jqo9CXCmTh7XMv6W9ledj1wThfkcFvv1UelGdrk2vC4T9ZeyKXx7sKHLMfLILf+Ea+p2VosMaRxjCRqqKPBVAAH4CgdXzD0tcPe0mtuLwLlrYiO4Ue/A5xv8NRX76n3a+n0i+sknjeKRQySKUZTyKsMEfhQZ493eW+VbVFMgKsvPDAMrDwYHBHgR5VUQ3EmhwQpni1KVOylwuUPkj+qw8A2OYNUPYqd+F3knCLhiVyZLORvfjYklPjzOP1g48K1fGrQgieMEsgw6jm8WSdh1dCSy+OXX3hgM32b4c1tZhrhxFq1TTtq0s0knrOzvtpA2XC74Uet0rvgfHzI7SQwiKwC/pXxHrfP6VUxnusDSWbGdj0NN4jwGK7kjmlcyQKuvui31TNsUlI5EBc7HbkfHNdxO7HEJvo4bFnCwExXJM8i4ItkC7si7FyvkNudBuAaYprOcA4/HLG7KndW8T91G7MMNpbQSMZCxhiFB1ePICr8Ggc0ukZP/XgB5nljzrLSA8RuDH/9PEwMrA7O45RKeoHInwLH3hVvxCCSYFFJjHIvtnBG5QZ9rcrlgMbnfbEyws0gjWONQqryH8ST1J5k0E1duVdhqQGroNQUPb2RPoyh3EYMqYZgcZ0vgEjlnxrIWSKChE0LAPETiQckWYE+tjrIv51q+3x/oq/4qfyvWKsbKNmTMaHL243VTsUuMjccth+AoJdtb6HDF4sBbEfpE/sCxk69M/Ou+DtHHcQap4iwaJQqEsSdY2AA/Oq+w4fH3g+rT2eHe6vvs2rp16+NSuzkQW4t8ADeLkAPfHhQfVdVV3GuEJdJpbZhujjmp/1B6jr8cETNVeFqDJ8Msp45dDR5KcnwNOOhDH+HMeFanUTuxycY8h8P/egtXBag9ZqWxoZqqZO0EX0oWuoiRkZxzAOMAqpIwzgHJA5AUELi/am0BME7OqShojIY3ERLAqyd9jRnmM5xnrVbacRvbPEU8El3EMCO4g0lyvuiSMketj3gcHz51bWrK6fRLhVLBNJVhlZY1AGtc8xjGV5ofLSxh8D4NLaSPGJdVmoBiWTd0JzmMOT+iXYjUM7gcgchJjYxiSXuyslw6aYiRkvpEaKxUkaiFyxBOADudNXtrClpB67jCBnkkO2Tu8kh8BnJx0GB0qHwaDvW+kN7OCIAf1W9qUjxcbL4J+2RWZ7d3b8RuY+EWrYMmHu3H9nCMNpPmdjjzQe8aCX6K7Jr+6uOLzKQJCYbVT7sKHBb4nGnPj3njX1Go3DeHJbxJDEumONQijwCjA+fnUmgKKKKDIeknsR/tK3BiOi6tz3lvIDghxg6c9A2Bv0IU9KquwfbH6fEyyju7uA6LiMjBDA41gdFJHLocjwz9Er5z6ROxMwlHE+G7XcQ+sjHKeMDdSOrYGMdQB1C0Eu/tvorFx/V3JLjpEzHd/8ACYnLfqkk+yW00fHOHfRrXurKIR986xM6AfVpKx1vufPAGQAXB2Aq+7IdroeJwd5H6rL6ssTe1G3UEdVO+D1+IIHFxZm03UFrfwGSYfgObQ+XNPNfYCm4pdR2FvEgi71zphtrZeRbGBnI3wN2dhtnYDO83/a0tnD3t88GnKgiFJBpLEKFXUxMvPoFOASAeVeXvDg9zbXQw4hWVcDf1ZlXEi454xjbmGOOWDXcJQ8RuRdyAi3gZhaxsManBKvcMp65BVQeWCdjzDYQzBgGU5BGQfEU0NWO/wBpf/60gMrRxw28QYZwjSyMzrrJGkHRyyQfA7VpLC8aQElCoydJJ9pejY2Zc+BFBYBq6DUgNXQag8vLRJkKSKGU748xyI86oJuyaRAujn1MOA2/6JZABkeTnp4VodVJvm+qk/Yf+U0Gfm7I9xcRprBLrHg7n+qesm23tZORnbxNWfC+zEUBVt3ZQApPTGcbDrv/AAqw7QH+l237E38K71UDNVeFqXqrwtQdFq4d8bmvNVZfhvaqCQq0l0kcmXR7d3jXSwYrp0thtQIHrZOcnxGAmpxNL9Zo4ZpYjE4RnTCuDjVsJEJCHOxwNWDjbc5rjfDpTJDbXl2rLIXa2uO6Ecsc8ekoupTo3DeALacbHBqy7U27W0o4hAMtGum5jH9pANy3+JH7QPgCOmKsCsd8jCWEPAdDR96mNW27aG9YAdGOCdR6DJCFwySW8iaG7iZJYXCmVMBWdcESQsDqViDvgDSSR5Va21qLo6QP6Mhw3hKy7d2PGJSMMfeI07jVXNlafSAFjHd2wGNSer3gHuR49mLxkHPkv6wkdp+08HC7bvJMAAaYolwC5AwEUdANsnkB8gQj9uu2A4fANA7y5mOiCIDJZztnA3KgkfEkDrtO9GnYk8PgaS4Ou8uT3k7k5OTuEB8Bk58ST0xVR6Pexk0s54pxIf0mQfURHlBH02PJ8HlzGST6xOPpNAUUUUBRRRQFFFFB837b+j6VJzxHhREd0MmWL3JxzYEctZ6+PPZty/sb26i4ipXBiuY9pYH2ZSNiRncrnrzHUDr9BrFduPRnHfsLiBzbXseCk6bZI5B8cx01cx5jagLrgzRkvbYwSS0JOFJO5KH+zc88eyTzCklqTaXavqABV1OXRhpZSerL5/rbg9Caz3DvSBNZSi141H3EnJLlR9VKOWSRsPiNt9wtbS6sYrlVY4bbMciNggHqjr0PhuD1BoMzwngTLPdSzFSJ5g6oN/UjUJFrPXAGQvIE5OSBjQBqiyWs8XTv08Vwsg+KbI/xUqfs15bX6SEhW9Yc1OVYfFGAYfMUE0NXQakBq91UD9VeNuMHcHY/A0rVULjl68NtNJGAXRGZc7jIHMjqBzx5UE8pllZmZygKqWxsDjIyAM8uZyfPnTNVY7hkd5bXEAmnadLlXYhtPqgJqDrgDC5wMDb1htnFazVQM1V4WpZauS1AwtVJxfgNtK2uSzinZtmbTHqxjYkuRkdM5yMjHlYXV8keNbAZ5Dq3kqj1mPkAa8jhnm9le5X9eQZb7sQO3xcj9k0FaljFDDAs3rtGAiD1nLFfZUIN5Su2Mg4xq23NWkHCHn3uBpTpDkHPnKw2b/DX1fEvyE204bHb6n5tj15ZCC2kbnLHAVPsjCjwrH8U9Icl3KbXg0f0mbk05H1UQ5asnZvidvDVyoLzth23h4ag1ZkmfAigT2nJ2HL2VztnHkATULsZ2AmnnHEeLYa42MMHuQLzXblrHMDodzluVn2I9GMdk5ublzdXr7tM+TpJ5hAeXhqO+OWBtW4oCiiigKKKKAooooCiiigKKKKCFxfg0N3EYriNZY25qwz8x1B8xuK+a3Xo3vuFsZODT64s5NpOcj7jHAz+6ftGvq9FB8p4b6V4Q/c8QiksZxzEqtoPmGxkDzIx5mtc8EF2isRHMnusCGA81deR/ZIq64twSC7Tu7iKOVPB1Bx5jPI+Y3rA3noTjiYycMu7iyc76VYuh8iCQ2PiT8KC6fgTL+indfsyASr+LESf56S1vcrzjik80kKH92Rcf56oGTtBZ7NFbX6D3kIjfHw9Xf7ppTelkwbXvDr238To1L+LBNqDQG6kHtW9wPgqP/u3avDxIdUnHxt7j/SOqu29MfDH5zsnk8Un/CCKnp6TOGHleRfMOP4rQeQ3EaexDKDjHq2s4254/RcvKni7c+zb3B+KKn+9ZaS/pL4YOd5F8tZ/gtQLn0xcMTlOz+SRSH+ZQKC4WG5blFHH5ySZP7sSkf5xTk4G7fpZ2P2YlEQ/eJaT8GFZZfS33+1lw+9uT0OjSv4rrpq/9oLz2IbawQ+9IQ74+Hrb/dFBrorSC1VnASIe9IxwfvSOcn5mspxT0rwB+5sY5L6c8lhB0/EvjceagjzFSLX0KLMwk4neXF6w30liiDyABJx8Ctb3g/AbezTu7aGOJfBFAz5k82Pmc0Hza39HfEOKkPxefuYM5FpbnHw1tuM/Nj5rX0ng3AoLOIRW0SxRjoo5nxJ5sfM5NT6KAooooCiiigKKKKAooooCiiigKKKKAooooCiiigDXgoooPiXpN9o/P+NfFZPaPxr2ig8X2hX2X0Z+0vyryig+59KBXtFAUUUUBRRRQFFFFAUUUUBRRRQf/9k="/>
          <p:cNvSpPr>
            <a:spLocks noChangeAspect="1" noChangeArrowheads="1"/>
          </p:cNvSpPr>
          <p:nvPr/>
        </p:nvSpPr>
        <p:spPr bwMode="auto">
          <a:xfrm>
            <a:off x="106363" y="-1038225"/>
            <a:ext cx="21336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0" name="AutoShape 36" descr="data:image/jpg;base64,/9j/4AAQSkZJRgABAQAAAQABAAD/2wCEAAkGBhQQERQUEhQWFRQVFRUVFhgXGBgXFxcXFhcbGBYVGRYYHCYeFxojHxUXHy8gIycpLCwsFh8xNTAqNSYrLCoBCQoKBQUFDQUODSkYEhgpKSkpKSkpKSkpKSkpKSkpKSkpKSkpKSkpKSkpKSkpKSkpKSkpKSkpKSkpKSkpKSkpKf/AABEIAOEA4AMBIgACEQEDEQH/xAAbAAACAwEBAQAAAAAAAAAAAAAAAwQFBgIHAf/EAFAQAAIBAwIDBQUDBwkECQMFAAECAwAEERIhBTFBBhMiUWEHMkJxgRSRoSMzUmJygrEkNENTc5Kys8EVosLRFheDk6PD0uLw0+HxJURUY4T/xAAUAQEAAAAAAAAAAAAAAAAAAAAA/8QAFBEBAAAAAAAAAAAAAAAAAAAAAP/aAAwDAQACEQMRAD8A9xooooCiiigKKKKAoriWUIpZiFUAkknAAHMknkK85417YVeQ2/CYGvp+rDIgT1L7ah65Vf1qD0d3CgkkADck7ADzJrFce9sfDrU6BMbiTlotx3hJ8tWQmfTVmswewN5xEh+L3jMuci2tzoiXyBOME/Qn9atdwPsra2QxbQJGce8Blz85Dlj99BnG9oPF7v8AmXDBCh5SXbY289GUP3aqU3AOOXP844okAPw28e49NWEP4mtZNx+BSVD62HNYg0rD5iMHT+9ikNxyQ+5bt85ZEj/BO8b7wKDLt7JjJ/OOJX83n+UwPubXXP8A1H2B957lj5mVf/RWmN7dHrAn7skn460/hXPeXP8AXoPlB/6pDQZv/qPsB7rXKnzEq/8AorpfZL3f834lfwnpiXI+5dFaLvLn+vQ/OAf6SCuheXQ6wP8ANJI/xEj/AMKDPL2e43bfzfiqzAfDcR8/TUQ5/EU1e33GLT+ecNWdBze1Yk489GXP4LV+vGpV9+3z6xSK/wCEgjP3Zp8faGAkBmMTHkJVMWT5AuArfuk0EPgXtm4ddHQ0ptpM4KXC93g+WvJQfVgfStvHIGAKkEEZBByCPMHrWS412atr1cXMEcuRszDxAfqyDDD6Gsj/ANXt1w8l+D3jxjOTbznXC3mAcYH1XP6woPXaK814P7YO6kFvxeBrKY8pN2gf1Db6R65YebCvR4J1dQyMGVgCrKQQQeRBGxFB3RRRQFFFFAUUUUBRRRQFFFFAVne2Xbu24VFrnbLt+biXeSQ+g6DzY7fXAqq7fe0YWLLbWqfaL+XaOIbhM8nkxyHXG2QMkgb1T9k+wJilN5fv9pvn8Rdt0i8ljHLI5asYHJQOZCsPA7/jrCTiTNa2eQyWcZIdhzBlJGR094Z8lXnW44fwyCyh0RIkMSDJxhVGPiZjzP6zHPrXPEOMCM6EHeSkZ0A4Cg8mkbcRr9CT8IbBqnvSFUzXTd4UwVUDEasSFURxk7uSQAzEtk81GwCwk440n83TI/rJMqnzVPfk/wB1T0Y1BliWR9E8veuRnuyQqYHXuF2I/b1H1pojmLePu+7IIZVL6weh7wEA9QcAHfIO2+e7MM9vPPZaQ3dS9+ju3ia3mJIIJyXdSWUk48s9KDVRxBQAAAByAGAPkBsKVNdhXCAFnKl9K4zpBAzliANyAMnf6HEtMHl6j7jg/iKq7vh7rdx3CDUphaCVcgMBrEkci6iAcHUCMjZ8jOMUEf8A6SKxg7tQVn74BnYx6GhBLo66SQ3hYehU1ckHGw3xy9fKqGPss2qNvBteXF0ytuAsyOhjGAQT4wxPLIPPnWl00FJw7iEsk80TLHiFo1YjVv3kQkyAfIsB68/So/D+03ex2r92M3TsoAfOkKrvqPh38MZOP1hVja8IaOS5kDqTOysPCRoKRLGPi8Q8APTcmq+x7MNCbHHdsLSJ0YjwtIxiEasNuWAxwT8fpuE6x4oszOFV/BJJESQNJaPGoAgnz646+VTGTIweR5jofmOtVfZfhrwR6ZVYSEySSHWGjLyStIdADH9PGcL7oq50UFPiKGQRxS9xIw1KikBXHUiFx3b+ukah5irGPjMkf59NS/1kQJ+rQ7uv7pf6Vm+zUf2q6ub1hlQ5tbfPSKFvG4/bkyf3asrSdiZ5i57oMyxqcafyfhZwcFvE4dQBthQQMmgvLuzt76HTIsc8L+eGU+oI5MPMEEViD2cvuCMZeFu1xa5LSWchLEDqYj1Py8XLIerfg90tzGtzbloXfVqyAQzIxRllQHTJgqRqBDY5MKvLDjOphHKvdynkM5STG5MbbZPUocMPIjxEJPYvt9bcVjJhJWVPzsL7SRnkdviXPxD64O1aWvM+1vYH7RILuzf7Nfp4lkXZZD+jIBzzy1YO2xDDlZdgfaN9rdrS9T7PxCLZ4zsJQBnXH57b4Gdtxkcg3VFFFAUUUUBRRRQFYn2jdvjYhLa1Xvb+42hjG+kHbvWHlscA7HBJ2Bq17ddsY+F2jTv4n92KPrJIfdX5dSegB64ByPYHspJGXvr467658Tk/0SHlEo+E4wD5ABehyEnsR2IFiGmmbvr2bLTzNucncohO+nPM/FjywBZ8Q4ozMYoDgqcSS4BEZ/QUHZ5fQ7LzbJwpOKcQZmMMLFSMd7IOcYIyEX/+1hv+qDqO5UGmg4pH9oFnCUVo0DsrBt1yQVj3Go5yWbJweYJLaQlWxVS0cIbOW1ye+BIRvrZjl5PPnjYHGwrOCOWeK54dPJi6Ud9BMdhMgkEkUoA2BV1VWUbDGwrnilp9hLXNsT9hmI+1pFuYsHSbmIfCdsOAMjnzGVveK8IW+WCWCZRJFIrxzrhsKcd4MDZw67FdhuPLBBfA+16SgR3CtBdLtJCyNksObR4B7xDzGnPP6l8/AGnnhuS7QSJHJGwQKWZJGyEZmBUacA7A+InB2yb6NSABknbmevqQMD7hXYWgj2lmsa6VzjJO5LEliWYlmJJJJJ+tPC12Fr6xABJOABknyA5mg401901H4bBKYhcPqKy+Pu8bxIfzeABlvDgsNzqJx5VKEi6dWRpwTkbjA5nIoOdNGmvhnw6oysjMpZdWncDn7rHB35HH8aY5C8yBk4GTjJPIb9aBZWudNPK1yVoKODgZhRo4JO7jZ3cDTl4+8Ys4jbUAN2JGpW056jAHVpCpdYkUrHb6AFIIyw/N4z7yKBnVvlsb5Q1cFa5xQYXsWveWEUQJBeS4LEEgoguZMsCNwxPhU+eT8Jq1HFI57iW00NII1QvIN1WQ5IRmGCsg0hgV5HqpFRbvhknD7bubFGZ5pSomcqVhMrk63HPSuo6cDGTvufFKWxtuGWTCRsRKC0rsfFK7e8zdXZztjrsOVBbWfE2hYRztqQkLHMeeTsI5egY8g/JuRw2NcPtt2JXiCK6N3N3D4oJlyGVgchWI305+qncdQans9LOUAnhCwTswhiPikhi05CSg7FCAdvg1KvIgLoeG3phZYZCSjHELscnPSFyeZ/RY+8Bg+IAuHHs57etd67S9XuuIW+0inAEoH9KgG3UEgbbgjY7bqvM+3vZJ7jRd2Z0X9t4omHOQDcxHzzk4ztuQdm20/YHtonFbUSgaJVOiePrHIOYwd9J5g/TmDQaWiiigK5kkCgliAACSTsABzJPQV1XnHtg43IyQ8Ntj/KL5tDfqQA/lGPkDuP2VegpuDE8d4k1/ID9itGMdmh5O4wTMQfo3z0D4TW04xxAxqFjwZZMhM7hce9Iw6qoI26kqvxZr7wvh0VjbJEmFihjxk7bKMs7ep3Yn1NVtpmRmmcENJjSp5pEPcT0bcs36zEclFBGkEka91bBGkA1s0zMBlyfG5RSzO5DHpyPLYHO3sn211tL6M2l4NT2s8bFkYgbmKTY8vejPMeRxVtx22uYZlurVe+8AjngJ0mRFZmR42OwkXW2x5g06O6XiAi/ITxmOaKbM0TRGNo2DYBbZmOCnhJGGOfUO+zU0ssUkNzAI2j1Qu0ZAil8IGqMDcDSd9hpIwORC3trarGioihUUBVVQAAByAA5CmKKYooPgWuwtfQtdhaD4FqB2hH8mkH6YWP6SusZ/B6swtRONWbS28qp75XKerqQ6D+8ooNKq4GByFVnGeGRmKVtOG7tySpKk+E8ypGr60+24vG8C3GoLGUDlmIAUY31E8scjnyqs4hxd5YZO7jwndv45cqSNJ3WPGrH7Wj5GgOLW4e9tg2caJuTFTyHVSDU664dHHFIVUBu7fxc390/Gcn8ar+NOwvbYppzom97OOQ8uXz3+VNveKMyGJomVpMIGXLxkMQHOsAFMLk+MLy2zQfStclaeVrkrQIK1wVqQVpZWgQVrO8Q7NCW7SeeQvDEpeOJyAkcufzp28e2caj4cbc9tMy0t1oMZx/tSzO0FlpMikCe4YZhtQTgljyZ/1eQxltgcWHDeFlIfs8jNNEI0CyOQHOfhyuORCsrDcZAzlc1xIIeFxMH7qO01Fl8LZDMSxj0quG3GVJOeS4OAagMl3xLBOuztMhgNvtU2CGBOciBcgHq21BrODXzNmKU5ljAOrl3kZ2WXA6/CwHJhnYMtY/tGG4JxBOJwg/ZbhhFfIvIFjtMB553/AGgR/SVcQXRmTvYsNLBLKg6BzG5SSPPRXC/Q6T8NXlzbxX1syMNUM8eD0Olh/usD9zL6UGognV1VkIZWAZSDkEEZBB6giu6819kPF3hNxwq5bM1k35In47dj4SPQah9JFHSvSqD4zYGTsBXkfYVjxLiF5xV901G2tc9I095gDyyNP1d61Hth4+bThU2n85Pi3jxzzLkNj10B8euK77J8DFlZwW45xxgN6yN4pD/eZqDnjkmtkg6H8pL/AGanwof23H1WNx1r5BOr50sDpJVsHOCOYPrUGO71CSfKgzOBEW5ac93bj5Ns+POU1QNNfWaoksZuIEYEzWuRPpAOdcDHxEk5YqTtnqc0G1UUxRVNwLjS3jNJA5aAKF3Uqe9ySwAYAjSunI5Zbbkc3iig+qKZyr4opPEZdEeemqPPyLqD9N8fWg+TzPjKgKOmQSxHy+H5Hf5cqiQcaZGxKBp/SAwR8x1Hyq6imWZfWqriHD6C4QZ3G+a7C1m+GcSMB0P+b6fqf+30rTpggEbg7gjkR50FYvZ+PvdeWK6zKIifySynnMEx7+2dzgElgAxzUviC/kZf7OT/AAGoPavi72lvrjALF1QZ3AyGOcdT4fxrDpxuaZl7yRmDPCpHQq6TllxywSinHoKDf8WH8ttv2Jv4Cp+mvKrO+kaVSXOdNgc53zMzCU555YAA+dW/ZntVOZYY3bWsndg6tyNTacg/dty29c0G8K18K07TXJWgQVpZFSCKiz3aKwVnUMRkLnxEeYXmR64oPjClsK+tdL+t9UcfxWgMGGQQR5jegi3VsJFKty2PqCpDKw9QQCPUCs1xOx4jOTGJreCI7NLEJDOR+qjeGMnz1HHQ1rGFKYUFXwng8dpCkMQIRBgZOSSTlmY9SSST86kcJk7uZ4j7smqWP0bI75PqSsnzaTyo4hfRwI0krrGi82Y4Azy//FQJr5ZIxNFljCwlA0sreEeJNLAMNUbOoyPiBoKf2h5sLuz4rGDiJxBcgfFC+cE/LLD5lPKvWYpQyhlIIIBBHIg7gisnx/hK31pLDkFZoiFPTJGY3+jaW+lRPYxxxrnhcaSZ722ZrZweY7vGj7kKj5qaCn9orfa+NcLs+aRaryQdDpzoz/3RH79abj85W3fScO+IlPk0rCMN9NWr92snwRvtPaLic3MW8cVsvoTp1fjG/wB9aXjjZlt0/WklP/ZpoH+9Op/doKTjPGYbYxxSQySIUJAjiMwULhEDKAcAguBn9A1Ch7bRRkBY7to8gYa2m1J6htJ1KPI7joTstTL+6v45XaG3imh8IUGXupdlGoglSpGScZOdj50zh/at3ljhls7mF3JALhWi2Us35ZWIJwp2xvQaCGILnAxklj6ljkk+pp6iuFFMUUHaiu2jDAggEEYIPIjyr4opmnO1BmpL5bW47sPkbEb5Kk8kY+fUeYI689LDMsy+tea9pOzD2LGWPL2zHfO7Rknk56qejH5Hfcz+z/aLTgE7dD5eh/5/f6hpuIcPqPwriZt20vkxE/VD5j08x9R1zeQzrMvrVXxDh/pQI9ojg2aEEEGaMgjkfA9Ynh3vR/2lv/guKu+Md+Iu7ifADhsEBhyIIweh1Zx6VQ291OSo02+S8W5jZCGZZSp8PkFcfv0HXD/zq/scL/xNT+zf85tfnD/mCottdSlwFjt1bTZkH8pycnuR+5v99SeAXMz3FuNUcas8RIiiVTguPDqPIfSg9br4xwMnYDc0jiHEY7eMySsEQcyfwAHMk9AN68/4pxmXiJxh47U+7Gv52fB5seSp+HlqO4C24l2vMzGKyxgbPcMMovpGv9I3ry+Y3o4ZiIHuwzsxzJI27yHzZzz9ByFRIeDuijIWJeSjTqPyAOx+eB61b29jsC10NumI/uOwIoOf9oOOcbfTB/hmmw3WskorhuR8OxPTVnG+/PPI9dqbbQCQnDMVHxBQgJ/RGct9dqmrEFGAMD/599AhAcDVjV1xkD6ZpVxGSrAHSSCAfIkYB+nOpLClMKDD8Z4VNdvZwCGRIreeOeaSRkKv3Q2VTrZpSxJOogc9984vzIFn8RYtIAFyvg/J6mwD1Y62O53C7YwaicVa/aZktvs6xYRu8lEjMNQIKqiYDYKE5J+MVA/2FcpJFLNdy3DpKpEaxpHFhj3chKqD7qO5BLDlQajs62ITH/Uu0X7ow0X/AIbx1nOwzfZOP8RteSXKJdp5as+PH1kf+5V9wptNzKv6cccg+aFkf8DF91ZztQ32bjvCbjpKZLVvXVsoP1n/AAoOPZQ3ePxO4/rr+Xf0XLD/ADa0l74rs/qQIPrLI+f8lazPsQ34c7dXupmP92OtI5/lc/otuPuDt/x0GZ4fxq4j1sOHySI8krrLHLEWdWkYqe7YhhtgY8gKueDdo/tMvdm2uICqM57+MJ1VRoIJDe82fL61XSdtLG2BjicylQT3duGmwBufd8CDn1FWnAuJzTySGW1a3QKnd6yrO+otryF9zGlPCTnfNBerTVpS01aBq0xRS1pq0HRQMCCAQQQQdwQdiCDzFeddqOyLWZM1uC1vzdOZi8z6x/4eu249HWmqKDzbs/2h0YyfD5/o+h9PX7/Ot5BOsy+tYvtX2MNuTPaL+T3MkQ+DzZB1XzXp022EXs/2h0Y38H+H/wBv8PlyDV8Q4f6Vmbzh2l1YDlIrt5tpDqB8/wAoa3NvcLOvrVZxDh/pQYCwH5Uei8MB+YdgRXHDr3uGjm0lhEsTsBgfHtknYZwQPwzV/LwfMhKlUwY5JXYeFUiYsC24/WAHXfoCRxbWUchTKsII94Yt9bn/APkTcvEfhU4wOg5UCEimv5VluRqPOG33CKp5O46L8/E3XA2q7F6IWKQoZpuTuBsCPhB5ADlgcqmQr3YJVCCeYBGo55kkn/U19sZdC4CyIB17wjJ89jgn6UEQXN6TvBkHoc/8qm2NjcSsDKFhQblRu7+mT7o+W9WnD4WZu8fUQAQmr9bGpsdOQH39MVPagQIwBgAADkBypbCnNSmoEtSWp7UlqCtvYzrVu+7tQjZBClTup1nVyCjPIj3udZW27cPNpW2i+2Pt3hiBiijPXVO7Mh9AM5q77V2VpKIftpQRrISveMFQvoYgMSQMYBODzKilf9I7JECRXVogAwo7yLQP3VcYHyoLCJsXUB/SSeM/UJJ/5JrO+2Fu7ispxzgvoW+Qwx/igq3s7vvfsMpwC7Bjjl47WY4Hpk1Ve22PPCmPlNCfxYf8VAv2HbcNZeq3MwP92OtI/wDOp/2YD/usP+E1nPZEvdjiMHWG/lH3+H/yzWkuhi7f9aCI/wBySUH/ABrQJbgsRV1UGMOCG7o6A2oYJKjwk78yCabazMsxjeVXJjDqukK4AYh3YA4IOpACABsdudYTiHaIRSzE8TkFwGlVbdITJFHhmVEZAh1MAB4tQ39Odx2LuYBKyRpctJKrSS3NzGyGZkKgKpboAxIQYAA686DbLTVpS01aBq01aUtMWgctMWlLTVNB1WG7V9iypa4tBv70kS9fN4wOvmvXmN9juaKDzDs/2g0YwfD5fo+o9PTp+FbV+KrIgC4LkZH6Kr1kYj4fIc2Ow6kUPbPsz+UjltgBNLJpZM4Vhglpj+jpwNRHPUOp3m8OsUij0qfDnLudjI/U46KNwF5D7yQi3MJmOhM90ramJ5yP+m/njAwvIYHQKKmRWwjGw1H7vxNRpuOrnRChkbyUE/w2pM97dAE9wEA5lyFA9TlqCRK0/MGJfTxH6ZI/0q74ZYPhGlO4w2n9bnv5Y8vMc+lZqyu54ZhLIQ2AVKLsuDjOP1thzra2t0sqh0OVPL/kR0PpQNr41fa5Y0CmpTU1qS1AtqS1NalNQUvaBrXEYvO60Fzo77R3ZfQ3PX4c6S2KhpwqxcZihsnPTCQkfeqmpPG7aKWaBZVikXEv5OTQSSdADqjjDafED1GsVT3ns/tCJSbSBtX5sIvd4woAGQQOYzn1oLOxt9AsEBDBWUBl5ELay7j0ONvnVZ7bHxwp/WaEfiT/AKVdWkGma0T+rSQ/3Iu6/wDNFUPtmXXbWsI5zXsKY89nH8WFB32YX7Px7i1v/W91cr65wWP3z/hWl4yumeBv0hNEfmQsq/hC/wB9UHbZfsnaDh9zyS6je0f9oE6c/WSP+7Wk7Rp+QL9YWSb6RnMn/hmQfWgpJe0MFq8qzSRQBSGGpsNJ3g1l8cz4i4wAd1O/SkW/bqKaSMW8c8qM6q03cusKKx05MjY6lelSrzhqfaEnZYT4BFqkALA69Sd2SDudTjGRnauLntG5u/skEQkdIxLKzyGNI1Y4VdkdmY7HGMYP3Bo1NNWolpca1DYxzBHPDKSrLkc8EEfSpKmgeppimkqaYpoHg0xTSVNMBoHCl3FwI1LH0GBuSTsFA6knYCjWAMk4A3J8qo+JXrO4VdmOdI/q1Oxcj9NuWOgOOrUCpJDI7FjucByDsANxAh8urN1O/wCiBG4hAGGZXCR8gBtt5CnSAxrpjALAc2PhU+p6mqaawTUHnuNThg22NIIDDAGCQPF1PQcqCdYm2jB7uXHXOpx/A7VY8N03LZLFkXGgsSdR6kA8gMc+vyG+E4lwdEcGGXvJALaMJsAoJ0KzHfdh5Ae7nlUvgHHyDlfPxLyyfMZ5N/H7jQbHiHD+dVlpePavld1PvL0PqPI+taKxvkuEBB3/APm3zqDxDh9Bc2l6sqB0OQfvB6gjoRXbGsbbXL2z6l3U+8vQj/Q+tam1vVlQOh2P3g9QfI0DGNKY12xpTGg4Y0ljTGNKY0FLxj7SjF7WOKUsgQrI5jIKlirBgpDL4zlTp5DBqi4V2WeACWd5Jr2RwzyK7COPLDKBNQXuguRgqc9ANsbFjSmoFcOXVdOekcKr9ZpCT+EC/fWc7Zr9o4zwe2HwyvcsPSPDDP8A3L1qOzy5WST+tlYj9iPES/Q92W/frOdlk+2do7ybmllAlup8pH978e+FBbe2vgzT8MaWP87aOlyhHMBNn+5WLfuCrPgnFFvLWKcAFZo1Yjp4h40PyOpfpWnuLdZEZHAZWUqwPIqwwQfmDXk/szkazmvOFSnxW0hkhJ5tBIQQR/eVv+1PlQXFvbEx93qxJbvoDEat0GEYjIzqjdSdx753FUiXdtw+Waae4766utHgiUlyqriNIokZmAx8RbfA3rU8Vj7uZJPhlxE/o4yYm+uWT5mMVVWXDobWVxBAO+lLSs2AoIZjqzLgkKCR4QCfENutA7szeTPrD2ptohgwqSpbHx61X3GJOrByd2yav1NY62eS44ljvWMdmmZNJKRtPMuFiCj3giEsSxJywG3KtZDMGGVORlh9VJVh8wQR9KCUppimkKaYpoHg0wGkKaRxC+ESEk42yT1A8x69B6nyBoE8Y4yIl23JOlB1Z84+4Hb5g/o1zwexOkk7s27P0J/V6kdAeXruagcAsPtBFzKu3KBN9KpjGvHXI2Gem/xVpw1BnO1jG1gEiaWPeKuGQFcEMeR3z4R1rO2/aOWQoCIhl4lOmMZw6yk4znB/Jj7zWg9oZ/ki/wBsn+F6xfDvej/tLb/LuKD7ZyFptTElmXhjEnckl2JJPUk1GsbEyyQqhCuyxqCeW7EAHHTxcx+PIv4f+dX9jhf+Jqd2c/nNt84f8wUE+wv5LeUq4KyKRrQ/F5EHly5NyI/DbW3FI5oixONIJJ6jSMkEefpS+P8AAUu1GfDIvuOOY/VP6Sny+owaxQklhZ4pBpkxgg+44+E56r5N8wRzADQcWsSuGkPP+jzjH7OPfYdc/THWLwmXuZFZGJjcgMMkg5OARncEH/UVc8Hu0kDMXAGlVCucNHgsWQkn3dxj5DcjFKNjlywyAzqV6ZAAy310n54HnQW7Glsa+s1LY0HLGqvipd9MUcndM4YlwAWVE0htAbbUS6gEggZJwcCp1xOEVmY4VQWJ8goyT9wrNcTvOIqRJHBbSxjfutbrOB6SEd3qxzGPQFudBGl7P3dtmS2vJpyNzDdFZFk81WQAGJj0IGM89qt5r8vAskeQ0qp3QPPXNgR5HoWBPoDUay4wb2EPARGNRSVZFYSxMvvppzgSDI57bg78qsOHwCScYH5O3GB5d664A/cjb/xl8qCbd3Mdjas5/N28JPzWNdh8zgD5mqn2I8JaPh7XMv529mkuGJ54Jwv0OGYft1T+1Gdrk2vC4T+UvJVMmPhhQ5ZiPLILf9ka9UsrNYY0jjGlI1VFHkqgBR9wFA6vMPa1w97Sa24vAuWtyIrlR8cDnG/y1Ff31Pw16fSL6ySaN4pFDJIrI6nkVYYI+40GePd3luCraopkDKy88MAyuPJhsR5EDyqohuJNDrhTPHqUqdlaQLlD6I+VYeQbHMGqDsVO/C7yThFwxK5MtlI3xxsSTH8/eOP0g48q1nGrQgieMEsg0yKNzJFknAHV0JLKOuXX4hgM32a4c1tZhrh+61ap7htWlmkk8UjSSbaAMhcLv4R4uld8C4+ZHaSGERcPC/nXxGXfP55Exnu8DBZsZ2PRqZxHgEV3JHNLIZIFXX3Rb8gzbFJivJgFzsduRxzzXcUuxxCb7OGxZwuFnK5JuJVwRaxhd2Rdi+n0G3Og3INMBrOdn+Pxyxuyp3VtG/cxuzDD6W0MQBkLGGIUHURz5AVfg0DmlwMn/wC/oAOpPLHrWWkB4hcGP/8AbxMDMwOzuOUSnqBnBPkWPxCrfiEDzAopMa8i+2cEblBk+LcrlgMbnfbEyws0gjWONdKKNh/Ek9SepoJq7cq7DUgNXQagoe3zp9mUO4jBmXDMDpzpfAJHLPnWQskUFCJYWAkiJxIOSLMCfFj+sWtX2+P8lX+2T/C9Yqxso2ZMxocyW43VTsUnyNxy2H3Cgl21vocMXjwFsR+cT+gZjJ8XTI+ddcGaOO4t9U0RYPEoVCXZm1jYACoFhw+LvAO7TGnhp9xfjZtfTr186ldnIws9vgAbw8gB/SDyoPVtVVvGuEJdJpbZhujj3lP+oPUdfQ4Imaq+FqDJ8Msp45dDR5K8nx4COhDn+HMeVanUTuxycY9B8v8AnQWrgtQfWalsaGaqmTtBF9qFrqIkaNnHNQcEZVGIwzgEkgcgKCDxjtTaAtBOzKkoaIyNG6wksCrIJ9OjPMZzgedVtpxK9ssRTwPeRDAjuINJkK/CJYmI8WObA4Przq3tmV0+yXCKWEegqwyk0agDvEzsRjGV5ofTSxh8D4NLZyPGJdVmoBiV95Iyc5iEhP5pdiNQzuByBJCTGxjEkvd6ZZ3TTESNRfQscasVJAYhcsQTgA7nTmr21hS0gOtxhFaSWQ7ZO7ySHyGcnHQYHSofBrfvW+0N7uCIAf0W96Yjzfkvkn7ZFZnt3dvxG5i4RatgyYkvHG/dQghtJ9TsceqD4jQS/ZXZNf3VzxeZSBITBaKfhhQ4Zh6nAXI6iTzr1Go3DeHJbxRwxLpjjVUQDoqjA+Z9ak0BRRRQZD2k9iP9pW4MR0XcB7y2kBwQ4wdBboGwN+hCnpg1XYPtj9viZJR3d3Ae7uIyNJDA41hegJHLocjyz6JXnPtE7EzCUcT4bteRD8pGBtcxgbqVHvNgYxzIAxuFoJd/bfZWZx/N3JLjpCzHxP8A2TE5b9Ekt7pbTR8c4d9nte6sohH30iws6ADuklY63GTtzIAyAC4OwFX3ZDtfDxODvI/C6+GWI+9G3VT5qd8Hr6EEDi5szabqC1t5DJaD5Dm0PpzT1X3ApeKXUfD7eFBF3rkrBa2y+6WxgZJHiwN2dh12AzvN/wBry2cHe3zwacoCIUkGgsQoVdTMZufIBTgEgHlRe8OElzbXQ8YiWVcDfaZVxIuOeNONuYc45YNbwlDxK5F3ICLaBmW0jYY1upKvdOp65BVQeWCdjzDYwzBgGU5BGQfMU0NWO/2l/wDq0oaZo4oraEMM4jaWR2ddZI0g6OW4Pkdq0lheNICShUZOgk++vwvjYrnyIoLANXQakBq6DUHy8tEmQpIoZTvj1HIjyNUE/ZNIgXRz4MSANv8AmkkwMj+0bp5VodVJvm/JSf2b/wCE0FBN2R7i4jTWCXWPB3OBaboSNveycjO3masuF9mIoCrbsygBSeQxnBwOu/8ACrHtCf5ZbfsTfwrrVQMLV8LUstXwtQdlqW743NfNVZfhvauCQq0l2kcup45Ld3jTSwYrp0thtQIHiyc5PmMBMTiaX6zxwzSxGJwjOmEkBxq2WRCQhzscDVg42GTmuN8OlMkNteXasshdrW47oRzxTx6Si61Og5DHoC2jGxwasu1Vu1tKOIQDLRrpuox/S243Lf2kfvA+QI5DFWJSO+RhLCHgOho+9TGrbdgjDUoHRjgnUem5CFwx5byJobyJklhcKZUwEZ1wVlgcHUrEHoBpyR6Va21qLo6QP5Mh0t5TMu3dDzjUjDH4iNO411zZWn2gBYx3dqBjUnh70D4Ise7H5yDnyX9ISO1HaeDhdt3kmAANEUS4BcgbIg6ADGTyUfQEI3brtgOHwDQO8uZjot4gMl3O2oqNyoJHzJA67T/Zp2JPD4GknOu8uT3lw5OTk7iMHyGTkjmSemMVHs97GTSzninEx/KZB+QiI2to/h8J5Pg8uYySfExx6TQFFFFAUUUUBRRRQeb9t/Z9Kk54jwoiO7GTLF/R3I5sCOWo43/S55Dbl/Y3t1FxFSuDDcx7SwPs6EbEjOCyg/UdQOvoNYrtx7M4r9hcQuba9TBSdNiSOQkA3I6auY9RtQF1wZoyXtsYJJaEnCMTuWjP9E58vdJ5hSS1JtLtW1AAq4OXRhpdSerL6/pbg9Caz3DvaBNZSi141H3MnJLlRmCUD4iRsvTcbDO4Wtpc2MVyqscNtmORGwwB6pIvQ/UHqDQZnhPAnWe6lmKkTTh1Vd8pGoSLWTzwBnTyBOTkgY0AaoslrPD079PNcLKPmmyP81KnyWvltfpISFbxD3lIKuv7SMAy/UUE0NXQakBq+6qB+qvjbgg7g7H5GlaqhccvXhtppIxl0jZlzuMgcyOoHPHpQWBTLKzMzlQVUtjKg4yMgAnkNzk+vOu9VY7hkd5bXEAmnadLlXYhtPhATUJFwBpXIAwNvFyzitZqoGaq+FqXqrktQMLVScX4BbStrks452Y6WbTHrxjYlnIyNsZzkZGPSwub1I8a2AzyHNm9FUeJj6AGvkcM83ur3KfpyDLn9mEHb5uRj9E0FalhFDFAs3jaNQiDxOXK+6oQbzFcDGQSMattzVpBwhp97gaY+kOQdXrMw2b+zXK+ZfkJtpw2K31PzbHjlkILFRucscBU66RhR5Vj+Ke0OS7lNpwaP7RNyecj8hCOWrJ2b5nw+WvlQXnbDtvDw1AG/KTvtFAnvuTsuw91c7Zx6AE1C7F9gJp5xxHi2HuNjBB/R26818PLWOYG+DuSW9207EezGOyc3Ny/2q+fd5nyQhPMRg8vLUd8ctI2rb0BRRRQFFFFAUUUUBRRRQFFFFBC4vwaG7iaK4jWWNuasMjPQjqpHQjBFea3Xs2vuFsZODT95FnUbOc5X9xjgZ+qnbdjXq9FB5Tw32rwh+54hFJYzjmJVPdn1D4yB6kY/WNa54ILtFYiOZOaOCGA9UdfdPqpFXXFuCQXad3cRJKnk6hseoz7p9RvWBvPYlHE5k4Zdz2LnfSrF4j6FSQ2PmzfKgun4Ey/mpnX9WQCZfvJEn+/SWt7leccUnqkhQ/3JFx/v1QNH2hsveitr9B8SERyY+Xg3+StSm9rJg/nvDry38zo1r8wzBMj76DQG6kHvW84+SpJ/lO1fDxIdY5x/wD57j/6dVVt7ZOGPznZPR4pP+FWH41PT2mcMPK8i+ocfxWgIZ409yGUHGPDazjbyyIuXpTxdufdt5z80VP81lpD+0zhg53kX0Dn+C1BuPbHwtOU7P6JFJ/FlA/GguVguW5RRx+skmT/AHY1YH++KanA3b87O37MSiIf3iWk+5hWWX2t9/8AzLh95cnodGlfvXXgU1f+kF5skNvYIfikYSSY+Xi3+aCg10VpBaqzgJEMeORiAT+3K5yf3jWT4p7WINfc2Mcl9cHksKnQPUvg5HqoI9RUi19iazMJOJ3k96430ljHEPQAEtj9kr8q33B+A29mnd20KRL1CKBn1Y82Pqcmg82t/Z3xDipD8Xn7mDIItLc4Hp3j7jP1Y77Fa9J4NwKCziEVtEsUY6KOZ8yebH1JJqfRQFFFFAUUUUBRRRQFFFFAUUUUBRRRQFFFFAUUUUAa+LRRQeI+1f3z9a8Qk94/Oiig+J7w+de1eyr3x9KKKD3Q8q+iiigKKKKAooooCiiigKKKKAooooP/2Q=="/>
          <p:cNvSpPr>
            <a:spLocks noChangeAspect="1" noChangeArrowheads="1"/>
          </p:cNvSpPr>
          <p:nvPr/>
        </p:nvSpPr>
        <p:spPr bwMode="auto">
          <a:xfrm>
            <a:off x="106363" y="-1038225"/>
            <a:ext cx="21336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2" name="AutoShape 38" descr="data:image/jpg;base64,/9j/4AAQSkZJRgABAQAAAQABAAD/2wCEAAkGBhQSERQUEBQUFRUUGBQZFxcXFBUXFxcZFRoXGBoYFBgXHCYgGxsjGhQYHzAgIycqLCwsGh4xNTAqNSYrLCkBCQoKBQUFDQUODSkYEhgpKSkpKSkpKSkpKSkpKSkpKSkpKSkpKSkpKSkpKSkpKSkpKSkpKSkpKSkpKSkpKSkpKf/AABEIAOEA4AMBIgACEQEDEQH/xAAbAAACAwEBAQAAAAAAAAAAAAAAAwQFBgIHAf/EAE4QAAIBAwIDBQMHBgoJAwUAAAECAwAEERIhBTFBBhMiUWEHcYEUMkJSYpGhIzNygqKxFSQ0U3ODkrLBwiVDY5Ojs7TD0Rbh8RdEVITS/8QAFAEBAAAAAAAAAAAAAAAAAAAAAP/EABQRAQAAAAAAAAAAAAAAAAAAAAD/2gAMAwEAAhEDEQA/APcaKKKAooooCiiigKKXPcKilnZVVQSzMQFAHMknYCvNeNe2TvJDb8Fga9m6yYIhT1J2LD1JVfJjQelyyhQWYhVAySSAAPMk8qw3HvbVw62OhJGuZOWi3XXv+mSEPwJrND2dXd+RJxu8dxnItoTpjX0Jxpz02XP2jWx4H2WtbQYtYI4z9YLlz73bLH76DMN7QOM3f8h4atuh5SXTHOPMBin4BqW3Zrjlx/KeKrCPq28eMfFRGfxNa+btBApKh9bDmsQaVh+kIwdP62KjtxyQ/m7dvfLIkY+5O8b7wKDKt7HxJ/KeI38x9ZMf3tdC+wzh/VrlvfMv+Edac310f/x0/Vll/HVH+6ue9uf56Me63P8AjKaDNN7DeH9Dcr7pl/xjr6nshEf8m4jfwn0lz/d0VpO9uf56M++3/wDEoroXt0Otu/6ksf463/dQZ1ezfG7f+TcVEwH0biLOfTURIfxFOTt7xm1/lvDVuEH07VznHmUBc/gtX68ckH5y3Y+sUqP+Endn7gafF2hgJCs/dseSyq0RJ+z3gAb9Umgh8C9s3Drk6HlNtJyKXC93g/p5KfewPpW3jkDAFSCDuCDkEeYI51k+Ndmba7XF1BHLtsWXxj9Fxhh8DWQ/+nt3YkvwS8eMZybac64W9xxgH3jP2hQeu0V5twf2wd3ILfjUDWUx5Sbm3f1Vt9I9csvmwr0aGZXUMhDKwBBBBBB5EEbEUHdFFFAUUUUBRRRQFFFFAUUUUBWZ7be0C24ZHqnYtIw/JwpvI/Tl9Fc/SPwydqqvaD7SfkjLaWSfKL+XASMbiPUNmkx1xuF8tzgc6nsh7Pe6kN5xB/lN851F2OpYj5R9MjlqxtyUAbkKodnb/jTCXiztbWuQ0dnGSrEdDLnkfVstzwEzW84fwy3s4dEKRwxIMnkqjH0nY8z9pjn1rniHGBG2hF7yUgHQDgKDyaVsHQvwJO+kNg1T3uFXvrtu8KEFVAxGrMQqiKMn55ZgoZiWyeajYBYSccZ/5MmR/OyalT3omzv+yp6MagyQrI+i4m71yM90WCpgde5XYjcbvqPrTVjmLePu+7IIKqXDqeh7wEZHMbBTvkHas92WZ4Jp7LSG7mXvVdm8TQT5KkE5LupZlJOOWM8hQaqOIKAFAAHIAAAe4DYUqa7CvoALvpL6F050g4ySxAGTsMnffyOJa78vX8Nj+IqrueHut4lxGNStEYZVBUMAH7yN11EA4JdSMg4YEZxigj/+pFYwd0Ay3CzFWdjHpaADWjgqSG5j0Kt8bllODgb4OB6+VUMPZZg0THR4bq6nZWyQFuFkXu12IJGsMTyyDjzrS6aCk4dxCWSaaNljAgdELAtvriWXIB5AFwMfH0qPw7tL3sdo3dgG71YAfOgKjSZPhGfCn3kfCwtuDsjXTB1zcMGHgI0ERJEM+LxbRg9Nyag2PZlomsiBGwtIXjbGVZ2KRoGHh5YRuZ+n6bhNsOKLMXCK40PJGSVGktEdLYIJ6+eOvlUt4wQQQCDzB3B9461WdluGvDCElVhJ4mkbWGRnkkeRu7AY9XO+F5CrrRQUoEcUgihm7iQjUsYI0MOWVhfwEZ56ACPMVYxcbdNrhNv52IMy/rx7uv6useZFZzstH8puLm+YZDOYLfriGBsFh+nJk/CrKzuWInmLEx6mESHGMR4TUDgt45FbAGRjTgZO4Xl5YwXkOmVY54X3GcMp9VYcj6g5FYn/ANP33BmMvCWa5tclnspCSwHMmAjr7t+WQ9W3B7lZ4lurQtCZckgqCrFSVYTRg4Y5UjWCG8mxtV7w/jIdhHKvdy74XOVcDmYXwNQHMggMOoxgkJXYzt5bcSj1QMVkX85C+0kZ5bjqufpDb3HatHXmfazsF30gu7B/k18m6yLssv2ZhyOeWrBzyYEcrTsD7RflbNaXqfJ7+LZ4jsJMDJeLz23xk7bgkbgNxRRRQFFFFAUUUUBWE9pPtAa00Wtkve39xtGgAPdhtu8YcvPAO2xJ2G9t2/7ax8MtGmbDSN4YY+rueXLfSOZPl6kVk/Z92Rki13t+S99dZZy3OJW+gPI4xnHIAKNgchK7DdhVsVaWZu+vJsmaYksctuVQnfTnmebHc9ALTiHFGZjFbnBXaSXAIjP1UB2aX0Oy82ycKTinEGZjBCSpGO9kHOMEZCp/tWByPqg6jzUGmt+Jx/KPkcBRWjUMysG8SkkFYtxqIOSz5ODzBJbSEq2KgtHCGzltcmNYEnXvGY5eTz542BxsKzapNPFc8OuJMXaflYZjsJlEgkilA5DS6hGUbL0rnilr8iJubUn5FOR8qSLcxHODcQfV5YcAZHPmMrf8V4Qt4tvLbzKJIXVo510vhSPyi4GzB12K7DcHpggrgna9JQEuFaC5XaSBkfVqHMxYB1qeYK52++pE3AGlnhuS7QOkckbBAhZlkbIRmYFRpwDsD4icHYVexqQAMk7czjf1OMD7hXYWgj2tosahVzjJO7MxJYliSzEkkkk/Gnha7C19cgAljgAEk+QG5J+FBxpr7pqPw23m7kTyaiJvH3eMmFDjQFAGT4MFhudRJHUVK71dOvIK4JyNxgbnGOdBzpo0187/AA4R1ZGZSyhtO4GM/NY4IyNj/wCaY5AxqIGTgZIGSegzzNAvTXzTTitclaCit+AmKMwwSd3EWcgaMvGJGLsIn1ADxMxBKkrnrgY7tYlaRY0UrHbaAFIIywGEIB5oqjY7gt1ylXBWucUGE7DDXw22iBI1d8zMCQUQXEu4I3DMw0g+jH6NWycUjnnltdDyCER6pRnSsm50FxgrKuA2V5E81I3h3PCpLG1S24erlpn0d+5UiHvGY63AwfCDhQBjJ33OGmNZ2vDrErIcQoCXLbtKzc9X13c9OvLkKC3suKNGwjuDkMQI5jgaidgk2Nlc8gwwH5eFsBoHbbsSt6qyRN3N3DvBOuQQRuFcjfTnrzU7jqDWcAacxhbqELFOX7uIks8MeMhJ9XNSAf0SVU8xp0PDL5o3EMzFg20MjHJON+6kJ5uACQx+eAc+IEsHz2ddvWu9drer3V/b7SocDWBj8og5Y3GQNtwRsRW3rzLt72Tkl0XtidF9a+KMj/WqM5jbz2Jxnnkqdm21XYPtnHxK0WZPDIPDNH1jkHMb/RPMHyPmCAGjooooCuJplRWZyFVQSxJwAAMkk9ABXdeae2TjcjiDhdqfy98wDn6kIPiLeQJBz9lH86Cl4Bq41xJ+IzA/JLVjHZow2ZlOe8IPUbMfUoN9FbnjHEDGoWPBlkyEB3AxjVI4+qgIOOpKrtqzX3hfDYrO2SKPCxQJjJ22UEs7epOWJ9TVbaEyM07ghpMaVPNIhkohHRjku32mI5KKCNIsiL3VqEaQDUzTM2MuW8TlFJZ3ZWPQbHlsDnb1/ljraX8ZtLsamtZ42LIxA3ML7Hl86NuY8jjFtx22uYZhdWa98NCpPb5wZFUsyvETykXWwx1BxTo7pb4RYguIzFLFLmaFojGYzqwC3zmYZTwkjDHPqHfZuaWWKSG6gEZj1ROyECKXAA1QhdwCp35aTsORC31tbKiqkahVUAKqgAADkAByFdqKYooALXQWvoWmBaDkLUDtAv8AFpBy16Iz7pXSM/g5qzC1D43atJbyLGMvjUg83jIdB8WQCg0wFVfG+GRmKZtOG0SElSVJ8J+dpI1fHNSIOMRNbrca1WJlD6mIAAP1ieWOXvqs4lxZ5IZe7jKoY5PFLlSRpO6x41f29J9KDnituHv7YNnHdz8mZT9HqpBqXxTh8cdvMyINQjkOrmxwpI8R35jzqFxh2F/blNOe7m+dnH0fLl79/dTOI8Td0MTROrSFV1Ll4ypYazrABXCaj4wuemaBrLua4K08rXJWgQVrgrTytcFaBBWs9edmw92txPIZIolLRRuVCRSZ3k5eLbkWPhx7tOlZaU6Z2O4PnuPjQYvjvahpHa3sSuVIWe6YaobYNtgnk8np80fS5HFpYcLKxfJ5GeWNVjCSMQJD8Vx4lKqyuNxkdVyVStDw2IrJ3cdqGJjARi2pjq7vSq4Y5GVYnJGBjw6jBEV3fkM+uytgVZUGPlUukhlLk5EK5AOndtt6DWcG4gzaopTmWPGTjHeIc6ZQByzgggcmB6Fc4zjxPBuIrxGEH5JdMI7xFGysckSgDrzb36h9OrmC7MqLPD4pIXlXA2EnduY5Ix6P3eR0DBD9Gry+s4b21ZG8UNxHz64YZDDPJgcEeRFBqYZQyhlIZWAIIOQQdwQeoIruvNvY9xqRBPwu6P5exbCH68BPhK+gyMfZdBXpNBzI4UEkgAAkk8gBzJryH2f54hf3nFZAdLMYLYH6Ma4yQOh06Rt1aStP7ZuPG24VKE/OXBECY5/lM6/+Grj3kVI7KcDFnZwW45xoA3q58Tn4uzUC+PSa2SAcm/KS/wBGh8KH9N8D1VJBRBOrZ0sDpJDYPIjmD65qBHd6hJPlQZmAiLfN0g93ADjoxOvH+1NUTS31oqJNGbiGNgTNa5WfSAfzkDHxEsckqT16nIDaKKYoqm4DxlbpmkgYtCAq7qVPe5JYAMARpXSCOWW25HN4ooPqiuyQASSABkknYADmSegoUVB49JphBPzTJAH/AEWlQEH0OQD6E0A91Mw1IojU/NLDLsPrFdggPQHJxzCnakQcbdGxPgp9YLgr6sBsV9wBHr0vYplmX1qq4hw+guEGRkbg8sct/KuwKy3DOIG2Ol8mE9MZMZ6lfsea9OY8q1cZBAIIIIBBByCDuCCOYoK1Oz0Yl7zxkBi6xFvySytzlVMfP9ckAliACSTK4kv5GX+jk/uNUTtPxRreAPGBqLom/QNnJHrtWDHGJpWTvJGYOYsgnwkPDM7DHLGpQcdMbYoN/wAVH8ft/wCin/y1Yaa8q4feOZUJY5xw/fO/5ZT3m/PxdfOrfsx2qnMsEcja1kEYOrcgvgZB+PLl9+aDela+FacVrkrQIK0sipBFRZrtFbSzqGIyFyNRHmFG+PXFB8ZaUwrprpftf7uT/wDmhXDDKkEeYORQRLq2Drg+YIPUMpDKwz1DAH4VmuJ8O4jOTF31vBEdmlhEpnYeSB/DGSOupiOhrWsKUwoKzhnCo7aFIYRhIxgDmfMknqSSST5mncHl7uV4T819UsfpkjvUH67K/wDWN5UcS4hHAhkndY0GMsxwN+Q9SfIb1AuL5WQTxZJgYSY0sraQD3ilXAYExM+ARzKmgpu35NhfWXFYwdKsILnGd4nzgkDmQNQ94jr1xHBAIIIIyCORB6ish2o4Kt5ZzwbHvYyEPTUPFGw9NQU0j2NceNzwqIP+cty0D55jusac/wBWU+INBRe0NvlXHOGWfNIQ1zIOmxJUN/ucfr1quPTlbeTScO4EaHyaVhGp+BfV8KyHZ5vlHaHik/MQLHAvofCDj4wv99afjrZkt0+1JIfdGmkftzofhQUnGOMQ25jieGWVNBIEcDTBAuEQMoGwI1gZ+qahQdtI4yAsd6yEgaWtJ9SZ6q2DqUeR3HQnZamX9xfxyu0EEM0Ph0qZu6l2UZIJUrjUTjJzt60zh/ap2ljhms7qB5CQGYI0XhVnP5VGIJwp2xvQaCGILnSMZJY+pY5JPqTT1FcKKaooOlFdPCGUqwDKwIIIyCDzBFCimac7UGY+WC1n7rXqGxXJyy5z4JD1bqDzIIzvu2nhmWZfWvNO0nZh7JjJHqkt2O5JLNGSeUh5kZ5P8DvgtYdnu0WnAY7dD/g3r69ffzDTcQ4fULhfEjbMVbJhJ5Dcxk82QcyDzKj1I3yG0ME6zL61V8Q4f6UC+3Uoa0RlIKmWEggggg6sEEcxWFsvnRe+3/6eerrionSLRA+B3iuVIDDqG0qfPVqK9SMjBJzRW97MxTC2x1d1g90yY1RSMPm8sKrL+tQd8M/OJ7uFf3TTuzP8ptP6j961Gs7uYuuiO2UkWWD+VOO8B7rY89AqT2euZWuLYaokVmhOI4lU6Sy+HUd8b4oPW65kYAEkgAAkknAAHMknkKj8S4nHbxmSZgqjqeZPQKOZJ8hXn/EuLTcQIyHjtjukSn8pNj6TnomevLy1HxALXiPa9p2MdjgKDh7hhlR6RKfnH1O34Gu+F4jBEQZixy8jHLSN5u55n06VFh4O6KudMS8lUJqPuAbb44Aq4gshgFroe7Ef3cgfhigX/CDjnG3wwf3U2G61kmNXDcj4cKSPrasbjzBz79qdbWwcndyo64CAnyH0tvhzqasQUYUAAdBQR0U4GognrgYHwBpF3EWRlUlSysAw5qSCAw9Qd6lsKUwoMTxbhk11PZRiB4obWVZpXkdCGaMeFY8OzPkk5Y455O9XusLOQxctKNgV8GIsnAPU/lCTnn8Kh8T/AIQaZ0tjbJENJEkqyM/iXdURcKcMDuT1FQl4DcJLDLNdzXDrIPAI444Qr5jdiij6KOSCW6dc0Go7OP8AkAnWFmi+EZ/J/fEYz8azXs9b5LxzidpyScJcxjpvgsF/32P1Kv8AhDabidfrrFIPeNUTfhHFWa7RN8n7Q8Ln5CdZIG9T4gM/GdfuoOPZE3efwlcdZr2U592W/wC7WmvvFd4+pAv/ABZGz/yBWY9hi/6MY/WuJj+zEP8ACtLIf43N6Jbj/nN/moMzw/jNzHrZeHvIjyTMJY54Szq0jlSUbDDwkDGeQFXPBu0RnlMbW1xAVRnJnjC5wVUd2QxDfOOfLbzquk7a2UAKQMZioJ7u2VptIG53XwKPiBVpwLiU80khntWt1Cp3etkZ21F9WrRsmNKeHOetBerTVpS01aBq0xaWtNWg6aMMCGAIIIIIBBB2IIPMEdK847UdkWtCZrcFrfcunMxefPnH68167bj0laaooPNuz/aHTgE+Hoc8vRv/AD9/md5BOsy+tYntX2MNuWuLNcxc5IgPmebRjqnmvTptssfs92i0438Pnn5vv+z69PdyDV8Q4fz2rJ33CtEgkQfT1uo5thHTI32bxk+vv3rf29wsy+tVnEOH+lBgOFn8onu4WPiAwI94IIpfDr7uGhm0lhEsLEAgdRjJOwzpP3HGcVeycE/Kl0KRhWjkmdh4QsRJDNuPFzA89/LILSxjYpqRhFH+Yh318gO+nO3jOBhdtIxsOQBEdvNeyrLdjUx/NQbhI1P0pB0HXSd267bVdrfd2zJbo00v03A2z5A+Q5YHL8KmQr3anQhGeYBGTnqSf/evtlLoTAV41H+1YD7gcE/Cgiie9z4oc56HV/gtTrKxuJGBmCxIPoruz+hJ3Ue7B/wsuHQMzd4+rYEJq5+LBY46ZwByzz6Yqe1AgIAMAAAcgOlLYU5qU1AlqS1PaktQVl8hDhu/7pQhyDo07EZdtfIDVgkEcxk8qy9l22ebQLWL5W2F7xkUwwxkgagZpCysQTyUHNXPau0s37k35jCK7FO9YLGW08nJIB2GQDscUmTtTZKmmK7s10jCjvYtI9AquMD3UFlCcXcR+tHOv4wuPwRqzftdbu/4NuOsN7Ec+/Df9qryzuS72UhABfJIHIa7aViB8RVF7c1/0Yp+rcQn9mUf40H32Gt/osj6s8w/ZjP+NaST+VT/AKFuf+aP8tZr2Op3cd/B1hvJRjyyAv8A2jWmvBi7b7cER/3ckwP/ADVoFPweMq6qDGJAQ3dnRq1DBLKPCTjqQTTLWYido3mVyYw6ppCuAGIZ3xsQSyAHC8jtzrCX3aFY5Zz/AAlOLgNKq28cBkijwzBUaPuzqIAHi1Df8bnsXcQrKyRRXZeVWeS6uYmRpmQoAFLdAHJ0jAAHXnQbVaatKWmrQNWmrSlpi0Dlpi0paatB1WE7Wdiypa4sl9ZIVHPzeIDr1KdeY32O7ooPMez/AGh0Y38P933fZ/d7uW0k4qsihVwXIzv81V5a3x08hzY7DG5Wh7Y9lx3sclrhZZnw6ZwhABLTHHzdO2ojnqH0j4pvD7JIo9KnwDdnOxkbq2OgHILyA/EIlzAZSETIjVtRJ5u4+m56kYGBjAwOWFCzIrUIPCNR9Tj8f/mo0nHVzogjaQjbCgn921cT3d0ASYVjHm5Ax78mgdKZ+jQr5DDE+4Ejc+4VecM4e+FaY7jBC55Hzb3eQ6758sxbXk8Mwlc6yAVMY8K6SQTp+1sME7dOuRtLK9SZA8Zyp+BBHMMDuCDsQaB9fGr7XLGgU1KamtSWoFtSWprUlqCl7QSWo7r5aYQpZtHfaNGoLg51+HOGOKhjh9i6nuY7Fj0wsBH7INSuL20ck8KzLDINM35OTQTljFh1RwQQNJBPTV1qnvuwFqUmPyS3Znz3elO70+AKBkED5y6tvM7UFrYw6TYoCG0nGocmC2sw1D0PP41S+3Jv9Fgec8I/ZkP+FaK3i/jNuo+gkzf2VjjH/NrO+2JO8jsIOs15EPuBX/uCg67KL3HHuL2/86Y7hfXV4jj43H4Vp+NLia3f63fRH9ZVlH/Tt99Z3tqvyXtDw+45Jdxvbv6sCQufjJF/ZrT9o0/i7OOcJSX4REM4+MesfGgpJu0kFs8izyxQBSCAWw0neAOXA5nxlxgA7qd98Ui27cRzSRi3iuJEZ1DTdw6wqrHTnW+D84r086l3VgguEnYQnwCPU4BbOosndHHM6n2HPbypdx2jc3htLaNXeONZJXkkKIisQFUaUZmYg55YAoNGppq1Es7jWobGOYIznDKSrDPXDKRn0qSpoHqaYppKmmKaB4NMU0lTTFNA4Uu4uAi6jnoABuSTyVR1JNBkAGScAczVFxC8Z3CrkMQcD+bU7EkfzjcvQbfWyC5HLuxbcnZyDttusMZ+qM5J6kk7ZAEXiFuGwZn0J0UbbelPkBRdMQGQPnMfCPj1OetU09hHqDT3BZwQdsaQdLL5MceM8z0HLGKCdZvaxg93Lp6/Pcfub8KsuG6bg6ixZVxoLEnUfMA8gMe8/DfBcS4KiOvyeXXIPksenYALjQpc7+JgOgHLyxmX2e7QYwVzv85eRz5jPX9/40Gy4hw/nVRBcyWz649wfnoTgOB+5h0b4HatNZXqToMEe+oPEOH0FvYcQSaMPGcg9CMEEc1YdCPL/Ag01jWJilkt31xb/WQnCuB0PkR0bp6gkHV2HEUmQOmcHYg7MpHNWHQj/wAEZBBIOY0pjXbGlMaDhjSWNMY0pjQUnGRdIWezSGQuqqRK7JpKlsMCqnUvjOVOnlsd9qTg/ZNrcLJK0k95I6tJOHYKuWBZdJYDuwuRjSc7bDbTsGNKagVwtdV1I383FGvxkZ3b8I4/vrNdq17/AI9wi3/mjJcN+r4hn42/41quzi5jeX+ekdx+guIk+BSJW/WrN9i1+Vdob+45paRpbp6McBsfGOX+1QWntu4K03DDNFnvLR0nUjmAuzfcG1fqVbcC4qt3awzgArNGrEdMkeJT7m1L8K011bLIjJIAyOrKwPIqwwQfeCa8m9mErWk15wqY+K1kZ4SfpQuQcj+0j/1h8qC5trU933WrD2z6FYjV8wfk2IyM6oXXO4+cdwapI722sZZpZpzPdXejwQpl2VVwiQxIzFRj6TNvsc1qeLR93Oko+bLiJ/RgSYm+JLR+9oxVZZ2MVvI620A72UvIz4VQdTEtqkxnALDwgE7jbG4BvZm6mbWJbX5NF4TCmpCwH0u8VPmkk6sb82yav1NY20MlxxL865jsl8eklI2nmUgIFBwQkZJOSTlsE42rWwThhlTkZYfFSVYe8MCPhQSlNMU0hTTFNA8GmKaQpqNxPiAjQknG2SeoHp6k7D4n6JoFcX4yEHh3JOlB9Zs4z7gRz8wT0Bo4PYnSSc5bcufpE/VHPHQHbblneoHZ6w74/KZl5/mUPJU5Bseo5Z5LjzrTBqDP9p828CuhUkyIuGjUrhs5wMZzt51mYu0kzlBiJdRiyViAPjikc4LZxug/GtL27P8AFl/pov8ANWGsvnRe+3/6eeg6sJC0qsxJLfwWSScklgxJJ6kkk1FsLAyyQLG2l2WJQTyOcABvTxHcbj13BkcM/OJ7uFf3TTezP8ptP6j960Fhw/iEkEhR1KyKfGhxv5FTy3HJuRH3jbQcWjkiLk/NBJ89umD16Y86Vx/gCXSjPhkTOiQDcZ6N9ZT1HxGDWLWaWF2ikAWQAZUnKuB81geoyNmx0II2wAv+L8PK+KU5JzmMZ2x/NgfOIzvnn0xyMHh7mGVJImJjcqrrklSrMFDYPJkJz7gw61e8IvY3DMXABVQFcgNHpLEocnl4tvwJGKiXnDyzDAIEk0Z32OiPQzsQd9xGR+uuedBfMaWxr6zUpjQfGNVXFtblYY5DEXDMzqFLhEKg93qBAYmRRqIOBnbOCJ11chEZ2OFUFifRRk/gKzfFLniKHvI4bWVBk9yGkWcDqFkbwFsfZA8s0EWbs/dW2ZLS7nn05LQXTiRZANyqSYBjY9DuM4ztVxd3ZaFTFkNMEWPPMNNgKSPshtZ9FNRrLipvIVeAhFJZJVdGE0ZXZ0xnCuOW42znfYVYcNh7y41AeC3GlfLvXUZx+hEQP61h0oJfFb9LKzkkxhLeIlR+guEX4kKvxqt9iXBmh4aJpc97eO87k8yG2X4FV1fr1R+06Rruaz4VCfFdSK8xHNYYyTk/2Wb+rHnXq9rbLGiogCqiqqgcgqjAA9wFA2vLPa7w57We24vbrlrciO4UfThckDP9pkz9tfq16nUe/sUmieKVQySKysp5FWGCPuNBngYru3BU6op0BVhsdLDIZfJhsR5EelVMU8miRcKZ4gykHZWcLlG9EfKt6AkcwaznYi5fhl7Jwi6YlcmSzkP00Yk6PecE4+sHHUVsONWbAieIEugw6jcyR5JwB1dSSy+eWX6eQGb7O8ONtZg3UgjBBlnJbSzSSeJ2mk2xudOlccgMnlXfA+PtIzSxQrDYBdpHxGXbP55I8bR4ABLYzsehFMv+Aw3MkU8rmSFF1iNnJgLeErKV5HC557cjjnmt4ldi/n7jP8ThbEunJN1KmCIIwu7RocFyOuBtzoN0DTFNZvs/2hSWJ5FTubaN+7jdmGH0toLALlVj1EKpyRseQArQA0DXmCjJ+4cyTsAPUkgfGsqFN/cFedvE2ZSOUjjlGp6qBtnyydi9W3ErWSbKAmNORfYsQR4u7AzgkErlsYGo4ORifY2iQoscShVUYAH7z5k880E1TXYakBq6DUFL24lQW6944Qd7H4iCRkBjg45ZAO/urF2iplCs0DBTFykG+iKWM41Y6uK2HbY/xdf6aL/NWGtrRGaLUiHJt85VTn+LzHfI8wPuFBKsoQjqWeIACxye9jOPk6kPyOfd513wNo0ntszRFgYV0IS7Fgy7DAxj1zUHhthH3iZjj5cM+gv01Orp16+dSezSAT2uAB+Y5AD6S+VB6rqqu41wdLlNL7MuSjj5yE+XmDgZXkceYBEzVXwtQZHhttcxS6DFqK/6zIEePMOd/gAWHl1rTxI3zpGDPjBIGABnOlR5ep3PXoAwtXBag+s1LJoZqp5OPxG5NoSRI0bMCQVDYOCIiRh2AyTjljrvgIHGe1NodUFwZFjmDRd60UiwNrBUqsxGnO58XL1qDacRvrUiK4ge8jGyXEBTvGHTvo3YeLHNgce/nVvbyK6fJbpF1BNJRhlJkUAa488xyyvNDsfosYXA+Dy2jSJ32bRADEsm7x89Sd4T+aQAEZGemcL4glJmMO4jCzXMi6YyQfGUVFDlcjZYtTEE4Abc4ybuJY7S3JdsJErPJIeZ5vJI3qzFmx5nAqLwW2Lt8ocEZBEKkYKxnBLkHk0mAccwoUbEsKy3bad+JXkfCLViFysl7IPoRqQQnv3Bx9YxjzoJ3sk4c91Pc8XuFIa4Jjt1P0IUONvfpC5+yx+lXqFIsbJIY0iiUKkaqqqOQVRgD7hT6AooooMd7TOw38IW4MJ0XVuddvIDghhg6CegbA36EKfPNV2A7Z/LomSYd3d250TxkaTkHTrC9ASMEfRbI8s+jV5t7R+w0wlHE+FbXcX5yMDa4QDBBX6TaRjH0hsNwKCdxC2+Ts0g/MOSZB/Ms25kH+zY7t9UktyLFaTjvDTDa9zYxCMTusbtGFBijlY63GfeVHRS+dgKu+xvbKHiMHeR+F1wJYifFG3kfNTg4br6EED5c2Ztd0BNv1UAloP0QN2h+yN06ZXZApuLXiWUMMaxCWRiIrW2U+DIGN88wqnLSMOv0cmph4tLaQiW/khIJRdMMUgKs5ACx5djLz5BQcAnfGK+3dgHuLe6XDiJJV28XhmC4kTHPGnG3NXOM4ANbwaNr64F5MCIISy2kbDBLAlXuJFPJsgqoPzcee5DYxTBgGU5B3B/+aYGrGjiQ/habVK0ccMECsM4jaSRncd6SNOe72GSD5GtLYXbOCWQoMnTk7svRipAKkj6J3H7gsA1dBqQGroNQF3apKumQahkHHqORHrWfueyaRgujt+TGoAjP5uN1UZBHRz8cVodVI4g35KT9CT+6aDPy9lO4uYYywOtYyG3OPkYwuRt87O4zt5mrThfZiGAqwyzKAFLY2xyIA61N7RH+PW39HP+4U7VQMLV8LUstXwtQdFq4eTAJPIbn4V81VlOFdr7dyjS3aRzHUklu8iJocHBTQ2CCrDAbO4zzyMBOTiKXyzRwyzQmKQIzIe7lBADfNdCVU52yBqwenPNca4dJ3sNte3gYSd49rcGJY54p4imlS6nSchycYBbTjY4qz7UwNbSjiEAyY1C3UY/1sH1v6SPmPMbchg2TRx3SN8ohVocqyd8gGQBuxRxlQDnBbBwTsBuQhcLaS7hMV7EVkicKZEICu6EYkt2U6lyCQSAMZYA8wLWztRckbD5Mh28pmXkB/sVI9zkY+aDr5s7L5QAANFqAAMDSZh9VAMaYcddi45YXdm9re1sPDrfXJux8MMK4DSMNgqgclG2TjAGOpAIRu3nbH5FEqQjvLu4Oi3iA1EsxxrI6gE8upwPPFp7NuxH8H25Mx13Vwe8uJCckucnSD1C6jv1JY9cCq9nnYmbvTxLim95KPycZG1tGRgKo+i2DjHQEjmWr0SgKKKKAooooCiiig807c+zuVZ/4R4Oe7ulyZYh8y4H0sjlqONwdm57NuX9i+30V+ChBhuY8iWBshlK7EpncqD8V69CfRKxPbv2YRXxE8Dm2vEwUnTIyV5CTG58tQ3HqBig6uuDMhL2uBkktCThGJ3JjP8Aq3PP6rHmASWpFreKxZQCrru6MNLqT1ZfI/WGQehNZrhvtCnspRa8ejMT8kuVGYpQPpNpGB08S+e6rW3uLOG5RG2YYzHKjeIZ6xSIeR9Dg9c0Gb4PwJkmuZZip76fWqrnGlAqRd4TzIC5C8gTncgEX4aoklpPF079PMaUmHvXZH96lT5Ka+W3EEclVbxDmhBV1/SRgGHxFBODV91UkNX3VQP1V8bBBB3B2I8waVqqDx69eK2meIZdUJXIyAfrEddIy2PSgsdGWDMWZlBVSxyVBxkA4yeQ3OT613qrH8Khu4LmBZp2nS4R2IYg6QF1B1IGw1YXHLxD0rV6qBmquS1caq5LUDC1UvFeB28ja5LOGdm2ZikWvGNiWfBI2xkHI2wD0nXV+kZAdsM3zVALO36KKCzfAGiO2nl5DuE+s4DSn9GMZVPe5J80oK5LOOGO3WX8pJGqrGBqd3KAfNX6ZXGzEeHnlck1aW/B2lIa6A08xACGX0M7DaQ/ZHgH29iJtrYRW6s/LbMksjZYgdZHbko8tlHQCsbxDt9Neyta8Cj76Tk9ywxBCD1BYYY88E7HGwegu+2PbmKxAXBmuZMCK3TJdydgWxkhc+mT0B3wjsR7PpWn/hHi5El2cGKL/V2w6BRuNQzt5bnJberTsP7NYrFjPM5ubyTJkuJNyCeYjz80dM8z6DYbOgKKKKAooooCiiigKKKKAooooIXF+Cw3URiuY0ljbmrDO/mDzB9RgivMrz2ZX3DmMvA7jXGTlrSc5U/oE4B/Zb7Rr1qig8l4b7WolfueKQy2M4561Yxn1BxqAPqCPtVsSlvdxhvyU8f0WBVwPVGHzT7iDV3xbgcF0nd3MUcqeTqGx6rnkfUb15/few6JHMnC7q4snPRXZ4/dzDY97H3UF2/ACPzM0i/ZfEyft4k/4lKa1uV+hDJ6rI0Z/surD9us61v2is+aW3EEHVSEkx+xv8GpTe1p4f5fwy9t/MhdS/AuE/eaDSG4kHzrace7unH/AA5Cfwrn+EPOK4H/AOrcH9yGqe29tPDG5yyJ+nC/+QNU6P2p8LPK7j+KTD96UDoZ0XPdwTDPPTZzLn3/AJMU4XMh+bbTn3iJP+ZIp/Coj+1Lhg/+8j+CSn9yVBuPbPwxeUzv6JDJ/nC0F4ttctySGP1eRnP9hFA/bpqcBZvz08jfZjAhX71Jk/brKr7V3m/kHDL248iU0L8SocY+6nLB2hu+Udrw9D1YiSTH7Yz8FoNckMFqjNiKFPpOSqg/pu3M/pE1kuIe1aJpO44ZDLfz+UasIx6s+MkeoGPtCpdl7EopHEnFLq4vnHR3ZIx6BQS33MB6VvuFcGgtk7u2ijiT6qKFB9TjmfU70Hm9r7Nb3iLCTjk+mLIIs7c4Qf0jDIJ9xY+TCvSeFcIhtolito0ijXkqDA958yepO5qZRQFFFFAUUUUBRRRQFFFFAUUUUBRRRQFFFFAUUUUBXxaKKDxn2r8zXhV1840UUH2z+cK959k/NaKKD2Fq+0UUBRRRQFFFFAUUUUBRRRQFFFFB/9k="/>
          <p:cNvSpPr>
            <a:spLocks noChangeAspect="1" noChangeArrowheads="1"/>
          </p:cNvSpPr>
          <p:nvPr/>
        </p:nvSpPr>
        <p:spPr bwMode="auto">
          <a:xfrm>
            <a:off x="106363" y="-1038225"/>
            <a:ext cx="2133600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8" name="AutoShape 44" descr="data:image/jpg;base64,/9j/4AAQSkZJRgABAQAAAQABAAD/2wCEAAkGBhQQERQUEhQWFRQVFRUVFhgXGBgXFxcXFhcbGBYVGRYYHCYeFxojHxUXHy8gIycpLCwsFh8xNTAqNSYrLCoBCQoKBQUFDQUODSkYEhgpKSkpKSkpKSkpKSkpKSkpKSkpKSkpKSkpKSkpKSkpKSkpKSkpKSkpKSkpKSkpKSkpKf/AABEIAOEA4AMBIgACEQEDEQH/xAAbAAACAwEBAQAAAAAAAAAAAAAAAwQFBgIHAf/EAFAQAAIBAwIDBQUDBwkECQMFAAECAwAEERIhBTFBBhMiUWEHMkJxgRSRoSMzUmJygrEkNENTc5Kys8EVosLRFheDk6PD0uLw0+HxJURUY4T/xAAUAQEAAAAAAAAAAAAAAAAAAAAA/8QAFBEBAAAAAAAAAAAAAAAAAAAAAP/aAAwDAQACEQMRAD8A9xooooCiiigKKKKAoriWUIpZiFUAkknAAHMknkK85417YVeQ2/CYGvp+rDIgT1L7ah65Vf1qD0d3CgkkADck7ADzJrFce9sfDrU6BMbiTlotx3hJ8tWQmfTVmswewN5xEh+L3jMuci2tzoiXyBOME/Qn9atdwPsra2QxbQJGce8Blz85Dlj99BnG9oPF7v8AmXDBCh5SXbY289GUP3aqU3AOOXP844okAPw28e49NWEP4mtZNx+BSVD62HNYg0rD5iMHT+9ikNxyQ+5bt85ZEj/BO8b7wKDLt7JjJ/OOJX83n+UwPubXXP8A1H2B957lj5mVf/RWmN7dHrAn7skn460/hXPeXP8AXoPlB/6pDQZv/qPsB7rXKnzEq/8AorpfZL3f834lfwnpiXI+5dFaLvLn+vQ/OAf6SCuheXQ6wP8ANJI/xEj/AMKDPL2e43bfzfiqzAfDcR8/TUQ5/EU1e33GLT+ecNWdBze1Yk489GXP4LV+vGpV9+3z6xSK/wCEgjP3Zp8faGAkBmMTHkJVMWT5AuArfuk0EPgXtm4ddHQ0ptpM4KXC93g+WvJQfVgfStvHIGAKkEEZBByCPMHrWS412atr1cXMEcuRszDxAfqyDDD6Gsj/ANXt1w8l+D3jxjOTbznXC3mAcYH1XP6woPXaK814P7YO6kFvxeBrKY8pN2gf1Db6R65YebCvR4J1dQyMGVgCrKQQQeRBGxFB3RRRQFFFFAUUUUBRRRQFFFFAVne2Xbu24VFrnbLt+biXeSQ+g6DzY7fXAqq7fe0YWLLbWqfaL+XaOIbhM8nkxyHXG2QMkgb1T9k+wJilN5fv9pvn8Rdt0i8ljHLI5asYHJQOZCsPA7/jrCTiTNa2eQyWcZIdhzBlJGR094Z8lXnW44fwyCyh0RIkMSDJxhVGPiZjzP6zHPrXPEOMCM6EHeSkZ0A4Cg8mkbcRr9CT8IbBqnvSFUzXTd4UwVUDEasSFURxk7uSQAzEtk81GwCwk440n83TI/rJMqnzVPfk/wB1T0Y1BliWR9E8veuRnuyQqYHXuF2I/b1H1pojmLePu+7IIZVL6weh7wEA9QcAHfIO2+e7MM9vPPZaQ3dS9+ju3ia3mJIIJyXdSWUk48s9KDVRxBQAAAByAGAPkBsKVNdhXCAFnKl9K4zpBAzliANyAMnf6HEtMHl6j7jg/iKq7vh7rdx3CDUphaCVcgMBrEkci6iAcHUCMjZ8jOMUEf8A6SKxg7tQVn74BnYx6GhBLo66SQ3hYehU1ckHGw3xy9fKqGPss2qNvBteXF0ytuAsyOhjGAQT4wxPLIPPnWl00FJw7iEsk80TLHiFo1YjVv3kQkyAfIsB68/So/D+03ex2r92M3TsoAfOkKrvqPh38MZOP1hVja8IaOS5kDqTOysPCRoKRLGPi8Q8APTcmq+x7MNCbHHdsLSJ0YjwtIxiEasNuWAxwT8fpuE6x4oszOFV/BJJESQNJaPGoAgnz646+VTGTIweR5jofmOtVfZfhrwR6ZVYSEySSHWGjLyStIdADH9PGcL7oq50UFPiKGQRxS9xIw1KikBXHUiFx3b+ukah5irGPjMkf59NS/1kQJ+rQ7uv7pf6Vm+zUf2q6ub1hlQ5tbfPSKFvG4/bkyf3asrSdiZ5i57oMyxqcafyfhZwcFvE4dQBthQQMmgvLuzt76HTIsc8L+eGU+oI5MPMEEViD2cvuCMZeFu1xa5LSWchLEDqYj1Py8XLIerfg90tzGtzbloXfVqyAQzIxRllQHTJgqRqBDY5MKvLDjOphHKvdynkM5STG5MbbZPUocMPIjxEJPYvt9bcVjJhJWVPzsL7SRnkdviXPxD64O1aWvM+1vYH7RILuzf7Nfp4lkXZZD+jIBzzy1YO2xDDlZdgfaN9rdrS9T7PxCLZ4zsJQBnXH57b4Gdtxkcg3VFFFAUUUUBRRRQFYn2jdvjYhLa1Xvb+42hjG+kHbvWHlscA7HBJ2Bq17ddsY+F2jTv4n92KPrJIfdX5dSegB64ByPYHspJGXvr467658Tk/0SHlEo+E4wD5ABehyEnsR2IFiGmmbvr2bLTzNucncohO+nPM/FjywBZ8Q4ozMYoDgqcSS4BEZ/QUHZ5fQ7LzbJwpOKcQZmMMLFSMd7IOcYIyEX/+1hv+qDqO5UGmg4pH9oFnCUVo0DsrBt1yQVj3Go5yWbJweYJLaQlWxVS0cIbOW1ye+BIRvrZjl5PPnjYHGwrOCOWeK54dPJi6Ud9BMdhMgkEkUoA2BV1VWUbDGwrnilp9hLXNsT9hmI+1pFuYsHSbmIfCdsOAMjnzGVveK8IW+WCWCZRJFIrxzrhsKcd4MDZw67FdhuPLBBfA+16SgR3CtBdLtJCyNksObR4B7xDzGnPP6l8/AGnnhuS7QSJHJGwQKWZJGyEZmBUacA7A+InB2yb6NSABknbmevqQMD7hXYWgj2lmsa6VzjJO5LEliWYlmJJJJJ+tPC12Fr6xABJOABknyA5mg401901H4bBKYhcPqKy+Pu8bxIfzeABlvDgsNzqJx5VKEi6dWRpwTkbjA5nIoOdNGmvhnw6oysjMpZdWncDn7rHB35HH8aY5C8yBk4GTjJPIb9aBZWudNPK1yVoKODgZhRo4JO7jZ3cDTl4+8Ys4jbUAN2JGpW056jAHVpCpdYkUrHb6AFIIyw/N4z7yKBnVvlsb5Q1cFa5xQYXsWveWEUQJBeS4LEEgoguZMsCNwxPhU+eT8Jq1HFI57iW00NII1QvIN1WQ5IRmGCsg0hgV5HqpFRbvhknD7bubFGZ5pSomcqVhMrk63HPSuo6cDGTvufFKWxtuGWTCRsRKC0rsfFK7e8zdXZztjrsOVBbWfE2hYRztqQkLHMeeTsI5egY8g/JuRw2NcPtt2JXiCK6N3N3D4oJlyGVgchWI305+qncdQans9LOUAnhCwTswhiPikhi05CSg7FCAdvg1KvIgLoeG3phZYZCSjHELscnPSFyeZ/RY+8Bg+IAuHHs57etd67S9XuuIW+0inAEoH9KgG3UEgbbgjY7bqvM+3vZJ7jRd2Z0X9t4omHOQDcxHzzk4ztuQdm20/YHtonFbUSgaJVOiePrHIOYwd9J5g/TmDQaWiiigK5kkCgliAACSTsABzJPQV1XnHtg43IyQ8Ntj/KL5tDfqQA/lGPkDuP2VegpuDE8d4k1/ID9itGMdmh5O4wTMQfo3z0D4TW04xxAxqFjwZZMhM7hce9Iw6qoI26kqvxZr7wvh0VjbJEmFihjxk7bKMs7ep3Yn1NVtpmRmmcENJjSp5pEPcT0bcs36zEclFBGkEka91bBGkA1s0zMBlyfG5RSzO5DHpyPLYHO3sn211tL6M2l4NT2s8bFkYgbmKTY8vejPMeRxVtx22uYZlurVe+8AjngJ0mRFZmR42OwkXW2x5g06O6XiAi/ITxmOaKbM0TRGNo2DYBbZmOCnhJGGOfUO+zU0ssUkNzAI2j1Qu0ZAil8IGqMDcDSd9hpIwORC3trarGioihUUBVVQAAByAA5CmKKYooPgWuwtfQtdhaD4FqB2hH8mkH6YWP6SusZ/B6swtRONWbS28qp75XKerqQ6D+8ooNKq4GByFVnGeGRmKVtOG7tySpKk+E8ypGr60+24vG8C3GoLGUDlmIAUY31E8scjnyqs4hxd5YZO7jwndv45cqSNJ3WPGrH7Wj5GgOLW4e9tg2caJuTFTyHVSDU664dHHFIVUBu7fxc390/Gcn8ar+NOwvbYppzom97OOQ8uXz3+VNveKMyGJomVpMIGXLxkMQHOsAFMLk+MLy2zQfStclaeVrkrQIK1wVqQVpZWgQVrO8Q7NCW7SeeQvDEpeOJyAkcufzp28e2caj4cbc9tMy0t1oMZx/tSzO0FlpMikCe4YZhtQTgljyZ/1eQxltgcWHDeFlIfs8jNNEI0CyOQHOfhyuORCsrDcZAzlc1xIIeFxMH7qO01Fl8LZDMSxj0quG3GVJOeS4OAagMl3xLBOuztMhgNvtU2CGBOciBcgHq21BrODXzNmKU5ljAOrl3kZ2WXA6/CwHJhnYMtY/tGG4JxBOJwg/ZbhhFfIvIFjtMB553/AGgR/SVcQXRmTvYsNLBLKg6BzG5SSPPRXC/Q6T8NXlzbxX1syMNUM8eD0Olh/usD9zL6UGognV1VkIZWAZSDkEEZBB6giu6819kPF3hNxwq5bM1k35In47dj4SPQah9JFHSvSqD4zYGTsBXkfYVjxLiF5xV901G2tc9I095gDyyNP1d61Hth4+bThU2n85Pi3jxzzLkNj10B8euK77J8DFlZwW45xxgN6yN4pD/eZqDnjkmtkg6H8pL/AGanwof23H1WNx1r5BOr50sDpJVsHOCOYPrUGO71CSfKgzOBEW5ac93bj5Ns+POU1QNNfWaoksZuIEYEzWuRPpAOdcDHxEk5YqTtnqc0G1UUxRVNwLjS3jNJA5aAKF3Uqe9ySwAYAjSunI5Zbbkc3iig+qKZyr4opPEZdEeemqPPyLqD9N8fWg+TzPjKgKOmQSxHy+H5Hf5cqiQcaZGxKBp/SAwR8x1Hyq6imWZfWqriHD6C4QZ3G+a7C1m+GcSMB0P+b6fqf+30rTpggEbg7gjkR50FYvZ+PvdeWK6zKIifySynnMEx7+2dzgElgAxzUviC/kZf7OT/AAGoPavi72lvrjALF1QZ3AyGOcdT4fxrDpxuaZl7yRmDPCpHQq6TllxywSinHoKDf8WH8ttv2Jv4Cp+mvKrO+kaVSXOdNgc53zMzCU555YAA+dW/ZntVOZYY3bWsndg6tyNTacg/dty29c0G8K18K07TXJWgQVpZFSCKiz3aKwVnUMRkLnxEeYXmR64oPjClsK+tdL+t9UcfxWgMGGQQR5jegi3VsJFKty2PqCpDKw9QQCPUCs1xOx4jOTGJreCI7NLEJDOR+qjeGMnz1HHQ1rGFKYUFXwng8dpCkMQIRBgZOSSTlmY9SSST86kcJk7uZ4j7smqWP0bI75PqSsnzaTyo4hfRwI0krrGi82Y4Azy//FQJr5ZIxNFljCwlA0sreEeJNLAMNUbOoyPiBoKf2h5sLuz4rGDiJxBcgfFC+cE/LLD5lPKvWYpQyhlIIIBBHIg7gisnx/hK31pLDkFZoiFPTJGY3+jaW+lRPYxxxrnhcaSZ722ZrZweY7vGj7kKj5qaCn9orfa+NcLs+aRaryQdDpzoz/3RH79abj85W3fScO+IlPk0rCMN9NWr92snwRvtPaLic3MW8cVsvoTp1fjG/wB9aXjjZlt0/WklP/ZpoH+9Op/doKTjPGYbYxxSQySIUJAjiMwULhEDKAcAguBn9A1Ch7bRRkBY7to8gYa2m1J6htJ1KPI7joTstTL+6v45XaG3imh8IUGXupdlGoglSpGScZOdj50zh/at3ljhls7mF3JALhWi2Us35ZWIJwp2xvQaCGILnAxklj6ljkk+pp6iuFFMUUHaiu2jDAggEEYIPIjyr4opmnO1BmpL5bW47sPkbEb5Kk8kY+fUeYI689LDMsy+tea9pOzD2LGWPL2zHfO7Rknk56qejH5Hfcz+z/aLTgE7dD5eh/5/f6hpuIcPqPwriZt20vkxE/VD5j08x9R1zeQzrMvrVXxDh/pQI9ojg2aEEEGaMgjkfA9Ynh3vR/2lv/guKu+Md+Iu7ifADhsEBhyIIweh1Zx6VQ291OSo02+S8W5jZCGZZSp8PkFcfv0HXD/zq/scL/xNT+zf85tfnD/mCottdSlwFjt1bTZkH8pycnuR+5v99SeAXMz3FuNUcas8RIiiVTguPDqPIfSg9br4xwMnYDc0jiHEY7eMySsEQcyfwAHMk9AN68/4pxmXiJxh47U+7Gv52fB5seSp+HlqO4C24l2vMzGKyxgbPcMMovpGv9I3ry+Y3o4ZiIHuwzsxzJI27yHzZzz9ByFRIeDuijIWJeSjTqPyAOx+eB61b29jsC10NumI/uOwIoOf9oOOcbfTB/hmmw3WskorhuR8OxPTVnG+/PPI9dqbbQCQnDMVHxBQgJ/RGct9dqmrEFGAMD/599AhAcDVjV1xkD6ZpVxGSrAHSSCAfIkYB+nOpLClMKDD8Z4VNdvZwCGRIreeOeaSRkKv3Q2VTrZpSxJOogc9984vzIFn8RYtIAFyvg/J6mwD1Y62O53C7YwaicVa/aZktvs6xYRu8lEjMNQIKqiYDYKE5J+MVA/2FcpJFLNdy3DpKpEaxpHFhj3chKqD7qO5BLDlQajs62ITH/Uu0X7ow0X/AIbx1nOwzfZOP8RteSXKJdp5as+PH1kf+5V9wptNzKv6cccg+aFkf8DF91ZztQ32bjvCbjpKZLVvXVsoP1n/AAoOPZQ3ePxO4/rr+Xf0XLD/ADa0l74rs/qQIPrLI+f8lazPsQ34c7dXupmP92OtI5/lc/otuPuDt/x0GZ4fxq4j1sOHySI8krrLHLEWdWkYqe7YhhtgY8gKueDdo/tMvdm2uICqM57+MJ1VRoIJDe82fL61XSdtLG2BjicylQT3duGmwBufd8CDn1FWnAuJzTySGW1a3QKnd6yrO+otryF9zGlPCTnfNBerTVpS01aBq0xRS1pq0HRQMCCAQQQQdwQdiCDzFeddqOyLWZM1uC1vzdOZi8z6x/4eu249HWmqKDzbs/2h0YyfD5/o+h9PX7/Ot5BOsy+tYvtX2MNuTPaL+T3MkQ+DzZB1XzXp022EXs/2h0Y38H+H/wBv8PlyDV8Q4f6Vmbzh2l1YDlIrt5tpDqB8/wAoa3NvcLOvrVZxDh/pQYCwH5Uei8MB+YdgRXHDr3uGjm0lhEsTsBgfHtknYZwQPwzV/LwfMhKlUwY5JXYeFUiYsC24/WAHXfoCRxbWUchTKsII94Yt9bn/APkTcvEfhU4wOg5UCEimv5VluRqPOG33CKp5O46L8/E3XA2q7F6IWKQoZpuTuBsCPhB5ADlgcqmQr3YJVCCeYBGo55kkn/U19sZdC4CyIB17wjJ89jgn6UEQXN6TvBkHoc/8qm2NjcSsDKFhQblRu7+mT7o+W9WnD4WZu8fUQAQmr9bGpsdOQH39MVPagQIwBgAADkBypbCnNSmoEtSWp7UlqCtvYzrVu+7tQjZBClTup1nVyCjPIj3udZW27cPNpW2i+2Pt3hiBiijPXVO7Mh9AM5q77V2VpKIftpQRrISveMFQvoYgMSQMYBODzKilf9I7JECRXVogAwo7yLQP3VcYHyoLCJsXUB/SSeM/UJJ/5JrO+2Fu7ispxzgvoW+Qwx/igq3s7vvfsMpwC7Bjjl47WY4Hpk1Ve22PPCmPlNCfxYf8VAv2HbcNZeq3MwP92OtI/wDOp/2YD/usP+E1nPZEvdjiMHWG/lH3+H/yzWkuhi7f9aCI/wBySUH/ABrQJbgsRV1UGMOCG7o6A2oYJKjwk78yCabazMsxjeVXJjDqukK4AYh3YA4IOpACABsdudYTiHaIRSzE8TkFwGlVbdITJFHhmVEZAh1MAB4tQ39Odx2LuYBKyRpctJKrSS3NzGyGZkKgKpboAxIQYAA686DbLTVpS01aBq01aUtMWgctMWlLTVNB1WG7V9iypa4tBv70kS9fN4wOvmvXmN9juaKDzDs/2g0YwfD5fo+o9PTp+FbV+KrIgC4LkZH6Kr1kYj4fIc2Ow6kUPbPsz+UjltgBNLJpZM4Vhglpj+jpwNRHPUOp3m8OsUij0qfDnLudjI/U46KNwF5D7yQi3MJmOhM90ramJ5yP+m/njAwvIYHQKKmRWwjGw1H7vxNRpuOrnRChkbyUE/w2pM97dAE9wEA5lyFA9TlqCRK0/MGJfTxH6ZI/0q74ZYPhGlO4w2n9bnv5Y8vMc+lZqyu54ZhLIQ2AVKLsuDjOP1thzra2t0sqh0OVPL/kR0PpQNr41fa5Y0CmpTU1qS1AtqS1NalNQUvaBrXEYvO60Fzo77R3ZfQ3PX4c6S2KhpwqxcZihsnPTCQkfeqmpPG7aKWaBZVikXEv5OTQSSdADqjjDafED1GsVT3ns/tCJSbSBtX5sIvd4woAGQQOYzn1oLOxt9AsEBDBWUBl5ELay7j0ONvnVZ7bHxwp/WaEfiT/AKVdWkGma0T+rSQ/3Iu6/wDNFUPtmXXbWsI5zXsKY89nH8WFB32YX7Px7i1v/W91cr65wWP3z/hWl4yumeBv0hNEfmQsq/hC/wB9UHbZfsnaDh9zyS6je0f9oE6c/WSP+7Wk7Rp+QL9YWSb6RnMn/hmQfWgpJe0MFq8qzSRQBSGGpsNJ3g1l8cz4i4wAd1O/SkW/bqKaSMW8c8qM6q03cusKKx05MjY6lelSrzhqfaEnZYT4BFqkALA69Sd2SDudTjGRnauLntG5u/skEQkdIxLKzyGNI1Y4VdkdmY7HGMYP3Bo1NNWolpca1DYxzBHPDKSrLkc8EEfSpKmgeppimkqaYpoHg0xTSVNMBoHCl3FwI1LH0GBuSTsFA6knYCjWAMk4A3J8qo+JXrO4VdmOdI/q1Oxcj9NuWOgOOrUCpJDI7FjucByDsANxAh8urN1O/wCiBG4hAGGZXCR8gBtt5CnSAxrpjALAc2PhU+p6mqaawTUHnuNThg22NIIDDAGCQPF1PQcqCdYm2jB7uXHXOpx/A7VY8N03LZLFkXGgsSdR6kA8gMc+vyG+E4lwdEcGGXvJALaMJsAoJ0KzHfdh5Ae7nlUvgHHyDlfPxLyyfMZ5N/H7jQbHiHD+dVlpePavld1PvL0PqPI+taKxvkuEBB3/APm3zqDxDh9Bc2l6sqB0OQfvB6gjoRXbGsbbXL2z6l3U+8vQj/Q+tam1vVlQOh2P3g9QfI0DGNKY12xpTGg4Y0ljTGNKY0FLxj7SjF7WOKUsgQrI5jIKlirBgpDL4zlTp5DBqi4V2WeACWd5Jr2RwzyK7COPLDKBNQXuguRgqc9ANsbFjSmoFcOXVdOekcKr9ZpCT+EC/fWc7Zr9o4zwe2HwyvcsPSPDDP8A3L1qOzy5WST+tlYj9iPES/Q92W/frOdlk+2do7ybmllAlup8pH978e+FBbe2vgzT8MaWP87aOlyhHMBNn+5WLfuCrPgnFFvLWKcAFZo1Yjp4h40PyOpfpWnuLdZEZHAZWUqwPIqwwQfmDXk/szkazmvOFSnxW0hkhJ5tBIQQR/eVv+1PlQXFvbEx93qxJbvoDEat0GEYjIzqjdSdx753FUiXdtw+Waae4766utHgiUlyqriNIokZmAx8RbfA3rU8Vj7uZJPhlxE/o4yYm+uWT5mMVVWXDobWVxBAO+lLSs2AoIZjqzLgkKCR4QCfENutA7szeTPrD2ptohgwqSpbHx61X3GJOrByd2yav1NY62eS44ljvWMdmmZNJKRtPMuFiCj3giEsSxJywG3KtZDMGGVORlh9VJVh8wQR9KCUppimkKaYpoHg0wGkKaRxC+ESEk42yT1A8x69B6nyBoE8Y4yIl23JOlB1Z84+4Hb5g/o1zwexOkk7s27P0J/V6kdAeXruagcAsPtBFzKu3KBN9KpjGvHXI2Gem/xVpw1BnO1jG1gEiaWPeKuGQFcEMeR3z4R1rO2/aOWQoCIhl4lOmMZw6yk4znB/Jj7zWg9oZ/ki/wBsn+F6xfDvej/tLb/LuKD7ZyFptTElmXhjEnckl2JJPUk1GsbEyyQqhCuyxqCeW7EAHHTxcx+PIv4f+dX9jhf+Jqd2c/nNt84f8wUE+wv5LeUq4KyKRrQ/F5EHly5NyI/DbW3FI5oixONIJJ6jSMkEefpS+P8AAUu1GfDIvuOOY/VP6Sny+owaxQklhZ4pBpkxgg+44+E56r5N8wRzADQcWsSuGkPP+jzjH7OPfYdc/THWLwmXuZFZGJjcgMMkg5OARncEH/UVc8Hu0kDMXAGlVCucNHgsWQkn3dxj5DcjFKNjlywyAzqV6ZAAy310n54HnQW7Glsa+s1LY0HLGqvipd9MUcndM4YlwAWVE0htAbbUS6gEggZJwcCp1xOEVmY4VQWJ8goyT9wrNcTvOIqRJHBbSxjfutbrOB6SEd3qxzGPQFudBGl7P3dtmS2vJpyNzDdFZFk81WQAGJj0IGM89qt5r8vAskeQ0qp3QPPXNgR5HoWBPoDUay4wb2EPARGNRSVZFYSxMvvppzgSDI57bg78qsOHwCScYH5O3GB5d664A/cjb/xl8qCbd3Mdjas5/N28JPzWNdh8zgD5mqn2I8JaPh7XMv529mkuGJ54Jwv0OGYft1T+1Gdrk2vC4T+UvJVMmPhhQ5ZiPLILf9ka9UsrNYY0jjGlI1VFHkqgBR9wFA6vMPa1w97Sa24vAuWtyIrlR8cDnG/y1Ff31Pw16fSL6ySaN4pFDJIrI6nkVYYI+40GePd3luCraopkDKy88MAyuPJhsR5EDyqohuJNDrhTPHqUqdlaQLlD6I+VYeQbHMGqDsVO/C7yThFwxK5MtlI3xxsSTH8/eOP0g48q1nGrQgieMEsg0yKNzJFknAHV0JLKOuXX4hgM32a4c1tZhrh+61ap7htWlmkk8UjSSbaAMhcLv4R4uld8C4+ZHaSGERcPC/nXxGXfP55Exnu8DBZsZ2PRqZxHgEV3JHNLIZIFXX3Rb8gzbFJivJgFzsduRxzzXcUuxxCb7OGxZwuFnK5JuJVwRaxhd2Rdi+n0G3Og3INMBrOdn+Pxyxuyp3VtG/cxuzDD6W0MQBkLGGIUHURz5AVfg0DmlwMn/wC/oAOpPLHrWWkB4hcGP/8AbxMDMwOzuOUSnqBnBPkWPxCrfiEDzAopMa8i+2cEblBk+LcrlgMbnfbEyws0gjWONdKKNh/Ek9SepoJq7cq7DUgNXQagoe3zp9mUO4jBmXDMDpzpfAJHLPnWQskUFCJYWAkiJxIOSLMCfFj+sWtX2+P8lX+2T/C9Yqxso2ZMxocyW43VTsUnyNxy2H3Cgl21vocMXjwFsR+cT+gZjJ8XTI+ddcGaOO4t9U0RYPEoVCXZm1jYACoFhw+LvAO7TGnhp9xfjZtfTr186ldnIws9vgAbw8gB/SDyoPVtVVvGuEJdJpbZhujj3lP+oPUdfQ4Imaq+FqDJ8Msp45dDR5K8nx4COhDn+HMeVanUTuxycY9B8v8AnQWrgtQfWalsaGaqmTtBF9qFrqIkaNnHNQcEZVGIwzgEkgcgKCDxjtTaAtBOzKkoaIyNG6wksCrIJ9OjPMZzgedVtpxK9ssRTwPeRDAjuINJkK/CJYmI8WObA4Przq3tmV0+yXCKWEegqwyk0agDvEzsRjGV5ofTSxh8D4NLZyPGJdVmoBiV95Iyc5iEhP5pdiNQzuByBJCTGxjEkvd6ZZ3TTESNRfQscasVJAYhcsQTgA7nTmr21hS0gOtxhFaSWQ7ZO7ySHyGcnHQYHSofBrfvW+0N7uCIAf0W96Yjzfkvkn7ZFZnt3dvxG5i4RatgyYkvHG/dQghtJ9TsceqD4jQS/ZXZNf3VzxeZSBITBaKfhhQ4Zh6nAXI6iTzr1Go3DeHJbxRwxLpjjVUQDoqjA+Z9ak0BRRRQZD2k9iP9pW4MR0XcB7y2kBwQ4wdBboGwN+hCnpg1XYPtj9viZJR3d3Ae7uIyNJDA41hegJHLocjyz6JXnPtE7EzCUcT4bteRD8pGBtcxgbqVHvNgYxzIAxuFoJd/bfZWZx/N3JLjpCzHxP8A2TE5b9Ekt7pbTR8c4d9nte6sohH30iws6ADuklY63GTtzIAyAC4OwFX3ZDtfDxODvI/C6+GWI+9G3VT5qd8Hr6EEDi5szabqC1t5DJaD5Dm0PpzT1X3ApeKXUfD7eFBF3rkrBa2y+6WxgZJHiwN2dh12AzvN/wBry2cHe3zwacoCIUkGgsQoVdTMZufIBTgEgHlRe8OElzbXQ8YiWVcDfaZVxIuOeNONuYc45YNbwlDxK5F3ICLaBmW0jYY1upKvdOp65BVQeWCdjzDYwzBgGU5BGQfMU0NWO/2l/wDq0oaZo4oraEMM4jaWR2ddZI0g6OW4Pkdq0lheNICShUZOgk++vwvjYrnyIoLANXQakBq6DUHy8tEmQpIoZTvj1HIjyNUE/ZNIgXRz4MSANv8AmkkwMj+0bp5VodVJvm/JSf2b/wCE0FBN2R7i4jTWCXWPB3OBaboSNveycjO3masuF9mIoCrbsygBSeQxnBwOu/8ACrHtCf5ZbfsTfwrrVQMLV8LUstXwtQdlqW743NfNVZfhvauCQq0l2kcup45Ld3jTSwYrp0thtQIHiyc5PmMBMTiaX6zxwzSxGJwjOmEkBxq2WRCQhzscDVg42GTmuN8OlMkNteXasshdrW47oRzxTx6Si61Og5DHoC2jGxwasu1Vu1tKOIQDLRrpuox/S243Lf2kfvA+QI5DFWJSO+RhLCHgOho+9TGrbdgjDUoHRjgnUem5CFwx5byJobyJklhcKZUwEZ1wVlgcHUrEHoBpyR6Va21qLo6QP5Mh0t5TMu3dDzjUjDH4iNO411zZWn2gBYx3dqBjUnh70D4Ise7H5yDnyX9ISO1HaeDhdt3kmAANEUS4BcgbIg6ADGTyUfQEI3brtgOHwDQO8uZjot4gMl3O2oqNyoJHzJA67T/Zp2JPD4GknOu8uT3lw5OTk7iMHyGTkjmSemMVHs97GTSzninEx/KZB+QiI2to/h8J5Pg8uYySfExx6TQFFFFAUUUUBRRRQeb9t/Z9Kk54jwoiO7GTLF/R3I5sCOWo43/S55Dbl/Y3t1FxFSuDDcx7SwPs6EbEjOCyg/UdQOvoNYrtx7M4r9hcQuba9TBSdNiSOQkA3I6auY9RtQF1wZoyXtsYJJaEnCMTuWjP9E58vdJ5hSS1JtLtW1AAq4OXRhpdSerL6/pbg9Caz3DvaBNZSi141H3MnJLlRmCUD4iRsvTcbDO4Wtpc2MVyqscNtmORGwwB6pIvQ/UHqDQZnhPAnWe6lmKkTTh1Vd8pGoSLWTzwBnTyBOTkgY0AaoslrPD079PNcLKPmmyP81KnyWvltfpISFbxD3lIKuv7SMAy/UUE0NXQakBq+6qB+qvjbgg7g7H5GlaqhccvXhtppIxl0jZlzuMgcyOoHPHpQWBTLKzMzlQVUtjKg4yMgAnkNzk+vOu9VY7hkd5bXEAmnadLlXYhtPhATUJFwBpXIAwNvFyzitZqoGaq+FqXqrktQMLVScX4BbStrks452Y6WbTHrxjYlnIyNsZzkZGPSwub1I8a2AzyHNm9FUeJj6AGvkcM83ur3KfpyDLn9mEHb5uRj9E0FalhFDFAs3jaNQiDxOXK+6oQbzFcDGQSMattzVpBwhp97gaY+kOQdXrMw2b+zXK+ZfkJtpw2K31PzbHjlkILFRucscBU66RhR5Vj+Ke0OS7lNpwaP7RNyecj8hCOWrJ2b5nw+WvlQXnbDtvDw1AG/KTvtFAnvuTsuw91c7Zx6AE1C7F9gJp5xxHi2HuNjBB/R26818PLWOYG+DuSW9207EezGOyc3Ny/2q+fd5nyQhPMRg8vLUd8ctI2rb0BRRRQFFFFAUUUUBRRRQFFFFBC4vwaG7iaK4jWWNuasMjPQjqpHQjBFea3Xs2vuFsZODT95FnUbOc5X9xjgZ+qnbdjXq9FB5Tw32rwh+54hFJYzjmJVPdn1D4yB6kY/WNa54ILtFYiOZOaOCGA9UdfdPqpFXXFuCQXad3cRJKnk6hseoz7p9RvWBvPYlHE5k4Zdz2LnfSrF4j6FSQ2PmzfKgun4Ey/mpnX9WQCZfvJEn+/SWt7leccUnqkhQ/3JFx/v1QNH2hsveitr9B8SERyY+Xg3+StSm9rJg/nvDry38zo1r8wzBMj76DQG6kHvW84+SpJ/lO1fDxIdY5x/wD57j/6dVVt7ZOGPznZPR4pP+FWH41PT2mcMPK8i+ocfxWgIZ409yGUHGPDazjbyyIuXpTxdufdt5z80VP81lpD+0zhg53kX0Dn+C1BuPbHwtOU7P6JFJ/FlA/GguVguW5RRx+skmT/AHY1YH++KanA3b87O37MSiIf3iWk+5hWWX2t9/8AzLh95cnodGlfvXXgU1f+kF5skNvYIfikYSSY+Xi3+aCg10VpBaqzgJEMeORiAT+3K5yf3jWT4p7WINfc2Mcl9cHksKnQPUvg5HqoI9RUi19iazMJOJ3k96430ljHEPQAEtj9kr8q33B+A29mnd20KRL1CKBn1Y82Pqcmg82t/Z3xDipD8Xn7mDIItLc4Hp3j7jP1Y77Fa9J4NwKCziEVtEsUY6KOZ8yebH1JJqfRQFFFFAUUUUBRRRQFFFFAUUUUBRRRQFFFFAUUUUAa+LRRQeI+1f3z9a8Qk94/Oiig+J7w+de1eyr3x9KKKD3Q8q+iiigKKKKAooooCiiigKKKKAooooP/2Q=="/>
          <p:cNvSpPr>
            <a:spLocks noChangeAspect="1" noChangeArrowheads="1"/>
          </p:cNvSpPr>
          <p:nvPr/>
        </p:nvSpPr>
        <p:spPr bwMode="auto">
          <a:xfrm>
            <a:off x="0" y="533400"/>
            <a:ext cx="1343025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910" name="Picture 46" descr="http://t3.gstatic.com/images?q=tbn:ANd9GcRyfaAy-xYaGAVvDtUZeRjV26mJNKHN9xnFQpaR3Od0V-Z7uATMh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152400" y="3200400"/>
            <a:ext cx="1226374" cy="1188720"/>
          </a:xfrm>
          <a:prstGeom prst="rect">
            <a:avLst/>
          </a:prstGeom>
          <a:noFill/>
        </p:spPr>
      </p:pic>
      <p:pic>
        <p:nvPicPr>
          <p:cNvPr id="56" name="Picture 7" descr="http://64.60.141.195/photos/24thumbs/63630.jp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2667000" y="838200"/>
            <a:ext cx="3757277" cy="49530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8" name="Picture 27" descr="DOC.jpg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1371600" y="152400"/>
            <a:ext cx="1188720" cy="1188720"/>
          </a:xfrm>
          <a:prstGeom prst="rect">
            <a:avLst/>
          </a:prstGeom>
        </p:spPr>
      </p:pic>
      <p:pic>
        <p:nvPicPr>
          <p:cNvPr id="36866" name="Picture 2" descr="http://t1.gstatic.com/images?q=tbn:ANd9GcS-PNd4NFr7sLF2DfUYaI82CsUeiqer-h2KPPClhipSntyaINHhbw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7696200" y="533400"/>
            <a:ext cx="1188720" cy="1188720"/>
          </a:xfrm>
          <a:prstGeom prst="rect">
            <a:avLst/>
          </a:prstGeom>
          <a:noFill/>
        </p:spPr>
      </p:pic>
      <p:pic>
        <p:nvPicPr>
          <p:cNvPr id="22" name="Picture 21" descr="Copy of State Dept Logo.jpg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>
            <a:off x="6553200" y="4114800"/>
            <a:ext cx="1188720" cy="11887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2689"/>
            <a:ext cx="9144000" cy="68633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23038"/>
            <a:ext cx="9144000" cy="33496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523038"/>
            <a:ext cx="9144000" cy="33496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371696" y="6556375"/>
            <a:ext cx="2772304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 dirty="0" err="1" smtClean="0">
                <a:solidFill>
                  <a:schemeClr val="bg1"/>
                </a:solidFill>
              </a:rPr>
              <a:t>Metzenbaum</a:t>
            </a:r>
            <a:r>
              <a:rPr lang="en-US" sz="1200" dirty="0" smtClean="0">
                <a:solidFill>
                  <a:schemeClr val="bg1"/>
                </a:solidFill>
              </a:rPr>
              <a:t> Courthouse	</a:t>
            </a:r>
            <a:r>
              <a:rPr lang="en-US" sz="1000" dirty="0" smtClean="0">
                <a:solidFill>
                  <a:schemeClr val="bg1"/>
                </a:solidFill>
              </a:rPr>
              <a:t>Cleveland, OH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8991600" cy="838200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52400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eorgia" pitchFamily="18" charset="0"/>
              </a:rPr>
              <a:t>Energy Savings Performance Contracts.</a:t>
            </a:r>
            <a:endParaRPr lang="en-US" sz="4000" dirty="0">
              <a:latin typeface="Georgia" pitchFamily="18" charset="0"/>
            </a:endParaRP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13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2689"/>
            <a:ext cx="9144000" cy="68633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23038"/>
            <a:ext cx="9144000" cy="33496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371696" y="6556375"/>
            <a:ext cx="2772304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200" dirty="0" err="1" smtClean="0">
                <a:solidFill>
                  <a:schemeClr val="bg1"/>
                </a:solidFill>
              </a:rPr>
              <a:t>Metzenbaum</a:t>
            </a:r>
            <a:r>
              <a:rPr lang="en-US" sz="1200" dirty="0" smtClean="0">
                <a:solidFill>
                  <a:schemeClr val="bg1"/>
                </a:solidFill>
              </a:rPr>
              <a:t> Courthouse	</a:t>
            </a:r>
            <a:r>
              <a:rPr lang="en-US" sz="1000" dirty="0" smtClean="0">
                <a:solidFill>
                  <a:schemeClr val="bg1"/>
                </a:solidFill>
              </a:rPr>
              <a:t>Cleveland, OH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562600"/>
            <a:ext cx="8991600" cy="838200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562600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eorgia" pitchFamily="18" charset="0"/>
              </a:rPr>
              <a:t>Energy Savings Performance Contracts.</a:t>
            </a:r>
            <a:endParaRPr lang="en-US" sz="4000" dirty="0">
              <a:latin typeface="Georgia" pitchFamily="18" charset="0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10" name="Picture 7" descr="GSA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00 F Rendering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Rectangle 4"/>
          <p:cNvSpPr/>
          <p:nvPr/>
        </p:nvSpPr>
        <p:spPr>
          <a:xfrm>
            <a:off x="-304800" y="5486400"/>
            <a:ext cx="5867400" cy="1371600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486400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Georgia" pitchFamily="18" charset="0"/>
              </a:rPr>
              <a:t>1800 F Street.</a:t>
            </a:r>
            <a:endParaRPr lang="en-US" sz="6600" dirty="0">
              <a:latin typeface="Georgia" pitchFamily="18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8" name="Picture 7" descr="GSA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en chain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143000" y="-628651"/>
            <a:ext cx="11125200" cy="8105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09600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Georgia" pitchFamily="18" charset="0"/>
              </a:rPr>
              <a:t>Sustainable </a:t>
            </a:r>
            <a:endParaRPr lang="en-US" sz="60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9906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Georgia" pitchFamily="18" charset="0"/>
              </a:rPr>
              <a:t>s</a:t>
            </a:r>
            <a:r>
              <a:rPr lang="en-US" sz="9600" dirty="0" smtClean="0">
                <a:latin typeface="Georgia" pitchFamily="18" charset="0"/>
              </a:rPr>
              <a:t>upply </a:t>
            </a:r>
            <a:endParaRPr lang="en-US" sz="9600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0574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Georgia" pitchFamily="18" charset="0"/>
              </a:rPr>
              <a:t>c</a:t>
            </a:r>
            <a:r>
              <a:rPr lang="en-US" sz="8000" dirty="0" smtClean="0">
                <a:latin typeface="Georgia" pitchFamily="18" charset="0"/>
              </a:rPr>
              <a:t>hain.</a:t>
            </a:r>
            <a:endParaRPr lang="en-US" sz="8000" dirty="0">
              <a:latin typeface="Georgia" pitchFamily="18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9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 seasons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19200" y="0"/>
            <a:ext cx="6705600" cy="6223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500" y="5534561"/>
            <a:ext cx="461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Georgia" pitchFamily="18" charset="0"/>
              </a:rPr>
              <a:t>Lifecycle.</a:t>
            </a:r>
            <a:endParaRPr lang="en-US" sz="8000" dirty="0">
              <a:latin typeface="Georgia" pitchFamily="18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7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I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1446245" y="0"/>
            <a:ext cx="76977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724400"/>
            <a:ext cx="381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Georgia" pitchFamily="18" charset="0"/>
              </a:rPr>
              <a:t>Return</a:t>
            </a:r>
            <a:endParaRPr lang="en-US" sz="66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4953000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Georgia" pitchFamily="18" charset="0"/>
              </a:rPr>
              <a:t>on </a:t>
            </a:r>
            <a:endParaRPr lang="en-US" sz="4400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Georgia" pitchFamily="18" charset="0"/>
              </a:rPr>
              <a:t>Investment.</a:t>
            </a:r>
            <a:endParaRPr lang="en-US" sz="9600" dirty="0">
              <a:latin typeface="Georgia" pitchFamily="18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9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ce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4648200" y="685800"/>
            <a:ext cx="3836107" cy="3848894"/>
          </a:xfrm>
        </p:spPr>
      </p:pic>
      <p:sp>
        <p:nvSpPr>
          <p:cNvPr id="5" name="TextBox 4"/>
          <p:cNvSpPr txBox="1"/>
          <p:nvPr/>
        </p:nvSpPr>
        <p:spPr>
          <a:xfrm>
            <a:off x="457200" y="2362200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dirty="0" smtClean="0">
                <a:solidFill>
                  <a:schemeClr val="bg2"/>
                </a:solidFill>
                <a:latin typeface="Georgia" pitchFamily="18" charset="0"/>
              </a:rPr>
              <a:t>Risk</a:t>
            </a:r>
            <a:endParaRPr lang="en-US" sz="14000" dirty="0">
              <a:solidFill>
                <a:schemeClr val="bg2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038600"/>
            <a:ext cx="838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chemeClr val="bg2"/>
                </a:solidFill>
                <a:latin typeface="Georgia" pitchFamily="18" charset="0"/>
              </a:rPr>
              <a:t>Mitigation.</a:t>
            </a:r>
            <a:endParaRPr lang="en-US" sz="11500" dirty="0">
              <a:solidFill>
                <a:schemeClr val="bg2"/>
              </a:solidFill>
              <a:latin typeface="Georgia" pitchFamily="18" charset="0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8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minoes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838200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Georgia" pitchFamily="18" charset="0"/>
              </a:rPr>
              <a:t>Intentionality.</a:t>
            </a:r>
            <a:endParaRPr lang="en-US" sz="9600" dirty="0">
              <a:solidFill>
                <a:schemeClr val="bg2"/>
              </a:solidFill>
              <a:latin typeface="Georgia" pitchFamily="18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7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hak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79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5181600"/>
            <a:ext cx="64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bg2"/>
                </a:solidFill>
                <a:latin typeface="Georgia" pitchFamily="18" charset="0"/>
              </a:rPr>
              <a:t>Partnership.</a:t>
            </a:r>
            <a:endParaRPr lang="en-US" sz="8800" dirty="0">
              <a:solidFill>
                <a:schemeClr val="bg2"/>
              </a:solidFill>
              <a:latin typeface="Georgia" pitchFamily="18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7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een Fleet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7200" y="2286000"/>
            <a:ext cx="9144000" cy="5227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858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Georgia" pitchFamily="18" charset="0"/>
              </a:rPr>
              <a:t>Greening</a:t>
            </a:r>
            <a:endParaRPr lang="en-US" sz="4800" dirty="0"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13716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eorgia" pitchFamily="18" charset="0"/>
              </a:rPr>
              <a:t>The</a:t>
            </a:r>
            <a:endParaRPr lang="en-US" sz="4000" dirty="0"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12192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Georgia" pitchFamily="18" charset="0"/>
              </a:rPr>
              <a:t>Fleet.</a:t>
            </a:r>
            <a:endParaRPr lang="en-US" sz="9600" dirty="0">
              <a:latin typeface="Georgia" pitchFamily="18" charset="0"/>
            </a:endParaRP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11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urthouse steps.JPG"/>
          <p:cNvPicPr>
            <a:picLocks noChangeAspect="1"/>
          </p:cNvPicPr>
          <p:nvPr/>
        </p:nvPicPr>
        <p:blipFill>
          <a:blip r:embed="rId3" cstate="email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0668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Georgia" pitchFamily="18" charset="0"/>
              </a:rPr>
              <a:t>GSA Manages…</a:t>
            </a:r>
            <a:endParaRPr lang="en-US" sz="8000" dirty="0"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2057400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6600" b="1" dirty="0" smtClean="0">
                <a:latin typeface="Georgia" pitchFamily="18" charset="0"/>
                <a:ea typeface="Cambria Math" pitchFamily="18" charset="0"/>
                <a:cs typeface="Cambria Math" pitchFamily="18" charset="0"/>
              </a:rPr>
              <a:t>370 million </a:t>
            </a:r>
            <a:r>
              <a:rPr lang="en-US" sz="3600" dirty="0" smtClean="0">
                <a:latin typeface="Georgia" pitchFamily="18" charset="0"/>
                <a:ea typeface="Cambria Math" pitchFamily="18" charset="0"/>
                <a:cs typeface="Cambria Math" pitchFamily="18" charset="0"/>
              </a:rPr>
              <a:t>square feet;</a:t>
            </a:r>
          </a:p>
          <a:p>
            <a:pPr lvl="1"/>
            <a:endParaRPr lang="en-US" sz="6600" dirty="0" smtClean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  <a:p>
            <a:endParaRPr lang="en-US" sz="6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505200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6600" b="1" dirty="0" smtClean="0">
                <a:latin typeface="Georgia" pitchFamily="18" charset="0"/>
                <a:ea typeface="Cambria Math" pitchFamily="18" charset="0"/>
                <a:cs typeface="Cambria Math" pitchFamily="18" charset="0"/>
              </a:rPr>
              <a:t>400,000</a:t>
            </a:r>
            <a:r>
              <a:rPr lang="en-US" sz="6600" dirty="0" smtClean="0">
                <a:latin typeface="Georgia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en-US" sz="3600" dirty="0" smtClean="0">
                <a:latin typeface="Georgia" pitchFamily="18" charset="0"/>
                <a:ea typeface="Cambria Math" pitchFamily="18" charset="0"/>
                <a:cs typeface="Cambria Math" pitchFamily="18" charset="0"/>
              </a:rPr>
              <a:t>vehicles;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2819400"/>
            <a:ext cx="693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6600" b="1" dirty="0" smtClean="0">
                <a:latin typeface="Georgia" pitchFamily="18" charset="0"/>
                <a:ea typeface="Cambria Math" pitchFamily="18" charset="0"/>
                <a:cs typeface="Cambria Math" pitchFamily="18" charset="0"/>
              </a:rPr>
              <a:t>12 million </a:t>
            </a:r>
            <a:r>
              <a:rPr lang="en-US" sz="3600" dirty="0" smtClean="0">
                <a:latin typeface="Georgia" pitchFamily="18" charset="0"/>
                <a:ea typeface="Cambria Math" pitchFamily="18" charset="0"/>
                <a:cs typeface="Cambria Math" pitchFamily="18" charset="0"/>
              </a:rPr>
              <a:t>products;</a:t>
            </a:r>
            <a:endParaRPr lang="en-US" sz="6600" b="1" dirty="0" smtClean="0">
              <a:latin typeface="Georgia" pitchFamily="18" charset="0"/>
              <a:ea typeface="Cambria Math" pitchFamily="18" charset="0"/>
              <a:cs typeface="Cambria Math" pitchFamily="18" charset="0"/>
            </a:endParaRP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" y="5105400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6600" b="1" dirty="0" smtClean="0">
                <a:latin typeface="Georgia" pitchFamily="18" charset="0"/>
                <a:ea typeface="Cambria Math" pitchFamily="18" charset="0"/>
                <a:cs typeface="Cambria Math" pitchFamily="18" charset="0"/>
              </a:rPr>
              <a:t>$65 billion </a:t>
            </a:r>
            <a:r>
              <a:rPr lang="en-US" sz="3600" dirty="0" smtClean="0">
                <a:latin typeface="Georgia" pitchFamily="18" charset="0"/>
                <a:ea typeface="Cambria Math" pitchFamily="18" charset="0"/>
                <a:cs typeface="Cambria Math" pitchFamily="18" charset="0"/>
              </a:rPr>
              <a:t> in purchases…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0" y="4267200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Georgia" pitchFamily="18" charset="0"/>
              </a:rPr>
              <a:t>10 million</a:t>
            </a:r>
            <a:r>
              <a:rPr lang="en-US" sz="3600" dirty="0" smtClean="0">
                <a:latin typeface="Georgia" pitchFamily="18" charset="0"/>
              </a:rPr>
              <a:t> trips;</a:t>
            </a:r>
            <a:endParaRPr lang="en-US" sz="6600" dirty="0">
              <a:latin typeface="Georgia" pitchFamily="18" charset="0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52400" y="6400800"/>
            <a:ext cx="3124200" cy="306388"/>
            <a:chOff x="228600" y="6324600"/>
            <a:chExt cx="3124200" cy="307032"/>
          </a:xfrm>
        </p:grpSpPr>
        <p:pic>
          <p:nvPicPr>
            <p:cNvPr id="11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-wast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371600" y="-15240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0" y="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Georgia" pitchFamily="18" charset="0"/>
              </a:rPr>
              <a:t>E-Waste.</a:t>
            </a:r>
            <a:endParaRPr lang="en-US" sz="9600" dirty="0">
              <a:latin typeface="Georgia" pitchFamily="18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7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5" name="Picture 7" descr="GSA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  <p:pic>
        <p:nvPicPr>
          <p:cNvPr id="7" name="Picture 6" descr="Word Bubbles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63368" y="381000"/>
            <a:ext cx="6580632" cy="4934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8862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Georgia" pitchFamily="18" charset="0"/>
              </a:rPr>
              <a:t>Conversation.</a:t>
            </a:r>
            <a:endParaRPr lang="en-US" sz="8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ff.JPG"/>
          <p:cNvPicPr>
            <a:picLocks noChangeAspect="1"/>
          </p:cNvPicPr>
          <p:nvPr/>
        </p:nvPicPr>
        <p:blipFill>
          <a:blip r:embed="rId3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57200"/>
            <a:ext cx="9144000" cy="3733800"/>
          </a:xfrm>
          <a:prstGeom prst="rect">
            <a:avLst/>
          </a:prstGeom>
          <a:solidFill>
            <a:schemeClr val="accent2">
              <a:lumMod val="7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9"/>
          <p:cNvGrpSpPr/>
          <p:nvPr/>
        </p:nvGrpSpPr>
        <p:grpSpPr>
          <a:xfrm>
            <a:off x="1447800" y="457200"/>
            <a:ext cx="9677400" cy="3656350"/>
            <a:chOff x="990600" y="0"/>
            <a:chExt cx="9677400" cy="3656350"/>
          </a:xfrm>
        </p:grpSpPr>
        <p:grpSp>
          <p:nvGrpSpPr>
            <p:cNvPr id="3" name="Group 8"/>
            <p:cNvGrpSpPr/>
            <p:nvPr/>
          </p:nvGrpSpPr>
          <p:grpSpPr>
            <a:xfrm>
              <a:off x="990600" y="0"/>
              <a:ext cx="8305800" cy="3656350"/>
              <a:chOff x="990600" y="0"/>
              <a:chExt cx="8305800" cy="365635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0600" y="0"/>
                <a:ext cx="83058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dirty="0" smtClean="0">
                    <a:solidFill>
                      <a:schemeClr val="bg1"/>
                    </a:solidFill>
                    <a:latin typeface="Impact" pitchFamily="34" charset="0"/>
                  </a:rPr>
                  <a:t>Everything…</a:t>
                </a:r>
                <a:endParaRPr lang="en-US" sz="8800" dirty="0">
                  <a:solidFill>
                    <a:schemeClr val="bg1"/>
                  </a:solidFill>
                  <a:latin typeface="Impact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600200" y="1219200"/>
                <a:ext cx="2057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 smtClean="0">
                    <a:solidFill>
                      <a:schemeClr val="bg1"/>
                    </a:solidFill>
                    <a:latin typeface="Impact" pitchFamily="34" charset="0"/>
                  </a:rPr>
                  <a:t>For</a:t>
                </a:r>
                <a:endParaRPr lang="en-US" sz="6000" dirty="0">
                  <a:solidFill>
                    <a:schemeClr val="bg1"/>
                  </a:solidFill>
                  <a:latin typeface="Impact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66800" y="2209800"/>
                <a:ext cx="80772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800" dirty="0" smtClean="0">
                    <a:solidFill>
                      <a:schemeClr val="bg1"/>
                    </a:solidFill>
                    <a:latin typeface="Impact" pitchFamily="34" charset="0"/>
                  </a:rPr>
                  <a:t>Everywhere.</a:t>
                </a:r>
                <a:endParaRPr lang="en-US" sz="8800" dirty="0">
                  <a:solidFill>
                    <a:schemeClr val="bg1"/>
                  </a:solidFill>
                  <a:latin typeface="Impact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67000" y="1143000"/>
              <a:ext cx="8001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dirty="0" smtClean="0">
                  <a:solidFill>
                    <a:schemeClr val="bg1"/>
                  </a:solidFill>
                  <a:latin typeface="Impact" pitchFamily="34" charset="0"/>
                </a:rPr>
                <a:t>Everyone…</a:t>
              </a:r>
              <a:endParaRPr lang="en-US" sz="8800" dirty="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52400" y="6400800"/>
            <a:ext cx="3124200" cy="306388"/>
            <a:chOff x="228600" y="6324600"/>
            <a:chExt cx="3124200" cy="307032"/>
          </a:xfrm>
        </p:grpSpPr>
        <p:pic>
          <p:nvPicPr>
            <p:cNvPr id="10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Property of the U.S. General Services Administration.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one Balanc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2923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19600"/>
            <a:ext cx="4572000" cy="1143000"/>
          </a:xfrm>
        </p:spPr>
        <p:txBody>
          <a:bodyPr>
            <a:normAutofit fontScale="90000"/>
          </a:bodyPr>
          <a:lstStyle/>
          <a:p>
            <a:r>
              <a:rPr lang="en-US" sz="9600" dirty="0" smtClean="0">
                <a:latin typeface="Georgia" pitchFamily="18" charset="0"/>
              </a:rPr>
              <a:t>Fulcrum</a:t>
            </a:r>
            <a:endParaRPr lang="en-US" sz="96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25780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Georgia" pitchFamily="18" charset="0"/>
              </a:rPr>
              <a:t>of</a:t>
            </a:r>
            <a:endParaRPr lang="en-US" sz="5400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5334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Georgia" pitchFamily="18" charset="0"/>
              </a:rPr>
              <a:t>Government.</a:t>
            </a:r>
            <a:endParaRPr lang="en-US" sz="7200" dirty="0">
              <a:latin typeface="Georgia" pitchFamily="18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52400" y="6400800"/>
            <a:ext cx="3124200" cy="306388"/>
            <a:chOff x="228600" y="6324600"/>
            <a:chExt cx="3124200" cy="307032"/>
          </a:xfrm>
        </p:grpSpPr>
        <p:pic>
          <p:nvPicPr>
            <p:cNvPr id="9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itol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5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304800"/>
            <a:ext cx="9144000" cy="2438400"/>
          </a:xfrm>
          <a:prstGeom prst="rect">
            <a:avLst/>
          </a:prstGeom>
          <a:solidFill>
            <a:schemeClr val="accent1">
              <a:lumMod val="40000"/>
              <a:lumOff val="6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4800" y="228600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Georgia" pitchFamily="18" charset="0"/>
              </a:rPr>
              <a:t>Sustainability of</a:t>
            </a:r>
            <a:endParaRPr lang="en-US" sz="8800" dirty="0"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1066800"/>
            <a:ext cx="8839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dirty="0" smtClean="0">
                <a:latin typeface="Georgia" pitchFamily="18" charset="0"/>
              </a:rPr>
              <a:t>Government.</a:t>
            </a:r>
            <a:endParaRPr lang="en-US" sz="11000" dirty="0"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429000" y="1066800"/>
            <a:ext cx="5715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lvl="1" indent="-285750" algn="ctr">
              <a:spcBef>
                <a:spcPct val="20000"/>
              </a:spcBef>
              <a:defRPr/>
            </a:pPr>
            <a:r>
              <a:rPr lang="en-US" sz="3200" kern="0" dirty="0">
                <a:latin typeface="Cambria Math" pitchFamily="18" charset="0"/>
                <a:ea typeface="Cambria Math" pitchFamily="18" charset="0"/>
              </a:rPr>
              <a:t>“…to establish an </a:t>
            </a:r>
            <a:r>
              <a:rPr lang="en-US" sz="3600" b="1" kern="0" dirty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integrated strategy </a:t>
            </a:r>
            <a:r>
              <a:rPr lang="en-US" sz="3200" kern="0" dirty="0">
                <a:latin typeface="Cambria Math" pitchFamily="18" charset="0"/>
                <a:ea typeface="Cambria Math" pitchFamily="18" charset="0"/>
              </a:rPr>
              <a:t>towards sustainability in the Federal Government and to make </a:t>
            </a:r>
            <a:r>
              <a:rPr lang="en-US" sz="3600" b="1" kern="0" dirty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reduction of greenhouse </a:t>
            </a:r>
            <a:r>
              <a:rPr lang="en-US" sz="3600" b="1" kern="0" dirty="0" smtClean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 gas  emissions</a:t>
            </a:r>
            <a:r>
              <a:rPr lang="en-US" sz="3200" kern="0" dirty="0" smtClean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200" kern="0" dirty="0">
                <a:latin typeface="Cambria Math" pitchFamily="18" charset="0"/>
                <a:ea typeface="Cambria Math" pitchFamily="18" charset="0"/>
              </a:rPr>
              <a:t>a </a:t>
            </a:r>
            <a:r>
              <a:rPr lang="en-US" sz="3600" b="1" kern="0" dirty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priority</a:t>
            </a:r>
            <a:r>
              <a:rPr lang="en-US" sz="3600" b="1" kern="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200" kern="0" dirty="0">
                <a:latin typeface="Cambria Math" pitchFamily="18" charset="0"/>
                <a:ea typeface="Cambria Math" pitchFamily="18" charset="0"/>
              </a:rPr>
              <a:t>for</a:t>
            </a:r>
            <a:r>
              <a:rPr lang="en-US" sz="3200" b="1" kern="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US" sz="3600" b="1" kern="0" dirty="0" smtClean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Federal agencies</a:t>
            </a:r>
            <a:r>
              <a:rPr lang="en-US" sz="3200" kern="0" dirty="0" smtClean="0">
                <a:latin typeface="Cambria Math" pitchFamily="18" charset="0"/>
                <a:ea typeface="Cambria Math" pitchFamily="18" charset="0"/>
              </a:rPr>
              <a:t>…”</a:t>
            </a:r>
            <a:endParaRPr lang="en-US" sz="3200" kern="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52400" y="152400"/>
            <a:ext cx="944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 Math" pitchFamily="18" charset="0"/>
                <a:ea typeface="Cambria Math" pitchFamily="18" charset="0"/>
              </a:rPr>
              <a:t>Executive Order 13514: </a:t>
            </a:r>
            <a:r>
              <a:rPr lang="en-US" sz="2800" i="1" kern="0" dirty="0" smtClean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  <a:cs typeface="+mn-cs"/>
              </a:rPr>
              <a:t>Federal </a:t>
            </a:r>
            <a:r>
              <a:rPr lang="en-US" sz="3200" b="1" i="1" kern="0" dirty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  <a:cs typeface="+mn-cs"/>
              </a:rPr>
              <a:t>Leadership</a:t>
            </a:r>
            <a:r>
              <a:rPr lang="en-US" sz="2800" b="1" i="1" kern="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  <a:cs typeface="+mn-cs"/>
              </a:rPr>
              <a:t> </a:t>
            </a:r>
            <a:r>
              <a:rPr lang="en-US" sz="2800" i="1" kern="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  <a:cs typeface="+mn-cs"/>
              </a:rPr>
              <a:t>in </a:t>
            </a:r>
            <a:r>
              <a:rPr lang="en-US" sz="3200" b="1" i="1" kern="0" dirty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  <a:cs typeface="+mn-cs"/>
              </a:rPr>
              <a:t>Environmental</a:t>
            </a:r>
            <a:r>
              <a:rPr lang="en-US" sz="2800" i="1" kern="0" dirty="0">
                <a:latin typeface="Cambria Math" pitchFamily="18" charset="0"/>
                <a:ea typeface="Cambria Math" pitchFamily="18" charset="0"/>
                <a:cs typeface="+mn-cs"/>
              </a:rPr>
              <a:t>,</a:t>
            </a:r>
            <a:r>
              <a:rPr lang="en-US" sz="2800" i="1" kern="0" dirty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  <a:cs typeface="+mn-cs"/>
              </a:rPr>
              <a:t> </a:t>
            </a:r>
            <a:r>
              <a:rPr lang="en-US" sz="3200" b="1" i="1" kern="0" dirty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  <a:cs typeface="+mn-cs"/>
              </a:rPr>
              <a:t>Energy</a:t>
            </a:r>
            <a:r>
              <a:rPr lang="en-US" sz="2800" i="1" kern="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  <a:cs typeface="+mn-cs"/>
              </a:rPr>
              <a:t>, and </a:t>
            </a:r>
            <a:r>
              <a:rPr lang="en-US" sz="3200" b="1" i="1" kern="0" dirty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  <a:cs typeface="+mn-cs"/>
              </a:rPr>
              <a:t>Economic</a:t>
            </a:r>
            <a:r>
              <a:rPr lang="en-US" sz="2800" b="1" i="1" kern="0" dirty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  <a:cs typeface="+mn-cs"/>
              </a:rPr>
              <a:t> </a:t>
            </a:r>
            <a:r>
              <a:rPr lang="en-US" sz="3200" b="1" i="1" kern="0" dirty="0" smtClean="0">
                <a:solidFill>
                  <a:schemeClr val="accent3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  <a:cs typeface="+mn-cs"/>
              </a:rPr>
              <a:t>Performance</a:t>
            </a:r>
            <a:endParaRPr lang="en-US" sz="3200" dirty="0"/>
          </a:p>
        </p:txBody>
      </p:sp>
      <p:pic>
        <p:nvPicPr>
          <p:cNvPr id="8" name="Picture 7" descr="President_Official_Portrait_HiRes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600" y="1371600"/>
            <a:ext cx="3747145" cy="5181600"/>
          </a:xfrm>
          <a:prstGeom prst="rect">
            <a:avLst/>
          </a:prstGeom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52400" y="6400800"/>
            <a:ext cx="3124200" cy="306388"/>
            <a:chOff x="228600" y="6324600"/>
            <a:chExt cx="3124200" cy="307032"/>
          </a:xfrm>
        </p:grpSpPr>
        <p:pic>
          <p:nvPicPr>
            <p:cNvPr id="6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t in Hand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-457200"/>
            <a:ext cx="6781800" cy="6604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4191000"/>
            <a:ext cx="4191000" cy="1143000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Georgia" pitchFamily="18" charset="0"/>
              </a:rPr>
              <a:t>Resource</a:t>
            </a:r>
            <a:endParaRPr lang="en-US" sz="66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1054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Georgia" pitchFamily="18" charset="0"/>
              </a:rPr>
              <a:t>Stewardship.</a:t>
            </a:r>
            <a:endParaRPr lang="en-US" sz="9600" dirty="0">
              <a:latin typeface="Georgia" pitchFamily="18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52400" y="6400800"/>
            <a:ext cx="3124200" cy="306388"/>
            <a:chOff x="228600" y="6324600"/>
            <a:chExt cx="3124200" cy="307032"/>
          </a:xfrm>
        </p:grpSpPr>
        <p:pic>
          <p:nvPicPr>
            <p:cNvPr id="7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ste Basket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73997" y="228600"/>
            <a:ext cx="457000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34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Georgia" pitchFamily="18" charset="0"/>
              </a:rPr>
              <a:t>No Waste.</a:t>
            </a:r>
            <a:endParaRPr lang="en-US" sz="9600" dirty="0">
              <a:latin typeface="Georgia" pitchFamily="18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52400" y="6551612"/>
            <a:ext cx="3124200" cy="306388"/>
            <a:chOff x="228600" y="6324600"/>
            <a:chExt cx="3124200" cy="307032"/>
          </a:xfrm>
        </p:grpSpPr>
        <p:pic>
          <p:nvPicPr>
            <p:cNvPr id="5" name="Picture 7" descr="GSA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28600" y="6324600"/>
              <a:ext cx="288501" cy="280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457200" y="6400800"/>
              <a:ext cx="28956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 dirty="0"/>
                <a:t>Property of the U.S. General Services Administration.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537</Words>
  <Application>Microsoft Office PowerPoint</Application>
  <PresentationFormat>On-screen Show (4:3)</PresentationFormat>
  <Paragraphs>131</Paragraphs>
  <Slides>31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Fulcrum</vt:lpstr>
      <vt:lpstr>PowerPoint Presentation</vt:lpstr>
      <vt:lpstr>PowerPoint Presentation</vt:lpstr>
      <vt:lpstr>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PeterGGardner</dc:creator>
  <cp:lastModifiedBy>Kayly Ober</cp:lastModifiedBy>
  <cp:revision>151</cp:revision>
  <dcterms:created xsi:type="dcterms:W3CDTF">2011-12-06T17:42:31Z</dcterms:created>
  <dcterms:modified xsi:type="dcterms:W3CDTF">2011-12-14T19:21:44Z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