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49" r:id="rId2"/>
    <p:sldMasterId id="2147483769" r:id="rId3"/>
    <p:sldMasterId id="2147483781" r:id="rId4"/>
    <p:sldMasterId id="2147484436" r:id="rId5"/>
    <p:sldMasterId id="2147485009" r:id="rId6"/>
    <p:sldMasterId id="2147485035" r:id="rId7"/>
    <p:sldMasterId id="2147485184" r:id="rId8"/>
    <p:sldMasterId id="2147485271" r:id="rId9"/>
    <p:sldMasterId id="2147485283" r:id="rId10"/>
    <p:sldMasterId id="2147485298" r:id="rId11"/>
  </p:sldMasterIdLst>
  <p:notesMasterIdLst>
    <p:notesMasterId r:id="rId20"/>
  </p:notesMasterIdLst>
  <p:handoutMasterIdLst>
    <p:handoutMasterId r:id="rId21"/>
  </p:handoutMasterIdLst>
  <p:sldIdLst>
    <p:sldId id="479" r:id="rId12"/>
    <p:sldId id="506" r:id="rId13"/>
    <p:sldId id="423" r:id="rId14"/>
    <p:sldId id="413" r:id="rId15"/>
    <p:sldId id="507" r:id="rId16"/>
    <p:sldId id="512" r:id="rId17"/>
    <p:sldId id="390" r:id="rId18"/>
    <p:sldId id="517" r:id="rId19"/>
  </p:sldIdLst>
  <p:sldSz cx="10287000" cy="6858000" type="35mm"/>
  <p:notesSz cx="70104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4E4"/>
    <a:srgbClr val="E0E0E0"/>
    <a:srgbClr val="F2F2F2"/>
    <a:srgbClr val="EAEAEA"/>
    <a:srgbClr val="FF33CC"/>
    <a:srgbClr val="66FFFF"/>
    <a:srgbClr val="47FFD1"/>
    <a:srgbClr val="CCFF66"/>
    <a:srgbClr val="DFFF9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221" autoAdjust="0"/>
    <p:restoredTop sz="93982" autoAdjust="0"/>
  </p:normalViewPr>
  <p:slideViewPr>
    <p:cSldViewPr>
      <p:cViewPr varScale="1">
        <p:scale>
          <a:sx n="117" d="100"/>
          <a:sy n="117" d="100"/>
        </p:scale>
        <p:origin x="-678" y="-108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1518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435BB6-7142-4AC8-A880-0351C9F8C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98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0588" y="696913"/>
            <a:ext cx="5229225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F8814E40-8B04-478C-9730-623025A0C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321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1B28A00-F2DA-45C2-878C-EAF3B69C196B}" type="slidenum">
              <a:rPr lang="en-US" sz="1200">
                <a:solidFill>
                  <a:prstClr val="black"/>
                </a:solidFill>
              </a:rPr>
              <a:pPr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696913"/>
            <a:ext cx="5229225" cy="3486150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0076EC-5D92-48EE-AFDE-34750383DB2E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92175" y="698500"/>
            <a:ext cx="5227638" cy="348615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64ADCBE-55B9-4995-A843-88370CFFA48A}" type="slidenum">
              <a:rPr lang="en-US" sz="1200" smtClean="0"/>
              <a:pPr/>
              <a:t>3</a:t>
            </a:fld>
            <a:endParaRPr lang="en-US" sz="1200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696913"/>
            <a:ext cx="5229225" cy="3486150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92175" y="696913"/>
            <a:ext cx="5229225" cy="3486150"/>
          </a:xfrm>
          <a:ln/>
        </p:spPr>
      </p:sp>
      <p:sp>
        <p:nvSpPr>
          <p:cNvPr id="117763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7C795F2-2463-4B2B-B1C0-A8637AB6A6D9}" type="slidenum">
              <a:rPr lang="en-US" sz="1200" smtClean="0"/>
              <a:pPr/>
              <a:t>7</a:t>
            </a:fld>
            <a:endParaRPr lang="en-US" sz="1200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2175" y="696913"/>
            <a:ext cx="5229225" cy="3486150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814E40-8B04-478C-9730-623025A0C44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635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5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87C6D-FBA9-4B2C-96A4-23A851299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2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F90DD-8C47-4534-9E9C-05CDBFD2E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81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61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87C6D-FBA9-4B2C-96A4-23A8512993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38747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4A348-90E6-4608-9FC9-A29A89E95A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45246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36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1CDFD-34F0-4D3F-BCB0-8F3918604E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93298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4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21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C0A71-9E57-44C9-AC42-47E9DE4DFC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61424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336B4-D3C7-4F41-9936-FD1654EF94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50495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C0639-7AB5-45D2-A094-A8684DFA0E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84025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9F230-1FD8-4CD8-B813-E391930400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0572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86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1CDCA-3DD3-4F96-BF72-16F476F60D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82186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F9A74-3DAD-437C-806D-711D2C6D84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0629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F90DD-8C47-4534-9E9C-05CDBFD2EC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8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E05F6-24D5-4007-92AB-A6BEA15E5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817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8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E05F6-24D5-4007-92AB-A6BEA15E5C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97887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71525" y="609600"/>
            <a:ext cx="874395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CA909-B8CB-433C-ABF0-FA2FD342C0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49584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71525" y="1981200"/>
            <a:ext cx="874395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BB14A-D242-4E6C-9FC4-17CC511200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056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1525" y="1981200"/>
            <a:ext cx="874395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5C05B-FBD1-436F-8B5E-9DAFD9B88F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7928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63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364F4-47C8-4A54-8160-7E1C32EB4D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5153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2E0B6-B35D-4290-9DEE-3621F2F470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78815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38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2ABE8-09D5-428F-B29C-C3C9513837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90023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46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22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068A0-71DD-4BC2-9FC7-74B7542E4C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5100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060D9-0433-466D-AE28-26F33D42D1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88176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8F607-9F26-4290-8ADC-8E0BA15944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270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71525" y="609600"/>
            <a:ext cx="874395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CA909-B8CB-433C-ABF0-FA2FD342C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392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5B5AC-8E31-4B07-B284-6B4025BDA2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1152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67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70E64-C376-4DD2-B861-B2702D8AF8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00959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13037-D3F6-4C71-A116-16858A6B12D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90186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9F834-9C10-44E2-AD7A-2052A951E6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71966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8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40ECE-E50C-496E-A759-D3DF1EB80C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23819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71525" y="609600"/>
            <a:ext cx="874395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71525" y="62484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14725" y="6248400"/>
            <a:ext cx="325755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72350" y="62484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fld id="{D35A46B5-E367-4AAD-BF17-5590D51789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35025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1525" y="1981200"/>
            <a:ext cx="874395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1525" y="62484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4725" y="6248400"/>
            <a:ext cx="325755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62484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fld id="{523053BD-D7BB-4274-B401-C4AA7D657E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63166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71546" y="1981200"/>
            <a:ext cx="42957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22" y="1981200"/>
            <a:ext cx="42957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71546" y="4114800"/>
            <a:ext cx="42957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19722" y="4114800"/>
            <a:ext cx="42957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71525" y="62484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14725" y="6248400"/>
            <a:ext cx="325755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72350" y="62484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fld id="{A9D7AAAC-8E87-4442-82A4-4EFB5D040E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613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71525" y="1981200"/>
            <a:ext cx="874395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BB14A-D242-4E6C-9FC4-17CC51120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32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1525" y="1981200"/>
            <a:ext cx="874395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5C05B-FBD1-436F-8B5E-9DAFD9B88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0075" y="1676400"/>
            <a:ext cx="8829675" cy="4114800"/>
          </a:xfrm>
          <a:prstGeom prst="rect">
            <a:avLst/>
          </a:prstGeom>
        </p:spPr>
        <p:txBody>
          <a:bodyPr/>
          <a:lstStyle>
            <a:lvl1pPr algn="l">
              <a:defRPr sz="45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793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314575" y="304800"/>
            <a:ext cx="7629525" cy="685800"/>
          </a:xfrm>
          <a:prstGeom prst="rect">
            <a:avLst/>
          </a:prstGeom>
        </p:spPr>
        <p:txBody>
          <a:bodyPr/>
          <a:lstStyle>
            <a:lvl1pPr algn="l">
              <a:defRPr sz="3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342900" y="1143000"/>
            <a:ext cx="4629150" cy="518160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5314950" y="1143000"/>
            <a:ext cx="4629150" cy="51816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52391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560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46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56"/>
            <a:ext cx="874395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85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4A348-90E6-4608-9FC9-A29A89E95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02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06"/>
            <a:ext cx="92583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81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31"/>
            <a:ext cx="874395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815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6"/>
            <a:ext cx="45434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6"/>
            <a:ext cx="45434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535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71" y="1535113"/>
            <a:ext cx="454699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71" y="2174875"/>
            <a:ext cx="454699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91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84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7564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81"/>
            <a:ext cx="575071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9764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04222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1600206"/>
            <a:ext cx="92583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602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69"/>
            <a:ext cx="2314575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69"/>
            <a:ext cx="6772275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43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3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1CDFD-34F0-4D3F-BCB0-8F3918604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929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5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CBB177F-4C25-494E-848E-5011EDC39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981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276CBD8-9EC6-4AD5-B14C-5FD970CAA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143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3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5E50B0D-94EE-408B-8B7D-55041BEB5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160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42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17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D9C2E09-15C7-4CFB-9438-918EAC280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465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6565FC7-0F0D-4901-9F78-B2AE98DF9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344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0BB83F7-FAF9-47EF-8F4E-CA43B6B90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469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2934327-771C-42B2-8828-AB44CAA3B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718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8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AFC69B3-6A96-40C2-9C8D-B2077621F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908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5C5CE14-45E0-4ECF-87D6-7CB8469EF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383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6CF60F6-DFE8-40FD-9856-6E6DDA36A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33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42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17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C0A71-9E57-44C9-AC42-47E9DE4DF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96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8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8E36443-8F27-43A7-9641-891DEF33F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504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71525" y="609600"/>
            <a:ext cx="874395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6EA0C3A-D0FE-483A-A790-39D24C57A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414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1525" y="1981200"/>
            <a:ext cx="874395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9BCE146-C3B9-4DB8-A44C-DDC50233E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780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71542" y="1981200"/>
            <a:ext cx="42957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17" y="1981200"/>
            <a:ext cx="42957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71542" y="4114800"/>
            <a:ext cx="42957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19717" y="4114800"/>
            <a:ext cx="42957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6DD6C44-9D69-456E-8084-75CF92DAE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818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0075" y="1676400"/>
            <a:ext cx="8829675" cy="4114800"/>
          </a:xfrm>
          <a:prstGeom prst="rect">
            <a:avLst/>
          </a:prstGeom>
        </p:spPr>
        <p:txBody>
          <a:bodyPr/>
          <a:lstStyle>
            <a:lvl1pPr algn="l">
              <a:defRPr sz="45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216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314575" y="304800"/>
            <a:ext cx="7629525" cy="685800"/>
          </a:xfrm>
          <a:prstGeom prst="rect">
            <a:avLst/>
          </a:prstGeom>
        </p:spPr>
        <p:txBody>
          <a:bodyPr/>
          <a:lstStyle>
            <a:lvl1pPr algn="l">
              <a:defRPr sz="3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342900" y="1143000"/>
            <a:ext cx="4629150" cy="518160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5314950" y="1143000"/>
            <a:ext cx="4629150" cy="51816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483895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50"/>
            <a:ext cx="874395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901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98231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06"/>
            <a:ext cx="92583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836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5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336B4-D3C7-4F41-9936-FD1654EF9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526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4350" y="1600206"/>
            <a:ext cx="4543425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229225" y="1600206"/>
            <a:ext cx="4543425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935140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6"/>
            <a:ext cx="45434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6"/>
            <a:ext cx="45434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940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44"/>
            <a:ext cx="874395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718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06"/>
            <a:ext cx="92583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071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19"/>
            <a:ext cx="874395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24161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6"/>
            <a:ext cx="45434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6"/>
            <a:ext cx="45434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367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64" y="1535113"/>
            <a:ext cx="454699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64" y="2174875"/>
            <a:ext cx="454699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690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602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11739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69"/>
            <a:ext cx="575071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6799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C0639-7AB5-45D2-A094-A8684DFA0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741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49632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1600206"/>
            <a:ext cx="92583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074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57"/>
            <a:ext cx="2314575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57"/>
            <a:ext cx="6772275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671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4350" y="1600206"/>
            <a:ext cx="4543425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6"/>
            <a:ext cx="4543425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8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36"/>
            <a:ext cx="874395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1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06"/>
            <a:ext cx="92583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719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11"/>
            <a:ext cx="874395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04712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6"/>
            <a:ext cx="45434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6"/>
            <a:ext cx="45434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008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9" y="1535113"/>
            <a:ext cx="454699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9" y="2174875"/>
            <a:ext cx="454699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063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29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9F230-1FD8-4CD8-B813-E39193040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885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90589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61"/>
            <a:ext cx="575071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07328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26712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1600206"/>
            <a:ext cx="92583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697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49"/>
            <a:ext cx="2314575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49"/>
            <a:ext cx="6772275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347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3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1458826-78FF-4C37-AF9A-515E4CD2F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485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F5E8E8D-BE46-4178-AF8B-ED0CDF9AC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412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1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D1B18C6-546D-45E9-B21A-7F36B0502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5487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3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6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7F33F25-1F32-4EE9-9A4F-0FFACE112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181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86EF24C-0D0E-47D8-B99D-FF86291A1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61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8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1CDCA-3DD3-4F96-BF72-16F476F60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312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41F3CB7-BCC6-443F-AAFF-5AC0AF710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434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52DCAB4-923F-4DB6-A2E5-31D369463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980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6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1AA62F3-DCB9-4E91-9DC9-A917936F19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076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78C8A87-114B-46FC-86F2-E329E68D0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854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5054D36-4BB7-4FE7-A883-E24A0D5CA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545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8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295B73D-6D4E-47EF-B9DB-E8F89BE01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9895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71525" y="609600"/>
            <a:ext cx="874395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BC5FAD2-A954-4B0E-99BF-3B8BB5FF5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457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1525" y="1981200"/>
            <a:ext cx="874395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04F0860-22C0-4423-B1BF-FA42044BD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2914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71530" y="1981200"/>
            <a:ext cx="42957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6" y="1981200"/>
            <a:ext cx="42957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71530" y="4114800"/>
            <a:ext cx="42957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19706" y="4114800"/>
            <a:ext cx="42957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CD7BD3A-F111-44B3-94D6-94DD30A41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454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366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F9A74-3DAD-437C-806D-711D2C6D8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755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01"/>
            <a:ext cx="92583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98257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89152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1"/>
            <a:ext cx="45434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1"/>
            <a:ext cx="45434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3199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5587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04050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04969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10324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52018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1600201"/>
            <a:ext cx="92583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0939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2314575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9"/>
            <a:ext cx="6772275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03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7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BAB7C44-6BF3-4007-90D6-5EEDD628D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7" r:id="rId1"/>
    <p:sldLayoutId id="2147484878" r:id="rId2"/>
    <p:sldLayoutId id="2147484879" r:id="rId3"/>
    <p:sldLayoutId id="2147484880" r:id="rId4"/>
    <p:sldLayoutId id="2147484881" r:id="rId5"/>
    <p:sldLayoutId id="2147484882" r:id="rId6"/>
    <p:sldLayoutId id="2147484883" r:id="rId7"/>
    <p:sldLayoutId id="2147484884" r:id="rId8"/>
    <p:sldLayoutId id="2147484885" r:id="rId9"/>
    <p:sldLayoutId id="2147484886" r:id="rId10"/>
    <p:sldLayoutId id="2147484887" r:id="rId11"/>
    <p:sldLayoutId id="2147484888" r:id="rId12"/>
    <p:sldLayoutId id="2147484889" r:id="rId13"/>
    <p:sldLayoutId id="214748489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BAB7C44-6BF3-4007-90D6-5EEDD628D3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60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84" r:id="rId1"/>
    <p:sldLayoutId id="2147485285" r:id="rId2"/>
    <p:sldLayoutId id="2147485286" r:id="rId3"/>
    <p:sldLayoutId id="2147485287" r:id="rId4"/>
    <p:sldLayoutId id="2147485288" r:id="rId5"/>
    <p:sldLayoutId id="2147485289" r:id="rId6"/>
    <p:sldLayoutId id="2147485290" r:id="rId7"/>
    <p:sldLayoutId id="2147485291" r:id="rId8"/>
    <p:sldLayoutId id="2147485292" r:id="rId9"/>
    <p:sldLayoutId id="2147485293" r:id="rId10"/>
    <p:sldLayoutId id="2147485294" r:id="rId11"/>
    <p:sldLayoutId id="2147485295" r:id="rId12"/>
    <p:sldLayoutId id="2147485296" r:id="rId13"/>
    <p:sldLayoutId id="214748529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algn="l"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eaLnBrk="1" hangingPunct="1"/>
            <a:fld id="{3B2E6F4D-9DBB-448A-B456-EBE1653C834C}" type="slidenum">
              <a:rPr 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68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99" r:id="rId1"/>
    <p:sldLayoutId id="2147485300" r:id="rId2"/>
    <p:sldLayoutId id="2147485301" r:id="rId3"/>
    <p:sldLayoutId id="2147485302" r:id="rId4"/>
    <p:sldLayoutId id="2147485303" r:id="rId5"/>
    <p:sldLayoutId id="2147485304" r:id="rId6"/>
    <p:sldLayoutId id="2147485305" r:id="rId7"/>
    <p:sldLayoutId id="2147485306" r:id="rId8"/>
    <p:sldLayoutId id="2147485307" r:id="rId9"/>
    <p:sldLayoutId id="2147485308" r:id="rId10"/>
    <p:sldLayoutId id="2147485309" r:id="rId11"/>
    <p:sldLayoutId id="2147485310" r:id="rId12"/>
    <p:sldLayoutId id="2147485311" r:id="rId13"/>
    <p:sldLayoutId id="214748531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9027691" y="6489823"/>
            <a:ext cx="11862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 eaLnBrk="1" hangingPunct="1"/>
            <a:r>
              <a:rPr lang="en-US" sz="1400">
                <a:solidFill>
                  <a:srgbClr val="000000"/>
                </a:solidFill>
                <a:latin typeface="Arial" charset="0"/>
              </a:rPr>
              <a:t>www.iita.org</a:t>
            </a:r>
            <a:r>
              <a:rPr lang="en-US" sz="100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pic>
        <p:nvPicPr>
          <p:cNvPr id="5123" name="Picture 5" descr="IITA_regular-sienna_no slogan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68288"/>
            <a:ext cx="16287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 descr="IITA_regular-sienna_no slogan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68288"/>
            <a:ext cx="16287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04" r:id="rId1"/>
    <p:sldLayoutId id="2147484905" r:id="rId2"/>
    <p:sldLayoutId id="2147484906" r:id="rId3"/>
    <p:sldLayoutId id="2147484907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9027691" y="6489823"/>
            <a:ext cx="11862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 eaLnBrk="1" hangingPunct="1"/>
            <a:r>
              <a:rPr lang="en-US" sz="1400">
                <a:solidFill>
                  <a:srgbClr val="000000"/>
                </a:solidFill>
                <a:latin typeface="Arial" charset="0"/>
              </a:rPr>
              <a:t>www.iita.org</a:t>
            </a:r>
            <a:r>
              <a:rPr lang="en-US" sz="100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pic>
        <p:nvPicPr>
          <p:cNvPr id="6147" name="Picture 5" descr="IITA_regular-sienna_no slogan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68288"/>
            <a:ext cx="16287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IITA_regular-sienna_no slogan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68288"/>
            <a:ext cx="16287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08" r:id="rId1"/>
    <p:sldLayoutId id="2147484909" r:id="rId2"/>
    <p:sldLayoutId id="2147484910" r:id="rId3"/>
    <p:sldLayoutId id="2147484911" r:id="rId4"/>
    <p:sldLayoutId id="2147484912" r:id="rId5"/>
    <p:sldLayoutId id="2147484913" r:id="rId6"/>
    <p:sldLayoutId id="2147484914" r:id="rId7"/>
    <p:sldLayoutId id="2147484915" r:id="rId8"/>
    <p:sldLayoutId id="2147484916" r:id="rId9"/>
    <p:sldLayoutId id="2147484917" r:id="rId10"/>
    <p:sldLayoutId id="21474849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A2F6A18-FF65-46EA-A618-67094AAA8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1" r:id="rId1"/>
    <p:sldLayoutId id="2147484982" r:id="rId2"/>
    <p:sldLayoutId id="2147484983" r:id="rId3"/>
    <p:sldLayoutId id="2147484984" r:id="rId4"/>
    <p:sldLayoutId id="2147484985" r:id="rId5"/>
    <p:sldLayoutId id="2147484986" r:id="rId6"/>
    <p:sldLayoutId id="2147484987" r:id="rId7"/>
    <p:sldLayoutId id="2147484988" r:id="rId8"/>
    <p:sldLayoutId id="2147484989" r:id="rId9"/>
    <p:sldLayoutId id="2147484990" r:id="rId10"/>
    <p:sldLayoutId id="2147484991" r:id="rId11"/>
    <p:sldLayoutId id="2147484992" r:id="rId12"/>
    <p:sldLayoutId id="2147484993" r:id="rId13"/>
    <p:sldLayoutId id="214748499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9027691" y="6489823"/>
            <a:ext cx="11862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 eaLnBrk="1" hangingPunct="1"/>
            <a:r>
              <a:rPr lang="en-US" sz="1400">
                <a:solidFill>
                  <a:srgbClr val="000000"/>
                </a:solidFill>
                <a:latin typeface="Arial" charset="0"/>
              </a:rPr>
              <a:t>www.iita.org</a:t>
            </a:r>
            <a:r>
              <a:rPr lang="en-US" sz="100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pic>
        <p:nvPicPr>
          <p:cNvPr id="11267" name="Picture 5" descr="IITA_regular-sienna_no slogan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68288"/>
            <a:ext cx="16287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IITA_regular-sienna_no slogan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68288"/>
            <a:ext cx="16287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45" r:id="rId1"/>
    <p:sldLayoutId id="2147484946" r:id="rId2"/>
    <p:sldLayoutId id="2147484947" r:id="rId3"/>
    <p:sldLayoutId id="2147484948" r:id="rId4"/>
    <p:sldLayoutId id="2147484949" r:id="rId5"/>
    <p:sldLayoutId id="2147484950" r:id="rId6"/>
    <p:sldLayoutId id="2147484951" r:id="rId7"/>
    <p:sldLayoutId id="2147484952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ChangeArrowheads="1"/>
          </p:cNvSpPr>
          <p:nvPr/>
        </p:nvSpPr>
        <p:spPr bwMode="auto">
          <a:xfrm>
            <a:off x="9027493" y="6489818"/>
            <a:ext cx="11862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 eaLnBrk="1" hangingPunct="1"/>
            <a:r>
              <a:rPr lang="en-US" sz="1400">
                <a:solidFill>
                  <a:srgbClr val="000000"/>
                </a:solidFill>
                <a:latin typeface="Arial" charset="0"/>
              </a:rPr>
              <a:t>www.iita.org</a:t>
            </a:r>
            <a:r>
              <a:rPr lang="en-US" sz="100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pic>
        <p:nvPicPr>
          <p:cNvPr id="1027" name="Picture 5" descr="IITA_regular-sienna_no slogan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68288"/>
            <a:ext cx="16287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6" descr="IITA_regular-sienna_no slogan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68288"/>
            <a:ext cx="16287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90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0" r:id="rId1"/>
    <p:sldLayoutId id="2147485011" r:id="rId2"/>
    <p:sldLayoutId id="2147485012" r:id="rId3"/>
    <p:sldLayoutId id="2147485013" r:id="rId4"/>
    <p:sldLayoutId id="2147485014" r:id="rId5"/>
    <p:sldLayoutId id="2147485015" r:id="rId6"/>
    <p:sldLayoutId id="2147485016" r:id="rId7"/>
    <p:sldLayoutId id="2147485017" r:id="rId8"/>
    <p:sldLayoutId id="2147485018" r:id="rId9"/>
    <p:sldLayoutId id="2147485019" r:id="rId10"/>
    <p:sldLayoutId id="2147485020" r:id="rId11"/>
    <p:sldLayoutId id="214748502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9027493" y="6489810"/>
            <a:ext cx="11862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 eaLnBrk="1" hangingPunct="1"/>
            <a:r>
              <a:rPr lang="en-US" sz="1400">
                <a:solidFill>
                  <a:srgbClr val="000000"/>
                </a:solidFill>
                <a:latin typeface="Arial" charset="0"/>
              </a:rPr>
              <a:t>www.iita.org</a:t>
            </a:r>
            <a:r>
              <a:rPr lang="en-US" sz="100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pic>
        <p:nvPicPr>
          <p:cNvPr id="2051" name="Picture 5" descr="IITA_regular-sienna_no slogan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68288"/>
            <a:ext cx="16287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 descr="IITA_regular-sienna_no slogan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68288"/>
            <a:ext cx="16287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49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36" r:id="rId1"/>
    <p:sldLayoutId id="2147485037" r:id="rId2"/>
    <p:sldLayoutId id="2147485038" r:id="rId3"/>
    <p:sldLayoutId id="2147485039" r:id="rId4"/>
    <p:sldLayoutId id="2147485040" r:id="rId5"/>
    <p:sldLayoutId id="2147485041" r:id="rId6"/>
    <p:sldLayoutId id="2147485042" r:id="rId7"/>
    <p:sldLayoutId id="2147485043" r:id="rId8"/>
    <p:sldLayoutId id="2147485044" r:id="rId9"/>
    <p:sldLayoutId id="2147485045" r:id="rId10"/>
    <p:sldLayoutId id="21474850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3E3FB29-8CA4-45BC-B827-1FEA5AFFE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6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5" r:id="rId1"/>
    <p:sldLayoutId id="2147485186" r:id="rId2"/>
    <p:sldLayoutId id="2147485187" r:id="rId3"/>
    <p:sldLayoutId id="2147485188" r:id="rId4"/>
    <p:sldLayoutId id="2147485189" r:id="rId5"/>
    <p:sldLayoutId id="2147485190" r:id="rId6"/>
    <p:sldLayoutId id="2147485191" r:id="rId7"/>
    <p:sldLayoutId id="2147485192" r:id="rId8"/>
    <p:sldLayoutId id="2147485193" r:id="rId9"/>
    <p:sldLayoutId id="2147485194" r:id="rId10"/>
    <p:sldLayoutId id="2147485195" r:id="rId11"/>
    <p:sldLayoutId id="2147485196" r:id="rId12"/>
    <p:sldLayoutId id="2147485197" r:id="rId13"/>
    <p:sldLayoutId id="214748519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9027492" y="6489800"/>
            <a:ext cx="11862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eaLnBrk="1" hangingPunct="1">
              <a:defRPr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www.iita.org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pic>
        <p:nvPicPr>
          <p:cNvPr id="17411" name="Picture 5" descr="IITA_regular-sienna_no slogan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68288"/>
            <a:ext cx="16287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IITA_regular-sienna_no slogan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68288"/>
            <a:ext cx="16287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50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72" r:id="rId1"/>
    <p:sldLayoutId id="2147485273" r:id="rId2"/>
    <p:sldLayoutId id="2147485274" r:id="rId3"/>
    <p:sldLayoutId id="2147485275" r:id="rId4"/>
    <p:sldLayoutId id="2147485276" r:id="rId5"/>
    <p:sldLayoutId id="2147485277" r:id="rId6"/>
    <p:sldLayoutId id="2147485278" r:id="rId7"/>
    <p:sldLayoutId id="2147485279" r:id="rId8"/>
    <p:sldLayoutId id="2147485280" r:id="rId9"/>
    <p:sldLayoutId id="2147485281" r:id="rId10"/>
    <p:sldLayoutId id="21474852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18" Type="http://schemas.openxmlformats.org/officeDocument/2006/relationships/image" Target="../media/image26.jpeg"/><Relationship Id="rId3" Type="http://schemas.openxmlformats.org/officeDocument/2006/relationships/image" Target="../media/image11.jpeg"/><Relationship Id="rId21" Type="http://schemas.openxmlformats.org/officeDocument/2006/relationships/image" Target="../media/image29.jpg"/><Relationship Id="rId7" Type="http://schemas.openxmlformats.org/officeDocument/2006/relationships/image" Target="../media/image15.tiff"/><Relationship Id="rId12" Type="http://schemas.openxmlformats.org/officeDocument/2006/relationships/image" Target="../media/image20.png"/><Relationship Id="rId17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4.jpe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20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jp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0287000" cy="686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51" name="Picture 4"/>
          <p:cNvPicPr preferRelativeResize="0"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857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2" name="Rectangle 2"/>
          <p:cNvSpPr>
            <a:spLocks noChangeArrowheads="1"/>
          </p:cNvSpPr>
          <p:nvPr/>
        </p:nvSpPr>
        <p:spPr bwMode="auto">
          <a:xfrm>
            <a:off x="190500" y="584204"/>
            <a:ext cx="5562600" cy="1015663"/>
          </a:xfrm>
          <a:prstGeom prst="rect">
            <a:avLst/>
          </a:prstGeom>
          <a:solidFill>
            <a:schemeClr val="bg1"/>
          </a:solidFill>
          <a:ln w="9525">
            <a:solidFill>
              <a:srgbClr val="C47500"/>
            </a:solidFill>
            <a:miter lim="800000"/>
            <a:headEnd/>
            <a:tailEnd/>
          </a:ln>
        </p:spPr>
        <p:txBody>
          <a:bodyPr wrap="square" rIns="36576">
            <a:spAutoFit/>
          </a:bodyPr>
          <a:lstStyle/>
          <a:p>
            <a:pPr algn="l" eaLnBrk="1" hangingPunct="1"/>
            <a:r>
              <a:rPr lang="en-US" b="1" dirty="0" smtClean="0">
                <a:solidFill>
                  <a:srgbClr val="C47500"/>
                </a:solidFill>
                <a:latin typeface="Albertus" pitchFamily="34" charset="0"/>
              </a:rPr>
              <a:t>Ranajit Bandyopadhyay, Plant Pathologist</a:t>
            </a:r>
          </a:p>
          <a:p>
            <a:pPr algn="l" eaLnBrk="1" hangingPunct="1"/>
            <a:r>
              <a:rPr lang="en-US" b="1" dirty="0" smtClean="0">
                <a:solidFill>
                  <a:srgbClr val="C47500"/>
                </a:solidFill>
                <a:latin typeface="Albertus" pitchFamily="34" charset="0"/>
              </a:rPr>
              <a:t>International Institute of Tropical Agriculture</a:t>
            </a:r>
          </a:p>
          <a:p>
            <a:pPr algn="l" eaLnBrk="1" hangingPunct="1"/>
            <a:r>
              <a:rPr lang="en-US" b="1" dirty="0" smtClean="0">
                <a:solidFill>
                  <a:srgbClr val="C47500"/>
                </a:solidFill>
                <a:latin typeface="Albertus" pitchFamily="34" charset="0"/>
              </a:rPr>
              <a:t>Ibadan, Nigeria</a:t>
            </a:r>
          </a:p>
        </p:txBody>
      </p:sp>
    </p:spTree>
    <p:extLst>
      <p:ext uri="{BB962C8B-B14F-4D97-AF65-F5344CB8AC3E}">
        <p14:creationId xmlns:p14="http://schemas.microsoft.com/office/powerpoint/2010/main" val="393062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15" y="0"/>
            <a:ext cx="35489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944" y="233798"/>
            <a:ext cx="6865914" cy="662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522603"/>
              </p:ext>
            </p:extLst>
          </p:nvPr>
        </p:nvGraphicFramePr>
        <p:xfrm>
          <a:off x="2806429" y="0"/>
          <a:ext cx="5994671" cy="195072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620180"/>
                <a:gridCol w="1377155"/>
                <a:gridCol w="1498668"/>
                <a:gridCol w="1498668"/>
              </a:tblGrid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Calibri" pitchFamily="34" charset="0"/>
                        </a:rPr>
                        <a:t>MAIZE: </a:t>
                      </a:r>
                      <a:r>
                        <a:rPr lang="en-US" sz="26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Calibri" pitchFamily="34" charset="0"/>
                        </a:rPr>
                        <a:t>Aflatoxin reduction (%)</a:t>
                      </a:r>
                      <a:endParaRPr lang="en-GB" sz="2600" dirty="0">
                        <a:solidFill>
                          <a:srgbClr val="FFC000"/>
                        </a:solidFill>
                      </a:endParaRPr>
                    </a:p>
                  </a:txBody>
                  <a:tcPr marL="102870" marR="102870"/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600" dirty="0" smtClean="0"/>
                        <a:t>Stage</a:t>
                      </a:r>
                      <a:endParaRPr lang="en-GB" sz="2600" dirty="0">
                        <a:solidFill>
                          <a:schemeClr val="tx1"/>
                        </a:solidFill>
                      </a:endParaRPr>
                    </a:p>
                  </a:txBody>
                  <a:tcPr marL="102870" marR="10287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 smtClean="0"/>
                        <a:t>2009</a:t>
                      </a:r>
                      <a:endParaRPr lang="en-GB" sz="2600" dirty="0">
                        <a:solidFill>
                          <a:schemeClr val="tx1"/>
                        </a:solidFill>
                      </a:endParaRPr>
                    </a:p>
                  </a:txBody>
                  <a:tcPr marL="102870" marR="10287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 smtClean="0"/>
                        <a:t>2010</a:t>
                      </a:r>
                      <a:endParaRPr lang="en-GB" sz="2600" dirty="0">
                        <a:solidFill>
                          <a:schemeClr val="tx1"/>
                        </a:solidFill>
                      </a:endParaRPr>
                    </a:p>
                  </a:txBody>
                  <a:tcPr marL="102870" marR="10287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 smtClean="0"/>
                        <a:t>2011</a:t>
                      </a:r>
                      <a:endParaRPr lang="en-GB" sz="2600" dirty="0">
                        <a:solidFill>
                          <a:schemeClr val="tx1"/>
                        </a:solidFill>
                      </a:endParaRPr>
                    </a:p>
                  </a:txBody>
                  <a:tcPr marL="102870" marR="10287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Harvest</a:t>
                      </a:r>
                      <a:endParaRPr lang="en-GB" sz="2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  <a:endParaRPr lang="en-GB" sz="2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94</a:t>
                      </a:r>
                      <a:endParaRPr lang="en-GB" sz="2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  <a:endParaRPr lang="en-GB" sz="2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600" dirty="0" smtClean="0"/>
                        <a:t>Storage</a:t>
                      </a:r>
                      <a:endParaRPr lang="en-GB" sz="2600" dirty="0"/>
                    </a:p>
                  </a:txBody>
                  <a:tcPr marL="102870" marR="10287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 smtClean="0"/>
                        <a:t>92</a:t>
                      </a:r>
                      <a:endParaRPr lang="en-GB" sz="2600" dirty="0"/>
                    </a:p>
                  </a:txBody>
                  <a:tcPr marL="102870" marR="10287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 smtClean="0"/>
                        <a:t>93</a:t>
                      </a:r>
                      <a:endParaRPr lang="en-GB" sz="2600" dirty="0"/>
                    </a:p>
                  </a:txBody>
                  <a:tcPr marL="102870" marR="10287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 smtClean="0"/>
                        <a:t>-</a:t>
                      </a:r>
                      <a:endParaRPr lang="en-GB" sz="2600" dirty="0"/>
                    </a:p>
                  </a:txBody>
                  <a:tcPr marL="102870" marR="10287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650821"/>
              </p:ext>
            </p:extLst>
          </p:nvPr>
        </p:nvGraphicFramePr>
        <p:xfrm>
          <a:off x="120943" y="4862656"/>
          <a:ext cx="5994671" cy="195072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620180"/>
                <a:gridCol w="1377155"/>
                <a:gridCol w="1498668"/>
                <a:gridCol w="1498668"/>
              </a:tblGrid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Calibri" pitchFamily="34" charset="0"/>
                        </a:rPr>
                        <a:t>PEANUT: </a:t>
                      </a:r>
                      <a:r>
                        <a:rPr lang="en-US" sz="26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Calibri" pitchFamily="34" charset="0"/>
                        </a:rPr>
                        <a:t>Aflatoxin reduction (%)</a:t>
                      </a:r>
                      <a:endParaRPr lang="en-GB" sz="2600" dirty="0">
                        <a:solidFill>
                          <a:srgbClr val="FFC000"/>
                        </a:solidFill>
                      </a:endParaRPr>
                    </a:p>
                  </a:txBody>
                  <a:tcPr marL="102870" marR="102870"/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600" dirty="0" smtClean="0"/>
                        <a:t>Stage</a:t>
                      </a:r>
                      <a:endParaRPr lang="en-GB" sz="2600" dirty="0">
                        <a:solidFill>
                          <a:schemeClr val="tx1"/>
                        </a:solidFill>
                      </a:endParaRPr>
                    </a:p>
                  </a:txBody>
                  <a:tcPr marL="102870" marR="10287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 smtClean="0"/>
                        <a:t>2009</a:t>
                      </a:r>
                      <a:endParaRPr lang="en-GB" sz="2600" dirty="0">
                        <a:solidFill>
                          <a:schemeClr val="tx1"/>
                        </a:solidFill>
                      </a:endParaRPr>
                    </a:p>
                  </a:txBody>
                  <a:tcPr marL="102870" marR="10287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 smtClean="0"/>
                        <a:t>2010</a:t>
                      </a:r>
                      <a:endParaRPr lang="en-GB" sz="2600" dirty="0">
                        <a:solidFill>
                          <a:schemeClr val="tx1"/>
                        </a:solidFill>
                      </a:endParaRPr>
                    </a:p>
                  </a:txBody>
                  <a:tcPr marL="102870" marR="10287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 smtClean="0"/>
                        <a:t>2011</a:t>
                      </a:r>
                      <a:endParaRPr lang="en-GB" sz="2600" dirty="0">
                        <a:solidFill>
                          <a:schemeClr val="tx1"/>
                        </a:solidFill>
                      </a:endParaRPr>
                    </a:p>
                  </a:txBody>
                  <a:tcPr marL="102870" marR="10287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Harvest</a:t>
                      </a:r>
                      <a:endParaRPr lang="en-GB" sz="2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GB" sz="2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  <a:endParaRPr lang="en-GB" sz="2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  <a:endParaRPr lang="en-GB" sz="2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600" dirty="0" smtClean="0"/>
                        <a:t>Storage</a:t>
                      </a:r>
                      <a:endParaRPr lang="en-GB" sz="2600" dirty="0"/>
                    </a:p>
                  </a:txBody>
                  <a:tcPr marL="102870" marR="10287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 smtClean="0"/>
                        <a:t>100</a:t>
                      </a:r>
                      <a:endParaRPr lang="en-GB" sz="2600" dirty="0"/>
                    </a:p>
                  </a:txBody>
                  <a:tcPr marL="102870" marR="10287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 smtClean="0"/>
                        <a:t>80</a:t>
                      </a:r>
                      <a:endParaRPr lang="en-GB" sz="2600" dirty="0"/>
                    </a:p>
                  </a:txBody>
                  <a:tcPr marL="102870" marR="10287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 smtClean="0"/>
                        <a:t>-</a:t>
                      </a:r>
                      <a:endParaRPr lang="en-GB" sz="2600" dirty="0"/>
                    </a:p>
                  </a:txBody>
                  <a:tcPr marL="102870" marR="10287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48500" y="5867400"/>
            <a:ext cx="30027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dirty="0" smtClean="0">
                <a:solidFill>
                  <a:srgbClr val="FF33CC"/>
                </a:solidFill>
                <a:effectLst>
                  <a:glow rad="190500">
                    <a:srgbClr val="800080">
                      <a:alpha val="9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Results from 382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dirty="0" smtClean="0">
                <a:solidFill>
                  <a:srgbClr val="FF33CC"/>
                </a:solidFill>
                <a:effectLst>
                  <a:glow rad="190500">
                    <a:srgbClr val="800080">
                      <a:alpha val="9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on-farm trials</a:t>
            </a:r>
            <a:endParaRPr lang="en-GB" sz="2800" dirty="0">
              <a:solidFill>
                <a:srgbClr val="FF33CC"/>
              </a:solidFill>
              <a:effectLst>
                <a:glow rad="190500">
                  <a:srgbClr val="800080">
                    <a:alpha val="9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057400" y="2841248"/>
            <a:ext cx="5143500" cy="892552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  <a:effectLst/>
          <a:ex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rgbClr val="FFFFCC"/>
                </a:solidFill>
                <a:effectLst>
                  <a:glow rad="177800">
                    <a:srgbClr val="669900">
                      <a:alpha val="90000"/>
                    </a:srgbClr>
                  </a:glow>
                </a:effectLst>
                <a:latin typeface="Arial Narrow" pitchFamily="34" charset="0"/>
              </a:rPr>
              <a:t>71%</a:t>
            </a:r>
            <a:r>
              <a:rPr lang="en-US" sz="2600" dirty="0">
                <a:solidFill>
                  <a:srgbClr val="FFFFCC"/>
                </a:solidFill>
                <a:effectLst>
                  <a:glow rad="177800">
                    <a:srgbClr val="669900">
                      <a:alpha val="90000"/>
                    </a:srgbClr>
                  </a:glow>
                  <a:outerShdw blurRad="38100" dist="38100" dir="2700000" algn="tl">
                    <a:srgbClr val="808080"/>
                  </a:outerShdw>
                </a:effectLst>
                <a:latin typeface="Arial Narrow" pitchFamily="34" charset="0"/>
              </a:rPr>
              <a:t> and </a:t>
            </a:r>
            <a:r>
              <a:rPr lang="en-US" sz="2600" dirty="0">
                <a:solidFill>
                  <a:srgbClr val="FFFFCC"/>
                </a:solidFill>
                <a:effectLst>
                  <a:glow rad="177800">
                    <a:srgbClr val="669900">
                      <a:alpha val="90000"/>
                    </a:srgbClr>
                  </a:glow>
                </a:effectLst>
                <a:latin typeface="Arial Narrow" pitchFamily="34" charset="0"/>
              </a:rPr>
              <a:t>52%</a:t>
            </a:r>
            <a:r>
              <a:rPr lang="en-US" sz="2600" dirty="0">
                <a:solidFill>
                  <a:srgbClr val="FFFFCC"/>
                </a:solidFill>
                <a:effectLst>
                  <a:glow rad="177800">
                    <a:srgbClr val="669900">
                      <a:alpha val="90000"/>
                    </a:srgbClr>
                  </a:glow>
                  <a:outerShdw blurRad="38100" dist="38100" dir="2700000" algn="tl">
                    <a:srgbClr val="808080"/>
                  </a:outerShdw>
                </a:effectLst>
                <a:latin typeface="Arial Narrow" pitchFamily="34" charset="0"/>
              </a:rPr>
              <a:t> carry-over of </a:t>
            </a:r>
            <a:r>
              <a:rPr lang="en-US" sz="2600" dirty="0" smtClean="0">
                <a:solidFill>
                  <a:srgbClr val="FFFFCC"/>
                </a:solidFill>
                <a:effectLst>
                  <a:glow rad="177800">
                    <a:srgbClr val="669900">
                      <a:alpha val="90000"/>
                    </a:srgbClr>
                  </a:glow>
                  <a:outerShdw blurRad="38100" dist="38100" dir="2700000" algn="tl">
                    <a:srgbClr val="808080"/>
                  </a:outerShdw>
                </a:effectLst>
                <a:latin typeface="Arial Narrow" pitchFamily="34" charset="0"/>
              </a:rPr>
              <a:t>the </a:t>
            </a:r>
            <a:br>
              <a:rPr lang="en-US" sz="2600" dirty="0" smtClean="0">
                <a:solidFill>
                  <a:srgbClr val="FFFFCC"/>
                </a:solidFill>
                <a:effectLst>
                  <a:glow rad="177800">
                    <a:srgbClr val="669900">
                      <a:alpha val="90000"/>
                    </a:srgbClr>
                  </a:glow>
                  <a:outerShdw blurRad="38100" dist="38100" dir="2700000" algn="tl">
                    <a:srgbClr val="808080"/>
                  </a:outerShdw>
                </a:effectLst>
                <a:latin typeface="Arial Narrow" pitchFamily="34" charset="0"/>
              </a:rPr>
            </a:br>
            <a:r>
              <a:rPr lang="en-US" sz="2600" dirty="0" smtClean="0">
                <a:solidFill>
                  <a:srgbClr val="FFFFCC"/>
                </a:solidFill>
                <a:effectLst>
                  <a:glow rad="177800">
                    <a:srgbClr val="669900">
                      <a:alpha val="90000"/>
                    </a:srgbClr>
                  </a:glow>
                  <a:outerShdw blurRad="38100" dist="38100" dir="2700000" algn="tl">
                    <a:srgbClr val="808080"/>
                  </a:outerShdw>
                </a:effectLst>
                <a:latin typeface="Arial Narrow" pitchFamily="34" charset="0"/>
              </a:rPr>
              <a:t>Atoxigenics 1 </a:t>
            </a:r>
            <a:r>
              <a:rPr lang="en-US" sz="2600" dirty="0">
                <a:solidFill>
                  <a:srgbClr val="FFFFCC"/>
                </a:solidFill>
                <a:effectLst>
                  <a:glow rad="177800">
                    <a:srgbClr val="669900">
                      <a:alpha val="90000"/>
                    </a:srgbClr>
                  </a:glow>
                  <a:outerShdw blurRad="38100" dist="38100" dir="2700000" algn="tl">
                    <a:srgbClr val="808080"/>
                  </a:outerShdw>
                </a:effectLst>
                <a:latin typeface="Arial Narrow" pitchFamily="34" charset="0"/>
              </a:rPr>
              <a:t>&amp; 2 years </a:t>
            </a:r>
            <a:r>
              <a:rPr lang="en-US" sz="2600" dirty="0" smtClean="0">
                <a:solidFill>
                  <a:srgbClr val="FFFFCC"/>
                </a:solidFill>
                <a:effectLst>
                  <a:glow rad="177800">
                    <a:srgbClr val="669900">
                      <a:alpha val="90000"/>
                    </a:srgbClr>
                  </a:glow>
                  <a:outerShdw blurRad="38100" dist="38100" dir="2700000" algn="tl">
                    <a:srgbClr val="808080"/>
                  </a:outerShdw>
                </a:effectLst>
                <a:latin typeface="Arial Narrow" pitchFamily="34" charset="0"/>
              </a:rPr>
              <a:t>after</a:t>
            </a:r>
            <a:endParaRPr lang="en-US" sz="2600" dirty="0">
              <a:solidFill>
                <a:srgbClr val="FFFFCC"/>
              </a:solidFill>
              <a:effectLst>
                <a:glow rad="177800">
                  <a:srgbClr val="669900">
                    <a:alpha val="90000"/>
                  </a:srgbClr>
                </a:glow>
                <a:outerShdw blurRad="38100" dist="38100" dir="2700000" algn="tl">
                  <a:srgbClr val="808080"/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" y="0"/>
            <a:ext cx="1810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33CC"/>
                </a:solidFill>
                <a:effectLst>
                  <a:glow rad="203200">
                    <a:srgbClr val="800080">
                      <a:alpha val="90000"/>
                    </a:srgbClr>
                  </a:glow>
                </a:effectLst>
                <a:latin typeface="+mj-lt"/>
              </a:rPr>
              <a:t>Nigeria</a:t>
            </a:r>
            <a:endParaRPr lang="en-US" sz="4000" dirty="0">
              <a:solidFill>
                <a:srgbClr val="FF33CC"/>
              </a:solidFill>
              <a:effectLst>
                <a:glow rad="203200">
                  <a:srgbClr val="800080">
                    <a:alpha val="90000"/>
                  </a:srgbClr>
                </a:glo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17300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2698" y="533400"/>
            <a:ext cx="1006000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Crops are Protected in the Field and During Storage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Aflatoxin reduction after 4 months poor storage (Field Treated Crops – Nigeria)</a:t>
            </a: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8058167" y="4950792"/>
            <a:ext cx="184731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1" hangingPunct="1"/>
            <a:endParaRPr lang="en-US" sz="2400">
              <a:solidFill>
                <a:srgbClr val="00CCFF"/>
              </a:solidFill>
            </a:endParaRPr>
          </a:p>
        </p:txBody>
      </p:sp>
      <p:sp>
        <p:nvSpPr>
          <p:cNvPr id="87046" name="AutoShape 6"/>
          <p:cNvSpPr>
            <a:spLocks noChangeAspect="1" noChangeArrowheads="1" noTextEdit="1"/>
          </p:cNvSpPr>
          <p:nvPr/>
        </p:nvSpPr>
        <p:spPr bwMode="auto">
          <a:xfrm>
            <a:off x="685800" y="1828800"/>
            <a:ext cx="7629525" cy="4479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1" name="Rectangle 11"/>
          <p:cNvSpPr>
            <a:spLocks noChangeArrowheads="1"/>
          </p:cNvSpPr>
          <p:nvPr/>
        </p:nvSpPr>
        <p:spPr bwMode="auto">
          <a:xfrm>
            <a:off x="2370152" y="2328863"/>
            <a:ext cx="5945187" cy="29654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/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7053" name="Rectangle 13"/>
          <p:cNvSpPr>
            <a:spLocks noChangeArrowheads="1"/>
          </p:cNvSpPr>
          <p:nvPr/>
        </p:nvSpPr>
        <p:spPr bwMode="auto">
          <a:xfrm>
            <a:off x="2889264" y="4975225"/>
            <a:ext cx="269875" cy="319088"/>
          </a:xfrm>
          <a:prstGeom prst="rect">
            <a:avLst/>
          </a:prstGeom>
          <a:solidFill>
            <a:srgbClr val="000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endParaRPr lang="en-US" sz="2400">
              <a:solidFill>
                <a:srgbClr val="00CCFF"/>
              </a:solidFill>
            </a:endParaRPr>
          </a:p>
        </p:txBody>
      </p:sp>
      <p:sp>
        <p:nvSpPr>
          <p:cNvPr id="87054" name="Rectangle 14"/>
          <p:cNvSpPr>
            <a:spLocks noChangeArrowheads="1"/>
          </p:cNvSpPr>
          <p:nvPr/>
        </p:nvSpPr>
        <p:spPr bwMode="auto">
          <a:xfrm>
            <a:off x="4468827" y="4402162"/>
            <a:ext cx="269875" cy="892175"/>
          </a:xfrm>
          <a:prstGeom prst="rect">
            <a:avLst/>
          </a:prstGeom>
          <a:solidFill>
            <a:srgbClr val="000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endParaRPr lang="en-US" sz="2400">
              <a:solidFill>
                <a:srgbClr val="00CCFF"/>
              </a:solidFill>
            </a:endParaRPr>
          </a:p>
        </p:txBody>
      </p:sp>
      <p:sp>
        <p:nvSpPr>
          <p:cNvPr id="87055" name="Rectangle 15"/>
          <p:cNvSpPr>
            <a:spLocks noChangeArrowheads="1"/>
          </p:cNvSpPr>
          <p:nvPr/>
        </p:nvSpPr>
        <p:spPr bwMode="auto">
          <a:xfrm>
            <a:off x="6065842" y="3157562"/>
            <a:ext cx="266700" cy="2136775"/>
          </a:xfrm>
          <a:prstGeom prst="rect">
            <a:avLst/>
          </a:prstGeom>
          <a:solidFill>
            <a:srgbClr val="000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endParaRPr lang="en-US" sz="2400">
              <a:solidFill>
                <a:srgbClr val="00CCFF"/>
              </a:solidFill>
            </a:endParaRPr>
          </a:p>
        </p:txBody>
      </p:sp>
      <p:sp>
        <p:nvSpPr>
          <p:cNvPr id="87056" name="Rectangle 16"/>
          <p:cNvSpPr>
            <a:spLocks noChangeArrowheads="1"/>
          </p:cNvSpPr>
          <p:nvPr/>
        </p:nvSpPr>
        <p:spPr bwMode="auto">
          <a:xfrm>
            <a:off x="7642238" y="4737124"/>
            <a:ext cx="269875" cy="557213"/>
          </a:xfrm>
          <a:prstGeom prst="rect">
            <a:avLst/>
          </a:prstGeom>
          <a:solidFill>
            <a:srgbClr val="000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endParaRPr lang="en-US" sz="2400">
              <a:solidFill>
                <a:srgbClr val="00CCFF"/>
              </a:solidFill>
            </a:endParaRPr>
          </a:p>
        </p:txBody>
      </p:sp>
      <p:sp>
        <p:nvSpPr>
          <p:cNvPr id="87057" name="Rectangle 17"/>
          <p:cNvSpPr>
            <a:spLocks noChangeArrowheads="1"/>
          </p:cNvSpPr>
          <p:nvPr/>
        </p:nvSpPr>
        <p:spPr bwMode="auto">
          <a:xfrm>
            <a:off x="3159125" y="5246712"/>
            <a:ext cx="250826" cy="47625"/>
          </a:xfrm>
          <a:prstGeom prst="rect">
            <a:avLst/>
          </a:prstGeom>
          <a:solidFill>
            <a:srgbClr val="00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endParaRPr lang="en-US" sz="2400">
              <a:solidFill>
                <a:srgbClr val="00CCFF"/>
              </a:solidFill>
            </a:endParaRPr>
          </a:p>
        </p:txBody>
      </p:sp>
      <p:sp>
        <p:nvSpPr>
          <p:cNvPr id="87058" name="Rectangle 18"/>
          <p:cNvSpPr>
            <a:spLocks noChangeArrowheads="1"/>
          </p:cNvSpPr>
          <p:nvPr/>
        </p:nvSpPr>
        <p:spPr bwMode="auto">
          <a:xfrm>
            <a:off x="4738693" y="5135563"/>
            <a:ext cx="266700" cy="158750"/>
          </a:xfrm>
          <a:prstGeom prst="rect">
            <a:avLst/>
          </a:prstGeom>
          <a:solidFill>
            <a:srgbClr val="00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endParaRPr lang="en-US" sz="2400">
              <a:solidFill>
                <a:srgbClr val="00CCFF"/>
              </a:solidFill>
            </a:endParaRPr>
          </a:p>
        </p:txBody>
      </p:sp>
      <p:sp>
        <p:nvSpPr>
          <p:cNvPr id="87059" name="Rectangle 19"/>
          <p:cNvSpPr>
            <a:spLocks noChangeArrowheads="1"/>
          </p:cNvSpPr>
          <p:nvPr/>
        </p:nvSpPr>
        <p:spPr bwMode="auto">
          <a:xfrm>
            <a:off x="6332538" y="5230813"/>
            <a:ext cx="252412" cy="63500"/>
          </a:xfrm>
          <a:prstGeom prst="rect">
            <a:avLst/>
          </a:prstGeom>
          <a:solidFill>
            <a:srgbClr val="00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endParaRPr lang="en-US" sz="2400">
              <a:solidFill>
                <a:srgbClr val="00CCFF"/>
              </a:solidFill>
            </a:endParaRPr>
          </a:p>
        </p:txBody>
      </p:sp>
      <p:sp>
        <p:nvSpPr>
          <p:cNvPr id="87060" name="Rectangle 20"/>
          <p:cNvSpPr>
            <a:spLocks noChangeArrowheads="1"/>
          </p:cNvSpPr>
          <p:nvPr/>
        </p:nvSpPr>
        <p:spPr bwMode="auto">
          <a:xfrm>
            <a:off x="7912113" y="5262563"/>
            <a:ext cx="269875" cy="31750"/>
          </a:xfrm>
          <a:prstGeom prst="rect">
            <a:avLst/>
          </a:prstGeom>
          <a:solidFill>
            <a:srgbClr val="00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endParaRPr lang="en-US" sz="2400">
              <a:solidFill>
                <a:srgbClr val="00CCFF"/>
              </a:solidFill>
            </a:endParaRPr>
          </a:p>
        </p:txBody>
      </p:sp>
      <p:sp>
        <p:nvSpPr>
          <p:cNvPr id="87061" name="Line 21"/>
          <p:cNvSpPr>
            <a:spLocks noChangeShapeType="1"/>
          </p:cNvSpPr>
          <p:nvPr/>
        </p:nvSpPr>
        <p:spPr bwMode="auto">
          <a:xfrm flipV="1">
            <a:off x="3014677" y="4864124"/>
            <a:ext cx="1587" cy="1111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2" name="Line 22"/>
          <p:cNvSpPr>
            <a:spLocks noChangeShapeType="1"/>
          </p:cNvSpPr>
          <p:nvPr/>
        </p:nvSpPr>
        <p:spPr bwMode="auto">
          <a:xfrm>
            <a:off x="2960690" y="4864100"/>
            <a:ext cx="1270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3" name="Line 23"/>
          <p:cNvSpPr>
            <a:spLocks noChangeShapeType="1"/>
          </p:cNvSpPr>
          <p:nvPr/>
        </p:nvSpPr>
        <p:spPr bwMode="auto">
          <a:xfrm flipV="1">
            <a:off x="4594224" y="4162449"/>
            <a:ext cx="1589" cy="23971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4" name="Line 24"/>
          <p:cNvSpPr>
            <a:spLocks noChangeShapeType="1"/>
          </p:cNvSpPr>
          <p:nvPr/>
        </p:nvSpPr>
        <p:spPr bwMode="auto">
          <a:xfrm>
            <a:off x="4540250" y="4162425"/>
            <a:ext cx="1254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5" name="Line 25"/>
          <p:cNvSpPr>
            <a:spLocks noChangeShapeType="1"/>
          </p:cNvSpPr>
          <p:nvPr/>
        </p:nvSpPr>
        <p:spPr bwMode="auto">
          <a:xfrm flipV="1">
            <a:off x="6189667" y="2663849"/>
            <a:ext cx="1587" cy="49371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6" name="Line 26"/>
          <p:cNvSpPr>
            <a:spLocks noChangeShapeType="1"/>
          </p:cNvSpPr>
          <p:nvPr/>
        </p:nvSpPr>
        <p:spPr bwMode="auto">
          <a:xfrm>
            <a:off x="6137289" y="2663825"/>
            <a:ext cx="1238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7" name="Line 27"/>
          <p:cNvSpPr>
            <a:spLocks noChangeShapeType="1"/>
          </p:cNvSpPr>
          <p:nvPr/>
        </p:nvSpPr>
        <p:spPr bwMode="auto">
          <a:xfrm flipV="1">
            <a:off x="7769225" y="4481537"/>
            <a:ext cx="1589" cy="255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8" name="Line 28"/>
          <p:cNvSpPr>
            <a:spLocks noChangeShapeType="1"/>
          </p:cNvSpPr>
          <p:nvPr/>
        </p:nvSpPr>
        <p:spPr bwMode="auto">
          <a:xfrm>
            <a:off x="7715251" y="4481537"/>
            <a:ext cx="1254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9" name="Line 29"/>
          <p:cNvSpPr>
            <a:spLocks noChangeShapeType="1"/>
          </p:cNvSpPr>
          <p:nvPr/>
        </p:nvSpPr>
        <p:spPr bwMode="auto">
          <a:xfrm>
            <a:off x="3014677" y="4975249"/>
            <a:ext cx="1587" cy="1111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70" name="Line 30"/>
          <p:cNvSpPr>
            <a:spLocks noChangeShapeType="1"/>
          </p:cNvSpPr>
          <p:nvPr/>
        </p:nvSpPr>
        <p:spPr bwMode="auto">
          <a:xfrm>
            <a:off x="2960690" y="5086350"/>
            <a:ext cx="1270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71" name="Line 31"/>
          <p:cNvSpPr>
            <a:spLocks noChangeShapeType="1"/>
          </p:cNvSpPr>
          <p:nvPr/>
        </p:nvSpPr>
        <p:spPr bwMode="auto">
          <a:xfrm>
            <a:off x="4594224" y="4402162"/>
            <a:ext cx="1589" cy="2381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72" name="Line 32"/>
          <p:cNvSpPr>
            <a:spLocks noChangeShapeType="1"/>
          </p:cNvSpPr>
          <p:nvPr/>
        </p:nvSpPr>
        <p:spPr bwMode="auto">
          <a:xfrm>
            <a:off x="4540250" y="4640287"/>
            <a:ext cx="1254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73" name="Line 33"/>
          <p:cNvSpPr>
            <a:spLocks noChangeShapeType="1"/>
          </p:cNvSpPr>
          <p:nvPr/>
        </p:nvSpPr>
        <p:spPr bwMode="auto">
          <a:xfrm>
            <a:off x="6189667" y="3157562"/>
            <a:ext cx="1587" cy="5111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74" name="Line 34"/>
          <p:cNvSpPr>
            <a:spLocks noChangeShapeType="1"/>
          </p:cNvSpPr>
          <p:nvPr/>
        </p:nvSpPr>
        <p:spPr bwMode="auto">
          <a:xfrm>
            <a:off x="6137289" y="3668715"/>
            <a:ext cx="1238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75" name="Line 35"/>
          <p:cNvSpPr>
            <a:spLocks noChangeShapeType="1"/>
          </p:cNvSpPr>
          <p:nvPr/>
        </p:nvSpPr>
        <p:spPr bwMode="auto">
          <a:xfrm>
            <a:off x="7769225" y="4737100"/>
            <a:ext cx="1589" cy="254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76" name="Line 36"/>
          <p:cNvSpPr>
            <a:spLocks noChangeShapeType="1"/>
          </p:cNvSpPr>
          <p:nvPr/>
        </p:nvSpPr>
        <p:spPr bwMode="auto">
          <a:xfrm>
            <a:off x="7715251" y="4991100"/>
            <a:ext cx="1254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77" name="Line 37"/>
          <p:cNvSpPr>
            <a:spLocks noChangeShapeType="1"/>
          </p:cNvSpPr>
          <p:nvPr/>
        </p:nvSpPr>
        <p:spPr bwMode="auto">
          <a:xfrm flipV="1">
            <a:off x="3284552" y="5230837"/>
            <a:ext cx="1587" cy="15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78" name="Line 38"/>
          <p:cNvSpPr>
            <a:spLocks noChangeShapeType="1"/>
          </p:cNvSpPr>
          <p:nvPr/>
        </p:nvSpPr>
        <p:spPr bwMode="auto">
          <a:xfrm>
            <a:off x="3230566" y="5230837"/>
            <a:ext cx="12541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79" name="Line 39"/>
          <p:cNvSpPr>
            <a:spLocks noChangeShapeType="1"/>
          </p:cNvSpPr>
          <p:nvPr/>
        </p:nvSpPr>
        <p:spPr bwMode="auto">
          <a:xfrm flipV="1">
            <a:off x="4862513" y="5086374"/>
            <a:ext cx="3175" cy="4921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80" name="Line 40"/>
          <p:cNvSpPr>
            <a:spLocks noChangeShapeType="1"/>
          </p:cNvSpPr>
          <p:nvPr/>
        </p:nvSpPr>
        <p:spPr bwMode="auto">
          <a:xfrm>
            <a:off x="4810139" y="5086350"/>
            <a:ext cx="1238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81" name="Line 41"/>
          <p:cNvSpPr>
            <a:spLocks noChangeShapeType="1"/>
          </p:cNvSpPr>
          <p:nvPr/>
        </p:nvSpPr>
        <p:spPr bwMode="auto">
          <a:xfrm flipV="1">
            <a:off x="6459552" y="5214962"/>
            <a:ext cx="1587" cy="15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82" name="Line 42"/>
          <p:cNvSpPr>
            <a:spLocks noChangeShapeType="1"/>
          </p:cNvSpPr>
          <p:nvPr/>
        </p:nvSpPr>
        <p:spPr bwMode="auto">
          <a:xfrm>
            <a:off x="6403975" y="5214962"/>
            <a:ext cx="1270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83" name="Line 43"/>
          <p:cNvSpPr>
            <a:spLocks noChangeShapeType="1"/>
          </p:cNvSpPr>
          <p:nvPr/>
        </p:nvSpPr>
        <p:spPr bwMode="auto">
          <a:xfrm>
            <a:off x="8037526" y="5262587"/>
            <a:ext cx="1587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84" name="Line 44"/>
          <p:cNvSpPr>
            <a:spLocks noChangeShapeType="1"/>
          </p:cNvSpPr>
          <p:nvPr/>
        </p:nvSpPr>
        <p:spPr bwMode="auto">
          <a:xfrm>
            <a:off x="7983538" y="5262587"/>
            <a:ext cx="12541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85" name="Line 45"/>
          <p:cNvSpPr>
            <a:spLocks noChangeShapeType="1"/>
          </p:cNvSpPr>
          <p:nvPr/>
        </p:nvSpPr>
        <p:spPr bwMode="auto">
          <a:xfrm>
            <a:off x="3284552" y="5246688"/>
            <a:ext cx="1587" cy="317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86" name="Line 46"/>
          <p:cNvSpPr>
            <a:spLocks noChangeShapeType="1"/>
          </p:cNvSpPr>
          <p:nvPr/>
        </p:nvSpPr>
        <p:spPr bwMode="auto">
          <a:xfrm>
            <a:off x="3230566" y="5278462"/>
            <a:ext cx="12541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87" name="Line 47"/>
          <p:cNvSpPr>
            <a:spLocks noChangeShapeType="1"/>
          </p:cNvSpPr>
          <p:nvPr/>
        </p:nvSpPr>
        <p:spPr bwMode="auto">
          <a:xfrm>
            <a:off x="4862513" y="5135587"/>
            <a:ext cx="3175" cy="476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88" name="Line 48"/>
          <p:cNvSpPr>
            <a:spLocks noChangeShapeType="1"/>
          </p:cNvSpPr>
          <p:nvPr/>
        </p:nvSpPr>
        <p:spPr bwMode="auto">
          <a:xfrm>
            <a:off x="4810139" y="5183212"/>
            <a:ext cx="1238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89" name="Line 49"/>
          <p:cNvSpPr>
            <a:spLocks noChangeShapeType="1"/>
          </p:cNvSpPr>
          <p:nvPr/>
        </p:nvSpPr>
        <p:spPr bwMode="auto">
          <a:xfrm>
            <a:off x="6459552" y="5230813"/>
            <a:ext cx="1587" cy="317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90" name="Line 50"/>
          <p:cNvSpPr>
            <a:spLocks noChangeShapeType="1"/>
          </p:cNvSpPr>
          <p:nvPr/>
        </p:nvSpPr>
        <p:spPr bwMode="auto">
          <a:xfrm>
            <a:off x="6403975" y="5262587"/>
            <a:ext cx="1270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91" name="Line 51"/>
          <p:cNvSpPr>
            <a:spLocks noChangeShapeType="1"/>
          </p:cNvSpPr>
          <p:nvPr/>
        </p:nvSpPr>
        <p:spPr bwMode="auto">
          <a:xfrm>
            <a:off x="8037526" y="5262587"/>
            <a:ext cx="1587" cy="15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92" name="Line 52"/>
          <p:cNvSpPr>
            <a:spLocks noChangeShapeType="1"/>
          </p:cNvSpPr>
          <p:nvPr/>
        </p:nvSpPr>
        <p:spPr bwMode="auto">
          <a:xfrm>
            <a:off x="7983538" y="5278462"/>
            <a:ext cx="12541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93" name="Line 53"/>
          <p:cNvSpPr>
            <a:spLocks noChangeShapeType="1"/>
          </p:cNvSpPr>
          <p:nvPr/>
        </p:nvSpPr>
        <p:spPr bwMode="auto">
          <a:xfrm>
            <a:off x="2370152" y="2328863"/>
            <a:ext cx="1587" cy="2965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94" name="Line 54"/>
          <p:cNvSpPr>
            <a:spLocks noChangeShapeType="1"/>
          </p:cNvSpPr>
          <p:nvPr/>
        </p:nvSpPr>
        <p:spPr bwMode="auto">
          <a:xfrm>
            <a:off x="2298700" y="5294337"/>
            <a:ext cx="714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95" name="Line 55"/>
          <p:cNvSpPr>
            <a:spLocks noChangeShapeType="1"/>
          </p:cNvSpPr>
          <p:nvPr/>
        </p:nvSpPr>
        <p:spPr bwMode="auto">
          <a:xfrm>
            <a:off x="2298700" y="4959350"/>
            <a:ext cx="714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96" name="Line 56"/>
          <p:cNvSpPr>
            <a:spLocks noChangeShapeType="1"/>
          </p:cNvSpPr>
          <p:nvPr/>
        </p:nvSpPr>
        <p:spPr bwMode="auto">
          <a:xfrm>
            <a:off x="2298700" y="4640287"/>
            <a:ext cx="714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97" name="Line 57"/>
          <p:cNvSpPr>
            <a:spLocks noChangeShapeType="1"/>
          </p:cNvSpPr>
          <p:nvPr/>
        </p:nvSpPr>
        <p:spPr bwMode="auto">
          <a:xfrm>
            <a:off x="2298700" y="4305300"/>
            <a:ext cx="714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98" name="Line 58"/>
          <p:cNvSpPr>
            <a:spLocks noChangeShapeType="1"/>
          </p:cNvSpPr>
          <p:nvPr/>
        </p:nvSpPr>
        <p:spPr bwMode="auto">
          <a:xfrm>
            <a:off x="2298700" y="3970342"/>
            <a:ext cx="714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99" name="Line 59"/>
          <p:cNvSpPr>
            <a:spLocks noChangeShapeType="1"/>
          </p:cNvSpPr>
          <p:nvPr/>
        </p:nvSpPr>
        <p:spPr bwMode="auto">
          <a:xfrm>
            <a:off x="2298700" y="3652844"/>
            <a:ext cx="714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100" name="Line 60"/>
          <p:cNvSpPr>
            <a:spLocks noChangeShapeType="1"/>
          </p:cNvSpPr>
          <p:nvPr/>
        </p:nvSpPr>
        <p:spPr bwMode="auto">
          <a:xfrm>
            <a:off x="2298700" y="3317875"/>
            <a:ext cx="714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101" name="Line 61"/>
          <p:cNvSpPr>
            <a:spLocks noChangeShapeType="1"/>
          </p:cNvSpPr>
          <p:nvPr/>
        </p:nvSpPr>
        <p:spPr bwMode="auto">
          <a:xfrm>
            <a:off x="2298700" y="2982937"/>
            <a:ext cx="714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102" name="Line 62"/>
          <p:cNvSpPr>
            <a:spLocks noChangeShapeType="1"/>
          </p:cNvSpPr>
          <p:nvPr/>
        </p:nvSpPr>
        <p:spPr bwMode="auto">
          <a:xfrm>
            <a:off x="2298700" y="2663825"/>
            <a:ext cx="714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103" name="Line 63"/>
          <p:cNvSpPr>
            <a:spLocks noChangeShapeType="1"/>
          </p:cNvSpPr>
          <p:nvPr/>
        </p:nvSpPr>
        <p:spPr bwMode="auto">
          <a:xfrm>
            <a:off x="2298700" y="2328887"/>
            <a:ext cx="714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104" name="Line 64"/>
          <p:cNvSpPr>
            <a:spLocks noChangeShapeType="1"/>
          </p:cNvSpPr>
          <p:nvPr/>
        </p:nvSpPr>
        <p:spPr bwMode="auto">
          <a:xfrm flipV="1">
            <a:off x="2370152" y="5294313"/>
            <a:ext cx="1587" cy="63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105" name="Line 65"/>
          <p:cNvSpPr>
            <a:spLocks noChangeShapeType="1"/>
          </p:cNvSpPr>
          <p:nvPr/>
        </p:nvSpPr>
        <p:spPr bwMode="auto">
          <a:xfrm flipV="1">
            <a:off x="3948113" y="5294313"/>
            <a:ext cx="3175" cy="63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106" name="Line 66"/>
          <p:cNvSpPr>
            <a:spLocks noChangeShapeType="1"/>
          </p:cNvSpPr>
          <p:nvPr/>
        </p:nvSpPr>
        <p:spPr bwMode="auto">
          <a:xfrm flipV="1">
            <a:off x="5543552" y="5294313"/>
            <a:ext cx="1589" cy="63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107" name="Line 67"/>
          <p:cNvSpPr>
            <a:spLocks noChangeShapeType="1"/>
          </p:cNvSpPr>
          <p:nvPr/>
        </p:nvSpPr>
        <p:spPr bwMode="auto">
          <a:xfrm flipV="1">
            <a:off x="7123126" y="5294313"/>
            <a:ext cx="1587" cy="63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109" name="Rectangle 69"/>
          <p:cNvSpPr>
            <a:spLocks noChangeArrowheads="1"/>
          </p:cNvSpPr>
          <p:nvPr/>
        </p:nvSpPr>
        <p:spPr bwMode="auto">
          <a:xfrm>
            <a:off x="2057400" y="5181600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900">
                <a:solidFill>
                  <a:srgbClr val="000000"/>
                </a:solidFill>
                <a:latin typeface="Arial" charset="0"/>
                <a:cs typeface="Arial" charset="0"/>
              </a:rPr>
              <a:t>0</a:t>
            </a:r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7110" name="Rectangle 70"/>
          <p:cNvSpPr>
            <a:spLocks noChangeArrowheads="1"/>
          </p:cNvSpPr>
          <p:nvPr/>
        </p:nvSpPr>
        <p:spPr bwMode="auto">
          <a:xfrm>
            <a:off x="1814510" y="4513263"/>
            <a:ext cx="40876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900">
                <a:solidFill>
                  <a:srgbClr val="000000"/>
                </a:solidFill>
                <a:latin typeface="Arial" charset="0"/>
                <a:cs typeface="Arial" charset="0"/>
              </a:rPr>
              <a:t>200</a:t>
            </a:r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7111" name="Rectangle 71"/>
          <p:cNvSpPr>
            <a:spLocks noChangeArrowheads="1"/>
          </p:cNvSpPr>
          <p:nvPr/>
        </p:nvSpPr>
        <p:spPr bwMode="auto">
          <a:xfrm>
            <a:off x="1814510" y="3843338"/>
            <a:ext cx="40876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900">
                <a:solidFill>
                  <a:srgbClr val="000000"/>
                </a:solidFill>
                <a:latin typeface="Arial" charset="0"/>
                <a:cs typeface="Arial" charset="0"/>
              </a:rPr>
              <a:t>400</a:t>
            </a:r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7112" name="Rectangle 72"/>
          <p:cNvSpPr>
            <a:spLocks noChangeArrowheads="1"/>
          </p:cNvSpPr>
          <p:nvPr/>
        </p:nvSpPr>
        <p:spPr bwMode="auto">
          <a:xfrm>
            <a:off x="1814510" y="3189288"/>
            <a:ext cx="40876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900">
                <a:solidFill>
                  <a:srgbClr val="000000"/>
                </a:solidFill>
                <a:latin typeface="Arial" charset="0"/>
                <a:cs typeface="Arial" charset="0"/>
              </a:rPr>
              <a:t>600</a:t>
            </a:r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7113" name="Rectangle 73"/>
          <p:cNvSpPr>
            <a:spLocks noChangeArrowheads="1"/>
          </p:cNvSpPr>
          <p:nvPr/>
        </p:nvSpPr>
        <p:spPr bwMode="auto">
          <a:xfrm>
            <a:off x="1814510" y="2536825"/>
            <a:ext cx="40876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900">
                <a:solidFill>
                  <a:srgbClr val="000000"/>
                </a:solidFill>
                <a:latin typeface="Arial" charset="0"/>
                <a:cs typeface="Arial" charset="0"/>
              </a:rPr>
              <a:t>800</a:t>
            </a:r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7114" name="Rectangle 74"/>
          <p:cNvSpPr>
            <a:spLocks noChangeArrowheads="1"/>
          </p:cNvSpPr>
          <p:nvPr/>
        </p:nvSpPr>
        <p:spPr bwMode="auto">
          <a:xfrm>
            <a:off x="2476501" y="5486424"/>
            <a:ext cx="15212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Birnin Gwari</a:t>
            </a:r>
          </a:p>
        </p:txBody>
      </p:sp>
      <p:sp>
        <p:nvSpPr>
          <p:cNvPr id="87115" name="Rectangle 75"/>
          <p:cNvSpPr>
            <a:spLocks noChangeArrowheads="1"/>
          </p:cNvSpPr>
          <p:nvPr/>
        </p:nvSpPr>
        <p:spPr bwMode="auto">
          <a:xfrm>
            <a:off x="4503752" y="5486424"/>
            <a:ext cx="54181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Lere</a:t>
            </a:r>
          </a:p>
        </p:txBody>
      </p:sp>
      <p:sp>
        <p:nvSpPr>
          <p:cNvPr id="87116" name="Rectangle 76"/>
          <p:cNvSpPr>
            <a:spLocks noChangeArrowheads="1"/>
          </p:cNvSpPr>
          <p:nvPr/>
        </p:nvSpPr>
        <p:spPr bwMode="auto">
          <a:xfrm>
            <a:off x="5848351" y="5486424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Maigana</a:t>
            </a:r>
          </a:p>
        </p:txBody>
      </p:sp>
      <p:sp>
        <p:nvSpPr>
          <p:cNvPr id="87117" name="Rectangle 77"/>
          <p:cNvSpPr>
            <a:spLocks noChangeArrowheads="1"/>
          </p:cNvSpPr>
          <p:nvPr/>
        </p:nvSpPr>
        <p:spPr bwMode="auto">
          <a:xfrm>
            <a:off x="7356475" y="5486424"/>
            <a:ext cx="12118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Pampaida</a:t>
            </a:r>
          </a:p>
        </p:txBody>
      </p:sp>
      <p:sp>
        <p:nvSpPr>
          <p:cNvPr id="87118" name="Rectangle 78"/>
          <p:cNvSpPr>
            <a:spLocks noChangeArrowheads="1"/>
          </p:cNvSpPr>
          <p:nvPr/>
        </p:nvSpPr>
        <p:spPr bwMode="auto">
          <a:xfrm rot="16200000">
            <a:off x="521495" y="3678357"/>
            <a:ext cx="18081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Aflatoxin (ppb)</a:t>
            </a: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7119" name="Rectangle 79"/>
          <p:cNvSpPr>
            <a:spLocks noChangeArrowheads="1"/>
          </p:cNvSpPr>
          <p:nvPr/>
        </p:nvSpPr>
        <p:spPr bwMode="auto">
          <a:xfrm>
            <a:off x="2836876" y="2982937"/>
            <a:ext cx="123825" cy="111125"/>
          </a:xfrm>
          <a:prstGeom prst="rect">
            <a:avLst/>
          </a:prstGeom>
          <a:solidFill>
            <a:srgbClr val="000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endParaRPr lang="en-US" sz="2400">
              <a:solidFill>
                <a:srgbClr val="00CCFF"/>
              </a:solidFill>
            </a:endParaRPr>
          </a:p>
        </p:txBody>
      </p:sp>
      <p:sp>
        <p:nvSpPr>
          <p:cNvPr id="87120" name="Rectangle 80"/>
          <p:cNvSpPr>
            <a:spLocks noChangeArrowheads="1"/>
          </p:cNvSpPr>
          <p:nvPr/>
        </p:nvSpPr>
        <p:spPr bwMode="auto">
          <a:xfrm>
            <a:off x="3033713" y="2903562"/>
            <a:ext cx="8207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Arial" charset="0"/>
                <a:cs typeface="Arial" charset="0"/>
              </a:rPr>
              <a:t>Control</a:t>
            </a:r>
          </a:p>
        </p:txBody>
      </p:sp>
      <p:sp>
        <p:nvSpPr>
          <p:cNvPr id="87121" name="Rectangle 81"/>
          <p:cNvSpPr>
            <a:spLocks noChangeArrowheads="1"/>
          </p:cNvSpPr>
          <p:nvPr/>
        </p:nvSpPr>
        <p:spPr bwMode="auto">
          <a:xfrm>
            <a:off x="2828926" y="3305199"/>
            <a:ext cx="125413" cy="111125"/>
          </a:xfrm>
          <a:prstGeom prst="rect">
            <a:avLst/>
          </a:prstGeom>
          <a:solidFill>
            <a:srgbClr val="00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endParaRPr lang="en-US" sz="2400">
              <a:solidFill>
                <a:srgbClr val="00CCFF"/>
              </a:solidFill>
            </a:endParaRPr>
          </a:p>
        </p:txBody>
      </p:sp>
      <p:sp>
        <p:nvSpPr>
          <p:cNvPr id="87122" name="Rectangle 82"/>
          <p:cNvSpPr>
            <a:spLocks noChangeArrowheads="1"/>
          </p:cNvSpPr>
          <p:nvPr/>
        </p:nvSpPr>
        <p:spPr bwMode="auto">
          <a:xfrm>
            <a:off x="3025775" y="3225824"/>
            <a:ext cx="8208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Arial" charset="0"/>
                <a:cs typeface="Arial" charset="0"/>
              </a:rPr>
              <a:t>Treated</a:t>
            </a:r>
          </a:p>
        </p:txBody>
      </p:sp>
      <p:sp>
        <p:nvSpPr>
          <p:cNvPr id="87125" name="Text Box 85"/>
          <p:cNvSpPr txBox="1">
            <a:spLocks noChangeArrowheads="1"/>
          </p:cNvSpPr>
          <p:nvPr/>
        </p:nvSpPr>
        <p:spPr bwMode="auto">
          <a:xfrm>
            <a:off x="3154364" y="4684714"/>
            <a:ext cx="4411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  <a:cs typeface="Arial" charset="0"/>
              </a:rPr>
              <a:t>96</a:t>
            </a:r>
          </a:p>
        </p:txBody>
      </p:sp>
      <p:sp>
        <p:nvSpPr>
          <p:cNvPr id="87126" name="Text Box 86"/>
          <p:cNvSpPr txBox="1">
            <a:spLocks noChangeArrowheads="1"/>
          </p:cNvSpPr>
          <p:nvPr/>
        </p:nvSpPr>
        <p:spPr bwMode="auto">
          <a:xfrm>
            <a:off x="3325814" y="4967289"/>
            <a:ext cx="4411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800">
                <a:solidFill>
                  <a:srgbClr val="FF0000"/>
                </a:solidFill>
                <a:latin typeface="Arial" charset="0"/>
                <a:cs typeface="Arial" charset="0"/>
              </a:rPr>
              <a:t>14</a:t>
            </a:r>
          </a:p>
        </p:txBody>
      </p:sp>
      <p:sp>
        <p:nvSpPr>
          <p:cNvPr id="87127" name="Text Box 87"/>
          <p:cNvSpPr txBox="1">
            <a:spLocks noChangeArrowheads="1"/>
          </p:cNvSpPr>
          <p:nvPr/>
        </p:nvSpPr>
        <p:spPr bwMode="auto">
          <a:xfrm>
            <a:off x="4714889" y="4129089"/>
            <a:ext cx="5693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  <a:cs typeface="Arial" charset="0"/>
              </a:rPr>
              <a:t>271</a:t>
            </a:r>
          </a:p>
        </p:txBody>
      </p:sp>
      <p:sp>
        <p:nvSpPr>
          <p:cNvPr id="87128" name="Text Box 88"/>
          <p:cNvSpPr txBox="1">
            <a:spLocks noChangeArrowheads="1"/>
          </p:cNvSpPr>
          <p:nvPr/>
        </p:nvSpPr>
        <p:spPr bwMode="auto">
          <a:xfrm>
            <a:off x="4886325" y="4814889"/>
            <a:ext cx="4411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800">
                <a:solidFill>
                  <a:srgbClr val="FF0000"/>
                </a:solidFill>
                <a:latin typeface="Arial" charset="0"/>
                <a:cs typeface="Arial" charset="0"/>
              </a:rPr>
              <a:t>49</a:t>
            </a:r>
          </a:p>
        </p:txBody>
      </p:sp>
      <p:sp>
        <p:nvSpPr>
          <p:cNvPr id="87129" name="Text Box 89"/>
          <p:cNvSpPr txBox="1">
            <a:spLocks noChangeArrowheads="1"/>
          </p:cNvSpPr>
          <p:nvPr/>
        </p:nvSpPr>
        <p:spPr bwMode="auto">
          <a:xfrm>
            <a:off x="6343664" y="2819400"/>
            <a:ext cx="5693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  <a:cs typeface="Arial" charset="0"/>
              </a:rPr>
              <a:t>646</a:t>
            </a:r>
          </a:p>
        </p:txBody>
      </p:sp>
      <p:sp>
        <p:nvSpPr>
          <p:cNvPr id="87130" name="Text Box 90"/>
          <p:cNvSpPr txBox="1">
            <a:spLocks noChangeArrowheads="1"/>
          </p:cNvSpPr>
          <p:nvPr/>
        </p:nvSpPr>
        <p:spPr bwMode="auto">
          <a:xfrm>
            <a:off x="6537326" y="4967289"/>
            <a:ext cx="4411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800">
                <a:solidFill>
                  <a:srgbClr val="FF0000"/>
                </a:solidFill>
                <a:latin typeface="Arial" charset="0"/>
                <a:cs typeface="Arial" charset="0"/>
              </a:rPr>
              <a:t>17</a:t>
            </a:r>
          </a:p>
        </p:txBody>
      </p:sp>
      <p:sp>
        <p:nvSpPr>
          <p:cNvPr id="87131" name="Text Box 91"/>
          <p:cNvSpPr txBox="1">
            <a:spLocks noChangeArrowheads="1"/>
          </p:cNvSpPr>
          <p:nvPr/>
        </p:nvSpPr>
        <p:spPr bwMode="auto">
          <a:xfrm>
            <a:off x="7766064" y="4433889"/>
            <a:ext cx="5693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  <a:cs typeface="Arial" charset="0"/>
              </a:rPr>
              <a:t>171</a:t>
            </a:r>
          </a:p>
        </p:txBody>
      </p:sp>
      <p:sp>
        <p:nvSpPr>
          <p:cNvPr id="87132" name="Text Box 92"/>
          <p:cNvSpPr txBox="1">
            <a:spLocks noChangeArrowheads="1"/>
          </p:cNvSpPr>
          <p:nvPr/>
        </p:nvSpPr>
        <p:spPr bwMode="auto">
          <a:xfrm>
            <a:off x="7872414" y="4891089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800">
                <a:solidFill>
                  <a:srgbClr val="FF0000"/>
                </a:solidFill>
                <a:latin typeface="Arial" charset="0"/>
                <a:cs typeface="Arial" charset="0"/>
              </a:rPr>
              <a:t>9</a:t>
            </a:r>
          </a:p>
        </p:txBody>
      </p:sp>
      <p:grpSp>
        <p:nvGrpSpPr>
          <p:cNvPr id="470109" name="Group 93"/>
          <p:cNvGrpSpPr>
            <a:grpSpLocks/>
          </p:cNvGrpSpPr>
          <p:nvPr/>
        </p:nvGrpSpPr>
        <p:grpSpPr bwMode="auto">
          <a:xfrm>
            <a:off x="1200150" y="1889125"/>
            <a:ext cx="7583488" cy="736600"/>
            <a:chOff x="672" y="1190"/>
            <a:chExt cx="4246" cy="464"/>
          </a:xfrm>
        </p:grpSpPr>
        <p:sp>
          <p:nvSpPr>
            <p:cNvPr id="87134" name="Text Box 94"/>
            <p:cNvSpPr txBox="1">
              <a:spLocks noChangeArrowheads="1"/>
            </p:cNvSpPr>
            <p:nvPr/>
          </p:nvSpPr>
          <p:spPr bwMode="auto">
            <a:xfrm>
              <a:off x="1584" y="1402"/>
              <a:ext cx="391" cy="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b="1">
                  <a:solidFill>
                    <a:srgbClr val="0000CC"/>
                  </a:solidFill>
                  <a:latin typeface="Arial" charset="0"/>
                  <a:cs typeface="Arial" charset="0"/>
                </a:rPr>
                <a:t>85%</a:t>
              </a:r>
            </a:p>
          </p:txBody>
        </p:sp>
        <p:sp>
          <p:nvSpPr>
            <p:cNvPr id="87135" name="Text Box 95"/>
            <p:cNvSpPr txBox="1">
              <a:spLocks noChangeArrowheads="1"/>
            </p:cNvSpPr>
            <p:nvPr/>
          </p:nvSpPr>
          <p:spPr bwMode="auto">
            <a:xfrm>
              <a:off x="2448" y="1402"/>
              <a:ext cx="391" cy="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b="1">
                  <a:solidFill>
                    <a:srgbClr val="0000CC"/>
                  </a:solidFill>
                  <a:latin typeface="Arial" charset="0"/>
                  <a:cs typeface="Arial" charset="0"/>
                </a:rPr>
                <a:t>82%</a:t>
              </a:r>
            </a:p>
          </p:txBody>
        </p:sp>
        <p:sp>
          <p:nvSpPr>
            <p:cNvPr id="87136" name="Text Box 96"/>
            <p:cNvSpPr txBox="1">
              <a:spLocks noChangeArrowheads="1"/>
            </p:cNvSpPr>
            <p:nvPr/>
          </p:nvSpPr>
          <p:spPr bwMode="auto">
            <a:xfrm>
              <a:off x="3312" y="1392"/>
              <a:ext cx="391" cy="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b="1">
                  <a:solidFill>
                    <a:srgbClr val="0000CC"/>
                  </a:solidFill>
                  <a:latin typeface="Arial" charset="0"/>
                  <a:cs typeface="Arial" charset="0"/>
                </a:rPr>
                <a:t>99%</a:t>
              </a:r>
            </a:p>
          </p:txBody>
        </p:sp>
        <p:sp>
          <p:nvSpPr>
            <p:cNvPr id="87137" name="Text Box 97"/>
            <p:cNvSpPr txBox="1">
              <a:spLocks noChangeArrowheads="1"/>
            </p:cNvSpPr>
            <p:nvPr/>
          </p:nvSpPr>
          <p:spPr bwMode="auto">
            <a:xfrm>
              <a:off x="4080" y="1392"/>
              <a:ext cx="391" cy="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b="1">
                  <a:solidFill>
                    <a:srgbClr val="0000CC"/>
                  </a:solidFill>
                  <a:latin typeface="Arial" charset="0"/>
                  <a:cs typeface="Arial" charset="0"/>
                </a:rPr>
                <a:t>95%</a:t>
              </a:r>
            </a:p>
          </p:txBody>
        </p:sp>
        <p:sp>
          <p:nvSpPr>
            <p:cNvPr id="87138" name="Text Box 98"/>
            <p:cNvSpPr txBox="1">
              <a:spLocks noChangeArrowheads="1"/>
            </p:cNvSpPr>
            <p:nvPr/>
          </p:nvSpPr>
          <p:spPr bwMode="auto">
            <a:xfrm>
              <a:off x="672" y="1190"/>
              <a:ext cx="4246" cy="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b="1">
                  <a:solidFill>
                    <a:srgbClr val="0000CC"/>
                  </a:solidFill>
                  <a:latin typeface="Arial" charset="0"/>
                  <a:cs typeface="Arial" charset="0"/>
                </a:rPr>
                <a:t>% reduction in aflatoxin content in treated fields over control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0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26988"/>
            <a:ext cx="6686550" cy="4487862"/>
          </a:xfrm>
          <a:prstGeom prst="rect">
            <a:avLst/>
          </a:prstGeom>
          <a:noFill/>
          <a:ln w="12700" cap="sq" algn="ctr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4581549"/>
            <a:ext cx="4029075" cy="2251075"/>
          </a:xfrm>
          <a:prstGeom prst="rect">
            <a:avLst/>
          </a:prstGeom>
          <a:noFill/>
          <a:ln w="12700" cap="sq" algn="ctr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14301" y="4248090"/>
            <a:ext cx="42195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FFCC"/>
                </a:solidFill>
                <a:effectLst>
                  <a:glow rad="127000">
                    <a:schemeClr val="bg2">
                      <a:lumMod val="75000"/>
                    </a:schemeClr>
                  </a:glow>
                </a:effectLst>
                <a:latin typeface="Arial" charset="0"/>
              </a:rPr>
              <a:t>Farmers threshing groundnut</a:t>
            </a:r>
          </a:p>
        </p:txBody>
      </p:sp>
      <p:pic>
        <p:nvPicPr>
          <p:cNvPr id="90117" name="Picture 4" descr="G:\Sene\Aflasafe inoculation in Senegal Aug. 2010 07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2819400"/>
            <a:ext cx="5829300" cy="3962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8" name="Text Box 4"/>
          <p:cNvSpPr txBox="1">
            <a:spLocks noChangeArrowheads="1"/>
          </p:cNvSpPr>
          <p:nvPr/>
        </p:nvSpPr>
        <p:spPr bwMode="auto">
          <a:xfrm>
            <a:off x="4357688" y="6400800"/>
            <a:ext cx="5829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FFCC"/>
                </a:solidFill>
                <a:effectLst>
                  <a:glow rad="127000">
                    <a:schemeClr val="bg2">
                      <a:lumMod val="75000"/>
                    </a:schemeClr>
                  </a:glow>
                </a:effectLst>
                <a:latin typeface="Arial" charset="0"/>
              </a:rPr>
              <a:t>Farmers treating groundnut fields with </a:t>
            </a:r>
            <a:r>
              <a:rPr lang="en-US" dirty="0" err="1">
                <a:solidFill>
                  <a:srgbClr val="FFFFCC"/>
                </a:solidFill>
                <a:effectLst>
                  <a:glow rad="127000">
                    <a:schemeClr val="bg2">
                      <a:lumMod val="75000"/>
                    </a:schemeClr>
                  </a:glow>
                </a:effectLst>
                <a:latin typeface="Arial" charset="0"/>
              </a:rPr>
              <a:t>AflaSafe</a:t>
            </a:r>
            <a:endParaRPr lang="en-US" dirty="0">
              <a:solidFill>
                <a:srgbClr val="FFFFCC"/>
              </a:solidFill>
              <a:effectLst>
                <a:glow rad="127000">
                  <a:schemeClr val="bg2">
                    <a:lumMod val="75000"/>
                  </a:schemeClr>
                </a:glow>
              </a:effectLst>
              <a:latin typeface="Arial" charset="0"/>
            </a:endParaRPr>
          </a:p>
        </p:txBody>
      </p:sp>
      <p:sp>
        <p:nvSpPr>
          <p:cNvPr id="985093" name="Text Box 5"/>
          <p:cNvSpPr txBox="1">
            <a:spLocks noChangeArrowheads="1"/>
          </p:cNvSpPr>
          <p:nvPr/>
        </p:nvSpPr>
        <p:spPr bwMode="auto">
          <a:xfrm>
            <a:off x="3716629" y="865915"/>
            <a:ext cx="6802436" cy="1569660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3200" dirty="0" smtClean="0">
                <a:solidFill>
                  <a:srgbClr val="FFFFCC"/>
                </a:solidFill>
                <a:effectLst>
                  <a:glow rad="127000">
                    <a:schemeClr val="tx2">
                      <a:lumMod val="65000"/>
                      <a:lumOff val="35000"/>
                    </a:schemeClr>
                  </a:glow>
                  <a:outerShdw blurRad="38100" dist="38100" dir="2700000" algn="tl">
                    <a:srgbClr val="808080"/>
                  </a:outerShdw>
                </a:effectLst>
                <a:latin typeface="Arial Narrow" pitchFamily="34" charset="0"/>
              </a:rPr>
              <a:t>Aflatoxin Reduction:</a:t>
            </a:r>
          </a:p>
          <a:p>
            <a:pPr>
              <a:spcBef>
                <a:spcPts val="0"/>
              </a:spcBef>
              <a:defRPr/>
            </a:pPr>
            <a:r>
              <a:rPr lang="en-US" sz="3200" dirty="0" smtClean="0">
                <a:solidFill>
                  <a:srgbClr val="FFFFCC"/>
                </a:solidFill>
                <a:effectLst>
                  <a:glow rad="127000">
                    <a:schemeClr val="tx2">
                      <a:lumMod val="65000"/>
                      <a:lumOff val="35000"/>
                    </a:schemeClr>
                  </a:glow>
                  <a:outerShdw blurRad="38100" dist="38100" dir="2700000" algn="tl">
                    <a:srgbClr val="808080"/>
                  </a:outerShdw>
                </a:effectLst>
                <a:latin typeface="Arial Narrow" pitchFamily="34" charset="0"/>
              </a:rPr>
              <a:t>2010 : 87% at harvest; 89% after Storage</a:t>
            </a:r>
          </a:p>
          <a:p>
            <a:pPr>
              <a:spcBef>
                <a:spcPts val="0"/>
              </a:spcBef>
              <a:defRPr/>
            </a:pPr>
            <a:r>
              <a:rPr lang="en-US" sz="3200" dirty="0" smtClean="0">
                <a:solidFill>
                  <a:srgbClr val="FFFFCC"/>
                </a:solidFill>
                <a:effectLst>
                  <a:glow rad="127000">
                    <a:schemeClr val="tx2">
                      <a:lumMod val="65000"/>
                      <a:lumOff val="35000"/>
                    </a:schemeClr>
                  </a:glow>
                  <a:outerShdw blurRad="38100" dist="38100" dir="2700000" algn="tl">
                    <a:srgbClr val="808080"/>
                  </a:outerShdw>
                </a:effectLst>
                <a:latin typeface="Arial Narrow" pitchFamily="34" charset="0"/>
              </a:rPr>
              <a:t>2011: 82% at harvest;</a:t>
            </a:r>
            <a:r>
              <a:rPr lang="en-US" sz="3200" dirty="0">
                <a:solidFill>
                  <a:srgbClr val="FFFFCC"/>
                </a:solidFill>
                <a:effectLst>
                  <a:glow rad="127000">
                    <a:schemeClr val="tx2">
                      <a:lumMod val="65000"/>
                      <a:lumOff val="35000"/>
                    </a:schemeClr>
                  </a:glow>
                  <a:outerShdw blurRad="38100" dist="38100" dir="2700000" algn="tl">
                    <a:srgbClr val="808080"/>
                  </a:outerShdw>
                </a:effectLst>
                <a:latin typeface="Arial Narrow" pitchFamily="34" charset="0"/>
              </a:rPr>
              <a:t> </a:t>
            </a:r>
            <a:r>
              <a:rPr lang="en-US" sz="3200" dirty="0" smtClean="0">
                <a:solidFill>
                  <a:srgbClr val="FFFFCC"/>
                </a:solidFill>
                <a:effectLst>
                  <a:glow rad="127000">
                    <a:schemeClr val="tx2">
                      <a:lumMod val="65000"/>
                      <a:lumOff val="35000"/>
                    </a:schemeClr>
                  </a:glow>
                  <a:outerShdw blurRad="38100" dist="38100" dir="2700000" algn="tl">
                    <a:srgbClr val="808080"/>
                  </a:outerShdw>
                </a:effectLst>
                <a:latin typeface="Arial Narrow" pitchFamily="34" charset="0"/>
              </a:rPr>
              <a:t>93% after Storage</a:t>
            </a:r>
          </a:p>
        </p:txBody>
      </p:sp>
      <p:sp>
        <p:nvSpPr>
          <p:cNvPr id="90120" name="Text Box 14"/>
          <p:cNvSpPr txBox="1">
            <a:spLocks noChangeArrowheads="1"/>
          </p:cNvSpPr>
          <p:nvPr/>
        </p:nvSpPr>
        <p:spPr bwMode="auto">
          <a:xfrm>
            <a:off x="5524501" y="13855"/>
            <a:ext cx="3103562" cy="866775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  <a:effectLst/>
          <a:extLst/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000" dirty="0">
                <a:solidFill>
                  <a:srgbClr val="FF47A3"/>
                </a:solidFill>
                <a:effectLst>
                  <a:glow rad="304800">
                    <a:srgbClr val="990099">
                      <a:alpha val="82000"/>
                    </a:srgbClr>
                  </a:glow>
                </a:effectLst>
                <a:latin typeface="Arial" charset="0"/>
              </a:rPr>
              <a:t>Senegal</a:t>
            </a:r>
          </a:p>
        </p:txBody>
      </p:sp>
      <p:sp>
        <p:nvSpPr>
          <p:cNvPr id="90121" name="Text Box 15"/>
          <p:cNvSpPr txBox="1">
            <a:spLocks noChangeArrowheads="1"/>
          </p:cNvSpPr>
          <p:nvPr/>
        </p:nvSpPr>
        <p:spPr bwMode="auto">
          <a:xfrm>
            <a:off x="-114300" y="2577415"/>
            <a:ext cx="4505784" cy="138499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2800" dirty="0">
                <a:solidFill>
                  <a:srgbClr val="FF6DB6"/>
                </a:solidFill>
                <a:effectLst>
                  <a:glow rad="165100">
                    <a:srgbClr val="800080">
                      <a:alpha val="40000"/>
                    </a:srgbClr>
                  </a:glow>
                </a:effectLst>
                <a:latin typeface="Arial" charset="0"/>
              </a:rPr>
              <a:t>38 Farms </a:t>
            </a:r>
            <a:r>
              <a:rPr lang="en-US" sz="2800" dirty="0" smtClean="0">
                <a:solidFill>
                  <a:srgbClr val="FF6DB6"/>
                </a:solidFill>
                <a:effectLst>
                  <a:glow rad="165100">
                    <a:srgbClr val="800080">
                      <a:alpha val="40000"/>
                    </a:srgbClr>
                  </a:glow>
                </a:effectLst>
                <a:latin typeface="Arial" charset="0"/>
              </a:rPr>
              <a:t>Treated </a:t>
            </a:r>
            <a:r>
              <a:rPr lang="en-US" sz="2800" dirty="0">
                <a:solidFill>
                  <a:srgbClr val="FF6DB6"/>
                </a:solidFill>
                <a:effectLst>
                  <a:glow rad="165100">
                    <a:srgbClr val="800080">
                      <a:alpha val="40000"/>
                    </a:srgbClr>
                  </a:glow>
                </a:effectLst>
                <a:latin typeface="Arial" charset="0"/>
              </a:rPr>
              <a:t>in </a:t>
            </a:r>
            <a:r>
              <a:rPr lang="en-US" sz="2800" dirty="0" smtClean="0">
                <a:solidFill>
                  <a:srgbClr val="FF6DB6"/>
                </a:solidFill>
                <a:effectLst>
                  <a:glow rad="165100">
                    <a:srgbClr val="800080">
                      <a:alpha val="40000"/>
                    </a:srgbClr>
                  </a:glow>
                </a:effectLst>
                <a:latin typeface="Arial" charset="0"/>
              </a:rPr>
              <a:t>2010</a:t>
            </a:r>
          </a:p>
          <a:p>
            <a:pPr algn="r"/>
            <a:r>
              <a:rPr lang="en-US" sz="2800" dirty="0" smtClean="0">
                <a:solidFill>
                  <a:srgbClr val="FF6DB6"/>
                </a:solidFill>
                <a:effectLst>
                  <a:glow rad="165100">
                    <a:srgbClr val="800080">
                      <a:alpha val="40000"/>
                    </a:srgbClr>
                  </a:glow>
                </a:effectLst>
                <a:latin typeface="Arial" charset="0"/>
              </a:rPr>
              <a:t>40 Farms Treated in 2011</a:t>
            </a:r>
          </a:p>
          <a:p>
            <a:pPr algn="r"/>
            <a:r>
              <a:rPr lang="en-US" sz="2800" dirty="0" smtClean="0">
                <a:solidFill>
                  <a:srgbClr val="FF6DB6"/>
                </a:solidFill>
                <a:effectLst>
                  <a:glow rad="165100">
                    <a:srgbClr val="800080">
                      <a:alpha val="40000"/>
                    </a:srgbClr>
                  </a:glow>
                </a:effectLst>
                <a:latin typeface="Arial" charset="0"/>
              </a:rPr>
              <a:t>196 Farms Treated in 2012</a:t>
            </a:r>
            <a:endParaRPr lang="en-US" sz="2800" dirty="0">
              <a:solidFill>
                <a:srgbClr val="FF6DB6"/>
              </a:solidFill>
              <a:effectLst>
                <a:glow rad="165100">
                  <a:srgbClr val="800080">
                    <a:alpha val="40000"/>
                  </a:srgbClr>
                </a:glow>
              </a:effectLst>
              <a:latin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5143500" y="879765"/>
            <a:ext cx="3886200" cy="0"/>
          </a:xfrm>
          <a:prstGeom prst="line">
            <a:avLst/>
          </a:prstGeom>
          <a:solidFill>
            <a:schemeClr val="accent1"/>
          </a:solidFill>
          <a:ln w="31750" cap="sq" cmpd="sng" algn="ctr">
            <a:solidFill>
              <a:srgbClr val="FF6DB6"/>
            </a:solidFill>
            <a:prstDash val="solid"/>
            <a:round/>
            <a:headEnd type="none" w="sm" len="sm"/>
            <a:tailEnd type="none" w="sm" len="sm"/>
          </a:ln>
          <a:effectLst>
            <a:glow rad="152400">
              <a:srgbClr val="990099">
                <a:alpha val="71000"/>
              </a:srgbClr>
            </a:glow>
            <a:softEdge rad="0"/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509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43100" y="194956"/>
            <a:ext cx="7543800" cy="6362634"/>
            <a:chOff x="647700" y="194956"/>
            <a:chExt cx="7543800" cy="6362634"/>
          </a:xfrm>
        </p:grpSpPr>
        <p:grpSp>
          <p:nvGrpSpPr>
            <p:cNvPr id="292987" name="Group 292986"/>
            <p:cNvGrpSpPr/>
            <p:nvPr/>
          </p:nvGrpSpPr>
          <p:grpSpPr>
            <a:xfrm>
              <a:off x="2141981" y="194956"/>
              <a:ext cx="5318788" cy="6362634"/>
              <a:chOff x="2110449" y="179190"/>
              <a:chExt cx="5318788" cy="6362634"/>
            </a:xfrm>
          </p:grpSpPr>
          <p:sp>
            <p:nvSpPr>
              <p:cNvPr id="292864" name="Freeform 26"/>
              <p:cNvSpPr>
                <a:spLocks/>
              </p:cNvSpPr>
              <p:nvPr/>
            </p:nvSpPr>
            <p:spPr bwMode="auto">
              <a:xfrm>
                <a:off x="4360268" y="4971786"/>
                <a:ext cx="1038159" cy="1049536"/>
              </a:xfrm>
              <a:custGeom>
                <a:avLst/>
                <a:gdLst>
                  <a:gd name="T0" fmla="*/ 216 w 365"/>
                  <a:gd name="T1" fmla="*/ 242 h 369"/>
                  <a:gd name="T2" fmla="*/ 218 w 365"/>
                  <a:gd name="T3" fmla="*/ 199 h 369"/>
                  <a:gd name="T4" fmla="*/ 219 w 365"/>
                  <a:gd name="T5" fmla="*/ 156 h 369"/>
                  <a:gd name="T6" fmla="*/ 246 w 365"/>
                  <a:gd name="T7" fmla="*/ 156 h 369"/>
                  <a:gd name="T8" fmla="*/ 247 w 365"/>
                  <a:gd name="T9" fmla="*/ 127 h 369"/>
                  <a:gd name="T10" fmla="*/ 248 w 365"/>
                  <a:gd name="T11" fmla="*/ 99 h 369"/>
                  <a:gd name="T12" fmla="*/ 249 w 365"/>
                  <a:gd name="T13" fmla="*/ 70 h 369"/>
                  <a:gd name="T14" fmla="*/ 250 w 365"/>
                  <a:gd name="T15" fmla="*/ 42 h 369"/>
                  <a:gd name="T16" fmla="*/ 281 w 365"/>
                  <a:gd name="T17" fmla="*/ 38 h 369"/>
                  <a:gd name="T18" fmla="*/ 313 w 365"/>
                  <a:gd name="T19" fmla="*/ 34 h 369"/>
                  <a:gd name="T20" fmla="*/ 323 w 365"/>
                  <a:gd name="T21" fmla="*/ 45 h 369"/>
                  <a:gd name="T22" fmla="*/ 344 w 365"/>
                  <a:gd name="T23" fmla="*/ 33 h 369"/>
                  <a:gd name="T24" fmla="*/ 365 w 365"/>
                  <a:gd name="T25" fmla="*/ 26 h 369"/>
                  <a:gd name="T26" fmla="*/ 336 w 365"/>
                  <a:gd name="T27" fmla="*/ 17 h 369"/>
                  <a:gd name="T28" fmla="*/ 317 w 365"/>
                  <a:gd name="T29" fmla="*/ 21 h 369"/>
                  <a:gd name="T30" fmla="*/ 276 w 365"/>
                  <a:gd name="T31" fmla="*/ 25 h 369"/>
                  <a:gd name="T32" fmla="*/ 236 w 365"/>
                  <a:gd name="T33" fmla="*/ 30 h 369"/>
                  <a:gd name="T34" fmla="*/ 210 w 365"/>
                  <a:gd name="T35" fmla="*/ 25 h 369"/>
                  <a:gd name="T36" fmla="*/ 185 w 365"/>
                  <a:gd name="T37" fmla="*/ 19 h 369"/>
                  <a:gd name="T38" fmla="*/ 180 w 365"/>
                  <a:gd name="T39" fmla="*/ 13 h 369"/>
                  <a:gd name="T40" fmla="*/ 149 w 365"/>
                  <a:gd name="T41" fmla="*/ 12 h 369"/>
                  <a:gd name="T42" fmla="*/ 117 w 365"/>
                  <a:gd name="T43" fmla="*/ 11 h 369"/>
                  <a:gd name="T44" fmla="*/ 86 w 365"/>
                  <a:gd name="T45" fmla="*/ 10 h 369"/>
                  <a:gd name="T46" fmla="*/ 55 w 365"/>
                  <a:gd name="T47" fmla="*/ 9 h 369"/>
                  <a:gd name="T48" fmla="*/ 34 w 365"/>
                  <a:gd name="T49" fmla="*/ 0 h 369"/>
                  <a:gd name="T50" fmla="*/ 1 w 365"/>
                  <a:gd name="T51" fmla="*/ 9 h 369"/>
                  <a:gd name="T52" fmla="*/ 0 w 365"/>
                  <a:gd name="T53" fmla="*/ 26 h 369"/>
                  <a:gd name="T54" fmla="*/ 18 w 365"/>
                  <a:gd name="T55" fmla="*/ 64 h 369"/>
                  <a:gd name="T56" fmla="*/ 36 w 365"/>
                  <a:gd name="T57" fmla="*/ 102 h 369"/>
                  <a:gd name="T58" fmla="*/ 55 w 365"/>
                  <a:gd name="T59" fmla="*/ 139 h 369"/>
                  <a:gd name="T60" fmla="*/ 72 w 365"/>
                  <a:gd name="T61" fmla="*/ 177 h 369"/>
                  <a:gd name="T62" fmla="*/ 75 w 365"/>
                  <a:gd name="T63" fmla="*/ 193 h 369"/>
                  <a:gd name="T64" fmla="*/ 70 w 365"/>
                  <a:gd name="T65" fmla="*/ 191 h 369"/>
                  <a:gd name="T66" fmla="*/ 74 w 365"/>
                  <a:gd name="T67" fmla="*/ 223 h 369"/>
                  <a:gd name="T68" fmla="*/ 79 w 365"/>
                  <a:gd name="T69" fmla="*/ 255 h 369"/>
                  <a:gd name="T70" fmla="*/ 83 w 365"/>
                  <a:gd name="T71" fmla="*/ 286 h 369"/>
                  <a:gd name="T72" fmla="*/ 88 w 365"/>
                  <a:gd name="T73" fmla="*/ 318 h 369"/>
                  <a:gd name="T74" fmla="*/ 103 w 365"/>
                  <a:gd name="T75" fmla="*/ 339 h 369"/>
                  <a:gd name="T76" fmla="*/ 118 w 365"/>
                  <a:gd name="T77" fmla="*/ 360 h 369"/>
                  <a:gd name="T78" fmla="*/ 134 w 365"/>
                  <a:gd name="T79" fmla="*/ 343 h 369"/>
                  <a:gd name="T80" fmla="*/ 142 w 365"/>
                  <a:gd name="T81" fmla="*/ 363 h 369"/>
                  <a:gd name="T82" fmla="*/ 183 w 365"/>
                  <a:gd name="T83" fmla="*/ 369 h 369"/>
                  <a:gd name="T84" fmla="*/ 206 w 365"/>
                  <a:gd name="T85" fmla="*/ 358 h 369"/>
                  <a:gd name="T86" fmla="*/ 208 w 365"/>
                  <a:gd name="T87" fmla="*/ 329 h 369"/>
                  <a:gd name="T88" fmla="*/ 211 w 365"/>
                  <a:gd name="T89" fmla="*/ 300 h 369"/>
                  <a:gd name="T90" fmla="*/ 214 w 365"/>
                  <a:gd name="T91" fmla="*/ 271 h 369"/>
                  <a:gd name="T92" fmla="*/ 216 w 365"/>
                  <a:gd name="T93" fmla="*/ 242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65" h="369">
                    <a:moveTo>
                      <a:pt x="216" y="242"/>
                    </a:moveTo>
                    <a:lnTo>
                      <a:pt x="218" y="199"/>
                    </a:lnTo>
                    <a:lnTo>
                      <a:pt x="219" y="156"/>
                    </a:lnTo>
                    <a:lnTo>
                      <a:pt x="246" y="156"/>
                    </a:lnTo>
                    <a:lnTo>
                      <a:pt x="247" y="127"/>
                    </a:lnTo>
                    <a:lnTo>
                      <a:pt x="248" y="99"/>
                    </a:lnTo>
                    <a:lnTo>
                      <a:pt x="249" y="70"/>
                    </a:lnTo>
                    <a:lnTo>
                      <a:pt x="250" y="42"/>
                    </a:lnTo>
                    <a:lnTo>
                      <a:pt x="281" y="38"/>
                    </a:lnTo>
                    <a:lnTo>
                      <a:pt x="313" y="34"/>
                    </a:lnTo>
                    <a:lnTo>
                      <a:pt x="323" y="45"/>
                    </a:lnTo>
                    <a:lnTo>
                      <a:pt x="344" y="33"/>
                    </a:lnTo>
                    <a:lnTo>
                      <a:pt x="365" y="26"/>
                    </a:lnTo>
                    <a:lnTo>
                      <a:pt x="336" y="17"/>
                    </a:lnTo>
                    <a:lnTo>
                      <a:pt x="317" y="21"/>
                    </a:lnTo>
                    <a:lnTo>
                      <a:pt x="276" y="25"/>
                    </a:lnTo>
                    <a:lnTo>
                      <a:pt x="236" y="30"/>
                    </a:lnTo>
                    <a:lnTo>
                      <a:pt x="210" y="25"/>
                    </a:lnTo>
                    <a:lnTo>
                      <a:pt x="185" y="19"/>
                    </a:lnTo>
                    <a:lnTo>
                      <a:pt x="180" y="13"/>
                    </a:lnTo>
                    <a:lnTo>
                      <a:pt x="149" y="12"/>
                    </a:lnTo>
                    <a:lnTo>
                      <a:pt x="117" y="11"/>
                    </a:lnTo>
                    <a:lnTo>
                      <a:pt x="86" y="10"/>
                    </a:lnTo>
                    <a:lnTo>
                      <a:pt x="55" y="9"/>
                    </a:lnTo>
                    <a:lnTo>
                      <a:pt x="34" y="0"/>
                    </a:lnTo>
                    <a:lnTo>
                      <a:pt x="1" y="9"/>
                    </a:lnTo>
                    <a:lnTo>
                      <a:pt x="0" y="26"/>
                    </a:lnTo>
                    <a:lnTo>
                      <a:pt x="18" y="64"/>
                    </a:lnTo>
                    <a:lnTo>
                      <a:pt x="36" y="102"/>
                    </a:lnTo>
                    <a:lnTo>
                      <a:pt x="55" y="139"/>
                    </a:lnTo>
                    <a:lnTo>
                      <a:pt x="72" y="177"/>
                    </a:lnTo>
                    <a:lnTo>
                      <a:pt x="75" y="193"/>
                    </a:lnTo>
                    <a:lnTo>
                      <a:pt x="70" y="191"/>
                    </a:lnTo>
                    <a:lnTo>
                      <a:pt x="74" y="223"/>
                    </a:lnTo>
                    <a:lnTo>
                      <a:pt x="79" y="255"/>
                    </a:lnTo>
                    <a:lnTo>
                      <a:pt x="83" y="286"/>
                    </a:lnTo>
                    <a:lnTo>
                      <a:pt x="88" y="318"/>
                    </a:lnTo>
                    <a:lnTo>
                      <a:pt x="103" y="339"/>
                    </a:lnTo>
                    <a:lnTo>
                      <a:pt x="118" y="360"/>
                    </a:lnTo>
                    <a:lnTo>
                      <a:pt x="134" y="343"/>
                    </a:lnTo>
                    <a:lnTo>
                      <a:pt x="142" y="363"/>
                    </a:lnTo>
                    <a:lnTo>
                      <a:pt x="183" y="369"/>
                    </a:lnTo>
                    <a:lnTo>
                      <a:pt x="206" y="358"/>
                    </a:lnTo>
                    <a:lnTo>
                      <a:pt x="208" y="329"/>
                    </a:lnTo>
                    <a:lnTo>
                      <a:pt x="211" y="300"/>
                    </a:lnTo>
                    <a:lnTo>
                      <a:pt x="214" y="271"/>
                    </a:lnTo>
                    <a:lnTo>
                      <a:pt x="216" y="242"/>
                    </a:lnTo>
                    <a:close/>
                  </a:path>
                </a:pathLst>
              </a:custGeom>
              <a:solidFill>
                <a:srgbClr val="C0FF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865" name="Freeform 27"/>
              <p:cNvSpPr>
                <a:spLocks/>
              </p:cNvSpPr>
              <p:nvPr/>
            </p:nvSpPr>
            <p:spPr bwMode="auto">
              <a:xfrm>
                <a:off x="4974630" y="5045737"/>
                <a:ext cx="713912" cy="796396"/>
              </a:xfrm>
              <a:custGeom>
                <a:avLst/>
                <a:gdLst>
                  <a:gd name="T0" fmla="*/ 0 w 251"/>
                  <a:gd name="T1" fmla="*/ 216 h 280"/>
                  <a:gd name="T2" fmla="*/ 2 w 251"/>
                  <a:gd name="T3" fmla="*/ 173 h 280"/>
                  <a:gd name="T4" fmla="*/ 3 w 251"/>
                  <a:gd name="T5" fmla="*/ 130 h 280"/>
                  <a:gd name="T6" fmla="*/ 30 w 251"/>
                  <a:gd name="T7" fmla="*/ 130 h 280"/>
                  <a:gd name="T8" fmla="*/ 31 w 251"/>
                  <a:gd name="T9" fmla="*/ 101 h 280"/>
                  <a:gd name="T10" fmla="*/ 32 w 251"/>
                  <a:gd name="T11" fmla="*/ 73 h 280"/>
                  <a:gd name="T12" fmla="*/ 33 w 251"/>
                  <a:gd name="T13" fmla="*/ 44 h 280"/>
                  <a:gd name="T14" fmla="*/ 34 w 251"/>
                  <a:gd name="T15" fmla="*/ 16 h 280"/>
                  <a:gd name="T16" fmla="*/ 65 w 251"/>
                  <a:gd name="T17" fmla="*/ 12 h 280"/>
                  <a:gd name="T18" fmla="*/ 97 w 251"/>
                  <a:gd name="T19" fmla="*/ 8 h 280"/>
                  <a:gd name="T20" fmla="*/ 107 w 251"/>
                  <a:gd name="T21" fmla="*/ 19 h 280"/>
                  <a:gd name="T22" fmla="*/ 128 w 251"/>
                  <a:gd name="T23" fmla="*/ 7 h 280"/>
                  <a:gd name="T24" fmla="*/ 149 w 251"/>
                  <a:gd name="T25" fmla="*/ 0 h 280"/>
                  <a:gd name="T26" fmla="*/ 165 w 251"/>
                  <a:gd name="T27" fmla="*/ 30 h 280"/>
                  <a:gd name="T28" fmla="*/ 181 w 251"/>
                  <a:gd name="T29" fmla="*/ 60 h 280"/>
                  <a:gd name="T30" fmla="*/ 200 w 251"/>
                  <a:gd name="T31" fmla="*/ 76 h 280"/>
                  <a:gd name="T32" fmla="*/ 205 w 251"/>
                  <a:gd name="T33" fmla="*/ 82 h 280"/>
                  <a:gd name="T34" fmla="*/ 212 w 251"/>
                  <a:gd name="T35" fmla="*/ 91 h 280"/>
                  <a:gd name="T36" fmla="*/ 221 w 251"/>
                  <a:gd name="T37" fmla="*/ 117 h 280"/>
                  <a:gd name="T38" fmla="*/ 245 w 251"/>
                  <a:gd name="T39" fmla="*/ 128 h 280"/>
                  <a:gd name="T40" fmla="*/ 251 w 251"/>
                  <a:gd name="T41" fmla="*/ 134 h 280"/>
                  <a:gd name="T42" fmla="*/ 250 w 251"/>
                  <a:gd name="T43" fmla="*/ 136 h 280"/>
                  <a:gd name="T44" fmla="*/ 214 w 251"/>
                  <a:gd name="T45" fmla="*/ 159 h 280"/>
                  <a:gd name="T46" fmla="*/ 187 w 251"/>
                  <a:gd name="T47" fmla="*/ 183 h 280"/>
                  <a:gd name="T48" fmla="*/ 173 w 251"/>
                  <a:gd name="T49" fmla="*/ 210 h 280"/>
                  <a:gd name="T50" fmla="*/ 157 w 251"/>
                  <a:gd name="T51" fmla="*/ 221 h 280"/>
                  <a:gd name="T52" fmla="*/ 141 w 251"/>
                  <a:gd name="T53" fmla="*/ 247 h 280"/>
                  <a:gd name="T54" fmla="*/ 101 w 251"/>
                  <a:gd name="T55" fmla="*/ 241 h 280"/>
                  <a:gd name="T56" fmla="*/ 80 w 251"/>
                  <a:gd name="T57" fmla="*/ 233 h 280"/>
                  <a:gd name="T58" fmla="*/ 66 w 251"/>
                  <a:gd name="T59" fmla="*/ 253 h 280"/>
                  <a:gd name="T60" fmla="*/ 52 w 251"/>
                  <a:gd name="T61" fmla="*/ 274 h 280"/>
                  <a:gd name="T62" fmla="*/ 23 w 251"/>
                  <a:gd name="T63" fmla="*/ 280 h 280"/>
                  <a:gd name="T64" fmla="*/ 14 w 251"/>
                  <a:gd name="T65" fmla="*/ 275 h 280"/>
                  <a:gd name="T66" fmla="*/ 18 w 251"/>
                  <a:gd name="T67" fmla="*/ 245 h 280"/>
                  <a:gd name="T68" fmla="*/ 0 w 251"/>
                  <a:gd name="T69" fmla="*/ 21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1" h="280">
                    <a:moveTo>
                      <a:pt x="0" y="216"/>
                    </a:moveTo>
                    <a:lnTo>
                      <a:pt x="2" y="173"/>
                    </a:lnTo>
                    <a:lnTo>
                      <a:pt x="3" y="130"/>
                    </a:lnTo>
                    <a:lnTo>
                      <a:pt x="30" y="130"/>
                    </a:lnTo>
                    <a:lnTo>
                      <a:pt x="31" y="101"/>
                    </a:lnTo>
                    <a:lnTo>
                      <a:pt x="32" y="73"/>
                    </a:lnTo>
                    <a:lnTo>
                      <a:pt x="33" y="44"/>
                    </a:lnTo>
                    <a:lnTo>
                      <a:pt x="34" y="16"/>
                    </a:lnTo>
                    <a:lnTo>
                      <a:pt x="65" y="12"/>
                    </a:lnTo>
                    <a:lnTo>
                      <a:pt x="97" y="8"/>
                    </a:lnTo>
                    <a:lnTo>
                      <a:pt x="107" y="19"/>
                    </a:lnTo>
                    <a:lnTo>
                      <a:pt x="128" y="7"/>
                    </a:lnTo>
                    <a:lnTo>
                      <a:pt x="149" y="0"/>
                    </a:lnTo>
                    <a:lnTo>
                      <a:pt x="165" y="30"/>
                    </a:lnTo>
                    <a:lnTo>
                      <a:pt x="181" y="60"/>
                    </a:lnTo>
                    <a:lnTo>
                      <a:pt x="200" y="76"/>
                    </a:lnTo>
                    <a:lnTo>
                      <a:pt x="205" y="82"/>
                    </a:lnTo>
                    <a:lnTo>
                      <a:pt x="212" y="91"/>
                    </a:lnTo>
                    <a:lnTo>
                      <a:pt x="221" y="117"/>
                    </a:lnTo>
                    <a:lnTo>
                      <a:pt x="245" y="128"/>
                    </a:lnTo>
                    <a:lnTo>
                      <a:pt x="251" y="134"/>
                    </a:lnTo>
                    <a:lnTo>
                      <a:pt x="250" y="136"/>
                    </a:lnTo>
                    <a:lnTo>
                      <a:pt x="214" y="159"/>
                    </a:lnTo>
                    <a:lnTo>
                      <a:pt x="187" y="183"/>
                    </a:lnTo>
                    <a:lnTo>
                      <a:pt x="173" y="210"/>
                    </a:lnTo>
                    <a:lnTo>
                      <a:pt x="157" y="221"/>
                    </a:lnTo>
                    <a:lnTo>
                      <a:pt x="141" y="247"/>
                    </a:lnTo>
                    <a:lnTo>
                      <a:pt x="101" y="241"/>
                    </a:lnTo>
                    <a:lnTo>
                      <a:pt x="80" y="233"/>
                    </a:lnTo>
                    <a:lnTo>
                      <a:pt x="66" y="253"/>
                    </a:lnTo>
                    <a:lnTo>
                      <a:pt x="52" y="274"/>
                    </a:lnTo>
                    <a:lnTo>
                      <a:pt x="23" y="280"/>
                    </a:lnTo>
                    <a:lnTo>
                      <a:pt x="14" y="275"/>
                    </a:lnTo>
                    <a:lnTo>
                      <a:pt x="18" y="245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C0FF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868" name="Freeform 29"/>
              <p:cNvSpPr>
                <a:spLocks/>
              </p:cNvSpPr>
              <p:nvPr/>
            </p:nvSpPr>
            <p:spPr bwMode="auto">
              <a:xfrm>
                <a:off x="5486599" y="6001412"/>
                <a:ext cx="170656" cy="173501"/>
              </a:xfrm>
              <a:custGeom>
                <a:avLst/>
                <a:gdLst>
                  <a:gd name="T0" fmla="*/ 26 w 60"/>
                  <a:gd name="T1" fmla="*/ 8 h 61"/>
                  <a:gd name="T2" fmla="*/ 0 w 60"/>
                  <a:gd name="T3" fmla="*/ 34 h 61"/>
                  <a:gd name="T4" fmla="*/ 18 w 60"/>
                  <a:gd name="T5" fmla="*/ 61 h 61"/>
                  <a:gd name="T6" fmla="*/ 29 w 60"/>
                  <a:gd name="T7" fmla="*/ 53 h 61"/>
                  <a:gd name="T8" fmla="*/ 54 w 60"/>
                  <a:gd name="T9" fmla="*/ 33 h 61"/>
                  <a:gd name="T10" fmla="*/ 60 w 60"/>
                  <a:gd name="T11" fmla="*/ 14 h 61"/>
                  <a:gd name="T12" fmla="*/ 36 w 60"/>
                  <a:gd name="T13" fmla="*/ 0 h 61"/>
                  <a:gd name="T14" fmla="*/ 26 w 60"/>
                  <a:gd name="T15" fmla="*/ 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61">
                    <a:moveTo>
                      <a:pt x="26" y="8"/>
                    </a:moveTo>
                    <a:lnTo>
                      <a:pt x="0" y="34"/>
                    </a:lnTo>
                    <a:lnTo>
                      <a:pt x="18" y="61"/>
                    </a:lnTo>
                    <a:lnTo>
                      <a:pt x="29" y="53"/>
                    </a:lnTo>
                    <a:lnTo>
                      <a:pt x="54" y="33"/>
                    </a:lnTo>
                    <a:lnTo>
                      <a:pt x="60" y="14"/>
                    </a:lnTo>
                    <a:lnTo>
                      <a:pt x="36" y="0"/>
                    </a:lnTo>
                    <a:lnTo>
                      <a:pt x="26" y="8"/>
                    </a:lnTo>
                    <a:close/>
                  </a:path>
                </a:pathLst>
              </a:custGeom>
              <a:solidFill>
                <a:srgbClr val="C0FF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869" name="Freeform 30"/>
              <p:cNvSpPr>
                <a:spLocks/>
              </p:cNvSpPr>
              <p:nvPr/>
            </p:nvSpPr>
            <p:spPr bwMode="auto">
              <a:xfrm>
                <a:off x="6757988" y="4539457"/>
                <a:ext cx="591608" cy="1188905"/>
              </a:xfrm>
              <a:custGeom>
                <a:avLst/>
                <a:gdLst>
                  <a:gd name="T0" fmla="*/ 75 w 208"/>
                  <a:gd name="T1" fmla="*/ 119 h 418"/>
                  <a:gd name="T2" fmla="*/ 65 w 208"/>
                  <a:gd name="T3" fmla="*/ 120 h 418"/>
                  <a:gd name="T4" fmla="*/ 41 w 208"/>
                  <a:gd name="T5" fmla="*/ 133 h 418"/>
                  <a:gd name="T6" fmla="*/ 34 w 208"/>
                  <a:gd name="T7" fmla="*/ 158 h 418"/>
                  <a:gd name="T8" fmla="*/ 22 w 208"/>
                  <a:gd name="T9" fmla="*/ 185 h 418"/>
                  <a:gd name="T10" fmla="*/ 27 w 208"/>
                  <a:gd name="T11" fmla="*/ 211 h 418"/>
                  <a:gd name="T12" fmla="*/ 27 w 208"/>
                  <a:gd name="T13" fmla="*/ 244 h 418"/>
                  <a:gd name="T14" fmla="*/ 14 w 208"/>
                  <a:gd name="T15" fmla="*/ 262 h 418"/>
                  <a:gd name="T16" fmla="*/ 0 w 208"/>
                  <a:gd name="T17" fmla="*/ 287 h 418"/>
                  <a:gd name="T18" fmla="*/ 0 w 208"/>
                  <a:gd name="T19" fmla="*/ 329 h 418"/>
                  <a:gd name="T20" fmla="*/ 6 w 208"/>
                  <a:gd name="T21" fmla="*/ 363 h 418"/>
                  <a:gd name="T22" fmla="*/ 15 w 208"/>
                  <a:gd name="T23" fmla="*/ 403 h 418"/>
                  <a:gd name="T24" fmla="*/ 51 w 208"/>
                  <a:gd name="T25" fmla="*/ 418 h 418"/>
                  <a:gd name="T26" fmla="*/ 78 w 208"/>
                  <a:gd name="T27" fmla="*/ 408 h 418"/>
                  <a:gd name="T28" fmla="*/ 101 w 208"/>
                  <a:gd name="T29" fmla="*/ 404 h 418"/>
                  <a:gd name="T30" fmla="*/ 112 w 208"/>
                  <a:gd name="T31" fmla="*/ 369 h 418"/>
                  <a:gd name="T32" fmla="*/ 122 w 208"/>
                  <a:gd name="T33" fmla="*/ 339 h 418"/>
                  <a:gd name="T34" fmla="*/ 130 w 208"/>
                  <a:gd name="T35" fmla="*/ 311 h 418"/>
                  <a:gd name="T36" fmla="*/ 140 w 208"/>
                  <a:gd name="T37" fmla="*/ 288 h 418"/>
                  <a:gd name="T38" fmla="*/ 153 w 208"/>
                  <a:gd name="T39" fmla="*/ 252 h 418"/>
                  <a:gd name="T40" fmla="*/ 161 w 208"/>
                  <a:gd name="T41" fmla="*/ 226 h 418"/>
                  <a:gd name="T42" fmla="*/ 175 w 208"/>
                  <a:gd name="T43" fmla="*/ 194 h 418"/>
                  <a:gd name="T44" fmla="*/ 181 w 208"/>
                  <a:gd name="T45" fmla="*/ 168 h 418"/>
                  <a:gd name="T46" fmla="*/ 192 w 208"/>
                  <a:gd name="T47" fmla="*/ 136 h 418"/>
                  <a:gd name="T48" fmla="*/ 187 w 208"/>
                  <a:gd name="T49" fmla="*/ 110 h 418"/>
                  <a:gd name="T50" fmla="*/ 201 w 208"/>
                  <a:gd name="T51" fmla="*/ 118 h 418"/>
                  <a:gd name="T52" fmla="*/ 208 w 208"/>
                  <a:gd name="T53" fmla="*/ 101 h 418"/>
                  <a:gd name="T54" fmla="*/ 205 w 208"/>
                  <a:gd name="T55" fmla="*/ 52 h 418"/>
                  <a:gd name="T56" fmla="*/ 197 w 208"/>
                  <a:gd name="T57" fmla="*/ 26 h 418"/>
                  <a:gd name="T58" fmla="*/ 183 w 208"/>
                  <a:gd name="T59" fmla="*/ 0 h 418"/>
                  <a:gd name="T60" fmla="*/ 174 w 208"/>
                  <a:gd name="T61" fmla="*/ 0 h 418"/>
                  <a:gd name="T62" fmla="*/ 168 w 208"/>
                  <a:gd name="T63" fmla="*/ 11 h 418"/>
                  <a:gd name="T64" fmla="*/ 163 w 208"/>
                  <a:gd name="T65" fmla="*/ 42 h 418"/>
                  <a:gd name="T66" fmla="*/ 152 w 208"/>
                  <a:gd name="T67" fmla="*/ 47 h 418"/>
                  <a:gd name="T68" fmla="*/ 148 w 208"/>
                  <a:gd name="T69" fmla="*/ 52 h 418"/>
                  <a:gd name="T70" fmla="*/ 140 w 208"/>
                  <a:gd name="T71" fmla="*/ 47 h 418"/>
                  <a:gd name="T72" fmla="*/ 142 w 208"/>
                  <a:gd name="T73" fmla="*/ 64 h 418"/>
                  <a:gd name="T74" fmla="*/ 136 w 208"/>
                  <a:gd name="T75" fmla="*/ 77 h 418"/>
                  <a:gd name="T76" fmla="*/ 139 w 208"/>
                  <a:gd name="T77" fmla="*/ 80 h 418"/>
                  <a:gd name="T78" fmla="*/ 125 w 208"/>
                  <a:gd name="T79" fmla="*/ 90 h 418"/>
                  <a:gd name="T80" fmla="*/ 126 w 208"/>
                  <a:gd name="T81" fmla="*/ 80 h 418"/>
                  <a:gd name="T82" fmla="*/ 117 w 208"/>
                  <a:gd name="T83" fmla="*/ 102 h 418"/>
                  <a:gd name="T84" fmla="*/ 113 w 208"/>
                  <a:gd name="T85" fmla="*/ 103 h 418"/>
                  <a:gd name="T86" fmla="*/ 107 w 208"/>
                  <a:gd name="T87" fmla="*/ 101 h 418"/>
                  <a:gd name="T88" fmla="*/ 96 w 208"/>
                  <a:gd name="T89" fmla="*/ 117 h 418"/>
                  <a:gd name="T90" fmla="*/ 75 w 208"/>
                  <a:gd name="T91" fmla="*/ 119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08" h="418">
                    <a:moveTo>
                      <a:pt x="75" y="119"/>
                    </a:moveTo>
                    <a:lnTo>
                      <a:pt x="65" y="120"/>
                    </a:lnTo>
                    <a:lnTo>
                      <a:pt x="41" y="133"/>
                    </a:lnTo>
                    <a:lnTo>
                      <a:pt x="34" y="158"/>
                    </a:lnTo>
                    <a:lnTo>
                      <a:pt x="22" y="185"/>
                    </a:lnTo>
                    <a:lnTo>
                      <a:pt x="27" y="211"/>
                    </a:lnTo>
                    <a:lnTo>
                      <a:pt x="27" y="244"/>
                    </a:lnTo>
                    <a:lnTo>
                      <a:pt x="14" y="262"/>
                    </a:lnTo>
                    <a:lnTo>
                      <a:pt x="0" y="287"/>
                    </a:lnTo>
                    <a:lnTo>
                      <a:pt x="0" y="329"/>
                    </a:lnTo>
                    <a:lnTo>
                      <a:pt x="6" y="363"/>
                    </a:lnTo>
                    <a:lnTo>
                      <a:pt x="15" y="403"/>
                    </a:lnTo>
                    <a:lnTo>
                      <a:pt x="51" y="418"/>
                    </a:lnTo>
                    <a:lnTo>
                      <a:pt x="78" y="408"/>
                    </a:lnTo>
                    <a:lnTo>
                      <a:pt x="101" y="404"/>
                    </a:lnTo>
                    <a:lnTo>
                      <a:pt x="112" y="369"/>
                    </a:lnTo>
                    <a:lnTo>
                      <a:pt x="122" y="339"/>
                    </a:lnTo>
                    <a:lnTo>
                      <a:pt x="130" y="311"/>
                    </a:lnTo>
                    <a:lnTo>
                      <a:pt x="140" y="288"/>
                    </a:lnTo>
                    <a:lnTo>
                      <a:pt x="153" y="252"/>
                    </a:lnTo>
                    <a:lnTo>
                      <a:pt x="161" y="226"/>
                    </a:lnTo>
                    <a:lnTo>
                      <a:pt x="175" y="194"/>
                    </a:lnTo>
                    <a:lnTo>
                      <a:pt x="181" y="168"/>
                    </a:lnTo>
                    <a:lnTo>
                      <a:pt x="192" y="136"/>
                    </a:lnTo>
                    <a:lnTo>
                      <a:pt x="187" y="110"/>
                    </a:lnTo>
                    <a:lnTo>
                      <a:pt x="201" y="118"/>
                    </a:lnTo>
                    <a:lnTo>
                      <a:pt x="208" y="101"/>
                    </a:lnTo>
                    <a:lnTo>
                      <a:pt x="205" y="52"/>
                    </a:lnTo>
                    <a:lnTo>
                      <a:pt x="197" y="26"/>
                    </a:lnTo>
                    <a:lnTo>
                      <a:pt x="183" y="0"/>
                    </a:lnTo>
                    <a:lnTo>
                      <a:pt x="174" y="0"/>
                    </a:lnTo>
                    <a:lnTo>
                      <a:pt x="168" y="11"/>
                    </a:lnTo>
                    <a:lnTo>
                      <a:pt x="163" y="42"/>
                    </a:lnTo>
                    <a:lnTo>
                      <a:pt x="152" y="47"/>
                    </a:lnTo>
                    <a:lnTo>
                      <a:pt x="148" y="52"/>
                    </a:lnTo>
                    <a:lnTo>
                      <a:pt x="140" y="47"/>
                    </a:lnTo>
                    <a:lnTo>
                      <a:pt x="142" y="64"/>
                    </a:lnTo>
                    <a:lnTo>
                      <a:pt x="136" y="77"/>
                    </a:lnTo>
                    <a:lnTo>
                      <a:pt x="139" y="80"/>
                    </a:lnTo>
                    <a:lnTo>
                      <a:pt x="125" y="90"/>
                    </a:lnTo>
                    <a:lnTo>
                      <a:pt x="126" y="80"/>
                    </a:lnTo>
                    <a:lnTo>
                      <a:pt x="117" y="102"/>
                    </a:lnTo>
                    <a:lnTo>
                      <a:pt x="113" y="103"/>
                    </a:lnTo>
                    <a:lnTo>
                      <a:pt x="107" y="101"/>
                    </a:lnTo>
                    <a:lnTo>
                      <a:pt x="96" y="117"/>
                    </a:lnTo>
                    <a:lnTo>
                      <a:pt x="75" y="119"/>
                    </a:lnTo>
                    <a:close/>
                  </a:path>
                </a:pathLst>
              </a:custGeom>
              <a:solidFill>
                <a:srgbClr val="C0FF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870" name="Freeform 31"/>
              <p:cNvSpPr>
                <a:spLocks/>
              </p:cNvSpPr>
              <p:nvPr/>
            </p:nvSpPr>
            <p:spPr bwMode="auto">
              <a:xfrm>
                <a:off x="4695892" y="5432558"/>
                <a:ext cx="1242946" cy="1109266"/>
              </a:xfrm>
              <a:custGeom>
                <a:avLst/>
                <a:gdLst>
                  <a:gd name="T0" fmla="*/ 96 w 437"/>
                  <a:gd name="T1" fmla="*/ 109 h 390"/>
                  <a:gd name="T2" fmla="*/ 90 w 437"/>
                  <a:gd name="T3" fmla="*/ 167 h 390"/>
                  <a:gd name="T4" fmla="*/ 65 w 437"/>
                  <a:gd name="T5" fmla="*/ 207 h 390"/>
                  <a:gd name="T6" fmla="*/ 16 w 437"/>
                  <a:gd name="T7" fmla="*/ 181 h 390"/>
                  <a:gd name="T8" fmla="*/ 11 w 437"/>
                  <a:gd name="T9" fmla="*/ 227 h 390"/>
                  <a:gd name="T10" fmla="*/ 33 w 437"/>
                  <a:gd name="T11" fmla="*/ 285 h 390"/>
                  <a:gd name="T12" fmla="*/ 33 w 437"/>
                  <a:gd name="T13" fmla="*/ 327 h 390"/>
                  <a:gd name="T14" fmla="*/ 42 w 437"/>
                  <a:gd name="T15" fmla="*/ 375 h 390"/>
                  <a:gd name="T16" fmla="*/ 65 w 437"/>
                  <a:gd name="T17" fmla="*/ 381 h 390"/>
                  <a:gd name="T18" fmla="*/ 111 w 437"/>
                  <a:gd name="T19" fmla="*/ 381 h 390"/>
                  <a:gd name="T20" fmla="*/ 166 w 437"/>
                  <a:gd name="T21" fmla="*/ 370 h 390"/>
                  <a:gd name="T22" fmla="*/ 229 w 437"/>
                  <a:gd name="T23" fmla="*/ 364 h 390"/>
                  <a:gd name="T24" fmla="*/ 288 w 437"/>
                  <a:gd name="T25" fmla="*/ 339 h 390"/>
                  <a:gd name="T26" fmla="*/ 322 w 437"/>
                  <a:gd name="T27" fmla="*/ 309 h 390"/>
                  <a:gd name="T28" fmla="*/ 359 w 437"/>
                  <a:gd name="T29" fmla="*/ 273 h 390"/>
                  <a:gd name="T30" fmla="*/ 392 w 437"/>
                  <a:gd name="T31" fmla="*/ 229 h 390"/>
                  <a:gd name="T32" fmla="*/ 424 w 437"/>
                  <a:gd name="T33" fmla="*/ 175 h 390"/>
                  <a:gd name="T34" fmla="*/ 417 w 437"/>
                  <a:gd name="T35" fmla="*/ 144 h 390"/>
                  <a:gd name="T36" fmla="*/ 386 w 437"/>
                  <a:gd name="T37" fmla="*/ 148 h 390"/>
                  <a:gd name="T38" fmla="*/ 400 w 437"/>
                  <a:gd name="T39" fmla="*/ 110 h 390"/>
                  <a:gd name="T40" fmla="*/ 414 w 437"/>
                  <a:gd name="T41" fmla="*/ 84 h 390"/>
                  <a:gd name="T42" fmla="*/ 408 w 437"/>
                  <a:gd name="T43" fmla="*/ 29 h 390"/>
                  <a:gd name="T44" fmla="*/ 377 w 437"/>
                  <a:gd name="T45" fmla="*/ 4 h 390"/>
                  <a:gd name="T46" fmla="*/ 348 w 437"/>
                  <a:gd name="T47" fmla="*/ 0 h 390"/>
                  <a:gd name="T48" fmla="*/ 285 w 437"/>
                  <a:gd name="T49" fmla="*/ 47 h 390"/>
                  <a:gd name="T50" fmla="*/ 255 w 437"/>
                  <a:gd name="T51" fmla="*/ 85 h 390"/>
                  <a:gd name="T52" fmla="*/ 199 w 437"/>
                  <a:gd name="T53" fmla="*/ 105 h 390"/>
                  <a:gd name="T54" fmla="*/ 164 w 437"/>
                  <a:gd name="T55" fmla="*/ 117 h 390"/>
                  <a:gd name="T56" fmla="*/ 121 w 437"/>
                  <a:gd name="T57" fmla="*/ 144 h 390"/>
                  <a:gd name="T58" fmla="*/ 116 w 437"/>
                  <a:gd name="T59" fmla="*/ 109 h 390"/>
                  <a:gd name="T60" fmla="*/ 304 w 437"/>
                  <a:gd name="T61" fmla="*/ 208 h 390"/>
                  <a:gd name="T62" fmla="*/ 296 w 437"/>
                  <a:gd name="T63" fmla="*/ 261 h 390"/>
                  <a:gd name="T64" fmla="*/ 332 w 437"/>
                  <a:gd name="T65" fmla="*/ 233 h 390"/>
                  <a:gd name="T66" fmla="*/ 314 w 437"/>
                  <a:gd name="T67" fmla="*/ 200 h 390"/>
                  <a:gd name="T68" fmla="*/ 98 w 437"/>
                  <a:gd name="T69" fmla="*/ 8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37" h="390">
                    <a:moveTo>
                      <a:pt x="98" y="80"/>
                    </a:moveTo>
                    <a:lnTo>
                      <a:pt x="96" y="109"/>
                    </a:lnTo>
                    <a:lnTo>
                      <a:pt x="93" y="138"/>
                    </a:lnTo>
                    <a:lnTo>
                      <a:pt x="90" y="167"/>
                    </a:lnTo>
                    <a:lnTo>
                      <a:pt x="88" y="196"/>
                    </a:lnTo>
                    <a:lnTo>
                      <a:pt x="65" y="207"/>
                    </a:lnTo>
                    <a:lnTo>
                      <a:pt x="24" y="201"/>
                    </a:lnTo>
                    <a:lnTo>
                      <a:pt x="16" y="181"/>
                    </a:lnTo>
                    <a:lnTo>
                      <a:pt x="0" y="198"/>
                    </a:lnTo>
                    <a:lnTo>
                      <a:pt x="11" y="227"/>
                    </a:lnTo>
                    <a:lnTo>
                      <a:pt x="22" y="256"/>
                    </a:lnTo>
                    <a:lnTo>
                      <a:pt x="33" y="285"/>
                    </a:lnTo>
                    <a:lnTo>
                      <a:pt x="44" y="313"/>
                    </a:lnTo>
                    <a:lnTo>
                      <a:pt x="33" y="327"/>
                    </a:lnTo>
                    <a:lnTo>
                      <a:pt x="30" y="339"/>
                    </a:lnTo>
                    <a:lnTo>
                      <a:pt x="42" y="375"/>
                    </a:lnTo>
                    <a:lnTo>
                      <a:pt x="53" y="372"/>
                    </a:lnTo>
                    <a:lnTo>
                      <a:pt x="65" y="381"/>
                    </a:lnTo>
                    <a:lnTo>
                      <a:pt x="83" y="390"/>
                    </a:lnTo>
                    <a:lnTo>
                      <a:pt x="111" y="381"/>
                    </a:lnTo>
                    <a:lnTo>
                      <a:pt x="138" y="371"/>
                    </a:lnTo>
                    <a:lnTo>
                      <a:pt x="166" y="370"/>
                    </a:lnTo>
                    <a:lnTo>
                      <a:pt x="194" y="370"/>
                    </a:lnTo>
                    <a:lnTo>
                      <a:pt x="229" y="364"/>
                    </a:lnTo>
                    <a:lnTo>
                      <a:pt x="251" y="361"/>
                    </a:lnTo>
                    <a:lnTo>
                      <a:pt x="288" y="339"/>
                    </a:lnTo>
                    <a:lnTo>
                      <a:pt x="304" y="326"/>
                    </a:lnTo>
                    <a:lnTo>
                      <a:pt x="322" y="309"/>
                    </a:lnTo>
                    <a:lnTo>
                      <a:pt x="341" y="291"/>
                    </a:lnTo>
                    <a:lnTo>
                      <a:pt x="359" y="273"/>
                    </a:lnTo>
                    <a:lnTo>
                      <a:pt x="374" y="254"/>
                    </a:lnTo>
                    <a:lnTo>
                      <a:pt x="392" y="229"/>
                    </a:lnTo>
                    <a:lnTo>
                      <a:pt x="411" y="205"/>
                    </a:lnTo>
                    <a:lnTo>
                      <a:pt x="424" y="175"/>
                    </a:lnTo>
                    <a:lnTo>
                      <a:pt x="437" y="145"/>
                    </a:lnTo>
                    <a:lnTo>
                      <a:pt x="417" y="144"/>
                    </a:lnTo>
                    <a:lnTo>
                      <a:pt x="412" y="158"/>
                    </a:lnTo>
                    <a:lnTo>
                      <a:pt x="386" y="148"/>
                    </a:lnTo>
                    <a:lnTo>
                      <a:pt x="387" y="125"/>
                    </a:lnTo>
                    <a:lnTo>
                      <a:pt x="400" y="110"/>
                    </a:lnTo>
                    <a:lnTo>
                      <a:pt x="415" y="117"/>
                    </a:lnTo>
                    <a:lnTo>
                      <a:pt x="414" y="84"/>
                    </a:lnTo>
                    <a:lnTo>
                      <a:pt x="413" y="51"/>
                    </a:lnTo>
                    <a:lnTo>
                      <a:pt x="408" y="29"/>
                    </a:lnTo>
                    <a:lnTo>
                      <a:pt x="403" y="7"/>
                    </a:lnTo>
                    <a:lnTo>
                      <a:pt x="377" y="4"/>
                    </a:lnTo>
                    <a:lnTo>
                      <a:pt x="352" y="0"/>
                    </a:lnTo>
                    <a:lnTo>
                      <a:pt x="348" y="0"/>
                    </a:lnTo>
                    <a:lnTo>
                      <a:pt x="312" y="23"/>
                    </a:lnTo>
                    <a:lnTo>
                      <a:pt x="285" y="47"/>
                    </a:lnTo>
                    <a:lnTo>
                      <a:pt x="271" y="74"/>
                    </a:lnTo>
                    <a:lnTo>
                      <a:pt x="255" y="85"/>
                    </a:lnTo>
                    <a:lnTo>
                      <a:pt x="239" y="111"/>
                    </a:lnTo>
                    <a:lnTo>
                      <a:pt x="199" y="105"/>
                    </a:lnTo>
                    <a:lnTo>
                      <a:pt x="178" y="97"/>
                    </a:lnTo>
                    <a:lnTo>
                      <a:pt x="164" y="117"/>
                    </a:lnTo>
                    <a:lnTo>
                      <a:pt x="150" y="138"/>
                    </a:lnTo>
                    <a:lnTo>
                      <a:pt x="121" y="144"/>
                    </a:lnTo>
                    <a:lnTo>
                      <a:pt x="112" y="139"/>
                    </a:lnTo>
                    <a:lnTo>
                      <a:pt x="116" y="109"/>
                    </a:lnTo>
                    <a:lnTo>
                      <a:pt x="98" y="80"/>
                    </a:lnTo>
                    <a:lnTo>
                      <a:pt x="304" y="208"/>
                    </a:lnTo>
                    <a:lnTo>
                      <a:pt x="278" y="234"/>
                    </a:lnTo>
                    <a:lnTo>
                      <a:pt x="296" y="261"/>
                    </a:lnTo>
                    <a:lnTo>
                      <a:pt x="307" y="253"/>
                    </a:lnTo>
                    <a:lnTo>
                      <a:pt x="332" y="233"/>
                    </a:lnTo>
                    <a:lnTo>
                      <a:pt x="338" y="214"/>
                    </a:lnTo>
                    <a:lnTo>
                      <a:pt x="314" y="200"/>
                    </a:lnTo>
                    <a:lnTo>
                      <a:pt x="304" y="208"/>
                    </a:lnTo>
                    <a:lnTo>
                      <a:pt x="98" y="80"/>
                    </a:lnTo>
                    <a:close/>
                  </a:path>
                </a:pathLst>
              </a:custGeom>
              <a:solidFill>
                <a:srgbClr val="C0FF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871" name="Freeform 32"/>
              <p:cNvSpPr>
                <a:spLocks/>
              </p:cNvSpPr>
              <p:nvPr/>
            </p:nvSpPr>
            <p:spPr bwMode="auto">
              <a:xfrm>
                <a:off x="4695892" y="5432558"/>
                <a:ext cx="1242946" cy="1109266"/>
              </a:xfrm>
              <a:custGeom>
                <a:avLst/>
                <a:gdLst>
                  <a:gd name="T0" fmla="*/ 98 w 437"/>
                  <a:gd name="T1" fmla="*/ 80 h 390"/>
                  <a:gd name="T2" fmla="*/ 96 w 437"/>
                  <a:gd name="T3" fmla="*/ 109 h 390"/>
                  <a:gd name="T4" fmla="*/ 93 w 437"/>
                  <a:gd name="T5" fmla="*/ 138 h 390"/>
                  <a:gd name="T6" fmla="*/ 90 w 437"/>
                  <a:gd name="T7" fmla="*/ 167 h 390"/>
                  <a:gd name="T8" fmla="*/ 88 w 437"/>
                  <a:gd name="T9" fmla="*/ 196 h 390"/>
                  <a:gd name="T10" fmla="*/ 65 w 437"/>
                  <a:gd name="T11" fmla="*/ 207 h 390"/>
                  <a:gd name="T12" fmla="*/ 24 w 437"/>
                  <a:gd name="T13" fmla="*/ 201 h 390"/>
                  <a:gd name="T14" fmla="*/ 16 w 437"/>
                  <a:gd name="T15" fmla="*/ 181 h 390"/>
                  <a:gd name="T16" fmla="*/ 0 w 437"/>
                  <a:gd name="T17" fmla="*/ 198 h 390"/>
                  <a:gd name="T18" fmla="*/ 11 w 437"/>
                  <a:gd name="T19" fmla="*/ 227 h 390"/>
                  <a:gd name="T20" fmla="*/ 22 w 437"/>
                  <a:gd name="T21" fmla="*/ 256 h 390"/>
                  <a:gd name="T22" fmla="*/ 33 w 437"/>
                  <a:gd name="T23" fmla="*/ 285 h 390"/>
                  <a:gd name="T24" fmla="*/ 44 w 437"/>
                  <a:gd name="T25" fmla="*/ 313 h 390"/>
                  <a:gd name="T26" fmla="*/ 33 w 437"/>
                  <a:gd name="T27" fmla="*/ 327 h 390"/>
                  <a:gd name="T28" fmla="*/ 30 w 437"/>
                  <a:gd name="T29" fmla="*/ 339 h 390"/>
                  <a:gd name="T30" fmla="*/ 42 w 437"/>
                  <a:gd name="T31" fmla="*/ 375 h 390"/>
                  <a:gd name="T32" fmla="*/ 53 w 437"/>
                  <a:gd name="T33" fmla="*/ 372 h 390"/>
                  <a:gd name="T34" fmla="*/ 65 w 437"/>
                  <a:gd name="T35" fmla="*/ 381 h 390"/>
                  <a:gd name="T36" fmla="*/ 83 w 437"/>
                  <a:gd name="T37" fmla="*/ 390 h 390"/>
                  <a:gd name="T38" fmla="*/ 111 w 437"/>
                  <a:gd name="T39" fmla="*/ 381 h 390"/>
                  <a:gd name="T40" fmla="*/ 138 w 437"/>
                  <a:gd name="T41" fmla="*/ 371 h 390"/>
                  <a:gd name="T42" fmla="*/ 166 w 437"/>
                  <a:gd name="T43" fmla="*/ 370 h 390"/>
                  <a:gd name="T44" fmla="*/ 194 w 437"/>
                  <a:gd name="T45" fmla="*/ 370 h 390"/>
                  <a:gd name="T46" fmla="*/ 229 w 437"/>
                  <a:gd name="T47" fmla="*/ 364 h 390"/>
                  <a:gd name="T48" fmla="*/ 251 w 437"/>
                  <a:gd name="T49" fmla="*/ 361 h 390"/>
                  <a:gd name="T50" fmla="*/ 288 w 437"/>
                  <a:gd name="T51" fmla="*/ 339 h 390"/>
                  <a:gd name="T52" fmla="*/ 304 w 437"/>
                  <a:gd name="T53" fmla="*/ 326 h 390"/>
                  <a:gd name="T54" fmla="*/ 322 w 437"/>
                  <a:gd name="T55" fmla="*/ 309 h 390"/>
                  <a:gd name="T56" fmla="*/ 341 w 437"/>
                  <a:gd name="T57" fmla="*/ 291 h 390"/>
                  <a:gd name="T58" fmla="*/ 359 w 437"/>
                  <a:gd name="T59" fmla="*/ 273 h 390"/>
                  <a:gd name="T60" fmla="*/ 374 w 437"/>
                  <a:gd name="T61" fmla="*/ 254 h 390"/>
                  <a:gd name="T62" fmla="*/ 392 w 437"/>
                  <a:gd name="T63" fmla="*/ 229 h 390"/>
                  <a:gd name="T64" fmla="*/ 411 w 437"/>
                  <a:gd name="T65" fmla="*/ 205 h 390"/>
                  <a:gd name="T66" fmla="*/ 424 w 437"/>
                  <a:gd name="T67" fmla="*/ 175 h 390"/>
                  <a:gd name="T68" fmla="*/ 437 w 437"/>
                  <a:gd name="T69" fmla="*/ 145 h 390"/>
                  <a:gd name="T70" fmla="*/ 417 w 437"/>
                  <a:gd name="T71" fmla="*/ 144 h 390"/>
                  <a:gd name="T72" fmla="*/ 412 w 437"/>
                  <a:gd name="T73" fmla="*/ 158 h 390"/>
                  <a:gd name="T74" fmla="*/ 386 w 437"/>
                  <a:gd name="T75" fmla="*/ 148 h 390"/>
                  <a:gd name="T76" fmla="*/ 387 w 437"/>
                  <a:gd name="T77" fmla="*/ 125 h 390"/>
                  <a:gd name="T78" fmla="*/ 400 w 437"/>
                  <a:gd name="T79" fmla="*/ 110 h 390"/>
                  <a:gd name="T80" fmla="*/ 415 w 437"/>
                  <a:gd name="T81" fmla="*/ 117 h 390"/>
                  <a:gd name="T82" fmla="*/ 414 w 437"/>
                  <a:gd name="T83" fmla="*/ 84 h 390"/>
                  <a:gd name="T84" fmla="*/ 413 w 437"/>
                  <a:gd name="T85" fmla="*/ 51 h 390"/>
                  <a:gd name="T86" fmla="*/ 408 w 437"/>
                  <a:gd name="T87" fmla="*/ 29 h 390"/>
                  <a:gd name="T88" fmla="*/ 403 w 437"/>
                  <a:gd name="T89" fmla="*/ 7 h 390"/>
                  <a:gd name="T90" fmla="*/ 377 w 437"/>
                  <a:gd name="T91" fmla="*/ 4 h 390"/>
                  <a:gd name="T92" fmla="*/ 352 w 437"/>
                  <a:gd name="T93" fmla="*/ 0 h 390"/>
                  <a:gd name="T94" fmla="*/ 348 w 437"/>
                  <a:gd name="T95" fmla="*/ 0 h 390"/>
                  <a:gd name="T96" fmla="*/ 312 w 437"/>
                  <a:gd name="T97" fmla="*/ 23 h 390"/>
                  <a:gd name="T98" fmla="*/ 285 w 437"/>
                  <a:gd name="T99" fmla="*/ 47 h 390"/>
                  <a:gd name="T100" fmla="*/ 271 w 437"/>
                  <a:gd name="T101" fmla="*/ 74 h 390"/>
                  <a:gd name="T102" fmla="*/ 255 w 437"/>
                  <a:gd name="T103" fmla="*/ 85 h 390"/>
                  <a:gd name="T104" fmla="*/ 239 w 437"/>
                  <a:gd name="T105" fmla="*/ 111 h 390"/>
                  <a:gd name="T106" fmla="*/ 199 w 437"/>
                  <a:gd name="T107" fmla="*/ 105 h 390"/>
                  <a:gd name="T108" fmla="*/ 178 w 437"/>
                  <a:gd name="T109" fmla="*/ 97 h 390"/>
                  <a:gd name="T110" fmla="*/ 164 w 437"/>
                  <a:gd name="T111" fmla="*/ 117 h 390"/>
                  <a:gd name="T112" fmla="*/ 150 w 437"/>
                  <a:gd name="T113" fmla="*/ 138 h 390"/>
                  <a:gd name="T114" fmla="*/ 121 w 437"/>
                  <a:gd name="T115" fmla="*/ 144 h 390"/>
                  <a:gd name="T116" fmla="*/ 112 w 437"/>
                  <a:gd name="T117" fmla="*/ 139 h 390"/>
                  <a:gd name="T118" fmla="*/ 116 w 437"/>
                  <a:gd name="T119" fmla="*/ 109 h 390"/>
                  <a:gd name="T120" fmla="*/ 98 w 437"/>
                  <a:gd name="T121" fmla="*/ 8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37" h="390">
                    <a:moveTo>
                      <a:pt x="98" y="80"/>
                    </a:moveTo>
                    <a:lnTo>
                      <a:pt x="96" y="109"/>
                    </a:lnTo>
                    <a:lnTo>
                      <a:pt x="93" y="138"/>
                    </a:lnTo>
                    <a:lnTo>
                      <a:pt x="90" y="167"/>
                    </a:lnTo>
                    <a:lnTo>
                      <a:pt x="88" y="196"/>
                    </a:lnTo>
                    <a:lnTo>
                      <a:pt x="65" y="207"/>
                    </a:lnTo>
                    <a:lnTo>
                      <a:pt x="24" y="201"/>
                    </a:lnTo>
                    <a:lnTo>
                      <a:pt x="16" y="181"/>
                    </a:lnTo>
                    <a:lnTo>
                      <a:pt x="0" y="198"/>
                    </a:lnTo>
                    <a:lnTo>
                      <a:pt x="11" y="227"/>
                    </a:lnTo>
                    <a:lnTo>
                      <a:pt x="22" y="256"/>
                    </a:lnTo>
                    <a:lnTo>
                      <a:pt x="33" y="285"/>
                    </a:lnTo>
                    <a:lnTo>
                      <a:pt x="44" y="313"/>
                    </a:lnTo>
                    <a:lnTo>
                      <a:pt x="33" y="327"/>
                    </a:lnTo>
                    <a:lnTo>
                      <a:pt x="30" y="339"/>
                    </a:lnTo>
                    <a:lnTo>
                      <a:pt x="42" y="375"/>
                    </a:lnTo>
                    <a:lnTo>
                      <a:pt x="53" y="372"/>
                    </a:lnTo>
                    <a:lnTo>
                      <a:pt x="65" y="381"/>
                    </a:lnTo>
                    <a:lnTo>
                      <a:pt x="83" y="390"/>
                    </a:lnTo>
                    <a:lnTo>
                      <a:pt x="111" y="381"/>
                    </a:lnTo>
                    <a:lnTo>
                      <a:pt x="138" y="371"/>
                    </a:lnTo>
                    <a:lnTo>
                      <a:pt x="166" y="370"/>
                    </a:lnTo>
                    <a:lnTo>
                      <a:pt x="194" y="370"/>
                    </a:lnTo>
                    <a:lnTo>
                      <a:pt x="229" y="364"/>
                    </a:lnTo>
                    <a:lnTo>
                      <a:pt x="251" y="361"/>
                    </a:lnTo>
                    <a:lnTo>
                      <a:pt x="288" y="339"/>
                    </a:lnTo>
                    <a:lnTo>
                      <a:pt x="304" y="326"/>
                    </a:lnTo>
                    <a:lnTo>
                      <a:pt x="322" y="309"/>
                    </a:lnTo>
                    <a:lnTo>
                      <a:pt x="341" y="291"/>
                    </a:lnTo>
                    <a:lnTo>
                      <a:pt x="359" y="273"/>
                    </a:lnTo>
                    <a:lnTo>
                      <a:pt x="374" y="254"/>
                    </a:lnTo>
                    <a:lnTo>
                      <a:pt x="392" y="229"/>
                    </a:lnTo>
                    <a:lnTo>
                      <a:pt x="411" y="205"/>
                    </a:lnTo>
                    <a:lnTo>
                      <a:pt x="424" y="175"/>
                    </a:lnTo>
                    <a:lnTo>
                      <a:pt x="437" y="145"/>
                    </a:lnTo>
                    <a:lnTo>
                      <a:pt x="417" y="144"/>
                    </a:lnTo>
                    <a:lnTo>
                      <a:pt x="412" y="158"/>
                    </a:lnTo>
                    <a:lnTo>
                      <a:pt x="386" y="148"/>
                    </a:lnTo>
                    <a:lnTo>
                      <a:pt x="387" y="125"/>
                    </a:lnTo>
                    <a:lnTo>
                      <a:pt x="400" y="110"/>
                    </a:lnTo>
                    <a:lnTo>
                      <a:pt x="415" y="117"/>
                    </a:lnTo>
                    <a:lnTo>
                      <a:pt x="414" y="84"/>
                    </a:lnTo>
                    <a:lnTo>
                      <a:pt x="413" y="51"/>
                    </a:lnTo>
                    <a:lnTo>
                      <a:pt x="408" y="29"/>
                    </a:lnTo>
                    <a:lnTo>
                      <a:pt x="403" y="7"/>
                    </a:lnTo>
                    <a:lnTo>
                      <a:pt x="377" y="4"/>
                    </a:lnTo>
                    <a:lnTo>
                      <a:pt x="352" y="0"/>
                    </a:lnTo>
                    <a:lnTo>
                      <a:pt x="348" y="0"/>
                    </a:lnTo>
                    <a:lnTo>
                      <a:pt x="312" y="23"/>
                    </a:lnTo>
                    <a:lnTo>
                      <a:pt x="285" y="47"/>
                    </a:lnTo>
                    <a:lnTo>
                      <a:pt x="271" y="74"/>
                    </a:lnTo>
                    <a:lnTo>
                      <a:pt x="255" y="85"/>
                    </a:lnTo>
                    <a:lnTo>
                      <a:pt x="239" y="111"/>
                    </a:lnTo>
                    <a:lnTo>
                      <a:pt x="199" y="105"/>
                    </a:lnTo>
                    <a:lnTo>
                      <a:pt x="178" y="97"/>
                    </a:lnTo>
                    <a:lnTo>
                      <a:pt x="164" y="117"/>
                    </a:lnTo>
                    <a:lnTo>
                      <a:pt x="150" y="138"/>
                    </a:lnTo>
                    <a:lnTo>
                      <a:pt x="121" y="144"/>
                    </a:lnTo>
                    <a:lnTo>
                      <a:pt x="112" y="139"/>
                    </a:lnTo>
                    <a:lnTo>
                      <a:pt x="116" y="109"/>
                    </a:lnTo>
                    <a:lnTo>
                      <a:pt x="98" y="8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872" name="Freeform 33"/>
              <p:cNvSpPr>
                <a:spLocks/>
              </p:cNvSpPr>
              <p:nvPr/>
            </p:nvSpPr>
            <p:spPr bwMode="auto">
              <a:xfrm>
                <a:off x="5486599" y="6001412"/>
                <a:ext cx="170656" cy="173501"/>
              </a:xfrm>
              <a:custGeom>
                <a:avLst/>
                <a:gdLst>
                  <a:gd name="T0" fmla="*/ 26 w 60"/>
                  <a:gd name="T1" fmla="*/ 8 h 61"/>
                  <a:gd name="T2" fmla="*/ 0 w 60"/>
                  <a:gd name="T3" fmla="*/ 34 h 61"/>
                  <a:gd name="T4" fmla="*/ 18 w 60"/>
                  <a:gd name="T5" fmla="*/ 61 h 61"/>
                  <a:gd name="T6" fmla="*/ 29 w 60"/>
                  <a:gd name="T7" fmla="*/ 53 h 61"/>
                  <a:gd name="T8" fmla="*/ 54 w 60"/>
                  <a:gd name="T9" fmla="*/ 33 h 61"/>
                  <a:gd name="T10" fmla="*/ 60 w 60"/>
                  <a:gd name="T11" fmla="*/ 14 h 61"/>
                  <a:gd name="T12" fmla="*/ 36 w 60"/>
                  <a:gd name="T13" fmla="*/ 0 h 61"/>
                  <a:gd name="T14" fmla="*/ 26 w 60"/>
                  <a:gd name="T15" fmla="*/ 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61">
                    <a:moveTo>
                      <a:pt x="26" y="8"/>
                    </a:moveTo>
                    <a:lnTo>
                      <a:pt x="0" y="34"/>
                    </a:lnTo>
                    <a:lnTo>
                      <a:pt x="18" y="61"/>
                    </a:lnTo>
                    <a:lnTo>
                      <a:pt x="29" y="53"/>
                    </a:lnTo>
                    <a:lnTo>
                      <a:pt x="54" y="33"/>
                    </a:lnTo>
                    <a:lnTo>
                      <a:pt x="60" y="14"/>
                    </a:lnTo>
                    <a:lnTo>
                      <a:pt x="36" y="0"/>
                    </a:lnTo>
                    <a:lnTo>
                      <a:pt x="26" y="8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873" name="Freeform 34"/>
              <p:cNvSpPr>
                <a:spLocks/>
              </p:cNvSpPr>
              <p:nvPr/>
            </p:nvSpPr>
            <p:spPr bwMode="auto">
              <a:xfrm>
                <a:off x="4559367" y="5475222"/>
                <a:ext cx="14221" cy="45508"/>
              </a:xfrm>
              <a:custGeom>
                <a:avLst/>
                <a:gdLst>
                  <a:gd name="T0" fmla="*/ 5 w 5"/>
                  <a:gd name="T1" fmla="*/ 16 h 16"/>
                  <a:gd name="T2" fmla="*/ 0 w 5"/>
                  <a:gd name="T3" fmla="*/ 14 h 16"/>
                  <a:gd name="T4" fmla="*/ 2 w 5"/>
                  <a:gd name="T5" fmla="*/ 0 h 16"/>
                  <a:gd name="T6" fmla="*/ 5 w 5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6">
                    <a:moveTo>
                      <a:pt x="5" y="16"/>
                    </a:moveTo>
                    <a:lnTo>
                      <a:pt x="0" y="14"/>
                    </a:lnTo>
                    <a:lnTo>
                      <a:pt x="2" y="0"/>
                    </a:ln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C0FF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874" name="Freeform 35"/>
              <p:cNvSpPr>
                <a:spLocks/>
              </p:cNvSpPr>
              <p:nvPr/>
            </p:nvSpPr>
            <p:spPr bwMode="auto">
              <a:xfrm>
                <a:off x="5793780" y="5745427"/>
                <a:ext cx="88172" cy="136525"/>
              </a:xfrm>
              <a:custGeom>
                <a:avLst/>
                <a:gdLst>
                  <a:gd name="T0" fmla="*/ 14 w 31"/>
                  <a:gd name="T1" fmla="*/ 0 h 48"/>
                  <a:gd name="T2" fmla="*/ 1 w 31"/>
                  <a:gd name="T3" fmla="*/ 15 h 48"/>
                  <a:gd name="T4" fmla="*/ 0 w 31"/>
                  <a:gd name="T5" fmla="*/ 38 h 48"/>
                  <a:gd name="T6" fmla="*/ 26 w 31"/>
                  <a:gd name="T7" fmla="*/ 48 h 48"/>
                  <a:gd name="T8" fmla="*/ 31 w 31"/>
                  <a:gd name="T9" fmla="*/ 34 h 48"/>
                  <a:gd name="T10" fmla="*/ 29 w 31"/>
                  <a:gd name="T11" fmla="*/ 7 h 48"/>
                  <a:gd name="T12" fmla="*/ 14 w 31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8">
                    <a:moveTo>
                      <a:pt x="14" y="0"/>
                    </a:moveTo>
                    <a:lnTo>
                      <a:pt x="1" y="15"/>
                    </a:lnTo>
                    <a:lnTo>
                      <a:pt x="0" y="38"/>
                    </a:lnTo>
                    <a:lnTo>
                      <a:pt x="26" y="48"/>
                    </a:lnTo>
                    <a:lnTo>
                      <a:pt x="31" y="34"/>
                    </a:lnTo>
                    <a:lnTo>
                      <a:pt x="29" y="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0FF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875" name="Freeform 36"/>
              <p:cNvSpPr>
                <a:spLocks/>
              </p:cNvSpPr>
              <p:nvPr/>
            </p:nvSpPr>
            <p:spPr bwMode="auto">
              <a:xfrm>
                <a:off x="5788092" y="4400087"/>
                <a:ext cx="816306" cy="1444890"/>
              </a:xfrm>
              <a:custGeom>
                <a:avLst/>
                <a:gdLst>
                  <a:gd name="T0" fmla="*/ 115 w 287"/>
                  <a:gd name="T1" fmla="*/ 296 h 508"/>
                  <a:gd name="T2" fmla="*/ 126 w 287"/>
                  <a:gd name="T3" fmla="*/ 286 h 508"/>
                  <a:gd name="T4" fmla="*/ 176 w 287"/>
                  <a:gd name="T5" fmla="*/ 233 h 508"/>
                  <a:gd name="T6" fmla="*/ 224 w 287"/>
                  <a:gd name="T7" fmla="*/ 205 h 508"/>
                  <a:gd name="T8" fmla="*/ 283 w 287"/>
                  <a:gd name="T9" fmla="*/ 143 h 508"/>
                  <a:gd name="T10" fmla="*/ 283 w 287"/>
                  <a:gd name="T11" fmla="*/ 123 h 508"/>
                  <a:gd name="T12" fmla="*/ 285 w 287"/>
                  <a:gd name="T13" fmla="*/ 60 h 508"/>
                  <a:gd name="T14" fmla="*/ 285 w 287"/>
                  <a:gd name="T15" fmla="*/ 0 h 508"/>
                  <a:gd name="T16" fmla="*/ 254 w 287"/>
                  <a:gd name="T17" fmla="*/ 14 h 508"/>
                  <a:gd name="T18" fmla="*/ 211 w 287"/>
                  <a:gd name="T19" fmla="*/ 29 h 508"/>
                  <a:gd name="T20" fmla="*/ 160 w 287"/>
                  <a:gd name="T21" fmla="*/ 31 h 508"/>
                  <a:gd name="T22" fmla="*/ 132 w 287"/>
                  <a:gd name="T23" fmla="*/ 33 h 508"/>
                  <a:gd name="T24" fmla="*/ 117 w 287"/>
                  <a:gd name="T25" fmla="*/ 62 h 508"/>
                  <a:gd name="T26" fmla="*/ 138 w 287"/>
                  <a:gd name="T27" fmla="*/ 111 h 508"/>
                  <a:gd name="T28" fmla="*/ 150 w 287"/>
                  <a:gd name="T29" fmla="*/ 152 h 508"/>
                  <a:gd name="T30" fmla="*/ 131 w 287"/>
                  <a:gd name="T31" fmla="*/ 188 h 508"/>
                  <a:gd name="T32" fmla="*/ 122 w 287"/>
                  <a:gd name="T33" fmla="*/ 186 h 508"/>
                  <a:gd name="T34" fmla="*/ 118 w 287"/>
                  <a:gd name="T35" fmla="*/ 134 h 508"/>
                  <a:gd name="T36" fmla="*/ 91 w 287"/>
                  <a:gd name="T37" fmla="*/ 122 h 508"/>
                  <a:gd name="T38" fmla="*/ 62 w 287"/>
                  <a:gd name="T39" fmla="*/ 118 h 508"/>
                  <a:gd name="T40" fmla="*/ 21 w 287"/>
                  <a:gd name="T41" fmla="*/ 135 h 508"/>
                  <a:gd name="T42" fmla="*/ 5 w 287"/>
                  <a:gd name="T43" fmla="*/ 159 h 508"/>
                  <a:gd name="T44" fmla="*/ 18 w 287"/>
                  <a:gd name="T45" fmla="*/ 171 h 508"/>
                  <a:gd name="T46" fmla="*/ 70 w 287"/>
                  <a:gd name="T47" fmla="*/ 193 h 508"/>
                  <a:gd name="T48" fmla="*/ 65 w 287"/>
                  <a:gd name="T49" fmla="*/ 257 h 508"/>
                  <a:gd name="T50" fmla="*/ 59 w 287"/>
                  <a:gd name="T51" fmla="*/ 312 h 508"/>
                  <a:gd name="T52" fmla="*/ 36 w 287"/>
                  <a:gd name="T53" fmla="*/ 353 h 508"/>
                  <a:gd name="T54" fmla="*/ 24 w 287"/>
                  <a:gd name="T55" fmla="*/ 392 h 508"/>
                  <a:gd name="T56" fmla="*/ 30 w 287"/>
                  <a:gd name="T57" fmla="*/ 447 h 508"/>
                  <a:gd name="T58" fmla="*/ 33 w 287"/>
                  <a:gd name="T59" fmla="*/ 507 h 508"/>
                  <a:gd name="T60" fmla="*/ 54 w 287"/>
                  <a:gd name="T61" fmla="*/ 487 h 508"/>
                  <a:gd name="T62" fmla="*/ 79 w 287"/>
                  <a:gd name="T63" fmla="*/ 454 h 508"/>
                  <a:gd name="T64" fmla="*/ 125 w 287"/>
                  <a:gd name="T65" fmla="*/ 427 h 508"/>
                  <a:gd name="T66" fmla="*/ 128 w 287"/>
                  <a:gd name="T67" fmla="*/ 388 h 508"/>
                  <a:gd name="T68" fmla="*/ 126 w 287"/>
                  <a:gd name="T69" fmla="*/ 370 h 508"/>
                  <a:gd name="T70" fmla="*/ 118 w 287"/>
                  <a:gd name="T71" fmla="*/ 317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87" h="508">
                    <a:moveTo>
                      <a:pt x="118" y="317"/>
                    </a:moveTo>
                    <a:lnTo>
                      <a:pt x="115" y="296"/>
                    </a:lnTo>
                    <a:lnTo>
                      <a:pt x="119" y="290"/>
                    </a:lnTo>
                    <a:lnTo>
                      <a:pt x="126" y="286"/>
                    </a:lnTo>
                    <a:lnTo>
                      <a:pt x="157" y="260"/>
                    </a:lnTo>
                    <a:lnTo>
                      <a:pt x="176" y="233"/>
                    </a:lnTo>
                    <a:lnTo>
                      <a:pt x="200" y="219"/>
                    </a:lnTo>
                    <a:lnTo>
                      <a:pt x="224" y="205"/>
                    </a:lnTo>
                    <a:lnTo>
                      <a:pt x="258" y="184"/>
                    </a:lnTo>
                    <a:lnTo>
                      <a:pt x="283" y="143"/>
                    </a:lnTo>
                    <a:lnTo>
                      <a:pt x="287" y="121"/>
                    </a:lnTo>
                    <a:lnTo>
                      <a:pt x="283" y="123"/>
                    </a:lnTo>
                    <a:lnTo>
                      <a:pt x="280" y="78"/>
                    </a:lnTo>
                    <a:lnTo>
                      <a:pt x="285" y="60"/>
                    </a:lnTo>
                    <a:lnTo>
                      <a:pt x="283" y="20"/>
                    </a:lnTo>
                    <a:lnTo>
                      <a:pt x="285" y="0"/>
                    </a:lnTo>
                    <a:lnTo>
                      <a:pt x="282" y="0"/>
                    </a:lnTo>
                    <a:lnTo>
                      <a:pt x="254" y="14"/>
                    </a:lnTo>
                    <a:lnTo>
                      <a:pt x="226" y="28"/>
                    </a:lnTo>
                    <a:lnTo>
                      <a:pt x="211" y="29"/>
                    </a:lnTo>
                    <a:lnTo>
                      <a:pt x="191" y="37"/>
                    </a:lnTo>
                    <a:lnTo>
                      <a:pt x="160" y="31"/>
                    </a:lnTo>
                    <a:lnTo>
                      <a:pt x="145" y="33"/>
                    </a:lnTo>
                    <a:lnTo>
                      <a:pt x="132" y="33"/>
                    </a:lnTo>
                    <a:lnTo>
                      <a:pt x="123" y="40"/>
                    </a:lnTo>
                    <a:lnTo>
                      <a:pt x="117" y="62"/>
                    </a:lnTo>
                    <a:lnTo>
                      <a:pt x="122" y="93"/>
                    </a:lnTo>
                    <a:lnTo>
                      <a:pt x="138" y="111"/>
                    </a:lnTo>
                    <a:lnTo>
                      <a:pt x="154" y="129"/>
                    </a:lnTo>
                    <a:lnTo>
                      <a:pt x="150" y="152"/>
                    </a:lnTo>
                    <a:lnTo>
                      <a:pt x="146" y="175"/>
                    </a:lnTo>
                    <a:lnTo>
                      <a:pt x="131" y="188"/>
                    </a:lnTo>
                    <a:lnTo>
                      <a:pt x="134" y="206"/>
                    </a:lnTo>
                    <a:lnTo>
                      <a:pt x="122" y="186"/>
                    </a:lnTo>
                    <a:lnTo>
                      <a:pt x="108" y="166"/>
                    </a:lnTo>
                    <a:lnTo>
                      <a:pt x="118" y="134"/>
                    </a:lnTo>
                    <a:lnTo>
                      <a:pt x="108" y="123"/>
                    </a:lnTo>
                    <a:lnTo>
                      <a:pt x="91" y="122"/>
                    </a:lnTo>
                    <a:lnTo>
                      <a:pt x="82" y="109"/>
                    </a:lnTo>
                    <a:lnTo>
                      <a:pt x="62" y="118"/>
                    </a:lnTo>
                    <a:lnTo>
                      <a:pt x="41" y="126"/>
                    </a:lnTo>
                    <a:lnTo>
                      <a:pt x="21" y="135"/>
                    </a:lnTo>
                    <a:lnTo>
                      <a:pt x="0" y="143"/>
                    </a:lnTo>
                    <a:lnTo>
                      <a:pt x="5" y="159"/>
                    </a:lnTo>
                    <a:lnTo>
                      <a:pt x="4" y="171"/>
                    </a:lnTo>
                    <a:lnTo>
                      <a:pt x="18" y="171"/>
                    </a:lnTo>
                    <a:lnTo>
                      <a:pt x="44" y="182"/>
                    </a:lnTo>
                    <a:lnTo>
                      <a:pt x="70" y="193"/>
                    </a:lnTo>
                    <a:lnTo>
                      <a:pt x="70" y="231"/>
                    </a:lnTo>
                    <a:lnTo>
                      <a:pt x="65" y="257"/>
                    </a:lnTo>
                    <a:lnTo>
                      <a:pt x="68" y="285"/>
                    </a:lnTo>
                    <a:lnTo>
                      <a:pt x="59" y="312"/>
                    </a:lnTo>
                    <a:lnTo>
                      <a:pt x="53" y="337"/>
                    </a:lnTo>
                    <a:lnTo>
                      <a:pt x="36" y="353"/>
                    </a:lnTo>
                    <a:lnTo>
                      <a:pt x="19" y="370"/>
                    </a:lnTo>
                    <a:lnTo>
                      <a:pt x="24" y="392"/>
                    </a:lnTo>
                    <a:lnTo>
                      <a:pt x="29" y="414"/>
                    </a:lnTo>
                    <a:lnTo>
                      <a:pt x="30" y="447"/>
                    </a:lnTo>
                    <a:lnTo>
                      <a:pt x="31" y="480"/>
                    </a:lnTo>
                    <a:lnTo>
                      <a:pt x="33" y="507"/>
                    </a:lnTo>
                    <a:lnTo>
                      <a:pt x="53" y="508"/>
                    </a:lnTo>
                    <a:lnTo>
                      <a:pt x="54" y="487"/>
                    </a:lnTo>
                    <a:lnTo>
                      <a:pt x="47" y="480"/>
                    </a:lnTo>
                    <a:lnTo>
                      <a:pt x="79" y="454"/>
                    </a:lnTo>
                    <a:lnTo>
                      <a:pt x="110" y="440"/>
                    </a:lnTo>
                    <a:lnTo>
                      <a:pt x="125" y="427"/>
                    </a:lnTo>
                    <a:lnTo>
                      <a:pt x="125" y="415"/>
                    </a:lnTo>
                    <a:lnTo>
                      <a:pt x="128" y="388"/>
                    </a:lnTo>
                    <a:lnTo>
                      <a:pt x="132" y="360"/>
                    </a:lnTo>
                    <a:lnTo>
                      <a:pt x="126" y="370"/>
                    </a:lnTo>
                    <a:lnTo>
                      <a:pt x="122" y="343"/>
                    </a:lnTo>
                    <a:lnTo>
                      <a:pt x="118" y="317"/>
                    </a:lnTo>
                    <a:close/>
                  </a:path>
                </a:pathLst>
              </a:custGeom>
              <a:solidFill>
                <a:srgbClr val="6633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876" name="Freeform 37"/>
              <p:cNvSpPr>
                <a:spLocks/>
              </p:cNvSpPr>
              <p:nvPr/>
            </p:nvSpPr>
            <p:spPr bwMode="auto">
              <a:xfrm>
                <a:off x="5398427" y="4852326"/>
                <a:ext cx="588764" cy="600141"/>
              </a:xfrm>
              <a:custGeom>
                <a:avLst/>
                <a:gdLst>
                  <a:gd name="T0" fmla="*/ 102 w 207"/>
                  <a:gd name="T1" fmla="*/ 202 h 211"/>
                  <a:gd name="T2" fmla="*/ 96 w 207"/>
                  <a:gd name="T3" fmla="*/ 196 h 211"/>
                  <a:gd name="T4" fmla="*/ 72 w 207"/>
                  <a:gd name="T5" fmla="*/ 185 h 211"/>
                  <a:gd name="T6" fmla="*/ 63 w 207"/>
                  <a:gd name="T7" fmla="*/ 159 h 211"/>
                  <a:gd name="T8" fmla="*/ 56 w 207"/>
                  <a:gd name="T9" fmla="*/ 150 h 211"/>
                  <a:gd name="T10" fmla="*/ 51 w 207"/>
                  <a:gd name="T11" fmla="*/ 144 h 211"/>
                  <a:gd name="T12" fmla="*/ 32 w 207"/>
                  <a:gd name="T13" fmla="*/ 128 h 211"/>
                  <a:gd name="T14" fmla="*/ 16 w 207"/>
                  <a:gd name="T15" fmla="*/ 98 h 211"/>
                  <a:gd name="T16" fmla="*/ 0 w 207"/>
                  <a:gd name="T17" fmla="*/ 68 h 211"/>
                  <a:gd name="T18" fmla="*/ 38 w 207"/>
                  <a:gd name="T19" fmla="*/ 76 h 211"/>
                  <a:gd name="T20" fmla="*/ 64 w 207"/>
                  <a:gd name="T21" fmla="*/ 53 h 211"/>
                  <a:gd name="T22" fmla="*/ 93 w 207"/>
                  <a:gd name="T23" fmla="*/ 29 h 211"/>
                  <a:gd name="T24" fmla="*/ 101 w 207"/>
                  <a:gd name="T25" fmla="*/ 11 h 211"/>
                  <a:gd name="T26" fmla="*/ 122 w 207"/>
                  <a:gd name="T27" fmla="*/ 6 h 211"/>
                  <a:gd name="T28" fmla="*/ 142 w 207"/>
                  <a:gd name="T29" fmla="*/ 0 h 211"/>
                  <a:gd name="T30" fmla="*/ 141 w 207"/>
                  <a:gd name="T31" fmla="*/ 12 h 211"/>
                  <a:gd name="T32" fmla="*/ 155 w 207"/>
                  <a:gd name="T33" fmla="*/ 12 h 211"/>
                  <a:gd name="T34" fmla="*/ 181 w 207"/>
                  <a:gd name="T35" fmla="*/ 23 h 211"/>
                  <a:gd name="T36" fmla="*/ 207 w 207"/>
                  <a:gd name="T37" fmla="*/ 34 h 211"/>
                  <a:gd name="T38" fmla="*/ 207 w 207"/>
                  <a:gd name="T39" fmla="*/ 72 h 211"/>
                  <a:gd name="T40" fmla="*/ 202 w 207"/>
                  <a:gd name="T41" fmla="*/ 98 h 211"/>
                  <a:gd name="T42" fmla="*/ 205 w 207"/>
                  <a:gd name="T43" fmla="*/ 126 h 211"/>
                  <a:gd name="T44" fmla="*/ 196 w 207"/>
                  <a:gd name="T45" fmla="*/ 153 h 211"/>
                  <a:gd name="T46" fmla="*/ 190 w 207"/>
                  <a:gd name="T47" fmla="*/ 178 h 211"/>
                  <a:gd name="T48" fmla="*/ 173 w 207"/>
                  <a:gd name="T49" fmla="*/ 194 h 211"/>
                  <a:gd name="T50" fmla="*/ 156 w 207"/>
                  <a:gd name="T51" fmla="*/ 211 h 211"/>
                  <a:gd name="T52" fmla="*/ 130 w 207"/>
                  <a:gd name="T53" fmla="*/ 208 h 211"/>
                  <a:gd name="T54" fmla="*/ 105 w 207"/>
                  <a:gd name="T55" fmla="*/ 204 h 211"/>
                  <a:gd name="T56" fmla="*/ 102 w 207"/>
                  <a:gd name="T57" fmla="*/ 202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07" h="211">
                    <a:moveTo>
                      <a:pt x="102" y="202"/>
                    </a:moveTo>
                    <a:lnTo>
                      <a:pt x="96" y="196"/>
                    </a:lnTo>
                    <a:lnTo>
                      <a:pt x="72" y="185"/>
                    </a:lnTo>
                    <a:lnTo>
                      <a:pt x="63" y="159"/>
                    </a:lnTo>
                    <a:lnTo>
                      <a:pt x="56" y="150"/>
                    </a:lnTo>
                    <a:lnTo>
                      <a:pt x="51" y="144"/>
                    </a:lnTo>
                    <a:lnTo>
                      <a:pt x="32" y="128"/>
                    </a:lnTo>
                    <a:lnTo>
                      <a:pt x="16" y="98"/>
                    </a:lnTo>
                    <a:lnTo>
                      <a:pt x="0" y="68"/>
                    </a:lnTo>
                    <a:lnTo>
                      <a:pt x="38" y="76"/>
                    </a:lnTo>
                    <a:lnTo>
                      <a:pt x="64" y="53"/>
                    </a:lnTo>
                    <a:lnTo>
                      <a:pt x="93" y="29"/>
                    </a:lnTo>
                    <a:lnTo>
                      <a:pt x="101" y="11"/>
                    </a:lnTo>
                    <a:lnTo>
                      <a:pt x="122" y="6"/>
                    </a:lnTo>
                    <a:lnTo>
                      <a:pt x="142" y="0"/>
                    </a:lnTo>
                    <a:lnTo>
                      <a:pt x="141" y="12"/>
                    </a:lnTo>
                    <a:lnTo>
                      <a:pt x="155" y="12"/>
                    </a:lnTo>
                    <a:lnTo>
                      <a:pt x="181" y="23"/>
                    </a:lnTo>
                    <a:lnTo>
                      <a:pt x="207" y="34"/>
                    </a:lnTo>
                    <a:lnTo>
                      <a:pt x="207" y="72"/>
                    </a:lnTo>
                    <a:lnTo>
                      <a:pt x="202" y="98"/>
                    </a:lnTo>
                    <a:lnTo>
                      <a:pt x="205" y="126"/>
                    </a:lnTo>
                    <a:lnTo>
                      <a:pt x="196" y="153"/>
                    </a:lnTo>
                    <a:lnTo>
                      <a:pt x="190" y="178"/>
                    </a:lnTo>
                    <a:lnTo>
                      <a:pt x="173" y="194"/>
                    </a:lnTo>
                    <a:lnTo>
                      <a:pt x="156" y="211"/>
                    </a:lnTo>
                    <a:lnTo>
                      <a:pt x="130" y="208"/>
                    </a:lnTo>
                    <a:lnTo>
                      <a:pt x="105" y="204"/>
                    </a:lnTo>
                    <a:lnTo>
                      <a:pt x="102" y="202"/>
                    </a:lnTo>
                    <a:close/>
                  </a:path>
                </a:pathLst>
              </a:custGeom>
              <a:solidFill>
                <a:srgbClr val="6633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877" name="Freeform 38"/>
              <p:cNvSpPr>
                <a:spLocks/>
              </p:cNvSpPr>
              <p:nvPr/>
            </p:nvSpPr>
            <p:spPr bwMode="auto">
              <a:xfrm>
                <a:off x="5145287" y="1433513"/>
                <a:ext cx="1265701" cy="1732161"/>
              </a:xfrm>
              <a:custGeom>
                <a:avLst/>
                <a:gdLst>
                  <a:gd name="T0" fmla="*/ 53 w 445"/>
                  <a:gd name="T1" fmla="*/ 97 h 609"/>
                  <a:gd name="T2" fmla="*/ 78 w 445"/>
                  <a:gd name="T3" fmla="*/ 66 h 609"/>
                  <a:gd name="T4" fmla="*/ 98 w 445"/>
                  <a:gd name="T5" fmla="*/ 35 h 609"/>
                  <a:gd name="T6" fmla="*/ 140 w 445"/>
                  <a:gd name="T7" fmla="*/ 35 h 609"/>
                  <a:gd name="T8" fmla="*/ 182 w 445"/>
                  <a:gd name="T9" fmla="*/ 35 h 609"/>
                  <a:gd name="T10" fmla="*/ 224 w 445"/>
                  <a:gd name="T11" fmla="*/ 35 h 609"/>
                  <a:gd name="T12" fmla="*/ 248 w 445"/>
                  <a:gd name="T13" fmla="*/ 28 h 609"/>
                  <a:gd name="T14" fmla="*/ 283 w 445"/>
                  <a:gd name="T15" fmla="*/ 38 h 609"/>
                  <a:gd name="T16" fmla="*/ 322 w 445"/>
                  <a:gd name="T17" fmla="*/ 28 h 609"/>
                  <a:gd name="T18" fmla="*/ 342 w 445"/>
                  <a:gd name="T19" fmla="*/ 8 h 609"/>
                  <a:gd name="T20" fmla="*/ 359 w 445"/>
                  <a:gd name="T21" fmla="*/ 0 h 609"/>
                  <a:gd name="T22" fmla="*/ 395 w 445"/>
                  <a:gd name="T23" fmla="*/ 39 h 609"/>
                  <a:gd name="T24" fmla="*/ 411 w 445"/>
                  <a:gd name="T25" fmla="*/ 99 h 609"/>
                  <a:gd name="T26" fmla="*/ 445 w 445"/>
                  <a:gd name="T27" fmla="*/ 163 h 609"/>
                  <a:gd name="T28" fmla="*/ 411 w 445"/>
                  <a:gd name="T29" fmla="*/ 189 h 609"/>
                  <a:gd name="T30" fmla="*/ 397 w 445"/>
                  <a:gd name="T31" fmla="*/ 271 h 609"/>
                  <a:gd name="T32" fmla="*/ 366 w 445"/>
                  <a:gd name="T33" fmla="*/ 345 h 609"/>
                  <a:gd name="T34" fmla="*/ 345 w 445"/>
                  <a:gd name="T35" fmla="*/ 383 h 609"/>
                  <a:gd name="T36" fmla="*/ 338 w 445"/>
                  <a:gd name="T37" fmla="*/ 451 h 609"/>
                  <a:gd name="T38" fmla="*/ 308 w 445"/>
                  <a:gd name="T39" fmla="*/ 469 h 609"/>
                  <a:gd name="T40" fmla="*/ 345 w 445"/>
                  <a:gd name="T41" fmla="*/ 501 h 609"/>
                  <a:gd name="T42" fmla="*/ 366 w 445"/>
                  <a:gd name="T43" fmla="*/ 542 h 609"/>
                  <a:gd name="T44" fmla="*/ 389 w 445"/>
                  <a:gd name="T45" fmla="*/ 574 h 609"/>
                  <a:gd name="T46" fmla="*/ 347 w 445"/>
                  <a:gd name="T47" fmla="*/ 574 h 609"/>
                  <a:gd name="T48" fmla="*/ 324 w 445"/>
                  <a:gd name="T49" fmla="*/ 601 h 609"/>
                  <a:gd name="T50" fmla="*/ 281 w 445"/>
                  <a:gd name="T51" fmla="*/ 605 h 609"/>
                  <a:gd name="T52" fmla="*/ 254 w 445"/>
                  <a:gd name="T53" fmla="*/ 603 h 609"/>
                  <a:gd name="T54" fmla="*/ 232 w 445"/>
                  <a:gd name="T55" fmla="*/ 591 h 609"/>
                  <a:gd name="T56" fmla="*/ 202 w 445"/>
                  <a:gd name="T57" fmla="*/ 580 h 609"/>
                  <a:gd name="T58" fmla="*/ 165 w 445"/>
                  <a:gd name="T59" fmla="*/ 569 h 609"/>
                  <a:gd name="T60" fmla="*/ 154 w 445"/>
                  <a:gd name="T61" fmla="*/ 552 h 609"/>
                  <a:gd name="T62" fmla="*/ 127 w 445"/>
                  <a:gd name="T63" fmla="*/ 515 h 609"/>
                  <a:gd name="T64" fmla="*/ 98 w 445"/>
                  <a:gd name="T65" fmla="*/ 479 h 609"/>
                  <a:gd name="T66" fmla="*/ 68 w 445"/>
                  <a:gd name="T67" fmla="*/ 452 h 609"/>
                  <a:gd name="T68" fmla="*/ 53 w 445"/>
                  <a:gd name="T69" fmla="*/ 417 h 609"/>
                  <a:gd name="T70" fmla="*/ 30 w 445"/>
                  <a:gd name="T71" fmla="*/ 379 h 609"/>
                  <a:gd name="T72" fmla="*/ 22 w 445"/>
                  <a:gd name="T73" fmla="*/ 345 h 609"/>
                  <a:gd name="T74" fmla="*/ 0 w 445"/>
                  <a:gd name="T75" fmla="*/ 320 h 609"/>
                  <a:gd name="T76" fmla="*/ 13 w 445"/>
                  <a:gd name="T77" fmla="*/ 282 h 609"/>
                  <a:gd name="T78" fmla="*/ 17 w 445"/>
                  <a:gd name="T79" fmla="*/ 263 h 609"/>
                  <a:gd name="T80" fmla="*/ 40 w 445"/>
                  <a:gd name="T81" fmla="*/ 231 h 609"/>
                  <a:gd name="T82" fmla="*/ 56 w 445"/>
                  <a:gd name="T83" fmla="*/ 201 h 609"/>
                  <a:gd name="T84" fmla="*/ 54 w 445"/>
                  <a:gd name="T85" fmla="*/ 142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45" h="609">
                    <a:moveTo>
                      <a:pt x="53" y="112"/>
                    </a:moveTo>
                    <a:lnTo>
                      <a:pt x="53" y="97"/>
                    </a:lnTo>
                    <a:lnTo>
                      <a:pt x="79" y="97"/>
                    </a:lnTo>
                    <a:lnTo>
                      <a:pt x="78" y="66"/>
                    </a:lnTo>
                    <a:lnTo>
                      <a:pt x="77" y="35"/>
                    </a:lnTo>
                    <a:lnTo>
                      <a:pt x="98" y="35"/>
                    </a:lnTo>
                    <a:lnTo>
                      <a:pt x="119" y="35"/>
                    </a:lnTo>
                    <a:lnTo>
                      <a:pt x="140" y="35"/>
                    </a:lnTo>
                    <a:lnTo>
                      <a:pt x="161" y="35"/>
                    </a:lnTo>
                    <a:lnTo>
                      <a:pt x="182" y="35"/>
                    </a:lnTo>
                    <a:lnTo>
                      <a:pt x="203" y="35"/>
                    </a:lnTo>
                    <a:lnTo>
                      <a:pt x="224" y="35"/>
                    </a:lnTo>
                    <a:lnTo>
                      <a:pt x="245" y="35"/>
                    </a:lnTo>
                    <a:lnTo>
                      <a:pt x="248" y="28"/>
                    </a:lnTo>
                    <a:lnTo>
                      <a:pt x="250" y="35"/>
                    </a:lnTo>
                    <a:lnTo>
                      <a:pt x="283" y="38"/>
                    </a:lnTo>
                    <a:lnTo>
                      <a:pt x="317" y="42"/>
                    </a:lnTo>
                    <a:lnTo>
                      <a:pt x="322" y="28"/>
                    </a:lnTo>
                    <a:lnTo>
                      <a:pt x="337" y="26"/>
                    </a:lnTo>
                    <a:lnTo>
                      <a:pt x="342" y="8"/>
                    </a:lnTo>
                    <a:lnTo>
                      <a:pt x="350" y="11"/>
                    </a:lnTo>
                    <a:lnTo>
                      <a:pt x="359" y="0"/>
                    </a:lnTo>
                    <a:lnTo>
                      <a:pt x="377" y="19"/>
                    </a:lnTo>
                    <a:lnTo>
                      <a:pt x="395" y="39"/>
                    </a:lnTo>
                    <a:lnTo>
                      <a:pt x="404" y="62"/>
                    </a:lnTo>
                    <a:lnTo>
                      <a:pt x="411" y="99"/>
                    </a:lnTo>
                    <a:lnTo>
                      <a:pt x="419" y="135"/>
                    </a:lnTo>
                    <a:lnTo>
                      <a:pt x="445" y="163"/>
                    </a:lnTo>
                    <a:lnTo>
                      <a:pt x="428" y="176"/>
                    </a:lnTo>
                    <a:lnTo>
                      <a:pt x="411" y="189"/>
                    </a:lnTo>
                    <a:lnTo>
                      <a:pt x="400" y="229"/>
                    </a:lnTo>
                    <a:lnTo>
                      <a:pt x="397" y="271"/>
                    </a:lnTo>
                    <a:lnTo>
                      <a:pt x="394" y="295"/>
                    </a:lnTo>
                    <a:lnTo>
                      <a:pt x="366" y="345"/>
                    </a:lnTo>
                    <a:lnTo>
                      <a:pt x="360" y="380"/>
                    </a:lnTo>
                    <a:lnTo>
                      <a:pt x="345" y="383"/>
                    </a:lnTo>
                    <a:lnTo>
                      <a:pt x="341" y="417"/>
                    </a:lnTo>
                    <a:lnTo>
                      <a:pt x="338" y="451"/>
                    </a:lnTo>
                    <a:lnTo>
                      <a:pt x="319" y="455"/>
                    </a:lnTo>
                    <a:lnTo>
                      <a:pt x="308" y="469"/>
                    </a:lnTo>
                    <a:lnTo>
                      <a:pt x="319" y="477"/>
                    </a:lnTo>
                    <a:lnTo>
                      <a:pt x="345" y="501"/>
                    </a:lnTo>
                    <a:lnTo>
                      <a:pt x="356" y="522"/>
                    </a:lnTo>
                    <a:lnTo>
                      <a:pt x="366" y="542"/>
                    </a:lnTo>
                    <a:lnTo>
                      <a:pt x="382" y="550"/>
                    </a:lnTo>
                    <a:lnTo>
                      <a:pt x="389" y="574"/>
                    </a:lnTo>
                    <a:lnTo>
                      <a:pt x="368" y="574"/>
                    </a:lnTo>
                    <a:lnTo>
                      <a:pt x="347" y="574"/>
                    </a:lnTo>
                    <a:lnTo>
                      <a:pt x="337" y="587"/>
                    </a:lnTo>
                    <a:lnTo>
                      <a:pt x="324" y="601"/>
                    </a:lnTo>
                    <a:lnTo>
                      <a:pt x="293" y="601"/>
                    </a:lnTo>
                    <a:lnTo>
                      <a:pt x="281" y="605"/>
                    </a:lnTo>
                    <a:lnTo>
                      <a:pt x="274" y="602"/>
                    </a:lnTo>
                    <a:lnTo>
                      <a:pt x="254" y="603"/>
                    </a:lnTo>
                    <a:lnTo>
                      <a:pt x="251" y="609"/>
                    </a:lnTo>
                    <a:lnTo>
                      <a:pt x="232" y="591"/>
                    </a:lnTo>
                    <a:lnTo>
                      <a:pt x="213" y="572"/>
                    </a:lnTo>
                    <a:lnTo>
                      <a:pt x="202" y="580"/>
                    </a:lnTo>
                    <a:lnTo>
                      <a:pt x="186" y="582"/>
                    </a:lnTo>
                    <a:lnTo>
                      <a:pt x="165" y="569"/>
                    </a:lnTo>
                    <a:lnTo>
                      <a:pt x="158" y="562"/>
                    </a:lnTo>
                    <a:lnTo>
                      <a:pt x="154" y="552"/>
                    </a:lnTo>
                    <a:lnTo>
                      <a:pt x="138" y="531"/>
                    </a:lnTo>
                    <a:lnTo>
                      <a:pt x="127" y="515"/>
                    </a:lnTo>
                    <a:lnTo>
                      <a:pt x="103" y="492"/>
                    </a:lnTo>
                    <a:lnTo>
                      <a:pt x="98" y="479"/>
                    </a:lnTo>
                    <a:lnTo>
                      <a:pt x="73" y="461"/>
                    </a:lnTo>
                    <a:lnTo>
                      <a:pt x="68" y="452"/>
                    </a:lnTo>
                    <a:lnTo>
                      <a:pt x="49" y="447"/>
                    </a:lnTo>
                    <a:lnTo>
                      <a:pt x="53" y="417"/>
                    </a:lnTo>
                    <a:lnTo>
                      <a:pt x="42" y="398"/>
                    </a:lnTo>
                    <a:lnTo>
                      <a:pt x="30" y="379"/>
                    </a:lnTo>
                    <a:lnTo>
                      <a:pt x="27" y="362"/>
                    </a:lnTo>
                    <a:lnTo>
                      <a:pt x="22" y="345"/>
                    </a:lnTo>
                    <a:lnTo>
                      <a:pt x="11" y="322"/>
                    </a:lnTo>
                    <a:lnTo>
                      <a:pt x="0" y="320"/>
                    </a:lnTo>
                    <a:lnTo>
                      <a:pt x="10" y="296"/>
                    </a:lnTo>
                    <a:lnTo>
                      <a:pt x="13" y="282"/>
                    </a:lnTo>
                    <a:lnTo>
                      <a:pt x="16" y="274"/>
                    </a:lnTo>
                    <a:lnTo>
                      <a:pt x="17" y="263"/>
                    </a:lnTo>
                    <a:lnTo>
                      <a:pt x="30" y="239"/>
                    </a:lnTo>
                    <a:lnTo>
                      <a:pt x="40" y="231"/>
                    </a:lnTo>
                    <a:lnTo>
                      <a:pt x="57" y="230"/>
                    </a:lnTo>
                    <a:lnTo>
                      <a:pt x="56" y="201"/>
                    </a:lnTo>
                    <a:lnTo>
                      <a:pt x="55" y="171"/>
                    </a:lnTo>
                    <a:lnTo>
                      <a:pt x="54" y="142"/>
                    </a:lnTo>
                    <a:lnTo>
                      <a:pt x="53" y="112"/>
                    </a:lnTo>
                    <a:close/>
                  </a:path>
                </a:pathLst>
              </a:custGeom>
              <a:solidFill>
                <a:srgbClr val="C0FF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878" name="Freeform 39"/>
              <p:cNvSpPr>
                <a:spLocks/>
              </p:cNvSpPr>
              <p:nvPr/>
            </p:nvSpPr>
            <p:spPr bwMode="auto">
              <a:xfrm>
                <a:off x="6098117" y="3066124"/>
                <a:ext cx="620051" cy="819150"/>
              </a:xfrm>
              <a:custGeom>
                <a:avLst/>
                <a:gdLst>
                  <a:gd name="T0" fmla="*/ 100 w 218"/>
                  <a:gd name="T1" fmla="*/ 237 h 288"/>
                  <a:gd name="T2" fmla="*/ 75 w 218"/>
                  <a:gd name="T3" fmla="*/ 221 h 288"/>
                  <a:gd name="T4" fmla="*/ 50 w 218"/>
                  <a:gd name="T5" fmla="*/ 206 h 288"/>
                  <a:gd name="T6" fmla="*/ 25 w 218"/>
                  <a:gd name="T7" fmla="*/ 190 h 288"/>
                  <a:gd name="T8" fmla="*/ 1 w 218"/>
                  <a:gd name="T9" fmla="*/ 174 h 288"/>
                  <a:gd name="T10" fmla="*/ 0 w 218"/>
                  <a:gd name="T11" fmla="*/ 140 h 288"/>
                  <a:gd name="T12" fmla="*/ 18 w 218"/>
                  <a:gd name="T13" fmla="*/ 109 h 288"/>
                  <a:gd name="T14" fmla="*/ 30 w 218"/>
                  <a:gd name="T15" fmla="*/ 85 h 288"/>
                  <a:gd name="T16" fmla="*/ 21 w 218"/>
                  <a:gd name="T17" fmla="*/ 61 h 288"/>
                  <a:gd name="T18" fmla="*/ 13 w 218"/>
                  <a:gd name="T19" fmla="*/ 37 h 288"/>
                  <a:gd name="T20" fmla="*/ 2 w 218"/>
                  <a:gd name="T21" fmla="*/ 13 h 288"/>
                  <a:gd name="T22" fmla="*/ 12 w 218"/>
                  <a:gd name="T23" fmla="*/ 0 h 288"/>
                  <a:gd name="T24" fmla="*/ 33 w 218"/>
                  <a:gd name="T25" fmla="*/ 0 h 288"/>
                  <a:gd name="T26" fmla="*/ 54 w 218"/>
                  <a:gd name="T27" fmla="*/ 0 h 288"/>
                  <a:gd name="T28" fmla="*/ 78 w 218"/>
                  <a:gd name="T29" fmla="*/ 4 h 288"/>
                  <a:gd name="T30" fmla="*/ 111 w 218"/>
                  <a:gd name="T31" fmla="*/ 27 h 288"/>
                  <a:gd name="T32" fmla="*/ 149 w 218"/>
                  <a:gd name="T33" fmla="*/ 35 h 288"/>
                  <a:gd name="T34" fmla="*/ 162 w 218"/>
                  <a:gd name="T35" fmla="*/ 23 h 288"/>
                  <a:gd name="T36" fmla="*/ 191 w 218"/>
                  <a:gd name="T37" fmla="*/ 15 h 288"/>
                  <a:gd name="T38" fmla="*/ 218 w 218"/>
                  <a:gd name="T39" fmla="*/ 20 h 288"/>
                  <a:gd name="T40" fmla="*/ 206 w 218"/>
                  <a:gd name="T41" fmla="*/ 38 h 288"/>
                  <a:gd name="T42" fmla="*/ 193 w 218"/>
                  <a:gd name="T43" fmla="*/ 56 h 288"/>
                  <a:gd name="T44" fmla="*/ 193 w 218"/>
                  <a:gd name="T45" fmla="*/ 84 h 288"/>
                  <a:gd name="T46" fmla="*/ 194 w 218"/>
                  <a:gd name="T47" fmla="*/ 113 h 288"/>
                  <a:gd name="T48" fmla="*/ 194 w 218"/>
                  <a:gd name="T49" fmla="*/ 142 h 288"/>
                  <a:gd name="T50" fmla="*/ 194 w 218"/>
                  <a:gd name="T51" fmla="*/ 170 h 288"/>
                  <a:gd name="T52" fmla="*/ 209 w 218"/>
                  <a:gd name="T53" fmla="*/ 195 h 288"/>
                  <a:gd name="T54" fmla="*/ 197 w 218"/>
                  <a:gd name="T55" fmla="*/ 205 h 288"/>
                  <a:gd name="T56" fmla="*/ 186 w 218"/>
                  <a:gd name="T57" fmla="*/ 224 h 288"/>
                  <a:gd name="T58" fmla="*/ 174 w 218"/>
                  <a:gd name="T59" fmla="*/ 235 h 288"/>
                  <a:gd name="T60" fmla="*/ 162 w 218"/>
                  <a:gd name="T61" fmla="*/ 261 h 288"/>
                  <a:gd name="T62" fmla="*/ 150 w 218"/>
                  <a:gd name="T63" fmla="*/ 284 h 288"/>
                  <a:gd name="T64" fmla="*/ 146 w 218"/>
                  <a:gd name="T65" fmla="*/ 287 h 288"/>
                  <a:gd name="T66" fmla="*/ 144 w 218"/>
                  <a:gd name="T67" fmla="*/ 288 h 288"/>
                  <a:gd name="T68" fmla="*/ 123 w 218"/>
                  <a:gd name="T69" fmla="*/ 268 h 288"/>
                  <a:gd name="T70" fmla="*/ 103 w 218"/>
                  <a:gd name="T71" fmla="*/ 247 h 288"/>
                  <a:gd name="T72" fmla="*/ 100 w 218"/>
                  <a:gd name="T73" fmla="*/ 237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8" h="288">
                    <a:moveTo>
                      <a:pt x="100" y="237"/>
                    </a:moveTo>
                    <a:lnTo>
                      <a:pt x="75" y="221"/>
                    </a:lnTo>
                    <a:lnTo>
                      <a:pt x="50" y="206"/>
                    </a:lnTo>
                    <a:lnTo>
                      <a:pt x="25" y="190"/>
                    </a:lnTo>
                    <a:lnTo>
                      <a:pt x="1" y="174"/>
                    </a:lnTo>
                    <a:lnTo>
                      <a:pt x="0" y="140"/>
                    </a:lnTo>
                    <a:lnTo>
                      <a:pt x="18" y="109"/>
                    </a:lnTo>
                    <a:lnTo>
                      <a:pt x="30" y="85"/>
                    </a:lnTo>
                    <a:lnTo>
                      <a:pt x="21" y="61"/>
                    </a:lnTo>
                    <a:lnTo>
                      <a:pt x="13" y="37"/>
                    </a:lnTo>
                    <a:lnTo>
                      <a:pt x="2" y="13"/>
                    </a:lnTo>
                    <a:lnTo>
                      <a:pt x="12" y="0"/>
                    </a:lnTo>
                    <a:lnTo>
                      <a:pt x="33" y="0"/>
                    </a:lnTo>
                    <a:lnTo>
                      <a:pt x="54" y="0"/>
                    </a:lnTo>
                    <a:lnTo>
                      <a:pt x="78" y="4"/>
                    </a:lnTo>
                    <a:lnTo>
                      <a:pt x="111" y="27"/>
                    </a:lnTo>
                    <a:lnTo>
                      <a:pt x="149" y="35"/>
                    </a:lnTo>
                    <a:lnTo>
                      <a:pt x="162" y="23"/>
                    </a:lnTo>
                    <a:lnTo>
                      <a:pt x="191" y="15"/>
                    </a:lnTo>
                    <a:lnTo>
                      <a:pt x="218" y="20"/>
                    </a:lnTo>
                    <a:lnTo>
                      <a:pt x="206" y="38"/>
                    </a:lnTo>
                    <a:lnTo>
                      <a:pt x="193" y="56"/>
                    </a:lnTo>
                    <a:lnTo>
                      <a:pt x="193" y="84"/>
                    </a:lnTo>
                    <a:lnTo>
                      <a:pt x="194" y="113"/>
                    </a:lnTo>
                    <a:lnTo>
                      <a:pt x="194" y="142"/>
                    </a:lnTo>
                    <a:lnTo>
                      <a:pt x="194" y="170"/>
                    </a:lnTo>
                    <a:lnTo>
                      <a:pt x="209" y="195"/>
                    </a:lnTo>
                    <a:lnTo>
                      <a:pt x="197" y="205"/>
                    </a:lnTo>
                    <a:lnTo>
                      <a:pt x="186" y="224"/>
                    </a:lnTo>
                    <a:lnTo>
                      <a:pt x="174" y="235"/>
                    </a:lnTo>
                    <a:lnTo>
                      <a:pt x="162" y="261"/>
                    </a:lnTo>
                    <a:lnTo>
                      <a:pt x="150" y="284"/>
                    </a:lnTo>
                    <a:lnTo>
                      <a:pt x="146" y="287"/>
                    </a:lnTo>
                    <a:lnTo>
                      <a:pt x="144" y="288"/>
                    </a:lnTo>
                    <a:lnTo>
                      <a:pt x="123" y="268"/>
                    </a:lnTo>
                    <a:lnTo>
                      <a:pt x="103" y="247"/>
                    </a:lnTo>
                    <a:lnTo>
                      <a:pt x="100" y="237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879" name="Freeform 40"/>
              <p:cNvSpPr>
                <a:spLocks/>
              </p:cNvSpPr>
              <p:nvPr/>
            </p:nvSpPr>
            <p:spPr bwMode="auto">
              <a:xfrm>
                <a:off x="4198144" y="3265223"/>
                <a:ext cx="145058" cy="119459"/>
              </a:xfrm>
              <a:custGeom>
                <a:avLst/>
                <a:gdLst>
                  <a:gd name="T0" fmla="*/ 50 w 51"/>
                  <a:gd name="T1" fmla="*/ 6 h 42"/>
                  <a:gd name="T2" fmla="*/ 51 w 51"/>
                  <a:gd name="T3" fmla="*/ 42 h 42"/>
                  <a:gd name="T4" fmla="*/ 30 w 51"/>
                  <a:gd name="T5" fmla="*/ 42 h 42"/>
                  <a:gd name="T6" fmla="*/ 9 w 51"/>
                  <a:gd name="T7" fmla="*/ 42 h 42"/>
                  <a:gd name="T8" fmla="*/ 8 w 51"/>
                  <a:gd name="T9" fmla="*/ 41 h 42"/>
                  <a:gd name="T10" fmla="*/ 8 w 51"/>
                  <a:gd name="T11" fmla="*/ 42 h 42"/>
                  <a:gd name="T12" fmla="*/ 0 w 51"/>
                  <a:gd name="T13" fmla="*/ 38 h 42"/>
                  <a:gd name="T14" fmla="*/ 2 w 51"/>
                  <a:gd name="T15" fmla="*/ 27 h 42"/>
                  <a:gd name="T16" fmla="*/ 9 w 51"/>
                  <a:gd name="T17" fmla="*/ 0 h 42"/>
                  <a:gd name="T18" fmla="*/ 30 w 51"/>
                  <a:gd name="T19" fmla="*/ 3 h 42"/>
                  <a:gd name="T20" fmla="*/ 50 w 51"/>
                  <a:gd name="T21" fmla="*/ 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42">
                    <a:moveTo>
                      <a:pt x="50" y="6"/>
                    </a:moveTo>
                    <a:lnTo>
                      <a:pt x="51" y="42"/>
                    </a:lnTo>
                    <a:lnTo>
                      <a:pt x="30" y="42"/>
                    </a:lnTo>
                    <a:lnTo>
                      <a:pt x="9" y="42"/>
                    </a:lnTo>
                    <a:lnTo>
                      <a:pt x="8" y="41"/>
                    </a:lnTo>
                    <a:lnTo>
                      <a:pt x="8" y="42"/>
                    </a:lnTo>
                    <a:lnTo>
                      <a:pt x="0" y="38"/>
                    </a:lnTo>
                    <a:lnTo>
                      <a:pt x="2" y="27"/>
                    </a:lnTo>
                    <a:lnTo>
                      <a:pt x="9" y="0"/>
                    </a:lnTo>
                    <a:lnTo>
                      <a:pt x="30" y="3"/>
                    </a:lnTo>
                    <a:lnTo>
                      <a:pt x="50" y="6"/>
                    </a:lnTo>
                    <a:close/>
                  </a:path>
                </a:pathLst>
              </a:custGeom>
              <a:solidFill>
                <a:srgbClr val="C0FF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880" name="Freeform 41"/>
              <p:cNvSpPr>
                <a:spLocks/>
              </p:cNvSpPr>
              <p:nvPr/>
            </p:nvSpPr>
            <p:spPr bwMode="auto">
              <a:xfrm>
                <a:off x="4121349" y="3137231"/>
                <a:ext cx="36976" cy="48353"/>
              </a:xfrm>
              <a:custGeom>
                <a:avLst/>
                <a:gdLst>
                  <a:gd name="T0" fmla="*/ 0 w 13"/>
                  <a:gd name="T1" fmla="*/ 17 h 17"/>
                  <a:gd name="T2" fmla="*/ 6 w 13"/>
                  <a:gd name="T3" fmla="*/ 0 h 17"/>
                  <a:gd name="T4" fmla="*/ 13 w 13"/>
                  <a:gd name="T5" fmla="*/ 3 h 17"/>
                  <a:gd name="T6" fmla="*/ 0 w 13"/>
                  <a:gd name="T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7">
                    <a:moveTo>
                      <a:pt x="0" y="17"/>
                    </a:moveTo>
                    <a:lnTo>
                      <a:pt x="6" y="0"/>
                    </a:lnTo>
                    <a:lnTo>
                      <a:pt x="13" y="3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C0FF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881" name="Freeform 42"/>
              <p:cNvSpPr>
                <a:spLocks/>
              </p:cNvSpPr>
              <p:nvPr/>
            </p:nvSpPr>
            <p:spPr bwMode="auto">
              <a:xfrm>
                <a:off x="5716985" y="3680487"/>
                <a:ext cx="139369" cy="187722"/>
              </a:xfrm>
              <a:custGeom>
                <a:avLst/>
                <a:gdLst>
                  <a:gd name="T0" fmla="*/ 42 w 49"/>
                  <a:gd name="T1" fmla="*/ 17 h 66"/>
                  <a:gd name="T2" fmla="*/ 42 w 49"/>
                  <a:gd name="T3" fmla="*/ 2 h 66"/>
                  <a:gd name="T4" fmla="*/ 27 w 49"/>
                  <a:gd name="T5" fmla="*/ 0 h 66"/>
                  <a:gd name="T6" fmla="*/ 25 w 49"/>
                  <a:gd name="T7" fmla="*/ 10 h 66"/>
                  <a:gd name="T8" fmla="*/ 1 w 49"/>
                  <a:gd name="T9" fmla="*/ 11 h 66"/>
                  <a:gd name="T10" fmla="*/ 0 w 49"/>
                  <a:gd name="T11" fmla="*/ 13 h 66"/>
                  <a:gd name="T12" fmla="*/ 1 w 49"/>
                  <a:gd name="T13" fmla="*/ 15 h 66"/>
                  <a:gd name="T14" fmla="*/ 6 w 49"/>
                  <a:gd name="T15" fmla="*/ 40 h 66"/>
                  <a:gd name="T16" fmla="*/ 11 w 49"/>
                  <a:gd name="T17" fmla="*/ 66 h 66"/>
                  <a:gd name="T18" fmla="*/ 17 w 49"/>
                  <a:gd name="T19" fmla="*/ 66 h 66"/>
                  <a:gd name="T20" fmla="*/ 33 w 49"/>
                  <a:gd name="T21" fmla="*/ 46 h 66"/>
                  <a:gd name="T22" fmla="*/ 49 w 49"/>
                  <a:gd name="T23" fmla="*/ 27 h 66"/>
                  <a:gd name="T24" fmla="*/ 42 w 49"/>
                  <a:gd name="T25" fmla="*/ 1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" h="66">
                    <a:moveTo>
                      <a:pt x="42" y="17"/>
                    </a:moveTo>
                    <a:lnTo>
                      <a:pt x="42" y="2"/>
                    </a:lnTo>
                    <a:lnTo>
                      <a:pt x="27" y="0"/>
                    </a:lnTo>
                    <a:lnTo>
                      <a:pt x="25" y="10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1" y="15"/>
                    </a:lnTo>
                    <a:lnTo>
                      <a:pt x="6" y="40"/>
                    </a:lnTo>
                    <a:lnTo>
                      <a:pt x="11" y="66"/>
                    </a:lnTo>
                    <a:lnTo>
                      <a:pt x="17" y="66"/>
                    </a:lnTo>
                    <a:lnTo>
                      <a:pt x="33" y="46"/>
                    </a:lnTo>
                    <a:lnTo>
                      <a:pt x="49" y="27"/>
                    </a:lnTo>
                    <a:lnTo>
                      <a:pt x="42" y="17"/>
                    </a:lnTo>
                    <a:close/>
                  </a:path>
                </a:pathLst>
              </a:custGeom>
              <a:solidFill>
                <a:srgbClr val="C0FF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882" name="Freeform 43"/>
              <p:cNvSpPr>
                <a:spLocks/>
              </p:cNvSpPr>
              <p:nvPr/>
            </p:nvSpPr>
            <p:spPr bwMode="auto">
              <a:xfrm>
                <a:off x="4328981" y="3157141"/>
                <a:ext cx="580231" cy="759420"/>
              </a:xfrm>
              <a:custGeom>
                <a:avLst/>
                <a:gdLst>
                  <a:gd name="T0" fmla="*/ 36 w 204"/>
                  <a:gd name="T1" fmla="*/ 187 h 267"/>
                  <a:gd name="T2" fmla="*/ 12 w 204"/>
                  <a:gd name="T3" fmla="*/ 189 h 267"/>
                  <a:gd name="T4" fmla="*/ 13 w 204"/>
                  <a:gd name="T5" fmla="*/ 198 h 267"/>
                  <a:gd name="T6" fmla="*/ 16 w 204"/>
                  <a:gd name="T7" fmla="*/ 206 h 267"/>
                  <a:gd name="T8" fmla="*/ 21 w 204"/>
                  <a:gd name="T9" fmla="*/ 219 h 267"/>
                  <a:gd name="T10" fmla="*/ 16 w 204"/>
                  <a:gd name="T11" fmla="*/ 225 h 267"/>
                  <a:gd name="T12" fmla="*/ 9 w 204"/>
                  <a:gd name="T13" fmla="*/ 220 h 267"/>
                  <a:gd name="T14" fmla="*/ 0 w 204"/>
                  <a:gd name="T15" fmla="*/ 234 h 267"/>
                  <a:gd name="T16" fmla="*/ 23 w 204"/>
                  <a:gd name="T17" fmla="*/ 267 h 267"/>
                  <a:gd name="T18" fmla="*/ 42 w 204"/>
                  <a:gd name="T19" fmla="*/ 251 h 267"/>
                  <a:gd name="T20" fmla="*/ 52 w 204"/>
                  <a:gd name="T21" fmla="*/ 255 h 267"/>
                  <a:gd name="T22" fmla="*/ 66 w 204"/>
                  <a:gd name="T23" fmla="*/ 260 h 267"/>
                  <a:gd name="T24" fmla="*/ 74 w 204"/>
                  <a:gd name="T25" fmla="*/ 251 h 267"/>
                  <a:gd name="T26" fmla="*/ 91 w 204"/>
                  <a:gd name="T27" fmla="*/ 249 h 267"/>
                  <a:gd name="T28" fmla="*/ 93 w 204"/>
                  <a:gd name="T29" fmla="*/ 263 h 267"/>
                  <a:gd name="T30" fmla="*/ 114 w 204"/>
                  <a:gd name="T31" fmla="*/ 242 h 267"/>
                  <a:gd name="T32" fmla="*/ 135 w 204"/>
                  <a:gd name="T33" fmla="*/ 222 h 267"/>
                  <a:gd name="T34" fmla="*/ 138 w 204"/>
                  <a:gd name="T35" fmla="*/ 198 h 267"/>
                  <a:gd name="T36" fmla="*/ 142 w 204"/>
                  <a:gd name="T37" fmla="*/ 174 h 267"/>
                  <a:gd name="T38" fmla="*/ 161 w 204"/>
                  <a:gd name="T39" fmla="*/ 148 h 267"/>
                  <a:gd name="T40" fmla="*/ 180 w 204"/>
                  <a:gd name="T41" fmla="*/ 123 h 267"/>
                  <a:gd name="T42" fmla="*/ 184 w 204"/>
                  <a:gd name="T43" fmla="*/ 100 h 267"/>
                  <a:gd name="T44" fmla="*/ 188 w 204"/>
                  <a:gd name="T45" fmla="*/ 77 h 267"/>
                  <a:gd name="T46" fmla="*/ 192 w 204"/>
                  <a:gd name="T47" fmla="*/ 53 h 267"/>
                  <a:gd name="T48" fmla="*/ 196 w 204"/>
                  <a:gd name="T49" fmla="*/ 30 h 267"/>
                  <a:gd name="T50" fmla="*/ 204 w 204"/>
                  <a:gd name="T51" fmla="*/ 3 h 267"/>
                  <a:gd name="T52" fmla="*/ 183 w 204"/>
                  <a:gd name="T53" fmla="*/ 2 h 267"/>
                  <a:gd name="T54" fmla="*/ 162 w 204"/>
                  <a:gd name="T55" fmla="*/ 0 h 267"/>
                  <a:gd name="T56" fmla="*/ 147 w 204"/>
                  <a:gd name="T57" fmla="*/ 9 h 267"/>
                  <a:gd name="T58" fmla="*/ 138 w 204"/>
                  <a:gd name="T59" fmla="*/ 42 h 267"/>
                  <a:gd name="T60" fmla="*/ 132 w 204"/>
                  <a:gd name="T61" fmla="*/ 57 h 267"/>
                  <a:gd name="T62" fmla="*/ 109 w 204"/>
                  <a:gd name="T63" fmla="*/ 51 h 267"/>
                  <a:gd name="T64" fmla="*/ 85 w 204"/>
                  <a:gd name="T65" fmla="*/ 45 h 267"/>
                  <a:gd name="T66" fmla="*/ 58 w 204"/>
                  <a:gd name="T67" fmla="*/ 44 h 267"/>
                  <a:gd name="T68" fmla="*/ 56 w 204"/>
                  <a:gd name="T69" fmla="*/ 73 h 267"/>
                  <a:gd name="T70" fmla="*/ 86 w 204"/>
                  <a:gd name="T71" fmla="*/ 71 h 267"/>
                  <a:gd name="T72" fmla="*/ 88 w 204"/>
                  <a:gd name="T73" fmla="*/ 92 h 267"/>
                  <a:gd name="T74" fmla="*/ 76 w 204"/>
                  <a:gd name="T75" fmla="*/ 109 h 267"/>
                  <a:gd name="T76" fmla="*/ 91 w 204"/>
                  <a:gd name="T77" fmla="*/ 137 h 267"/>
                  <a:gd name="T78" fmla="*/ 84 w 204"/>
                  <a:gd name="T79" fmla="*/ 180 h 267"/>
                  <a:gd name="T80" fmla="*/ 74 w 204"/>
                  <a:gd name="T81" fmla="*/ 188 h 267"/>
                  <a:gd name="T82" fmla="*/ 70 w 204"/>
                  <a:gd name="T83" fmla="*/ 179 h 267"/>
                  <a:gd name="T84" fmla="*/ 54 w 204"/>
                  <a:gd name="T85" fmla="*/ 185 h 267"/>
                  <a:gd name="T86" fmla="*/ 39 w 204"/>
                  <a:gd name="T87" fmla="*/ 168 h 267"/>
                  <a:gd name="T88" fmla="*/ 36 w 204"/>
                  <a:gd name="T89" fmla="*/ 187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4" h="267">
                    <a:moveTo>
                      <a:pt x="36" y="187"/>
                    </a:moveTo>
                    <a:lnTo>
                      <a:pt x="12" y="189"/>
                    </a:lnTo>
                    <a:lnTo>
                      <a:pt x="13" y="198"/>
                    </a:lnTo>
                    <a:lnTo>
                      <a:pt x="16" y="206"/>
                    </a:lnTo>
                    <a:lnTo>
                      <a:pt x="21" y="219"/>
                    </a:lnTo>
                    <a:lnTo>
                      <a:pt x="16" y="225"/>
                    </a:lnTo>
                    <a:lnTo>
                      <a:pt x="9" y="220"/>
                    </a:lnTo>
                    <a:lnTo>
                      <a:pt x="0" y="234"/>
                    </a:lnTo>
                    <a:lnTo>
                      <a:pt x="23" y="267"/>
                    </a:lnTo>
                    <a:lnTo>
                      <a:pt x="42" y="251"/>
                    </a:lnTo>
                    <a:lnTo>
                      <a:pt x="52" y="255"/>
                    </a:lnTo>
                    <a:lnTo>
                      <a:pt x="66" y="260"/>
                    </a:lnTo>
                    <a:lnTo>
                      <a:pt x="74" y="251"/>
                    </a:lnTo>
                    <a:lnTo>
                      <a:pt x="91" y="249"/>
                    </a:lnTo>
                    <a:lnTo>
                      <a:pt x="93" y="263"/>
                    </a:lnTo>
                    <a:lnTo>
                      <a:pt x="114" y="242"/>
                    </a:lnTo>
                    <a:lnTo>
                      <a:pt x="135" y="222"/>
                    </a:lnTo>
                    <a:lnTo>
                      <a:pt x="138" y="198"/>
                    </a:lnTo>
                    <a:lnTo>
                      <a:pt x="142" y="174"/>
                    </a:lnTo>
                    <a:lnTo>
                      <a:pt x="161" y="148"/>
                    </a:lnTo>
                    <a:lnTo>
                      <a:pt x="180" y="123"/>
                    </a:lnTo>
                    <a:lnTo>
                      <a:pt x="184" y="100"/>
                    </a:lnTo>
                    <a:lnTo>
                      <a:pt x="188" y="77"/>
                    </a:lnTo>
                    <a:lnTo>
                      <a:pt x="192" y="53"/>
                    </a:lnTo>
                    <a:lnTo>
                      <a:pt x="196" y="30"/>
                    </a:lnTo>
                    <a:lnTo>
                      <a:pt x="204" y="3"/>
                    </a:lnTo>
                    <a:lnTo>
                      <a:pt x="183" y="2"/>
                    </a:lnTo>
                    <a:lnTo>
                      <a:pt x="162" y="0"/>
                    </a:lnTo>
                    <a:lnTo>
                      <a:pt x="147" y="9"/>
                    </a:lnTo>
                    <a:lnTo>
                      <a:pt x="138" y="42"/>
                    </a:lnTo>
                    <a:lnTo>
                      <a:pt x="132" y="57"/>
                    </a:lnTo>
                    <a:lnTo>
                      <a:pt x="109" y="51"/>
                    </a:lnTo>
                    <a:lnTo>
                      <a:pt x="85" y="45"/>
                    </a:lnTo>
                    <a:lnTo>
                      <a:pt x="58" y="44"/>
                    </a:lnTo>
                    <a:lnTo>
                      <a:pt x="56" y="73"/>
                    </a:lnTo>
                    <a:lnTo>
                      <a:pt x="86" y="71"/>
                    </a:lnTo>
                    <a:lnTo>
                      <a:pt x="88" y="92"/>
                    </a:lnTo>
                    <a:lnTo>
                      <a:pt x="76" y="109"/>
                    </a:lnTo>
                    <a:lnTo>
                      <a:pt x="91" y="137"/>
                    </a:lnTo>
                    <a:lnTo>
                      <a:pt x="84" y="180"/>
                    </a:lnTo>
                    <a:lnTo>
                      <a:pt x="74" y="188"/>
                    </a:lnTo>
                    <a:lnTo>
                      <a:pt x="70" y="179"/>
                    </a:lnTo>
                    <a:lnTo>
                      <a:pt x="54" y="185"/>
                    </a:lnTo>
                    <a:lnTo>
                      <a:pt x="39" y="168"/>
                    </a:lnTo>
                    <a:lnTo>
                      <a:pt x="36" y="187"/>
                    </a:lnTo>
                    <a:close/>
                  </a:path>
                </a:pathLst>
              </a:custGeom>
              <a:solidFill>
                <a:srgbClr val="C0FF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883" name="Freeform 44"/>
              <p:cNvSpPr>
                <a:spLocks/>
              </p:cNvSpPr>
              <p:nvPr/>
            </p:nvSpPr>
            <p:spPr bwMode="auto">
              <a:xfrm>
                <a:off x="4138415" y="3282289"/>
                <a:ext cx="449395" cy="540411"/>
              </a:xfrm>
              <a:custGeom>
                <a:avLst/>
                <a:gdLst>
                  <a:gd name="T0" fmla="*/ 29 w 158"/>
                  <a:gd name="T1" fmla="*/ 35 h 190"/>
                  <a:gd name="T2" fmla="*/ 25 w 158"/>
                  <a:gd name="T3" fmla="*/ 48 h 190"/>
                  <a:gd name="T4" fmla="*/ 16 w 158"/>
                  <a:gd name="T5" fmla="*/ 48 h 190"/>
                  <a:gd name="T6" fmla="*/ 19 w 158"/>
                  <a:gd name="T7" fmla="*/ 56 h 190"/>
                  <a:gd name="T8" fmla="*/ 34 w 158"/>
                  <a:gd name="T9" fmla="*/ 62 h 190"/>
                  <a:gd name="T10" fmla="*/ 19 w 158"/>
                  <a:gd name="T11" fmla="*/ 61 h 190"/>
                  <a:gd name="T12" fmla="*/ 9 w 158"/>
                  <a:gd name="T13" fmla="*/ 90 h 190"/>
                  <a:gd name="T14" fmla="*/ 0 w 158"/>
                  <a:gd name="T15" fmla="*/ 89 h 190"/>
                  <a:gd name="T16" fmla="*/ 13 w 158"/>
                  <a:gd name="T17" fmla="*/ 111 h 190"/>
                  <a:gd name="T18" fmla="*/ 19 w 158"/>
                  <a:gd name="T19" fmla="*/ 117 h 190"/>
                  <a:gd name="T20" fmla="*/ 10 w 158"/>
                  <a:gd name="T21" fmla="*/ 109 h 190"/>
                  <a:gd name="T22" fmla="*/ 22 w 158"/>
                  <a:gd name="T23" fmla="*/ 127 h 190"/>
                  <a:gd name="T24" fmla="*/ 18 w 158"/>
                  <a:gd name="T25" fmla="*/ 127 h 190"/>
                  <a:gd name="T26" fmla="*/ 35 w 158"/>
                  <a:gd name="T27" fmla="*/ 146 h 190"/>
                  <a:gd name="T28" fmla="*/ 31 w 158"/>
                  <a:gd name="T29" fmla="*/ 145 h 190"/>
                  <a:gd name="T30" fmla="*/ 49 w 158"/>
                  <a:gd name="T31" fmla="*/ 167 h 190"/>
                  <a:gd name="T32" fmla="*/ 67 w 158"/>
                  <a:gd name="T33" fmla="*/ 190 h 190"/>
                  <a:gd name="T34" fmla="*/ 76 w 158"/>
                  <a:gd name="T35" fmla="*/ 176 h 190"/>
                  <a:gd name="T36" fmla="*/ 83 w 158"/>
                  <a:gd name="T37" fmla="*/ 181 h 190"/>
                  <a:gd name="T38" fmla="*/ 88 w 158"/>
                  <a:gd name="T39" fmla="*/ 175 h 190"/>
                  <a:gd name="T40" fmla="*/ 83 w 158"/>
                  <a:gd name="T41" fmla="*/ 162 h 190"/>
                  <a:gd name="T42" fmla="*/ 80 w 158"/>
                  <a:gd name="T43" fmla="*/ 154 h 190"/>
                  <a:gd name="T44" fmla="*/ 79 w 158"/>
                  <a:gd name="T45" fmla="*/ 145 h 190"/>
                  <a:gd name="T46" fmla="*/ 103 w 158"/>
                  <a:gd name="T47" fmla="*/ 143 h 190"/>
                  <a:gd name="T48" fmla="*/ 106 w 158"/>
                  <a:gd name="T49" fmla="*/ 124 h 190"/>
                  <a:gd name="T50" fmla="*/ 121 w 158"/>
                  <a:gd name="T51" fmla="*/ 141 h 190"/>
                  <a:gd name="T52" fmla="*/ 137 w 158"/>
                  <a:gd name="T53" fmla="*/ 135 h 190"/>
                  <a:gd name="T54" fmla="*/ 141 w 158"/>
                  <a:gd name="T55" fmla="*/ 144 h 190"/>
                  <a:gd name="T56" fmla="*/ 151 w 158"/>
                  <a:gd name="T57" fmla="*/ 136 h 190"/>
                  <a:gd name="T58" fmla="*/ 158 w 158"/>
                  <a:gd name="T59" fmla="*/ 93 h 190"/>
                  <a:gd name="T60" fmla="*/ 143 w 158"/>
                  <a:gd name="T61" fmla="*/ 65 h 190"/>
                  <a:gd name="T62" fmla="*/ 155 w 158"/>
                  <a:gd name="T63" fmla="*/ 48 h 190"/>
                  <a:gd name="T64" fmla="*/ 153 w 158"/>
                  <a:gd name="T65" fmla="*/ 27 h 190"/>
                  <a:gd name="T66" fmla="*/ 123 w 158"/>
                  <a:gd name="T67" fmla="*/ 29 h 190"/>
                  <a:gd name="T68" fmla="*/ 125 w 158"/>
                  <a:gd name="T69" fmla="*/ 0 h 190"/>
                  <a:gd name="T70" fmla="*/ 99 w 158"/>
                  <a:gd name="T71" fmla="*/ 0 h 190"/>
                  <a:gd name="T72" fmla="*/ 71 w 158"/>
                  <a:gd name="T73" fmla="*/ 0 h 190"/>
                  <a:gd name="T74" fmla="*/ 72 w 158"/>
                  <a:gd name="T75" fmla="*/ 36 h 190"/>
                  <a:gd name="T76" fmla="*/ 51 w 158"/>
                  <a:gd name="T77" fmla="*/ 36 h 190"/>
                  <a:gd name="T78" fmla="*/ 30 w 158"/>
                  <a:gd name="T79" fmla="*/ 36 h 190"/>
                  <a:gd name="T80" fmla="*/ 29 w 158"/>
                  <a:gd name="T81" fmla="*/ 3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8" h="190">
                    <a:moveTo>
                      <a:pt x="29" y="35"/>
                    </a:moveTo>
                    <a:lnTo>
                      <a:pt x="25" y="48"/>
                    </a:lnTo>
                    <a:lnTo>
                      <a:pt x="16" y="48"/>
                    </a:lnTo>
                    <a:lnTo>
                      <a:pt x="19" y="56"/>
                    </a:lnTo>
                    <a:lnTo>
                      <a:pt x="34" y="62"/>
                    </a:lnTo>
                    <a:lnTo>
                      <a:pt x="19" y="61"/>
                    </a:lnTo>
                    <a:lnTo>
                      <a:pt x="9" y="90"/>
                    </a:lnTo>
                    <a:lnTo>
                      <a:pt x="0" y="89"/>
                    </a:lnTo>
                    <a:lnTo>
                      <a:pt x="13" y="111"/>
                    </a:lnTo>
                    <a:lnTo>
                      <a:pt x="19" y="117"/>
                    </a:lnTo>
                    <a:lnTo>
                      <a:pt x="10" y="109"/>
                    </a:lnTo>
                    <a:lnTo>
                      <a:pt x="22" y="127"/>
                    </a:lnTo>
                    <a:lnTo>
                      <a:pt x="18" y="127"/>
                    </a:lnTo>
                    <a:lnTo>
                      <a:pt x="35" y="146"/>
                    </a:lnTo>
                    <a:lnTo>
                      <a:pt x="31" y="145"/>
                    </a:lnTo>
                    <a:lnTo>
                      <a:pt x="49" y="167"/>
                    </a:lnTo>
                    <a:lnTo>
                      <a:pt x="67" y="190"/>
                    </a:lnTo>
                    <a:lnTo>
                      <a:pt x="76" y="176"/>
                    </a:lnTo>
                    <a:lnTo>
                      <a:pt x="83" y="181"/>
                    </a:lnTo>
                    <a:lnTo>
                      <a:pt x="88" y="175"/>
                    </a:lnTo>
                    <a:lnTo>
                      <a:pt x="83" y="162"/>
                    </a:lnTo>
                    <a:lnTo>
                      <a:pt x="80" y="154"/>
                    </a:lnTo>
                    <a:lnTo>
                      <a:pt x="79" y="145"/>
                    </a:lnTo>
                    <a:lnTo>
                      <a:pt x="103" y="143"/>
                    </a:lnTo>
                    <a:lnTo>
                      <a:pt x="106" y="124"/>
                    </a:lnTo>
                    <a:lnTo>
                      <a:pt x="121" y="141"/>
                    </a:lnTo>
                    <a:lnTo>
                      <a:pt x="137" y="135"/>
                    </a:lnTo>
                    <a:lnTo>
                      <a:pt x="141" y="144"/>
                    </a:lnTo>
                    <a:lnTo>
                      <a:pt x="151" y="136"/>
                    </a:lnTo>
                    <a:lnTo>
                      <a:pt x="158" y="93"/>
                    </a:lnTo>
                    <a:lnTo>
                      <a:pt x="143" y="65"/>
                    </a:lnTo>
                    <a:lnTo>
                      <a:pt x="155" y="48"/>
                    </a:lnTo>
                    <a:lnTo>
                      <a:pt x="153" y="27"/>
                    </a:lnTo>
                    <a:lnTo>
                      <a:pt x="123" y="29"/>
                    </a:lnTo>
                    <a:lnTo>
                      <a:pt x="125" y="0"/>
                    </a:lnTo>
                    <a:lnTo>
                      <a:pt x="99" y="0"/>
                    </a:lnTo>
                    <a:lnTo>
                      <a:pt x="71" y="0"/>
                    </a:lnTo>
                    <a:lnTo>
                      <a:pt x="72" y="36"/>
                    </a:lnTo>
                    <a:lnTo>
                      <a:pt x="51" y="36"/>
                    </a:lnTo>
                    <a:lnTo>
                      <a:pt x="30" y="36"/>
                    </a:lnTo>
                    <a:lnTo>
                      <a:pt x="29" y="35"/>
                    </a:lnTo>
                    <a:close/>
                  </a:path>
                </a:pathLst>
              </a:custGeom>
              <a:solidFill>
                <a:srgbClr val="C0FF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884" name="Freeform 45"/>
              <p:cNvSpPr>
                <a:spLocks/>
              </p:cNvSpPr>
              <p:nvPr/>
            </p:nvSpPr>
            <p:spPr bwMode="auto">
              <a:xfrm>
                <a:off x="5708452" y="3566716"/>
                <a:ext cx="150746" cy="145058"/>
              </a:xfrm>
              <a:custGeom>
                <a:avLst/>
                <a:gdLst>
                  <a:gd name="T0" fmla="*/ 19 w 53"/>
                  <a:gd name="T1" fmla="*/ 10 h 51"/>
                  <a:gd name="T2" fmla="*/ 7 w 53"/>
                  <a:gd name="T3" fmla="*/ 33 h 51"/>
                  <a:gd name="T4" fmla="*/ 0 w 53"/>
                  <a:gd name="T5" fmla="*/ 51 h 51"/>
                  <a:gd name="T6" fmla="*/ 2 w 53"/>
                  <a:gd name="T7" fmla="*/ 51 h 51"/>
                  <a:gd name="T8" fmla="*/ 4 w 53"/>
                  <a:gd name="T9" fmla="*/ 51 h 51"/>
                  <a:gd name="T10" fmla="*/ 28 w 53"/>
                  <a:gd name="T11" fmla="*/ 50 h 51"/>
                  <a:gd name="T12" fmla="*/ 30 w 53"/>
                  <a:gd name="T13" fmla="*/ 40 h 51"/>
                  <a:gd name="T14" fmla="*/ 45 w 53"/>
                  <a:gd name="T15" fmla="*/ 42 h 51"/>
                  <a:gd name="T16" fmla="*/ 53 w 53"/>
                  <a:gd name="T17" fmla="*/ 39 h 51"/>
                  <a:gd name="T18" fmla="*/ 43 w 53"/>
                  <a:gd name="T19" fmla="*/ 0 h 51"/>
                  <a:gd name="T20" fmla="*/ 27 w 53"/>
                  <a:gd name="T21" fmla="*/ 10 h 51"/>
                  <a:gd name="T22" fmla="*/ 19 w 53"/>
                  <a:gd name="T23" fmla="*/ 1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3" h="51">
                    <a:moveTo>
                      <a:pt x="19" y="10"/>
                    </a:moveTo>
                    <a:lnTo>
                      <a:pt x="7" y="33"/>
                    </a:lnTo>
                    <a:lnTo>
                      <a:pt x="0" y="51"/>
                    </a:lnTo>
                    <a:lnTo>
                      <a:pt x="2" y="51"/>
                    </a:lnTo>
                    <a:lnTo>
                      <a:pt x="4" y="51"/>
                    </a:lnTo>
                    <a:lnTo>
                      <a:pt x="28" y="50"/>
                    </a:lnTo>
                    <a:lnTo>
                      <a:pt x="30" y="40"/>
                    </a:lnTo>
                    <a:lnTo>
                      <a:pt x="45" y="42"/>
                    </a:lnTo>
                    <a:lnTo>
                      <a:pt x="53" y="39"/>
                    </a:lnTo>
                    <a:lnTo>
                      <a:pt x="43" y="0"/>
                    </a:lnTo>
                    <a:lnTo>
                      <a:pt x="27" y="10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C0FF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885" name="Freeform 46"/>
              <p:cNvSpPr>
                <a:spLocks/>
              </p:cNvSpPr>
              <p:nvPr/>
            </p:nvSpPr>
            <p:spPr bwMode="auto">
              <a:xfrm>
                <a:off x="3964914" y="3438724"/>
                <a:ext cx="22754" cy="34131"/>
              </a:xfrm>
              <a:custGeom>
                <a:avLst/>
                <a:gdLst>
                  <a:gd name="T0" fmla="*/ 8 w 8"/>
                  <a:gd name="T1" fmla="*/ 3 h 12"/>
                  <a:gd name="T2" fmla="*/ 2 w 8"/>
                  <a:gd name="T3" fmla="*/ 12 h 12"/>
                  <a:gd name="T4" fmla="*/ 0 w 8"/>
                  <a:gd name="T5" fmla="*/ 6 h 12"/>
                  <a:gd name="T6" fmla="*/ 4 w 8"/>
                  <a:gd name="T7" fmla="*/ 0 h 12"/>
                  <a:gd name="T8" fmla="*/ 6 w 8"/>
                  <a:gd name="T9" fmla="*/ 1 h 12"/>
                  <a:gd name="T10" fmla="*/ 7 w 8"/>
                  <a:gd name="T11" fmla="*/ 2 h 12"/>
                  <a:gd name="T12" fmla="*/ 8 w 8"/>
                  <a:gd name="T13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2">
                    <a:moveTo>
                      <a:pt x="8" y="3"/>
                    </a:moveTo>
                    <a:lnTo>
                      <a:pt x="2" y="12"/>
                    </a:lnTo>
                    <a:lnTo>
                      <a:pt x="0" y="6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C0FF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886" name="Freeform 47"/>
              <p:cNvSpPr>
                <a:spLocks/>
              </p:cNvSpPr>
              <p:nvPr/>
            </p:nvSpPr>
            <p:spPr bwMode="auto">
              <a:xfrm>
                <a:off x="4033177" y="3324953"/>
                <a:ext cx="8533" cy="11377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1 h 4"/>
                  <a:gd name="T4" fmla="*/ 3 w 3"/>
                  <a:gd name="T5" fmla="*/ 0 h 4"/>
                  <a:gd name="T6" fmla="*/ 0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0FF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887" name="Freeform 48"/>
              <p:cNvSpPr>
                <a:spLocks/>
              </p:cNvSpPr>
              <p:nvPr/>
            </p:nvSpPr>
            <p:spPr bwMode="auto">
              <a:xfrm>
                <a:off x="4408620" y="3009239"/>
                <a:ext cx="1484709" cy="1649677"/>
              </a:xfrm>
              <a:custGeom>
                <a:avLst/>
                <a:gdLst>
                  <a:gd name="T0" fmla="*/ 464 w 522"/>
                  <a:gd name="T1" fmla="*/ 229 h 580"/>
                  <a:gd name="T2" fmla="*/ 459 w 522"/>
                  <a:gd name="T3" fmla="*/ 247 h 580"/>
                  <a:gd name="T4" fmla="*/ 461 w 522"/>
                  <a:gd name="T5" fmla="*/ 251 h 580"/>
                  <a:gd name="T6" fmla="*/ 471 w 522"/>
                  <a:gd name="T7" fmla="*/ 302 h 580"/>
                  <a:gd name="T8" fmla="*/ 472 w 522"/>
                  <a:gd name="T9" fmla="*/ 324 h 580"/>
                  <a:gd name="T10" fmla="*/ 482 w 522"/>
                  <a:gd name="T11" fmla="*/ 373 h 580"/>
                  <a:gd name="T12" fmla="*/ 506 w 522"/>
                  <a:gd name="T13" fmla="*/ 417 h 580"/>
                  <a:gd name="T14" fmla="*/ 455 w 522"/>
                  <a:gd name="T15" fmla="*/ 429 h 580"/>
                  <a:gd name="T16" fmla="*/ 446 w 522"/>
                  <a:gd name="T17" fmla="*/ 478 h 580"/>
                  <a:gd name="T18" fmla="*/ 441 w 522"/>
                  <a:gd name="T19" fmla="*/ 532 h 580"/>
                  <a:gd name="T20" fmla="*/ 476 w 522"/>
                  <a:gd name="T21" fmla="*/ 540 h 580"/>
                  <a:gd name="T22" fmla="*/ 464 w 522"/>
                  <a:gd name="T23" fmla="*/ 577 h 580"/>
                  <a:gd name="T24" fmla="*/ 430 w 522"/>
                  <a:gd name="T25" fmla="*/ 548 h 580"/>
                  <a:gd name="T26" fmla="*/ 402 w 522"/>
                  <a:gd name="T27" fmla="*/ 524 h 580"/>
                  <a:gd name="T28" fmla="*/ 355 w 522"/>
                  <a:gd name="T29" fmla="*/ 522 h 580"/>
                  <a:gd name="T30" fmla="*/ 329 w 522"/>
                  <a:gd name="T31" fmla="*/ 516 h 580"/>
                  <a:gd name="T32" fmla="*/ 297 w 522"/>
                  <a:gd name="T33" fmla="*/ 506 h 580"/>
                  <a:gd name="T34" fmla="*/ 273 w 522"/>
                  <a:gd name="T35" fmla="*/ 498 h 580"/>
                  <a:gd name="T36" fmla="*/ 263 w 522"/>
                  <a:gd name="T37" fmla="*/ 430 h 580"/>
                  <a:gd name="T38" fmla="*/ 227 w 522"/>
                  <a:gd name="T39" fmla="*/ 389 h 580"/>
                  <a:gd name="T40" fmla="*/ 200 w 522"/>
                  <a:gd name="T41" fmla="*/ 381 h 580"/>
                  <a:gd name="T42" fmla="*/ 161 w 522"/>
                  <a:gd name="T43" fmla="*/ 415 h 580"/>
                  <a:gd name="T44" fmla="*/ 131 w 522"/>
                  <a:gd name="T45" fmla="*/ 378 h 580"/>
                  <a:gd name="T46" fmla="*/ 97 w 522"/>
                  <a:gd name="T47" fmla="*/ 348 h 580"/>
                  <a:gd name="T48" fmla="*/ 50 w 522"/>
                  <a:gd name="T49" fmla="*/ 346 h 580"/>
                  <a:gd name="T50" fmla="*/ 4 w 522"/>
                  <a:gd name="T51" fmla="*/ 348 h 580"/>
                  <a:gd name="T52" fmla="*/ 9 w 522"/>
                  <a:gd name="T53" fmla="*/ 341 h 580"/>
                  <a:gd name="T54" fmla="*/ 24 w 522"/>
                  <a:gd name="T55" fmla="*/ 307 h 580"/>
                  <a:gd name="T56" fmla="*/ 46 w 522"/>
                  <a:gd name="T57" fmla="*/ 303 h 580"/>
                  <a:gd name="T58" fmla="*/ 65 w 522"/>
                  <a:gd name="T59" fmla="*/ 315 h 580"/>
                  <a:gd name="T60" fmla="*/ 107 w 522"/>
                  <a:gd name="T61" fmla="*/ 274 h 580"/>
                  <a:gd name="T62" fmla="*/ 114 w 522"/>
                  <a:gd name="T63" fmla="*/ 226 h 580"/>
                  <a:gd name="T64" fmla="*/ 152 w 522"/>
                  <a:gd name="T65" fmla="*/ 175 h 580"/>
                  <a:gd name="T66" fmla="*/ 160 w 522"/>
                  <a:gd name="T67" fmla="*/ 129 h 580"/>
                  <a:gd name="T68" fmla="*/ 168 w 522"/>
                  <a:gd name="T69" fmla="*/ 82 h 580"/>
                  <a:gd name="T70" fmla="*/ 175 w 522"/>
                  <a:gd name="T71" fmla="*/ 32 h 580"/>
                  <a:gd name="T72" fmla="*/ 225 w 522"/>
                  <a:gd name="T73" fmla="*/ 20 h 580"/>
                  <a:gd name="T74" fmla="*/ 277 w 522"/>
                  <a:gd name="T75" fmla="*/ 35 h 580"/>
                  <a:gd name="T76" fmla="*/ 302 w 522"/>
                  <a:gd name="T77" fmla="*/ 18 h 580"/>
                  <a:gd name="T78" fmla="*/ 349 w 522"/>
                  <a:gd name="T79" fmla="*/ 9 h 580"/>
                  <a:gd name="T80" fmla="*/ 381 w 522"/>
                  <a:gd name="T81" fmla="*/ 2 h 580"/>
                  <a:gd name="T82" fmla="*/ 417 w 522"/>
                  <a:gd name="T83" fmla="*/ 8 h 580"/>
                  <a:gd name="T84" fmla="*/ 445 w 522"/>
                  <a:gd name="T85" fmla="*/ 28 h 580"/>
                  <a:gd name="T86" fmla="*/ 472 w 522"/>
                  <a:gd name="T87" fmla="*/ 18 h 580"/>
                  <a:gd name="T88" fmla="*/ 510 w 522"/>
                  <a:gd name="T89" fmla="*/ 55 h 580"/>
                  <a:gd name="T90" fmla="*/ 522 w 522"/>
                  <a:gd name="T91" fmla="*/ 96 h 580"/>
                  <a:gd name="T92" fmla="*/ 488 w 522"/>
                  <a:gd name="T93" fmla="*/ 136 h 580"/>
                  <a:gd name="T94" fmla="*/ 476 w 522"/>
                  <a:gd name="T95" fmla="*/ 206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2" h="580">
                    <a:moveTo>
                      <a:pt x="476" y="206"/>
                    </a:moveTo>
                    <a:lnTo>
                      <a:pt x="464" y="229"/>
                    </a:lnTo>
                    <a:lnTo>
                      <a:pt x="457" y="247"/>
                    </a:lnTo>
                    <a:lnTo>
                      <a:pt x="459" y="247"/>
                    </a:lnTo>
                    <a:lnTo>
                      <a:pt x="460" y="249"/>
                    </a:lnTo>
                    <a:lnTo>
                      <a:pt x="461" y="251"/>
                    </a:lnTo>
                    <a:lnTo>
                      <a:pt x="466" y="276"/>
                    </a:lnTo>
                    <a:lnTo>
                      <a:pt x="471" y="302"/>
                    </a:lnTo>
                    <a:lnTo>
                      <a:pt x="471" y="302"/>
                    </a:lnTo>
                    <a:lnTo>
                      <a:pt x="472" y="324"/>
                    </a:lnTo>
                    <a:lnTo>
                      <a:pt x="473" y="347"/>
                    </a:lnTo>
                    <a:lnTo>
                      <a:pt x="482" y="373"/>
                    </a:lnTo>
                    <a:lnTo>
                      <a:pt x="494" y="395"/>
                    </a:lnTo>
                    <a:lnTo>
                      <a:pt x="506" y="417"/>
                    </a:lnTo>
                    <a:lnTo>
                      <a:pt x="481" y="423"/>
                    </a:lnTo>
                    <a:lnTo>
                      <a:pt x="455" y="429"/>
                    </a:lnTo>
                    <a:lnTo>
                      <a:pt x="440" y="452"/>
                    </a:lnTo>
                    <a:lnTo>
                      <a:pt x="446" y="478"/>
                    </a:lnTo>
                    <a:lnTo>
                      <a:pt x="443" y="505"/>
                    </a:lnTo>
                    <a:lnTo>
                      <a:pt x="441" y="532"/>
                    </a:lnTo>
                    <a:lnTo>
                      <a:pt x="467" y="550"/>
                    </a:lnTo>
                    <a:lnTo>
                      <a:pt x="476" y="540"/>
                    </a:lnTo>
                    <a:lnTo>
                      <a:pt x="471" y="580"/>
                    </a:lnTo>
                    <a:lnTo>
                      <a:pt x="464" y="577"/>
                    </a:lnTo>
                    <a:lnTo>
                      <a:pt x="453" y="578"/>
                    </a:lnTo>
                    <a:lnTo>
                      <a:pt x="430" y="548"/>
                    </a:lnTo>
                    <a:lnTo>
                      <a:pt x="414" y="535"/>
                    </a:lnTo>
                    <a:lnTo>
                      <a:pt x="402" y="524"/>
                    </a:lnTo>
                    <a:lnTo>
                      <a:pt x="391" y="535"/>
                    </a:lnTo>
                    <a:lnTo>
                      <a:pt x="355" y="522"/>
                    </a:lnTo>
                    <a:lnTo>
                      <a:pt x="352" y="512"/>
                    </a:lnTo>
                    <a:lnTo>
                      <a:pt x="329" y="516"/>
                    </a:lnTo>
                    <a:lnTo>
                      <a:pt x="319" y="500"/>
                    </a:lnTo>
                    <a:lnTo>
                      <a:pt x="297" y="506"/>
                    </a:lnTo>
                    <a:lnTo>
                      <a:pt x="274" y="510"/>
                    </a:lnTo>
                    <a:lnTo>
                      <a:pt x="273" y="498"/>
                    </a:lnTo>
                    <a:lnTo>
                      <a:pt x="265" y="466"/>
                    </a:lnTo>
                    <a:lnTo>
                      <a:pt x="263" y="430"/>
                    </a:lnTo>
                    <a:lnTo>
                      <a:pt x="263" y="394"/>
                    </a:lnTo>
                    <a:lnTo>
                      <a:pt x="227" y="389"/>
                    </a:lnTo>
                    <a:lnTo>
                      <a:pt x="228" y="383"/>
                    </a:lnTo>
                    <a:lnTo>
                      <a:pt x="200" y="381"/>
                    </a:lnTo>
                    <a:lnTo>
                      <a:pt x="194" y="408"/>
                    </a:lnTo>
                    <a:lnTo>
                      <a:pt x="161" y="415"/>
                    </a:lnTo>
                    <a:lnTo>
                      <a:pt x="142" y="408"/>
                    </a:lnTo>
                    <a:lnTo>
                      <a:pt x="131" y="378"/>
                    </a:lnTo>
                    <a:lnTo>
                      <a:pt x="120" y="349"/>
                    </a:lnTo>
                    <a:lnTo>
                      <a:pt x="97" y="348"/>
                    </a:lnTo>
                    <a:lnTo>
                      <a:pt x="73" y="347"/>
                    </a:lnTo>
                    <a:lnTo>
                      <a:pt x="50" y="346"/>
                    </a:lnTo>
                    <a:lnTo>
                      <a:pt x="27" y="345"/>
                    </a:lnTo>
                    <a:lnTo>
                      <a:pt x="4" y="348"/>
                    </a:lnTo>
                    <a:lnTo>
                      <a:pt x="0" y="343"/>
                    </a:lnTo>
                    <a:lnTo>
                      <a:pt x="9" y="341"/>
                    </a:lnTo>
                    <a:lnTo>
                      <a:pt x="11" y="316"/>
                    </a:lnTo>
                    <a:lnTo>
                      <a:pt x="24" y="307"/>
                    </a:lnTo>
                    <a:lnTo>
                      <a:pt x="38" y="312"/>
                    </a:lnTo>
                    <a:lnTo>
                      <a:pt x="46" y="303"/>
                    </a:lnTo>
                    <a:lnTo>
                      <a:pt x="63" y="301"/>
                    </a:lnTo>
                    <a:lnTo>
                      <a:pt x="65" y="315"/>
                    </a:lnTo>
                    <a:lnTo>
                      <a:pt x="86" y="294"/>
                    </a:lnTo>
                    <a:lnTo>
                      <a:pt x="107" y="274"/>
                    </a:lnTo>
                    <a:lnTo>
                      <a:pt x="110" y="250"/>
                    </a:lnTo>
                    <a:lnTo>
                      <a:pt x="114" y="226"/>
                    </a:lnTo>
                    <a:lnTo>
                      <a:pt x="133" y="200"/>
                    </a:lnTo>
                    <a:lnTo>
                      <a:pt x="152" y="175"/>
                    </a:lnTo>
                    <a:lnTo>
                      <a:pt x="156" y="152"/>
                    </a:lnTo>
                    <a:lnTo>
                      <a:pt x="160" y="129"/>
                    </a:lnTo>
                    <a:lnTo>
                      <a:pt x="164" y="105"/>
                    </a:lnTo>
                    <a:lnTo>
                      <a:pt x="168" y="82"/>
                    </a:lnTo>
                    <a:lnTo>
                      <a:pt x="176" y="55"/>
                    </a:lnTo>
                    <a:lnTo>
                      <a:pt x="175" y="32"/>
                    </a:lnTo>
                    <a:lnTo>
                      <a:pt x="197" y="4"/>
                    </a:lnTo>
                    <a:lnTo>
                      <a:pt x="225" y="20"/>
                    </a:lnTo>
                    <a:lnTo>
                      <a:pt x="251" y="28"/>
                    </a:lnTo>
                    <a:lnTo>
                      <a:pt x="277" y="35"/>
                    </a:lnTo>
                    <a:lnTo>
                      <a:pt x="289" y="17"/>
                    </a:lnTo>
                    <a:lnTo>
                      <a:pt x="302" y="18"/>
                    </a:lnTo>
                    <a:lnTo>
                      <a:pt x="330" y="9"/>
                    </a:lnTo>
                    <a:lnTo>
                      <a:pt x="349" y="9"/>
                    </a:lnTo>
                    <a:lnTo>
                      <a:pt x="359" y="0"/>
                    </a:lnTo>
                    <a:lnTo>
                      <a:pt x="381" y="2"/>
                    </a:lnTo>
                    <a:lnTo>
                      <a:pt x="403" y="4"/>
                    </a:lnTo>
                    <a:lnTo>
                      <a:pt x="417" y="8"/>
                    </a:lnTo>
                    <a:lnTo>
                      <a:pt x="424" y="15"/>
                    </a:lnTo>
                    <a:lnTo>
                      <a:pt x="445" y="28"/>
                    </a:lnTo>
                    <a:lnTo>
                      <a:pt x="461" y="26"/>
                    </a:lnTo>
                    <a:lnTo>
                      <a:pt x="472" y="18"/>
                    </a:lnTo>
                    <a:lnTo>
                      <a:pt x="491" y="37"/>
                    </a:lnTo>
                    <a:lnTo>
                      <a:pt x="510" y="55"/>
                    </a:lnTo>
                    <a:lnTo>
                      <a:pt x="508" y="82"/>
                    </a:lnTo>
                    <a:lnTo>
                      <a:pt x="522" y="96"/>
                    </a:lnTo>
                    <a:lnTo>
                      <a:pt x="505" y="116"/>
                    </a:lnTo>
                    <a:lnTo>
                      <a:pt x="488" y="136"/>
                    </a:lnTo>
                    <a:lnTo>
                      <a:pt x="482" y="171"/>
                    </a:lnTo>
                    <a:lnTo>
                      <a:pt x="476" y="206"/>
                    </a:lnTo>
                    <a:close/>
                  </a:path>
                </a:pathLst>
              </a:custGeom>
              <a:solidFill>
                <a:srgbClr val="C0FF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888" name="Freeform 49"/>
              <p:cNvSpPr>
                <a:spLocks/>
              </p:cNvSpPr>
              <p:nvPr/>
            </p:nvSpPr>
            <p:spPr bwMode="auto">
              <a:xfrm>
                <a:off x="5748272" y="3561027"/>
                <a:ext cx="841904" cy="944298"/>
              </a:xfrm>
              <a:custGeom>
                <a:avLst/>
                <a:gdLst>
                  <a:gd name="T0" fmla="*/ 226 w 296"/>
                  <a:gd name="T1" fmla="*/ 73 h 332"/>
                  <a:gd name="T2" fmla="*/ 223 w 296"/>
                  <a:gd name="T3" fmla="*/ 63 h 332"/>
                  <a:gd name="T4" fmla="*/ 198 w 296"/>
                  <a:gd name="T5" fmla="*/ 47 h 332"/>
                  <a:gd name="T6" fmla="*/ 173 w 296"/>
                  <a:gd name="T7" fmla="*/ 32 h 332"/>
                  <a:gd name="T8" fmla="*/ 148 w 296"/>
                  <a:gd name="T9" fmla="*/ 16 h 332"/>
                  <a:gd name="T10" fmla="*/ 124 w 296"/>
                  <a:gd name="T11" fmla="*/ 0 h 332"/>
                  <a:gd name="T12" fmla="*/ 100 w 296"/>
                  <a:gd name="T13" fmla="*/ 1 h 332"/>
                  <a:gd name="T14" fmla="*/ 76 w 296"/>
                  <a:gd name="T15" fmla="*/ 1 h 332"/>
                  <a:gd name="T16" fmla="*/ 53 w 296"/>
                  <a:gd name="T17" fmla="*/ 2 h 332"/>
                  <a:gd name="T18" fmla="*/ 29 w 296"/>
                  <a:gd name="T19" fmla="*/ 2 h 332"/>
                  <a:gd name="T20" fmla="*/ 39 w 296"/>
                  <a:gd name="T21" fmla="*/ 41 h 332"/>
                  <a:gd name="T22" fmla="*/ 31 w 296"/>
                  <a:gd name="T23" fmla="*/ 44 h 332"/>
                  <a:gd name="T24" fmla="*/ 31 w 296"/>
                  <a:gd name="T25" fmla="*/ 59 h 332"/>
                  <a:gd name="T26" fmla="*/ 38 w 296"/>
                  <a:gd name="T27" fmla="*/ 69 h 332"/>
                  <a:gd name="T28" fmla="*/ 22 w 296"/>
                  <a:gd name="T29" fmla="*/ 88 h 332"/>
                  <a:gd name="T30" fmla="*/ 6 w 296"/>
                  <a:gd name="T31" fmla="*/ 108 h 332"/>
                  <a:gd name="T32" fmla="*/ 0 w 296"/>
                  <a:gd name="T33" fmla="*/ 108 h 332"/>
                  <a:gd name="T34" fmla="*/ 1 w 296"/>
                  <a:gd name="T35" fmla="*/ 130 h 332"/>
                  <a:gd name="T36" fmla="*/ 2 w 296"/>
                  <a:gd name="T37" fmla="*/ 153 h 332"/>
                  <a:gd name="T38" fmla="*/ 11 w 296"/>
                  <a:gd name="T39" fmla="*/ 179 h 332"/>
                  <a:gd name="T40" fmla="*/ 23 w 296"/>
                  <a:gd name="T41" fmla="*/ 201 h 332"/>
                  <a:gd name="T42" fmla="*/ 35 w 296"/>
                  <a:gd name="T43" fmla="*/ 223 h 332"/>
                  <a:gd name="T44" fmla="*/ 36 w 296"/>
                  <a:gd name="T45" fmla="*/ 228 h 332"/>
                  <a:gd name="T46" fmla="*/ 64 w 296"/>
                  <a:gd name="T47" fmla="*/ 245 h 332"/>
                  <a:gd name="T48" fmla="*/ 93 w 296"/>
                  <a:gd name="T49" fmla="*/ 261 h 332"/>
                  <a:gd name="T50" fmla="*/ 120 w 296"/>
                  <a:gd name="T51" fmla="*/ 265 h 332"/>
                  <a:gd name="T52" fmla="*/ 131 w 296"/>
                  <a:gd name="T53" fmla="*/ 271 h 332"/>
                  <a:gd name="T54" fmla="*/ 139 w 296"/>
                  <a:gd name="T55" fmla="*/ 304 h 332"/>
                  <a:gd name="T56" fmla="*/ 146 w 296"/>
                  <a:gd name="T57" fmla="*/ 328 h 332"/>
                  <a:gd name="T58" fmla="*/ 159 w 296"/>
                  <a:gd name="T59" fmla="*/ 328 h 332"/>
                  <a:gd name="T60" fmla="*/ 174 w 296"/>
                  <a:gd name="T61" fmla="*/ 326 h 332"/>
                  <a:gd name="T62" fmla="*/ 205 w 296"/>
                  <a:gd name="T63" fmla="*/ 332 h 332"/>
                  <a:gd name="T64" fmla="*/ 225 w 296"/>
                  <a:gd name="T65" fmla="*/ 324 h 332"/>
                  <a:gd name="T66" fmla="*/ 240 w 296"/>
                  <a:gd name="T67" fmla="*/ 323 h 332"/>
                  <a:gd name="T68" fmla="*/ 268 w 296"/>
                  <a:gd name="T69" fmla="*/ 309 h 332"/>
                  <a:gd name="T70" fmla="*/ 296 w 296"/>
                  <a:gd name="T71" fmla="*/ 295 h 332"/>
                  <a:gd name="T72" fmla="*/ 278 w 296"/>
                  <a:gd name="T73" fmla="*/ 276 h 332"/>
                  <a:gd name="T74" fmla="*/ 273 w 296"/>
                  <a:gd name="T75" fmla="*/ 246 h 332"/>
                  <a:gd name="T76" fmla="*/ 269 w 296"/>
                  <a:gd name="T77" fmla="*/ 222 h 332"/>
                  <a:gd name="T78" fmla="*/ 267 w 296"/>
                  <a:gd name="T79" fmla="*/ 212 h 332"/>
                  <a:gd name="T80" fmla="*/ 273 w 296"/>
                  <a:gd name="T81" fmla="*/ 183 h 332"/>
                  <a:gd name="T82" fmla="*/ 257 w 296"/>
                  <a:gd name="T83" fmla="*/ 156 h 332"/>
                  <a:gd name="T84" fmla="*/ 267 w 296"/>
                  <a:gd name="T85" fmla="*/ 114 h 332"/>
                  <a:gd name="T86" fmla="*/ 246 w 296"/>
                  <a:gd name="T87" fmla="*/ 94 h 332"/>
                  <a:gd name="T88" fmla="*/ 226 w 296"/>
                  <a:gd name="T89" fmla="*/ 73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6" h="332">
                    <a:moveTo>
                      <a:pt x="226" y="73"/>
                    </a:moveTo>
                    <a:lnTo>
                      <a:pt x="223" y="63"/>
                    </a:lnTo>
                    <a:lnTo>
                      <a:pt x="198" y="47"/>
                    </a:lnTo>
                    <a:lnTo>
                      <a:pt x="173" y="32"/>
                    </a:lnTo>
                    <a:lnTo>
                      <a:pt x="148" y="16"/>
                    </a:lnTo>
                    <a:lnTo>
                      <a:pt x="124" y="0"/>
                    </a:lnTo>
                    <a:lnTo>
                      <a:pt x="100" y="1"/>
                    </a:lnTo>
                    <a:lnTo>
                      <a:pt x="76" y="1"/>
                    </a:lnTo>
                    <a:lnTo>
                      <a:pt x="53" y="2"/>
                    </a:lnTo>
                    <a:lnTo>
                      <a:pt x="29" y="2"/>
                    </a:lnTo>
                    <a:lnTo>
                      <a:pt x="39" y="41"/>
                    </a:lnTo>
                    <a:lnTo>
                      <a:pt x="31" y="44"/>
                    </a:lnTo>
                    <a:lnTo>
                      <a:pt x="31" y="59"/>
                    </a:lnTo>
                    <a:lnTo>
                      <a:pt x="38" y="69"/>
                    </a:lnTo>
                    <a:lnTo>
                      <a:pt x="22" y="88"/>
                    </a:lnTo>
                    <a:lnTo>
                      <a:pt x="6" y="108"/>
                    </a:lnTo>
                    <a:lnTo>
                      <a:pt x="0" y="108"/>
                    </a:lnTo>
                    <a:lnTo>
                      <a:pt x="1" y="130"/>
                    </a:lnTo>
                    <a:lnTo>
                      <a:pt x="2" y="153"/>
                    </a:lnTo>
                    <a:lnTo>
                      <a:pt x="11" y="179"/>
                    </a:lnTo>
                    <a:lnTo>
                      <a:pt x="23" y="201"/>
                    </a:lnTo>
                    <a:lnTo>
                      <a:pt x="35" y="223"/>
                    </a:lnTo>
                    <a:lnTo>
                      <a:pt x="36" y="228"/>
                    </a:lnTo>
                    <a:lnTo>
                      <a:pt x="64" y="245"/>
                    </a:lnTo>
                    <a:lnTo>
                      <a:pt x="93" y="261"/>
                    </a:lnTo>
                    <a:lnTo>
                      <a:pt x="120" y="265"/>
                    </a:lnTo>
                    <a:lnTo>
                      <a:pt x="131" y="271"/>
                    </a:lnTo>
                    <a:lnTo>
                      <a:pt x="139" y="304"/>
                    </a:lnTo>
                    <a:lnTo>
                      <a:pt x="146" y="328"/>
                    </a:lnTo>
                    <a:lnTo>
                      <a:pt x="159" y="328"/>
                    </a:lnTo>
                    <a:lnTo>
                      <a:pt x="174" y="326"/>
                    </a:lnTo>
                    <a:lnTo>
                      <a:pt x="205" y="332"/>
                    </a:lnTo>
                    <a:lnTo>
                      <a:pt x="225" y="324"/>
                    </a:lnTo>
                    <a:lnTo>
                      <a:pt x="240" y="323"/>
                    </a:lnTo>
                    <a:lnTo>
                      <a:pt x="268" y="309"/>
                    </a:lnTo>
                    <a:lnTo>
                      <a:pt x="296" y="295"/>
                    </a:lnTo>
                    <a:lnTo>
                      <a:pt x="278" y="276"/>
                    </a:lnTo>
                    <a:lnTo>
                      <a:pt x="273" y="246"/>
                    </a:lnTo>
                    <a:lnTo>
                      <a:pt x="269" y="222"/>
                    </a:lnTo>
                    <a:lnTo>
                      <a:pt x="267" y="212"/>
                    </a:lnTo>
                    <a:lnTo>
                      <a:pt x="273" y="183"/>
                    </a:lnTo>
                    <a:lnTo>
                      <a:pt x="257" y="156"/>
                    </a:lnTo>
                    <a:lnTo>
                      <a:pt x="267" y="114"/>
                    </a:lnTo>
                    <a:lnTo>
                      <a:pt x="246" y="94"/>
                    </a:lnTo>
                    <a:lnTo>
                      <a:pt x="226" y="73"/>
                    </a:lnTo>
                    <a:close/>
                  </a:path>
                </a:pathLst>
              </a:custGeom>
              <a:solidFill>
                <a:srgbClr val="336699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889" name="Freeform 50"/>
              <p:cNvSpPr>
                <a:spLocks/>
              </p:cNvSpPr>
              <p:nvPr/>
            </p:nvSpPr>
            <p:spPr bwMode="auto">
              <a:xfrm>
                <a:off x="6496315" y="3984824"/>
                <a:ext cx="36976" cy="59730"/>
              </a:xfrm>
              <a:custGeom>
                <a:avLst/>
                <a:gdLst>
                  <a:gd name="T0" fmla="*/ 13 w 13"/>
                  <a:gd name="T1" fmla="*/ 21 h 21"/>
                  <a:gd name="T2" fmla="*/ 7 w 13"/>
                  <a:gd name="T3" fmla="*/ 0 h 21"/>
                  <a:gd name="T4" fmla="*/ 0 w 13"/>
                  <a:gd name="T5" fmla="*/ 11 h 21"/>
                  <a:gd name="T6" fmla="*/ 13 w 13"/>
                  <a:gd name="T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1">
                    <a:moveTo>
                      <a:pt x="13" y="21"/>
                    </a:moveTo>
                    <a:lnTo>
                      <a:pt x="7" y="0"/>
                    </a:lnTo>
                    <a:lnTo>
                      <a:pt x="0" y="11"/>
                    </a:lnTo>
                    <a:lnTo>
                      <a:pt x="13" y="21"/>
                    </a:lnTo>
                    <a:close/>
                  </a:path>
                </a:pathLst>
              </a:custGeom>
              <a:solidFill>
                <a:srgbClr val="C08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890" name="Freeform 51"/>
              <p:cNvSpPr>
                <a:spLocks/>
              </p:cNvSpPr>
              <p:nvPr/>
            </p:nvSpPr>
            <p:spPr bwMode="auto">
              <a:xfrm>
                <a:off x="4363112" y="3990512"/>
                <a:ext cx="952831" cy="1066602"/>
              </a:xfrm>
              <a:custGeom>
                <a:avLst/>
                <a:gdLst>
                  <a:gd name="T0" fmla="*/ 334 w 335"/>
                  <a:gd name="T1" fmla="*/ 220 h 375"/>
                  <a:gd name="T2" fmla="*/ 307 w 335"/>
                  <a:gd name="T3" fmla="*/ 221 h 375"/>
                  <a:gd name="T4" fmla="*/ 280 w 335"/>
                  <a:gd name="T5" fmla="*/ 222 h 375"/>
                  <a:gd name="T6" fmla="*/ 279 w 335"/>
                  <a:gd name="T7" fmla="*/ 246 h 375"/>
                  <a:gd name="T8" fmla="*/ 279 w 335"/>
                  <a:gd name="T9" fmla="*/ 271 h 375"/>
                  <a:gd name="T10" fmla="*/ 278 w 335"/>
                  <a:gd name="T11" fmla="*/ 295 h 375"/>
                  <a:gd name="T12" fmla="*/ 277 w 335"/>
                  <a:gd name="T13" fmla="*/ 320 h 375"/>
                  <a:gd name="T14" fmla="*/ 297 w 335"/>
                  <a:gd name="T15" fmla="*/ 343 h 375"/>
                  <a:gd name="T16" fmla="*/ 316 w 335"/>
                  <a:gd name="T17" fmla="*/ 366 h 375"/>
                  <a:gd name="T18" fmla="*/ 275 w 335"/>
                  <a:gd name="T19" fmla="*/ 370 h 375"/>
                  <a:gd name="T20" fmla="*/ 235 w 335"/>
                  <a:gd name="T21" fmla="*/ 375 h 375"/>
                  <a:gd name="T22" fmla="*/ 209 w 335"/>
                  <a:gd name="T23" fmla="*/ 370 h 375"/>
                  <a:gd name="T24" fmla="*/ 184 w 335"/>
                  <a:gd name="T25" fmla="*/ 364 h 375"/>
                  <a:gd name="T26" fmla="*/ 179 w 335"/>
                  <a:gd name="T27" fmla="*/ 358 h 375"/>
                  <a:gd name="T28" fmla="*/ 148 w 335"/>
                  <a:gd name="T29" fmla="*/ 357 h 375"/>
                  <a:gd name="T30" fmla="*/ 116 w 335"/>
                  <a:gd name="T31" fmla="*/ 356 h 375"/>
                  <a:gd name="T32" fmla="*/ 85 w 335"/>
                  <a:gd name="T33" fmla="*/ 355 h 375"/>
                  <a:gd name="T34" fmla="*/ 54 w 335"/>
                  <a:gd name="T35" fmla="*/ 354 h 375"/>
                  <a:gd name="T36" fmla="*/ 33 w 335"/>
                  <a:gd name="T37" fmla="*/ 345 h 375"/>
                  <a:gd name="T38" fmla="*/ 0 w 335"/>
                  <a:gd name="T39" fmla="*/ 354 h 375"/>
                  <a:gd name="T40" fmla="*/ 0 w 335"/>
                  <a:gd name="T41" fmla="*/ 329 h 375"/>
                  <a:gd name="T42" fmla="*/ 3 w 335"/>
                  <a:gd name="T43" fmla="*/ 305 h 375"/>
                  <a:gd name="T44" fmla="*/ 17 w 335"/>
                  <a:gd name="T45" fmla="*/ 265 h 375"/>
                  <a:gd name="T46" fmla="*/ 30 w 335"/>
                  <a:gd name="T47" fmla="*/ 226 h 375"/>
                  <a:gd name="T48" fmla="*/ 44 w 335"/>
                  <a:gd name="T49" fmla="*/ 205 h 375"/>
                  <a:gd name="T50" fmla="*/ 58 w 335"/>
                  <a:gd name="T51" fmla="*/ 185 h 375"/>
                  <a:gd name="T52" fmla="*/ 53 w 335"/>
                  <a:gd name="T53" fmla="*/ 144 h 375"/>
                  <a:gd name="T54" fmla="*/ 45 w 335"/>
                  <a:gd name="T55" fmla="*/ 120 h 375"/>
                  <a:gd name="T56" fmla="*/ 38 w 335"/>
                  <a:gd name="T57" fmla="*/ 96 h 375"/>
                  <a:gd name="T58" fmla="*/ 47 w 335"/>
                  <a:gd name="T59" fmla="*/ 81 h 375"/>
                  <a:gd name="T60" fmla="*/ 34 w 335"/>
                  <a:gd name="T61" fmla="*/ 44 h 375"/>
                  <a:gd name="T62" fmla="*/ 20 w 335"/>
                  <a:gd name="T63" fmla="*/ 7 h 375"/>
                  <a:gd name="T64" fmla="*/ 43 w 335"/>
                  <a:gd name="T65" fmla="*/ 0 h 375"/>
                  <a:gd name="T66" fmla="*/ 66 w 335"/>
                  <a:gd name="T67" fmla="*/ 1 h 375"/>
                  <a:gd name="T68" fmla="*/ 89 w 335"/>
                  <a:gd name="T69" fmla="*/ 2 h 375"/>
                  <a:gd name="T70" fmla="*/ 113 w 335"/>
                  <a:gd name="T71" fmla="*/ 3 h 375"/>
                  <a:gd name="T72" fmla="*/ 136 w 335"/>
                  <a:gd name="T73" fmla="*/ 4 h 375"/>
                  <a:gd name="T74" fmla="*/ 147 w 335"/>
                  <a:gd name="T75" fmla="*/ 33 h 375"/>
                  <a:gd name="T76" fmla="*/ 158 w 335"/>
                  <a:gd name="T77" fmla="*/ 63 h 375"/>
                  <a:gd name="T78" fmla="*/ 177 w 335"/>
                  <a:gd name="T79" fmla="*/ 70 h 375"/>
                  <a:gd name="T80" fmla="*/ 210 w 335"/>
                  <a:gd name="T81" fmla="*/ 63 h 375"/>
                  <a:gd name="T82" fmla="*/ 216 w 335"/>
                  <a:gd name="T83" fmla="*/ 36 h 375"/>
                  <a:gd name="T84" fmla="*/ 244 w 335"/>
                  <a:gd name="T85" fmla="*/ 38 h 375"/>
                  <a:gd name="T86" fmla="*/ 243 w 335"/>
                  <a:gd name="T87" fmla="*/ 44 h 375"/>
                  <a:gd name="T88" fmla="*/ 279 w 335"/>
                  <a:gd name="T89" fmla="*/ 49 h 375"/>
                  <a:gd name="T90" fmla="*/ 279 w 335"/>
                  <a:gd name="T91" fmla="*/ 85 h 375"/>
                  <a:gd name="T92" fmla="*/ 281 w 335"/>
                  <a:gd name="T93" fmla="*/ 121 h 375"/>
                  <a:gd name="T94" fmla="*/ 289 w 335"/>
                  <a:gd name="T95" fmla="*/ 153 h 375"/>
                  <a:gd name="T96" fmla="*/ 290 w 335"/>
                  <a:gd name="T97" fmla="*/ 165 h 375"/>
                  <a:gd name="T98" fmla="*/ 313 w 335"/>
                  <a:gd name="T99" fmla="*/ 161 h 375"/>
                  <a:gd name="T100" fmla="*/ 335 w 335"/>
                  <a:gd name="T101" fmla="*/ 155 h 375"/>
                  <a:gd name="T102" fmla="*/ 335 w 335"/>
                  <a:gd name="T103" fmla="*/ 188 h 375"/>
                  <a:gd name="T104" fmla="*/ 334 w 335"/>
                  <a:gd name="T105" fmla="*/ 22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5" h="375">
                    <a:moveTo>
                      <a:pt x="334" y="220"/>
                    </a:moveTo>
                    <a:lnTo>
                      <a:pt x="307" y="221"/>
                    </a:lnTo>
                    <a:lnTo>
                      <a:pt x="280" y="222"/>
                    </a:lnTo>
                    <a:lnTo>
                      <a:pt x="279" y="246"/>
                    </a:lnTo>
                    <a:lnTo>
                      <a:pt x="279" y="271"/>
                    </a:lnTo>
                    <a:lnTo>
                      <a:pt x="278" y="295"/>
                    </a:lnTo>
                    <a:lnTo>
                      <a:pt x="277" y="320"/>
                    </a:lnTo>
                    <a:lnTo>
                      <a:pt x="297" y="343"/>
                    </a:lnTo>
                    <a:lnTo>
                      <a:pt x="316" y="366"/>
                    </a:lnTo>
                    <a:lnTo>
                      <a:pt x="275" y="370"/>
                    </a:lnTo>
                    <a:lnTo>
                      <a:pt x="235" y="375"/>
                    </a:lnTo>
                    <a:lnTo>
                      <a:pt x="209" y="370"/>
                    </a:lnTo>
                    <a:lnTo>
                      <a:pt x="184" y="364"/>
                    </a:lnTo>
                    <a:lnTo>
                      <a:pt x="179" y="358"/>
                    </a:lnTo>
                    <a:lnTo>
                      <a:pt x="148" y="357"/>
                    </a:lnTo>
                    <a:lnTo>
                      <a:pt x="116" y="356"/>
                    </a:lnTo>
                    <a:lnTo>
                      <a:pt x="85" y="355"/>
                    </a:lnTo>
                    <a:lnTo>
                      <a:pt x="54" y="354"/>
                    </a:lnTo>
                    <a:lnTo>
                      <a:pt x="33" y="345"/>
                    </a:lnTo>
                    <a:lnTo>
                      <a:pt x="0" y="354"/>
                    </a:lnTo>
                    <a:lnTo>
                      <a:pt x="0" y="329"/>
                    </a:lnTo>
                    <a:lnTo>
                      <a:pt x="3" y="305"/>
                    </a:lnTo>
                    <a:lnTo>
                      <a:pt x="17" y="265"/>
                    </a:lnTo>
                    <a:lnTo>
                      <a:pt x="30" y="226"/>
                    </a:lnTo>
                    <a:lnTo>
                      <a:pt x="44" y="205"/>
                    </a:lnTo>
                    <a:lnTo>
                      <a:pt x="58" y="185"/>
                    </a:lnTo>
                    <a:lnTo>
                      <a:pt x="53" y="144"/>
                    </a:lnTo>
                    <a:lnTo>
                      <a:pt x="45" y="120"/>
                    </a:lnTo>
                    <a:lnTo>
                      <a:pt x="38" y="96"/>
                    </a:lnTo>
                    <a:lnTo>
                      <a:pt x="47" y="81"/>
                    </a:lnTo>
                    <a:lnTo>
                      <a:pt x="34" y="44"/>
                    </a:lnTo>
                    <a:lnTo>
                      <a:pt x="20" y="7"/>
                    </a:lnTo>
                    <a:lnTo>
                      <a:pt x="43" y="0"/>
                    </a:lnTo>
                    <a:lnTo>
                      <a:pt x="66" y="1"/>
                    </a:lnTo>
                    <a:lnTo>
                      <a:pt x="89" y="2"/>
                    </a:lnTo>
                    <a:lnTo>
                      <a:pt x="113" y="3"/>
                    </a:lnTo>
                    <a:lnTo>
                      <a:pt x="136" y="4"/>
                    </a:lnTo>
                    <a:lnTo>
                      <a:pt x="147" y="33"/>
                    </a:lnTo>
                    <a:lnTo>
                      <a:pt x="158" y="63"/>
                    </a:lnTo>
                    <a:lnTo>
                      <a:pt x="177" y="70"/>
                    </a:lnTo>
                    <a:lnTo>
                      <a:pt x="210" y="63"/>
                    </a:lnTo>
                    <a:lnTo>
                      <a:pt x="216" y="36"/>
                    </a:lnTo>
                    <a:lnTo>
                      <a:pt x="244" y="38"/>
                    </a:lnTo>
                    <a:lnTo>
                      <a:pt x="243" y="44"/>
                    </a:lnTo>
                    <a:lnTo>
                      <a:pt x="279" y="49"/>
                    </a:lnTo>
                    <a:lnTo>
                      <a:pt x="279" y="85"/>
                    </a:lnTo>
                    <a:lnTo>
                      <a:pt x="281" y="121"/>
                    </a:lnTo>
                    <a:lnTo>
                      <a:pt x="289" y="153"/>
                    </a:lnTo>
                    <a:lnTo>
                      <a:pt x="290" y="165"/>
                    </a:lnTo>
                    <a:lnTo>
                      <a:pt x="313" y="161"/>
                    </a:lnTo>
                    <a:lnTo>
                      <a:pt x="335" y="155"/>
                    </a:lnTo>
                    <a:lnTo>
                      <a:pt x="335" y="188"/>
                    </a:lnTo>
                    <a:lnTo>
                      <a:pt x="334" y="220"/>
                    </a:lnTo>
                    <a:close/>
                  </a:path>
                </a:pathLst>
              </a:custGeom>
              <a:solidFill>
                <a:srgbClr val="C0FF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891" name="Freeform 52"/>
              <p:cNvSpPr>
                <a:spLocks/>
              </p:cNvSpPr>
              <p:nvPr/>
            </p:nvSpPr>
            <p:spPr bwMode="auto">
              <a:xfrm>
                <a:off x="4394399" y="3871053"/>
                <a:ext cx="82484" cy="113771"/>
              </a:xfrm>
              <a:custGeom>
                <a:avLst/>
                <a:gdLst>
                  <a:gd name="T0" fmla="*/ 5 w 29"/>
                  <a:gd name="T1" fmla="*/ 40 h 40"/>
                  <a:gd name="T2" fmla="*/ 0 w 29"/>
                  <a:gd name="T3" fmla="*/ 16 h 40"/>
                  <a:gd name="T4" fmla="*/ 19 w 29"/>
                  <a:gd name="T5" fmla="*/ 0 h 40"/>
                  <a:gd name="T6" fmla="*/ 29 w 29"/>
                  <a:gd name="T7" fmla="*/ 4 h 40"/>
                  <a:gd name="T8" fmla="*/ 16 w 29"/>
                  <a:gd name="T9" fmla="*/ 13 h 40"/>
                  <a:gd name="T10" fmla="*/ 14 w 29"/>
                  <a:gd name="T11" fmla="*/ 38 h 40"/>
                  <a:gd name="T12" fmla="*/ 5 w 29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40">
                    <a:moveTo>
                      <a:pt x="5" y="40"/>
                    </a:moveTo>
                    <a:lnTo>
                      <a:pt x="0" y="16"/>
                    </a:lnTo>
                    <a:lnTo>
                      <a:pt x="19" y="0"/>
                    </a:lnTo>
                    <a:lnTo>
                      <a:pt x="29" y="4"/>
                    </a:lnTo>
                    <a:lnTo>
                      <a:pt x="16" y="13"/>
                    </a:lnTo>
                    <a:lnTo>
                      <a:pt x="14" y="38"/>
                    </a:lnTo>
                    <a:lnTo>
                      <a:pt x="5" y="40"/>
                    </a:lnTo>
                    <a:close/>
                  </a:path>
                </a:pathLst>
              </a:custGeom>
              <a:solidFill>
                <a:srgbClr val="C0FF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892" name="Freeform 53"/>
              <p:cNvSpPr>
                <a:spLocks/>
              </p:cNvSpPr>
              <p:nvPr/>
            </p:nvSpPr>
            <p:spPr bwMode="auto">
              <a:xfrm>
                <a:off x="5987191" y="4303382"/>
                <a:ext cx="238919" cy="682625"/>
              </a:xfrm>
              <a:custGeom>
                <a:avLst/>
                <a:gdLst>
                  <a:gd name="T0" fmla="*/ 48 w 84"/>
                  <a:gd name="T1" fmla="*/ 168 h 240"/>
                  <a:gd name="T2" fmla="*/ 38 w 84"/>
                  <a:gd name="T3" fmla="*/ 200 h 240"/>
                  <a:gd name="T4" fmla="*/ 52 w 84"/>
                  <a:gd name="T5" fmla="*/ 220 h 240"/>
                  <a:gd name="T6" fmla="*/ 64 w 84"/>
                  <a:gd name="T7" fmla="*/ 240 h 240"/>
                  <a:gd name="T8" fmla="*/ 61 w 84"/>
                  <a:gd name="T9" fmla="*/ 222 h 240"/>
                  <a:gd name="T10" fmla="*/ 76 w 84"/>
                  <a:gd name="T11" fmla="*/ 209 h 240"/>
                  <a:gd name="T12" fmla="*/ 80 w 84"/>
                  <a:gd name="T13" fmla="*/ 186 h 240"/>
                  <a:gd name="T14" fmla="*/ 84 w 84"/>
                  <a:gd name="T15" fmla="*/ 163 h 240"/>
                  <a:gd name="T16" fmla="*/ 68 w 84"/>
                  <a:gd name="T17" fmla="*/ 145 h 240"/>
                  <a:gd name="T18" fmla="*/ 52 w 84"/>
                  <a:gd name="T19" fmla="*/ 127 h 240"/>
                  <a:gd name="T20" fmla="*/ 47 w 84"/>
                  <a:gd name="T21" fmla="*/ 96 h 240"/>
                  <a:gd name="T22" fmla="*/ 53 w 84"/>
                  <a:gd name="T23" fmla="*/ 74 h 240"/>
                  <a:gd name="T24" fmla="*/ 62 w 84"/>
                  <a:gd name="T25" fmla="*/ 67 h 240"/>
                  <a:gd name="T26" fmla="*/ 62 w 84"/>
                  <a:gd name="T27" fmla="*/ 67 h 240"/>
                  <a:gd name="T28" fmla="*/ 55 w 84"/>
                  <a:gd name="T29" fmla="*/ 43 h 240"/>
                  <a:gd name="T30" fmla="*/ 47 w 84"/>
                  <a:gd name="T31" fmla="*/ 10 h 240"/>
                  <a:gd name="T32" fmla="*/ 36 w 84"/>
                  <a:gd name="T33" fmla="*/ 4 h 240"/>
                  <a:gd name="T34" fmla="*/ 9 w 84"/>
                  <a:gd name="T35" fmla="*/ 0 h 240"/>
                  <a:gd name="T36" fmla="*/ 11 w 84"/>
                  <a:gd name="T37" fmla="*/ 7 h 240"/>
                  <a:gd name="T38" fmla="*/ 27 w 84"/>
                  <a:gd name="T39" fmla="*/ 33 h 240"/>
                  <a:gd name="T40" fmla="*/ 21 w 84"/>
                  <a:gd name="T41" fmla="*/ 43 h 240"/>
                  <a:gd name="T42" fmla="*/ 20 w 84"/>
                  <a:gd name="T43" fmla="*/ 67 h 240"/>
                  <a:gd name="T44" fmla="*/ 19 w 84"/>
                  <a:gd name="T45" fmla="*/ 92 h 240"/>
                  <a:gd name="T46" fmla="*/ 14 w 84"/>
                  <a:gd name="T47" fmla="*/ 99 h 240"/>
                  <a:gd name="T48" fmla="*/ 0 w 84"/>
                  <a:gd name="T49" fmla="*/ 129 h 240"/>
                  <a:gd name="T50" fmla="*/ 12 w 84"/>
                  <a:gd name="T51" fmla="*/ 143 h 240"/>
                  <a:gd name="T52" fmla="*/ 21 w 84"/>
                  <a:gd name="T53" fmla="*/ 156 h 240"/>
                  <a:gd name="T54" fmla="*/ 38 w 84"/>
                  <a:gd name="T55" fmla="*/ 157 h 240"/>
                  <a:gd name="T56" fmla="*/ 48 w 84"/>
                  <a:gd name="T57" fmla="*/ 16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4" h="240">
                    <a:moveTo>
                      <a:pt x="48" y="168"/>
                    </a:moveTo>
                    <a:lnTo>
                      <a:pt x="38" y="200"/>
                    </a:lnTo>
                    <a:lnTo>
                      <a:pt x="52" y="220"/>
                    </a:lnTo>
                    <a:lnTo>
                      <a:pt x="64" y="240"/>
                    </a:lnTo>
                    <a:lnTo>
                      <a:pt x="61" y="222"/>
                    </a:lnTo>
                    <a:lnTo>
                      <a:pt x="76" y="209"/>
                    </a:lnTo>
                    <a:lnTo>
                      <a:pt x="80" y="186"/>
                    </a:lnTo>
                    <a:lnTo>
                      <a:pt x="84" y="163"/>
                    </a:lnTo>
                    <a:lnTo>
                      <a:pt x="68" y="145"/>
                    </a:lnTo>
                    <a:lnTo>
                      <a:pt x="52" y="127"/>
                    </a:lnTo>
                    <a:lnTo>
                      <a:pt x="47" y="96"/>
                    </a:lnTo>
                    <a:lnTo>
                      <a:pt x="53" y="74"/>
                    </a:lnTo>
                    <a:lnTo>
                      <a:pt x="62" y="67"/>
                    </a:lnTo>
                    <a:lnTo>
                      <a:pt x="62" y="67"/>
                    </a:lnTo>
                    <a:lnTo>
                      <a:pt x="55" y="43"/>
                    </a:lnTo>
                    <a:lnTo>
                      <a:pt x="47" y="10"/>
                    </a:lnTo>
                    <a:lnTo>
                      <a:pt x="36" y="4"/>
                    </a:lnTo>
                    <a:lnTo>
                      <a:pt x="9" y="0"/>
                    </a:lnTo>
                    <a:lnTo>
                      <a:pt x="11" y="7"/>
                    </a:lnTo>
                    <a:lnTo>
                      <a:pt x="27" y="33"/>
                    </a:lnTo>
                    <a:lnTo>
                      <a:pt x="21" y="43"/>
                    </a:lnTo>
                    <a:lnTo>
                      <a:pt x="20" y="67"/>
                    </a:lnTo>
                    <a:lnTo>
                      <a:pt x="19" y="92"/>
                    </a:lnTo>
                    <a:lnTo>
                      <a:pt x="14" y="99"/>
                    </a:lnTo>
                    <a:lnTo>
                      <a:pt x="0" y="129"/>
                    </a:lnTo>
                    <a:lnTo>
                      <a:pt x="12" y="143"/>
                    </a:lnTo>
                    <a:lnTo>
                      <a:pt x="21" y="156"/>
                    </a:lnTo>
                    <a:lnTo>
                      <a:pt x="38" y="157"/>
                    </a:lnTo>
                    <a:lnTo>
                      <a:pt x="48" y="168"/>
                    </a:lnTo>
                    <a:close/>
                  </a:path>
                </a:pathLst>
              </a:custGeom>
              <a:solidFill>
                <a:srgbClr val="6633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893" name="Freeform 54"/>
              <p:cNvSpPr>
                <a:spLocks/>
              </p:cNvSpPr>
              <p:nvPr/>
            </p:nvSpPr>
            <p:spPr bwMode="auto">
              <a:xfrm>
                <a:off x="5150975" y="4195300"/>
                <a:ext cx="913011" cy="873191"/>
              </a:xfrm>
              <a:custGeom>
                <a:avLst/>
                <a:gdLst>
                  <a:gd name="T0" fmla="*/ 57 w 321"/>
                  <a:gd name="T1" fmla="*/ 148 h 307"/>
                  <a:gd name="T2" fmla="*/ 30 w 321"/>
                  <a:gd name="T3" fmla="*/ 149 h 307"/>
                  <a:gd name="T4" fmla="*/ 3 w 321"/>
                  <a:gd name="T5" fmla="*/ 150 h 307"/>
                  <a:gd name="T6" fmla="*/ 2 w 321"/>
                  <a:gd name="T7" fmla="*/ 174 h 307"/>
                  <a:gd name="T8" fmla="*/ 2 w 321"/>
                  <a:gd name="T9" fmla="*/ 199 h 307"/>
                  <a:gd name="T10" fmla="*/ 1 w 321"/>
                  <a:gd name="T11" fmla="*/ 223 h 307"/>
                  <a:gd name="T12" fmla="*/ 0 w 321"/>
                  <a:gd name="T13" fmla="*/ 248 h 307"/>
                  <a:gd name="T14" fmla="*/ 20 w 321"/>
                  <a:gd name="T15" fmla="*/ 271 h 307"/>
                  <a:gd name="T16" fmla="*/ 39 w 321"/>
                  <a:gd name="T17" fmla="*/ 294 h 307"/>
                  <a:gd name="T18" fmla="*/ 58 w 321"/>
                  <a:gd name="T19" fmla="*/ 290 h 307"/>
                  <a:gd name="T20" fmla="*/ 87 w 321"/>
                  <a:gd name="T21" fmla="*/ 299 h 307"/>
                  <a:gd name="T22" fmla="*/ 125 w 321"/>
                  <a:gd name="T23" fmla="*/ 307 h 307"/>
                  <a:gd name="T24" fmla="*/ 151 w 321"/>
                  <a:gd name="T25" fmla="*/ 284 h 307"/>
                  <a:gd name="T26" fmla="*/ 180 w 321"/>
                  <a:gd name="T27" fmla="*/ 260 h 307"/>
                  <a:gd name="T28" fmla="*/ 188 w 321"/>
                  <a:gd name="T29" fmla="*/ 242 h 307"/>
                  <a:gd name="T30" fmla="*/ 209 w 321"/>
                  <a:gd name="T31" fmla="*/ 237 h 307"/>
                  <a:gd name="T32" fmla="*/ 229 w 321"/>
                  <a:gd name="T33" fmla="*/ 231 h 307"/>
                  <a:gd name="T34" fmla="*/ 224 w 321"/>
                  <a:gd name="T35" fmla="*/ 215 h 307"/>
                  <a:gd name="T36" fmla="*/ 245 w 321"/>
                  <a:gd name="T37" fmla="*/ 207 h 307"/>
                  <a:gd name="T38" fmla="*/ 265 w 321"/>
                  <a:gd name="T39" fmla="*/ 198 h 307"/>
                  <a:gd name="T40" fmla="*/ 286 w 321"/>
                  <a:gd name="T41" fmla="*/ 190 h 307"/>
                  <a:gd name="T42" fmla="*/ 306 w 321"/>
                  <a:gd name="T43" fmla="*/ 181 h 307"/>
                  <a:gd name="T44" fmla="*/ 294 w 321"/>
                  <a:gd name="T45" fmla="*/ 167 h 307"/>
                  <a:gd name="T46" fmla="*/ 308 w 321"/>
                  <a:gd name="T47" fmla="*/ 137 h 307"/>
                  <a:gd name="T48" fmla="*/ 313 w 321"/>
                  <a:gd name="T49" fmla="*/ 130 h 307"/>
                  <a:gd name="T50" fmla="*/ 314 w 321"/>
                  <a:gd name="T51" fmla="*/ 105 h 307"/>
                  <a:gd name="T52" fmla="*/ 315 w 321"/>
                  <a:gd name="T53" fmla="*/ 81 h 307"/>
                  <a:gd name="T54" fmla="*/ 321 w 321"/>
                  <a:gd name="T55" fmla="*/ 71 h 307"/>
                  <a:gd name="T56" fmla="*/ 305 w 321"/>
                  <a:gd name="T57" fmla="*/ 45 h 307"/>
                  <a:gd name="T58" fmla="*/ 303 w 321"/>
                  <a:gd name="T59" fmla="*/ 38 h 307"/>
                  <a:gd name="T60" fmla="*/ 274 w 321"/>
                  <a:gd name="T61" fmla="*/ 22 h 307"/>
                  <a:gd name="T62" fmla="*/ 246 w 321"/>
                  <a:gd name="T63" fmla="*/ 5 h 307"/>
                  <a:gd name="T64" fmla="*/ 245 w 321"/>
                  <a:gd name="T65" fmla="*/ 0 h 307"/>
                  <a:gd name="T66" fmla="*/ 220 w 321"/>
                  <a:gd name="T67" fmla="*/ 6 h 307"/>
                  <a:gd name="T68" fmla="*/ 194 w 321"/>
                  <a:gd name="T69" fmla="*/ 12 h 307"/>
                  <a:gd name="T70" fmla="*/ 179 w 321"/>
                  <a:gd name="T71" fmla="*/ 35 h 307"/>
                  <a:gd name="T72" fmla="*/ 185 w 321"/>
                  <a:gd name="T73" fmla="*/ 61 h 307"/>
                  <a:gd name="T74" fmla="*/ 182 w 321"/>
                  <a:gd name="T75" fmla="*/ 88 h 307"/>
                  <a:gd name="T76" fmla="*/ 180 w 321"/>
                  <a:gd name="T77" fmla="*/ 115 h 307"/>
                  <a:gd name="T78" fmla="*/ 206 w 321"/>
                  <a:gd name="T79" fmla="*/ 133 h 307"/>
                  <a:gd name="T80" fmla="*/ 215 w 321"/>
                  <a:gd name="T81" fmla="*/ 123 h 307"/>
                  <a:gd name="T82" fmla="*/ 210 w 321"/>
                  <a:gd name="T83" fmla="*/ 163 h 307"/>
                  <a:gd name="T84" fmla="*/ 203 w 321"/>
                  <a:gd name="T85" fmla="*/ 160 h 307"/>
                  <a:gd name="T86" fmla="*/ 192 w 321"/>
                  <a:gd name="T87" fmla="*/ 161 h 307"/>
                  <a:gd name="T88" fmla="*/ 169 w 321"/>
                  <a:gd name="T89" fmla="*/ 131 h 307"/>
                  <a:gd name="T90" fmla="*/ 153 w 321"/>
                  <a:gd name="T91" fmla="*/ 118 h 307"/>
                  <a:gd name="T92" fmla="*/ 141 w 321"/>
                  <a:gd name="T93" fmla="*/ 107 h 307"/>
                  <a:gd name="T94" fmla="*/ 130 w 321"/>
                  <a:gd name="T95" fmla="*/ 118 h 307"/>
                  <a:gd name="T96" fmla="*/ 94 w 321"/>
                  <a:gd name="T97" fmla="*/ 105 h 307"/>
                  <a:gd name="T98" fmla="*/ 91 w 321"/>
                  <a:gd name="T99" fmla="*/ 95 h 307"/>
                  <a:gd name="T100" fmla="*/ 68 w 321"/>
                  <a:gd name="T101" fmla="*/ 99 h 307"/>
                  <a:gd name="T102" fmla="*/ 58 w 321"/>
                  <a:gd name="T103" fmla="*/ 83 h 307"/>
                  <a:gd name="T104" fmla="*/ 58 w 321"/>
                  <a:gd name="T105" fmla="*/ 116 h 307"/>
                  <a:gd name="T106" fmla="*/ 57 w 321"/>
                  <a:gd name="T107" fmla="*/ 148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" h="307">
                    <a:moveTo>
                      <a:pt x="57" y="148"/>
                    </a:moveTo>
                    <a:lnTo>
                      <a:pt x="30" y="149"/>
                    </a:lnTo>
                    <a:lnTo>
                      <a:pt x="3" y="150"/>
                    </a:lnTo>
                    <a:lnTo>
                      <a:pt x="2" y="174"/>
                    </a:lnTo>
                    <a:lnTo>
                      <a:pt x="2" y="199"/>
                    </a:lnTo>
                    <a:lnTo>
                      <a:pt x="1" y="223"/>
                    </a:lnTo>
                    <a:lnTo>
                      <a:pt x="0" y="248"/>
                    </a:lnTo>
                    <a:lnTo>
                      <a:pt x="20" y="271"/>
                    </a:lnTo>
                    <a:lnTo>
                      <a:pt x="39" y="294"/>
                    </a:lnTo>
                    <a:lnTo>
                      <a:pt x="58" y="290"/>
                    </a:lnTo>
                    <a:lnTo>
                      <a:pt x="87" y="299"/>
                    </a:lnTo>
                    <a:lnTo>
                      <a:pt x="125" y="307"/>
                    </a:lnTo>
                    <a:lnTo>
                      <a:pt x="151" y="284"/>
                    </a:lnTo>
                    <a:lnTo>
                      <a:pt x="180" y="260"/>
                    </a:lnTo>
                    <a:lnTo>
                      <a:pt x="188" y="242"/>
                    </a:lnTo>
                    <a:lnTo>
                      <a:pt x="209" y="237"/>
                    </a:lnTo>
                    <a:lnTo>
                      <a:pt x="229" y="231"/>
                    </a:lnTo>
                    <a:lnTo>
                      <a:pt x="224" y="215"/>
                    </a:lnTo>
                    <a:lnTo>
                      <a:pt x="245" y="207"/>
                    </a:lnTo>
                    <a:lnTo>
                      <a:pt x="265" y="198"/>
                    </a:lnTo>
                    <a:lnTo>
                      <a:pt x="286" y="190"/>
                    </a:lnTo>
                    <a:lnTo>
                      <a:pt x="306" y="181"/>
                    </a:lnTo>
                    <a:lnTo>
                      <a:pt x="294" y="167"/>
                    </a:lnTo>
                    <a:lnTo>
                      <a:pt x="308" y="137"/>
                    </a:lnTo>
                    <a:lnTo>
                      <a:pt x="313" y="130"/>
                    </a:lnTo>
                    <a:lnTo>
                      <a:pt x="314" y="105"/>
                    </a:lnTo>
                    <a:lnTo>
                      <a:pt x="315" y="81"/>
                    </a:lnTo>
                    <a:lnTo>
                      <a:pt x="321" y="71"/>
                    </a:lnTo>
                    <a:lnTo>
                      <a:pt x="305" y="45"/>
                    </a:lnTo>
                    <a:lnTo>
                      <a:pt x="303" y="38"/>
                    </a:lnTo>
                    <a:lnTo>
                      <a:pt x="274" y="22"/>
                    </a:lnTo>
                    <a:lnTo>
                      <a:pt x="246" y="5"/>
                    </a:lnTo>
                    <a:lnTo>
                      <a:pt x="245" y="0"/>
                    </a:lnTo>
                    <a:lnTo>
                      <a:pt x="220" y="6"/>
                    </a:lnTo>
                    <a:lnTo>
                      <a:pt x="194" y="12"/>
                    </a:lnTo>
                    <a:lnTo>
                      <a:pt x="179" y="35"/>
                    </a:lnTo>
                    <a:lnTo>
                      <a:pt x="185" y="61"/>
                    </a:lnTo>
                    <a:lnTo>
                      <a:pt x="182" y="88"/>
                    </a:lnTo>
                    <a:lnTo>
                      <a:pt x="180" y="115"/>
                    </a:lnTo>
                    <a:lnTo>
                      <a:pt x="206" y="133"/>
                    </a:lnTo>
                    <a:lnTo>
                      <a:pt x="215" y="123"/>
                    </a:lnTo>
                    <a:lnTo>
                      <a:pt x="210" y="163"/>
                    </a:lnTo>
                    <a:lnTo>
                      <a:pt x="203" y="160"/>
                    </a:lnTo>
                    <a:lnTo>
                      <a:pt x="192" y="161"/>
                    </a:lnTo>
                    <a:lnTo>
                      <a:pt x="169" y="131"/>
                    </a:lnTo>
                    <a:lnTo>
                      <a:pt x="153" y="118"/>
                    </a:lnTo>
                    <a:lnTo>
                      <a:pt x="141" y="107"/>
                    </a:lnTo>
                    <a:lnTo>
                      <a:pt x="130" y="118"/>
                    </a:lnTo>
                    <a:lnTo>
                      <a:pt x="94" y="105"/>
                    </a:lnTo>
                    <a:lnTo>
                      <a:pt x="91" y="95"/>
                    </a:lnTo>
                    <a:lnTo>
                      <a:pt x="68" y="99"/>
                    </a:lnTo>
                    <a:lnTo>
                      <a:pt x="58" y="83"/>
                    </a:lnTo>
                    <a:lnTo>
                      <a:pt x="58" y="116"/>
                    </a:lnTo>
                    <a:lnTo>
                      <a:pt x="57" y="148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894" name="Freeform 55"/>
              <p:cNvSpPr>
                <a:spLocks/>
              </p:cNvSpPr>
              <p:nvPr/>
            </p:nvSpPr>
            <p:spPr bwMode="auto">
              <a:xfrm>
                <a:off x="6647062" y="2420475"/>
                <a:ext cx="782175" cy="1200282"/>
              </a:xfrm>
              <a:custGeom>
                <a:avLst/>
                <a:gdLst>
                  <a:gd name="T0" fmla="*/ 265 w 275"/>
                  <a:gd name="T1" fmla="*/ 57 h 422"/>
                  <a:gd name="T2" fmla="*/ 257 w 275"/>
                  <a:gd name="T3" fmla="*/ 92 h 422"/>
                  <a:gd name="T4" fmla="*/ 239 w 275"/>
                  <a:gd name="T5" fmla="*/ 129 h 422"/>
                  <a:gd name="T6" fmla="*/ 221 w 275"/>
                  <a:gd name="T7" fmla="*/ 166 h 422"/>
                  <a:gd name="T8" fmla="*/ 206 w 275"/>
                  <a:gd name="T9" fmla="*/ 205 h 422"/>
                  <a:gd name="T10" fmla="*/ 183 w 275"/>
                  <a:gd name="T11" fmla="*/ 241 h 422"/>
                  <a:gd name="T12" fmla="*/ 167 w 275"/>
                  <a:gd name="T13" fmla="*/ 257 h 422"/>
                  <a:gd name="T14" fmla="*/ 154 w 275"/>
                  <a:gd name="T15" fmla="*/ 275 h 422"/>
                  <a:gd name="T16" fmla="*/ 145 w 275"/>
                  <a:gd name="T17" fmla="*/ 285 h 422"/>
                  <a:gd name="T18" fmla="*/ 137 w 275"/>
                  <a:gd name="T19" fmla="*/ 293 h 422"/>
                  <a:gd name="T20" fmla="*/ 118 w 275"/>
                  <a:gd name="T21" fmla="*/ 309 h 422"/>
                  <a:gd name="T22" fmla="*/ 99 w 275"/>
                  <a:gd name="T23" fmla="*/ 328 h 422"/>
                  <a:gd name="T24" fmla="*/ 80 w 275"/>
                  <a:gd name="T25" fmla="*/ 346 h 422"/>
                  <a:gd name="T26" fmla="*/ 61 w 275"/>
                  <a:gd name="T27" fmla="*/ 365 h 422"/>
                  <a:gd name="T28" fmla="*/ 41 w 275"/>
                  <a:gd name="T29" fmla="*/ 384 h 422"/>
                  <a:gd name="T30" fmla="*/ 29 w 275"/>
                  <a:gd name="T31" fmla="*/ 403 h 422"/>
                  <a:gd name="T32" fmla="*/ 16 w 275"/>
                  <a:gd name="T33" fmla="*/ 422 h 422"/>
                  <a:gd name="T34" fmla="*/ 1 w 275"/>
                  <a:gd name="T35" fmla="*/ 397 h 422"/>
                  <a:gd name="T36" fmla="*/ 1 w 275"/>
                  <a:gd name="T37" fmla="*/ 369 h 422"/>
                  <a:gd name="T38" fmla="*/ 1 w 275"/>
                  <a:gd name="T39" fmla="*/ 340 h 422"/>
                  <a:gd name="T40" fmla="*/ 0 w 275"/>
                  <a:gd name="T41" fmla="*/ 311 h 422"/>
                  <a:gd name="T42" fmla="*/ 0 w 275"/>
                  <a:gd name="T43" fmla="*/ 283 h 422"/>
                  <a:gd name="T44" fmla="*/ 13 w 275"/>
                  <a:gd name="T45" fmla="*/ 265 h 422"/>
                  <a:gd name="T46" fmla="*/ 25 w 275"/>
                  <a:gd name="T47" fmla="*/ 247 h 422"/>
                  <a:gd name="T48" fmla="*/ 38 w 275"/>
                  <a:gd name="T49" fmla="*/ 240 h 422"/>
                  <a:gd name="T50" fmla="*/ 64 w 275"/>
                  <a:gd name="T51" fmla="*/ 222 h 422"/>
                  <a:gd name="T52" fmla="*/ 86 w 275"/>
                  <a:gd name="T53" fmla="*/ 220 h 422"/>
                  <a:gd name="T54" fmla="*/ 108 w 275"/>
                  <a:gd name="T55" fmla="*/ 218 h 422"/>
                  <a:gd name="T56" fmla="*/ 128 w 275"/>
                  <a:gd name="T57" fmla="*/ 194 h 422"/>
                  <a:gd name="T58" fmla="*/ 148 w 275"/>
                  <a:gd name="T59" fmla="*/ 170 h 422"/>
                  <a:gd name="T60" fmla="*/ 168 w 275"/>
                  <a:gd name="T61" fmla="*/ 146 h 422"/>
                  <a:gd name="T62" fmla="*/ 188 w 275"/>
                  <a:gd name="T63" fmla="*/ 122 h 422"/>
                  <a:gd name="T64" fmla="*/ 161 w 275"/>
                  <a:gd name="T65" fmla="*/ 122 h 422"/>
                  <a:gd name="T66" fmla="*/ 141 w 275"/>
                  <a:gd name="T67" fmla="*/ 114 h 422"/>
                  <a:gd name="T68" fmla="*/ 120 w 275"/>
                  <a:gd name="T69" fmla="*/ 106 h 422"/>
                  <a:gd name="T70" fmla="*/ 100 w 275"/>
                  <a:gd name="T71" fmla="*/ 99 h 422"/>
                  <a:gd name="T72" fmla="*/ 79 w 275"/>
                  <a:gd name="T73" fmla="*/ 91 h 422"/>
                  <a:gd name="T74" fmla="*/ 62 w 275"/>
                  <a:gd name="T75" fmla="*/ 69 h 422"/>
                  <a:gd name="T76" fmla="*/ 44 w 275"/>
                  <a:gd name="T77" fmla="*/ 46 h 422"/>
                  <a:gd name="T78" fmla="*/ 48 w 275"/>
                  <a:gd name="T79" fmla="*/ 29 h 422"/>
                  <a:gd name="T80" fmla="*/ 55 w 275"/>
                  <a:gd name="T81" fmla="*/ 14 h 422"/>
                  <a:gd name="T82" fmla="*/ 72 w 275"/>
                  <a:gd name="T83" fmla="*/ 30 h 422"/>
                  <a:gd name="T84" fmla="*/ 89 w 275"/>
                  <a:gd name="T85" fmla="*/ 47 h 422"/>
                  <a:gd name="T86" fmla="*/ 124 w 275"/>
                  <a:gd name="T87" fmla="*/ 33 h 422"/>
                  <a:gd name="T88" fmla="*/ 149 w 275"/>
                  <a:gd name="T89" fmla="*/ 37 h 422"/>
                  <a:gd name="T90" fmla="*/ 175 w 275"/>
                  <a:gd name="T91" fmla="*/ 25 h 422"/>
                  <a:gd name="T92" fmla="*/ 213 w 275"/>
                  <a:gd name="T93" fmla="*/ 16 h 422"/>
                  <a:gd name="T94" fmla="*/ 250 w 275"/>
                  <a:gd name="T95" fmla="*/ 8 h 422"/>
                  <a:gd name="T96" fmla="*/ 265 w 275"/>
                  <a:gd name="T97" fmla="*/ 0 h 422"/>
                  <a:gd name="T98" fmla="*/ 273 w 275"/>
                  <a:gd name="T99" fmla="*/ 8 h 422"/>
                  <a:gd name="T100" fmla="*/ 271 w 275"/>
                  <a:gd name="T101" fmla="*/ 47 h 422"/>
                  <a:gd name="T102" fmla="*/ 275 w 275"/>
                  <a:gd name="T103" fmla="*/ 47 h 422"/>
                  <a:gd name="T104" fmla="*/ 265 w 275"/>
                  <a:gd name="T105" fmla="*/ 57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75" h="422">
                    <a:moveTo>
                      <a:pt x="265" y="57"/>
                    </a:moveTo>
                    <a:lnTo>
                      <a:pt x="257" y="92"/>
                    </a:lnTo>
                    <a:lnTo>
                      <a:pt x="239" y="129"/>
                    </a:lnTo>
                    <a:lnTo>
                      <a:pt x="221" y="166"/>
                    </a:lnTo>
                    <a:lnTo>
                      <a:pt x="206" y="205"/>
                    </a:lnTo>
                    <a:lnTo>
                      <a:pt x="183" y="241"/>
                    </a:lnTo>
                    <a:lnTo>
                      <a:pt x="167" y="257"/>
                    </a:lnTo>
                    <a:lnTo>
                      <a:pt x="154" y="275"/>
                    </a:lnTo>
                    <a:lnTo>
                      <a:pt x="145" y="285"/>
                    </a:lnTo>
                    <a:lnTo>
                      <a:pt x="137" y="293"/>
                    </a:lnTo>
                    <a:lnTo>
                      <a:pt x="118" y="309"/>
                    </a:lnTo>
                    <a:lnTo>
                      <a:pt x="99" y="328"/>
                    </a:lnTo>
                    <a:lnTo>
                      <a:pt x="80" y="346"/>
                    </a:lnTo>
                    <a:lnTo>
                      <a:pt x="61" y="365"/>
                    </a:lnTo>
                    <a:lnTo>
                      <a:pt x="41" y="384"/>
                    </a:lnTo>
                    <a:lnTo>
                      <a:pt x="29" y="403"/>
                    </a:lnTo>
                    <a:lnTo>
                      <a:pt x="16" y="422"/>
                    </a:lnTo>
                    <a:lnTo>
                      <a:pt x="1" y="397"/>
                    </a:lnTo>
                    <a:lnTo>
                      <a:pt x="1" y="369"/>
                    </a:lnTo>
                    <a:lnTo>
                      <a:pt x="1" y="340"/>
                    </a:lnTo>
                    <a:lnTo>
                      <a:pt x="0" y="311"/>
                    </a:lnTo>
                    <a:lnTo>
                      <a:pt x="0" y="283"/>
                    </a:lnTo>
                    <a:lnTo>
                      <a:pt x="13" y="265"/>
                    </a:lnTo>
                    <a:lnTo>
                      <a:pt x="25" y="247"/>
                    </a:lnTo>
                    <a:lnTo>
                      <a:pt x="38" y="240"/>
                    </a:lnTo>
                    <a:lnTo>
                      <a:pt x="64" y="222"/>
                    </a:lnTo>
                    <a:lnTo>
                      <a:pt x="86" y="220"/>
                    </a:lnTo>
                    <a:lnTo>
                      <a:pt x="108" y="218"/>
                    </a:lnTo>
                    <a:lnTo>
                      <a:pt x="128" y="194"/>
                    </a:lnTo>
                    <a:lnTo>
                      <a:pt x="148" y="170"/>
                    </a:lnTo>
                    <a:lnTo>
                      <a:pt x="168" y="146"/>
                    </a:lnTo>
                    <a:lnTo>
                      <a:pt x="188" y="122"/>
                    </a:lnTo>
                    <a:lnTo>
                      <a:pt x="161" y="122"/>
                    </a:lnTo>
                    <a:lnTo>
                      <a:pt x="141" y="114"/>
                    </a:lnTo>
                    <a:lnTo>
                      <a:pt x="120" y="106"/>
                    </a:lnTo>
                    <a:lnTo>
                      <a:pt x="100" y="99"/>
                    </a:lnTo>
                    <a:lnTo>
                      <a:pt x="79" y="91"/>
                    </a:lnTo>
                    <a:lnTo>
                      <a:pt x="62" y="69"/>
                    </a:lnTo>
                    <a:lnTo>
                      <a:pt x="44" y="46"/>
                    </a:lnTo>
                    <a:lnTo>
                      <a:pt x="48" y="29"/>
                    </a:lnTo>
                    <a:lnTo>
                      <a:pt x="55" y="14"/>
                    </a:lnTo>
                    <a:lnTo>
                      <a:pt x="72" y="30"/>
                    </a:lnTo>
                    <a:lnTo>
                      <a:pt x="89" y="47"/>
                    </a:lnTo>
                    <a:lnTo>
                      <a:pt x="124" y="33"/>
                    </a:lnTo>
                    <a:lnTo>
                      <a:pt x="149" y="37"/>
                    </a:lnTo>
                    <a:lnTo>
                      <a:pt x="175" y="25"/>
                    </a:lnTo>
                    <a:lnTo>
                      <a:pt x="213" y="16"/>
                    </a:lnTo>
                    <a:lnTo>
                      <a:pt x="250" y="8"/>
                    </a:lnTo>
                    <a:lnTo>
                      <a:pt x="265" y="0"/>
                    </a:lnTo>
                    <a:lnTo>
                      <a:pt x="273" y="8"/>
                    </a:lnTo>
                    <a:lnTo>
                      <a:pt x="271" y="47"/>
                    </a:lnTo>
                    <a:lnTo>
                      <a:pt x="275" y="47"/>
                    </a:lnTo>
                    <a:lnTo>
                      <a:pt x="265" y="57"/>
                    </a:lnTo>
                    <a:close/>
                  </a:path>
                </a:pathLst>
              </a:custGeom>
              <a:solidFill>
                <a:srgbClr val="C0FF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895" name="Freeform 56"/>
              <p:cNvSpPr>
                <a:spLocks/>
              </p:cNvSpPr>
              <p:nvPr/>
            </p:nvSpPr>
            <p:spPr bwMode="auto">
              <a:xfrm>
                <a:off x="4584965" y="2511492"/>
                <a:ext cx="1009716" cy="765109"/>
              </a:xfrm>
              <a:custGeom>
                <a:avLst/>
                <a:gdLst>
                  <a:gd name="T0" fmla="*/ 124 w 355"/>
                  <a:gd name="T1" fmla="*/ 73 h 269"/>
                  <a:gd name="T2" fmla="*/ 120 w 355"/>
                  <a:gd name="T3" fmla="*/ 64 h 269"/>
                  <a:gd name="T4" fmla="*/ 159 w 355"/>
                  <a:gd name="T5" fmla="*/ 56 h 269"/>
                  <a:gd name="T6" fmla="*/ 180 w 355"/>
                  <a:gd name="T7" fmla="*/ 31 h 269"/>
                  <a:gd name="T8" fmla="*/ 200 w 355"/>
                  <a:gd name="T9" fmla="*/ 6 h 269"/>
                  <a:gd name="T10" fmla="*/ 227 w 355"/>
                  <a:gd name="T11" fmla="*/ 0 h 269"/>
                  <a:gd name="T12" fmla="*/ 239 w 355"/>
                  <a:gd name="T13" fmla="*/ 19 h 269"/>
                  <a:gd name="T14" fmla="*/ 250 w 355"/>
                  <a:gd name="T15" fmla="*/ 38 h 269"/>
                  <a:gd name="T16" fmla="*/ 246 w 355"/>
                  <a:gd name="T17" fmla="*/ 68 h 269"/>
                  <a:gd name="T18" fmla="*/ 265 w 355"/>
                  <a:gd name="T19" fmla="*/ 73 h 269"/>
                  <a:gd name="T20" fmla="*/ 270 w 355"/>
                  <a:gd name="T21" fmla="*/ 82 h 269"/>
                  <a:gd name="T22" fmla="*/ 295 w 355"/>
                  <a:gd name="T23" fmla="*/ 100 h 269"/>
                  <a:gd name="T24" fmla="*/ 300 w 355"/>
                  <a:gd name="T25" fmla="*/ 113 h 269"/>
                  <a:gd name="T26" fmla="*/ 324 w 355"/>
                  <a:gd name="T27" fmla="*/ 136 h 269"/>
                  <a:gd name="T28" fmla="*/ 335 w 355"/>
                  <a:gd name="T29" fmla="*/ 152 h 269"/>
                  <a:gd name="T30" fmla="*/ 351 w 355"/>
                  <a:gd name="T31" fmla="*/ 173 h 269"/>
                  <a:gd name="T32" fmla="*/ 355 w 355"/>
                  <a:gd name="T33" fmla="*/ 183 h 269"/>
                  <a:gd name="T34" fmla="*/ 341 w 355"/>
                  <a:gd name="T35" fmla="*/ 179 h 269"/>
                  <a:gd name="T36" fmla="*/ 319 w 355"/>
                  <a:gd name="T37" fmla="*/ 177 h 269"/>
                  <a:gd name="T38" fmla="*/ 297 w 355"/>
                  <a:gd name="T39" fmla="*/ 175 h 269"/>
                  <a:gd name="T40" fmla="*/ 287 w 355"/>
                  <a:gd name="T41" fmla="*/ 184 h 269"/>
                  <a:gd name="T42" fmla="*/ 268 w 355"/>
                  <a:gd name="T43" fmla="*/ 184 h 269"/>
                  <a:gd name="T44" fmla="*/ 240 w 355"/>
                  <a:gd name="T45" fmla="*/ 193 h 269"/>
                  <a:gd name="T46" fmla="*/ 227 w 355"/>
                  <a:gd name="T47" fmla="*/ 192 h 269"/>
                  <a:gd name="T48" fmla="*/ 215 w 355"/>
                  <a:gd name="T49" fmla="*/ 210 h 269"/>
                  <a:gd name="T50" fmla="*/ 189 w 355"/>
                  <a:gd name="T51" fmla="*/ 203 h 269"/>
                  <a:gd name="T52" fmla="*/ 163 w 355"/>
                  <a:gd name="T53" fmla="*/ 195 h 269"/>
                  <a:gd name="T54" fmla="*/ 135 w 355"/>
                  <a:gd name="T55" fmla="*/ 179 h 269"/>
                  <a:gd name="T56" fmla="*/ 113 w 355"/>
                  <a:gd name="T57" fmla="*/ 207 h 269"/>
                  <a:gd name="T58" fmla="*/ 114 w 355"/>
                  <a:gd name="T59" fmla="*/ 230 h 269"/>
                  <a:gd name="T60" fmla="*/ 93 w 355"/>
                  <a:gd name="T61" fmla="*/ 229 h 269"/>
                  <a:gd name="T62" fmla="*/ 72 w 355"/>
                  <a:gd name="T63" fmla="*/ 227 h 269"/>
                  <a:gd name="T64" fmla="*/ 57 w 355"/>
                  <a:gd name="T65" fmla="*/ 236 h 269"/>
                  <a:gd name="T66" fmla="*/ 48 w 355"/>
                  <a:gd name="T67" fmla="*/ 269 h 269"/>
                  <a:gd name="T68" fmla="*/ 39 w 355"/>
                  <a:gd name="T69" fmla="*/ 242 h 269"/>
                  <a:gd name="T70" fmla="*/ 24 w 355"/>
                  <a:gd name="T71" fmla="*/ 220 h 269"/>
                  <a:gd name="T72" fmla="*/ 9 w 355"/>
                  <a:gd name="T73" fmla="*/ 198 h 269"/>
                  <a:gd name="T74" fmla="*/ 0 w 355"/>
                  <a:gd name="T75" fmla="*/ 155 h 269"/>
                  <a:gd name="T76" fmla="*/ 14 w 355"/>
                  <a:gd name="T77" fmla="*/ 130 h 269"/>
                  <a:gd name="T78" fmla="*/ 27 w 355"/>
                  <a:gd name="T79" fmla="*/ 105 h 269"/>
                  <a:gd name="T80" fmla="*/ 52 w 355"/>
                  <a:gd name="T81" fmla="*/ 96 h 269"/>
                  <a:gd name="T82" fmla="*/ 58 w 355"/>
                  <a:gd name="T83" fmla="*/ 100 h 269"/>
                  <a:gd name="T84" fmla="*/ 73 w 355"/>
                  <a:gd name="T85" fmla="*/ 97 h 269"/>
                  <a:gd name="T86" fmla="*/ 112 w 355"/>
                  <a:gd name="T87" fmla="*/ 89 h 269"/>
                  <a:gd name="T88" fmla="*/ 124 w 355"/>
                  <a:gd name="T89" fmla="*/ 73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55" h="269">
                    <a:moveTo>
                      <a:pt x="124" y="73"/>
                    </a:moveTo>
                    <a:lnTo>
                      <a:pt x="120" y="64"/>
                    </a:lnTo>
                    <a:lnTo>
                      <a:pt x="159" y="56"/>
                    </a:lnTo>
                    <a:lnTo>
                      <a:pt x="180" y="31"/>
                    </a:lnTo>
                    <a:lnTo>
                      <a:pt x="200" y="6"/>
                    </a:lnTo>
                    <a:lnTo>
                      <a:pt x="227" y="0"/>
                    </a:lnTo>
                    <a:lnTo>
                      <a:pt x="239" y="19"/>
                    </a:lnTo>
                    <a:lnTo>
                      <a:pt x="250" y="38"/>
                    </a:lnTo>
                    <a:lnTo>
                      <a:pt x="246" y="68"/>
                    </a:lnTo>
                    <a:lnTo>
                      <a:pt x="265" y="73"/>
                    </a:lnTo>
                    <a:lnTo>
                      <a:pt x="270" y="82"/>
                    </a:lnTo>
                    <a:lnTo>
                      <a:pt x="295" y="100"/>
                    </a:lnTo>
                    <a:lnTo>
                      <a:pt x="300" y="113"/>
                    </a:lnTo>
                    <a:lnTo>
                      <a:pt x="324" y="136"/>
                    </a:lnTo>
                    <a:lnTo>
                      <a:pt x="335" y="152"/>
                    </a:lnTo>
                    <a:lnTo>
                      <a:pt x="351" y="173"/>
                    </a:lnTo>
                    <a:lnTo>
                      <a:pt x="355" y="183"/>
                    </a:lnTo>
                    <a:lnTo>
                      <a:pt x="341" y="179"/>
                    </a:lnTo>
                    <a:lnTo>
                      <a:pt x="319" y="177"/>
                    </a:lnTo>
                    <a:lnTo>
                      <a:pt x="297" y="175"/>
                    </a:lnTo>
                    <a:lnTo>
                      <a:pt x="287" y="184"/>
                    </a:lnTo>
                    <a:lnTo>
                      <a:pt x="268" y="184"/>
                    </a:lnTo>
                    <a:lnTo>
                      <a:pt x="240" y="193"/>
                    </a:lnTo>
                    <a:lnTo>
                      <a:pt x="227" y="192"/>
                    </a:lnTo>
                    <a:lnTo>
                      <a:pt x="215" y="210"/>
                    </a:lnTo>
                    <a:lnTo>
                      <a:pt x="189" y="203"/>
                    </a:lnTo>
                    <a:lnTo>
                      <a:pt x="163" y="195"/>
                    </a:lnTo>
                    <a:lnTo>
                      <a:pt x="135" y="179"/>
                    </a:lnTo>
                    <a:lnTo>
                      <a:pt x="113" y="207"/>
                    </a:lnTo>
                    <a:lnTo>
                      <a:pt x="114" y="230"/>
                    </a:lnTo>
                    <a:lnTo>
                      <a:pt x="93" y="229"/>
                    </a:lnTo>
                    <a:lnTo>
                      <a:pt x="72" y="227"/>
                    </a:lnTo>
                    <a:lnTo>
                      <a:pt x="57" y="236"/>
                    </a:lnTo>
                    <a:lnTo>
                      <a:pt x="48" y="269"/>
                    </a:lnTo>
                    <a:lnTo>
                      <a:pt x="39" y="242"/>
                    </a:lnTo>
                    <a:lnTo>
                      <a:pt x="24" y="220"/>
                    </a:lnTo>
                    <a:lnTo>
                      <a:pt x="9" y="198"/>
                    </a:lnTo>
                    <a:lnTo>
                      <a:pt x="0" y="155"/>
                    </a:lnTo>
                    <a:lnTo>
                      <a:pt x="14" y="130"/>
                    </a:lnTo>
                    <a:lnTo>
                      <a:pt x="27" y="105"/>
                    </a:lnTo>
                    <a:lnTo>
                      <a:pt x="52" y="96"/>
                    </a:lnTo>
                    <a:lnTo>
                      <a:pt x="58" y="100"/>
                    </a:lnTo>
                    <a:lnTo>
                      <a:pt x="73" y="97"/>
                    </a:lnTo>
                    <a:lnTo>
                      <a:pt x="112" y="89"/>
                    </a:lnTo>
                    <a:lnTo>
                      <a:pt x="124" y="73"/>
                    </a:lnTo>
                    <a:close/>
                  </a:path>
                </a:pathLst>
              </a:custGeom>
              <a:solidFill>
                <a:srgbClr val="C0FF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896" name="Freeform 57"/>
              <p:cNvSpPr>
                <a:spLocks/>
              </p:cNvSpPr>
              <p:nvPr/>
            </p:nvSpPr>
            <p:spPr bwMode="auto">
              <a:xfrm>
                <a:off x="5762493" y="3103100"/>
                <a:ext cx="420952" cy="492059"/>
              </a:xfrm>
              <a:custGeom>
                <a:avLst/>
                <a:gdLst>
                  <a:gd name="T0" fmla="*/ 131 w 148"/>
                  <a:gd name="T1" fmla="*/ 24 h 173"/>
                  <a:gd name="T2" fmla="*/ 120 w 148"/>
                  <a:gd name="T3" fmla="*/ 0 h 173"/>
                  <a:gd name="T4" fmla="*/ 107 w 148"/>
                  <a:gd name="T5" fmla="*/ 14 h 173"/>
                  <a:gd name="T6" fmla="*/ 76 w 148"/>
                  <a:gd name="T7" fmla="*/ 14 h 173"/>
                  <a:gd name="T8" fmla="*/ 64 w 148"/>
                  <a:gd name="T9" fmla="*/ 18 h 173"/>
                  <a:gd name="T10" fmla="*/ 57 w 148"/>
                  <a:gd name="T11" fmla="*/ 15 h 173"/>
                  <a:gd name="T12" fmla="*/ 37 w 148"/>
                  <a:gd name="T13" fmla="*/ 16 h 173"/>
                  <a:gd name="T14" fmla="*/ 34 w 148"/>
                  <a:gd name="T15" fmla="*/ 22 h 173"/>
                  <a:gd name="T16" fmla="*/ 32 w 148"/>
                  <a:gd name="T17" fmla="*/ 49 h 173"/>
                  <a:gd name="T18" fmla="*/ 46 w 148"/>
                  <a:gd name="T19" fmla="*/ 63 h 173"/>
                  <a:gd name="T20" fmla="*/ 29 w 148"/>
                  <a:gd name="T21" fmla="*/ 83 h 173"/>
                  <a:gd name="T22" fmla="*/ 12 w 148"/>
                  <a:gd name="T23" fmla="*/ 103 h 173"/>
                  <a:gd name="T24" fmla="*/ 6 w 148"/>
                  <a:gd name="T25" fmla="*/ 138 h 173"/>
                  <a:gd name="T26" fmla="*/ 0 w 148"/>
                  <a:gd name="T27" fmla="*/ 173 h 173"/>
                  <a:gd name="T28" fmla="*/ 8 w 148"/>
                  <a:gd name="T29" fmla="*/ 173 h 173"/>
                  <a:gd name="T30" fmla="*/ 24 w 148"/>
                  <a:gd name="T31" fmla="*/ 163 h 173"/>
                  <a:gd name="T32" fmla="*/ 48 w 148"/>
                  <a:gd name="T33" fmla="*/ 163 h 173"/>
                  <a:gd name="T34" fmla="*/ 71 w 148"/>
                  <a:gd name="T35" fmla="*/ 162 h 173"/>
                  <a:gd name="T36" fmla="*/ 95 w 148"/>
                  <a:gd name="T37" fmla="*/ 162 h 173"/>
                  <a:gd name="T38" fmla="*/ 119 w 148"/>
                  <a:gd name="T39" fmla="*/ 161 h 173"/>
                  <a:gd name="T40" fmla="*/ 118 w 148"/>
                  <a:gd name="T41" fmla="*/ 127 h 173"/>
                  <a:gd name="T42" fmla="*/ 136 w 148"/>
                  <a:gd name="T43" fmla="*/ 96 h 173"/>
                  <a:gd name="T44" fmla="*/ 148 w 148"/>
                  <a:gd name="T45" fmla="*/ 72 h 173"/>
                  <a:gd name="T46" fmla="*/ 139 w 148"/>
                  <a:gd name="T47" fmla="*/ 48 h 173"/>
                  <a:gd name="T48" fmla="*/ 131 w 148"/>
                  <a:gd name="T49" fmla="*/ 24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8" h="173">
                    <a:moveTo>
                      <a:pt x="131" y="24"/>
                    </a:moveTo>
                    <a:lnTo>
                      <a:pt x="120" y="0"/>
                    </a:lnTo>
                    <a:lnTo>
                      <a:pt x="107" y="14"/>
                    </a:lnTo>
                    <a:lnTo>
                      <a:pt x="76" y="14"/>
                    </a:lnTo>
                    <a:lnTo>
                      <a:pt x="64" y="18"/>
                    </a:lnTo>
                    <a:lnTo>
                      <a:pt x="57" y="15"/>
                    </a:lnTo>
                    <a:lnTo>
                      <a:pt x="37" y="16"/>
                    </a:lnTo>
                    <a:lnTo>
                      <a:pt x="34" y="22"/>
                    </a:lnTo>
                    <a:lnTo>
                      <a:pt x="32" y="49"/>
                    </a:lnTo>
                    <a:lnTo>
                      <a:pt x="46" y="63"/>
                    </a:lnTo>
                    <a:lnTo>
                      <a:pt x="29" y="83"/>
                    </a:lnTo>
                    <a:lnTo>
                      <a:pt x="12" y="103"/>
                    </a:lnTo>
                    <a:lnTo>
                      <a:pt x="6" y="138"/>
                    </a:lnTo>
                    <a:lnTo>
                      <a:pt x="0" y="173"/>
                    </a:lnTo>
                    <a:lnTo>
                      <a:pt x="8" y="173"/>
                    </a:lnTo>
                    <a:lnTo>
                      <a:pt x="24" y="163"/>
                    </a:lnTo>
                    <a:lnTo>
                      <a:pt x="48" y="163"/>
                    </a:lnTo>
                    <a:lnTo>
                      <a:pt x="71" y="162"/>
                    </a:lnTo>
                    <a:lnTo>
                      <a:pt x="95" y="162"/>
                    </a:lnTo>
                    <a:lnTo>
                      <a:pt x="119" y="161"/>
                    </a:lnTo>
                    <a:lnTo>
                      <a:pt x="118" y="127"/>
                    </a:lnTo>
                    <a:lnTo>
                      <a:pt x="136" y="96"/>
                    </a:lnTo>
                    <a:lnTo>
                      <a:pt x="148" y="72"/>
                    </a:lnTo>
                    <a:lnTo>
                      <a:pt x="139" y="48"/>
                    </a:lnTo>
                    <a:lnTo>
                      <a:pt x="131" y="24"/>
                    </a:lnTo>
                    <a:close/>
                  </a:path>
                </a:pathLst>
              </a:custGeom>
              <a:solidFill>
                <a:srgbClr val="336699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897" name="Freeform 58"/>
              <p:cNvSpPr>
                <a:spLocks/>
              </p:cNvSpPr>
              <p:nvPr/>
            </p:nvSpPr>
            <p:spPr bwMode="auto">
              <a:xfrm>
                <a:off x="6695414" y="2363589"/>
                <a:ext cx="108082" cy="139369"/>
              </a:xfrm>
              <a:custGeom>
                <a:avLst/>
                <a:gdLst>
                  <a:gd name="T0" fmla="*/ 0 w 38"/>
                  <a:gd name="T1" fmla="*/ 48 h 49"/>
                  <a:gd name="T2" fmla="*/ 31 w 38"/>
                  <a:gd name="T3" fmla="*/ 49 h 49"/>
                  <a:gd name="T4" fmla="*/ 38 w 38"/>
                  <a:gd name="T5" fmla="*/ 34 h 49"/>
                  <a:gd name="T6" fmla="*/ 27 w 38"/>
                  <a:gd name="T7" fmla="*/ 0 h 49"/>
                  <a:gd name="T8" fmla="*/ 18 w 38"/>
                  <a:gd name="T9" fmla="*/ 3 h 49"/>
                  <a:gd name="T10" fmla="*/ 0 w 38"/>
                  <a:gd name="T11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49">
                    <a:moveTo>
                      <a:pt x="0" y="48"/>
                    </a:moveTo>
                    <a:lnTo>
                      <a:pt x="31" y="49"/>
                    </a:lnTo>
                    <a:lnTo>
                      <a:pt x="38" y="34"/>
                    </a:lnTo>
                    <a:lnTo>
                      <a:pt x="27" y="0"/>
                    </a:lnTo>
                    <a:lnTo>
                      <a:pt x="18" y="3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0FF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898" name="Freeform 59"/>
              <p:cNvSpPr>
                <a:spLocks/>
              </p:cNvSpPr>
              <p:nvPr/>
            </p:nvSpPr>
            <p:spPr bwMode="auto">
              <a:xfrm>
                <a:off x="4124193" y="2318081"/>
                <a:ext cx="597297" cy="1001183"/>
              </a:xfrm>
              <a:custGeom>
                <a:avLst/>
                <a:gdLst>
                  <a:gd name="T0" fmla="*/ 194 w 210"/>
                  <a:gd name="T1" fmla="*/ 97 h 352"/>
                  <a:gd name="T2" fmla="*/ 163 w 210"/>
                  <a:gd name="T3" fmla="*/ 97 h 352"/>
                  <a:gd name="T4" fmla="*/ 149 w 210"/>
                  <a:gd name="T5" fmla="*/ 104 h 352"/>
                  <a:gd name="T6" fmla="*/ 172 w 210"/>
                  <a:gd name="T7" fmla="*/ 133 h 352"/>
                  <a:gd name="T8" fmla="*/ 189 w 210"/>
                  <a:gd name="T9" fmla="*/ 173 h 352"/>
                  <a:gd name="T10" fmla="*/ 176 w 210"/>
                  <a:gd name="T11" fmla="*/ 198 h 352"/>
                  <a:gd name="T12" fmla="*/ 162 w 210"/>
                  <a:gd name="T13" fmla="*/ 223 h 352"/>
                  <a:gd name="T14" fmla="*/ 171 w 210"/>
                  <a:gd name="T15" fmla="*/ 266 h 352"/>
                  <a:gd name="T16" fmla="*/ 186 w 210"/>
                  <a:gd name="T17" fmla="*/ 288 h 352"/>
                  <a:gd name="T18" fmla="*/ 201 w 210"/>
                  <a:gd name="T19" fmla="*/ 310 h 352"/>
                  <a:gd name="T20" fmla="*/ 210 w 210"/>
                  <a:gd name="T21" fmla="*/ 337 h 352"/>
                  <a:gd name="T22" fmla="*/ 204 w 210"/>
                  <a:gd name="T23" fmla="*/ 352 h 352"/>
                  <a:gd name="T24" fmla="*/ 181 w 210"/>
                  <a:gd name="T25" fmla="*/ 346 h 352"/>
                  <a:gd name="T26" fmla="*/ 157 w 210"/>
                  <a:gd name="T27" fmla="*/ 340 h 352"/>
                  <a:gd name="T28" fmla="*/ 130 w 210"/>
                  <a:gd name="T29" fmla="*/ 339 h 352"/>
                  <a:gd name="T30" fmla="*/ 104 w 210"/>
                  <a:gd name="T31" fmla="*/ 339 h 352"/>
                  <a:gd name="T32" fmla="*/ 76 w 210"/>
                  <a:gd name="T33" fmla="*/ 339 h 352"/>
                  <a:gd name="T34" fmla="*/ 56 w 210"/>
                  <a:gd name="T35" fmla="*/ 336 h 352"/>
                  <a:gd name="T36" fmla="*/ 35 w 210"/>
                  <a:gd name="T37" fmla="*/ 333 h 352"/>
                  <a:gd name="T38" fmla="*/ 35 w 210"/>
                  <a:gd name="T39" fmla="*/ 301 h 352"/>
                  <a:gd name="T40" fmla="*/ 32 w 210"/>
                  <a:gd name="T41" fmla="*/ 291 h 352"/>
                  <a:gd name="T42" fmla="*/ 31 w 210"/>
                  <a:gd name="T43" fmla="*/ 282 h 352"/>
                  <a:gd name="T44" fmla="*/ 17 w 210"/>
                  <a:gd name="T45" fmla="*/ 283 h 352"/>
                  <a:gd name="T46" fmla="*/ 12 w 210"/>
                  <a:gd name="T47" fmla="*/ 279 h 352"/>
                  <a:gd name="T48" fmla="*/ 4 w 210"/>
                  <a:gd name="T49" fmla="*/ 261 h 352"/>
                  <a:gd name="T50" fmla="*/ 0 w 210"/>
                  <a:gd name="T51" fmla="*/ 262 h 352"/>
                  <a:gd name="T52" fmla="*/ 2 w 210"/>
                  <a:gd name="T53" fmla="*/ 257 h 352"/>
                  <a:gd name="T54" fmla="*/ 10 w 210"/>
                  <a:gd name="T55" fmla="*/ 231 h 352"/>
                  <a:gd name="T56" fmla="*/ 22 w 210"/>
                  <a:gd name="T57" fmla="*/ 213 h 352"/>
                  <a:gd name="T58" fmla="*/ 34 w 210"/>
                  <a:gd name="T59" fmla="*/ 195 h 352"/>
                  <a:gd name="T60" fmla="*/ 55 w 210"/>
                  <a:gd name="T61" fmla="*/ 188 h 352"/>
                  <a:gd name="T62" fmla="*/ 72 w 210"/>
                  <a:gd name="T63" fmla="*/ 207 h 352"/>
                  <a:gd name="T64" fmla="*/ 89 w 210"/>
                  <a:gd name="T65" fmla="*/ 182 h 352"/>
                  <a:gd name="T66" fmla="*/ 99 w 210"/>
                  <a:gd name="T67" fmla="*/ 155 h 352"/>
                  <a:gd name="T68" fmla="*/ 109 w 210"/>
                  <a:gd name="T69" fmla="*/ 139 h 352"/>
                  <a:gd name="T70" fmla="*/ 119 w 210"/>
                  <a:gd name="T71" fmla="*/ 114 h 352"/>
                  <a:gd name="T72" fmla="*/ 130 w 210"/>
                  <a:gd name="T73" fmla="*/ 92 h 352"/>
                  <a:gd name="T74" fmla="*/ 140 w 210"/>
                  <a:gd name="T75" fmla="*/ 70 h 352"/>
                  <a:gd name="T76" fmla="*/ 158 w 210"/>
                  <a:gd name="T77" fmla="*/ 53 h 352"/>
                  <a:gd name="T78" fmla="*/ 165 w 210"/>
                  <a:gd name="T79" fmla="*/ 35 h 352"/>
                  <a:gd name="T80" fmla="*/ 153 w 210"/>
                  <a:gd name="T81" fmla="*/ 23 h 352"/>
                  <a:gd name="T82" fmla="*/ 149 w 210"/>
                  <a:gd name="T83" fmla="*/ 0 h 352"/>
                  <a:gd name="T84" fmla="*/ 159 w 210"/>
                  <a:gd name="T85" fmla="*/ 0 h 352"/>
                  <a:gd name="T86" fmla="*/ 173 w 210"/>
                  <a:gd name="T87" fmla="*/ 31 h 352"/>
                  <a:gd name="T88" fmla="*/ 176 w 210"/>
                  <a:gd name="T89" fmla="*/ 66 h 352"/>
                  <a:gd name="T90" fmla="*/ 194 w 210"/>
                  <a:gd name="T91" fmla="*/ 97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0" h="352">
                    <a:moveTo>
                      <a:pt x="194" y="97"/>
                    </a:moveTo>
                    <a:lnTo>
                      <a:pt x="163" y="97"/>
                    </a:lnTo>
                    <a:lnTo>
                      <a:pt x="149" y="104"/>
                    </a:lnTo>
                    <a:lnTo>
                      <a:pt x="172" y="133"/>
                    </a:lnTo>
                    <a:lnTo>
                      <a:pt x="189" y="173"/>
                    </a:lnTo>
                    <a:lnTo>
                      <a:pt x="176" y="198"/>
                    </a:lnTo>
                    <a:lnTo>
                      <a:pt x="162" y="223"/>
                    </a:lnTo>
                    <a:lnTo>
                      <a:pt x="171" y="266"/>
                    </a:lnTo>
                    <a:lnTo>
                      <a:pt x="186" y="288"/>
                    </a:lnTo>
                    <a:lnTo>
                      <a:pt x="201" y="310"/>
                    </a:lnTo>
                    <a:lnTo>
                      <a:pt x="210" y="337"/>
                    </a:lnTo>
                    <a:lnTo>
                      <a:pt x="204" y="352"/>
                    </a:lnTo>
                    <a:lnTo>
                      <a:pt x="181" y="346"/>
                    </a:lnTo>
                    <a:lnTo>
                      <a:pt x="157" y="340"/>
                    </a:lnTo>
                    <a:lnTo>
                      <a:pt x="130" y="339"/>
                    </a:lnTo>
                    <a:lnTo>
                      <a:pt x="104" y="339"/>
                    </a:lnTo>
                    <a:lnTo>
                      <a:pt x="76" y="339"/>
                    </a:lnTo>
                    <a:lnTo>
                      <a:pt x="56" y="336"/>
                    </a:lnTo>
                    <a:lnTo>
                      <a:pt x="35" y="333"/>
                    </a:lnTo>
                    <a:lnTo>
                      <a:pt x="35" y="301"/>
                    </a:lnTo>
                    <a:lnTo>
                      <a:pt x="32" y="291"/>
                    </a:lnTo>
                    <a:lnTo>
                      <a:pt x="31" y="282"/>
                    </a:lnTo>
                    <a:lnTo>
                      <a:pt x="17" y="283"/>
                    </a:lnTo>
                    <a:lnTo>
                      <a:pt x="12" y="279"/>
                    </a:lnTo>
                    <a:lnTo>
                      <a:pt x="4" y="261"/>
                    </a:lnTo>
                    <a:lnTo>
                      <a:pt x="0" y="262"/>
                    </a:lnTo>
                    <a:lnTo>
                      <a:pt x="2" y="257"/>
                    </a:lnTo>
                    <a:lnTo>
                      <a:pt x="10" y="231"/>
                    </a:lnTo>
                    <a:lnTo>
                      <a:pt x="22" y="213"/>
                    </a:lnTo>
                    <a:lnTo>
                      <a:pt x="34" y="195"/>
                    </a:lnTo>
                    <a:lnTo>
                      <a:pt x="55" y="188"/>
                    </a:lnTo>
                    <a:lnTo>
                      <a:pt x="72" y="207"/>
                    </a:lnTo>
                    <a:lnTo>
                      <a:pt x="89" y="182"/>
                    </a:lnTo>
                    <a:lnTo>
                      <a:pt x="99" y="155"/>
                    </a:lnTo>
                    <a:lnTo>
                      <a:pt x="109" y="139"/>
                    </a:lnTo>
                    <a:lnTo>
                      <a:pt x="119" y="114"/>
                    </a:lnTo>
                    <a:lnTo>
                      <a:pt x="130" y="92"/>
                    </a:lnTo>
                    <a:lnTo>
                      <a:pt x="140" y="70"/>
                    </a:lnTo>
                    <a:lnTo>
                      <a:pt x="158" y="53"/>
                    </a:lnTo>
                    <a:lnTo>
                      <a:pt x="165" y="35"/>
                    </a:lnTo>
                    <a:lnTo>
                      <a:pt x="153" y="23"/>
                    </a:lnTo>
                    <a:lnTo>
                      <a:pt x="149" y="0"/>
                    </a:lnTo>
                    <a:lnTo>
                      <a:pt x="159" y="0"/>
                    </a:lnTo>
                    <a:lnTo>
                      <a:pt x="173" y="31"/>
                    </a:lnTo>
                    <a:lnTo>
                      <a:pt x="176" y="66"/>
                    </a:lnTo>
                    <a:lnTo>
                      <a:pt x="194" y="97"/>
                    </a:lnTo>
                    <a:close/>
                  </a:path>
                </a:pathLst>
              </a:custGeom>
              <a:solidFill>
                <a:srgbClr val="990099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899" name="Freeform 60"/>
              <p:cNvSpPr>
                <a:spLocks/>
              </p:cNvSpPr>
              <p:nvPr/>
            </p:nvSpPr>
            <p:spPr bwMode="auto">
              <a:xfrm>
                <a:off x="6021322" y="2192933"/>
                <a:ext cx="1160463" cy="972741"/>
              </a:xfrm>
              <a:custGeom>
                <a:avLst/>
                <a:gdLst>
                  <a:gd name="T0" fmla="*/ 138 w 408"/>
                  <a:gd name="T1" fmla="*/ 334 h 342"/>
                  <a:gd name="T2" fmla="*/ 105 w 408"/>
                  <a:gd name="T3" fmla="*/ 311 h 342"/>
                  <a:gd name="T4" fmla="*/ 81 w 408"/>
                  <a:gd name="T5" fmla="*/ 307 h 342"/>
                  <a:gd name="T6" fmla="*/ 74 w 408"/>
                  <a:gd name="T7" fmla="*/ 283 h 342"/>
                  <a:gd name="T8" fmla="*/ 58 w 408"/>
                  <a:gd name="T9" fmla="*/ 275 h 342"/>
                  <a:gd name="T10" fmla="*/ 48 w 408"/>
                  <a:gd name="T11" fmla="*/ 255 h 342"/>
                  <a:gd name="T12" fmla="*/ 37 w 408"/>
                  <a:gd name="T13" fmla="*/ 234 h 342"/>
                  <a:gd name="T14" fmla="*/ 11 w 408"/>
                  <a:gd name="T15" fmla="*/ 210 h 342"/>
                  <a:gd name="T16" fmla="*/ 0 w 408"/>
                  <a:gd name="T17" fmla="*/ 202 h 342"/>
                  <a:gd name="T18" fmla="*/ 11 w 408"/>
                  <a:gd name="T19" fmla="*/ 188 h 342"/>
                  <a:gd name="T20" fmla="*/ 30 w 408"/>
                  <a:gd name="T21" fmla="*/ 184 h 342"/>
                  <a:gd name="T22" fmla="*/ 33 w 408"/>
                  <a:gd name="T23" fmla="*/ 150 h 342"/>
                  <a:gd name="T24" fmla="*/ 37 w 408"/>
                  <a:gd name="T25" fmla="*/ 116 h 342"/>
                  <a:gd name="T26" fmla="*/ 52 w 408"/>
                  <a:gd name="T27" fmla="*/ 113 h 342"/>
                  <a:gd name="T28" fmla="*/ 58 w 408"/>
                  <a:gd name="T29" fmla="*/ 78 h 342"/>
                  <a:gd name="T30" fmla="*/ 86 w 408"/>
                  <a:gd name="T31" fmla="*/ 28 h 342"/>
                  <a:gd name="T32" fmla="*/ 100 w 408"/>
                  <a:gd name="T33" fmla="*/ 30 h 342"/>
                  <a:gd name="T34" fmla="*/ 111 w 408"/>
                  <a:gd name="T35" fmla="*/ 15 h 342"/>
                  <a:gd name="T36" fmla="*/ 124 w 408"/>
                  <a:gd name="T37" fmla="*/ 26 h 342"/>
                  <a:gd name="T38" fmla="*/ 127 w 408"/>
                  <a:gd name="T39" fmla="*/ 0 h 342"/>
                  <a:gd name="T40" fmla="*/ 142 w 408"/>
                  <a:gd name="T41" fmla="*/ 15 h 342"/>
                  <a:gd name="T42" fmla="*/ 158 w 408"/>
                  <a:gd name="T43" fmla="*/ 13 h 342"/>
                  <a:gd name="T44" fmla="*/ 173 w 408"/>
                  <a:gd name="T45" fmla="*/ 16 h 342"/>
                  <a:gd name="T46" fmla="*/ 190 w 408"/>
                  <a:gd name="T47" fmla="*/ 25 h 342"/>
                  <a:gd name="T48" fmla="*/ 199 w 408"/>
                  <a:gd name="T49" fmla="*/ 35 h 342"/>
                  <a:gd name="T50" fmla="*/ 216 w 408"/>
                  <a:gd name="T51" fmla="*/ 54 h 342"/>
                  <a:gd name="T52" fmla="*/ 239 w 408"/>
                  <a:gd name="T53" fmla="*/ 62 h 342"/>
                  <a:gd name="T54" fmla="*/ 241 w 408"/>
                  <a:gd name="T55" fmla="*/ 70 h 342"/>
                  <a:gd name="T56" fmla="*/ 255 w 408"/>
                  <a:gd name="T57" fmla="*/ 63 h 342"/>
                  <a:gd name="T58" fmla="*/ 237 w 408"/>
                  <a:gd name="T59" fmla="*/ 108 h 342"/>
                  <a:gd name="T60" fmla="*/ 268 w 408"/>
                  <a:gd name="T61" fmla="*/ 109 h 342"/>
                  <a:gd name="T62" fmla="*/ 264 w 408"/>
                  <a:gd name="T63" fmla="*/ 126 h 342"/>
                  <a:gd name="T64" fmla="*/ 282 w 408"/>
                  <a:gd name="T65" fmla="*/ 149 h 342"/>
                  <a:gd name="T66" fmla="*/ 299 w 408"/>
                  <a:gd name="T67" fmla="*/ 171 h 342"/>
                  <a:gd name="T68" fmla="*/ 320 w 408"/>
                  <a:gd name="T69" fmla="*/ 179 h 342"/>
                  <a:gd name="T70" fmla="*/ 340 w 408"/>
                  <a:gd name="T71" fmla="*/ 186 h 342"/>
                  <a:gd name="T72" fmla="*/ 361 w 408"/>
                  <a:gd name="T73" fmla="*/ 194 h 342"/>
                  <a:gd name="T74" fmla="*/ 381 w 408"/>
                  <a:gd name="T75" fmla="*/ 202 h 342"/>
                  <a:gd name="T76" fmla="*/ 408 w 408"/>
                  <a:gd name="T77" fmla="*/ 202 h 342"/>
                  <a:gd name="T78" fmla="*/ 388 w 408"/>
                  <a:gd name="T79" fmla="*/ 226 h 342"/>
                  <a:gd name="T80" fmla="*/ 368 w 408"/>
                  <a:gd name="T81" fmla="*/ 250 h 342"/>
                  <a:gd name="T82" fmla="*/ 348 w 408"/>
                  <a:gd name="T83" fmla="*/ 274 h 342"/>
                  <a:gd name="T84" fmla="*/ 328 w 408"/>
                  <a:gd name="T85" fmla="*/ 298 h 342"/>
                  <a:gd name="T86" fmla="*/ 306 w 408"/>
                  <a:gd name="T87" fmla="*/ 300 h 342"/>
                  <a:gd name="T88" fmla="*/ 284 w 408"/>
                  <a:gd name="T89" fmla="*/ 302 h 342"/>
                  <a:gd name="T90" fmla="*/ 258 w 408"/>
                  <a:gd name="T91" fmla="*/ 320 h 342"/>
                  <a:gd name="T92" fmla="*/ 245 w 408"/>
                  <a:gd name="T93" fmla="*/ 327 h 342"/>
                  <a:gd name="T94" fmla="*/ 218 w 408"/>
                  <a:gd name="T95" fmla="*/ 322 h 342"/>
                  <a:gd name="T96" fmla="*/ 189 w 408"/>
                  <a:gd name="T97" fmla="*/ 330 h 342"/>
                  <a:gd name="T98" fmla="*/ 176 w 408"/>
                  <a:gd name="T99" fmla="*/ 342 h 342"/>
                  <a:gd name="T100" fmla="*/ 138 w 408"/>
                  <a:gd name="T101" fmla="*/ 334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8" h="342">
                    <a:moveTo>
                      <a:pt x="138" y="334"/>
                    </a:moveTo>
                    <a:lnTo>
                      <a:pt x="105" y="311"/>
                    </a:lnTo>
                    <a:lnTo>
                      <a:pt x="81" y="307"/>
                    </a:lnTo>
                    <a:lnTo>
                      <a:pt x="74" y="283"/>
                    </a:lnTo>
                    <a:lnTo>
                      <a:pt x="58" y="275"/>
                    </a:lnTo>
                    <a:lnTo>
                      <a:pt x="48" y="255"/>
                    </a:lnTo>
                    <a:lnTo>
                      <a:pt x="37" y="234"/>
                    </a:lnTo>
                    <a:lnTo>
                      <a:pt x="11" y="210"/>
                    </a:lnTo>
                    <a:lnTo>
                      <a:pt x="0" y="202"/>
                    </a:lnTo>
                    <a:lnTo>
                      <a:pt x="11" y="188"/>
                    </a:lnTo>
                    <a:lnTo>
                      <a:pt x="30" y="184"/>
                    </a:lnTo>
                    <a:lnTo>
                      <a:pt x="33" y="150"/>
                    </a:lnTo>
                    <a:lnTo>
                      <a:pt x="37" y="116"/>
                    </a:lnTo>
                    <a:lnTo>
                      <a:pt x="52" y="113"/>
                    </a:lnTo>
                    <a:lnTo>
                      <a:pt x="58" y="78"/>
                    </a:lnTo>
                    <a:lnTo>
                      <a:pt x="86" y="28"/>
                    </a:lnTo>
                    <a:lnTo>
                      <a:pt x="100" y="30"/>
                    </a:lnTo>
                    <a:lnTo>
                      <a:pt x="111" y="15"/>
                    </a:lnTo>
                    <a:lnTo>
                      <a:pt x="124" y="26"/>
                    </a:lnTo>
                    <a:lnTo>
                      <a:pt x="127" y="0"/>
                    </a:lnTo>
                    <a:lnTo>
                      <a:pt x="142" y="15"/>
                    </a:lnTo>
                    <a:lnTo>
                      <a:pt x="158" y="13"/>
                    </a:lnTo>
                    <a:lnTo>
                      <a:pt x="173" y="16"/>
                    </a:lnTo>
                    <a:lnTo>
                      <a:pt x="190" y="25"/>
                    </a:lnTo>
                    <a:lnTo>
                      <a:pt x="199" y="35"/>
                    </a:lnTo>
                    <a:lnTo>
                      <a:pt x="216" y="54"/>
                    </a:lnTo>
                    <a:lnTo>
                      <a:pt x="239" y="62"/>
                    </a:lnTo>
                    <a:lnTo>
                      <a:pt x="241" y="70"/>
                    </a:lnTo>
                    <a:lnTo>
                      <a:pt x="255" y="63"/>
                    </a:lnTo>
                    <a:lnTo>
                      <a:pt x="237" y="108"/>
                    </a:lnTo>
                    <a:lnTo>
                      <a:pt x="268" y="109"/>
                    </a:lnTo>
                    <a:lnTo>
                      <a:pt x="264" y="126"/>
                    </a:lnTo>
                    <a:lnTo>
                      <a:pt x="282" y="149"/>
                    </a:lnTo>
                    <a:lnTo>
                      <a:pt x="299" y="171"/>
                    </a:lnTo>
                    <a:lnTo>
                      <a:pt x="320" y="179"/>
                    </a:lnTo>
                    <a:lnTo>
                      <a:pt x="340" y="186"/>
                    </a:lnTo>
                    <a:lnTo>
                      <a:pt x="361" y="194"/>
                    </a:lnTo>
                    <a:lnTo>
                      <a:pt x="381" y="202"/>
                    </a:lnTo>
                    <a:lnTo>
                      <a:pt x="408" y="202"/>
                    </a:lnTo>
                    <a:lnTo>
                      <a:pt x="388" y="226"/>
                    </a:lnTo>
                    <a:lnTo>
                      <a:pt x="368" y="250"/>
                    </a:lnTo>
                    <a:lnTo>
                      <a:pt x="348" y="274"/>
                    </a:lnTo>
                    <a:lnTo>
                      <a:pt x="328" y="298"/>
                    </a:lnTo>
                    <a:lnTo>
                      <a:pt x="306" y="300"/>
                    </a:lnTo>
                    <a:lnTo>
                      <a:pt x="284" y="302"/>
                    </a:lnTo>
                    <a:lnTo>
                      <a:pt x="258" y="320"/>
                    </a:lnTo>
                    <a:lnTo>
                      <a:pt x="245" y="327"/>
                    </a:lnTo>
                    <a:lnTo>
                      <a:pt x="218" y="322"/>
                    </a:lnTo>
                    <a:lnTo>
                      <a:pt x="189" y="330"/>
                    </a:lnTo>
                    <a:lnTo>
                      <a:pt x="176" y="342"/>
                    </a:lnTo>
                    <a:lnTo>
                      <a:pt x="138" y="334"/>
                    </a:lnTo>
                    <a:close/>
                  </a:path>
                </a:pathLst>
              </a:custGeom>
              <a:solidFill>
                <a:srgbClr val="336699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00" name="Freeform 61"/>
              <p:cNvSpPr>
                <a:spLocks/>
              </p:cNvSpPr>
              <p:nvPr/>
            </p:nvSpPr>
            <p:spPr bwMode="auto">
              <a:xfrm>
                <a:off x="4511014" y="1399382"/>
                <a:ext cx="796396" cy="1410758"/>
              </a:xfrm>
              <a:custGeom>
                <a:avLst/>
                <a:gdLst>
                  <a:gd name="T0" fmla="*/ 276 w 280"/>
                  <a:gd name="T1" fmla="*/ 124 h 496"/>
                  <a:gd name="T2" fmla="*/ 249 w 280"/>
                  <a:gd name="T3" fmla="*/ 109 h 496"/>
                  <a:gd name="T4" fmla="*/ 221 w 280"/>
                  <a:gd name="T5" fmla="*/ 93 h 496"/>
                  <a:gd name="T6" fmla="*/ 194 w 280"/>
                  <a:gd name="T7" fmla="*/ 78 h 496"/>
                  <a:gd name="T8" fmla="*/ 167 w 280"/>
                  <a:gd name="T9" fmla="*/ 62 h 496"/>
                  <a:gd name="T10" fmla="*/ 139 w 280"/>
                  <a:gd name="T11" fmla="*/ 47 h 496"/>
                  <a:gd name="T12" fmla="*/ 112 w 280"/>
                  <a:gd name="T13" fmla="*/ 31 h 496"/>
                  <a:gd name="T14" fmla="*/ 85 w 280"/>
                  <a:gd name="T15" fmla="*/ 16 h 496"/>
                  <a:gd name="T16" fmla="*/ 58 w 280"/>
                  <a:gd name="T17" fmla="*/ 0 h 496"/>
                  <a:gd name="T18" fmla="*/ 31 w 280"/>
                  <a:gd name="T19" fmla="*/ 16 h 496"/>
                  <a:gd name="T20" fmla="*/ 35 w 280"/>
                  <a:gd name="T21" fmla="*/ 39 h 496"/>
                  <a:gd name="T22" fmla="*/ 38 w 280"/>
                  <a:gd name="T23" fmla="*/ 62 h 496"/>
                  <a:gd name="T24" fmla="*/ 60 w 280"/>
                  <a:gd name="T25" fmla="*/ 98 h 496"/>
                  <a:gd name="T26" fmla="*/ 54 w 280"/>
                  <a:gd name="T27" fmla="*/ 111 h 496"/>
                  <a:gd name="T28" fmla="*/ 53 w 280"/>
                  <a:gd name="T29" fmla="*/ 134 h 496"/>
                  <a:gd name="T30" fmla="*/ 51 w 280"/>
                  <a:gd name="T31" fmla="*/ 158 h 496"/>
                  <a:gd name="T32" fmla="*/ 50 w 280"/>
                  <a:gd name="T33" fmla="*/ 181 h 496"/>
                  <a:gd name="T34" fmla="*/ 49 w 280"/>
                  <a:gd name="T35" fmla="*/ 205 h 496"/>
                  <a:gd name="T36" fmla="*/ 37 w 280"/>
                  <a:gd name="T37" fmla="*/ 224 h 496"/>
                  <a:gd name="T38" fmla="*/ 24 w 280"/>
                  <a:gd name="T39" fmla="*/ 242 h 496"/>
                  <a:gd name="T40" fmla="*/ 12 w 280"/>
                  <a:gd name="T41" fmla="*/ 260 h 496"/>
                  <a:gd name="T42" fmla="*/ 0 w 280"/>
                  <a:gd name="T43" fmla="*/ 279 h 496"/>
                  <a:gd name="T44" fmla="*/ 1 w 280"/>
                  <a:gd name="T45" fmla="*/ 304 h 496"/>
                  <a:gd name="T46" fmla="*/ 13 w 280"/>
                  <a:gd name="T47" fmla="*/ 323 h 496"/>
                  <a:gd name="T48" fmla="*/ 23 w 280"/>
                  <a:gd name="T49" fmla="*/ 323 h 496"/>
                  <a:gd name="T50" fmla="*/ 37 w 280"/>
                  <a:gd name="T51" fmla="*/ 354 h 496"/>
                  <a:gd name="T52" fmla="*/ 40 w 280"/>
                  <a:gd name="T53" fmla="*/ 389 h 496"/>
                  <a:gd name="T54" fmla="*/ 58 w 280"/>
                  <a:gd name="T55" fmla="*/ 420 h 496"/>
                  <a:gd name="T56" fmla="*/ 27 w 280"/>
                  <a:gd name="T57" fmla="*/ 420 h 496"/>
                  <a:gd name="T58" fmla="*/ 13 w 280"/>
                  <a:gd name="T59" fmla="*/ 427 h 496"/>
                  <a:gd name="T60" fmla="*/ 36 w 280"/>
                  <a:gd name="T61" fmla="*/ 456 h 496"/>
                  <a:gd name="T62" fmla="*/ 53 w 280"/>
                  <a:gd name="T63" fmla="*/ 496 h 496"/>
                  <a:gd name="T64" fmla="*/ 78 w 280"/>
                  <a:gd name="T65" fmla="*/ 487 h 496"/>
                  <a:gd name="T66" fmla="*/ 84 w 280"/>
                  <a:gd name="T67" fmla="*/ 491 h 496"/>
                  <a:gd name="T68" fmla="*/ 99 w 280"/>
                  <a:gd name="T69" fmla="*/ 488 h 496"/>
                  <a:gd name="T70" fmla="*/ 138 w 280"/>
                  <a:gd name="T71" fmla="*/ 480 h 496"/>
                  <a:gd name="T72" fmla="*/ 150 w 280"/>
                  <a:gd name="T73" fmla="*/ 464 h 496"/>
                  <a:gd name="T74" fmla="*/ 146 w 280"/>
                  <a:gd name="T75" fmla="*/ 455 h 496"/>
                  <a:gd name="T76" fmla="*/ 185 w 280"/>
                  <a:gd name="T77" fmla="*/ 447 h 496"/>
                  <a:gd name="T78" fmla="*/ 206 w 280"/>
                  <a:gd name="T79" fmla="*/ 422 h 496"/>
                  <a:gd name="T80" fmla="*/ 226 w 280"/>
                  <a:gd name="T81" fmla="*/ 397 h 496"/>
                  <a:gd name="T82" fmla="*/ 253 w 280"/>
                  <a:gd name="T83" fmla="*/ 391 h 496"/>
                  <a:gd name="T84" fmla="*/ 250 w 280"/>
                  <a:gd name="T85" fmla="*/ 374 h 496"/>
                  <a:gd name="T86" fmla="*/ 245 w 280"/>
                  <a:gd name="T87" fmla="*/ 357 h 496"/>
                  <a:gd name="T88" fmla="*/ 234 w 280"/>
                  <a:gd name="T89" fmla="*/ 334 h 496"/>
                  <a:gd name="T90" fmla="*/ 223 w 280"/>
                  <a:gd name="T91" fmla="*/ 332 h 496"/>
                  <a:gd name="T92" fmla="*/ 233 w 280"/>
                  <a:gd name="T93" fmla="*/ 308 h 496"/>
                  <a:gd name="T94" fmla="*/ 236 w 280"/>
                  <a:gd name="T95" fmla="*/ 294 h 496"/>
                  <a:gd name="T96" fmla="*/ 239 w 280"/>
                  <a:gd name="T97" fmla="*/ 286 h 496"/>
                  <a:gd name="T98" fmla="*/ 240 w 280"/>
                  <a:gd name="T99" fmla="*/ 275 h 496"/>
                  <a:gd name="T100" fmla="*/ 253 w 280"/>
                  <a:gd name="T101" fmla="*/ 251 h 496"/>
                  <a:gd name="T102" fmla="*/ 263 w 280"/>
                  <a:gd name="T103" fmla="*/ 243 h 496"/>
                  <a:gd name="T104" fmla="*/ 280 w 280"/>
                  <a:gd name="T105" fmla="*/ 242 h 496"/>
                  <a:gd name="T106" fmla="*/ 279 w 280"/>
                  <a:gd name="T107" fmla="*/ 213 h 496"/>
                  <a:gd name="T108" fmla="*/ 278 w 280"/>
                  <a:gd name="T109" fmla="*/ 183 h 496"/>
                  <a:gd name="T110" fmla="*/ 277 w 280"/>
                  <a:gd name="T111" fmla="*/ 154 h 496"/>
                  <a:gd name="T112" fmla="*/ 276 w 280"/>
                  <a:gd name="T113" fmla="*/ 124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0" h="496">
                    <a:moveTo>
                      <a:pt x="276" y="124"/>
                    </a:moveTo>
                    <a:lnTo>
                      <a:pt x="249" y="109"/>
                    </a:lnTo>
                    <a:lnTo>
                      <a:pt x="221" y="93"/>
                    </a:lnTo>
                    <a:lnTo>
                      <a:pt x="194" y="78"/>
                    </a:lnTo>
                    <a:lnTo>
                      <a:pt x="167" y="62"/>
                    </a:lnTo>
                    <a:lnTo>
                      <a:pt x="139" y="47"/>
                    </a:lnTo>
                    <a:lnTo>
                      <a:pt x="112" y="31"/>
                    </a:lnTo>
                    <a:lnTo>
                      <a:pt x="85" y="16"/>
                    </a:lnTo>
                    <a:lnTo>
                      <a:pt x="58" y="0"/>
                    </a:lnTo>
                    <a:lnTo>
                      <a:pt x="31" y="16"/>
                    </a:lnTo>
                    <a:lnTo>
                      <a:pt x="35" y="39"/>
                    </a:lnTo>
                    <a:lnTo>
                      <a:pt x="38" y="62"/>
                    </a:lnTo>
                    <a:lnTo>
                      <a:pt x="60" y="98"/>
                    </a:lnTo>
                    <a:lnTo>
                      <a:pt x="54" y="111"/>
                    </a:lnTo>
                    <a:lnTo>
                      <a:pt x="53" y="134"/>
                    </a:lnTo>
                    <a:lnTo>
                      <a:pt x="51" y="158"/>
                    </a:lnTo>
                    <a:lnTo>
                      <a:pt x="50" y="181"/>
                    </a:lnTo>
                    <a:lnTo>
                      <a:pt x="49" y="205"/>
                    </a:lnTo>
                    <a:lnTo>
                      <a:pt x="37" y="224"/>
                    </a:lnTo>
                    <a:lnTo>
                      <a:pt x="24" y="242"/>
                    </a:lnTo>
                    <a:lnTo>
                      <a:pt x="12" y="260"/>
                    </a:lnTo>
                    <a:lnTo>
                      <a:pt x="0" y="279"/>
                    </a:lnTo>
                    <a:lnTo>
                      <a:pt x="1" y="304"/>
                    </a:lnTo>
                    <a:lnTo>
                      <a:pt x="13" y="323"/>
                    </a:lnTo>
                    <a:lnTo>
                      <a:pt x="23" y="323"/>
                    </a:lnTo>
                    <a:lnTo>
                      <a:pt x="37" y="354"/>
                    </a:lnTo>
                    <a:lnTo>
                      <a:pt x="40" y="389"/>
                    </a:lnTo>
                    <a:lnTo>
                      <a:pt x="58" y="420"/>
                    </a:lnTo>
                    <a:lnTo>
                      <a:pt x="27" y="420"/>
                    </a:lnTo>
                    <a:lnTo>
                      <a:pt x="13" y="427"/>
                    </a:lnTo>
                    <a:lnTo>
                      <a:pt x="36" y="456"/>
                    </a:lnTo>
                    <a:lnTo>
                      <a:pt x="53" y="496"/>
                    </a:lnTo>
                    <a:lnTo>
                      <a:pt x="78" y="487"/>
                    </a:lnTo>
                    <a:lnTo>
                      <a:pt x="84" y="491"/>
                    </a:lnTo>
                    <a:lnTo>
                      <a:pt x="99" y="488"/>
                    </a:lnTo>
                    <a:lnTo>
                      <a:pt x="138" y="480"/>
                    </a:lnTo>
                    <a:lnTo>
                      <a:pt x="150" y="464"/>
                    </a:lnTo>
                    <a:lnTo>
                      <a:pt x="146" y="455"/>
                    </a:lnTo>
                    <a:lnTo>
                      <a:pt x="185" y="447"/>
                    </a:lnTo>
                    <a:lnTo>
                      <a:pt x="206" y="422"/>
                    </a:lnTo>
                    <a:lnTo>
                      <a:pt x="226" y="397"/>
                    </a:lnTo>
                    <a:lnTo>
                      <a:pt x="253" y="391"/>
                    </a:lnTo>
                    <a:lnTo>
                      <a:pt x="250" y="374"/>
                    </a:lnTo>
                    <a:lnTo>
                      <a:pt x="245" y="357"/>
                    </a:lnTo>
                    <a:lnTo>
                      <a:pt x="234" y="334"/>
                    </a:lnTo>
                    <a:lnTo>
                      <a:pt x="223" y="332"/>
                    </a:lnTo>
                    <a:lnTo>
                      <a:pt x="233" y="308"/>
                    </a:lnTo>
                    <a:lnTo>
                      <a:pt x="236" y="294"/>
                    </a:lnTo>
                    <a:lnTo>
                      <a:pt x="239" y="286"/>
                    </a:lnTo>
                    <a:lnTo>
                      <a:pt x="240" y="275"/>
                    </a:lnTo>
                    <a:lnTo>
                      <a:pt x="253" y="251"/>
                    </a:lnTo>
                    <a:lnTo>
                      <a:pt x="263" y="243"/>
                    </a:lnTo>
                    <a:lnTo>
                      <a:pt x="280" y="242"/>
                    </a:lnTo>
                    <a:lnTo>
                      <a:pt x="279" y="213"/>
                    </a:lnTo>
                    <a:lnTo>
                      <a:pt x="278" y="183"/>
                    </a:lnTo>
                    <a:lnTo>
                      <a:pt x="277" y="154"/>
                    </a:lnTo>
                    <a:lnTo>
                      <a:pt x="276" y="124"/>
                    </a:lnTo>
                    <a:close/>
                  </a:path>
                </a:pathLst>
              </a:custGeom>
              <a:solidFill>
                <a:srgbClr val="C0FF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01" name="Freeform 62"/>
              <p:cNvSpPr>
                <a:spLocks/>
              </p:cNvSpPr>
              <p:nvPr/>
            </p:nvSpPr>
            <p:spPr bwMode="auto">
              <a:xfrm>
                <a:off x="6265929" y="1885752"/>
                <a:ext cx="511969" cy="506280"/>
              </a:xfrm>
              <a:custGeom>
                <a:avLst/>
                <a:gdLst>
                  <a:gd name="T0" fmla="*/ 0 w 180"/>
                  <a:gd name="T1" fmla="*/ 136 h 178"/>
                  <a:gd name="T2" fmla="*/ 3 w 180"/>
                  <a:gd name="T3" fmla="*/ 112 h 178"/>
                  <a:gd name="T4" fmla="*/ 6 w 180"/>
                  <a:gd name="T5" fmla="*/ 70 h 178"/>
                  <a:gd name="T6" fmla="*/ 17 w 180"/>
                  <a:gd name="T7" fmla="*/ 30 h 178"/>
                  <a:gd name="T8" fmla="*/ 34 w 180"/>
                  <a:gd name="T9" fmla="*/ 17 h 178"/>
                  <a:gd name="T10" fmla="*/ 51 w 180"/>
                  <a:gd name="T11" fmla="*/ 4 h 178"/>
                  <a:gd name="T12" fmla="*/ 54 w 180"/>
                  <a:gd name="T13" fmla="*/ 0 h 178"/>
                  <a:gd name="T14" fmla="*/ 63 w 180"/>
                  <a:gd name="T15" fmla="*/ 22 h 178"/>
                  <a:gd name="T16" fmla="*/ 71 w 180"/>
                  <a:gd name="T17" fmla="*/ 44 h 178"/>
                  <a:gd name="T18" fmla="*/ 80 w 180"/>
                  <a:gd name="T19" fmla="*/ 66 h 178"/>
                  <a:gd name="T20" fmla="*/ 89 w 180"/>
                  <a:gd name="T21" fmla="*/ 89 h 178"/>
                  <a:gd name="T22" fmla="*/ 90 w 180"/>
                  <a:gd name="T23" fmla="*/ 81 h 178"/>
                  <a:gd name="T24" fmla="*/ 97 w 180"/>
                  <a:gd name="T25" fmla="*/ 86 h 178"/>
                  <a:gd name="T26" fmla="*/ 119 w 180"/>
                  <a:gd name="T27" fmla="*/ 102 h 178"/>
                  <a:gd name="T28" fmla="*/ 149 w 180"/>
                  <a:gd name="T29" fmla="*/ 131 h 178"/>
                  <a:gd name="T30" fmla="*/ 178 w 180"/>
                  <a:gd name="T31" fmla="*/ 158 h 178"/>
                  <a:gd name="T32" fmla="*/ 180 w 180"/>
                  <a:gd name="T33" fmla="*/ 166 h 178"/>
                  <a:gd name="T34" fmla="*/ 178 w 180"/>
                  <a:gd name="T35" fmla="*/ 168 h 178"/>
                  <a:gd name="T36" fmla="*/ 169 w 180"/>
                  <a:gd name="T37" fmla="*/ 171 h 178"/>
                  <a:gd name="T38" fmla="*/ 155 w 180"/>
                  <a:gd name="T39" fmla="*/ 178 h 178"/>
                  <a:gd name="T40" fmla="*/ 153 w 180"/>
                  <a:gd name="T41" fmla="*/ 170 h 178"/>
                  <a:gd name="T42" fmla="*/ 130 w 180"/>
                  <a:gd name="T43" fmla="*/ 162 h 178"/>
                  <a:gd name="T44" fmla="*/ 113 w 180"/>
                  <a:gd name="T45" fmla="*/ 143 h 178"/>
                  <a:gd name="T46" fmla="*/ 104 w 180"/>
                  <a:gd name="T47" fmla="*/ 133 h 178"/>
                  <a:gd name="T48" fmla="*/ 87 w 180"/>
                  <a:gd name="T49" fmla="*/ 124 h 178"/>
                  <a:gd name="T50" fmla="*/ 72 w 180"/>
                  <a:gd name="T51" fmla="*/ 121 h 178"/>
                  <a:gd name="T52" fmla="*/ 56 w 180"/>
                  <a:gd name="T53" fmla="*/ 123 h 178"/>
                  <a:gd name="T54" fmla="*/ 41 w 180"/>
                  <a:gd name="T55" fmla="*/ 108 h 178"/>
                  <a:gd name="T56" fmla="*/ 38 w 180"/>
                  <a:gd name="T57" fmla="*/ 134 h 178"/>
                  <a:gd name="T58" fmla="*/ 25 w 180"/>
                  <a:gd name="T59" fmla="*/ 123 h 178"/>
                  <a:gd name="T60" fmla="*/ 14 w 180"/>
                  <a:gd name="T61" fmla="*/ 138 h 178"/>
                  <a:gd name="T62" fmla="*/ 0 w 180"/>
                  <a:gd name="T63" fmla="*/ 136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0" h="178">
                    <a:moveTo>
                      <a:pt x="0" y="136"/>
                    </a:moveTo>
                    <a:lnTo>
                      <a:pt x="3" y="112"/>
                    </a:lnTo>
                    <a:lnTo>
                      <a:pt x="6" y="70"/>
                    </a:lnTo>
                    <a:lnTo>
                      <a:pt x="17" y="30"/>
                    </a:lnTo>
                    <a:lnTo>
                      <a:pt x="34" y="17"/>
                    </a:lnTo>
                    <a:lnTo>
                      <a:pt x="51" y="4"/>
                    </a:lnTo>
                    <a:lnTo>
                      <a:pt x="54" y="0"/>
                    </a:lnTo>
                    <a:lnTo>
                      <a:pt x="63" y="22"/>
                    </a:lnTo>
                    <a:lnTo>
                      <a:pt x="71" y="44"/>
                    </a:lnTo>
                    <a:lnTo>
                      <a:pt x="80" y="66"/>
                    </a:lnTo>
                    <a:lnTo>
                      <a:pt x="89" y="89"/>
                    </a:lnTo>
                    <a:lnTo>
                      <a:pt x="90" y="81"/>
                    </a:lnTo>
                    <a:lnTo>
                      <a:pt x="97" y="86"/>
                    </a:lnTo>
                    <a:lnTo>
                      <a:pt x="119" y="102"/>
                    </a:lnTo>
                    <a:lnTo>
                      <a:pt x="149" y="131"/>
                    </a:lnTo>
                    <a:lnTo>
                      <a:pt x="178" y="158"/>
                    </a:lnTo>
                    <a:lnTo>
                      <a:pt x="180" y="166"/>
                    </a:lnTo>
                    <a:lnTo>
                      <a:pt x="178" y="168"/>
                    </a:lnTo>
                    <a:lnTo>
                      <a:pt x="169" y="171"/>
                    </a:lnTo>
                    <a:lnTo>
                      <a:pt x="155" y="178"/>
                    </a:lnTo>
                    <a:lnTo>
                      <a:pt x="153" y="170"/>
                    </a:lnTo>
                    <a:lnTo>
                      <a:pt x="130" y="162"/>
                    </a:lnTo>
                    <a:lnTo>
                      <a:pt x="113" y="143"/>
                    </a:lnTo>
                    <a:lnTo>
                      <a:pt x="104" y="133"/>
                    </a:lnTo>
                    <a:lnTo>
                      <a:pt x="87" y="124"/>
                    </a:lnTo>
                    <a:lnTo>
                      <a:pt x="72" y="121"/>
                    </a:lnTo>
                    <a:lnTo>
                      <a:pt x="56" y="123"/>
                    </a:lnTo>
                    <a:lnTo>
                      <a:pt x="41" y="108"/>
                    </a:lnTo>
                    <a:lnTo>
                      <a:pt x="38" y="134"/>
                    </a:lnTo>
                    <a:lnTo>
                      <a:pt x="25" y="123"/>
                    </a:lnTo>
                    <a:lnTo>
                      <a:pt x="14" y="138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C0FF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02" name="Freeform 63"/>
              <p:cNvSpPr>
                <a:spLocks/>
              </p:cNvSpPr>
              <p:nvPr/>
            </p:nvSpPr>
            <p:spPr bwMode="auto">
              <a:xfrm>
                <a:off x="2110449" y="2005211"/>
                <a:ext cx="472149" cy="381132"/>
              </a:xfrm>
              <a:custGeom>
                <a:avLst/>
                <a:gdLst>
                  <a:gd name="T0" fmla="*/ 34 w 166"/>
                  <a:gd name="T1" fmla="*/ 6 h 134"/>
                  <a:gd name="T2" fmla="*/ 28 w 166"/>
                  <a:gd name="T3" fmla="*/ 18 h 134"/>
                  <a:gd name="T4" fmla="*/ 15 w 166"/>
                  <a:gd name="T5" fmla="*/ 40 h 134"/>
                  <a:gd name="T6" fmla="*/ 0 w 166"/>
                  <a:gd name="T7" fmla="*/ 61 h 134"/>
                  <a:gd name="T8" fmla="*/ 19 w 166"/>
                  <a:gd name="T9" fmla="*/ 82 h 134"/>
                  <a:gd name="T10" fmla="*/ 27 w 166"/>
                  <a:gd name="T11" fmla="*/ 77 h 134"/>
                  <a:gd name="T12" fmla="*/ 21 w 166"/>
                  <a:gd name="T13" fmla="*/ 85 h 134"/>
                  <a:gd name="T14" fmla="*/ 23 w 166"/>
                  <a:gd name="T15" fmla="*/ 88 h 134"/>
                  <a:gd name="T16" fmla="*/ 25 w 166"/>
                  <a:gd name="T17" fmla="*/ 95 h 134"/>
                  <a:gd name="T18" fmla="*/ 55 w 166"/>
                  <a:gd name="T19" fmla="*/ 95 h 134"/>
                  <a:gd name="T20" fmla="*/ 58 w 166"/>
                  <a:gd name="T21" fmla="*/ 89 h 134"/>
                  <a:gd name="T22" fmla="*/ 92 w 166"/>
                  <a:gd name="T23" fmla="*/ 97 h 134"/>
                  <a:gd name="T24" fmla="*/ 98 w 166"/>
                  <a:gd name="T25" fmla="*/ 103 h 134"/>
                  <a:gd name="T26" fmla="*/ 62 w 166"/>
                  <a:gd name="T27" fmla="*/ 97 h 134"/>
                  <a:gd name="T28" fmla="*/ 41 w 166"/>
                  <a:gd name="T29" fmla="*/ 104 h 134"/>
                  <a:gd name="T30" fmla="*/ 20 w 166"/>
                  <a:gd name="T31" fmla="*/ 111 h 134"/>
                  <a:gd name="T32" fmla="*/ 22 w 166"/>
                  <a:gd name="T33" fmla="*/ 124 h 134"/>
                  <a:gd name="T34" fmla="*/ 42 w 166"/>
                  <a:gd name="T35" fmla="*/ 122 h 134"/>
                  <a:gd name="T36" fmla="*/ 53 w 166"/>
                  <a:gd name="T37" fmla="*/ 119 h 134"/>
                  <a:gd name="T38" fmla="*/ 53 w 166"/>
                  <a:gd name="T39" fmla="*/ 122 h 134"/>
                  <a:gd name="T40" fmla="*/ 27 w 166"/>
                  <a:gd name="T41" fmla="*/ 125 h 134"/>
                  <a:gd name="T42" fmla="*/ 21 w 166"/>
                  <a:gd name="T43" fmla="*/ 134 h 134"/>
                  <a:gd name="T44" fmla="*/ 56 w 166"/>
                  <a:gd name="T45" fmla="*/ 127 h 134"/>
                  <a:gd name="T46" fmla="*/ 79 w 166"/>
                  <a:gd name="T47" fmla="*/ 125 h 134"/>
                  <a:gd name="T48" fmla="*/ 102 w 166"/>
                  <a:gd name="T49" fmla="*/ 123 h 134"/>
                  <a:gd name="T50" fmla="*/ 126 w 166"/>
                  <a:gd name="T51" fmla="*/ 129 h 134"/>
                  <a:gd name="T52" fmla="*/ 166 w 166"/>
                  <a:gd name="T53" fmla="*/ 132 h 134"/>
                  <a:gd name="T54" fmla="*/ 158 w 166"/>
                  <a:gd name="T55" fmla="*/ 101 h 134"/>
                  <a:gd name="T56" fmla="*/ 150 w 166"/>
                  <a:gd name="T57" fmla="*/ 89 h 134"/>
                  <a:gd name="T58" fmla="*/ 143 w 166"/>
                  <a:gd name="T59" fmla="*/ 58 h 134"/>
                  <a:gd name="T60" fmla="*/ 123 w 166"/>
                  <a:gd name="T61" fmla="*/ 37 h 134"/>
                  <a:gd name="T62" fmla="*/ 103 w 166"/>
                  <a:gd name="T63" fmla="*/ 15 h 134"/>
                  <a:gd name="T64" fmla="*/ 77 w 166"/>
                  <a:gd name="T65" fmla="*/ 0 h 134"/>
                  <a:gd name="T66" fmla="*/ 55 w 166"/>
                  <a:gd name="T67" fmla="*/ 3 h 134"/>
                  <a:gd name="T68" fmla="*/ 34 w 166"/>
                  <a:gd name="T69" fmla="*/ 6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6" h="134">
                    <a:moveTo>
                      <a:pt x="34" y="6"/>
                    </a:moveTo>
                    <a:lnTo>
                      <a:pt x="28" y="18"/>
                    </a:lnTo>
                    <a:lnTo>
                      <a:pt x="15" y="40"/>
                    </a:lnTo>
                    <a:lnTo>
                      <a:pt x="0" y="61"/>
                    </a:lnTo>
                    <a:lnTo>
                      <a:pt x="19" y="82"/>
                    </a:lnTo>
                    <a:lnTo>
                      <a:pt x="27" y="77"/>
                    </a:lnTo>
                    <a:lnTo>
                      <a:pt x="21" y="85"/>
                    </a:lnTo>
                    <a:lnTo>
                      <a:pt x="23" y="88"/>
                    </a:lnTo>
                    <a:lnTo>
                      <a:pt x="25" y="95"/>
                    </a:lnTo>
                    <a:lnTo>
                      <a:pt x="55" y="95"/>
                    </a:lnTo>
                    <a:lnTo>
                      <a:pt x="58" y="89"/>
                    </a:lnTo>
                    <a:lnTo>
                      <a:pt x="92" y="97"/>
                    </a:lnTo>
                    <a:lnTo>
                      <a:pt x="98" y="103"/>
                    </a:lnTo>
                    <a:lnTo>
                      <a:pt x="62" y="97"/>
                    </a:lnTo>
                    <a:lnTo>
                      <a:pt x="41" y="104"/>
                    </a:lnTo>
                    <a:lnTo>
                      <a:pt x="20" y="111"/>
                    </a:lnTo>
                    <a:lnTo>
                      <a:pt x="22" y="124"/>
                    </a:lnTo>
                    <a:lnTo>
                      <a:pt x="42" y="122"/>
                    </a:lnTo>
                    <a:lnTo>
                      <a:pt x="53" y="119"/>
                    </a:lnTo>
                    <a:lnTo>
                      <a:pt x="53" y="122"/>
                    </a:lnTo>
                    <a:lnTo>
                      <a:pt x="27" y="125"/>
                    </a:lnTo>
                    <a:lnTo>
                      <a:pt x="21" y="134"/>
                    </a:lnTo>
                    <a:lnTo>
                      <a:pt x="56" y="127"/>
                    </a:lnTo>
                    <a:lnTo>
                      <a:pt x="79" y="125"/>
                    </a:lnTo>
                    <a:lnTo>
                      <a:pt x="102" y="123"/>
                    </a:lnTo>
                    <a:lnTo>
                      <a:pt x="126" y="129"/>
                    </a:lnTo>
                    <a:lnTo>
                      <a:pt x="166" y="132"/>
                    </a:lnTo>
                    <a:lnTo>
                      <a:pt x="158" y="101"/>
                    </a:lnTo>
                    <a:lnTo>
                      <a:pt x="150" y="89"/>
                    </a:lnTo>
                    <a:lnTo>
                      <a:pt x="143" y="58"/>
                    </a:lnTo>
                    <a:lnTo>
                      <a:pt x="123" y="37"/>
                    </a:lnTo>
                    <a:lnTo>
                      <a:pt x="103" y="15"/>
                    </a:lnTo>
                    <a:lnTo>
                      <a:pt x="77" y="0"/>
                    </a:lnTo>
                    <a:lnTo>
                      <a:pt x="55" y="3"/>
                    </a:lnTo>
                    <a:lnTo>
                      <a:pt x="34" y="6"/>
                    </a:lnTo>
                    <a:close/>
                  </a:path>
                </a:pathLst>
              </a:custGeom>
              <a:solidFill>
                <a:srgbClr val="FF33CC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03" name="Freeform 64"/>
              <p:cNvSpPr>
                <a:spLocks/>
              </p:cNvSpPr>
              <p:nvPr/>
            </p:nvSpPr>
            <p:spPr bwMode="auto">
              <a:xfrm>
                <a:off x="2807296" y="216165"/>
                <a:ext cx="1564349" cy="1567193"/>
              </a:xfrm>
              <a:custGeom>
                <a:avLst/>
                <a:gdLst>
                  <a:gd name="T0" fmla="*/ 1 w 550"/>
                  <a:gd name="T1" fmla="*/ 287 h 551"/>
                  <a:gd name="T2" fmla="*/ 26 w 550"/>
                  <a:gd name="T3" fmla="*/ 316 h 551"/>
                  <a:gd name="T4" fmla="*/ 77 w 550"/>
                  <a:gd name="T5" fmla="*/ 352 h 551"/>
                  <a:gd name="T6" fmla="*/ 122 w 550"/>
                  <a:gd name="T7" fmla="*/ 385 h 551"/>
                  <a:gd name="T8" fmla="*/ 161 w 550"/>
                  <a:gd name="T9" fmla="*/ 415 h 551"/>
                  <a:gd name="T10" fmla="*/ 201 w 550"/>
                  <a:gd name="T11" fmla="*/ 445 h 551"/>
                  <a:gd name="T12" fmla="*/ 241 w 550"/>
                  <a:gd name="T13" fmla="*/ 475 h 551"/>
                  <a:gd name="T14" fmla="*/ 261 w 550"/>
                  <a:gd name="T15" fmla="*/ 500 h 551"/>
                  <a:gd name="T16" fmla="*/ 312 w 550"/>
                  <a:gd name="T17" fmla="*/ 528 h 551"/>
                  <a:gd name="T18" fmla="*/ 344 w 550"/>
                  <a:gd name="T19" fmla="*/ 551 h 551"/>
                  <a:gd name="T20" fmla="*/ 386 w 550"/>
                  <a:gd name="T21" fmla="*/ 542 h 551"/>
                  <a:gd name="T22" fmla="*/ 430 w 550"/>
                  <a:gd name="T23" fmla="*/ 498 h 551"/>
                  <a:gd name="T24" fmla="*/ 490 w 550"/>
                  <a:gd name="T25" fmla="*/ 457 h 551"/>
                  <a:gd name="T26" fmla="*/ 550 w 550"/>
                  <a:gd name="T27" fmla="*/ 416 h 551"/>
                  <a:gd name="T28" fmla="*/ 507 w 550"/>
                  <a:gd name="T29" fmla="*/ 386 h 551"/>
                  <a:gd name="T30" fmla="*/ 479 w 550"/>
                  <a:gd name="T31" fmla="*/ 334 h 551"/>
                  <a:gd name="T32" fmla="*/ 490 w 550"/>
                  <a:gd name="T33" fmla="*/ 287 h 551"/>
                  <a:gd name="T34" fmla="*/ 478 w 550"/>
                  <a:gd name="T35" fmla="*/ 215 h 551"/>
                  <a:gd name="T36" fmla="*/ 473 w 550"/>
                  <a:gd name="T37" fmla="*/ 178 h 551"/>
                  <a:gd name="T38" fmla="*/ 445 w 550"/>
                  <a:gd name="T39" fmla="*/ 127 h 551"/>
                  <a:gd name="T40" fmla="*/ 436 w 550"/>
                  <a:gd name="T41" fmla="*/ 74 h 551"/>
                  <a:gd name="T42" fmla="*/ 444 w 550"/>
                  <a:gd name="T43" fmla="*/ 9 h 551"/>
                  <a:gd name="T44" fmla="*/ 410 w 550"/>
                  <a:gd name="T45" fmla="*/ 0 h 551"/>
                  <a:gd name="T46" fmla="*/ 360 w 550"/>
                  <a:gd name="T47" fmla="*/ 4 h 551"/>
                  <a:gd name="T48" fmla="*/ 307 w 550"/>
                  <a:gd name="T49" fmla="*/ 3 h 551"/>
                  <a:gd name="T50" fmla="*/ 269 w 550"/>
                  <a:gd name="T51" fmla="*/ 15 h 551"/>
                  <a:gd name="T52" fmla="*/ 222 w 550"/>
                  <a:gd name="T53" fmla="*/ 32 h 551"/>
                  <a:gd name="T54" fmla="*/ 173 w 550"/>
                  <a:gd name="T55" fmla="*/ 57 h 551"/>
                  <a:gd name="T56" fmla="*/ 183 w 550"/>
                  <a:gd name="T57" fmla="*/ 86 h 551"/>
                  <a:gd name="T58" fmla="*/ 203 w 550"/>
                  <a:gd name="T59" fmla="*/ 137 h 551"/>
                  <a:gd name="T60" fmla="*/ 169 w 550"/>
                  <a:gd name="T61" fmla="*/ 148 h 551"/>
                  <a:gd name="T62" fmla="*/ 134 w 550"/>
                  <a:gd name="T63" fmla="*/ 180 h 551"/>
                  <a:gd name="T64" fmla="*/ 96 w 550"/>
                  <a:gd name="T65" fmla="*/ 207 h 551"/>
                  <a:gd name="T66" fmla="*/ 50 w 550"/>
                  <a:gd name="T67" fmla="*/ 226 h 551"/>
                  <a:gd name="T68" fmla="*/ 6 w 550"/>
                  <a:gd name="T69" fmla="*/ 250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0" h="551">
                    <a:moveTo>
                      <a:pt x="6" y="250"/>
                    </a:moveTo>
                    <a:lnTo>
                      <a:pt x="1" y="287"/>
                    </a:lnTo>
                    <a:lnTo>
                      <a:pt x="0" y="299"/>
                    </a:lnTo>
                    <a:lnTo>
                      <a:pt x="26" y="316"/>
                    </a:lnTo>
                    <a:lnTo>
                      <a:pt x="51" y="334"/>
                    </a:lnTo>
                    <a:lnTo>
                      <a:pt x="77" y="352"/>
                    </a:lnTo>
                    <a:lnTo>
                      <a:pt x="102" y="369"/>
                    </a:lnTo>
                    <a:lnTo>
                      <a:pt x="122" y="385"/>
                    </a:lnTo>
                    <a:lnTo>
                      <a:pt x="141" y="400"/>
                    </a:lnTo>
                    <a:lnTo>
                      <a:pt x="161" y="415"/>
                    </a:lnTo>
                    <a:lnTo>
                      <a:pt x="181" y="430"/>
                    </a:lnTo>
                    <a:lnTo>
                      <a:pt x="201" y="445"/>
                    </a:lnTo>
                    <a:lnTo>
                      <a:pt x="221" y="460"/>
                    </a:lnTo>
                    <a:lnTo>
                      <a:pt x="241" y="475"/>
                    </a:lnTo>
                    <a:lnTo>
                      <a:pt x="261" y="491"/>
                    </a:lnTo>
                    <a:lnTo>
                      <a:pt x="261" y="500"/>
                    </a:lnTo>
                    <a:lnTo>
                      <a:pt x="274" y="512"/>
                    </a:lnTo>
                    <a:lnTo>
                      <a:pt x="312" y="528"/>
                    </a:lnTo>
                    <a:lnTo>
                      <a:pt x="313" y="551"/>
                    </a:lnTo>
                    <a:lnTo>
                      <a:pt x="344" y="551"/>
                    </a:lnTo>
                    <a:lnTo>
                      <a:pt x="365" y="546"/>
                    </a:lnTo>
                    <a:lnTo>
                      <a:pt x="386" y="542"/>
                    </a:lnTo>
                    <a:lnTo>
                      <a:pt x="408" y="520"/>
                    </a:lnTo>
                    <a:lnTo>
                      <a:pt x="430" y="498"/>
                    </a:lnTo>
                    <a:lnTo>
                      <a:pt x="460" y="477"/>
                    </a:lnTo>
                    <a:lnTo>
                      <a:pt x="490" y="457"/>
                    </a:lnTo>
                    <a:lnTo>
                      <a:pt x="520" y="436"/>
                    </a:lnTo>
                    <a:lnTo>
                      <a:pt x="550" y="416"/>
                    </a:lnTo>
                    <a:lnTo>
                      <a:pt x="538" y="391"/>
                    </a:lnTo>
                    <a:lnTo>
                      <a:pt x="507" y="386"/>
                    </a:lnTo>
                    <a:lnTo>
                      <a:pt x="497" y="360"/>
                    </a:lnTo>
                    <a:lnTo>
                      <a:pt x="479" y="334"/>
                    </a:lnTo>
                    <a:lnTo>
                      <a:pt x="491" y="322"/>
                    </a:lnTo>
                    <a:lnTo>
                      <a:pt x="490" y="287"/>
                    </a:lnTo>
                    <a:lnTo>
                      <a:pt x="490" y="251"/>
                    </a:lnTo>
                    <a:lnTo>
                      <a:pt x="478" y="215"/>
                    </a:lnTo>
                    <a:lnTo>
                      <a:pt x="480" y="207"/>
                    </a:lnTo>
                    <a:lnTo>
                      <a:pt x="473" y="178"/>
                    </a:lnTo>
                    <a:lnTo>
                      <a:pt x="466" y="149"/>
                    </a:lnTo>
                    <a:lnTo>
                      <a:pt x="445" y="127"/>
                    </a:lnTo>
                    <a:lnTo>
                      <a:pt x="424" y="97"/>
                    </a:lnTo>
                    <a:lnTo>
                      <a:pt x="436" y="74"/>
                    </a:lnTo>
                    <a:lnTo>
                      <a:pt x="447" y="51"/>
                    </a:lnTo>
                    <a:lnTo>
                      <a:pt x="444" y="9"/>
                    </a:lnTo>
                    <a:lnTo>
                      <a:pt x="450" y="0"/>
                    </a:lnTo>
                    <a:lnTo>
                      <a:pt x="410" y="0"/>
                    </a:lnTo>
                    <a:lnTo>
                      <a:pt x="389" y="0"/>
                    </a:lnTo>
                    <a:lnTo>
                      <a:pt x="360" y="4"/>
                    </a:lnTo>
                    <a:lnTo>
                      <a:pt x="331" y="5"/>
                    </a:lnTo>
                    <a:lnTo>
                      <a:pt x="307" y="3"/>
                    </a:lnTo>
                    <a:lnTo>
                      <a:pt x="302" y="5"/>
                    </a:lnTo>
                    <a:lnTo>
                      <a:pt x="269" y="15"/>
                    </a:lnTo>
                    <a:lnTo>
                      <a:pt x="235" y="25"/>
                    </a:lnTo>
                    <a:lnTo>
                      <a:pt x="222" y="32"/>
                    </a:lnTo>
                    <a:lnTo>
                      <a:pt x="197" y="45"/>
                    </a:lnTo>
                    <a:lnTo>
                      <a:pt x="173" y="57"/>
                    </a:lnTo>
                    <a:lnTo>
                      <a:pt x="179" y="63"/>
                    </a:lnTo>
                    <a:lnTo>
                      <a:pt x="183" y="86"/>
                    </a:lnTo>
                    <a:lnTo>
                      <a:pt x="186" y="109"/>
                    </a:lnTo>
                    <a:lnTo>
                      <a:pt x="203" y="137"/>
                    </a:lnTo>
                    <a:lnTo>
                      <a:pt x="197" y="145"/>
                    </a:lnTo>
                    <a:lnTo>
                      <a:pt x="169" y="148"/>
                    </a:lnTo>
                    <a:lnTo>
                      <a:pt x="134" y="161"/>
                    </a:lnTo>
                    <a:lnTo>
                      <a:pt x="134" y="180"/>
                    </a:lnTo>
                    <a:lnTo>
                      <a:pt x="115" y="193"/>
                    </a:lnTo>
                    <a:lnTo>
                      <a:pt x="96" y="207"/>
                    </a:lnTo>
                    <a:lnTo>
                      <a:pt x="73" y="216"/>
                    </a:lnTo>
                    <a:lnTo>
                      <a:pt x="50" y="226"/>
                    </a:lnTo>
                    <a:lnTo>
                      <a:pt x="28" y="238"/>
                    </a:lnTo>
                    <a:lnTo>
                      <a:pt x="6" y="250"/>
                    </a:lnTo>
                    <a:close/>
                  </a:path>
                </a:pathLst>
              </a:custGeom>
              <a:solidFill>
                <a:srgbClr val="C0FF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04" name="Freeform 65"/>
              <p:cNvSpPr>
                <a:spLocks/>
              </p:cNvSpPr>
              <p:nvPr/>
            </p:nvSpPr>
            <p:spPr bwMode="auto">
              <a:xfrm>
                <a:off x="5315943" y="679781"/>
                <a:ext cx="856126" cy="873191"/>
              </a:xfrm>
              <a:custGeom>
                <a:avLst/>
                <a:gdLst>
                  <a:gd name="T0" fmla="*/ 219 w 301"/>
                  <a:gd name="T1" fmla="*/ 81 h 307"/>
                  <a:gd name="T2" fmla="*/ 200 w 301"/>
                  <a:gd name="T3" fmla="*/ 58 h 307"/>
                  <a:gd name="T4" fmla="*/ 222 w 301"/>
                  <a:gd name="T5" fmla="*/ 105 h 307"/>
                  <a:gd name="T6" fmla="*/ 246 w 301"/>
                  <a:gd name="T7" fmla="*/ 150 h 307"/>
                  <a:gd name="T8" fmla="*/ 270 w 301"/>
                  <a:gd name="T9" fmla="*/ 195 h 307"/>
                  <a:gd name="T10" fmla="*/ 301 w 301"/>
                  <a:gd name="T11" fmla="*/ 237 h 307"/>
                  <a:gd name="T12" fmla="*/ 299 w 301"/>
                  <a:gd name="T13" fmla="*/ 265 h 307"/>
                  <a:gd name="T14" fmla="*/ 282 w 301"/>
                  <a:gd name="T15" fmla="*/ 273 h 307"/>
                  <a:gd name="T16" fmla="*/ 262 w 301"/>
                  <a:gd name="T17" fmla="*/ 293 h 307"/>
                  <a:gd name="T18" fmla="*/ 223 w 301"/>
                  <a:gd name="T19" fmla="*/ 303 h 307"/>
                  <a:gd name="T20" fmla="*/ 188 w 301"/>
                  <a:gd name="T21" fmla="*/ 293 h 307"/>
                  <a:gd name="T22" fmla="*/ 164 w 301"/>
                  <a:gd name="T23" fmla="*/ 300 h 307"/>
                  <a:gd name="T24" fmla="*/ 122 w 301"/>
                  <a:gd name="T25" fmla="*/ 300 h 307"/>
                  <a:gd name="T26" fmla="*/ 80 w 301"/>
                  <a:gd name="T27" fmla="*/ 300 h 307"/>
                  <a:gd name="T28" fmla="*/ 38 w 301"/>
                  <a:gd name="T29" fmla="*/ 300 h 307"/>
                  <a:gd name="T30" fmla="*/ 15 w 301"/>
                  <a:gd name="T31" fmla="*/ 270 h 307"/>
                  <a:gd name="T32" fmla="*/ 12 w 301"/>
                  <a:gd name="T33" fmla="*/ 212 h 307"/>
                  <a:gd name="T34" fmla="*/ 8 w 301"/>
                  <a:gd name="T35" fmla="*/ 154 h 307"/>
                  <a:gd name="T36" fmla="*/ 4 w 301"/>
                  <a:gd name="T37" fmla="*/ 96 h 307"/>
                  <a:gd name="T38" fmla="*/ 1 w 301"/>
                  <a:gd name="T39" fmla="*/ 43 h 307"/>
                  <a:gd name="T40" fmla="*/ 4 w 301"/>
                  <a:gd name="T41" fmla="*/ 0 h 307"/>
                  <a:gd name="T42" fmla="*/ 61 w 301"/>
                  <a:gd name="T43" fmla="*/ 8 h 307"/>
                  <a:gd name="T44" fmla="*/ 72 w 301"/>
                  <a:gd name="T45" fmla="*/ 15 h 307"/>
                  <a:gd name="T46" fmla="*/ 85 w 301"/>
                  <a:gd name="T47" fmla="*/ 18 h 307"/>
                  <a:gd name="T48" fmla="*/ 102 w 301"/>
                  <a:gd name="T49" fmla="*/ 23 h 307"/>
                  <a:gd name="T50" fmla="*/ 126 w 301"/>
                  <a:gd name="T51" fmla="*/ 18 h 307"/>
                  <a:gd name="T52" fmla="*/ 134 w 301"/>
                  <a:gd name="T53" fmla="*/ 9 h 307"/>
                  <a:gd name="T54" fmla="*/ 141 w 301"/>
                  <a:gd name="T55" fmla="*/ 7 h 307"/>
                  <a:gd name="T56" fmla="*/ 148 w 301"/>
                  <a:gd name="T57" fmla="*/ 7 h 307"/>
                  <a:gd name="T58" fmla="*/ 159 w 301"/>
                  <a:gd name="T59" fmla="*/ 2 h 307"/>
                  <a:gd name="T60" fmla="*/ 172 w 301"/>
                  <a:gd name="T61" fmla="*/ 6 h 307"/>
                  <a:gd name="T62" fmla="*/ 185 w 301"/>
                  <a:gd name="T63" fmla="*/ 10 h 307"/>
                  <a:gd name="T64" fmla="*/ 190 w 301"/>
                  <a:gd name="T65" fmla="*/ 15 h 307"/>
                  <a:gd name="T66" fmla="*/ 193 w 301"/>
                  <a:gd name="T67" fmla="*/ 14 h 307"/>
                  <a:gd name="T68" fmla="*/ 192 w 301"/>
                  <a:gd name="T69" fmla="*/ 11 h 307"/>
                  <a:gd name="T70" fmla="*/ 195 w 301"/>
                  <a:gd name="T71" fmla="*/ 14 h 307"/>
                  <a:gd name="T72" fmla="*/ 205 w 301"/>
                  <a:gd name="T73" fmla="*/ 18 h 307"/>
                  <a:gd name="T74" fmla="*/ 254 w 301"/>
                  <a:gd name="T75" fmla="*/ 39 h 307"/>
                  <a:gd name="T76" fmla="*/ 260 w 301"/>
                  <a:gd name="T77" fmla="*/ 93 h 307"/>
                  <a:gd name="T78" fmla="*/ 239 w 301"/>
                  <a:gd name="T79" fmla="*/ 113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01" h="307">
                    <a:moveTo>
                      <a:pt x="239" y="113"/>
                    </a:moveTo>
                    <a:lnTo>
                      <a:pt x="219" y="81"/>
                    </a:lnTo>
                    <a:lnTo>
                      <a:pt x="205" y="55"/>
                    </a:lnTo>
                    <a:lnTo>
                      <a:pt x="200" y="58"/>
                    </a:lnTo>
                    <a:lnTo>
                      <a:pt x="211" y="82"/>
                    </a:lnTo>
                    <a:lnTo>
                      <a:pt x="222" y="105"/>
                    </a:lnTo>
                    <a:lnTo>
                      <a:pt x="234" y="128"/>
                    </a:lnTo>
                    <a:lnTo>
                      <a:pt x="246" y="150"/>
                    </a:lnTo>
                    <a:lnTo>
                      <a:pt x="258" y="172"/>
                    </a:lnTo>
                    <a:lnTo>
                      <a:pt x="270" y="195"/>
                    </a:lnTo>
                    <a:lnTo>
                      <a:pt x="286" y="216"/>
                    </a:lnTo>
                    <a:lnTo>
                      <a:pt x="301" y="237"/>
                    </a:lnTo>
                    <a:lnTo>
                      <a:pt x="298" y="239"/>
                    </a:lnTo>
                    <a:lnTo>
                      <a:pt x="299" y="265"/>
                    </a:lnTo>
                    <a:lnTo>
                      <a:pt x="290" y="276"/>
                    </a:lnTo>
                    <a:lnTo>
                      <a:pt x="282" y="273"/>
                    </a:lnTo>
                    <a:lnTo>
                      <a:pt x="277" y="291"/>
                    </a:lnTo>
                    <a:lnTo>
                      <a:pt x="262" y="293"/>
                    </a:lnTo>
                    <a:lnTo>
                      <a:pt x="257" y="307"/>
                    </a:lnTo>
                    <a:lnTo>
                      <a:pt x="223" y="303"/>
                    </a:lnTo>
                    <a:lnTo>
                      <a:pt x="190" y="300"/>
                    </a:lnTo>
                    <a:lnTo>
                      <a:pt x="188" y="293"/>
                    </a:lnTo>
                    <a:lnTo>
                      <a:pt x="185" y="300"/>
                    </a:lnTo>
                    <a:lnTo>
                      <a:pt x="164" y="300"/>
                    </a:lnTo>
                    <a:lnTo>
                      <a:pt x="143" y="300"/>
                    </a:lnTo>
                    <a:lnTo>
                      <a:pt x="122" y="300"/>
                    </a:lnTo>
                    <a:lnTo>
                      <a:pt x="101" y="300"/>
                    </a:lnTo>
                    <a:lnTo>
                      <a:pt x="80" y="300"/>
                    </a:lnTo>
                    <a:lnTo>
                      <a:pt x="59" y="300"/>
                    </a:lnTo>
                    <a:lnTo>
                      <a:pt x="38" y="300"/>
                    </a:lnTo>
                    <a:lnTo>
                      <a:pt x="17" y="300"/>
                    </a:lnTo>
                    <a:lnTo>
                      <a:pt x="15" y="270"/>
                    </a:lnTo>
                    <a:lnTo>
                      <a:pt x="14" y="242"/>
                    </a:lnTo>
                    <a:lnTo>
                      <a:pt x="12" y="212"/>
                    </a:lnTo>
                    <a:lnTo>
                      <a:pt x="10" y="183"/>
                    </a:lnTo>
                    <a:lnTo>
                      <a:pt x="8" y="154"/>
                    </a:lnTo>
                    <a:lnTo>
                      <a:pt x="6" y="125"/>
                    </a:lnTo>
                    <a:lnTo>
                      <a:pt x="4" y="96"/>
                    </a:lnTo>
                    <a:lnTo>
                      <a:pt x="2" y="67"/>
                    </a:lnTo>
                    <a:lnTo>
                      <a:pt x="1" y="43"/>
                    </a:lnTo>
                    <a:lnTo>
                      <a:pt x="0" y="20"/>
                    </a:lnTo>
                    <a:lnTo>
                      <a:pt x="4" y="0"/>
                    </a:lnTo>
                    <a:lnTo>
                      <a:pt x="22" y="0"/>
                    </a:lnTo>
                    <a:lnTo>
                      <a:pt x="61" y="8"/>
                    </a:lnTo>
                    <a:lnTo>
                      <a:pt x="62" y="12"/>
                    </a:lnTo>
                    <a:lnTo>
                      <a:pt x="72" y="15"/>
                    </a:lnTo>
                    <a:lnTo>
                      <a:pt x="77" y="16"/>
                    </a:lnTo>
                    <a:lnTo>
                      <a:pt x="85" y="18"/>
                    </a:lnTo>
                    <a:lnTo>
                      <a:pt x="93" y="18"/>
                    </a:lnTo>
                    <a:lnTo>
                      <a:pt x="102" y="23"/>
                    </a:lnTo>
                    <a:lnTo>
                      <a:pt x="114" y="21"/>
                    </a:lnTo>
                    <a:lnTo>
                      <a:pt x="126" y="18"/>
                    </a:lnTo>
                    <a:lnTo>
                      <a:pt x="129" y="12"/>
                    </a:lnTo>
                    <a:lnTo>
                      <a:pt x="134" y="9"/>
                    </a:lnTo>
                    <a:lnTo>
                      <a:pt x="138" y="10"/>
                    </a:lnTo>
                    <a:lnTo>
                      <a:pt x="141" y="7"/>
                    </a:lnTo>
                    <a:lnTo>
                      <a:pt x="156" y="2"/>
                    </a:lnTo>
                    <a:lnTo>
                      <a:pt x="148" y="7"/>
                    </a:lnTo>
                    <a:lnTo>
                      <a:pt x="157" y="4"/>
                    </a:lnTo>
                    <a:lnTo>
                      <a:pt x="159" y="2"/>
                    </a:lnTo>
                    <a:lnTo>
                      <a:pt x="160" y="3"/>
                    </a:lnTo>
                    <a:lnTo>
                      <a:pt x="172" y="6"/>
                    </a:lnTo>
                    <a:lnTo>
                      <a:pt x="179" y="6"/>
                    </a:lnTo>
                    <a:lnTo>
                      <a:pt x="185" y="10"/>
                    </a:lnTo>
                    <a:lnTo>
                      <a:pt x="186" y="13"/>
                    </a:lnTo>
                    <a:lnTo>
                      <a:pt x="190" y="15"/>
                    </a:lnTo>
                    <a:lnTo>
                      <a:pt x="193" y="16"/>
                    </a:lnTo>
                    <a:lnTo>
                      <a:pt x="193" y="14"/>
                    </a:lnTo>
                    <a:lnTo>
                      <a:pt x="191" y="12"/>
                    </a:lnTo>
                    <a:lnTo>
                      <a:pt x="192" y="11"/>
                    </a:lnTo>
                    <a:lnTo>
                      <a:pt x="194" y="13"/>
                    </a:lnTo>
                    <a:lnTo>
                      <a:pt x="195" y="14"/>
                    </a:lnTo>
                    <a:lnTo>
                      <a:pt x="198" y="17"/>
                    </a:lnTo>
                    <a:lnTo>
                      <a:pt x="205" y="18"/>
                    </a:lnTo>
                    <a:lnTo>
                      <a:pt x="242" y="10"/>
                    </a:lnTo>
                    <a:lnTo>
                      <a:pt x="254" y="39"/>
                    </a:lnTo>
                    <a:lnTo>
                      <a:pt x="266" y="67"/>
                    </a:lnTo>
                    <a:lnTo>
                      <a:pt x="260" y="93"/>
                    </a:lnTo>
                    <a:lnTo>
                      <a:pt x="254" y="118"/>
                    </a:lnTo>
                    <a:lnTo>
                      <a:pt x="239" y="113"/>
                    </a:lnTo>
                    <a:close/>
                  </a:path>
                </a:pathLst>
              </a:custGeom>
              <a:solidFill>
                <a:srgbClr val="C0FF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05" name="Freeform 66"/>
              <p:cNvSpPr>
                <a:spLocks/>
              </p:cNvSpPr>
              <p:nvPr/>
            </p:nvSpPr>
            <p:spPr bwMode="auto">
              <a:xfrm>
                <a:off x="3068969" y="281583"/>
                <a:ext cx="2844" cy="5689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1 w 1"/>
                  <a:gd name="T5" fmla="*/ 2 h 2"/>
                  <a:gd name="T6" fmla="*/ 1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0FF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06" name="Freeform 67"/>
              <p:cNvSpPr>
                <a:spLocks/>
              </p:cNvSpPr>
              <p:nvPr/>
            </p:nvSpPr>
            <p:spPr bwMode="auto">
              <a:xfrm>
                <a:off x="4166857" y="546100"/>
                <a:ext cx="1203127" cy="1205971"/>
              </a:xfrm>
              <a:custGeom>
                <a:avLst/>
                <a:gdLst>
                  <a:gd name="T0" fmla="*/ 397 w 423"/>
                  <a:gd name="T1" fmla="*/ 409 h 424"/>
                  <a:gd name="T2" fmla="*/ 422 w 423"/>
                  <a:gd name="T3" fmla="*/ 378 h 424"/>
                  <a:gd name="T4" fmla="*/ 419 w 423"/>
                  <a:gd name="T5" fmla="*/ 317 h 424"/>
                  <a:gd name="T6" fmla="*/ 416 w 423"/>
                  <a:gd name="T7" fmla="*/ 259 h 424"/>
                  <a:gd name="T8" fmla="*/ 412 w 423"/>
                  <a:gd name="T9" fmla="*/ 201 h 424"/>
                  <a:gd name="T10" fmla="*/ 408 w 423"/>
                  <a:gd name="T11" fmla="*/ 143 h 424"/>
                  <a:gd name="T12" fmla="*/ 405 w 423"/>
                  <a:gd name="T13" fmla="*/ 90 h 424"/>
                  <a:gd name="T14" fmla="*/ 408 w 423"/>
                  <a:gd name="T15" fmla="*/ 47 h 424"/>
                  <a:gd name="T16" fmla="*/ 393 w 423"/>
                  <a:gd name="T17" fmla="*/ 36 h 424"/>
                  <a:gd name="T18" fmla="*/ 348 w 423"/>
                  <a:gd name="T19" fmla="*/ 15 h 424"/>
                  <a:gd name="T20" fmla="*/ 313 w 423"/>
                  <a:gd name="T21" fmla="*/ 7 h 424"/>
                  <a:gd name="T22" fmla="*/ 275 w 423"/>
                  <a:gd name="T23" fmla="*/ 31 h 424"/>
                  <a:gd name="T24" fmla="*/ 273 w 423"/>
                  <a:gd name="T25" fmla="*/ 46 h 424"/>
                  <a:gd name="T26" fmla="*/ 278 w 423"/>
                  <a:gd name="T27" fmla="*/ 56 h 424"/>
                  <a:gd name="T28" fmla="*/ 273 w 423"/>
                  <a:gd name="T29" fmla="*/ 80 h 424"/>
                  <a:gd name="T30" fmla="*/ 250 w 423"/>
                  <a:gd name="T31" fmla="*/ 90 h 424"/>
                  <a:gd name="T32" fmla="*/ 190 w 423"/>
                  <a:gd name="T33" fmla="*/ 60 h 424"/>
                  <a:gd name="T34" fmla="*/ 147 w 423"/>
                  <a:gd name="T35" fmla="*/ 24 h 424"/>
                  <a:gd name="T36" fmla="*/ 129 w 423"/>
                  <a:gd name="T37" fmla="*/ 19 h 424"/>
                  <a:gd name="T38" fmla="*/ 118 w 423"/>
                  <a:gd name="T39" fmla="*/ 17 h 424"/>
                  <a:gd name="T40" fmla="*/ 105 w 423"/>
                  <a:gd name="T41" fmla="*/ 14 h 424"/>
                  <a:gd name="T42" fmla="*/ 96 w 423"/>
                  <a:gd name="T43" fmla="*/ 8 h 424"/>
                  <a:gd name="T44" fmla="*/ 81 w 423"/>
                  <a:gd name="T45" fmla="*/ 11 h 424"/>
                  <a:gd name="T46" fmla="*/ 51 w 423"/>
                  <a:gd name="T47" fmla="*/ 0 h 424"/>
                  <a:gd name="T48" fmla="*/ 33 w 423"/>
                  <a:gd name="T49" fmla="*/ 40 h 424"/>
                  <a:gd name="T50" fmla="*/ 16 w 423"/>
                  <a:gd name="T51" fmla="*/ 80 h 424"/>
                  <a:gd name="T52" fmla="*/ 0 w 423"/>
                  <a:gd name="T53" fmla="*/ 99 h 424"/>
                  <a:gd name="T54" fmla="*/ 12 w 423"/>
                  <a:gd name="T55" fmla="*/ 171 h 424"/>
                  <a:gd name="T56" fmla="*/ 1 w 423"/>
                  <a:gd name="T57" fmla="*/ 218 h 424"/>
                  <a:gd name="T58" fmla="*/ 29 w 423"/>
                  <a:gd name="T59" fmla="*/ 270 h 424"/>
                  <a:gd name="T60" fmla="*/ 72 w 423"/>
                  <a:gd name="T61" fmla="*/ 300 h 424"/>
                  <a:gd name="T62" fmla="*/ 132 w 423"/>
                  <a:gd name="T63" fmla="*/ 327 h 424"/>
                  <a:gd name="T64" fmla="*/ 179 w 423"/>
                  <a:gd name="T65" fmla="*/ 300 h 424"/>
                  <a:gd name="T66" fmla="*/ 233 w 423"/>
                  <a:gd name="T67" fmla="*/ 331 h 424"/>
                  <a:gd name="T68" fmla="*/ 288 w 423"/>
                  <a:gd name="T69" fmla="*/ 362 h 424"/>
                  <a:gd name="T70" fmla="*/ 342 w 423"/>
                  <a:gd name="T71" fmla="*/ 393 h 424"/>
                  <a:gd name="T72" fmla="*/ 397 w 423"/>
                  <a:gd name="T73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23" h="424">
                    <a:moveTo>
                      <a:pt x="397" y="424"/>
                    </a:moveTo>
                    <a:lnTo>
                      <a:pt x="397" y="409"/>
                    </a:lnTo>
                    <a:lnTo>
                      <a:pt x="423" y="409"/>
                    </a:lnTo>
                    <a:lnTo>
                      <a:pt x="422" y="378"/>
                    </a:lnTo>
                    <a:lnTo>
                      <a:pt x="421" y="347"/>
                    </a:lnTo>
                    <a:lnTo>
                      <a:pt x="419" y="317"/>
                    </a:lnTo>
                    <a:lnTo>
                      <a:pt x="418" y="289"/>
                    </a:lnTo>
                    <a:lnTo>
                      <a:pt x="416" y="259"/>
                    </a:lnTo>
                    <a:lnTo>
                      <a:pt x="414" y="230"/>
                    </a:lnTo>
                    <a:lnTo>
                      <a:pt x="412" y="201"/>
                    </a:lnTo>
                    <a:lnTo>
                      <a:pt x="410" y="172"/>
                    </a:lnTo>
                    <a:lnTo>
                      <a:pt x="408" y="143"/>
                    </a:lnTo>
                    <a:lnTo>
                      <a:pt x="406" y="114"/>
                    </a:lnTo>
                    <a:lnTo>
                      <a:pt x="405" y="90"/>
                    </a:lnTo>
                    <a:lnTo>
                      <a:pt x="404" y="67"/>
                    </a:lnTo>
                    <a:lnTo>
                      <a:pt x="408" y="47"/>
                    </a:lnTo>
                    <a:lnTo>
                      <a:pt x="408" y="43"/>
                    </a:lnTo>
                    <a:lnTo>
                      <a:pt x="393" y="36"/>
                    </a:lnTo>
                    <a:lnTo>
                      <a:pt x="353" y="26"/>
                    </a:lnTo>
                    <a:lnTo>
                      <a:pt x="348" y="15"/>
                    </a:lnTo>
                    <a:lnTo>
                      <a:pt x="341" y="11"/>
                    </a:lnTo>
                    <a:lnTo>
                      <a:pt x="313" y="7"/>
                    </a:lnTo>
                    <a:lnTo>
                      <a:pt x="294" y="19"/>
                    </a:lnTo>
                    <a:lnTo>
                      <a:pt x="275" y="31"/>
                    </a:lnTo>
                    <a:lnTo>
                      <a:pt x="273" y="34"/>
                    </a:lnTo>
                    <a:lnTo>
                      <a:pt x="273" y="46"/>
                    </a:lnTo>
                    <a:lnTo>
                      <a:pt x="273" y="51"/>
                    </a:lnTo>
                    <a:lnTo>
                      <a:pt x="278" y="56"/>
                    </a:lnTo>
                    <a:lnTo>
                      <a:pt x="276" y="73"/>
                    </a:lnTo>
                    <a:lnTo>
                      <a:pt x="273" y="80"/>
                    </a:lnTo>
                    <a:lnTo>
                      <a:pt x="262" y="86"/>
                    </a:lnTo>
                    <a:lnTo>
                      <a:pt x="250" y="90"/>
                    </a:lnTo>
                    <a:lnTo>
                      <a:pt x="220" y="75"/>
                    </a:lnTo>
                    <a:lnTo>
                      <a:pt x="190" y="60"/>
                    </a:lnTo>
                    <a:lnTo>
                      <a:pt x="160" y="52"/>
                    </a:lnTo>
                    <a:lnTo>
                      <a:pt x="147" y="24"/>
                    </a:lnTo>
                    <a:lnTo>
                      <a:pt x="136" y="22"/>
                    </a:lnTo>
                    <a:lnTo>
                      <a:pt x="129" y="19"/>
                    </a:lnTo>
                    <a:lnTo>
                      <a:pt x="123" y="15"/>
                    </a:lnTo>
                    <a:lnTo>
                      <a:pt x="118" y="17"/>
                    </a:lnTo>
                    <a:lnTo>
                      <a:pt x="112" y="17"/>
                    </a:lnTo>
                    <a:lnTo>
                      <a:pt x="105" y="14"/>
                    </a:lnTo>
                    <a:lnTo>
                      <a:pt x="102" y="8"/>
                    </a:lnTo>
                    <a:lnTo>
                      <a:pt x="96" y="8"/>
                    </a:lnTo>
                    <a:lnTo>
                      <a:pt x="90" y="10"/>
                    </a:lnTo>
                    <a:lnTo>
                      <a:pt x="81" y="11"/>
                    </a:lnTo>
                    <a:lnTo>
                      <a:pt x="70" y="6"/>
                    </a:lnTo>
                    <a:lnTo>
                      <a:pt x="51" y="0"/>
                    </a:lnTo>
                    <a:lnTo>
                      <a:pt x="50" y="25"/>
                    </a:lnTo>
                    <a:lnTo>
                      <a:pt x="33" y="40"/>
                    </a:lnTo>
                    <a:lnTo>
                      <a:pt x="16" y="54"/>
                    </a:lnTo>
                    <a:lnTo>
                      <a:pt x="16" y="80"/>
                    </a:lnTo>
                    <a:lnTo>
                      <a:pt x="2" y="91"/>
                    </a:lnTo>
                    <a:lnTo>
                      <a:pt x="0" y="99"/>
                    </a:lnTo>
                    <a:lnTo>
                      <a:pt x="12" y="135"/>
                    </a:lnTo>
                    <a:lnTo>
                      <a:pt x="12" y="171"/>
                    </a:lnTo>
                    <a:lnTo>
                      <a:pt x="13" y="206"/>
                    </a:lnTo>
                    <a:lnTo>
                      <a:pt x="1" y="218"/>
                    </a:lnTo>
                    <a:lnTo>
                      <a:pt x="19" y="244"/>
                    </a:lnTo>
                    <a:lnTo>
                      <a:pt x="29" y="270"/>
                    </a:lnTo>
                    <a:lnTo>
                      <a:pt x="60" y="275"/>
                    </a:lnTo>
                    <a:lnTo>
                      <a:pt x="72" y="300"/>
                    </a:lnTo>
                    <a:lnTo>
                      <a:pt x="110" y="309"/>
                    </a:lnTo>
                    <a:lnTo>
                      <a:pt x="132" y="327"/>
                    </a:lnTo>
                    <a:lnTo>
                      <a:pt x="152" y="316"/>
                    </a:lnTo>
                    <a:lnTo>
                      <a:pt x="179" y="300"/>
                    </a:lnTo>
                    <a:lnTo>
                      <a:pt x="206" y="316"/>
                    </a:lnTo>
                    <a:lnTo>
                      <a:pt x="233" y="331"/>
                    </a:lnTo>
                    <a:lnTo>
                      <a:pt x="260" y="347"/>
                    </a:lnTo>
                    <a:lnTo>
                      <a:pt x="288" y="362"/>
                    </a:lnTo>
                    <a:lnTo>
                      <a:pt x="315" y="378"/>
                    </a:lnTo>
                    <a:lnTo>
                      <a:pt x="342" y="393"/>
                    </a:lnTo>
                    <a:lnTo>
                      <a:pt x="370" y="409"/>
                    </a:lnTo>
                    <a:lnTo>
                      <a:pt x="397" y="424"/>
                    </a:lnTo>
                    <a:close/>
                  </a:path>
                </a:pathLst>
              </a:custGeom>
              <a:solidFill>
                <a:srgbClr val="C0FF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07" name="Freeform 68"/>
              <p:cNvSpPr>
                <a:spLocks/>
              </p:cNvSpPr>
              <p:nvPr/>
            </p:nvSpPr>
            <p:spPr bwMode="auto">
              <a:xfrm>
                <a:off x="2468828" y="298649"/>
                <a:ext cx="915855" cy="733822"/>
              </a:xfrm>
              <a:custGeom>
                <a:avLst/>
                <a:gdLst>
                  <a:gd name="T0" fmla="*/ 167 w 322"/>
                  <a:gd name="T1" fmla="*/ 65 h 258"/>
                  <a:gd name="T2" fmla="*/ 133 w 322"/>
                  <a:gd name="T3" fmla="*/ 80 h 258"/>
                  <a:gd name="T4" fmla="*/ 120 w 322"/>
                  <a:gd name="T5" fmla="*/ 91 h 258"/>
                  <a:gd name="T6" fmla="*/ 105 w 322"/>
                  <a:gd name="T7" fmla="*/ 117 h 258"/>
                  <a:gd name="T8" fmla="*/ 91 w 322"/>
                  <a:gd name="T9" fmla="*/ 140 h 258"/>
                  <a:gd name="T10" fmla="*/ 96 w 322"/>
                  <a:gd name="T11" fmla="*/ 172 h 258"/>
                  <a:gd name="T12" fmla="*/ 83 w 322"/>
                  <a:gd name="T13" fmla="*/ 194 h 258"/>
                  <a:gd name="T14" fmla="*/ 71 w 322"/>
                  <a:gd name="T15" fmla="*/ 216 h 258"/>
                  <a:gd name="T16" fmla="*/ 50 w 322"/>
                  <a:gd name="T17" fmla="*/ 231 h 258"/>
                  <a:gd name="T18" fmla="*/ 30 w 322"/>
                  <a:gd name="T19" fmla="*/ 245 h 258"/>
                  <a:gd name="T20" fmla="*/ 0 w 322"/>
                  <a:gd name="T21" fmla="*/ 258 h 258"/>
                  <a:gd name="T22" fmla="*/ 30 w 322"/>
                  <a:gd name="T23" fmla="*/ 258 h 258"/>
                  <a:gd name="T24" fmla="*/ 60 w 322"/>
                  <a:gd name="T25" fmla="*/ 258 h 258"/>
                  <a:gd name="T26" fmla="*/ 90 w 322"/>
                  <a:gd name="T27" fmla="*/ 258 h 258"/>
                  <a:gd name="T28" fmla="*/ 120 w 322"/>
                  <a:gd name="T29" fmla="*/ 258 h 258"/>
                  <a:gd name="T30" fmla="*/ 125 w 322"/>
                  <a:gd name="T31" fmla="*/ 221 h 258"/>
                  <a:gd name="T32" fmla="*/ 147 w 322"/>
                  <a:gd name="T33" fmla="*/ 209 h 258"/>
                  <a:gd name="T34" fmla="*/ 169 w 322"/>
                  <a:gd name="T35" fmla="*/ 197 h 258"/>
                  <a:gd name="T36" fmla="*/ 192 w 322"/>
                  <a:gd name="T37" fmla="*/ 187 h 258"/>
                  <a:gd name="T38" fmla="*/ 215 w 322"/>
                  <a:gd name="T39" fmla="*/ 178 h 258"/>
                  <a:gd name="T40" fmla="*/ 234 w 322"/>
                  <a:gd name="T41" fmla="*/ 164 h 258"/>
                  <a:gd name="T42" fmla="*/ 253 w 322"/>
                  <a:gd name="T43" fmla="*/ 151 h 258"/>
                  <a:gd name="T44" fmla="*/ 253 w 322"/>
                  <a:gd name="T45" fmla="*/ 132 h 258"/>
                  <a:gd name="T46" fmla="*/ 288 w 322"/>
                  <a:gd name="T47" fmla="*/ 119 h 258"/>
                  <a:gd name="T48" fmla="*/ 316 w 322"/>
                  <a:gd name="T49" fmla="*/ 116 h 258"/>
                  <a:gd name="T50" fmla="*/ 322 w 322"/>
                  <a:gd name="T51" fmla="*/ 108 h 258"/>
                  <a:gd name="T52" fmla="*/ 305 w 322"/>
                  <a:gd name="T53" fmla="*/ 80 h 258"/>
                  <a:gd name="T54" fmla="*/ 302 w 322"/>
                  <a:gd name="T55" fmla="*/ 57 h 258"/>
                  <a:gd name="T56" fmla="*/ 298 w 322"/>
                  <a:gd name="T57" fmla="*/ 34 h 258"/>
                  <a:gd name="T58" fmla="*/ 292 w 322"/>
                  <a:gd name="T59" fmla="*/ 28 h 258"/>
                  <a:gd name="T60" fmla="*/ 274 w 322"/>
                  <a:gd name="T61" fmla="*/ 22 h 258"/>
                  <a:gd name="T62" fmla="*/ 273 w 322"/>
                  <a:gd name="T63" fmla="*/ 20 h 258"/>
                  <a:gd name="T64" fmla="*/ 271 w 322"/>
                  <a:gd name="T65" fmla="*/ 22 h 258"/>
                  <a:gd name="T66" fmla="*/ 267 w 322"/>
                  <a:gd name="T67" fmla="*/ 23 h 258"/>
                  <a:gd name="T68" fmla="*/ 222 w 322"/>
                  <a:gd name="T69" fmla="*/ 20 h 258"/>
                  <a:gd name="T70" fmla="*/ 216 w 322"/>
                  <a:gd name="T71" fmla="*/ 16 h 258"/>
                  <a:gd name="T72" fmla="*/ 215 w 322"/>
                  <a:gd name="T73" fmla="*/ 12 h 258"/>
                  <a:gd name="T74" fmla="*/ 214 w 322"/>
                  <a:gd name="T75" fmla="*/ 7 h 258"/>
                  <a:gd name="T76" fmla="*/ 213 w 322"/>
                  <a:gd name="T77" fmla="*/ 3 h 258"/>
                  <a:gd name="T78" fmla="*/ 212 w 322"/>
                  <a:gd name="T79" fmla="*/ 0 h 258"/>
                  <a:gd name="T80" fmla="*/ 210 w 322"/>
                  <a:gd name="T81" fmla="*/ 0 h 258"/>
                  <a:gd name="T82" fmla="*/ 208 w 322"/>
                  <a:gd name="T83" fmla="*/ 2 h 258"/>
                  <a:gd name="T84" fmla="*/ 199 w 322"/>
                  <a:gd name="T85" fmla="*/ 4 h 258"/>
                  <a:gd name="T86" fmla="*/ 197 w 322"/>
                  <a:gd name="T87" fmla="*/ 7 h 258"/>
                  <a:gd name="T88" fmla="*/ 179 w 322"/>
                  <a:gd name="T89" fmla="*/ 38 h 258"/>
                  <a:gd name="T90" fmla="*/ 167 w 322"/>
                  <a:gd name="T91" fmla="*/ 65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22" h="258">
                    <a:moveTo>
                      <a:pt x="167" y="65"/>
                    </a:moveTo>
                    <a:lnTo>
                      <a:pt x="133" y="80"/>
                    </a:lnTo>
                    <a:lnTo>
                      <a:pt x="120" y="91"/>
                    </a:lnTo>
                    <a:lnTo>
                      <a:pt x="105" y="117"/>
                    </a:lnTo>
                    <a:lnTo>
                      <a:pt x="91" y="140"/>
                    </a:lnTo>
                    <a:lnTo>
                      <a:pt x="96" y="172"/>
                    </a:lnTo>
                    <a:lnTo>
                      <a:pt x="83" y="194"/>
                    </a:lnTo>
                    <a:lnTo>
                      <a:pt x="71" y="216"/>
                    </a:lnTo>
                    <a:lnTo>
                      <a:pt x="50" y="231"/>
                    </a:lnTo>
                    <a:lnTo>
                      <a:pt x="30" y="245"/>
                    </a:lnTo>
                    <a:lnTo>
                      <a:pt x="0" y="258"/>
                    </a:lnTo>
                    <a:lnTo>
                      <a:pt x="30" y="258"/>
                    </a:lnTo>
                    <a:lnTo>
                      <a:pt x="60" y="258"/>
                    </a:lnTo>
                    <a:lnTo>
                      <a:pt x="90" y="258"/>
                    </a:lnTo>
                    <a:lnTo>
                      <a:pt x="120" y="258"/>
                    </a:lnTo>
                    <a:lnTo>
                      <a:pt x="125" y="221"/>
                    </a:lnTo>
                    <a:lnTo>
                      <a:pt x="147" y="209"/>
                    </a:lnTo>
                    <a:lnTo>
                      <a:pt x="169" y="197"/>
                    </a:lnTo>
                    <a:lnTo>
                      <a:pt x="192" y="187"/>
                    </a:lnTo>
                    <a:lnTo>
                      <a:pt x="215" y="178"/>
                    </a:lnTo>
                    <a:lnTo>
                      <a:pt x="234" y="164"/>
                    </a:lnTo>
                    <a:lnTo>
                      <a:pt x="253" y="151"/>
                    </a:lnTo>
                    <a:lnTo>
                      <a:pt x="253" y="132"/>
                    </a:lnTo>
                    <a:lnTo>
                      <a:pt x="288" y="119"/>
                    </a:lnTo>
                    <a:lnTo>
                      <a:pt x="316" y="116"/>
                    </a:lnTo>
                    <a:lnTo>
                      <a:pt x="322" y="108"/>
                    </a:lnTo>
                    <a:lnTo>
                      <a:pt x="305" y="80"/>
                    </a:lnTo>
                    <a:lnTo>
                      <a:pt x="302" y="57"/>
                    </a:lnTo>
                    <a:lnTo>
                      <a:pt x="298" y="34"/>
                    </a:lnTo>
                    <a:lnTo>
                      <a:pt x="292" y="28"/>
                    </a:lnTo>
                    <a:lnTo>
                      <a:pt x="274" y="22"/>
                    </a:lnTo>
                    <a:lnTo>
                      <a:pt x="273" y="20"/>
                    </a:lnTo>
                    <a:lnTo>
                      <a:pt x="271" y="22"/>
                    </a:lnTo>
                    <a:lnTo>
                      <a:pt x="267" y="23"/>
                    </a:lnTo>
                    <a:lnTo>
                      <a:pt x="222" y="20"/>
                    </a:lnTo>
                    <a:lnTo>
                      <a:pt x="216" y="16"/>
                    </a:lnTo>
                    <a:lnTo>
                      <a:pt x="215" y="12"/>
                    </a:lnTo>
                    <a:lnTo>
                      <a:pt x="214" y="7"/>
                    </a:lnTo>
                    <a:lnTo>
                      <a:pt x="213" y="3"/>
                    </a:lnTo>
                    <a:lnTo>
                      <a:pt x="212" y="0"/>
                    </a:lnTo>
                    <a:lnTo>
                      <a:pt x="210" y="0"/>
                    </a:lnTo>
                    <a:lnTo>
                      <a:pt x="208" y="2"/>
                    </a:lnTo>
                    <a:lnTo>
                      <a:pt x="199" y="4"/>
                    </a:lnTo>
                    <a:lnTo>
                      <a:pt x="197" y="7"/>
                    </a:lnTo>
                    <a:lnTo>
                      <a:pt x="179" y="38"/>
                    </a:lnTo>
                    <a:lnTo>
                      <a:pt x="167" y="65"/>
                    </a:lnTo>
                    <a:close/>
                  </a:path>
                </a:pathLst>
              </a:custGeom>
              <a:solidFill>
                <a:srgbClr val="C0FF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08" name="Freeform 69"/>
              <p:cNvSpPr>
                <a:spLocks/>
              </p:cNvSpPr>
              <p:nvPr/>
            </p:nvSpPr>
            <p:spPr bwMode="auto">
              <a:xfrm>
                <a:off x="4013267" y="179190"/>
                <a:ext cx="298648" cy="625740"/>
              </a:xfrm>
              <a:custGeom>
                <a:avLst/>
                <a:gdLst>
                  <a:gd name="T0" fmla="*/ 70 w 105"/>
                  <a:gd name="T1" fmla="*/ 209 h 220"/>
                  <a:gd name="T2" fmla="*/ 56 w 105"/>
                  <a:gd name="T3" fmla="*/ 220 h 220"/>
                  <a:gd name="T4" fmla="*/ 49 w 105"/>
                  <a:gd name="T5" fmla="*/ 191 h 220"/>
                  <a:gd name="T6" fmla="*/ 42 w 105"/>
                  <a:gd name="T7" fmla="*/ 162 h 220"/>
                  <a:gd name="T8" fmla="*/ 21 w 105"/>
                  <a:gd name="T9" fmla="*/ 140 h 220"/>
                  <a:gd name="T10" fmla="*/ 0 w 105"/>
                  <a:gd name="T11" fmla="*/ 110 h 220"/>
                  <a:gd name="T12" fmla="*/ 12 w 105"/>
                  <a:gd name="T13" fmla="*/ 87 h 220"/>
                  <a:gd name="T14" fmla="*/ 23 w 105"/>
                  <a:gd name="T15" fmla="*/ 64 h 220"/>
                  <a:gd name="T16" fmla="*/ 20 w 105"/>
                  <a:gd name="T17" fmla="*/ 22 h 220"/>
                  <a:gd name="T18" fmla="*/ 26 w 105"/>
                  <a:gd name="T19" fmla="*/ 13 h 220"/>
                  <a:gd name="T20" fmla="*/ 50 w 105"/>
                  <a:gd name="T21" fmla="*/ 5 h 220"/>
                  <a:gd name="T22" fmla="*/ 58 w 105"/>
                  <a:gd name="T23" fmla="*/ 0 h 220"/>
                  <a:gd name="T24" fmla="*/ 66 w 105"/>
                  <a:gd name="T25" fmla="*/ 9 h 220"/>
                  <a:gd name="T26" fmla="*/ 72 w 105"/>
                  <a:gd name="T27" fmla="*/ 19 h 220"/>
                  <a:gd name="T28" fmla="*/ 88 w 105"/>
                  <a:gd name="T29" fmla="*/ 10 h 220"/>
                  <a:gd name="T30" fmla="*/ 88 w 105"/>
                  <a:gd name="T31" fmla="*/ 17 h 220"/>
                  <a:gd name="T32" fmla="*/ 78 w 105"/>
                  <a:gd name="T33" fmla="*/ 34 h 220"/>
                  <a:gd name="T34" fmla="*/ 76 w 105"/>
                  <a:gd name="T35" fmla="*/ 42 h 220"/>
                  <a:gd name="T36" fmla="*/ 81 w 105"/>
                  <a:gd name="T37" fmla="*/ 46 h 220"/>
                  <a:gd name="T38" fmla="*/ 86 w 105"/>
                  <a:gd name="T39" fmla="*/ 52 h 220"/>
                  <a:gd name="T40" fmla="*/ 91 w 105"/>
                  <a:gd name="T41" fmla="*/ 55 h 220"/>
                  <a:gd name="T42" fmla="*/ 94 w 105"/>
                  <a:gd name="T43" fmla="*/ 59 h 220"/>
                  <a:gd name="T44" fmla="*/ 95 w 105"/>
                  <a:gd name="T45" fmla="*/ 63 h 220"/>
                  <a:gd name="T46" fmla="*/ 92 w 105"/>
                  <a:gd name="T47" fmla="*/ 66 h 220"/>
                  <a:gd name="T48" fmla="*/ 87 w 105"/>
                  <a:gd name="T49" fmla="*/ 74 h 220"/>
                  <a:gd name="T50" fmla="*/ 85 w 105"/>
                  <a:gd name="T51" fmla="*/ 81 h 220"/>
                  <a:gd name="T52" fmla="*/ 79 w 105"/>
                  <a:gd name="T53" fmla="*/ 84 h 220"/>
                  <a:gd name="T54" fmla="*/ 70 w 105"/>
                  <a:gd name="T55" fmla="*/ 87 h 220"/>
                  <a:gd name="T56" fmla="*/ 64 w 105"/>
                  <a:gd name="T57" fmla="*/ 97 h 220"/>
                  <a:gd name="T58" fmla="*/ 65 w 105"/>
                  <a:gd name="T59" fmla="*/ 103 h 220"/>
                  <a:gd name="T60" fmla="*/ 89 w 105"/>
                  <a:gd name="T61" fmla="*/ 117 h 220"/>
                  <a:gd name="T62" fmla="*/ 105 w 105"/>
                  <a:gd name="T63" fmla="*/ 129 h 220"/>
                  <a:gd name="T64" fmla="*/ 104 w 105"/>
                  <a:gd name="T65" fmla="*/ 154 h 220"/>
                  <a:gd name="T66" fmla="*/ 87 w 105"/>
                  <a:gd name="T67" fmla="*/ 169 h 220"/>
                  <a:gd name="T68" fmla="*/ 70 w 105"/>
                  <a:gd name="T69" fmla="*/ 183 h 220"/>
                  <a:gd name="T70" fmla="*/ 70 w 105"/>
                  <a:gd name="T71" fmla="*/ 209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5" h="220">
                    <a:moveTo>
                      <a:pt x="70" y="209"/>
                    </a:moveTo>
                    <a:lnTo>
                      <a:pt x="56" y="220"/>
                    </a:lnTo>
                    <a:lnTo>
                      <a:pt x="49" y="191"/>
                    </a:lnTo>
                    <a:lnTo>
                      <a:pt x="42" y="162"/>
                    </a:lnTo>
                    <a:lnTo>
                      <a:pt x="21" y="140"/>
                    </a:lnTo>
                    <a:lnTo>
                      <a:pt x="0" y="110"/>
                    </a:lnTo>
                    <a:lnTo>
                      <a:pt x="12" y="87"/>
                    </a:lnTo>
                    <a:lnTo>
                      <a:pt x="23" y="64"/>
                    </a:lnTo>
                    <a:lnTo>
                      <a:pt x="20" y="22"/>
                    </a:lnTo>
                    <a:lnTo>
                      <a:pt x="26" y="13"/>
                    </a:lnTo>
                    <a:lnTo>
                      <a:pt x="50" y="5"/>
                    </a:lnTo>
                    <a:lnTo>
                      <a:pt x="58" y="0"/>
                    </a:lnTo>
                    <a:lnTo>
                      <a:pt x="66" y="9"/>
                    </a:lnTo>
                    <a:lnTo>
                      <a:pt x="72" y="19"/>
                    </a:lnTo>
                    <a:lnTo>
                      <a:pt x="88" y="10"/>
                    </a:lnTo>
                    <a:lnTo>
                      <a:pt x="88" y="1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81" y="46"/>
                    </a:lnTo>
                    <a:lnTo>
                      <a:pt x="86" y="52"/>
                    </a:lnTo>
                    <a:lnTo>
                      <a:pt x="91" y="55"/>
                    </a:lnTo>
                    <a:lnTo>
                      <a:pt x="94" y="59"/>
                    </a:lnTo>
                    <a:lnTo>
                      <a:pt x="95" y="63"/>
                    </a:lnTo>
                    <a:lnTo>
                      <a:pt x="92" y="66"/>
                    </a:lnTo>
                    <a:lnTo>
                      <a:pt x="87" y="74"/>
                    </a:lnTo>
                    <a:lnTo>
                      <a:pt x="85" y="81"/>
                    </a:lnTo>
                    <a:lnTo>
                      <a:pt x="79" y="84"/>
                    </a:lnTo>
                    <a:lnTo>
                      <a:pt x="70" y="87"/>
                    </a:lnTo>
                    <a:lnTo>
                      <a:pt x="64" y="97"/>
                    </a:lnTo>
                    <a:lnTo>
                      <a:pt x="65" y="103"/>
                    </a:lnTo>
                    <a:lnTo>
                      <a:pt x="89" y="117"/>
                    </a:lnTo>
                    <a:lnTo>
                      <a:pt x="105" y="129"/>
                    </a:lnTo>
                    <a:lnTo>
                      <a:pt x="104" y="154"/>
                    </a:lnTo>
                    <a:lnTo>
                      <a:pt x="87" y="169"/>
                    </a:lnTo>
                    <a:lnTo>
                      <a:pt x="70" y="183"/>
                    </a:lnTo>
                    <a:lnTo>
                      <a:pt x="70" y="209"/>
                    </a:lnTo>
                    <a:close/>
                  </a:path>
                </a:pathLst>
              </a:custGeom>
              <a:solidFill>
                <a:srgbClr val="C0FF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09" name="Freeform 70"/>
              <p:cNvSpPr>
                <a:spLocks/>
              </p:cNvSpPr>
              <p:nvPr/>
            </p:nvSpPr>
            <p:spPr bwMode="auto">
              <a:xfrm>
                <a:off x="2158802" y="1066602"/>
                <a:ext cx="938609" cy="1109266"/>
              </a:xfrm>
              <a:custGeom>
                <a:avLst/>
                <a:gdLst>
                  <a:gd name="T0" fmla="*/ 17 w 330"/>
                  <a:gd name="T1" fmla="*/ 336 h 390"/>
                  <a:gd name="T2" fmla="*/ 11 w 330"/>
                  <a:gd name="T3" fmla="*/ 348 h 390"/>
                  <a:gd name="T4" fmla="*/ 18 w 330"/>
                  <a:gd name="T5" fmla="*/ 312 h 390"/>
                  <a:gd name="T6" fmla="*/ 25 w 330"/>
                  <a:gd name="T7" fmla="*/ 275 h 390"/>
                  <a:gd name="T8" fmla="*/ 17 w 330"/>
                  <a:gd name="T9" fmla="*/ 244 h 390"/>
                  <a:gd name="T10" fmla="*/ 19 w 330"/>
                  <a:gd name="T11" fmla="*/ 212 h 390"/>
                  <a:gd name="T12" fmla="*/ 2 w 330"/>
                  <a:gd name="T13" fmla="*/ 194 h 390"/>
                  <a:gd name="T14" fmla="*/ 0 w 330"/>
                  <a:gd name="T15" fmla="*/ 202 h 390"/>
                  <a:gd name="T16" fmla="*/ 3 w 330"/>
                  <a:gd name="T17" fmla="*/ 184 h 390"/>
                  <a:gd name="T18" fmla="*/ 30 w 330"/>
                  <a:gd name="T19" fmla="*/ 184 h 390"/>
                  <a:gd name="T20" fmla="*/ 56 w 330"/>
                  <a:gd name="T21" fmla="*/ 184 h 390"/>
                  <a:gd name="T22" fmla="*/ 83 w 330"/>
                  <a:gd name="T23" fmla="*/ 184 h 390"/>
                  <a:gd name="T24" fmla="*/ 109 w 330"/>
                  <a:gd name="T25" fmla="*/ 184 h 390"/>
                  <a:gd name="T26" fmla="*/ 110 w 330"/>
                  <a:gd name="T27" fmla="*/ 158 h 390"/>
                  <a:gd name="T28" fmla="*/ 111 w 330"/>
                  <a:gd name="T29" fmla="*/ 132 h 390"/>
                  <a:gd name="T30" fmla="*/ 137 w 330"/>
                  <a:gd name="T31" fmla="*/ 119 h 390"/>
                  <a:gd name="T32" fmla="*/ 138 w 330"/>
                  <a:gd name="T33" fmla="*/ 79 h 390"/>
                  <a:gd name="T34" fmla="*/ 139 w 330"/>
                  <a:gd name="T35" fmla="*/ 39 h 390"/>
                  <a:gd name="T36" fmla="*/ 161 w 330"/>
                  <a:gd name="T37" fmla="*/ 39 h 390"/>
                  <a:gd name="T38" fmla="*/ 183 w 330"/>
                  <a:gd name="T39" fmla="*/ 39 h 390"/>
                  <a:gd name="T40" fmla="*/ 206 w 330"/>
                  <a:gd name="T41" fmla="*/ 39 h 390"/>
                  <a:gd name="T42" fmla="*/ 228 w 330"/>
                  <a:gd name="T43" fmla="*/ 39 h 390"/>
                  <a:gd name="T44" fmla="*/ 228 w 330"/>
                  <a:gd name="T45" fmla="*/ 0 h 390"/>
                  <a:gd name="T46" fmla="*/ 254 w 330"/>
                  <a:gd name="T47" fmla="*/ 17 h 390"/>
                  <a:gd name="T48" fmla="*/ 279 w 330"/>
                  <a:gd name="T49" fmla="*/ 35 h 390"/>
                  <a:gd name="T50" fmla="*/ 305 w 330"/>
                  <a:gd name="T51" fmla="*/ 53 h 390"/>
                  <a:gd name="T52" fmla="*/ 330 w 330"/>
                  <a:gd name="T53" fmla="*/ 70 h 390"/>
                  <a:gd name="T54" fmla="*/ 306 w 330"/>
                  <a:gd name="T55" fmla="*/ 70 h 390"/>
                  <a:gd name="T56" fmla="*/ 283 w 330"/>
                  <a:gd name="T57" fmla="*/ 70 h 390"/>
                  <a:gd name="T58" fmla="*/ 285 w 330"/>
                  <a:gd name="T59" fmla="*/ 103 h 390"/>
                  <a:gd name="T60" fmla="*/ 288 w 330"/>
                  <a:gd name="T61" fmla="*/ 136 h 390"/>
                  <a:gd name="T62" fmla="*/ 291 w 330"/>
                  <a:gd name="T63" fmla="*/ 170 h 390"/>
                  <a:gd name="T64" fmla="*/ 294 w 330"/>
                  <a:gd name="T65" fmla="*/ 203 h 390"/>
                  <a:gd name="T66" fmla="*/ 297 w 330"/>
                  <a:gd name="T67" fmla="*/ 235 h 390"/>
                  <a:gd name="T68" fmla="*/ 300 w 330"/>
                  <a:gd name="T69" fmla="*/ 268 h 390"/>
                  <a:gd name="T70" fmla="*/ 303 w 330"/>
                  <a:gd name="T71" fmla="*/ 301 h 390"/>
                  <a:gd name="T72" fmla="*/ 306 w 330"/>
                  <a:gd name="T73" fmla="*/ 334 h 390"/>
                  <a:gd name="T74" fmla="*/ 313 w 330"/>
                  <a:gd name="T75" fmla="*/ 339 h 390"/>
                  <a:gd name="T76" fmla="*/ 309 w 330"/>
                  <a:gd name="T77" fmla="*/ 365 h 390"/>
                  <a:gd name="T78" fmla="*/ 283 w 330"/>
                  <a:gd name="T79" fmla="*/ 365 h 390"/>
                  <a:gd name="T80" fmla="*/ 257 w 330"/>
                  <a:gd name="T81" fmla="*/ 365 h 390"/>
                  <a:gd name="T82" fmla="*/ 231 w 330"/>
                  <a:gd name="T83" fmla="*/ 365 h 390"/>
                  <a:gd name="T84" fmla="*/ 205 w 330"/>
                  <a:gd name="T85" fmla="*/ 365 h 390"/>
                  <a:gd name="T86" fmla="*/ 202 w 330"/>
                  <a:gd name="T87" fmla="*/ 362 h 390"/>
                  <a:gd name="T88" fmla="*/ 164 w 330"/>
                  <a:gd name="T89" fmla="*/ 372 h 390"/>
                  <a:gd name="T90" fmla="*/ 160 w 330"/>
                  <a:gd name="T91" fmla="*/ 373 h 390"/>
                  <a:gd name="T92" fmla="*/ 144 w 330"/>
                  <a:gd name="T93" fmla="*/ 364 h 390"/>
                  <a:gd name="T94" fmla="*/ 131 w 330"/>
                  <a:gd name="T95" fmla="*/ 390 h 390"/>
                  <a:gd name="T96" fmla="*/ 126 w 330"/>
                  <a:gd name="T97" fmla="*/ 388 h 390"/>
                  <a:gd name="T98" fmla="*/ 106 w 330"/>
                  <a:gd name="T99" fmla="*/ 367 h 390"/>
                  <a:gd name="T100" fmla="*/ 86 w 330"/>
                  <a:gd name="T101" fmla="*/ 345 h 390"/>
                  <a:gd name="T102" fmla="*/ 60 w 330"/>
                  <a:gd name="T103" fmla="*/ 330 h 390"/>
                  <a:gd name="T104" fmla="*/ 38 w 330"/>
                  <a:gd name="T105" fmla="*/ 333 h 390"/>
                  <a:gd name="T106" fmla="*/ 17 w 330"/>
                  <a:gd name="T107" fmla="*/ 336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0" h="390">
                    <a:moveTo>
                      <a:pt x="17" y="336"/>
                    </a:moveTo>
                    <a:lnTo>
                      <a:pt x="11" y="348"/>
                    </a:lnTo>
                    <a:lnTo>
                      <a:pt x="18" y="312"/>
                    </a:lnTo>
                    <a:lnTo>
                      <a:pt x="25" y="275"/>
                    </a:lnTo>
                    <a:lnTo>
                      <a:pt x="17" y="244"/>
                    </a:lnTo>
                    <a:lnTo>
                      <a:pt x="19" y="212"/>
                    </a:lnTo>
                    <a:lnTo>
                      <a:pt x="2" y="194"/>
                    </a:lnTo>
                    <a:lnTo>
                      <a:pt x="0" y="202"/>
                    </a:lnTo>
                    <a:lnTo>
                      <a:pt x="3" y="184"/>
                    </a:lnTo>
                    <a:lnTo>
                      <a:pt x="30" y="184"/>
                    </a:lnTo>
                    <a:lnTo>
                      <a:pt x="56" y="184"/>
                    </a:lnTo>
                    <a:lnTo>
                      <a:pt x="83" y="184"/>
                    </a:lnTo>
                    <a:lnTo>
                      <a:pt x="109" y="184"/>
                    </a:lnTo>
                    <a:lnTo>
                      <a:pt x="110" y="158"/>
                    </a:lnTo>
                    <a:lnTo>
                      <a:pt x="111" y="132"/>
                    </a:lnTo>
                    <a:lnTo>
                      <a:pt x="137" y="119"/>
                    </a:lnTo>
                    <a:lnTo>
                      <a:pt x="138" y="79"/>
                    </a:lnTo>
                    <a:lnTo>
                      <a:pt x="139" y="39"/>
                    </a:lnTo>
                    <a:lnTo>
                      <a:pt x="161" y="39"/>
                    </a:lnTo>
                    <a:lnTo>
                      <a:pt x="183" y="39"/>
                    </a:lnTo>
                    <a:lnTo>
                      <a:pt x="206" y="39"/>
                    </a:lnTo>
                    <a:lnTo>
                      <a:pt x="228" y="39"/>
                    </a:lnTo>
                    <a:lnTo>
                      <a:pt x="228" y="0"/>
                    </a:lnTo>
                    <a:lnTo>
                      <a:pt x="254" y="17"/>
                    </a:lnTo>
                    <a:lnTo>
                      <a:pt x="279" y="35"/>
                    </a:lnTo>
                    <a:lnTo>
                      <a:pt x="305" y="53"/>
                    </a:lnTo>
                    <a:lnTo>
                      <a:pt x="330" y="70"/>
                    </a:lnTo>
                    <a:lnTo>
                      <a:pt x="306" y="70"/>
                    </a:lnTo>
                    <a:lnTo>
                      <a:pt x="283" y="70"/>
                    </a:lnTo>
                    <a:lnTo>
                      <a:pt x="285" y="103"/>
                    </a:lnTo>
                    <a:lnTo>
                      <a:pt x="288" y="136"/>
                    </a:lnTo>
                    <a:lnTo>
                      <a:pt x="291" y="170"/>
                    </a:lnTo>
                    <a:lnTo>
                      <a:pt x="294" y="203"/>
                    </a:lnTo>
                    <a:lnTo>
                      <a:pt x="297" y="235"/>
                    </a:lnTo>
                    <a:lnTo>
                      <a:pt x="300" y="268"/>
                    </a:lnTo>
                    <a:lnTo>
                      <a:pt x="303" y="301"/>
                    </a:lnTo>
                    <a:lnTo>
                      <a:pt x="306" y="334"/>
                    </a:lnTo>
                    <a:lnTo>
                      <a:pt x="313" y="339"/>
                    </a:lnTo>
                    <a:lnTo>
                      <a:pt x="309" y="365"/>
                    </a:lnTo>
                    <a:lnTo>
                      <a:pt x="283" y="365"/>
                    </a:lnTo>
                    <a:lnTo>
                      <a:pt x="257" y="365"/>
                    </a:lnTo>
                    <a:lnTo>
                      <a:pt x="231" y="365"/>
                    </a:lnTo>
                    <a:lnTo>
                      <a:pt x="205" y="365"/>
                    </a:lnTo>
                    <a:lnTo>
                      <a:pt x="202" y="362"/>
                    </a:lnTo>
                    <a:lnTo>
                      <a:pt x="164" y="372"/>
                    </a:lnTo>
                    <a:lnTo>
                      <a:pt x="160" y="373"/>
                    </a:lnTo>
                    <a:lnTo>
                      <a:pt x="144" y="364"/>
                    </a:lnTo>
                    <a:lnTo>
                      <a:pt x="131" y="390"/>
                    </a:lnTo>
                    <a:lnTo>
                      <a:pt x="126" y="388"/>
                    </a:lnTo>
                    <a:lnTo>
                      <a:pt x="106" y="367"/>
                    </a:lnTo>
                    <a:lnTo>
                      <a:pt x="86" y="345"/>
                    </a:lnTo>
                    <a:lnTo>
                      <a:pt x="60" y="330"/>
                    </a:lnTo>
                    <a:lnTo>
                      <a:pt x="38" y="333"/>
                    </a:lnTo>
                    <a:lnTo>
                      <a:pt x="17" y="336"/>
                    </a:lnTo>
                    <a:close/>
                  </a:path>
                </a:pathLst>
              </a:custGeom>
              <a:solidFill>
                <a:srgbClr val="C0FF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10" name="Freeform 71"/>
              <p:cNvSpPr>
                <a:spLocks/>
              </p:cNvSpPr>
              <p:nvPr/>
            </p:nvSpPr>
            <p:spPr bwMode="auto">
              <a:xfrm>
                <a:off x="3478544" y="1399382"/>
                <a:ext cx="1203127" cy="1043847"/>
              </a:xfrm>
              <a:custGeom>
                <a:avLst/>
                <a:gdLst>
                  <a:gd name="T0" fmla="*/ 46 w 423"/>
                  <a:gd name="T1" fmla="*/ 335 h 367"/>
                  <a:gd name="T2" fmla="*/ 37 w 423"/>
                  <a:gd name="T3" fmla="*/ 337 h 367"/>
                  <a:gd name="T4" fmla="*/ 20 w 423"/>
                  <a:gd name="T5" fmla="*/ 324 h 367"/>
                  <a:gd name="T6" fmla="*/ 21 w 423"/>
                  <a:gd name="T7" fmla="*/ 315 h 367"/>
                  <a:gd name="T8" fmla="*/ 25 w 423"/>
                  <a:gd name="T9" fmla="*/ 313 h 367"/>
                  <a:gd name="T10" fmla="*/ 3 w 423"/>
                  <a:gd name="T11" fmla="*/ 291 h 367"/>
                  <a:gd name="T12" fmla="*/ 0 w 423"/>
                  <a:gd name="T13" fmla="*/ 264 h 367"/>
                  <a:gd name="T14" fmla="*/ 5 w 423"/>
                  <a:gd name="T15" fmla="*/ 265 h 367"/>
                  <a:gd name="T16" fmla="*/ 29 w 423"/>
                  <a:gd name="T17" fmla="*/ 255 h 367"/>
                  <a:gd name="T18" fmla="*/ 59 w 423"/>
                  <a:gd name="T19" fmla="*/ 254 h 367"/>
                  <a:gd name="T20" fmla="*/ 89 w 423"/>
                  <a:gd name="T21" fmla="*/ 253 h 367"/>
                  <a:gd name="T22" fmla="*/ 103 w 423"/>
                  <a:gd name="T23" fmla="*/ 226 h 367"/>
                  <a:gd name="T24" fmla="*/ 104 w 423"/>
                  <a:gd name="T25" fmla="*/ 203 h 367"/>
                  <a:gd name="T26" fmla="*/ 106 w 423"/>
                  <a:gd name="T27" fmla="*/ 180 h 367"/>
                  <a:gd name="T28" fmla="*/ 107 w 423"/>
                  <a:gd name="T29" fmla="*/ 158 h 367"/>
                  <a:gd name="T30" fmla="*/ 108 w 423"/>
                  <a:gd name="T31" fmla="*/ 135 h 367"/>
                  <a:gd name="T32" fmla="*/ 129 w 423"/>
                  <a:gd name="T33" fmla="*/ 130 h 367"/>
                  <a:gd name="T34" fmla="*/ 150 w 423"/>
                  <a:gd name="T35" fmla="*/ 126 h 367"/>
                  <a:gd name="T36" fmla="*/ 172 w 423"/>
                  <a:gd name="T37" fmla="*/ 104 h 367"/>
                  <a:gd name="T38" fmla="*/ 194 w 423"/>
                  <a:gd name="T39" fmla="*/ 82 h 367"/>
                  <a:gd name="T40" fmla="*/ 224 w 423"/>
                  <a:gd name="T41" fmla="*/ 61 h 367"/>
                  <a:gd name="T42" fmla="*/ 254 w 423"/>
                  <a:gd name="T43" fmla="*/ 41 h 367"/>
                  <a:gd name="T44" fmla="*/ 284 w 423"/>
                  <a:gd name="T45" fmla="*/ 20 h 367"/>
                  <a:gd name="T46" fmla="*/ 314 w 423"/>
                  <a:gd name="T47" fmla="*/ 0 h 367"/>
                  <a:gd name="T48" fmla="*/ 352 w 423"/>
                  <a:gd name="T49" fmla="*/ 9 h 367"/>
                  <a:gd name="T50" fmla="*/ 374 w 423"/>
                  <a:gd name="T51" fmla="*/ 27 h 367"/>
                  <a:gd name="T52" fmla="*/ 394 w 423"/>
                  <a:gd name="T53" fmla="*/ 16 h 367"/>
                  <a:gd name="T54" fmla="*/ 394 w 423"/>
                  <a:gd name="T55" fmla="*/ 16 h 367"/>
                  <a:gd name="T56" fmla="*/ 398 w 423"/>
                  <a:gd name="T57" fmla="*/ 39 h 367"/>
                  <a:gd name="T58" fmla="*/ 401 w 423"/>
                  <a:gd name="T59" fmla="*/ 62 h 367"/>
                  <a:gd name="T60" fmla="*/ 423 w 423"/>
                  <a:gd name="T61" fmla="*/ 98 h 367"/>
                  <a:gd name="T62" fmla="*/ 417 w 423"/>
                  <a:gd name="T63" fmla="*/ 111 h 367"/>
                  <a:gd name="T64" fmla="*/ 416 w 423"/>
                  <a:gd name="T65" fmla="*/ 134 h 367"/>
                  <a:gd name="T66" fmla="*/ 414 w 423"/>
                  <a:gd name="T67" fmla="*/ 158 h 367"/>
                  <a:gd name="T68" fmla="*/ 413 w 423"/>
                  <a:gd name="T69" fmla="*/ 181 h 367"/>
                  <a:gd name="T70" fmla="*/ 412 w 423"/>
                  <a:gd name="T71" fmla="*/ 205 h 367"/>
                  <a:gd name="T72" fmla="*/ 400 w 423"/>
                  <a:gd name="T73" fmla="*/ 224 h 367"/>
                  <a:gd name="T74" fmla="*/ 387 w 423"/>
                  <a:gd name="T75" fmla="*/ 242 h 367"/>
                  <a:gd name="T76" fmla="*/ 375 w 423"/>
                  <a:gd name="T77" fmla="*/ 260 h 367"/>
                  <a:gd name="T78" fmla="*/ 363 w 423"/>
                  <a:gd name="T79" fmla="*/ 279 h 367"/>
                  <a:gd name="T80" fmla="*/ 364 w 423"/>
                  <a:gd name="T81" fmla="*/ 304 h 367"/>
                  <a:gd name="T82" fmla="*/ 333 w 423"/>
                  <a:gd name="T83" fmla="*/ 322 h 367"/>
                  <a:gd name="T84" fmla="*/ 305 w 423"/>
                  <a:gd name="T85" fmla="*/ 319 h 367"/>
                  <a:gd name="T86" fmla="*/ 278 w 423"/>
                  <a:gd name="T87" fmla="*/ 316 h 367"/>
                  <a:gd name="T88" fmla="*/ 247 w 423"/>
                  <a:gd name="T89" fmla="*/ 332 h 367"/>
                  <a:gd name="T90" fmla="*/ 226 w 423"/>
                  <a:gd name="T91" fmla="*/ 323 h 367"/>
                  <a:gd name="T92" fmla="*/ 206 w 423"/>
                  <a:gd name="T93" fmla="*/ 315 h 367"/>
                  <a:gd name="T94" fmla="*/ 178 w 423"/>
                  <a:gd name="T95" fmla="*/ 323 h 367"/>
                  <a:gd name="T96" fmla="*/ 160 w 423"/>
                  <a:gd name="T97" fmla="*/ 305 h 367"/>
                  <a:gd name="T98" fmla="*/ 132 w 423"/>
                  <a:gd name="T99" fmla="*/ 303 h 367"/>
                  <a:gd name="T100" fmla="*/ 106 w 423"/>
                  <a:gd name="T101" fmla="*/ 311 h 367"/>
                  <a:gd name="T102" fmla="*/ 101 w 423"/>
                  <a:gd name="T103" fmla="*/ 334 h 367"/>
                  <a:gd name="T104" fmla="*/ 93 w 423"/>
                  <a:gd name="T105" fmla="*/ 354 h 367"/>
                  <a:gd name="T106" fmla="*/ 92 w 423"/>
                  <a:gd name="T107" fmla="*/ 367 h 367"/>
                  <a:gd name="T108" fmla="*/ 68 w 423"/>
                  <a:gd name="T109" fmla="*/ 346 h 367"/>
                  <a:gd name="T110" fmla="*/ 60 w 423"/>
                  <a:gd name="T111" fmla="*/ 356 h 367"/>
                  <a:gd name="T112" fmla="*/ 59 w 423"/>
                  <a:gd name="T113" fmla="*/ 360 h 367"/>
                  <a:gd name="T114" fmla="*/ 59 w 423"/>
                  <a:gd name="T115" fmla="*/ 360 h 367"/>
                  <a:gd name="T116" fmla="*/ 52 w 423"/>
                  <a:gd name="T117" fmla="*/ 345 h 367"/>
                  <a:gd name="T118" fmla="*/ 46 w 423"/>
                  <a:gd name="T119" fmla="*/ 33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23" h="367">
                    <a:moveTo>
                      <a:pt x="46" y="335"/>
                    </a:moveTo>
                    <a:lnTo>
                      <a:pt x="37" y="337"/>
                    </a:lnTo>
                    <a:lnTo>
                      <a:pt x="20" y="324"/>
                    </a:lnTo>
                    <a:lnTo>
                      <a:pt x="21" y="315"/>
                    </a:lnTo>
                    <a:lnTo>
                      <a:pt x="25" y="313"/>
                    </a:lnTo>
                    <a:lnTo>
                      <a:pt x="3" y="291"/>
                    </a:lnTo>
                    <a:lnTo>
                      <a:pt x="0" y="264"/>
                    </a:lnTo>
                    <a:lnTo>
                      <a:pt x="5" y="265"/>
                    </a:lnTo>
                    <a:lnTo>
                      <a:pt x="29" y="255"/>
                    </a:lnTo>
                    <a:lnTo>
                      <a:pt x="59" y="254"/>
                    </a:lnTo>
                    <a:lnTo>
                      <a:pt x="89" y="253"/>
                    </a:lnTo>
                    <a:lnTo>
                      <a:pt x="103" y="226"/>
                    </a:lnTo>
                    <a:lnTo>
                      <a:pt x="104" y="203"/>
                    </a:lnTo>
                    <a:lnTo>
                      <a:pt x="106" y="180"/>
                    </a:lnTo>
                    <a:lnTo>
                      <a:pt x="107" y="158"/>
                    </a:lnTo>
                    <a:lnTo>
                      <a:pt x="108" y="135"/>
                    </a:lnTo>
                    <a:lnTo>
                      <a:pt x="129" y="130"/>
                    </a:lnTo>
                    <a:lnTo>
                      <a:pt x="150" y="126"/>
                    </a:lnTo>
                    <a:lnTo>
                      <a:pt x="172" y="104"/>
                    </a:lnTo>
                    <a:lnTo>
                      <a:pt x="194" y="82"/>
                    </a:lnTo>
                    <a:lnTo>
                      <a:pt x="224" y="61"/>
                    </a:lnTo>
                    <a:lnTo>
                      <a:pt x="254" y="41"/>
                    </a:lnTo>
                    <a:lnTo>
                      <a:pt x="284" y="20"/>
                    </a:lnTo>
                    <a:lnTo>
                      <a:pt x="314" y="0"/>
                    </a:lnTo>
                    <a:lnTo>
                      <a:pt x="352" y="9"/>
                    </a:lnTo>
                    <a:lnTo>
                      <a:pt x="374" y="27"/>
                    </a:lnTo>
                    <a:lnTo>
                      <a:pt x="394" y="16"/>
                    </a:lnTo>
                    <a:lnTo>
                      <a:pt x="394" y="16"/>
                    </a:lnTo>
                    <a:lnTo>
                      <a:pt x="398" y="39"/>
                    </a:lnTo>
                    <a:lnTo>
                      <a:pt x="401" y="62"/>
                    </a:lnTo>
                    <a:lnTo>
                      <a:pt x="423" y="98"/>
                    </a:lnTo>
                    <a:lnTo>
                      <a:pt x="417" y="111"/>
                    </a:lnTo>
                    <a:lnTo>
                      <a:pt x="416" y="134"/>
                    </a:lnTo>
                    <a:lnTo>
                      <a:pt x="414" y="158"/>
                    </a:lnTo>
                    <a:lnTo>
                      <a:pt x="413" y="181"/>
                    </a:lnTo>
                    <a:lnTo>
                      <a:pt x="412" y="205"/>
                    </a:lnTo>
                    <a:lnTo>
                      <a:pt x="400" y="224"/>
                    </a:lnTo>
                    <a:lnTo>
                      <a:pt x="387" y="242"/>
                    </a:lnTo>
                    <a:lnTo>
                      <a:pt x="375" y="260"/>
                    </a:lnTo>
                    <a:lnTo>
                      <a:pt x="363" y="279"/>
                    </a:lnTo>
                    <a:lnTo>
                      <a:pt x="364" y="304"/>
                    </a:lnTo>
                    <a:lnTo>
                      <a:pt x="333" y="322"/>
                    </a:lnTo>
                    <a:lnTo>
                      <a:pt x="305" y="319"/>
                    </a:lnTo>
                    <a:lnTo>
                      <a:pt x="278" y="316"/>
                    </a:lnTo>
                    <a:lnTo>
                      <a:pt x="247" y="332"/>
                    </a:lnTo>
                    <a:lnTo>
                      <a:pt x="226" y="323"/>
                    </a:lnTo>
                    <a:lnTo>
                      <a:pt x="206" y="315"/>
                    </a:lnTo>
                    <a:lnTo>
                      <a:pt x="178" y="323"/>
                    </a:lnTo>
                    <a:lnTo>
                      <a:pt x="160" y="305"/>
                    </a:lnTo>
                    <a:lnTo>
                      <a:pt x="132" y="303"/>
                    </a:lnTo>
                    <a:lnTo>
                      <a:pt x="106" y="311"/>
                    </a:lnTo>
                    <a:lnTo>
                      <a:pt x="101" y="334"/>
                    </a:lnTo>
                    <a:lnTo>
                      <a:pt x="93" y="354"/>
                    </a:lnTo>
                    <a:lnTo>
                      <a:pt x="92" y="367"/>
                    </a:lnTo>
                    <a:lnTo>
                      <a:pt x="68" y="346"/>
                    </a:lnTo>
                    <a:lnTo>
                      <a:pt x="60" y="356"/>
                    </a:lnTo>
                    <a:lnTo>
                      <a:pt x="59" y="360"/>
                    </a:lnTo>
                    <a:lnTo>
                      <a:pt x="59" y="360"/>
                    </a:lnTo>
                    <a:lnTo>
                      <a:pt x="52" y="345"/>
                    </a:lnTo>
                    <a:lnTo>
                      <a:pt x="46" y="335"/>
                    </a:lnTo>
                    <a:close/>
                  </a:path>
                </a:pathLst>
              </a:custGeom>
              <a:solidFill>
                <a:srgbClr val="C0FF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11" name="Freeform 72"/>
              <p:cNvSpPr>
                <a:spLocks/>
              </p:cNvSpPr>
              <p:nvPr/>
            </p:nvSpPr>
            <p:spPr bwMode="auto">
              <a:xfrm>
                <a:off x="2158802" y="1032471"/>
                <a:ext cx="651338" cy="608674"/>
              </a:xfrm>
              <a:custGeom>
                <a:avLst/>
                <a:gdLst>
                  <a:gd name="T0" fmla="*/ 3 w 229"/>
                  <a:gd name="T1" fmla="*/ 196 h 214"/>
                  <a:gd name="T2" fmla="*/ 0 w 229"/>
                  <a:gd name="T3" fmla="*/ 214 h 214"/>
                  <a:gd name="T4" fmla="*/ 0 w 229"/>
                  <a:gd name="T5" fmla="*/ 208 h 214"/>
                  <a:gd name="T6" fmla="*/ 1 w 229"/>
                  <a:gd name="T7" fmla="*/ 196 h 214"/>
                  <a:gd name="T8" fmla="*/ 19 w 229"/>
                  <a:gd name="T9" fmla="*/ 158 h 214"/>
                  <a:gd name="T10" fmla="*/ 37 w 229"/>
                  <a:gd name="T11" fmla="*/ 120 h 214"/>
                  <a:gd name="T12" fmla="*/ 32 w 229"/>
                  <a:gd name="T13" fmla="*/ 123 h 214"/>
                  <a:gd name="T14" fmla="*/ 53 w 229"/>
                  <a:gd name="T15" fmla="*/ 99 h 214"/>
                  <a:gd name="T16" fmla="*/ 63 w 229"/>
                  <a:gd name="T17" fmla="*/ 75 h 214"/>
                  <a:gd name="T18" fmla="*/ 73 w 229"/>
                  <a:gd name="T19" fmla="*/ 51 h 214"/>
                  <a:gd name="T20" fmla="*/ 94 w 229"/>
                  <a:gd name="T21" fmla="*/ 32 h 214"/>
                  <a:gd name="T22" fmla="*/ 109 w 229"/>
                  <a:gd name="T23" fmla="*/ 0 h 214"/>
                  <a:gd name="T24" fmla="*/ 139 w 229"/>
                  <a:gd name="T25" fmla="*/ 0 h 214"/>
                  <a:gd name="T26" fmla="*/ 169 w 229"/>
                  <a:gd name="T27" fmla="*/ 0 h 214"/>
                  <a:gd name="T28" fmla="*/ 199 w 229"/>
                  <a:gd name="T29" fmla="*/ 0 h 214"/>
                  <a:gd name="T30" fmla="*/ 229 w 229"/>
                  <a:gd name="T31" fmla="*/ 0 h 214"/>
                  <a:gd name="T32" fmla="*/ 228 w 229"/>
                  <a:gd name="T33" fmla="*/ 12 h 214"/>
                  <a:gd name="T34" fmla="*/ 228 w 229"/>
                  <a:gd name="T35" fmla="*/ 51 h 214"/>
                  <a:gd name="T36" fmla="*/ 206 w 229"/>
                  <a:gd name="T37" fmla="*/ 51 h 214"/>
                  <a:gd name="T38" fmla="*/ 183 w 229"/>
                  <a:gd name="T39" fmla="*/ 51 h 214"/>
                  <a:gd name="T40" fmla="*/ 161 w 229"/>
                  <a:gd name="T41" fmla="*/ 51 h 214"/>
                  <a:gd name="T42" fmla="*/ 139 w 229"/>
                  <a:gd name="T43" fmla="*/ 51 h 214"/>
                  <a:gd name="T44" fmla="*/ 138 w 229"/>
                  <a:gd name="T45" fmla="*/ 91 h 214"/>
                  <a:gd name="T46" fmla="*/ 137 w 229"/>
                  <a:gd name="T47" fmla="*/ 131 h 214"/>
                  <a:gd name="T48" fmla="*/ 111 w 229"/>
                  <a:gd name="T49" fmla="*/ 144 h 214"/>
                  <a:gd name="T50" fmla="*/ 110 w 229"/>
                  <a:gd name="T51" fmla="*/ 170 h 214"/>
                  <a:gd name="T52" fmla="*/ 109 w 229"/>
                  <a:gd name="T53" fmla="*/ 196 h 214"/>
                  <a:gd name="T54" fmla="*/ 83 w 229"/>
                  <a:gd name="T55" fmla="*/ 196 h 214"/>
                  <a:gd name="T56" fmla="*/ 56 w 229"/>
                  <a:gd name="T57" fmla="*/ 196 h 214"/>
                  <a:gd name="T58" fmla="*/ 30 w 229"/>
                  <a:gd name="T59" fmla="*/ 196 h 214"/>
                  <a:gd name="T60" fmla="*/ 3 w 229"/>
                  <a:gd name="T61" fmla="*/ 196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9" h="214">
                    <a:moveTo>
                      <a:pt x="3" y="196"/>
                    </a:moveTo>
                    <a:lnTo>
                      <a:pt x="0" y="214"/>
                    </a:lnTo>
                    <a:lnTo>
                      <a:pt x="0" y="208"/>
                    </a:lnTo>
                    <a:lnTo>
                      <a:pt x="1" y="196"/>
                    </a:lnTo>
                    <a:lnTo>
                      <a:pt x="19" y="158"/>
                    </a:lnTo>
                    <a:lnTo>
                      <a:pt x="37" y="120"/>
                    </a:lnTo>
                    <a:lnTo>
                      <a:pt x="32" y="123"/>
                    </a:lnTo>
                    <a:lnTo>
                      <a:pt x="53" y="99"/>
                    </a:lnTo>
                    <a:lnTo>
                      <a:pt x="63" y="75"/>
                    </a:lnTo>
                    <a:lnTo>
                      <a:pt x="73" y="51"/>
                    </a:lnTo>
                    <a:lnTo>
                      <a:pt x="94" y="32"/>
                    </a:lnTo>
                    <a:lnTo>
                      <a:pt x="109" y="0"/>
                    </a:lnTo>
                    <a:lnTo>
                      <a:pt x="139" y="0"/>
                    </a:lnTo>
                    <a:lnTo>
                      <a:pt x="169" y="0"/>
                    </a:lnTo>
                    <a:lnTo>
                      <a:pt x="199" y="0"/>
                    </a:lnTo>
                    <a:lnTo>
                      <a:pt x="229" y="0"/>
                    </a:lnTo>
                    <a:lnTo>
                      <a:pt x="228" y="12"/>
                    </a:lnTo>
                    <a:lnTo>
                      <a:pt x="228" y="51"/>
                    </a:lnTo>
                    <a:lnTo>
                      <a:pt x="206" y="51"/>
                    </a:lnTo>
                    <a:lnTo>
                      <a:pt x="183" y="51"/>
                    </a:lnTo>
                    <a:lnTo>
                      <a:pt x="161" y="51"/>
                    </a:lnTo>
                    <a:lnTo>
                      <a:pt x="139" y="51"/>
                    </a:lnTo>
                    <a:lnTo>
                      <a:pt x="138" y="91"/>
                    </a:lnTo>
                    <a:lnTo>
                      <a:pt x="137" y="131"/>
                    </a:lnTo>
                    <a:lnTo>
                      <a:pt x="111" y="144"/>
                    </a:lnTo>
                    <a:lnTo>
                      <a:pt x="110" y="170"/>
                    </a:lnTo>
                    <a:lnTo>
                      <a:pt x="109" y="196"/>
                    </a:lnTo>
                    <a:lnTo>
                      <a:pt x="83" y="196"/>
                    </a:lnTo>
                    <a:lnTo>
                      <a:pt x="56" y="196"/>
                    </a:lnTo>
                    <a:lnTo>
                      <a:pt x="30" y="196"/>
                    </a:lnTo>
                    <a:lnTo>
                      <a:pt x="3" y="196"/>
                    </a:lnTo>
                    <a:close/>
                  </a:path>
                </a:pathLst>
              </a:custGeom>
              <a:solidFill>
                <a:srgbClr val="C0FF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12" name="Freeform 73"/>
              <p:cNvSpPr>
                <a:spLocks/>
              </p:cNvSpPr>
              <p:nvPr/>
            </p:nvSpPr>
            <p:spPr bwMode="auto">
              <a:xfrm>
                <a:off x="2517180" y="1265701"/>
                <a:ext cx="1268545" cy="1311209"/>
              </a:xfrm>
              <a:custGeom>
                <a:avLst/>
                <a:gdLst>
                  <a:gd name="T0" fmla="*/ 98 w 446"/>
                  <a:gd name="T1" fmla="*/ 432 h 461"/>
                  <a:gd name="T2" fmla="*/ 115 w 446"/>
                  <a:gd name="T3" fmla="*/ 461 h 461"/>
                  <a:gd name="T4" fmla="*/ 137 w 446"/>
                  <a:gd name="T5" fmla="*/ 459 h 461"/>
                  <a:gd name="T6" fmla="*/ 160 w 446"/>
                  <a:gd name="T7" fmla="*/ 444 h 461"/>
                  <a:gd name="T8" fmla="*/ 182 w 446"/>
                  <a:gd name="T9" fmla="*/ 453 h 461"/>
                  <a:gd name="T10" fmla="*/ 196 w 446"/>
                  <a:gd name="T11" fmla="*/ 404 h 461"/>
                  <a:gd name="T12" fmla="*/ 217 w 446"/>
                  <a:gd name="T13" fmla="*/ 378 h 461"/>
                  <a:gd name="T14" fmla="*/ 239 w 446"/>
                  <a:gd name="T15" fmla="*/ 367 h 461"/>
                  <a:gd name="T16" fmla="*/ 249 w 446"/>
                  <a:gd name="T17" fmla="*/ 353 h 461"/>
                  <a:gd name="T18" fmla="*/ 275 w 446"/>
                  <a:gd name="T19" fmla="*/ 337 h 461"/>
                  <a:gd name="T20" fmla="*/ 312 w 446"/>
                  <a:gd name="T21" fmla="*/ 308 h 461"/>
                  <a:gd name="T22" fmla="*/ 343 w 446"/>
                  <a:gd name="T23" fmla="*/ 312 h 461"/>
                  <a:gd name="T24" fmla="*/ 397 w 446"/>
                  <a:gd name="T25" fmla="*/ 301 h 461"/>
                  <a:gd name="T26" fmla="*/ 441 w 446"/>
                  <a:gd name="T27" fmla="*/ 273 h 461"/>
                  <a:gd name="T28" fmla="*/ 444 w 446"/>
                  <a:gd name="T29" fmla="*/ 227 h 461"/>
                  <a:gd name="T30" fmla="*/ 446 w 446"/>
                  <a:gd name="T31" fmla="*/ 182 h 461"/>
                  <a:gd name="T32" fmla="*/ 414 w 446"/>
                  <a:gd name="T33" fmla="*/ 159 h 461"/>
                  <a:gd name="T34" fmla="*/ 363 w 446"/>
                  <a:gd name="T35" fmla="*/ 131 h 461"/>
                  <a:gd name="T36" fmla="*/ 343 w 446"/>
                  <a:gd name="T37" fmla="*/ 106 h 461"/>
                  <a:gd name="T38" fmla="*/ 303 w 446"/>
                  <a:gd name="T39" fmla="*/ 76 h 461"/>
                  <a:gd name="T40" fmla="*/ 263 w 446"/>
                  <a:gd name="T41" fmla="*/ 46 h 461"/>
                  <a:gd name="T42" fmla="*/ 224 w 446"/>
                  <a:gd name="T43" fmla="*/ 16 h 461"/>
                  <a:gd name="T44" fmla="*/ 180 w 446"/>
                  <a:gd name="T45" fmla="*/ 0 h 461"/>
                  <a:gd name="T46" fmla="*/ 159 w 446"/>
                  <a:gd name="T47" fmla="*/ 33 h 461"/>
                  <a:gd name="T48" fmla="*/ 165 w 446"/>
                  <a:gd name="T49" fmla="*/ 100 h 461"/>
                  <a:gd name="T50" fmla="*/ 171 w 446"/>
                  <a:gd name="T51" fmla="*/ 165 h 461"/>
                  <a:gd name="T52" fmla="*/ 177 w 446"/>
                  <a:gd name="T53" fmla="*/ 231 h 461"/>
                  <a:gd name="T54" fmla="*/ 187 w 446"/>
                  <a:gd name="T55" fmla="*/ 269 h 461"/>
                  <a:gd name="T56" fmla="*/ 157 w 446"/>
                  <a:gd name="T57" fmla="*/ 295 h 461"/>
                  <a:gd name="T58" fmla="*/ 105 w 446"/>
                  <a:gd name="T59" fmla="*/ 295 h 461"/>
                  <a:gd name="T60" fmla="*/ 76 w 446"/>
                  <a:gd name="T61" fmla="*/ 292 h 461"/>
                  <a:gd name="T62" fmla="*/ 34 w 446"/>
                  <a:gd name="T63" fmla="*/ 303 h 461"/>
                  <a:gd name="T64" fmla="*/ 5 w 446"/>
                  <a:gd name="T65" fmla="*/ 320 h 461"/>
                  <a:gd name="T66" fmla="*/ 7 w 446"/>
                  <a:gd name="T67" fmla="*/ 349 h 461"/>
                  <a:gd name="T68" fmla="*/ 23 w 446"/>
                  <a:gd name="T69" fmla="*/ 392 h 461"/>
                  <a:gd name="T70" fmla="*/ 36 w 446"/>
                  <a:gd name="T71" fmla="*/ 399 h 461"/>
                  <a:gd name="T72" fmla="*/ 61 w 446"/>
                  <a:gd name="T73" fmla="*/ 401 h 461"/>
                  <a:gd name="T74" fmla="*/ 83 w 446"/>
                  <a:gd name="T75" fmla="*/ 389 h 461"/>
                  <a:gd name="T76" fmla="*/ 102 w 446"/>
                  <a:gd name="T77" fmla="*/ 422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46" h="461">
                    <a:moveTo>
                      <a:pt x="102" y="422"/>
                    </a:moveTo>
                    <a:lnTo>
                      <a:pt x="98" y="432"/>
                    </a:lnTo>
                    <a:lnTo>
                      <a:pt x="101" y="433"/>
                    </a:lnTo>
                    <a:lnTo>
                      <a:pt x="115" y="461"/>
                    </a:lnTo>
                    <a:lnTo>
                      <a:pt x="121" y="455"/>
                    </a:lnTo>
                    <a:lnTo>
                      <a:pt x="137" y="459"/>
                    </a:lnTo>
                    <a:lnTo>
                      <a:pt x="150" y="451"/>
                    </a:lnTo>
                    <a:lnTo>
                      <a:pt x="160" y="444"/>
                    </a:lnTo>
                    <a:lnTo>
                      <a:pt x="163" y="456"/>
                    </a:lnTo>
                    <a:lnTo>
                      <a:pt x="182" y="453"/>
                    </a:lnTo>
                    <a:lnTo>
                      <a:pt x="189" y="412"/>
                    </a:lnTo>
                    <a:lnTo>
                      <a:pt x="196" y="404"/>
                    </a:lnTo>
                    <a:lnTo>
                      <a:pt x="211" y="391"/>
                    </a:lnTo>
                    <a:lnTo>
                      <a:pt x="217" y="378"/>
                    </a:lnTo>
                    <a:lnTo>
                      <a:pt x="221" y="361"/>
                    </a:lnTo>
                    <a:lnTo>
                      <a:pt x="239" y="367"/>
                    </a:lnTo>
                    <a:lnTo>
                      <a:pt x="243" y="356"/>
                    </a:lnTo>
                    <a:lnTo>
                      <a:pt x="249" y="353"/>
                    </a:lnTo>
                    <a:lnTo>
                      <a:pt x="259" y="338"/>
                    </a:lnTo>
                    <a:lnTo>
                      <a:pt x="275" y="337"/>
                    </a:lnTo>
                    <a:lnTo>
                      <a:pt x="278" y="325"/>
                    </a:lnTo>
                    <a:lnTo>
                      <a:pt x="312" y="308"/>
                    </a:lnTo>
                    <a:lnTo>
                      <a:pt x="338" y="311"/>
                    </a:lnTo>
                    <a:lnTo>
                      <a:pt x="343" y="312"/>
                    </a:lnTo>
                    <a:lnTo>
                      <a:pt x="367" y="302"/>
                    </a:lnTo>
                    <a:lnTo>
                      <a:pt x="397" y="301"/>
                    </a:lnTo>
                    <a:lnTo>
                      <a:pt x="427" y="300"/>
                    </a:lnTo>
                    <a:lnTo>
                      <a:pt x="441" y="273"/>
                    </a:lnTo>
                    <a:lnTo>
                      <a:pt x="442" y="250"/>
                    </a:lnTo>
                    <a:lnTo>
                      <a:pt x="444" y="227"/>
                    </a:lnTo>
                    <a:lnTo>
                      <a:pt x="445" y="205"/>
                    </a:lnTo>
                    <a:lnTo>
                      <a:pt x="446" y="182"/>
                    </a:lnTo>
                    <a:lnTo>
                      <a:pt x="415" y="182"/>
                    </a:lnTo>
                    <a:lnTo>
                      <a:pt x="414" y="159"/>
                    </a:lnTo>
                    <a:lnTo>
                      <a:pt x="376" y="143"/>
                    </a:lnTo>
                    <a:lnTo>
                      <a:pt x="363" y="131"/>
                    </a:lnTo>
                    <a:lnTo>
                      <a:pt x="363" y="122"/>
                    </a:lnTo>
                    <a:lnTo>
                      <a:pt x="343" y="106"/>
                    </a:lnTo>
                    <a:lnTo>
                      <a:pt x="323" y="91"/>
                    </a:lnTo>
                    <a:lnTo>
                      <a:pt x="303" y="76"/>
                    </a:lnTo>
                    <a:lnTo>
                      <a:pt x="283" y="61"/>
                    </a:lnTo>
                    <a:lnTo>
                      <a:pt x="263" y="46"/>
                    </a:lnTo>
                    <a:lnTo>
                      <a:pt x="243" y="31"/>
                    </a:lnTo>
                    <a:lnTo>
                      <a:pt x="224" y="16"/>
                    </a:lnTo>
                    <a:lnTo>
                      <a:pt x="204" y="0"/>
                    </a:lnTo>
                    <a:lnTo>
                      <a:pt x="180" y="0"/>
                    </a:lnTo>
                    <a:lnTo>
                      <a:pt x="157" y="0"/>
                    </a:lnTo>
                    <a:lnTo>
                      <a:pt x="159" y="33"/>
                    </a:lnTo>
                    <a:lnTo>
                      <a:pt x="162" y="66"/>
                    </a:lnTo>
                    <a:lnTo>
                      <a:pt x="165" y="100"/>
                    </a:lnTo>
                    <a:lnTo>
                      <a:pt x="168" y="133"/>
                    </a:lnTo>
                    <a:lnTo>
                      <a:pt x="171" y="165"/>
                    </a:lnTo>
                    <a:lnTo>
                      <a:pt x="174" y="198"/>
                    </a:lnTo>
                    <a:lnTo>
                      <a:pt x="177" y="231"/>
                    </a:lnTo>
                    <a:lnTo>
                      <a:pt x="180" y="264"/>
                    </a:lnTo>
                    <a:lnTo>
                      <a:pt x="187" y="269"/>
                    </a:lnTo>
                    <a:lnTo>
                      <a:pt x="183" y="295"/>
                    </a:lnTo>
                    <a:lnTo>
                      <a:pt x="157" y="295"/>
                    </a:lnTo>
                    <a:lnTo>
                      <a:pt x="131" y="295"/>
                    </a:lnTo>
                    <a:lnTo>
                      <a:pt x="105" y="295"/>
                    </a:lnTo>
                    <a:lnTo>
                      <a:pt x="79" y="295"/>
                    </a:lnTo>
                    <a:lnTo>
                      <a:pt x="76" y="292"/>
                    </a:lnTo>
                    <a:lnTo>
                      <a:pt x="38" y="302"/>
                    </a:lnTo>
                    <a:lnTo>
                      <a:pt x="34" y="303"/>
                    </a:lnTo>
                    <a:lnTo>
                      <a:pt x="18" y="294"/>
                    </a:lnTo>
                    <a:lnTo>
                      <a:pt x="5" y="320"/>
                    </a:lnTo>
                    <a:lnTo>
                      <a:pt x="0" y="318"/>
                    </a:lnTo>
                    <a:lnTo>
                      <a:pt x="7" y="349"/>
                    </a:lnTo>
                    <a:lnTo>
                      <a:pt x="15" y="361"/>
                    </a:lnTo>
                    <a:lnTo>
                      <a:pt x="23" y="392"/>
                    </a:lnTo>
                    <a:lnTo>
                      <a:pt x="19" y="399"/>
                    </a:lnTo>
                    <a:lnTo>
                      <a:pt x="36" y="399"/>
                    </a:lnTo>
                    <a:lnTo>
                      <a:pt x="45" y="403"/>
                    </a:lnTo>
                    <a:lnTo>
                      <a:pt x="61" y="401"/>
                    </a:lnTo>
                    <a:lnTo>
                      <a:pt x="79" y="394"/>
                    </a:lnTo>
                    <a:lnTo>
                      <a:pt x="83" y="389"/>
                    </a:lnTo>
                    <a:lnTo>
                      <a:pt x="92" y="414"/>
                    </a:lnTo>
                    <a:lnTo>
                      <a:pt x="102" y="422"/>
                    </a:lnTo>
                    <a:close/>
                  </a:path>
                </a:pathLst>
              </a:custGeom>
              <a:solidFill>
                <a:srgbClr val="990099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13" name="Freeform 74"/>
              <p:cNvSpPr>
                <a:spLocks/>
              </p:cNvSpPr>
              <p:nvPr/>
            </p:nvSpPr>
            <p:spPr bwMode="auto">
              <a:xfrm>
                <a:off x="2170179" y="2355057"/>
                <a:ext cx="230386" cy="150746"/>
              </a:xfrm>
              <a:custGeom>
                <a:avLst/>
                <a:gdLst>
                  <a:gd name="T0" fmla="*/ 41 w 81"/>
                  <a:gd name="T1" fmla="*/ 32 h 53"/>
                  <a:gd name="T2" fmla="*/ 37 w 81"/>
                  <a:gd name="T3" fmla="*/ 41 h 53"/>
                  <a:gd name="T4" fmla="*/ 43 w 81"/>
                  <a:gd name="T5" fmla="*/ 48 h 53"/>
                  <a:gd name="T6" fmla="*/ 45 w 81"/>
                  <a:gd name="T7" fmla="*/ 53 h 53"/>
                  <a:gd name="T8" fmla="*/ 51 w 81"/>
                  <a:gd name="T9" fmla="*/ 41 h 53"/>
                  <a:gd name="T10" fmla="*/ 76 w 81"/>
                  <a:gd name="T11" fmla="*/ 31 h 53"/>
                  <a:gd name="T12" fmla="*/ 77 w 81"/>
                  <a:gd name="T13" fmla="*/ 13 h 53"/>
                  <a:gd name="T14" fmla="*/ 81 w 81"/>
                  <a:gd name="T15" fmla="*/ 0 h 53"/>
                  <a:gd name="T16" fmla="*/ 58 w 81"/>
                  <a:gd name="T17" fmla="*/ 2 h 53"/>
                  <a:gd name="T18" fmla="*/ 35 w 81"/>
                  <a:gd name="T19" fmla="*/ 4 h 53"/>
                  <a:gd name="T20" fmla="*/ 0 w 81"/>
                  <a:gd name="T21" fmla="*/ 11 h 53"/>
                  <a:gd name="T22" fmla="*/ 13 w 81"/>
                  <a:gd name="T23" fmla="*/ 12 h 53"/>
                  <a:gd name="T24" fmla="*/ 9 w 81"/>
                  <a:gd name="T25" fmla="*/ 18 h 53"/>
                  <a:gd name="T26" fmla="*/ 22 w 81"/>
                  <a:gd name="T27" fmla="*/ 21 h 53"/>
                  <a:gd name="T28" fmla="*/ 21 w 81"/>
                  <a:gd name="T29" fmla="*/ 24 h 53"/>
                  <a:gd name="T30" fmla="*/ 28 w 81"/>
                  <a:gd name="T31" fmla="*/ 27 h 53"/>
                  <a:gd name="T32" fmla="*/ 41 w 81"/>
                  <a:gd name="T33" fmla="*/ 24 h 53"/>
                  <a:gd name="T34" fmla="*/ 45 w 81"/>
                  <a:gd name="T35" fmla="*/ 28 h 53"/>
                  <a:gd name="T36" fmla="*/ 31 w 81"/>
                  <a:gd name="T37" fmla="*/ 30 h 53"/>
                  <a:gd name="T38" fmla="*/ 30 w 81"/>
                  <a:gd name="T39" fmla="*/ 35 h 53"/>
                  <a:gd name="T40" fmla="*/ 41 w 81"/>
                  <a:gd name="T41" fmla="*/ 3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1" h="53">
                    <a:moveTo>
                      <a:pt x="41" y="32"/>
                    </a:moveTo>
                    <a:lnTo>
                      <a:pt x="37" y="41"/>
                    </a:lnTo>
                    <a:lnTo>
                      <a:pt x="43" y="48"/>
                    </a:lnTo>
                    <a:lnTo>
                      <a:pt x="45" y="53"/>
                    </a:lnTo>
                    <a:lnTo>
                      <a:pt x="51" y="41"/>
                    </a:lnTo>
                    <a:lnTo>
                      <a:pt x="76" y="31"/>
                    </a:lnTo>
                    <a:lnTo>
                      <a:pt x="77" y="13"/>
                    </a:lnTo>
                    <a:lnTo>
                      <a:pt x="81" y="0"/>
                    </a:lnTo>
                    <a:lnTo>
                      <a:pt x="58" y="2"/>
                    </a:lnTo>
                    <a:lnTo>
                      <a:pt x="35" y="4"/>
                    </a:lnTo>
                    <a:lnTo>
                      <a:pt x="0" y="11"/>
                    </a:lnTo>
                    <a:lnTo>
                      <a:pt x="13" y="12"/>
                    </a:lnTo>
                    <a:lnTo>
                      <a:pt x="9" y="18"/>
                    </a:lnTo>
                    <a:lnTo>
                      <a:pt x="22" y="21"/>
                    </a:lnTo>
                    <a:lnTo>
                      <a:pt x="21" y="24"/>
                    </a:lnTo>
                    <a:lnTo>
                      <a:pt x="28" y="27"/>
                    </a:lnTo>
                    <a:lnTo>
                      <a:pt x="41" y="24"/>
                    </a:lnTo>
                    <a:lnTo>
                      <a:pt x="45" y="28"/>
                    </a:lnTo>
                    <a:lnTo>
                      <a:pt x="31" y="30"/>
                    </a:lnTo>
                    <a:lnTo>
                      <a:pt x="30" y="35"/>
                    </a:lnTo>
                    <a:lnTo>
                      <a:pt x="41" y="32"/>
                    </a:lnTo>
                    <a:close/>
                  </a:path>
                </a:pathLst>
              </a:custGeom>
              <a:solidFill>
                <a:srgbClr val="FF8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14" name="Freeform 75"/>
              <p:cNvSpPr>
                <a:spLocks/>
              </p:cNvSpPr>
              <p:nvPr/>
            </p:nvSpPr>
            <p:spPr bwMode="auto">
              <a:xfrm>
                <a:off x="3671954" y="2261196"/>
                <a:ext cx="921544" cy="827683"/>
              </a:xfrm>
              <a:custGeom>
                <a:avLst/>
                <a:gdLst>
                  <a:gd name="T0" fmla="*/ 214 w 324"/>
                  <a:gd name="T1" fmla="*/ 208 h 291"/>
                  <a:gd name="T2" fmla="*/ 193 w 324"/>
                  <a:gd name="T3" fmla="*/ 215 h 291"/>
                  <a:gd name="T4" fmla="*/ 181 w 324"/>
                  <a:gd name="T5" fmla="*/ 233 h 291"/>
                  <a:gd name="T6" fmla="*/ 169 w 324"/>
                  <a:gd name="T7" fmla="*/ 251 h 291"/>
                  <a:gd name="T8" fmla="*/ 161 w 324"/>
                  <a:gd name="T9" fmla="*/ 277 h 291"/>
                  <a:gd name="T10" fmla="*/ 152 w 324"/>
                  <a:gd name="T11" fmla="*/ 276 h 291"/>
                  <a:gd name="T12" fmla="*/ 153 w 324"/>
                  <a:gd name="T13" fmla="*/ 285 h 291"/>
                  <a:gd name="T14" fmla="*/ 126 w 324"/>
                  <a:gd name="T15" fmla="*/ 286 h 291"/>
                  <a:gd name="T16" fmla="*/ 121 w 324"/>
                  <a:gd name="T17" fmla="*/ 282 h 291"/>
                  <a:gd name="T18" fmla="*/ 117 w 324"/>
                  <a:gd name="T19" fmla="*/ 284 h 291"/>
                  <a:gd name="T20" fmla="*/ 113 w 324"/>
                  <a:gd name="T21" fmla="*/ 288 h 291"/>
                  <a:gd name="T22" fmla="*/ 110 w 324"/>
                  <a:gd name="T23" fmla="*/ 278 h 291"/>
                  <a:gd name="T24" fmla="*/ 109 w 324"/>
                  <a:gd name="T25" fmla="*/ 291 h 291"/>
                  <a:gd name="T26" fmla="*/ 109 w 324"/>
                  <a:gd name="T27" fmla="*/ 286 h 291"/>
                  <a:gd name="T28" fmla="*/ 106 w 324"/>
                  <a:gd name="T29" fmla="*/ 288 h 291"/>
                  <a:gd name="T30" fmla="*/ 97 w 324"/>
                  <a:gd name="T31" fmla="*/ 288 h 291"/>
                  <a:gd name="T32" fmla="*/ 86 w 324"/>
                  <a:gd name="T33" fmla="*/ 290 h 291"/>
                  <a:gd name="T34" fmla="*/ 74 w 324"/>
                  <a:gd name="T35" fmla="*/ 260 h 291"/>
                  <a:gd name="T36" fmla="*/ 76 w 324"/>
                  <a:gd name="T37" fmla="*/ 258 h 291"/>
                  <a:gd name="T38" fmla="*/ 71 w 324"/>
                  <a:gd name="T39" fmla="*/ 253 h 291"/>
                  <a:gd name="T40" fmla="*/ 73 w 324"/>
                  <a:gd name="T41" fmla="*/ 253 h 291"/>
                  <a:gd name="T42" fmla="*/ 66 w 324"/>
                  <a:gd name="T43" fmla="*/ 246 h 291"/>
                  <a:gd name="T44" fmla="*/ 37 w 324"/>
                  <a:gd name="T45" fmla="*/ 227 h 291"/>
                  <a:gd name="T46" fmla="*/ 22 w 324"/>
                  <a:gd name="T47" fmla="*/ 226 h 291"/>
                  <a:gd name="T48" fmla="*/ 19 w 324"/>
                  <a:gd name="T49" fmla="*/ 227 h 291"/>
                  <a:gd name="T50" fmla="*/ 5 w 324"/>
                  <a:gd name="T51" fmla="*/ 229 h 291"/>
                  <a:gd name="T52" fmla="*/ 0 w 324"/>
                  <a:gd name="T53" fmla="*/ 227 h 291"/>
                  <a:gd name="T54" fmla="*/ 2 w 324"/>
                  <a:gd name="T55" fmla="*/ 186 h 291"/>
                  <a:gd name="T56" fmla="*/ 5 w 324"/>
                  <a:gd name="T57" fmla="*/ 144 h 291"/>
                  <a:gd name="T58" fmla="*/ 25 w 324"/>
                  <a:gd name="T59" fmla="*/ 110 h 291"/>
                  <a:gd name="T60" fmla="*/ 27 w 324"/>
                  <a:gd name="T61" fmla="*/ 81 h 291"/>
                  <a:gd name="T62" fmla="*/ 23 w 324"/>
                  <a:gd name="T63" fmla="*/ 65 h 291"/>
                  <a:gd name="T64" fmla="*/ 24 w 324"/>
                  <a:gd name="T65" fmla="*/ 64 h 291"/>
                  <a:gd name="T66" fmla="*/ 25 w 324"/>
                  <a:gd name="T67" fmla="*/ 51 h 291"/>
                  <a:gd name="T68" fmla="*/ 33 w 324"/>
                  <a:gd name="T69" fmla="*/ 31 h 291"/>
                  <a:gd name="T70" fmla="*/ 38 w 324"/>
                  <a:gd name="T71" fmla="*/ 8 h 291"/>
                  <a:gd name="T72" fmla="*/ 64 w 324"/>
                  <a:gd name="T73" fmla="*/ 0 h 291"/>
                  <a:gd name="T74" fmla="*/ 92 w 324"/>
                  <a:gd name="T75" fmla="*/ 2 h 291"/>
                  <a:gd name="T76" fmla="*/ 110 w 324"/>
                  <a:gd name="T77" fmla="*/ 20 h 291"/>
                  <a:gd name="T78" fmla="*/ 138 w 324"/>
                  <a:gd name="T79" fmla="*/ 12 h 291"/>
                  <a:gd name="T80" fmla="*/ 158 w 324"/>
                  <a:gd name="T81" fmla="*/ 20 h 291"/>
                  <a:gd name="T82" fmla="*/ 179 w 324"/>
                  <a:gd name="T83" fmla="*/ 29 h 291"/>
                  <a:gd name="T84" fmla="*/ 210 w 324"/>
                  <a:gd name="T85" fmla="*/ 13 h 291"/>
                  <a:gd name="T86" fmla="*/ 237 w 324"/>
                  <a:gd name="T87" fmla="*/ 16 h 291"/>
                  <a:gd name="T88" fmla="*/ 265 w 324"/>
                  <a:gd name="T89" fmla="*/ 19 h 291"/>
                  <a:gd name="T90" fmla="*/ 296 w 324"/>
                  <a:gd name="T91" fmla="*/ 1 h 291"/>
                  <a:gd name="T92" fmla="*/ 308 w 324"/>
                  <a:gd name="T93" fmla="*/ 20 h 291"/>
                  <a:gd name="T94" fmla="*/ 312 w 324"/>
                  <a:gd name="T95" fmla="*/ 43 h 291"/>
                  <a:gd name="T96" fmla="*/ 324 w 324"/>
                  <a:gd name="T97" fmla="*/ 55 h 291"/>
                  <a:gd name="T98" fmla="*/ 317 w 324"/>
                  <a:gd name="T99" fmla="*/ 73 h 291"/>
                  <a:gd name="T100" fmla="*/ 299 w 324"/>
                  <a:gd name="T101" fmla="*/ 90 h 291"/>
                  <a:gd name="T102" fmla="*/ 289 w 324"/>
                  <a:gd name="T103" fmla="*/ 112 h 291"/>
                  <a:gd name="T104" fmla="*/ 278 w 324"/>
                  <a:gd name="T105" fmla="*/ 134 h 291"/>
                  <a:gd name="T106" fmla="*/ 268 w 324"/>
                  <a:gd name="T107" fmla="*/ 159 h 291"/>
                  <a:gd name="T108" fmla="*/ 258 w 324"/>
                  <a:gd name="T109" fmla="*/ 175 h 291"/>
                  <a:gd name="T110" fmla="*/ 248 w 324"/>
                  <a:gd name="T111" fmla="*/ 202 h 291"/>
                  <a:gd name="T112" fmla="*/ 231 w 324"/>
                  <a:gd name="T113" fmla="*/ 227 h 291"/>
                  <a:gd name="T114" fmla="*/ 214 w 324"/>
                  <a:gd name="T115" fmla="*/ 208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24" h="291">
                    <a:moveTo>
                      <a:pt x="214" y="208"/>
                    </a:moveTo>
                    <a:lnTo>
                      <a:pt x="193" y="215"/>
                    </a:lnTo>
                    <a:lnTo>
                      <a:pt x="181" y="233"/>
                    </a:lnTo>
                    <a:lnTo>
                      <a:pt x="169" y="251"/>
                    </a:lnTo>
                    <a:lnTo>
                      <a:pt x="161" y="277"/>
                    </a:lnTo>
                    <a:lnTo>
                      <a:pt x="152" y="276"/>
                    </a:lnTo>
                    <a:lnTo>
                      <a:pt x="153" y="285"/>
                    </a:lnTo>
                    <a:lnTo>
                      <a:pt x="126" y="286"/>
                    </a:lnTo>
                    <a:lnTo>
                      <a:pt x="121" y="282"/>
                    </a:lnTo>
                    <a:lnTo>
                      <a:pt x="117" y="284"/>
                    </a:lnTo>
                    <a:lnTo>
                      <a:pt x="113" y="288"/>
                    </a:lnTo>
                    <a:lnTo>
                      <a:pt x="110" y="278"/>
                    </a:lnTo>
                    <a:lnTo>
                      <a:pt x="109" y="291"/>
                    </a:lnTo>
                    <a:lnTo>
                      <a:pt x="109" y="286"/>
                    </a:lnTo>
                    <a:lnTo>
                      <a:pt x="106" y="288"/>
                    </a:lnTo>
                    <a:lnTo>
                      <a:pt x="97" y="288"/>
                    </a:lnTo>
                    <a:lnTo>
                      <a:pt x="86" y="290"/>
                    </a:lnTo>
                    <a:lnTo>
                      <a:pt x="74" y="260"/>
                    </a:lnTo>
                    <a:lnTo>
                      <a:pt x="76" y="258"/>
                    </a:lnTo>
                    <a:lnTo>
                      <a:pt x="71" y="253"/>
                    </a:lnTo>
                    <a:lnTo>
                      <a:pt x="73" y="253"/>
                    </a:lnTo>
                    <a:lnTo>
                      <a:pt x="66" y="246"/>
                    </a:lnTo>
                    <a:lnTo>
                      <a:pt x="37" y="227"/>
                    </a:lnTo>
                    <a:lnTo>
                      <a:pt x="22" y="226"/>
                    </a:lnTo>
                    <a:lnTo>
                      <a:pt x="19" y="227"/>
                    </a:lnTo>
                    <a:lnTo>
                      <a:pt x="5" y="229"/>
                    </a:lnTo>
                    <a:lnTo>
                      <a:pt x="0" y="227"/>
                    </a:lnTo>
                    <a:lnTo>
                      <a:pt x="2" y="186"/>
                    </a:lnTo>
                    <a:lnTo>
                      <a:pt x="5" y="144"/>
                    </a:lnTo>
                    <a:lnTo>
                      <a:pt x="25" y="110"/>
                    </a:lnTo>
                    <a:lnTo>
                      <a:pt x="27" y="81"/>
                    </a:lnTo>
                    <a:lnTo>
                      <a:pt x="23" y="65"/>
                    </a:lnTo>
                    <a:lnTo>
                      <a:pt x="24" y="64"/>
                    </a:lnTo>
                    <a:lnTo>
                      <a:pt x="25" y="51"/>
                    </a:lnTo>
                    <a:lnTo>
                      <a:pt x="33" y="31"/>
                    </a:lnTo>
                    <a:lnTo>
                      <a:pt x="38" y="8"/>
                    </a:lnTo>
                    <a:lnTo>
                      <a:pt x="64" y="0"/>
                    </a:lnTo>
                    <a:lnTo>
                      <a:pt x="92" y="2"/>
                    </a:lnTo>
                    <a:lnTo>
                      <a:pt x="110" y="20"/>
                    </a:lnTo>
                    <a:lnTo>
                      <a:pt x="138" y="12"/>
                    </a:lnTo>
                    <a:lnTo>
                      <a:pt x="158" y="20"/>
                    </a:lnTo>
                    <a:lnTo>
                      <a:pt x="179" y="29"/>
                    </a:lnTo>
                    <a:lnTo>
                      <a:pt x="210" y="13"/>
                    </a:lnTo>
                    <a:lnTo>
                      <a:pt x="237" y="16"/>
                    </a:lnTo>
                    <a:lnTo>
                      <a:pt x="265" y="19"/>
                    </a:lnTo>
                    <a:lnTo>
                      <a:pt x="296" y="1"/>
                    </a:lnTo>
                    <a:lnTo>
                      <a:pt x="308" y="20"/>
                    </a:lnTo>
                    <a:lnTo>
                      <a:pt x="312" y="43"/>
                    </a:lnTo>
                    <a:lnTo>
                      <a:pt x="324" y="55"/>
                    </a:lnTo>
                    <a:lnTo>
                      <a:pt x="317" y="73"/>
                    </a:lnTo>
                    <a:lnTo>
                      <a:pt x="299" y="90"/>
                    </a:lnTo>
                    <a:lnTo>
                      <a:pt x="289" y="112"/>
                    </a:lnTo>
                    <a:lnTo>
                      <a:pt x="278" y="134"/>
                    </a:lnTo>
                    <a:lnTo>
                      <a:pt x="268" y="159"/>
                    </a:lnTo>
                    <a:lnTo>
                      <a:pt x="258" y="175"/>
                    </a:lnTo>
                    <a:lnTo>
                      <a:pt x="248" y="202"/>
                    </a:lnTo>
                    <a:lnTo>
                      <a:pt x="231" y="227"/>
                    </a:lnTo>
                    <a:lnTo>
                      <a:pt x="214" y="208"/>
                    </a:lnTo>
                    <a:close/>
                  </a:path>
                </a:pathLst>
              </a:custGeom>
              <a:solidFill>
                <a:srgbClr val="FF33CC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15" name="Freeform 76"/>
              <p:cNvSpPr>
                <a:spLocks/>
              </p:cNvSpPr>
              <p:nvPr/>
            </p:nvSpPr>
            <p:spPr bwMode="auto">
              <a:xfrm>
                <a:off x="3211182" y="2491582"/>
                <a:ext cx="341313" cy="557477"/>
              </a:xfrm>
              <a:custGeom>
                <a:avLst/>
                <a:gdLst>
                  <a:gd name="T0" fmla="*/ 106 w 120"/>
                  <a:gd name="T1" fmla="*/ 167 h 196"/>
                  <a:gd name="T2" fmla="*/ 87 w 120"/>
                  <a:gd name="T3" fmla="*/ 174 h 196"/>
                  <a:gd name="T4" fmla="*/ 67 w 120"/>
                  <a:gd name="T5" fmla="*/ 182 h 196"/>
                  <a:gd name="T6" fmla="*/ 48 w 120"/>
                  <a:gd name="T7" fmla="*/ 190 h 196"/>
                  <a:gd name="T8" fmla="*/ 40 w 120"/>
                  <a:gd name="T9" fmla="*/ 195 h 196"/>
                  <a:gd name="T10" fmla="*/ 29 w 120"/>
                  <a:gd name="T11" fmla="*/ 196 h 196"/>
                  <a:gd name="T12" fmla="*/ 3 w 120"/>
                  <a:gd name="T13" fmla="*/ 188 h 196"/>
                  <a:gd name="T14" fmla="*/ 12 w 120"/>
                  <a:gd name="T15" fmla="*/ 182 h 196"/>
                  <a:gd name="T16" fmla="*/ 6 w 120"/>
                  <a:gd name="T17" fmla="*/ 157 h 196"/>
                  <a:gd name="T18" fmla="*/ 0 w 120"/>
                  <a:gd name="T19" fmla="*/ 134 h 196"/>
                  <a:gd name="T20" fmla="*/ 10 w 120"/>
                  <a:gd name="T21" fmla="*/ 112 h 196"/>
                  <a:gd name="T22" fmla="*/ 20 w 120"/>
                  <a:gd name="T23" fmla="*/ 91 h 196"/>
                  <a:gd name="T24" fmla="*/ 15 w 120"/>
                  <a:gd name="T25" fmla="*/ 51 h 196"/>
                  <a:gd name="T26" fmla="*/ 12 w 120"/>
                  <a:gd name="T27" fmla="*/ 27 h 196"/>
                  <a:gd name="T28" fmla="*/ 11 w 120"/>
                  <a:gd name="T29" fmla="*/ 4 h 196"/>
                  <a:gd name="T30" fmla="*/ 43 w 120"/>
                  <a:gd name="T31" fmla="*/ 3 h 196"/>
                  <a:gd name="T32" fmla="*/ 76 w 120"/>
                  <a:gd name="T33" fmla="*/ 2 h 196"/>
                  <a:gd name="T34" fmla="*/ 83 w 120"/>
                  <a:gd name="T35" fmla="*/ 0 h 196"/>
                  <a:gd name="T36" fmla="*/ 87 w 120"/>
                  <a:gd name="T37" fmla="*/ 10 h 196"/>
                  <a:gd name="T38" fmla="*/ 98 w 120"/>
                  <a:gd name="T39" fmla="*/ 37 h 196"/>
                  <a:gd name="T40" fmla="*/ 98 w 120"/>
                  <a:gd name="T41" fmla="*/ 51 h 196"/>
                  <a:gd name="T42" fmla="*/ 100 w 120"/>
                  <a:gd name="T43" fmla="*/ 72 h 196"/>
                  <a:gd name="T44" fmla="*/ 104 w 120"/>
                  <a:gd name="T45" fmla="*/ 92 h 196"/>
                  <a:gd name="T46" fmla="*/ 105 w 120"/>
                  <a:gd name="T47" fmla="*/ 117 h 196"/>
                  <a:gd name="T48" fmla="*/ 106 w 120"/>
                  <a:gd name="T49" fmla="*/ 141 h 196"/>
                  <a:gd name="T50" fmla="*/ 120 w 120"/>
                  <a:gd name="T51" fmla="*/ 156 h 196"/>
                  <a:gd name="T52" fmla="*/ 107 w 120"/>
                  <a:gd name="T53" fmla="*/ 166 h 196"/>
                  <a:gd name="T54" fmla="*/ 96 w 120"/>
                  <a:gd name="T55" fmla="*/ 158 h 196"/>
                  <a:gd name="T56" fmla="*/ 106 w 120"/>
                  <a:gd name="T57" fmla="*/ 167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0" h="196">
                    <a:moveTo>
                      <a:pt x="106" y="167"/>
                    </a:moveTo>
                    <a:lnTo>
                      <a:pt x="87" y="174"/>
                    </a:lnTo>
                    <a:lnTo>
                      <a:pt x="67" y="182"/>
                    </a:lnTo>
                    <a:lnTo>
                      <a:pt x="48" y="190"/>
                    </a:lnTo>
                    <a:lnTo>
                      <a:pt x="40" y="195"/>
                    </a:lnTo>
                    <a:lnTo>
                      <a:pt x="29" y="196"/>
                    </a:lnTo>
                    <a:lnTo>
                      <a:pt x="3" y="188"/>
                    </a:lnTo>
                    <a:lnTo>
                      <a:pt x="12" y="182"/>
                    </a:lnTo>
                    <a:lnTo>
                      <a:pt x="6" y="157"/>
                    </a:lnTo>
                    <a:lnTo>
                      <a:pt x="0" y="134"/>
                    </a:lnTo>
                    <a:lnTo>
                      <a:pt x="10" y="112"/>
                    </a:lnTo>
                    <a:lnTo>
                      <a:pt x="20" y="91"/>
                    </a:lnTo>
                    <a:lnTo>
                      <a:pt x="15" y="51"/>
                    </a:lnTo>
                    <a:lnTo>
                      <a:pt x="12" y="27"/>
                    </a:lnTo>
                    <a:lnTo>
                      <a:pt x="11" y="4"/>
                    </a:lnTo>
                    <a:lnTo>
                      <a:pt x="43" y="3"/>
                    </a:lnTo>
                    <a:lnTo>
                      <a:pt x="76" y="2"/>
                    </a:lnTo>
                    <a:lnTo>
                      <a:pt x="83" y="0"/>
                    </a:lnTo>
                    <a:lnTo>
                      <a:pt x="87" y="10"/>
                    </a:lnTo>
                    <a:lnTo>
                      <a:pt x="98" y="37"/>
                    </a:lnTo>
                    <a:lnTo>
                      <a:pt x="98" y="51"/>
                    </a:lnTo>
                    <a:lnTo>
                      <a:pt x="100" y="72"/>
                    </a:lnTo>
                    <a:lnTo>
                      <a:pt x="104" y="92"/>
                    </a:lnTo>
                    <a:lnTo>
                      <a:pt x="105" y="117"/>
                    </a:lnTo>
                    <a:lnTo>
                      <a:pt x="106" y="141"/>
                    </a:lnTo>
                    <a:lnTo>
                      <a:pt x="120" y="156"/>
                    </a:lnTo>
                    <a:lnTo>
                      <a:pt x="107" y="166"/>
                    </a:lnTo>
                    <a:lnTo>
                      <a:pt x="96" y="158"/>
                    </a:lnTo>
                    <a:lnTo>
                      <a:pt x="106" y="167"/>
                    </a:lnTo>
                    <a:close/>
                  </a:path>
                </a:pathLst>
              </a:custGeom>
              <a:solidFill>
                <a:srgbClr val="990099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16" name="Freeform 77"/>
              <p:cNvSpPr>
                <a:spLocks/>
              </p:cNvSpPr>
              <p:nvPr/>
            </p:nvSpPr>
            <p:spPr bwMode="auto">
              <a:xfrm>
                <a:off x="3521208" y="2383499"/>
                <a:ext cx="227542" cy="540411"/>
              </a:xfrm>
              <a:custGeom>
                <a:avLst/>
                <a:gdLst>
                  <a:gd name="T0" fmla="*/ 5 w 80"/>
                  <a:gd name="T1" fmla="*/ 42 h 190"/>
                  <a:gd name="T2" fmla="*/ 4 w 80"/>
                  <a:gd name="T3" fmla="*/ 42 h 190"/>
                  <a:gd name="T4" fmla="*/ 0 w 80"/>
                  <a:gd name="T5" fmla="*/ 55 h 190"/>
                  <a:gd name="T6" fmla="*/ 15 w 80"/>
                  <a:gd name="T7" fmla="*/ 73 h 190"/>
                  <a:gd name="T8" fmla="*/ 20 w 80"/>
                  <a:gd name="T9" fmla="*/ 97 h 190"/>
                  <a:gd name="T10" fmla="*/ 21 w 80"/>
                  <a:gd name="T11" fmla="*/ 120 h 190"/>
                  <a:gd name="T12" fmla="*/ 21 w 80"/>
                  <a:gd name="T13" fmla="*/ 144 h 190"/>
                  <a:gd name="T14" fmla="*/ 22 w 80"/>
                  <a:gd name="T15" fmla="*/ 167 h 190"/>
                  <a:gd name="T16" fmla="*/ 23 w 80"/>
                  <a:gd name="T17" fmla="*/ 190 h 190"/>
                  <a:gd name="T18" fmla="*/ 48 w 80"/>
                  <a:gd name="T19" fmla="*/ 186 h 190"/>
                  <a:gd name="T20" fmla="*/ 53 w 80"/>
                  <a:gd name="T21" fmla="*/ 184 h 190"/>
                  <a:gd name="T22" fmla="*/ 55 w 80"/>
                  <a:gd name="T23" fmla="*/ 143 h 190"/>
                  <a:gd name="T24" fmla="*/ 58 w 80"/>
                  <a:gd name="T25" fmla="*/ 101 h 190"/>
                  <a:gd name="T26" fmla="*/ 78 w 80"/>
                  <a:gd name="T27" fmla="*/ 67 h 190"/>
                  <a:gd name="T28" fmla="*/ 80 w 80"/>
                  <a:gd name="T29" fmla="*/ 38 h 190"/>
                  <a:gd name="T30" fmla="*/ 76 w 80"/>
                  <a:gd name="T31" fmla="*/ 22 h 190"/>
                  <a:gd name="T32" fmla="*/ 77 w 80"/>
                  <a:gd name="T33" fmla="*/ 21 h 190"/>
                  <a:gd name="T34" fmla="*/ 53 w 80"/>
                  <a:gd name="T35" fmla="*/ 0 h 190"/>
                  <a:gd name="T36" fmla="*/ 45 w 80"/>
                  <a:gd name="T37" fmla="*/ 10 h 190"/>
                  <a:gd name="T38" fmla="*/ 44 w 80"/>
                  <a:gd name="T39" fmla="*/ 14 h 190"/>
                  <a:gd name="T40" fmla="*/ 44 w 80"/>
                  <a:gd name="T41" fmla="*/ 15 h 190"/>
                  <a:gd name="T42" fmla="*/ 43 w 80"/>
                  <a:gd name="T43" fmla="*/ 18 h 190"/>
                  <a:gd name="T44" fmla="*/ 23 w 80"/>
                  <a:gd name="T45" fmla="*/ 30 h 190"/>
                  <a:gd name="T46" fmla="*/ 5 w 80"/>
                  <a:gd name="T47" fmla="*/ 4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0" h="190">
                    <a:moveTo>
                      <a:pt x="5" y="42"/>
                    </a:moveTo>
                    <a:lnTo>
                      <a:pt x="4" y="42"/>
                    </a:lnTo>
                    <a:lnTo>
                      <a:pt x="0" y="55"/>
                    </a:lnTo>
                    <a:lnTo>
                      <a:pt x="15" y="73"/>
                    </a:lnTo>
                    <a:lnTo>
                      <a:pt x="20" y="97"/>
                    </a:lnTo>
                    <a:lnTo>
                      <a:pt x="21" y="120"/>
                    </a:lnTo>
                    <a:lnTo>
                      <a:pt x="21" y="144"/>
                    </a:lnTo>
                    <a:lnTo>
                      <a:pt x="22" y="167"/>
                    </a:lnTo>
                    <a:lnTo>
                      <a:pt x="23" y="190"/>
                    </a:lnTo>
                    <a:lnTo>
                      <a:pt x="48" y="186"/>
                    </a:lnTo>
                    <a:lnTo>
                      <a:pt x="53" y="184"/>
                    </a:lnTo>
                    <a:lnTo>
                      <a:pt x="55" y="143"/>
                    </a:lnTo>
                    <a:lnTo>
                      <a:pt x="58" y="101"/>
                    </a:lnTo>
                    <a:lnTo>
                      <a:pt x="78" y="67"/>
                    </a:lnTo>
                    <a:lnTo>
                      <a:pt x="80" y="38"/>
                    </a:lnTo>
                    <a:lnTo>
                      <a:pt x="76" y="22"/>
                    </a:lnTo>
                    <a:lnTo>
                      <a:pt x="77" y="21"/>
                    </a:lnTo>
                    <a:lnTo>
                      <a:pt x="53" y="0"/>
                    </a:lnTo>
                    <a:lnTo>
                      <a:pt x="45" y="10"/>
                    </a:lnTo>
                    <a:lnTo>
                      <a:pt x="44" y="14"/>
                    </a:lnTo>
                    <a:lnTo>
                      <a:pt x="44" y="15"/>
                    </a:lnTo>
                    <a:lnTo>
                      <a:pt x="43" y="18"/>
                    </a:lnTo>
                    <a:lnTo>
                      <a:pt x="23" y="30"/>
                    </a:lnTo>
                    <a:lnTo>
                      <a:pt x="5" y="42"/>
                    </a:lnTo>
                    <a:close/>
                  </a:path>
                </a:pathLst>
              </a:custGeom>
              <a:solidFill>
                <a:srgbClr val="990099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17" name="Freeform 78"/>
              <p:cNvSpPr>
                <a:spLocks/>
              </p:cNvSpPr>
              <p:nvPr/>
            </p:nvSpPr>
            <p:spPr bwMode="auto">
              <a:xfrm>
                <a:off x="3034838" y="2141736"/>
                <a:ext cx="611518" cy="494903"/>
              </a:xfrm>
              <a:custGeom>
                <a:avLst/>
                <a:gdLst>
                  <a:gd name="T0" fmla="*/ 176 w 215"/>
                  <a:gd name="T1" fmla="*/ 127 h 174"/>
                  <a:gd name="T2" fmla="*/ 168 w 215"/>
                  <a:gd name="T3" fmla="*/ 127 h 174"/>
                  <a:gd name="T4" fmla="*/ 145 w 215"/>
                  <a:gd name="T5" fmla="*/ 123 h 174"/>
                  <a:gd name="T6" fmla="*/ 138 w 215"/>
                  <a:gd name="T7" fmla="*/ 125 h 174"/>
                  <a:gd name="T8" fmla="*/ 105 w 215"/>
                  <a:gd name="T9" fmla="*/ 126 h 174"/>
                  <a:gd name="T10" fmla="*/ 73 w 215"/>
                  <a:gd name="T11" fmla="*/ 127 h 174"/>
                  <a:gd name="T12" fmla="*/ 74 w 215"/>
                  <a:gd name="T13" fmla="*/ 150 h 174"/>
                  <a:gd name="T14" fmla="*/ 77 w 215"/>
                  <a:gd name="T15" fmla="*/ 174 h 174"/>
                  <a:gd name="T16" fmla="*/ 53 w 215"/>
                  <a:gd name="T17" fmla="*/ 160 h 174"/>
                  <a:gd name="T18" fmla="*/ 27 w 215"/>
                  <a:gd name="T19" fmla="*/ 167 h 174"/>
                  <a:gd name="T20" fmla="*/ 11 w 215"/>
                  <a:gd name="T21" fmla="*/ 150 h 174"/>
                  <a:gd name="T22" fmla="*/ 0 w 215"/>
                  <a:gd name="T23" fmla="*/ 145 h 174"/>
                  <a:gd name="T24" fmla="*/ 7 w 215"/>
                  <a:gd name="T25" fmla="*/ 104 h 174"/>
                  <a:gd name="T26" fmla="*/ 14 w 215"/>
                  <a:gd name="T27" fmla="*/ 96 h 174"/>
                  <a:gd name="T28" fmla="*/ 29 w 215"/>
                  <a:gd name="T29" fmla="*/ 83 h 174"/>
                  <a:gd name="T30" fmla="*/ 35 w 215"/>
                  <a:gd name="T31" fmla="*/ 70 h 174"/>
                  <a:gd name="T32" fmla="*/ 39 w 215"/>
                  <a:gd name="T33" fmla="*/ 53 h 174"/>
                  <a:gd name="T34" fmla="*/ 57 w 215"/>
                  <a:gd name="T35" fmla="*/ 59 h 174"/>
                  <a:gd name="T36" fmla="*/ 61 w 215"/>
                  <a:gd name="T37" fmla="*/ 48 h 174"/>
                  <a:gd name="T38" fmla="*/ 67 w 215"/>
                  <a:gd name="T39" fmla="*/ 45 h 174"/>
                  <a:gd name="T40" fmla="*/ 77 w 215"/>
                  <a:gd name="T41" fmla="*/ 30 h 174"/>
                  <a:gd name="T42" fmla="*/ 93 w 215"/>
                  <a:gd name="T43" fmla="*/ 29 h 174"/>
                  <a:gd name="T44" fmla="*/ 96 w 215"/>
                  <a:gd name="T45" fmla="*/ 17 h 174"/>
                  <a:gd name="T46" fmla="*/ 130 w 215"/>
                  <a:gd name="T47" fmla="*/ 0 h 174"/>
                  <a:gd name="T48" fmla="*/ 156 w 215"/>
                  <a:gd name="T49" fmla="*/ 3 h 174"/>
                  <a:gd name="T50" fmla="*/ 159 w 215"/>
                  <a:gd name="T51" fmla="*/ 30 h 174"/>
                  <a:gd name="T52" fmla="*/ 181 w 215"/>
                  <a:gd name="T53" fmla="*/ 52 h 174"/>
                  <a:gd name="T54" fmla="*/ 177 w 215"/>
                  <a:gd name="T55" fmla="*/ 54 h 174"/>
                  <a:gd name="T56" fmla="*/ 176 w 215"/>
                  <a:gd name="T57" fmla="*/ 63 h 174"/>
                  <a:gd name="T58" fmla="*/ 193 w 215"/>
                  <a:gd name="T59" fmla="*/ 76 h 174"/>
                  <a:gd name="T60" fmla="*/ 202 w 215"/>
                  <a:gd name="T61" fmla="*/ 74 h 174"/>
                  <a:gd name="T62" fmla="*/ 208 w 215"/>
                  <a:gd name="T63" fmla="*/ 84 h 174"/>
                  <a:gd name="T64" fmla="*/ 215 w 215"/>
                  <a:gd name="T65" fmla="*/ 99 h 174"/>
                  <a:gd name="T66" fmla="*/ 215 w 215"/>
                  <a:gd name="T67" fmla="*/ 100 h 174"/>
                  <a:gd name="T68" fmla="*/ 214 w 215"/>
                  <a:gd name="T69" fmla="*/ 103 h 174"/>
                  <a:gd name="T70" fmla="*/ 194 w 215"/>
                  <a:gd name="T71" fmla="*/ 115 h 174"/>
                  <a:gd name="T72" fmla="*/ 176 w 215"/>
                  <a:gd name="T73" fmla="*/ 127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5" h="174">
                    <a:moveTo>
                      <a:pt x="176" y="127"/>
                    </a:moveTo>
                    <a:lnTo>
                      <a:pt x="168" y="127"/>
                    </a:lnTo>
                    <a:lnTo>
                      <a:pt x="145" y="123"/>
                    </a:lnTo>
                    <a:lnTo>
                      <a:pt x="138" y="125"/>
                    </a:lnTo>
                    <a:lnTo>
                      <a:pt x="105" y="126"/>
                    </a:lnTo>
                    <a:lnTo>
                      <a:pt x="73" y="127"/>
                    </a:lnTo>
                    <a:lnTo>
                      <a:pt x="74" y="150"/>
                    </a:lnTo>
                    <a:lnTo>
                      <a:pt x="77" y="174"/>
                    </a:lnTo>
                    <a:lnTo>
                      <a:pt x="53" y="160"/>
                    </a:lnTo>
                    <a:lnTo>
                      <a:pt x="27" y="167"/>
                    </a:lnTo>
                    <a:lnTo>
                      <a:pt x="11" y="150"/>
                    </a:lnTo>
                    <a:lnTo>
                      <a:pt x="0" y="145"/>
                    </a:lnTo>
                    <a:lnTo>
                      <a:pt x="7" y="104"/>
                    </a:lnTo>
                    <a:lnTo>
                      <a:pt x="14" y="96"/>
                    </a:lnTo>
                    <a:lnTo>
                      <a:pt x="29" y="83"/>
                    </a:lnTo>
                    <a:lnTo>
                      <a:pt x="35" y="70"/>
                    </a:lnTo>
                    <a:lnTo>
                      <a:pt x="39" y="53"/>
                    </a:lnTo>
                    <a:lnTo>
                      <a:pt x="57" y="59"/>
                    </a:lnTo>
                    <a:lnTo>
                      <a:pt x="61" y="48"/>
                    </a:lnTo>
                    <a:lnTo>
                      <a:pt x="67" y="45"/>
                    </a:lnTo>
                    <a:lnTo>
                      <a:pt x="77" y="30"/>
                    </a:lnTo>
                    <a:lnTo>
                      <a:pt x="93" y="29"/>
                    </a:lnTo>
                    <a:lnTo>
                      <a:pt x="96" y="17"/>
                    </a:lnTo>
                    <a:lnTo>
                      <a:pt x="130" y="0"/>
                    </a:lnTo>
                    <a:lnTo>
                      <a:pt x="156" y="3"/>
                    </a:lnTo>
                    <a:lnTo>
                      <a:pt x="159" y="30"/>
                    </a:lnTo>
                    <a:lnTo>
                      <a:pt x="181" y="52"/>
                    </a:lnTo>
                    <a:lnTo>
                      <a:pt x="177" y="54"/>
                    </a:lnTo>
                    <a:lnTo>
                      <a:pt x="176" y="63"/>
                    </a:lnTo>
                    <a:lnTo>
                      <a:pt x="193" y="76"/>
                    </a:lnTo>
                    <a:lnTo>
                      <a:pt x="202" y="74"/>
                    </a:lnTo>
                    <a:lnTo>
                      <a:pt x="208" y="84"/>
                    </a:lnTo>
                    <a:lnTo>
                      <a:pt x="215" y="99"/>
                    </a:lnTo>
                    <a:lnTo>
                      <a:pt x="215" y="100"/>
                    </a:lnTo>
                    <a:lnTo>
                      <a:pt x="214" y="103"/>
                    </a:lnTo>
                    <a:lnTo>
                      <a:pt x="194" y="115"/>
                    </a:lnTo>
                    <a:lnTo>
                      <a:pt x="176" y="127"/>
                    </a:lnTo>
                    <a:close/>
                  </a:path>
                </a:pathLst>
              </a:custGeom>
              <a:solidFill>
                <a:srgbClr val="FF33CC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18" name="Freeform 79"/>
              <p:cNvSpPr>
                <a:spLocks/>
              </p:cNvSpPr>
              <p:nvPr/>
            </p:nvSpPr>
            <p:spPr bwMode="auto">
              <a:xfrm>
                <a:off x="2298171" y="2355057"/>
                <a:ext cx="563166" cy="474993"/>
              </a:xfrm>
              <a:custGeom>
                <a:avLst/>
                <a:gdLst>
                  <a:gd name="T0" fmla="*/ 179 w 198"/>
                  <a:gd name="T1" fmla="*/ 39 h 167"/>
                  <a:gd name="T2" fmla="*/ 175 w 198"/>
                  <a:gd name="T3" fmla="*/ 49 h 167"/>
                  <a:gd name="T4" fmla="*/ 178 w 198"/>
                  <a:gd name="T5" fmla="*/ 50 h 167"/>
                  <a:gd name="T6" fmla="*/ 192 w 198"/>
                  <a:gd name="T7" fmla="*/ 78 h 167"/>
                  <a:gd name="T8" fmla="*/ 189 w 198"/>
                  <a:gd name="T9" fmla="*/ 102 h 167"/>
                  <a:gd name="T10" fmla="*/ 193 w 198"/>
                  <a:gd name="T11" fmla="*/ 107 h 167"/>
                  <a:gd name="T12" fmla="*/ 195 w 198"/>
                  <a:gd name="T13" fmla="*/ 113 h 167"/>
                  <a:gd name="T14" fmla="*/ 198 w 198"/>
                  <a:gd name="T15" fmla="*/ 124 h 167"/>
                  <a:gd name="T16" fmla="*/ 196 w 198"/>
                  <a:gd name="T17" fmla="*/ 131 h 167"/>
                  <a:gd name="T18" fmla="*/ 185 w 198"/>
                  <a:gd name="T19" fmla="*/ 133 h 167"/>
                  <a:gd name="T20" fmla="*/ 189 w 198"/>
                  <a:gd name="T21" fmla="*/ 146 h 167"/>
                  <a:gd name="T22" fmla="*/ 180 w 198"/>
                  <a:gd name="T23" fmla="*/ 158 h 167"/>
                  <a:gd name="T24" fmla="*/ 178 w 198"/>
                  <a:gd name="T25" fmla="*/ 159 h 167"/>
                  <a:gd name="T26" fmla="*/ 171 w 198"/>
                  <a:gd name="T27" fmla="*/ 160 h 167"/>
                  <a:gd name="T28" fmla="*/ 159 w 198"/>
                  <a:gd name="T29" fmla="*/ 167 h 167"/>
                  <a:gd name="T30" fmla="*/ 152 w 198"/>
                  <a:gd name="T31" fmla="*/ 161 h 167"/>
                  <a:gd name="T32" fmla="*/ 144 w 198"/>
                  <a:gd name="T33" fmla="*/ 130 h 167"/>
                  <a:gd name="T34" fmla="*/ 129 w 198"/>
                  <a:gd name="T35" fmla="*/ 130 h 167"/>
                  <a:gd name="T36" fmla="*/ 119 w 198"/>
                  <a:gd name="T37" fmla="*/ 132 h 167"/>
                  <a:gd name="T38" fmla="*/ 121 w 198"/>
                  <a:gd name="T39" fmla="*/ 112 h 167"/>
                  <a:gd name="T40" fmla="*/ 103 w 198"/>
                  <a:gd name="T41" fmla="*/ 83 h 167"/>
                  <a:gd name="T42" fmla="*/ 66 w 198"/>
                  <a:gd name="T43" fmla="*/ 92 h 167"/>
                  <a:gd name="T44" fmla="*/ 46 w 198"/>
                  <a:gd name="T45" fmla="*/ 113 h 167"/>
                  <a:gd name="T46" fmla="*/ 42 w 198"/>
                  <a:gd name="T47" fmla="*/ 104 h 167"/>
                  <a:gd name="T48" fmla="*/ 35 w 198"/>
                  <a:gd name="T49" fmla="*/ 95 h 167"/>
                  <a:gd name="T50" fmla="*/ 31 w 198"/>
                  <a:gd name="T51" fmla="*/ 87 h 167"/>
                  <a:gd name="T52" fmla="*/ 25 w 198"/>
                  <a:gd name="T53" fmla="*/ 81 h 167"/>
                  <a:gd name="T54" fmla="*/ 10 w 198"/>
                  <a:gd name="T55" fmla="*/ 64 h 167"/>
                  <a:gd name="T56" fmla="*/ 12 w 198"/>
                  <a:gd name="T57" fmla="*/ 58 h 167"/>
                  <a:gd name="T58" fmla="*/ 9 w 198"/>
                  <a:gd name="T59" fmla="*/ 60 h 167"/>
                  <a:gd name="T60" fmla="*/ 6 w 198"/>
                  <a:gd name="T61" fmla="*/ 51 h 167"/>
                  <a:gd name="T62" fmla="*/ 0 w 198"/>
                  <a:gd name="T63" fmla="*/ 55 h 167"/>
                  <a:gd name="T64" fmla="*/ 0 w 198"/>
                  <a:gd name="T65" fmla="*/ 53 h 167"/>
                  <a:gd name="T66" fmla="*/ 6 w 198"/>
                  <a:gd name="T67" fmla="*/ 41 h 167"/>
                  <a:gd name="T68" fmla="*/ 31 w 198"/>
                  <a:gd name="T69" fmla="*/ 31 h 167"/>
                  <a:gd name="T70" fmla="*/ 32 w 198"/>
                  <a:gd name="T71" fmla="*/ 13 h 167"/>
                  <a:gd name="T72" fmla="*/ 36 w 198"/>
                  <a:gd name="T73" fmla="*/ 0 h 167"/>
                  <a:gd name="T74" fmla="*/ 60 w 198"/>
                  <a:gd name="T75" fmla="*/ 6 h 167"/>
                  <a:gd name="T76" fmla="*/ 100 w 198"/>
                  <a:gd name="T77" fmla="*/ 9 h 167"/>
                  <a:gd name="T78" fmla="*/ 96 w 198"/>
                  <a:gd name="T79" fmla="*/ 16 h 167"/>
                  <a:gd name="T80" fmla="*/ 113 w 198"/>
                  <a:gd name="T81" fmla="*/ 16 h 167"/>
                  <a:gd name="T82" fmla="*/ 122 w 198"/>
                  <a:gd name="T83" fmla="*/ 20 h 167"/>
                  <a:gd name="T84" fmla="*/ 138 w 198"/>
                  <a:gd name="T85" fmla="*/ 18 h 167"/>
                  <a:gd name="T86" fmla="*/ 156 w 198"/>
                  <a:gd name="T87" fmla="*/ 11 h 167"/>
                  <a:gd name="T88" fmla="*/ 160 w 198"/>
                  <a:gd name="T89" fmla="*/ 6 h 167"/>
                  <a:gd name="T90" fmla="*/ 169 w 198"/>
                  <a:gd name="T91" fmla="*/ 31 h 167"/>
                  <a:gd name="T92" fmla="*/ 179 w 198"/>
                  <a:gd name="T93" fmla="*/ 3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8" h="167">
                    <a:moveTo>
                      <a:pt x="179" y="39"/>
                    </a:moveTo>
                    <a:lnTo>
                      <a:pt x="175" y="49"/>
                    </a:lnTo>
                    <a:lnTo>
                      <a:pt x="178" y="50"/>
                    </a:lnTo>
                    <a:lnTo>
                      <a:pt x="192" y="78"/>
                    </a:lnTo>
                    <a:lnTo>
                      <a:pt x="189" y="102"/>
                    </a:lnTo>
                    <a:lnTo>
                      <a:pt x="193" y="107"/>
                    </a:lnTo>
                    <a:lnTo>
                      <a:pt x="195" y="113"/>
                    </a:lnTo>
                    <a:lnTo>
                      <a:pt x="198" y="124"/>
                    </a:lnTo>
                    <a:lnTo>
                      <a:pt x="196" y="131"/>
                    </a:lnTo>
                    <a:lnTo>
                      <a:pt x="185" y="133"/>
                    </a:lnTo>
                    <a:lnTo>
                      <a:pt x="189" y="146"/>
                    </a:lnTo>
                    <a:lnTo>
                      <a:pt x="180" y="158"/>
                    </a:lnTo>
                    <a:lnTo>
                      <a:pt x="178" y="159"/>
                    </a:lnTo>
                    <a:lnTo>
                      <a:pt x="171" y="160"/>
                    </a:lnTo>
                    <a:lnTo>
                      <a:pt x="159" y="167"/>
                    </a:lnTo>
                    <a:lnTo>
                      <a:pt x="152" y="161"/>
                    </a:lnTo>
                    <a:lnTo>
                      <a:pt x="144" y="130"/>
                    </a:lnTo>
                    <a:lnTo>
                      <a:pt x="129" y="130"/>
                    </a:lnTo>
                    <a:lnTo>
                      <a:pt x="119" y="132"/>
                    </a:lnTo>
                    <a:lnTo>
                      <a:pt x="121" y="112"/>
                    </a:lnTo>
                    <a:lnTo>
                      <a:pt x="103" y="83"/>
                    </a:lnTo>
                    <a:lnTo>
                      <a:pt x="66" y="92"/>
                    </a:lnTo>
                    <a:lnTo>
                      <a:pt x="46" y="113"/>
                    </a:lnTo>
                    <a:lnTo>
                      <a:pt x="42" y="104"/>
                    </a:lnTo>
                    <a:lnTo>
                      <a:pt x="35" y="95"/>
                    </a:lnTo>
                    <a:lnTo>
                      <a:pt x="31" y="87"/>
                    </a:lnTo>
                    <a:lnTo>
                      <a:pt x="25" y="81"/>
                    </a:lnTo>
                    <a:lnTo>
                      <a:pt x="10" y="64"/>
                    </a:lnTo>
                    <a:lnTo>
                      <a:pt x="12" y="58"/>
                    </a:lnTo>
                    <a:lnTo>
                      <a:pt x="9" y="60"/>
                    </a:lnTo>
                    <a:lnTo>
                      <a:pt x="6" y="51"/>
                    </a:lnTo>
                    <a:lnTo>
                      <a:pt x="0" y="55"/>
                    </a:lnTo>
                    <a:lnTo>
                      <a:pt x="0" y="53"/>
                    </a:lnTo>
                    <a:lnTo>
                      <a:pt x="6" y="41"/>
                    </a:lnTo>
                    <a:lnTo>
                      <a:pt x="31" y="31"/>
                    </a:lnTo>
                    <a:lnTo>
                      <a:pt x="32" y="13"/>
                    </a:lnTo>
                    <a:lnTo>
                      <a:pt x="36" y="0"/>
                    </a:lnTo>
                    <a:lnTo>
                      <a:pt x="60" y="6"/>
                    </a:lnTo>
                    <a:lnTo>
                      <a:pt x="100" y="9"/>
                    </a:lnTo>
                    <a:lnTo>
                      <a:pt x="96" y="16"/>
                    </a:lnTo>
                    <a:lnTo>
                      <a:pt x="113" y="16"/>
                    </a:lnTo>
                    <a:lnTo>
                      <a:pt x="122" y="20"/>
                    </a:lnTo>
                    <a:lnTo>
                      <a:pt x="138" y="18"/>
                    </a:lnTo>
                    <a:lnTo>
                      <a:pt x="156" y="11"/>
                    </a:lnTo>
                    <a:lnTo>
                      <a:pt x="160" y="6"/>
                    </a:lnTo>
                    <a:lnTo>
                      <a:pt x="169" y="31"/>
                    </a:lnTo>
                    <a:lnTo>
                      <a:pt x="179" y="39"/>
                    </a:lnTo>
                    <a:close/>
                  </a:path>
                </a:pathLst>
              </a:custGeom>
              <a:solidFill>
                <a:srgbClr val="990099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19" name="Freeform 80"/>
              <p:cNvSpPr>
                <a:spLocks/>
              </p:cNvSpPr>
              <p:nvPr/>
            </p:nvSpPr>
            <p:spPr bwMode="auto">
              <a:xfrm>
                <a:off x="2804452" y="2528557"/>
                <a:ext cx="463616" cy="560321"/>
              </a:xfrm>
              <a:custGeom>
                <a:avLst/>
                <a:gdLst>
                  <a:gd name="T0" fmla="*/ 92 w 163"/>
                  <a:gd name="T1" fmla="*/ 14 h 197"/>
                  <a:gd name="T2" fmla="*/ 81 w 163"/>
                  <a:gd name="T3" fmla="*/ 9 h 197"/>
                  <a:gd name="T4" fmla="*/ 62 w 163"/>
                  <a:gd name="T5" fmla="*/ 12 h 197"/>
                  <a:gd name="T6" fmla="*/ 59 w 163"/>
                  <a:gd name="T7" fmla="*/ 0 h 197"/>
                  <a:gd name="T8" fmla="*/ 49 w 163"/>
                  <a:gd name="T9" fmla="*/ 7 h 197"/>
                  <a:gd name="T10" fmla="*/ 36 w 163"/>
                  <a:gd name="T11" fmla="*/ 15 h 197"/>
                  <a:gd name="T12" fmla="*/ 20 w 163"/>
                  <a:gd name="T13" fmla="*/ 11 h 197"/>
                  <a:gd name="T14" fmla="*/ 14 w 163"/>
                  <a:gd name="T15" fmla="*/ 17 h 197"/>
                  <a:gd name="T16" fmla="*/ 11 w 163"/>
                  <a:gd name="T17" fmla="*/ 41 h 197"/>
                  <a:gd name="T18" fmla="*/ 15 w 163"/>
                  <a:gd name="T19" fmla="*/ 46 h 197"/>
                  <a:gd name="T20" fmla="*/ 17 w 163"/>
                  <a:gd name="T21" fmla="*/ 52 h 197"/>
                  <a:gd name="T22" fmla="*/ 20 w 163"/>
                  <a:gd name="T23" fmla="*/ 63 h 197"/>
                  <a:gd name="T24" fmla="*/ 18 w 163"/>
                  <a:gd name="T25" fmla="*/ 70 h 197"/>
                  <a:gd name="T26" fmla="*/ 7 w 163"/>
                  <a:gd name="T27" fmla="*/ 72 h 197"/>
                  <a:gd name="T28" fmla="*/ 11 w 163"/>
                  <a:gd name="T29" fmla="*/ 85 h 197"/>
                  <a:gd name="T30" fmla="*/ 2 w 163"/>
                  <a:gd name="T31" fmla="*/ 97 h 197"/>
                  <a:gd name="T32" fmla="*/ 0 w 163"/>
                  <a:gd name="T33" fmla="*/ 98 h 197"/>
                  <a:gd name="T34" fmla="*/ 1 w 163"/>
                  <a:gd name="T35" fmla="*/ 126 h 197"/>
                  <a:gd name="T36" fmla="*/ 0 w 163"/>
                  <a:gd name="T37" fmla="*/ 131 h 197"/>
                  <a:gd name="T38" fmla="*/ 18 w 163"/>
                  <a:gd name="T39" fmla="*/ 147 h 197"/>
                  <a:gd name="T40" fmla="*/ 29 w 163"/>
                  <a:gd name="T41" fmla="*/ 160 h 197"/>
                  <a:gd name="T42" fmla="*/ 25 w 163"/>
                  <a:gd name="T43" fmla="*/ 197 h 197"/>
                  <a:gd name="T44" fmla="*/ 60 w 163"/>
                  <a:gd name="T45" fmla="*/ 185 h 197"/>
                  <a:gd name="T46" fmla="*/ 94 w 163"/>
                  <a:gd name="T47" fmla="*/ 173 h 197"/>
                  <a:gd name="T48" fmla="*/ 103 w 163"/>
                  <a:gd name="T49" fmla="*/ 171 h 197"/>
                  <a:gd name="T50" fmla="*/ 123 w 163"/>
                  <a:gd name="T51" fmla="*/ 170 h 197"/>
                  <a:gd name="T52" fmla="*/ 129 w 163"/>
                  <a:gd name="T53" fmla="*/ 172 h 197"/>
                  <a:gd name="T54" fmla="*/ 142 w 163"/>
                  <a:gd name="T55" fmla="*/ 170 h 197"/>
                  <a:gd name="T56" fmla="*/ 146 w 163"/>
                  <a:gd name="T57" fmla="*/ 175 h 197"/>
                  <a:gd name="T58" fmla="*/ 155 w 163"/>
                  <a:gd name="T59" fmla="*/ 169 h 197"/>
                  <a:gd name="T60" fmla="*/ 149 w 163"/>
                  <a:gd name="T61" fmla="*/ 144 h 197"/>
                  <a:gd name="T62" fmla="*/ 143 w 163"/>
                  <a:gd name="T63" fmla="*/ 121 h 197"/>
                  <a:gd name="T64" fmla="*/ 153 w 163"/>
                  <a:gd name="T65" fmla="*/ 99 h 197"/>
                  <a:gd name="T66" fmla="*/ 163 w 163"/>
                  <a:gd name="T67" fmla="*/ 78 h 197"/>
                  <a:gd name="T68" fmla="*/ 158 w 163"/>
                  <a:gd name="T69" fmla="*/ 38 h 197"/>
                  <a:gd name="T70" fmla="*/ 134 w 163"/>
                  <a:gd name="T71" fmla="*/ 24 h 197"/>
                  <a:gd name="T72" fmla="*/ 108 w 163"/>
                  <a:gd name="T73" fmla="*/ 31 h 197"/>
                  <a:gd name="T74" fmla="*/ 92 w 163"/>
                  <a:gd name="T75" fmla="*/ 14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3" h="197">
                    <a:moveTo>
                      <a:pt x="92" y="14"/>
                    </a:moveTo>
                    <a:lnTo>
                      <a:pt x="81" y="9"/>
                    </a:lnTo>
                    <a:lnTo>
                      <a:pt x="62" y="12"/>
                    </a:lnTo>
                    <a:lnTo>
                      <a:pt x="59" y="0"/>
                    </a:lnTo>
                    <a:lnTo>
                      <a:pt x="49" y="7"/>
                    </a:lnTo>
                    <a:lnTo>
                      <a:pt x="36" y="15"/>
                    </a:lnTo>
                    <a:lnTo>
                      <a:pt x="20" y="11"/>
                    </a:lnTo>
                    <a:lnTo>
                      <a:pt x="14" y="17"/>
                    </a:lnTo>
                    <a:lnTo>
                      <a:pt x="11" y="41"/>
                    </a:lnTo>
                    <a:lnTo>
                      <a:pt x="15" y="46"/>
                    </a:lnTo>
                    <a:lnTo>
                      <a:pt x="17" y="52"/>
                    </a:lnTo>
                    <a:lnTo>
                      <a:pt x="20" y="63"/>
                    </a:lnTo>
                    <a:lnTo>
                      <a:pt x="18" y="70"/>
                    </a:lnTo>
                    <a:lnTo>
                      <a:pt x="7" y="72"/>
                    </a:lnTo>
                    <a:lnTo>
                      <a:pt x="11" y="85"/>
                    </a:lnTo>
                    <a:lnTo>
                      <a:pt x="2" y="97"/>
                    </a:lnTo>
                    <a:lnTo>
                      <a:pt x="0" y="98"/>
                    </a:lnTo>
                    <a:lnTo>
                      <a:pt x="1" y="126"/>
                    </a:lnTo>
                    <a:lnTo>
                      <a:pt x="0" y="131"/>
                    </a:lnTo>
                    <a:lnTo>
                      <a:pt x="18" y="147"/>
                    </a:lnTo>
                    <a:lnTo>
                      <a:pt x="29" y="160"/>
                    </a:lnTo>
                    <a:lnTo>
                      <a:pt x="25" y="197"/>
                    </a:lnTo>
                    <a:lnTo>
                      <a:pt x="60" y="185"/>
                    </a:lnTo>
                    <a:lnTo>
                      <a:pt x="94" y="173"/>
                    </a:lnTo>
                    <a:lnTo>
                      <a:pt x="103" y="171"/>
                    </a:lnTo>
                    <a:lnTo>
                      <a:pt x="123" y="170"/>
                    </a:lnTo>
                    <a:lnTo>
                      <a:pt x="129" y="172"/>
                    </a:lnTo>
                    <a:lnTo>
                      <a:pt x="142" y="170"/>
                    </a:lnTo>
                    <a:lnTo>
                      <a:pt x="146" y="175"/>
                    </a:lnTo>
                    <a:lnTo>
                      <a:pt x="155" y="169"/>
                    </a:lnTo>
                    <a:lnTo>
                      <a:pt x="149" y="144"/>
                    </a:lnTo>
                    <a:lnTo>
                      <a:pt x="143" y="121"/>
                    </a:lnTo>
                    <a:lnTo>
                      <a:pt x="153" y="99"/>
                    </a:lnTo>
                    <a:lnTo>
                      <a:pt x="163" y="78"/>
                    </a:lnTo>
                    <a:lnTo>
                      <a:pt x="158" y="38"/>
                    </a:lnTo>
                    <a:lnTo>
                      <a:pt x="134" y="24"/>
                    </a:lnTo>
                    <a:lnTo>
                      <a:pt x="108" y="31"/>
                    </a:lnTo>
                    <a:lnTo>
                      <a:pt x="92" y="14"/>
                    </a:lnTo>
                    <a:close/>
                  </a:path>
                </a:pathLst>
              </a:custGeom>
              <a:solidFill>
                <a:srgbClr val="990099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20" name="Freeform 81"/>
              <p:cNvSpPr>
                <a:spLocks/>
              </p:cNvSpPr>
              <p:nvPr/>
            </p:nvSpPr>
            <p:spPr bwMode="auto">
              <a:xfrm>
                <a:off x="2571221" y="2724812"/>
                <a:ext cx="315714" cy="364067"/>
              </a:xfrm>
              <a:custGeom>
                <a:avLst/>
                <a:gdLst>
                  <a:gd name="T0" fmla="*/ 107 w 111"/>
                  <a:gd name="T1" fmla="*/ 128 h 128"/>
                  <a:gd name="T2" fmla="*/ 76 w 111"/>
                  <a:gd name="T3" fmla="*/ 115 h 128"/>
                  <a:gd name="T4" fmla="*/ 47 w 111"/>
                  <a:gd name="T5" fmla="*/ 96 h 128"/>
                  <a:gd name="T6" fmla="*/ 21 w 111"/>
                  <a:gd name="T7" fmla="*/ 73 h 128"/>
                  <a:gd name="T8" fmla="*/ 0 w 111"/>
                  <a:gd name="T9" fmla="*/ 48 h 128"/>
                  <a:gd name="T10" fmla="*/ 8 w 111"/>
                  <a:gd name="T11" fmla="*/ 38 h 128"/>
                  <a:gd name="T12" fmla="*/ 20 w 111"/>
                  <a:gd name="T13" fmla="*/ 19 h 128"/>
                  <a:gd name="T14" fmla="*/ 33 w 111"/>
                  <a:gd name="T15" fmla="*/ 0 h 128"/>
                  <a:gd name="T16" fmla="*/ 48 w 111"/>
                  <a:gd name="T17" fmla="*/ 0 h 128"/>
                  <a:gd name="T18" fmla="*/ 56 w 111"/>
                  <a:gd name="T19" fmla="*/ 31 h 128"/>
                  <a:gd name="T20" fmla="*/ 63 w 111"/>
                  <a:gd name="T21" fmla="*/ 37 h 128"/>
                  <a:gd name="T22" fmla="*/ 75 w 111"/>
                  <a:gd name="T23" fmla="*/ 30 h 128"/>
                  <a:gd name="T24" fmla="*/ 82 w 111"/>
                  <a:gd name="T25" fmla="*/ 29 h 128"/>
                  <a:gd name="T26" fmla="*/ 83 w 111"/>
                  <a:gd name="T27" fmla="*/ 57 h 128"/>
                  <a:gd name="T28" fmla="*/ 82 w 111"/>
                  <a:gd name="T29" fmla="*/ 62 h 128"/>
                  <a:gd name="T30" fmla="*/ 100 w 111"/>
                  <a:gd name="T31" fmla="*/ 78 h 128"/>
                  <a:gd name="T32" fmla="*/ 111 w 111"/>
                  <a:gd name="T33" fmla="*/ 91 h 128"/>
                  <a:gd name="T34" fmla="*/ 107 w 111"/>
                  <a:gd name="T35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1" h="128">
                    <a:moveTo>
                      <a:pt x="107" y="128"/>
                    </a:moveTo>
                    <a:lnTo>
                      <a:pt x="76" y="115"/>
                    </a:lnTo>
                    <a:lnTo>
                      <a:pt x="47" y="96"/>
                    </a:lnTo>
                    <a:lnTo>
                      <a:pt x="21" y="73"/>
                    </a:lnTo>
                    <a:lnTo>
                      <a:pt x="0" y="48"/>
                    </a:lnTo>
                    <a:lnTo>
                      <a:pt x="8" y="38"/>
                    </a:lnTo>
                    <a:lnTo>
                      <a:pt x="20" y="19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56" y="31"/>
                    </a:lnTo>
                    <a:lnTo>
                      <a:pt x="63" y="37"/>
                    </a:lnTo>
                    <a:lnTo>
                      <a:pt x="75" y="30"/>
                    </a:lnTo>
                    <a:lnTo>
                      <a:pt x="82" y="29"/>
                    </a:lnTo>
                    <a:lnTo>
                      <a:pt x="83" y="57"/>
                    </a:lnTo>
                    <a:lnTo>
                      <a:pt x="82" y="62"/>
                    </a:lnTo>
                    <a:lnTo>
                      <a:pt x="100" y="78"/>
                    </a:lnTo>
                    <a:lnTo>
                      <a:pt x="111" y="91"/>
                    </a:lnTo>
                    <a:lnTo>
                      <a:pt x="107" y="128"/>
                    </a:lnTo>
                    <a:close/>
                  </a:path>
                </a:pathLst>
              </a:custGeom>
              <a:solidFill>
                <a:srgbClr val="FF8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21" name="Freeform 82"/>
              <p:cNvSpPr>
                <a:spLocks/>
              </p:cNvSpPr>
              <p:nvPr/>
            </p:nvSpPr>
            <p:spPr bwMode="auto">
              <a:xfrm>
                <a:off x="2429008" y="2591131"/>
                <a:ext cx="236074" cy="270206"/>
              </a:xfrm>
              <a:custGeom>
                <a:avLst/>
                <a:gdLst>
                  <a:gd name="T0" fmla="*/ 83 w 83"/>
                  <a:gd name="T1" fmla="*/ 47 h 95"/>
                  <a:gd name="T2" fmla="*/ 70 w 83"/>
                  <a:gd name="T3" fmla="*/ 66 h 95"/>
                  <a:gd name="T4" fmla="*/ 58 w 83"/>
                  <a:gd name="T5" fmla="*/ 85 h 95"/>
                  <a:gd name="T6" fmla="*/ 50 w 83"/>
                  <a:gd name="T7" fmla="*/ 95 h 95"/>
                  <a:gd name="T8" fmla="*/ 22 w 83"/>
                  <a:gd name="T9" fmla="*/ 81 h 95"/>
                  <a:gd name="T10" fmla="*/ 26 w 83"/>
                  <a:gd name="T11" fmla="*/ 77 h 95"/>
                  <a:gd name="T12" fmla="*/ 20 w 83"/>
                  <a:gd name="T13" fmla="*/ 72 h 95"/>
                  <a:gd name="T14" fmla="*/ 1 w 83"/>
                  <a:gd name="T15" fmla="*/ 52 h 95"/>
                  <a:gd name="T16" fmla="*/ 1 w 83"/>
                  <a:gd name="T17" fmla="*/ 47 h 95"/>
                  <a:gd name="T18" fmla="*/ 11 w 83"/>
                  <a:gd name="T19" fmla="*/ 45 h 95"/>
                  <a:gd name="T20" fmla="*/ 0 w 83"/>
                  <a:gd name="T21" fmla="*/ 42 h 95"/>
                  <a:gd name="T22" fmla="*/ 9 w 83"/>
                  <a:gd name="T23" fmla="*/ 36 h 95"/>
                  <a:gd name="T24" fmla="*/ 0 w 83"/>
                  <a:gd name="T25" fmla="*/ 30 h 95"/>
                  <a:gd name="T26" fmla="*/ 20 w 83"/>
                  <a:gd name="T27" fmla="*/ 9 h 95"/>
                  <a:gd name="T28" fmla="*/ 57 w 83"/>
                  <a:gd name="T29" fmla="*/ 0 h 95"/>
                  <a:gd name="T30" fmla="*/ 75 w 83"/>
                  <a:gd name="T31" fmla="*/ 29 h 95"/>
                  <a:gd name="T32" fmla="*/ 73 w 83"/>
                  <a:gd name="T33" fmla="*/ 49 h 95"/>
                  <a:gd name="T34" fmla="*/ 83 w 83"/>
                  <a:gd name="T35" fmla="*/ 47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3" h="95">
                    <a:moveTo>
                      <a:pt x="83" y="47"/>
                    </a:moveTo>
                    <a:lnTo>
                      <a:pt x="70" y="66"/>
                    </a:lnTo>
                    <a:lnTo>
                      <a:pt x="58" y="85"/>
                    </a:lnTo>
                    <a:lnTo>
                      <a:pt x="50" y="95"/>
                    </a:lnTo>
                    <a:lnTo>
                      <a:pt x="22" y="81"/>
                    </a:lnTo>
                    <a:lnTo>
                      <a:pt x="26" y="77"/>
                    </a:lnTo>
                    <a:lnTo>
                      <a:pt x="20" y="72"/>
                    </a:lnTo>
                    <a:lnTo>
                      <a:pt x="1" y="52"/>
                    </a:lnTo>
                    <a:lnTo>
                      <a:pt x="1" y="47"/>
                    </a:lnTo>
                    <a:lnTo>
                      <a:pt x="11" y="45"/>
                    </a:lnTo>
                    <a:lnTo>
                      <a:pt x="0" y="42"/>
                    </a:lnTo>
                    <a:lnTo>
                      <a:pt x="9" y="36"/>
                    </a:lnTo>
                    <a:lnTo>
                      <a:pt x="0" y="30"/>
                    </a:lnTo>
                    <a:lnTo>
                      <a:pt x="20" y="9"/>
                    </a:lnTo>
                    <a:lnTo>
                      <a:pt x="57" y="0"/>
                    </a:lnTo>
                    <a:lnTo>
                      <a:pt x="75" y="29"/>
                    </a:lnTo>
                    <a:lnTo>
                      <a:pt x="73" y="49"/>
                    </a:lnTo>
                    <a:lnTo>
                      <a:pt x="83" y="47"/>
                    </a:lnTo>
                    <a:close/>
                  </a:path>
                </a:pathLst>
              </a:custGeom>
              <a:solidFill>
                <a:srgbClr val="FF8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22" name="Freeform 83"/>
              <p:cNvSpPr>
                <a:spLocks/>
              </p:cNvSpPr>
              <p:nvPr/>
            </p:nvSpPr>
            <p:spPr bwMode="auto">
              <a:xfrm>
                <a:off x="3447257" y="2491582"/>
                <a:ext cx="139369" cy="443706"/>
              </a:xfrm>
              <a:custGeom>
                <a:avLst/>
                <a:gdLst>
                  <a:gd name="T0" fmla="*/ 23 w 49"/>
                  <a:gd name="T1" fmla="*/ 4 h 156"/>
                  <a:gd name="T2" fmla="*/ 0 w 49"/>
                  <a:gd name="T3" fmla="*/ 0 h 156"/>
                  <a:gd name="T4" fmla="*/ 4 w 49"/>
                  <a:gd name="T5" fmla="*/ 10 h 156"/>
                  <a:gd name="T6" fmla="*/ 15 w 49"/>
                  <a:gd name="T7" fmla="*/ 37 h 156"/>
                  <a:gd name="T8" fmla="*/ 15 w 49"/>
                  <a:gd name="T9" fmla="*/ 51 h 156"/>
                  <a:gd name="T10" fmla="*/ 17 w 49"/>
                  <a:gd name="T11" fmla="*/ 72 h 156"/>
                  <a:gd name="T12" fmla="*/ 21 w 49"/>
                  <a:gd name="T13" fmla="*/ 92 h 156"/>
                  <a:gd name="T14" fmla="*/ 22 w 49"/>
                  <a:gd name="T15" fmla="*/ 117 h 156"/>
                  <a:gd name="T16" fmla="*/ 23 w 49"/>
                  <a:gd name="T17" fmla="*/ 141 h 156"/>
                  <a:gd name="T18" fmla="*/ 37 w 49"/>
                  <a:gd name="T19" fmla="*/ 156 h 156"/>
                  <a:gd name="T20" fmla="*/ 49 w 49"/>
                  <a:gd name="T21" fmla="*/ 152 h 156"/>
                  <a:gd name="T22" fmla="*/ 48 w 49"/>
                  <a:gd name="T23" fmla="*/ 129 h 156"/>
                  <a:gd name="T24" fmla="*/ 47 w 49"/>
                  <a:gd name="T25" fmla="*/ 106 h 156"/>
                  <a:gd name="T26" fmla="*/ 47 w 49"/>
                  <a:gd name="T27" fmla="*/ 82 h 156"/>
                  <a:gd name="T28" fmla="*/ 46 w 49"/>
                  <a:gd name="T29" fmla="*/ 59 h 156"/>
                  <a:gd name="T30" fmla="*/ 41 w 49"/>
                  <a:gd name="T31" fmla="*/ 35 h 156"/>
                  <a:gd name="T32" fmla="*/ 26 w 49"/>
                  <a:gd name="T33" fmla="*/ 17 h 156"/>
                  <a:gd name="T34" fmla="*/ 30 w 49"/>
                  <a:gd name="T35" fmla="*/ 4 h 156"/>
                  <a:gd name="T36" fmla="*/ 23 w 49"/>
                  <a:gd name="T37" fmla="*/ 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9" h="156">
                    <a:moveTo>
                      <a:pt x="23" y="4"/>
                    </a:moveTo>
                    <a:lnTo>
                      <a:pt x="0" y="0"/>
                    </a:lnTo>
                    <a:lnTo>
                      <a:pt x="4" y="10"/>
                    </a:lnTo>
                    <a:lnTo>
                      <a:pt x="15" y="37"/>
                    </a:lnTo>
                    <a:lnTo>
                      <a:pt x="15" y="51"/>
                    </a:lnTo>
                    <a:lnTo>
                      <a:pt x="17" y="72"/>
                    </a:lnTo>
                    <a:lnTo>
                      <a:pt x="21" y="92"/>
                    </a:lnTo>
                    <a:lnTo>
                      <a:pt x="22" y="117"/>
                    </a:lnTo>
                    <a:lnTo>
                      <a:pt x="23" y="141"/>
                    </a:lnTo>
                    <a:lnTo>
                      <a:pt x="37" y="156"/>
                    </a:lnTo>
                    <a:lnTo>
                      <a:pt x="49" y="152"/>
                    </a:lnTo>
                    <a:lnTo>
                      <a:pt x="48" y="129"/>
                    </a:lnTo>
                    <a:lnTo>
                      <a:pt x="47" y="106"/>
                    </a:lnTo>
                    <a:lnTo>
                      <a:pt x="47" y="82"/>
                    </a:lnTo>
                    <a:lnTo>
                      <a:pt x="46" y="59"/>
                    </a:lnTo>
                    <a:lnTo>
                      <a:pt x="41" y="35"/>
                    </a:lnTo>
                    <a:lnTo>
                      <a:pt x="26" y="17"/>
                    </a:lnTo>
                    <a:lnTo>
                      <a:pt x="30" y="4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F0B4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23" name="Freeform 84"/>
              <p:cNvSpPr>
                <a:spLocks/>
              </p:cNvSpPr>
              <p:nvPr/>
            </p:nvSpPr>
            <p:spPr bwMode="auto">
              <a:xfrm>
                <a:off x="4360268" y="4971786"/>
                <a:ext cx="1038159" cy="1049536"/>
              </a:xfrm>
              <a:custGeom>
                <a:avLst/>
                <a:gdLst>
                  <a:gd name="T0" fmla="*/ 216 w 365"/>
                  <a:gd name="T1" fmla="*/ 242 h 369"/>
                  <a:gd name="T2" fmla="*/ 218 w 365"/>
                  <a:gd name="T3" fmla="*/ 199 h 369"/>
                  <a:gd name="T4" fmla="*/ 219 w 365"/>
                  <a:gd name="T5" fmla="*/ 156 h 369"/>
                  <a:gd name="T6" fmla="*/ 246 w 365"/>
                  <a:gd name="T7" fmla="*/ 156 h 369"/>
                  <a:gd name="T8" fmla="*/ 247 w 365"/>
                  <a:gd name="T9" fmla="*/ 127 h 369"/>
                  <a:gd name="T10" fmla="*/ 248 w 365"/>
                  <a:gd name="T11" fmla="*/ 99 h 369"/>
                  <a:gd name="T12" fmla="*/ 249 w 365"/>
                  <a:gd name="T13" fmla="*/ 70 h 369"/>
                  <a:gd name="T14" fmla="*/ 250 w 365"/>
                  <a:gd name="T15" fmla="*/ 42 h 369"/>
                  <a:gd name="T16" fmla="*/ 281 w 365"/>
                  <a:gd name="T17" fmla="*/ 38 h 369"/>
                  <a:gd name="T18" fmla="*/ 313 w 365"/>
                  <a:gd name="T19" fmla="*/ 34 h 369"/>
                  <a:gd name="T20" fmla="*/ 323 w 365"/>
                  <a:gd name="T21" fmla="*/ 45 h 369"/>
                  <a:gd name="T22" fmla="*/ 344 w 365"/>
                  <a:gd name="T23" fmla="*/ 33 h 369"/>
                  <a:gd name="T24" fmla="*/ 365 w 365"/>
                  <a:gd name="T25" fmla="*/ 26 h 369"/>
                  <a:gd name="T26" fmla="*/ 336 w 365"/>
                  <a:gd name="T27" fmla="*/ 17 h 369"/>
                  <a:gd name="T28" fmla="*/ 317 w 365"/>
                  <a:gd name="T29" fmla="*/ 21 h 369"/>
                  <a:gd name="T30" fmla="*/ 276 w 365"/>
                  <a:gd name="T31" fmla="*/ 25 h 369"/>
                  <a:gd name="T32" fmla="*/ 236 w 365"/>
                  <a:gd name="T33" fmla="*/ 30 h 369"/>
                  <a:gd name="T34" fmla="*/ 210 w 365"/>
                  <a:gd name="T35" fmla="*/ 25 h 369"/>
                  <a:gd name="T36" fmla="*/ 185 w 365"/>
                  <a:gd name="T37" fmla="*/ 19 h 369"/>
                  <a:gd name="T38" fmla="*/ 180 w 365"/>
                  <a:gd name="T39" fmla="*/ 13 h 369"/>
                  <a:gd name="T40" fmla="*/ 149 w 365"/>
                  <a:gd name="T41" fmla="*/ 12 h 369"/>
                  <a:gd name="T42" fmla="*/ 117 w 365"/>
                  <a:gd name="T43" fmla="*/ 11 h 369"/>
                  <a:gd name="T44" fmla="*/ 86 w 365"/>
                  <a:gd name="T45" fmla="*/ 10 h 369"/>
                  <a:gd name="T46" fmla="*/ 55 w 365"/>
                  <a:gd name="T47" fmla="*/ 9 h 369"/>
                  <a:gd name="T48" fmla="*/ 34 w 365"/>
                  <a:gd name="T49" fmla="*/ 0 h 369"/>
                  <a:gd name="T50" fmla="*/ 1 w 365"/>
                  <a:gd name="T51" fmla="*/ 9 h 369"/>
                  <a:gd name="T52" fmla="*/ 0 w 365"/>
                  <a:gd name="T53" fmla="*/ 26 h 369"/>
                  <a:gd name="T54" fmla="*/ 18 w 365"/>
                  <a:gd name="T55" fmla="*/ 64 h 369"/>
                  <a:gd name="T56" fmla="*/ 36 w 365"/>
                  <a:gd name="T57" fmla="*/ 102 h 369"/>
                  <a:gd name="T58" fmla="*/ 55 w 365"/>
                  <a:gd name="T59" fmla="*/ 139 h 369"/>
                  <a:gd name="T60" fmla="*/ 72 w 365"/>
                  <a:gd name="T61" fmla="*/ 177 h 369"/>
                  <a:gd name="T62" fmla="*/ 75 w 365"/>
                  <a:gd name="T63" fmla="*/ 193 h 369"/>
                  <a:gd name="T64" fmla="*/ 70 w 365"/>
                  <a:gd name="T65" fmla="*/ 191 h 369"/>
                  <a:gd name="T66" fmla="*/ 74 w 365"/>
                  <a:gd name="T67" fmla="*/ 223 h 369"/>
                  <a:gd name="T68" fmla="*/ 79 w 365"/>
                  <a:gd name="T69" fmla="*/ 255 h 369"/>
                  <a:gd name="T70" fmla="*/ 83 w 365"/>
                  <a:gd name="T71" fmla="*/ 286 h 369"/>
                  <a:gd name="T72" fmla="*/ 88 w 365"/>
                  <a:gd name="T73" fmla="*/ 318 h 369"/>
                  <a:gd name="T74" fmla="*/ 103 w 365"/>
                  <a:gd name="T75" fmla="*/ 339 h 369"/>
                  <a:gd name="T76" fmla="*/ 118 w 365"/>
                  <a:gd name="T77" fmla="*/ 360 h 369"/>
                  <a:gd name="T78" fmla="*/ 134 w 365"/>
                  <a:gd name="T79" fmla="*/ 343 h 369"/>
                  <a:gd name="T80" fmla="*/ 142 w 365"/>
                  <a:gd name="T81" fmla="*/ 363 h 369"/>
                  <a:gd name="T82" fmla="*/ 183 w 365"/>
                  <a:gd name="T83" fmla="*/ 369 h 369"/>
                  <a:gd name="T84" fmla="*/ 206 w 365"/>
                  <a:gd name="T85" fmla="*/ 358 h 369"/>
                  <a:gd name="T86" fmla="*/ 208 w 365"/>
                  <a:gd name="T87" fmla="*/ 329 h 369"/>
                  <a:gd name="T88" fmla="*/ 211 w 365"/>
                  <a:gd name="T89" fmla="*/ 300 h 369"/>
                  <a:gd name="T90" fmla="*/ 214 w 365"/>
                  <a:gd name="T91" fmla="*/ 271 h 369"/>
                  <a:gd name="T92" fmla="*/ 216 w 365"/>
                  <a:gd name="T93" fmla="*/ 242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65" h="369">
                    <a:moveTo>
                      <a:pt x="216" y="242"/>
                    </a:moveTo>
                    <a:lnTo>
                      <a:pt x="218" y="199"/>
                    </a:lnTo>
                    <a:lnTo>
                      <a:pt x="219" y="156"/>
                    </a:lnTo>
                    <a:lnTo>
                      <a:pt x="246" y="156"/>
                    </a:lnTo>
                    <a:lnTo>
                      <a:pt x="247" y="127"/>
                    </a:lnTo>
                    <a:lnTo>
                      <a:pt x="248" y="99"/>
                    </a:lnTo>
                    <a:lnTo>
                      <a:pt x="249" y="70"/>
                    </a:lnTo>
                    <a:lnTo>
                      <a:pt x="250" y="42"/>
                    </a:lnTo>
                    <a:lnTo>
                      <a:pt x="281" y="38"/>
                    </a:lnTo>
                    <a:lnTo>
                      <a:pt x="313" y="34"/>
                    </a:lnTo>
                    <a:lnTo>
                      <a:pt x="323" y="45"/>
                    </a:lnTo>
                    <a:lnTo>
                      <a:pt x="344" y="33"/>
                    </a:lnTo>
                    <a:lnTo>
                      <a:pt x="365" y="26"/>
                    </a:lnTo>
                    <a:lnTo>
                      <a:pt x="336" y="17"/>
                    </a:lnTo>
                    <a:lnTo>
                      <a:pt x="317" y="21"/>
                    </a:lnTo>
                    <a:lnTo>
                      <a:pt x="276" y="25"/>
                    </a:lnTo>
                    <a:lnTo>
                      <a:pt x="236" y="30"/>
                    </a:lnTo>
                    <a:lnTo>
                      <a:pt x="210" y="25"/>
                    </a:lnTo>
                    <a:lnTo>
                      <a:pt x="185" y="19"/>
                    </a:lnTo>
                    <a:lnTo>
                      <a:pt x="180" y="13"/>
                    </a:lnTo>
                    <a:lnTo>
                      <a:pt x="149" y="12"/>
                    </a:lnTo>
                    <a:lnTo>
                      <a:pt x="117" y="11"/>
                    </a:lnTo>
                    <a:lnTo>
                      <a:pt x="86" y="10"/>
                    </a:lnTo>
                    <a:lnTo>
                      <a:pt x="55" y="9"/>
                    </a:lnTo>
                    <a:lnTo>
                      <a:pt x="34" y="0"/>
                    </a:lnTo>
                    <a:lnTo>
                      <a:pt x="1" y="9"/>
                    </a:lnTo>
                    <a:lnTo>
                      <a:pt x="0" y="26"/>
                    </a:lnTo>
                    <a:lnTo>
                      <a:pt x="18" y="64"/>
                    </a:lnTo>
                    <a:lnTo>
                      <a:pt x="36" y="102"/>
                    </a:lnTo>
                    <a:lnTo>
                      <a:pt x="55" y="139"/>
                    </a:lnTo>
                    <a:lnTo>
                      <a:pt x="72" y="177"/>
                    </a:lnTo>
                    <a:lnTo>
                      <a:pt x="75" y="193"/>
                    </a:lnTo>
                    <a:lnTo>
                      <a:pt x="70" y="191"/>
                    </a:lnTo>
                    <a:lnTo>
                      <a:pt x="74" y="223"/>
                    </a:lnTo>
                    <a:lnTo>
                      <a:pt x="79" y="255"/>
                    </a:lnTo>
                    <a:lnTo>
                      <a:pt x="83" y="286"/>
                    </a:lnTo>
                    <a:lnTo>
                      <a:pt x="88" y="318"/>
                    </a:lnTo>
                    <a:lnTo>
                      <a:pt x="103" y="339"/>
                    </a:lnTo>
                    <a:lnTo>
                      <a:pt x="118" y="360"/>
                    </a:lnTo>
                    <a:lnTo>
                      <a:pt x="134" y="343"/>
                    </a:lnTo>
                    <a:lnTo>
                      <a:pt x="142" y="363"/>
                    </a:lnTo>
                    <a:lnTo>
                      <a:pt x="183" y="369"/>
                    </a:lnTo>
                    <a:lnTo>
                      <a:pt x="206" y="358"/>
                    </a:lnTo>
                    <a:lnTo>
                      <a:pt x="208" y="329"/>
                    </a:lnTo>
                    <a:lnTo>
                      <a:pt x="211" y="300"/>
                    </a:lnTo>
                    <a:lnTo>
                      <a:pt x="214" y="271"/>
                    </a:lnTo>
                    <a:lnTo>
                      <a:pt x="216" y="242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24" name="Freeform 85"/>
              <p:cNvSpPr>
                <a:spLocks/>
              </p:cNvSpPr>
              <p:nvPr/>
            </p:nvSpPr>
            <p:spPr bwMode="auto">
              <a:xfrm>
                <a:off x="4974630" y="5045737"/>
                <a:ext cx="713912" cy="796396"/>
              </a:xfrm>
              <a:custGeom>
                <a:avLst/>
                <a:gdLst>
                  <a:gd name="T0" fmla="*/ 0 w 251"/>
                  <a:gd name="T1" fmla="*/ 216 h 280"/>
                  <a:gd name="T2" fmla="*/ 2 w 251"/>
                  <a:gd name="T3" fmla="*/ 173 h 280"/>
                  <a:gd name="T4" fmla="*/ 3 w 251"/>
                  <a:gd name="T5" fmla="*/ 130 h 280"/>
                  <a:gd name="T6" fmla="*/ 30 w 251"/>
                  <a:gd name="T7" fmla="*/ 130 h 280"/>
                  <a:gd name="T8" fmla="*/ 31 w 251"/>
                  <a:gd name="T9" fmla="*/ 101 h 280"/>
                  <a:gd name="T10" fmla="*/ 32 w 251"/>
                  <a:gd name="T11" fmla="*/ 73 h 280"/>
                  <a:gd name="T12" fmla="*/ 33 w 251"/>
                  <a:gd name="T13" fmla="*/ 44 h 280"/>
                  <a:gd name="T14" fmla="*/ 34 w 251"/>
                  <a:gd name="T15" fmla="*/ 16 h 280"/>
                  <a:gd name="T16" fmla="*/ 65 w 251"/>
                  <a:gd name="T17" fmla="*/ 12 h 280"/>
                  <a:gd name="T18" fmla="*/ 97 w 251"/>
                  <a:gd name="T19" fmla="*/ 8 h 280"/>
                  <a:gd name="T20" fmla="*/ 107 w 251"/>
                  <a:gd name="T21" fmla="*/ 19 h 280"/>
                  <a:gd name="T22" fmla="*/ 128 w 251"/>
                  <a:gd name="T23" fmla="*/ 7 h 280"/>
                  <a:gd name="T24" fmla="*/ 149 w 251"/>
                  <a:gd name="T25" fmla="*/ 0 h 280"/>
                  <a:gd name="T26" fmla="*/ 165 w 251"/>
                  <a:gd name="T27" fmla="*/ 30 h 280"/>
                  <a:gd name="T28" fmla="*/ 181 w 251"/>
                  <a:gd name="T29" fmla="*/ 60 h 280"/>
                  <a:gd name="T30" fmla="*/ 200 w 251"/>
                  <a:gd name="T31" fmla="*/ 76 h 280"/>
                  <a:gd name="T32" fmla="*/ 205 w 251"/>
                  <a:gd name="T33" fmla="*/ 82 h 280"/>
                  <a:gd name="T34" fmla="*/ 212 w 251"/>
                  <a:gd name="T35" fmla="*/ 91 h 280"/>
                  <a:gd name="T36" fmla="*/ 221 w 251"/>
                  <a:gd name="T37" fmla="*/ 117 h 280"/>
                  <a:gd name="T38" fmla="*/ 245 w 251"/>
                  <a:gd name="T39" fmla="*/ 128 h 280"/>
                  <a:gd name="T40" fmla="*/ 251 w 251"/>
                  <a:gd name="T41" fmla="*/ 134 h 280"/>
                  <a:gd name="T42" fmla="*/ 250 w 251"/>
                  <a:gd name="T43" fmla="*/ 136 h 280"/>
                  <a:gd name="T44" fmla="*/ 214 w 251"/>
                  <a:gd name="T45" fmla="*/ 159 h 280"/>
                  <a:gd name="T46" fmla="*/ 187 w 251"/>
                  <a:gd name="T47" fmla="*/ 183 h 280"/>
                  <a:gd name="T48" fmla="*/ 173 w 251"/>
                  <a:gd name="T49" fmla="*/ 210 h 280"/>
                  <a:gd name="T50" fmla="*/ 157 w 251"/>
                  <a:gd name="T51" fmla="*/ 221 h 280"/>
                  <a:gd name="T52" fmla="*/ 141 w 251"/>
                  <a:gd name="T53" fmla="*/ 247 h 280"/>
                  <a:gd name="T54" fmla="*/ 101 w 251"/>
                  <a:gd name="T55" fmla="*/ 241 h 280"/>
                  <a:gd name="T56" fmla="*/ 80 w 251"/>
                  <a:gd name="T57" fmla="*/ 233 h 280"/>
                  <a:gd name="T58" fmla="*/ 66 w 251"/>
                  <a:gd name="T59" fmla="*/ 253 h 280"/>
                  <a:gd name="T60" fmla="*/ 52 w 251"/>
                  <a:gd name="T61" fmla="*/ 274 h 280"/>
                  <a:gd name="T62" fmla="*/ 23 w 251"/>
                  <a:gd name="T63" fmla="*/ 280 h 280"/>
                  <a:gd name="T64" fmla="*/ 14 w 251"/>
                  <a:gd name="T65" fmla="*/ 275 h 280"/>
                  <a:gd name="T66" fmla="*/ 18 w 251"/>
                  <a:gd name="T67" fmla="*/ 245 h 280"/>
                  <a:gd name="T68" fmla="*/ 0 w 251"/>
                  <a:gd name="T69" fmla="*/ 21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1" h="280">
                    <a:moveTo>
                      <a:pt x="0" y="216"/>
                    </a:moveTo>
                    <a:lnTo>
                      <a:pt x="2" y="173"/>
                    </a:lnTo>
                    <a:lnTo>
                      <a:pt x="3" y="130"/>
                    </a:lnTo>
                    <a:lnTo>
                      <a:pt x="30" y="130"/>
                    </a:lnTo>
                    <a:lnTo>
                      <a:pt x="31" y="101"/>
                    </a:lnTo>
                    <a:lnTo>
                      <a:pt x="32" y="73"/>
                    </a:lnTo>
                    <a:lnTo>
                      <a:pt x="33" y="44"/>
                    </a:lnTo>
                    <a:lnTo>
                      <a:pt x="34" y="16"/>
                    </a:lnTo>
                    <a:lnTo>
                      <a:pt x="65" y="12"/>
                    </a:lnTo>
                    <a:lnTo>
                      <a:pt x="97" y="8"/>
                    </a:lnTo>
                    <a:lnTo>
                      <a:pt x="107" y="19"/>
                    </a:lnTo>
                    <a:lnTo>
                      <a:pt x="128" y="7"/>
                    </a:lnTo>
                    <a:lnTo>
                      <a:pt x="149" y="0"/>
                    </a:lnTo>
                    <a:lnTo>
                      <a:pt x="165" y="30"/>
                    </a:lnTo>
                    <a:lnTo>
                      <a:pt x="181" y="60"/>
                    </a:lnTo>
                    <a:lnTo>
                      <a:pt x="200" y="76"/>
                    </a:lnTo>
                    <a:lnTo>
                      <a:pt x="205" y="82"/>
                    </a:lnTo>
                    <a:lnTo>
                      <a:pt x="212" y="91"/>
                    </a:lnTo>
                    <a:lnTo>
                      <a:pt x="221" y="117"/>
                    </a:lnTo>
                    <a:lnTo>
                      <a:pt x="245" y="128"/>
                    </a:lnTo>
                    <a:lnTo>
                      <a:pt x="251" y="134"/>
                    </a:lnTo>
                    <a:lnTo>
                      <a:pt x="250" y="136"/>
                    </a:lnTo>
                    <a:lnTo>
                      <a:pt x="214" y="159"/>
                    </a:lnTo>
                    <a:lnTo>
                      <a:pt x="187" y="183"/>
                    </a:lnTo>
                    <a:lnTo>
                      <a:pt x="173" y="210"/>
                    </a:lnTo>
                    <a:lnTo>
                      <a:pt x="157" y="221"/>
                    </a:lnTo>
                    <a:lnTo>
                      <a:pt x="141" y="247"/>
                    </a:lnTo>
                    <a:lnTo>
                      <a:pt x="101" y="241"/>
                    </a:lnTo>
                    <a:lnTo>
                      <a:pt x="80" y="233"/>
                    </a:lnTo>
                    <a:lnTo>
                      <a:pt x="66" y="253"/>
                    </a:lnTo>
                    <a:lnTo>
                      <a:pt x="52" y="274"/>
                    </a:lnTo>
                    <a:lnTo>
                      <a:pt x="23" y="280"/>
                    </a:lnTo>
                    <a:lnTo>
                      <a:pt x="14" y="275"/>
                    </a:lnTo>
                    <a:lnTo>
                      <a:pt x="18" y="245"/>
                    </a:lnTo>
                    <a:lnTo>
                      <a:pt x="0" y="21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26" name="Freeform 87"/>
              <p:cNvSpPr>
                <a:spLocks/>
              </p:cNvSpPr>
              <p:nvPr/>
            </p:nvSpPr>
            <p:spPr bwMode="auto">
              <a:xfrm>
                <a:off x="5486599" y="6001412"/>
                <a:ext cx="170656" cy="173501"/>
              </a:xfrm>
              <a:custGeom>
                <a:avLst/>
                <a:gdLst>
                  <a:gd name="T0" fmla="*/ 26 w 60"/>
                  <a:gd name="T1" fmla="*/ 8 h 61"/>
                  <a:gd name="T2" fmla="*/ 0 w 60"/>
                  <a:gd name="T3" fmla="*/ 34 h 61"/>
                  <a:gd name="T4" fmla="*/ 18 w 60"/>
                  <a:gd name="T5" fmla="*/ 61 h 61"/>
                  <a:gd name="T6" fmla="*/ 29 w 60"/>
                  <a:gd name="T7" fmla="*/ 53 h 61"/>
                  <a:gd name="T8" fmla="*/ 54 w 60"/>
                  <a:gd name="T9" fmla="*/ 33 h 61"/>
                  <a:gd name="T10" fmla="*/ 60 w 60"/>
                  <a:gd name="T11" fmla="*/ 14 h 61"/>
                  <a:gd name="T12" fmla="*/ 36 w 60"/>
                  <a:gd name="T13" fmla="*/ 0 h 61"/>
                  <a:gd name="T14" fmla="*/ 26 w 60"/>
                  <a:gd name="T15" fmla="*/ 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61">
                    <a:moveTo>
                      <a:pt x="26" y="8"/>
                    </a:moveTo>
                    <a:lnTo>
                      <a:pt x="0" y="34"/>
                    </a:lnTo>
                    <a:lnTo>
                      <a:pt x="18" y="61"/>
                    </a:lnTo>
                    <a:lnTo>
                      <a:pt x="29" y="53"/>
                    </a:lnTo>
                    <a:lnTo>
                      <a:pt x="54" y="33"/>
                    </a:lnTo>
                    <a:lnTo>
                      <a:pt x="60" y="14"/>
                    </a:lnTo>
                    <a:lnTo>
                      <a:pt x="36" y="0"/>
                    </a:lnTo>
                    <a:lnTo>
                      <a:pt x="26" y="8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27" name="Freeform 88"/>
              <p:cNvSpPr>
                <a:spLocks/>
              </p:cNvSpPr>
              <p:nvPr/>
            </p:nvSpPr>
            <p:spPr bwMode="auto">
              <a:xfrm>
                <a:off x="6757988" y="4539457"/>
                <a:ext cx="591608" cy="1188905"/>
              </a:xfrm>
              <a:custGeom>
                <a:avLst/>
                <a:gdLst>
                  <a:gd name="T0" fmla="*/ 75 w 208"/>
                  <a:gd name="T1" fmla="*/ 119 h 418"/>
                  <a:gd name="T2" fmla="*/ 65 w 208"/>
                  <a:gd name="T3" fmla="*/ 120 h 418"/>
                  <a:gd name="T4" fmla="*/ 41 w 208"/>
                  <a:gd name="T5" fmla="*/ 133 h 418"/>
                  <a:gd name="T6" fmla="*/ 34 w 208"/>
                  <a:gd name="T7" fmla="*/ 158 h 418"/>
                  <a:gd name="T8" fmla="*/ 22 w 208"/>
                  <a:gd name="T9" fmla="*/ 185 h 418"/>
                  <a:gd name="T10" fmla="*/ 27 w 208"/>
                  <a:gd name="T11" fmla="*/ 211 h 418"/>
                  <a:gd name="T12" fmla="*/ 27 w 208"/>
                  <a:gd name="T13" fmla="*/ 244 h 418"/>
                  <a:gd name="T14" fmla="*/ 14 w 208"/>
                  <a:gd name="T15" fmla="*/ 262 h 418"/>
                  <a:gd name="T16" fmla="*/ 0 w 208"/>
                  <a:gd name="T17" fmla="*/ 287 h 418"/>
                  <a:gd name="T18" fmla="*/ 0 w 208"/>
                  <a:gd name="T19" fmla="*/ 329 h 418"/>
                  <a:gd name="T20" fmla="*/ 6 w 208"/>
                  <a:gd name="T21" fmla="*/ 363 h 418"/>
                  <a:gd name="T22" fmla="*/ 15 w 208"/>
                  <a:gd name="T23" fmla="*/ 403 h 418"/>
                  <a:gd name="T24" fmla="*/ 51 w 208"/>
                  <a:gd name="T25" fmla="*/ 418 h 418"/>
                  <a:gd name="T26" fmla="*/ 78 w 208"/>
                  <a:gd name="T27" fmla="*/ 408 h 418"/>
                  <a:gd name="T28" fmla="*/ 101 w 208"/>
                  <a:gd name="T29" fmla="*/ 404 h 418"/>
                  <a:gd name="T30" fmla="*/ 112 w 208"/>
                  <a:gd name="T31" fmla="*/ 369 h 418"/>
                  <a:gd name="T32" fmla="*/ 122 w 208"/>
                  <a:gd name="T33" fmla="*/ 339 h 418"/>
                  <a:gd name="T34" fmla="*/ 130 w 208"/>
                  <a:gd name="T35" fmla="*/ 311 h 418"/>
                  <a:gd name="T36" fmla="*/ 140 w 208"/>
                  <a:gd name="T37" fmla="*/ 288 h 418"/>
                  <a:gd name="T38" fmla="*/ 153 w 208"/>
                  <a:gd name="T39" fmla="*/ 252 h 418"/>
                  <a:gd name="T40" fmla="*/ 161 w 208"/>
                  <a:gd name="T41" fmla="*/ 226 h 418"/>
                  <a:gd name="T42" fmla="*/ 175 w 208"/>
                  <a:gd name="T43" fmla="*/ 194 h 418"/>
                  <a:gd name="T44" fmla="*/ 181 w 208"/>
                  <a:gd name="T45" fmla="*/ 168 h 418"/>
                  <a:gd name="T46" fmla="*/ 192 w 208"/>
                  <a:gd name="T47" fmla="*/ 136 h 418"/>
                  <a:gd name="T48" fmla="*/ 187 w 208"/>
                  <a:gd name="T49" fmla="*/ 110 h 418"/>
                  <a:gd name="T50" fmla="*/ 201 w 208"/>
                  <a:gd name="T51" fmla="*/ 118 h 418"/>
                  <a:gd name="T52" fmla="*/ 208 w 208"/>
                  <a:gd name="T53" fmla="*/ 101 h 418"/>
                  <a:gd name="T54" fmla="*/ 205 w 208"/>
                  <a:gd name="T55" fmla="*/ 52 h 418"/>
                  <a:gd name="T56" fmla="*/ 197 w 208"/>
                  <a:gd name="T57" fmla="*/ 26 h 418"/>
                  <a:gd name="T58" fmla="*/ 183 w 208"/>
                  <a:gd name="T59" fmla="*/ 0 h 418"/>
                  <a:gd name="T60" fmla="*/ 174 w 208"/>
                  <a:gd name="T61" fmla="*/ 0 h 418"/>
                  <a:gd name="T62" fmla="*/ 168 w 208"/>
                  <a:gd name="T63" fmla="*/ 11 h 418"/>
                  <a:gd name="T64" fmla="*/ 163 w 208"/>
                  <a:gd name="T65" fmla="*/ 42 h 418"/>
                  <a:gd name="T66" fmla="*/ 152 w 208"/>
                  <a:gd name="T67" fmla="*/ 47 h 418"/>
                  <a:gd name="T68" fmla="*/ 148 w 208"/>
                  <a:gd name="T69" fmla="*/ 52 h 418"/>
                  <a:gd name="T70" fmla="*/ 140 w 208"/>
                  <a:gd name="T71" fmla="*/ 47 h 418"/>
                  <a:gd name="T72" fmla="*/ 142 w 208"/>
                  <a:gd name="T73" fmla="*/ 64 h 418"/>
                  <a:gd name="T74" fmla="*/ 136 w 208"/>
                  <a:gd name="T75" fmla="*/ 77 h 418"/>
                  <a:gd name="T76" fmla="*/ 139 w 208"/>
                  <a:gd name="T77" fmla="*/ 80 h 418"/>
                  <a:gd name="T78" fmla="*/ 125 w 208"/>
                  <a:gd name="T79" fmla="*/ 90 h 418"/>
                  <a:gd name="T80" fmla="*/ 126 w 208"/>
                  <a:gd name="T81" fmla="*/ 80 h 418"/>
                  <a:gd name="T82" fmla="*/ 117 w 208"/>
                  <a:gd name="T83" fmla="*/ 102 h 418"/>
                  <a:gd name="T84" fmla="*/ 113 w 208"/>
                  <a:gd name="T85" fmla="*/ 103 h 418"/>
                  <a:gd name="T86" fmla="*/ 107 w 208"/>
                  <a:gd name="T87" fmla="*/ 101 h 418"/>
                  <a:gd name="T88" fmla="*/ 96 w 208"/>
                  <a:gd name="T89" fmla="*/ 117 h 418"/>
                  <a:gd name="T90" fmla="*/ 75 w 208"/>
                  <a:gd name="T91" fmla="*/ 119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08" h="418">
                    <a:moveTo>
                      <a:pt x="75" y="119"/>
                    </a:moveTo>
                    <a:lnTo>
                      <a:pt x="65" y="120"/>
                    </a:lnTo>
                    <a:lnTo>
                      <a:pt x="41" y="133"/>
                    </a:lnTo>
                    <a:lnTo>
                      <a:pt x="34" y="158"/>
                    </a:lnTo>
                    <a:lnTo>
                      <a:pt x="22" y="185"/>
                    </a:lnTo>
                    <a:lnTo>
                      <a:pt x="27" y="211"/>
                    </a:lnTo>
                    <a:lnTo>
                      <a:pt x="27" y="244"/>
                    </a:lnTo>
                    <a:lnTo>
                      <a:pt x="14" y="262"/>
                    </a:lnTo>
                    <a:lnTo>
                      <a:pt x="0" y="287"/>
                    </a:lnTo>
                    <a:lnTo>
                      <a:pt x="0" y="329"/>
                    </a:lnTo>
                    <a:lnTo>
                      <a:pt x="6" y="363"/>
                    </a:lnTo>
                    <a:lnTo>
                      <a:pt x="15" y="403"/>
                    </a:lnTo>
                    <a:lnTo>
                      <a:pt x="51" y="418"/>
                    </a:lnTo>
                    <a:lnTo>
                      <a:pt x="78" y="408"/>
                    </a:lnTo>
                    <a:lnTo>
                      <a:pt x="101" y="404"/>
                    </a:lnTo>
                    <a:lnTo>
                      <a:pt x="112" y="369"/>
                    </a:lnTo>
                    <a:lnTo>
                      <a:pt x="122" y="339"/>
                    </a:lnTo>
                    <a:lnTo>
                      <a:pt x="130" y="311"/>
                    </a:lnTo>
                    <a:lnTo>
                      <a:pt x="140" y="288"/>
                    </a:lnTo>
                    <a:lnTo>
                      <a:pt x="153" y="252"/>
                    </a:lnTo>
                    <a:lnTo>
                      <a:pt x="161" y="226"/>
                    </a:lnTo>
                    <a:lnTo>
                      <a:pt x="175" y="194"/>
                    </a:lnTo>
                    <a:lnTo>
                      <a:pt x="181" y="168"/>
                    </a:lnTo>
                    <a:lnTo>
                      <a:pt x="192" y="136"/>
                    </a:lnTo>
                    <a:lnTo>
                      <a:pt x="187" y="110"/>
                    </a:lnTo>
                    <a:lnTo>
                      <a:pt x="201" y="118"/>
                    </a:lnTo>
                    <a:lnTo>
                      <a:pt x="208" y="101"/>
                    </a:lnTo>
                    <a:lnTo>
                      <a:pt x="205" y="52"/>
                    </a:lnTo>
                    <a:lnTo>
                      <a:pt x="197" y="26"/>
                    </a:lnTo>
                    <a:lnTo>
                      <a:pt x="183" y="0"/>
                    </a:lnTo>
                    <a:lnTo>
                      <a:pt x="174" y="0"/>
                    </a:lnTo>
                    <a:lnTo>
                      <a:pt x="168" y="11"/>
                    </a:lnTo>
                    <a:lnTo>
                      <a:pt x="163" y="42"/>
                    </a:lnTo>
                    <a:lnTo>
                      <a:pt x="152" y="47"/>
                    </a:lnTo>
                    <a:lnTo>
                      <a:pt x="148" y="52"/>
                    </a:lnTo>
                    <a:lnTo>
                      <a:pt x="140" y="47"/>
                    </a:lnTo>
                    <a:lnTo>
                      <a:pt x="142" y="64"/>
                    </a:lnTo>
                    <a:lnTo>
                      <a:pt x="136" y="77"/>
                    </a:lnTo>
                    <a:lnTo>
                      <a:pt x="139" y="80"/>
                    </a:lnTo>
                    <a:lnTo>
                      <a:pt x="125" y="90"/>
                    </a:lnTo>
                    <a:lnTo>
                      <a:pt x="126" y="80"/>
                    </a:lnTo>
                    <a:lnTo>
                      <a:pt x="117" y="102"/>
                    </a:lnTo>
                    <a:lnTo>
                      <a:pt x="113" y="103"/>
                    </a:lnTo>
                    <a:lnTo>
                      <a:pt x="107" y="101"/>
                    </a:lnTo>
                    <a:lnTo>
                      <a:pt x="96" y="117"/>
                    </a:lnTo>
                    <a:lnTo>
                      <a:pt x="75" y="119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28" name="Freeform 89"/>
              <p:cNvSpPr>
                <a:spLocks/>
              </p:cNvSpPr>
              <p:nvPr/>
            </p:nvSpPr>
            <p:spPr bwMode="auto">
              <a:xfrm>
                <a:off x="5788092" y="4400087"/>
                <a:ext cx="816306" cy="1444890"/>
              </a:xfrm>
              <a:custGeom>
                <a:avLst/>
                <a:gdLst>
                  <a:gd name="T0" fmla="*/ 115 w 287"/>
                  <a:gd name="T1" fmla="*/ 296 h 508"/>
                  <a:gd name="T2" fmla="*/ 126 w 287"/>
                  <a:gd name="T3" fmla="*/ 286 h 508"/>
                  <a:gd name="T4" fmla="*/ 176 w 287"/>
                  <a:gd name="T5" fmla="*/ 233 h 508"/>
                  <a:gd name="T6" fmla="*/ 224 w 287"/>
                  <a:gd name="T7" fmla="*/ 205 h 508"/>
                  <a:gd name="T8" fmla="*/ 283 w 287"/>
                  <a:gd name="T9" fmla="*/ 143 h 508"/>
                  <a:gd name="T10" fmla="*/ 283 w 287"/>
                  <a:gd name="T11" fmla="*/ 123 h 508"/>
                  <a:gd name="T12" fmla="*/ 285 w 287"/>
                  <a:gd name="T13" fmla="*/ 60 h 508"/>
                  <a:gd name="T14" fmla="*/ 285 w 287"/>
                  <a:gd name="T15" fmla="*/ 0 h 508"/>
                  <a:gd name="T16" fmla="*/ 254 w 287"/>
                  <a:gd name="T17" fmla="*/ 14 h 508"/>
                  <a:gd name="T18" fmla="*/ 211 w 287"/>
                  <a:gd name="T19" fmla="*/ 29 h 508"/>
                  <a:gd name="T20" fmla="*/ 160 w 287"/>
                  <a:gd name="T21" fmla="*/ 31 h 508"/>
                  <a:gd name="T22" fmla="*/ 132 w 287"/>
                  <a:gd name="T23" fmla="*/ 33 h 508"/>
                  <a:gd name="T24" fmla="*/ 117 w 287"/>
                  <a:gd name="T25" fmla="*/ 62 h 508"/>
                  <a:gd name="T26" fmla="*/ 138 w 287"/>
                  <a:gd name="T27" fmla="*/ 111 h 508"/>
                  <a:gd name="T28" fmla="*/ 150 w 287"/>
                  <a:gd name="T29" fmla="*/ 152 h 508"/>
                  <a:gd name="T30" fmla="*/ 131 w 287"/>
                  <a:gd name="T31" fmla="*/ 188 h 508"/>
                  <a:gd name="T32" fmla="*/ 122 w 287"/>
                  <a:gd name="T33" fmla="*/ 186 h 508"/>
                  <a:gd name="T34" fmla="*/ 118 w 287"/>
                  <a:gd name="T35" fmla="*/ 134 h 508"/>
                  <a:gd name="T36" fmla="*/ 91 w 287"/>
                  <a:gd name="T37" fmla="*/ 122 h 508"/>
                  <a:gd name="T38" fmla="*/ 62 w 287"/>
                  <a:gd name="T39" fmla="*/ 118 h 508"/>
                  <a:gd name="T40" fmla="*/ 21 w 287"/>
                  <a:gd name="T41" fmla="*/ 135 h 508"/>
                  <a:gd name="T42" fmla="*/ 5 w 287"/>
                  <a:gd name="T43" fmla="*/ 159 h 508"/>
                  <a:gd name="T44" fmla="*/ 18 w 287"/>
                  <a:gd name="T45" fmla="*/ 171 h 508"/>
                  <a:gd name="T46" fmla="*/ 70 w 287"/>
                  <a:gd name="T47" fmla="*/ 193 h 508"/>
                  <a:gd name="T48" fmla="*/ 65 w 287"/>
                  <a:gd name="T49" fmla="*/ 257 h 508"/>
                  <a:gd name="T50" fmla="*/ 59 w 287"/>
                  <a:gd name="T51" fmla="*/ 312 h 508"/>
                  <a:gd name="T52" fmla="*/ 36 w 287"/>
                  <a:gd name="T53" fmla="*/ 353 h 508"/>
                  <a:gd name="T54" fmla="*/ 24 w 287"/>
                  <a:gd name="T55" fmla="*/ 392 h 508"/>
                  <a:gd name="T56" fmla="*/ 30 w 287"/>
                  <a:gd name="T57" fmla="*/ 447 h 508"/>
                  <a:gd name="T58" fmla="*/ 33 w 287"/>
                  <a:gd name="T59" fmla="*/ 507 h 508"/>
                  <a:gd name="T60" fmla="*/ 54 w 287"/>
                  <a:gd name="T61" fmla="*/ 487 h 508"/>
                  <a:gd name="T62" fmla="*/ 79 w 287"/>
                  <a:gd name="T63" fmla="*/ 454 h 508"/>
                  <a:gd name="T64" fmla="*/ 125 w 287"/>
                  <a:gd name="T65" fmla="*/ 427 h 508"/>
                  <a:gd name="T66" fmla="*/ 128 w 287"/>
                  <a:gd name="T67" fmla="*/ 388 h 508"/>
                  <a:gd name="T68" fmla="*/ 126 w 287"/>
                  <a:gd name="T69" fmla="*/ 370 h 508"/>
                  <a:gd name="T70" fmla="*/ 118 w 287"/>
                  <a:gd name="T71" fmla="*/ 317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87" h="508">
                    <a:moveTo>
                      <a:pt x="118" y="317"/>
                    </a:moveTo>
                    <a:lnTo>
                      <a:pt x="115" y="296"/>
                    </a:lnTo>
                    <a:lnTo>
                      <a:pt x="119" y="290"/>
                    </a:lnTo>
                    <a:lnTo>
                      <a:pt x="126" y="286"/>
                    </a:lnTo>
                    <a:lnTo>
                      <a:pt x="157" y="260"/>
                    </a:lnTo>
                    <a:lnTo>
                      <a:pt x="176" y="233"/>
                    </a:lnTo>
                    <a:lnTo>
                      <a:pt x="200" y="219"/>
                    </a:lnTo>
                    <a:lnTo>
                      <a:pt x="224" y="205"/>
                    </a:lnTo>
                    <a:lnTo>
                      <a:pt x="258" y="184"/>
                    </a:lnTo>
                    <a:lnTo>
                      <a:pt x="283" y="143"/>
                    </a:lnTo>
                    <a:lnTo>
                      <a:pt x="287" y="121"/>
                    </a:lnTo>
                    <a:lnTo>
                      <a:pt x="283" y="123"/>
                    </a:lnTo>
                    <a:lnTo>
                      <a:pt x="280" y="78"/>
                    </a:lnTo>
                    <a:lnTo>
                      <a:pt x="285" y="60"/>
                    </a:lnTo>
                    <a:lnTo>
                      <a:pt x="283" y="20"/>
                    </a:lnTo>
                    <a:lnTo>
                      <a:pt x="285" y="0"/>
                    </a:lnTo>
                    <a:lnTo>
                      <a:pt x="282" y="0"/>
                    </a:lnTo>
                    <a:lnTo>
                      <a:pt x="254" y="14"/>
                    </a:lnTo>
                    <a:lnTo>
                      <a:pt x="226" y="28"/>
                    </a:lnTo>
                    <a:lnTo>
                      <a:pt x="211" y="29"/>
                    </a:lnTo>
                    <a:lnTo>
                      <a:pt x="191" y="37"/>
                    </a:lnTo>
                    <a:lnTo>
                      <a:pt x="160" y="31"/>
                    </a:lnTo>
                    <a:lnTo>
                      <a:pt x="145" y="33"/>
                    </a:lnTo>
                    <a:lnTo>
                      <a:pt x="132" y="33"/>
                    </a:lnTo>
                    <a:lnTo>
                      <a:pt x="123" y="40"/>
                    </a:lnTo>
                    <a:lnTo>
                      <a:pt x="117" y="62"/>
                    </a:lnTo>
                    <a:lnTo>
                      <a:pt x="122" y="93"/>
                    </a:lnTo>
                    <a:lnTo>
                      <a:pt x="138" y="111"/>
                    </a:lnTo>
                    <a:lnTo>
                      <a:pt x="154" y="129"/>
                    </a:lnTo>
                    <a:lnTo>
                      <a:pt x="150" y="152"/>
                    </a:lnTo>
                    <a:lnTo>
                      <a:pt x="146" y="175"/>
                    </a:lnTo>
                    <a:lnTo>
                      <a:pt x="131" y="188"/>
                    </a:lnTo>
                    <a:lnTo>
                      <a:pt x="134" y="206"/>
                    </a:lnTo>
                    <a:lnTo>
                      <a:pt x="122" y="186"/>
                    </a:lnTo>
                    <a:lnTo>
                      <a:pt x="108" y="166"/>
                    </a:lnTo>
                    <a:lnTo>
                      <a:pt x="118" y="134"/>
                    </a:lnTo>
                    <a:lnTo>
                      <a:pt x="108" y="123"/>
                    </a:lnTo>
                    <a:lnTo>
                      <a:pt x="91" y="122"/>
                    </a:lnTo>
                    <a:lnTo>
                      <a:pt x="82" y="109"/>
                    </a:lnTo>
                    <a:lnTo>
                      <a:pt x="62" y="118"/>
                    </a:lnTo>
                    <a:lnTo>
                      <a:pt x="41" y="126"/>
                    </a:lnTo>
                    <a:lnTo>
                      <a:pt x="21" y="135"/>
                    </a:lnTo>
                    <a:lnTo>
                      <a:pt x="0" y="143"/>
                    </a:lnTo>
                    <a:lnTo>
                      <a:pt x="5" y="159"/>
                    </a:lnTo>
                    <a:lnTo>
                      <a:pt x="4" y="171"/>
                    </a:lnTo>
                    <a:lnTo>
                      <a:pt x="18" y="171"/>
                    </a:lnTo>
                    <a:lnTo>
                      <a:pt x="44" y="182"/>
                    </a:lnTo>
                    <a:lnTo>
                      <a:pt x="70" y="193"/>
                    </a:lnTo>
                    <a:lnTo>
                      <a:pt x="70" y="231"/>
                    </a:lnTo>
                    <a:lnTo>
                      <a:pt x="65" y="257"/>
                    </a:lnTo>
                    <a:lnTo>
                      <a:pt x="68" y="285"/>
                    </a:lnTo>
                    <a:lnTo>
                      <a:pt x="59" y="312"/>
                    </a:lnTo>
                    <a:lnTo>
                      <a:pt x="53" y="337"/>
                    </a:lnTo>
                    <a:lnTo>
                      <a:pt x="36" y="353"/>
                    </a:lnTo>
                    <a:lnTo>
                      <a:pt x="19" y="370"/>
                    </a:lnTo>
                    <a:lnTo>
                      <a:pt x="24" y="392"/>
                    </a:lnTo>
                    <a:lnTo>
                      <a:pt x="29" y="414"/>
                    </a:lnTo>
                    <a:lnTo>
                      <a:pt x="30" y="447"/>
                    </a:lnTo>
                    <a:lnTo>
                      <a:pt x="31" y="480"/>
                    </a:lnTo>
                    <a:lnTo>
                      <a:pt x="33" y="507"/>
                    </a:lnTo>
                    <a:lnTo>
                      <a:pt x="53" y="508"/>
                    </a:lnTo>
                    <a:lnTo>
                      <a:pt x="54" y="487"/>
                    </a:lnTo>
                    <a:lnTo>
                      <a:pt x="47" y="480"/>
                    </a:lnTo>
                    <a:lnTo>
                      <a:pt x="79" y="454"/>
                    </a:lnTo>
                    <a:lnTo>
                      <a:pt x="110" y="440"/>
                    </a:lnTo>
                    <a:lnTo>
                      <a:pt x="125" y="427"/>
                    </a:lnTo>
                    <a:lnTo>
                      <a:pt x="125" y="415"/>
                    </a:lnTo>
                    <a:lnTo>
                      <a:pt x="128" y="388"/>
                    </a:lnTo>
                    <a:lnTo>
                      <a:pt x="132" y="360"/>
                    </a:lnTo>
                    <a:lnTo>
                      <a:pt x="126" y="370"/>
                    </a:lnTo>
                    <a:lnTo>
                      <a:pt x="122" y="343"/>
                    </a:lnTo>
                    <a:lnTo>
                      <a:pt x="118" y="317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29" name="Freeform 90"/>
              <p:cNvSpPr>
                <a:spLocks/>
              </p:cNvSpPr>
              <p:nvPr/>
            </p:nvSpPr>
            <p:spPr bwMode="auto">
              <a:xfrm>
                <a:off x="4695892" y="5432558"/>
                <a:ext cx="1242946" cy="1109266"/>
              </a:xfrm>
              <a:custGeom>
                <a:avLst/>
                <a:gdLst>
                  <a:gd name="T0" fmla="*/ 98 w 437"/>
                  <a:gd name="T1" fmla="*/ 80 h 390"/>
                  <a:gd name="T2" fmla="*/ 96 w 437"/>
                  <a:gd name="T3" fmla="*/ 109 h 390"/>
                  <a:gd name="T4" fmla="*/ 93 w 437"/>
                  <a:gd name="T5" fmla="*/ 138 h 390"/>
                  <a:gd name="T6" fmla="*/ 90 w 437"/>
                  <a:gd name="T7" fmla="*/ 167 h 390"/>
                  <a:gd name="T8" fmla="*/ 88 w 437"/>
                  <a:gd name="T9" fmla="*/ 196 h 390"/>
                  <a:gd name="T10" fmla="*/ 65 w 437"/>
                  <a:gd name="T11" fmla="*/ 207 h 390"/>
                  <a:gd name="T12" fmla="*/ 24 w 437"/>
                  <a:gd name="T13" fmla="*/ 201 h 390"/>
                  <a:gd name="T14" fmla="*/ 16 w 437"/>
                  <a:gd name="T15" fmla="*/ 181 h 390"/>
                  <a:gd name="T16" fmla="*/ 0 w 437"/>
                  <a:gd name="T17" fmla="*/ 198 h 390"/>
                  <a:gd name="T18" fmla="*/ 11 w 437"/>
                  <a:gd name="T19" fmla="*/ 227 h 390"/>
                  <a:gd name="T20" fmla="*/ 22 w 437"/>
                  <a:gd name="T21" fmla="*/ 256 h 390"/>
                  <a:gd name="T22" fmla="*/ 33 w 437"/>
                  <a:gd name="T23" fmla="*/ 285 h 390"/>
                  <a:gd name="T24" fmla="*/ 44 w 437"/>
                  <a:gd name="T25" fmla="*/ 313 h 390"/>
                  <a:gd name="T26" fmla="*/ 33 w 437"/>
                  <a:gd name="T27" fmla="*/ 327 h 390"/>
                  <a:gd name="T28" fmla="*/ 30 w 437"/>
                  <a:gd name="T29" fmla="*/ 339 h 390"/>
                  <a:gd name="T30" fmla="*/ 42 w 437"/>
                  <a:gd name="T31" fmla="*/ 375 h 390"/>
                  <a:gd name="T32" fmla="*/ 53 w 437"/>
                  <a:gd name="T33" fmla="*/ 372 h 390"/>
                  <a:gd name="T34" fmla="*/ 65 w 437"/>
                  <a:gd name="T35" fmla="*/ 381 h 390"/>
                  <a:gd name="T36" fmla="*/ 83 w 437"/>
                  <a:gd name="T37" fmla="*/ 390 h 390"/>
                  <a:gd name="T38" fmla="*/ 111 w 437"/>
                  <a:gd name="T39" fmla="*/ 381 h 390"/>
                  <a:gd name="T40" fmla="*/ 138 w 437"/>
                  <a:gd name="T41" fmla="*/ 371 h 390"/>
                  <a:gd name="T42" fmla="*/ 166 w 437"/>
                  <a:gd name="T43" fmla="*/ 370 h 390"/>
                  <a:gd name="T44" fmla="*/ 194 w 437"/>
                  <a:gd name="T45" fmla="*/ 370 h 390"/>
                  <a:gd name="T46" fmla="*/ 229 w 437"/>
                  <a:gd name="T47" fmla="*/ 364 h 390"/>
                  <a:gd name="T48" fmla="*/ 251 w 437"/>
                  <a:gd name="T49" fmla="*/ 361 h 390"/>
                  <a:gd name="T50" fmla="*/ 288 w 437"/>
                  <a:gd name="T51" fmla="*/ 339 h 390"/>
                  <a:gd name="T52" fmla="*/ 304 w 437"/>
                  <a:gd name="T53" fmla="*/ 326 h 390"/>
                  <a:gd name="T54" fmla="*/ 322 w 437"/>
                  <a:gd name="T55" fmla="*/ 309 h 390"/>
                  <a:gd name="T56" fmla="*/ 341 w 437"/>
                  <a:gd name="T57" fmla="*/ 291 h 390"/>
                  <a:gd name="T58" fmla="*/ 359 w 437"/>
                  <a:gd name="T59" fmla="*/ 273 h 390"/>
                  <a:gd name="T60" fmla="*/ 374 w 437"/>
                  <a:gd name="T61" fmla="*/ 254 h 390"/>
                  <a:gd name="T62" fmla="*/ 392 w 437"/>
                  <a:gd name="T63" fmla="*/ 229 h 390"/>
                  <a:gd name="T64" fmla="*/ 411 w 437"/>
                  <a:gd name="T65" fmla="*/ 205 h 390"/>
                  <a:gd name="T66" fmla="*/ 424 w 437"/>
                  <a:gd name="T67" fmla="*/ 175 h 390"/>
                  <a:gd name="T68" fmla="*/ 437 w 437"/>
                  <a:gd name="T69" fmla="*/ 145 h 390"/>
                  <a:gd name="T70" fmla="*/ 417 w 437"/>
                  <a:gd name="T71" fmla="*/ 144 h 390"/>
                  <a:gd name="T72" fmla="*/ 412 w 437"/>
                  <a:gd name="T73" fmla="*/ 158 h 390"/>
                  <a:gd name="T74" fmla="*/ 386 w 437"/>
                  <a:gd name="T75" fmla="*/ 148 h 390"/>
                  <a:gd name="T76" fmla="*/ 387 w 437"/>
                  <a:gd name="T77" fmla="*/ 125 h 390"/>
                  <a:gd name="T78" fmla="*/ 400 w 437"/>
                  <a:gd name="T79" fmla="*/ 110 h 390"/>
                  <a:gd name="T80" fmla="*/ 415 w 437"/>
                  <a:gd name="T81" fmla="*/ 117 h 390"/>
                  <a:gd name="T82" fmla="*/ 414 w 437"/>
                  <a:gd name="T83" fmla="*/ 84 h 390"/>
                  <a:gd name="T84" fmla="*/ 413 w 437"/>
                  <a:gd name="T85" fmla="*/ 51 h 390"/>
                  <a:gd name="T86" fmla="*/ 408 w 437"/>
                  <a:gd name="T87" fmla="*/ 29 h 390"/>
                  <a:gd name="T88" fmla="*/ 403 w 437"/>
                  <a:gd name="T89" fmla="*/ 7 h 390"/>
                  <a:gd name="T90" fmla="*/ 377 w 437"/>
                  <a:gd name="T91" fmla="*/ 4 h 390"/>
                  <a:gd name="T92" fmla="*/ 352 w 437"/>
                  <a:gd name="T93" fmla="*/ 0 h 390"/>
                  <a:gd name="T94" fmla="*/ 348 w 437"/>
                  <a:gd name="T95" fmla="*/ 0 h 390"/>
                  <a:gd name="T96" fmla="*/ 312 w 437"/>
                  <a:gd name="T97" fmla="*/ 23 h 390"/>
                  <a:gd name="T98" fmla="*/ 285 w 437"/>
                  <a:gd name="T99" fmla="*/ 47 h 390"/>
                  <a:gd name="T100" fmla="*/ 271 w 437"/>
                  <a:gd name="T101" fmla="*/ 74 h 390"/>
                  <a:gd name="T102" fmla="*/ 255 w 437"/>
                  <a:gd name="T103" fmla="*/ 85 h 390"/>
                  <a:gd name="T104" fmla="*/ 239 w 437"/>
                  <a:gd name="T105" fmla="*/ 111 h 390"/>
                  <a:gd name="T106" fmla="*/ 199 w 437"/>
                  <a:gd name="T107" fmla="*/ 105 h 390"/>
                  <a:gd name="T108" fmla="*/ 178 w 437"/>
                  <a:gd name="T109" fmla="*/ 97 h 390"/>
                  <a:gd name="T110" fmla="*/ 164 w 437"/>
                  <a:gd name="T111" fmla="*/ 117 h 390"/>
                  <a:gd name="T112" fmla="*/ 150 w 437"/>
                  <a:gd name="T113" fmla="*/ 138 h 390"/>
                  <a:gd name="T114" fmla="*/ 121 w 437"/>
                  <a:gd name="T115" fmla="*/ 144 h 390"/>
                  <a:gd name="T116" fmla="*/ 112 w 437"/>
                  <a:gd name="T117" fmla="*/ 139 h 390"/>
                  <a:gd name="T118" fmla="*/ 116 w 437"/>
                  <a:gd name="T119" fmla="*/ 109 h 390"/>
                  <a:gd name="T120" fmla="*/ 98 w 437"/>
                  <a:gd name="T121" fmla="*/ 8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37" h="390">
                    <a:moveTo>
                      <a:pt x="98" y="80"/>
                    </a:moveTo>
                    <a:lnTo>
                      <a:pt x="96" y="109"/>
                    </a:lnTo>
                    <a:lnTo>
                      <a:pt x="93" y="138"/>
                    </a:lnTo>
                    <a:lnTo>
                      <a:pt x="90" y="167"/>
                    </a:lnTo>
                    <a:lnTo>
                      <a:pt x="88" y="196"/>
                    </a:lnTo>
                    <a:lnTo>
                      <a:pt x="65" y="207"/>
                    </a:lnTo>
                    <a:lnTo>
                      <a:pt x="24" y="201"/>
                    </a:lnTo>
                    <a:lnTo>
                      <a:pt x="16" y="181"/>
                    </a:lnTo>
                    <a:lnTo>
                      <a:pt x="0" y="198"/>
                    </a:lnTo>
                    <a:lnTo>
                      <a:pt x="11" y="227"/>
                    </a:lnTo>
                    <a:lnTo>
                      <a:pt x="22" y="256"/>
                    </a:lnTo>
                    <a:lnTo>
                      <a:pt x="33" y="285"/>
                    </a:lnTo>
                    <a:lnTo>
                      <a:pt x="44" y="313"/>
                    </a:lnTo>
                    <a:lnTo>
                      <a:pt x="33" y="327"/>
                    </a:lnTo>
                    <a:lnTo>
                      <a:pt x="30" y="339"/>
                    </a:lnTo>
                    <a:lnTo>
                      <a:pt x="42" y="375"/>
                    </a:lnTo>
                    <a:lnTo>
                      <a:pt x="53" y="372"/>
                    </a:lnTo>
                    <a:lnTo>
                      <a:pt x="65" y="381"/>
                    </a:lnTo>
                    <a:lnTo>
                      <a:pt x="83" y="390"/>
                    </a:lnTo>
                    <a:lnTo>
                      <a:pt x="111" y="381"/>
                    </a:lnTo>
                    <a:lnTo>
                      <a:pt x="138" y="371"/>
                    </a:lnTo>
                    <a:lnTo>
                      <a:pt x="166" y="370"/>
                    </a:lnTo>
                    <a:lnTo>
                      <a:pt x="194" y="370"/>
                    </a:lnTo>
                    <a:lnTo>
                      <a:pt x="229" y="364"/>
                    </a:lnTo>
                    <a:lnTo>
                      <a:pt x="251" y="361"/>
                    </a:lnTo>
                    <a:lnTo>
                      <a:pt x="288" y="339"/>
                    </a:lnTo>
                    <a:lnTo>
                      <a:pt x="304" y="326"/>
                    </a:lnTo>
                    <a:lnTo>
                      <a:pt x="322" y="309"/>
                    </a:lnTo>
                    <a:lnTo>
                      <a:pt x="341" y="291"/>
                    </a:lnTo>
                    <a:lnTo>
                      <a:pt x="359" y="273"/>
                    </a:lnTo>
                    <a:lnTo>
                      <a:pt x="374" y="254"/>
                    </a:lnTo>
                    <a:lnTo>
                      <a:pt x="392" y="229"/>
                    </a:lnTo>
                    <a:lnTo>
                      <a:pt x="411" y="205"/>
                    </a:lnTo>
                    <a:lnTo>
                      <a:pt x="424" y="175"/>
                    </a:lnTo>
                    <a:lnTo>
                      <a:pt x="437" y="145"/>
                    </a:lnTo>
                    <a:lnTo>
                      <a:pt x="417" y="144"/>
                    </a:lnTo>
                    <a:lnTo>
                      <a:pt x="412" y="158"/>
                    </a:lnTo>
                    <a:lnTo>
                      <a:pt x="386" y="148"/>
                    </a:lnTo>
                    <a:lnTo>
                      <a:pt x="387" y="125"/>
                    </a:lnTo>
                    <a:lnTo>
                      <a:pt x="400" y="110"/>
                    </a:lnTo>
                    <a:lnTo>
                      <a:pt x="415" y="117"/>
                    </a:lnTo>
                    <a:lnTo>
                      <a:pt x="414" y="84"/>
                    </a:lnTo>
                    <a:lnTo>
                      <a:pt x="413" y="51"/>
                    </a:lnTo>
                    <a:lnTo>
                      <a:pt x="408" y="29"/>
                    </a:lnTo>
                    <a:lnTo>
                      <a:pt x="403" y="7"/>
                    </a:lnTo>
                    <a:lnTo>
                      <a:pt x="377" y="4"/>
                    </a:lnTo>
                    <a:lnTo>
                      <a:pt x="352" y="0"/>
                    </a:lnTo>
                    <a:lnTo>
                      <a:pt x="348" y="0"/>
                    </a:lnTo>
                    <a:lnTo>
                      <a:pt x="312" y="23"/>
                    </a:lnTo>
                    <a:lnTo>
                      <a:pt x="285" y="47"/>
                    </a:lnTo>
                    <a:lnTo>
                      <a:pt x="271" y="74"/>
                    </a:lnTo>
                    <a:lnTo>
                      <a:pt x="255" y="85"/>
                    </a:lnTo>
                    <a:lnTo>
                      <a:pt x="239" y="111"/>
                    </a:lnTo>
                    <a:lnTo>
                      <a:pt x="199" y="105"/>
                    </a:lnTo>
                    <a:lnTo>
                      <a:pt x="178" y="97"/>
                    </a:lnTo>
                    <a:lnTo>
                      <a:pt x="164" y="117"/>
                    </a:lnTo>
                    <a:lnTo>
                      <a:pt x="150" y="138"/>
                    </a:lnTo>
                    <a:lnTo>
                      <a:pt x="121" y="144"/>
                    </a:lnTo>
                    <a:lnTo>
                      <a:pt x="112" y="139"/>
                    </a:lnTo>
                    <a:lnTo>
                      <a:pt x="116" y="109"/>
                    </a:lnTo>
                    <a:lnTo>
                      <a:pt x="98" y="8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30" name="Freeform 91"/>
              <p:cNvSpPr>
                <a:spLocks/>
              </p:cNvSpPr>
              <p:nvPr/>
            </p:nvSpPr>
            <p:spPr bwMode="auto">
              <a:xfrm>
                <a:off x="5486599" y="6001412"/>
                <a:ext cx="170656" cy="173501"/>
              </a:xfrm>
              <a:custGeom>
                <a:avLst/>
                <a:gdLst>
                  <a:gd name="T0" fmla="*/ 26 w 60"/>
                  <a:gd name="T1" fmla="*/ 8 h 61"/>
                  <a:gd name="T2" fmla="*/ 0 w 60"/>
                  <a:gd name="T3" fmla="*/ 34 h 61"/>
                  <a:gd name="T4" fmla="*/ 18 w 60"/>
                  <a:gd name="T5" fmla="*/ 61 h 61"/>
                  <a:gd name="T6" fmla="*/ 29 w 60"/>
                  <a:gd name="T7" fmla="*/ 53 h 61"/>
                  <a:gd name="T8" fmla="*/ 54 w 60"/>
                  <a:gd name="T9" fmla="*/ 33 h 61"/>
                  <a:gd name="T10" fmla="*/ 60 w 60"/>
                  <a:gd name="T11" fmla="*/ 14 h 61"/>
                  <a:gd name="T12" fmla="*/ 36 w 60"/>
                  <a:gd name="T13" fmla="*/ 0 h 61"/>
                  <a:gd name="T14" fmla="*/ 26 w 60"/>
                  <a:gd name="T15" fmla="*/ 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61">
                    <a:moveTo>
                      <a:pt x="26" y="8"/>
                    </a:moveTo>
                    <a:lnTo>
                      <a:pt x="0" y="34"/>
                    </a:lnTo>
                    <a:lnTo>
                      <a:pt x="18" y="61"/>
                    </a:lnTo>
                    <a:lnTo>
                      <a:pt x="29" y="53"/>
                    </a:lnTo>
                    <a:lnTo>
                      <a:pt x="54" y="33"/>
                    </a:lnTo>
                    <a:lnTo>
                      <a:pt x="60" y="14"/>
                    </a:lnTo>
                    <a:lnTo>
                      <a:pt x="36" y="0"/>
                    </a:lnTo>
                    <a:lnTo>
                      <a:pt x="26" y="8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31" name="Freeform 92"/>
              <p:cNvSpPr>
                <a:spLocks/>
              </p:cNvSpPr>
              <p:nvPr/>
            </p:nvSpPr>
            <p:spPr bwMode="auto">
              <a:xfrm>
                <a:off x="4559367" y="5475222"/>
                <a:ext cx="14221" cy="45508"/>
              </a:xfrm>
              <a:custGeom>
                <a:avLst/>
                <a:gdLst>
                  <a:gd name="T0" fmla="*/ 5 w 5"/>
                  <a:gd name="T1" fmla="*/ 16 h 16"/>
                  <a:gd name="T2" fmla="*/ 0 w 5"/>
                  <a:gd name="T3" fmla="*/ 14 h 16"/>
                  <a:gd name="T4" fmla="*/ 2 w 5"/>
                  <a:gd name="T5" fmla="*/ 0 h 16"/>
                  <a:gd name="T6" fmla="*/ 5 w 5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6">
                    <a:moveTo>
                      <a:pt x="5" y="16"/>
                    </a:moveTo>
                    <a:lnTo>
                      <a:pt x="0" y="14"/>
                    </a:lnTo>
                    <a:lnTo>
                      <a:pt x="2" y="0"/>
                    </a:lnTo>
                    <a:lnTo>
                      <a:pt x="5" y="1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32" name="Freeform 93"/>
              <p:cNvSpPr>
                <a:spLocks/>
              </p:cNvSpPr>
              <p:nvPr/>
            </p:nvSpPr>
            <p:spPr bwMode="auto">
              <a:xfrm>
                <a:off x="5793780" y="5745427"/>
                <a:ext cx="88172" cy="136525"/>
              </a:xfrm>
              <a:custGeom>
                <a:avLst/>
                <a:gdLst>
                  <a:gd name="T0" fmla="*/ 14 w 31"/>
                  <a:gd name="T1" fmla="*/ 0 h 48"/>
                  <a:gd name="T2" fmla="*/ 1 w 31"/>
                  <a:gd name="T3" fmla="*/ 15 h 48"/>
                  <a:gd name="T4" fmla="*/ 0 w 31"/>
                  <a:gd name="T5" fmla="*/ 38 h 48"/>
                  <a:gd name="T6" fmla="*/ 26 w 31"/>
                  <a:gd name="T7" fmla="*/ 48 h 48"/>
                  <a:gd name="T8" fmla="*/ 31 w 31"/>
                  <a:gd name="T9" fmla="*/ 34 h 48"/>
                  <a:gd name="T10" fmla="*/ 29 w 31"/>
                  <a:gd name="T11" fmla="*/ 7 h 48"/>
                  <a:gd name="T12" fmla="*/ 14 w 31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8">
                    <a:moveTo>
                      <a:pt x="14" y="0"/>
                    </a:moveTo>
                    <a:lnTo>
                      <a:pt x="1" y="15"/>
                    </a:lnTo>
                    <a:lnTo>
                      <a:pt x="0" y="38"/>
                    </a:lnTo>
                    <a:lnTo>
                      <a:pt x="26" y="48"/>
                    </a:lnTo>
                    <a:lnTo>
                      <a:pt x="31" y="34"/>
                    </a:lnTo>
                    <a:lnTo>
                      <a:pt x="29" y="7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33" name="Freeform 94"/>
              <p:cNvSpPr>
                <a:spLocks/>
              </p:cNvSpPr>
              <p:nvPr/>
            </p:nvSpPr>
            <p:spPr bwMode="auto">
              <a:xfrm>
                <a:off x="5398427" y="4852326"/>
                <a:ext cx="588764" cy="600141"/>
              </a:xfrm>
              <a:custGeom>
                <a:avLst/>
                <a:gdLst>
                  <a:gd name="T0" fmla="*/ 102 w 207"/>
                  <a:gd name="T1" fmla="*/ 202 h 211"/>
                  <a:gd name="T2" fmla="*/ 96 w 207"/>
                  <a:gd name="T3" fmla="*/ 196 h 211"/>
                  <a:gd name="T4" fmla="*/ 72 w 207"/>
                  <a:gd name="T5" fmla="*/ 185 h 211"/>
                  <a:gd name="T6" fmla="*/ 63 w 207"/>
                  <a:gd name="T7" fmla="*/ 159 h 211"/>
                  <a:gd name="T8" fmla="*/ 56 w 207"/>
                  <a:gd name="T9" fmla="*/ 150 h 211"/>
                  <a:gd name="T10" fmla="*/ 51 w 207"/>
                  <a:gd name="T11" fmla="*/ 144 h 211"/>
                  <a:gd name="T12" fmla="*/ 32 w 207"/>
                  <a:gd name="T13" fmla="*/ 128 h 211"/>
                  <a:gd name="T14" fmla="*/ 16 w 207"/>
                  <a:gd name="T15" fmla="*/ 98 h 211"/>
                  <a:gd name="T16" fmla="*/ 0 w 207"/>
                  <a:gd name="T17" fmla="*/ 68 h 211"/>
                  <a:gd name="T18" fmla="*/ 38 w 207"/>
                  <a:gd name="T19" fmla="*/ 76 h 211"/>
                  <a:gd name="T20" fmla="*/ 64 w 207"/>
                  <a:gd name="T21" fmla="*/ 53 h 211"/>
                  <a:gd name="T22" fmla="*/ 93 w 207"/>
                  <a:gd name="T23" fmla="*/ 29 h 211"/>
                  <a:gd name="T24" fmla="*/ 101 w 207"/>
                  <a:gd name="T25" fmla="*/ 11 h 211"/>
                  <a:gd name="T26" fmla="*/ 122 w 207"/>
                  <a:gd name="T27" fmla="*/ 6 h 211"/>
                  <a:gd name="T28" fmla="*/ 142 w 207"/>
                  <a:gd name="T29" fmla="*/ 0 h 211"/>
                  <a:gd name="T30" fmla="*/ 141 w 207"/>
                  <a:gd name="T31" fmla="*/ 12 h 211"/>
                  <a:gd name="T32" fmla="*/ 155 w 207"/>
                  <a:gd name="T33" fmla="*/ 12 h 211"/>
                  <a:gd name="T34" fmla="*/ 181 w 207"/>
                  <a:gd name="T35" fmla="*/ 23 h 211"/>
                  <a:gd name="T36" fmla="*/ 207 w 207"/>
                  <a:gd name="T37" fmla="*/ 34 h 211"/>
                  <a:gd name="T38" fmla="*/ 207 w 207"/>
                  <a:gd name="T39" fmla="*/ 72 h 211"/>
                  <a:gd name="T40" fmla="*/ 202 w 207"/>
                  <a:gd name="T41" fmla="*/ 98 h 211"/>
                  <a:gd name="T42" fmla="*/ 205 w 207"/>
                  <a:gd name="T43" fmla="*/ 126 h 211"/>
                  <a:gd name="T44" fmla="*/ 196 w 207"/>
                  <a:gd name="T45" fmla="*/ 153 h 211"/>
                  <a:gd name="T46" fmla="*/ 190 w 207"/>
                  <a:gd name="T47" fmla="*/ 178 h 211"/>
                  <a:gd name="T48" fmla="*/ 173 w 207"/>
                  <a:gd name="T49" fmla="*/ 194 h 211"/>
                  <a:gd name="T50" fmla="*/ 156 w 207"/>
                  <a:gd name="T51" fmla="*/ 211 h 211"/>
                  <a:gd name="T52" fmla="*/ 130 w 207"/>
                  <a:gd name="T53" fmla="*/ 208 h 211"/>
                  <a:gd name="T54" fmla="*/ 105 w 207"/>
                  <a:gd name="T55" fmla="*/ 204 h 211"/>
                  <a:gd name="T56" fmla="*/ 102 w 207"/>
                  <a:gd name="T57" fmla="*/ 202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07" h="211">
                    <a:moveTo>
                      <a:pt x="102" y="202"/>
                    </a:moveTo>
                    <a:lnTo>
                      <a:pt x="96" y="196"/>
                    </a:lnTo>
                    <a:lnTo>
                      <a:pt x="72" y="185"/>
                    </a:lnTo>
                    <a:lnTo>
                      <a:pt x="63" y="159"/>
                    </a:lnTo>
                    <a:lnTo>
                      <a:pt x="56" y="150"/>
                    </a:lnTo>
                    <a:lnTo>
                      <a:pt x="51" y="144"/>
                    </a:lnTo>
                    <a:lnTo>
                      <a:pt x="32" y="128"/>
                    </a:lnTo>
                    <a:lnTo>
                      <a:pt x="16" y="98"/>
                    </a:lnTo>
                    <a:lnTo>
                      <a:pt x="0" y="68"/>
                    </a:lnTo>
                    <a:lnTo>
                      <a:pt x="38" y="76"/>
                    </a:lnTo>
                    <a:lnTo>
                      <a:pt x="64" y="53"/>
                    </a:lnTo>
                    <a:lnTo>
                      <a:pt x="93" y="29"/>
                    </a:lnTo>
                    <a:lnTo>
                      <a:pt x="101" y="11"/>
                    </a:lnTo>
                    <a:lnTo>
                      <a:pt x="122" y="6"/>
                    </a:lnTo>
                    <a:lnTo>
                      <a:pt x="142" y="0"/>
                    </a:lnTo>
                    <a:lnTo>
                      <a:pt x="141" y="12"/>
                    </a:lnTo>
                    <a:lnTo>
                      <a:pt x="155" y="12"/>
                    </a:lnTo>
                    <a:lnTo>
                      <a:pt x="181" y="23"/>
                    </a:lnTo>
                    <a:lnTo>
                      <a:pt x="207" y="34"/>
                    </a:lnTo>
                    <a:lnTo>
                      <a:pt x="207" y="72"/>
                    </a:lnTo>
                    <a:lnTo>
                      <a:pt x="202" y="98"/>
                    </a:lnTo>
                    <a:lnTo>
                      <a:pt x="205" y="126"/>
                    </a:lnTo>
                    <a:lnTo>
                      <a:pt x="196" y="153"/>
                    </a:lnTo>
                    <a:lnTo>
                      <a:pt x="190" y="178"/>
                    </a:lnTo>
                    <a:lnTo>
                      <a:pt x="173" y="194"/>
                    </a:lnTo>
                    <a:lnTo>
                      <a:pt x="156" y="211"/>
                    </a:lnTo>
                    <a:lnTo>
                      <a:pt x="130" y="208"/>
                    </a:lnTo>
                    <a:lnTo>
                      <a:pt x="105" y="204"/>
                    </a:lnTo>
                    <a:lnTo>
                      <a:pt x="102" y="202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35" name="Freeform 96"/>
              <p:cNvSpPr>
                <a:spLocks/>
              </p:cNvSpPr>
              <p:nvPr/>
            </p:nvSpPr>
            <p:spPr bwMode="auto">
              <a:xfrm>
                <a:off x="4198144" y="3265223"/>
                <a:ext cx="145058" cy="119459"/>
              </a:xfrm>
              <a:custGeom>
                <a:avLst/>
                <a:gdLst>
                  <a:gd name="T0" fmla="*/ 50 w 51"/>
                  <a:gd name="T1" fmla="*/ 6 h 42"/>
                  <a:gd name="T2" fmla="*/ 51 w 51"/>
                  <a:gd name="T3" fmla="*/ 42 h 42"/>
                  <a:gd name="T4" fmla="*/ 30 w 51"/>
                  <a:gd name="T5" fmla="*/ 42 h 42"/>
                  <a:gd name="T6" fmla="*/ 9 w 51"/>
                  <a:gd name="T7" fmla="*/ 42 h 42"/>
                  <a:gd name="T8" fmla="*/ 8 w 51"/>
                  <a:gd name="T9" fmla="*/ 41 h 42"/>
                  <a:gd name="T10" fmla="*/ 8 w 51"/>
                  <a:gd name="T11" fmla="*/ 42 h 42"/>
                  <a:gd name="T12" fmla="*/ 0 w 51"/>
                  <a:gd name="T13" fmla="*/ 38 h 42"/>
                  <a:gd name="T14" fmla="*/ 2 w 51"/>
                  <a:gd name="T15" fmla="*/ 27 h 42"/>
                  <a:gd name="T16" fmla="*/ 9 w 51"/>
                  <a:gd name="T17" fmla="*/ 0 h 42"/>
                  <a:gd name="T18" fmla="*/ 30 w 51"/>
                  <a:gd name="T19" fmla="*/ 3 h 42"/>
                  <a:gd name="T20" fmla="*/ 50 w 51"/>
                  <a:gd name="T21" fmla="*/ 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42">
                    <a:moveTo>
                      <a:pt x="50" y="6"/>
                    </a:moveTo>
                    <a:lnTo>
                      <a:pt x="51" y="42"/>
                    </a:lnTo>
                    <a:lnTo>
                      <a:pt x="30" y="42"/>
                    </a:lnTo>
                    <a:lnTo>
                      <a:pt x="9" y="42"/>
                    </a:lnTo>
                    <a:lnTo>
                      <a:pt x="8" y="41"/>
                    </a:lnTo>
                    <a:lnTo>
                      <a:pt x="8" y="42"/>
                    </a:lnTo>
                    <a:lnTo>
                      <a:pt x="0" y="38"/>
                    </a:lnTo>
                    <a:lnTo>
                      <a:pt x="2" y="27"/>
                    </a:lnTo>
                    <a:lnTo>
                      <a:pt x="9" y="0"/>
                    </a:lnTo>
                    <a:lnTo>
                      <a:pt x="30" y="3"/>
                    </a:lnTo>
                    <a:lnTo>
                      <a:pt x="50" y="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36" name="Freeform 97"/>
              <p:cNvSpPr>
                <a:spLocks/>
              </p:cNvSpPr>
              <p:nvPr/>
            </p:nvSpPr>
            <p:spPr bwMode="auto">
              <a:xfrm>
                <a:off x="4121349" y="3137231"/>
                <a:ext cx="36976" cy="48353"/>
              </a:xfrm>
              <a:custGeom>
                <a:avLst/>
                <a:gdLst>
                  <a:gd name="T0" fmla="*/ 0 w 13"/>
                  <a:gd name="T1" fmla="*/ 17 h 17"/>
                  <a:gd name="T2" fmla="*/ 6 w 13"/>
                  <a:gd name="T3" fmla="*/ 0 h 17"/>
                  <a:gd name="T4" fmla="*/ 13 w 13"/>
                  <a:gd name="T5" fmla="*/ 3 h 17"/>
                  <a:gd name="T6" fmla="*/ 0 w 13"/>
                  <a:gd name="T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7">
                    <a:moveTo>
                      <a:pt x="0" y="17"/>
                    </a:moveTo>
                    <a:lnTo>
                      <a:pt x="6" y="0"/>
                    </a:lnTo>
                    <a:lnTo>
                      <a:pt x="13" y="3"/>
                    </a:lnTo>
                    <a:lnTo>
                      <a:pt x="0" y="17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37" name="Freeform 98"/>
              <p:cNvSpPr>
                <a:spLocks/>
              </p:cNvSpPr>
              <p:nvPr/>
            </p:nvSpPr>
            <p:spPr bwMode="auto">
              <a:xfrm>
                <a:off x="4363112" y="3990512"/>
                <a:ext cx="952831" cy="1066602"/>
              </a:xfrm>
              <a:custGeom>
                <a:avLst/>
                <a:gdLst>
                  <a:gd name="T0" fmla="*/ 334 w 335"/>
                  <a:gd name="T1" fmla="*/ 220 h 375"/>
                  <a:gd name="T2" fmla="*/ 307 w 335"/>
                  <a:gd name="T3" fmla="*/ 221 h 375"/>
                  <a:gd name="T4" fmla="*/ 280 w 335"/>
                  <a:gd name="T5" fmla="*/ 222 h 375"/>
                  <a:gd name="T6" fmla="*/ 279 w 335"/>
                  <a:gd name="T7" fmla="*/ 246 h 375"/>
                  <a:gd name="T8" fmla="*/ 279 w 335"/>
                  <a:gd name="T9" fmla="*/ 271 h 375"/>
                  <a:gd name="T10" fmla="*/ 278 w 335"/>
                  <a:gd name="T11" fmla="*/ 295 h 375"/>
                  <a:gd name="T12" fmla="*/ 277 w 335"/>
                  <a:gd name="T13" fmla="*/ 320 h 375"/>
                  <a:gd name="T14" fmla="*/ 297 w 335"/>
                  <a:gd name="T15" fmla="*/ 343 h 375"/>
                  <a:gd name="T16" fmla="*/ 316 w 335"/>
                  <a:gd name="T17" fmla="*/ 366 h 375"/>
                  <a:gd name="T18" fmla="*/ 275 w 335"/>
                  <a:gd name="T19" fmla="*/ 370 h 375"/>
                  <a:gd name="T20" fmla="*/ 235 w 335"/>
                  <a:gd name="T21" fmla="*/ 375 h 375"/>
                  <a:gd name="T22" fmla="*/ 209 w 335"/>
                  <a:gd name="T23" fmla="*/ 370 h 375"/>
                  <a:gd name="T24" fmla="*/ 184 w 335"/>
                  <a:gd name="T25" fmla="*/ 364 h 375"/>
                  <a:gd name="T26" fmla="*/ 179 w 335"/>
                  <a:gd name="T27" fmla="*/ 358 h 375"/>
                  <a:gd name="T28" fmla="*/ 148 w 335"/>
                  <a:gd name="T29" fmla="*/ 357 h 375"/>
                  <a:gd name="T30" fmla="*/ 116 w 335"/>
                  <a:gd name="T31" fmla="*/ 356 h 375"/>
                  <a:gd name="T32" fmla="*/ 85 w 335"/>
                  <a:gd name="T33" fmla="*/ 355 h 375"/>
                  <a:gd name="T34" fmla="*/ 54 w 335"/>
                  <a:gd name="T35" fmla="*/ 354 h 375"/>
                  <a:gd name="T36" fmla="*/ 33 w 335"/>
                  <a:gd name="T37" fmla="*/ 345 h 375"/>
                  <a:gd name="T38" fmla="*/ 0 w 335"/>
                  <a:gd name="T39" fmla="*/ 354 h 375"/>
                  <a:gd name="T40" fmla="*/ 0 w 335"/>
                  <a:gd name="T41" fmla="*/ 329 h 375"/>
                  <a:gd name="T42" fmla="*/ 3 w 335"/>
                  <a:gd name="T43" fmla="*/ 305 h 375"/>
                  <a:gd name="T44" fmla="*/ 17 w 335"/>
                  <a:gd name="T45" fmla="*/ 265 h 375"/>
                  <a:gd name="T46" fmla="*/ 30 w 335"/>
                  <a:gd name="T47" fmla="*/ 226 h 375"/>
                  <a:gd name="T48" fmla="*/ 44 w 335"/>
                  <a:gd name="T49" fmla="*/ 205 h 375"/>
                  <a:gd name="T50" fmla="*/ 58 w 335"/>
                  <a:gd name="T51" fmla="*/ 185 h 375"/>
                  <a:gd name="T52" fmla="*/ 53 w 335"/>
                  <a:gd name="T53" fmla="*/ 144 h 375"/>
                  <a:gd name="T54" fmla="*/ 45 w 335"/>
                  <a:gd name="T55" fmla="*/ 120 h 375"/>
                  <a:gd name="T56" fmla="*/ 38 w 335"/>
                  <a:gd name="T57" fmla="*/ 96 h 375"/>
                  <a:gd name="T58" fmla="*/ 47 w 335"/>
                  <a:gd name="T59" fmla="*/ 81 h 375"/>
                  <a:gd name="T60" fmla="*/ 34 w 335"/>
                  <a:gd name="T61" fmla="*/ 44 h 375"/>
                  <a:gd name="T62" fmla="*/ 20 w 335"/>
                  <a:gd name="T63" fmla="*/ 7 h 375"/>
                  <a:gd name="T64" fmla="*/ 43 w 335"/>
                  <a:gd name="T65" fmla="*/ 0 h 375"/>
                  <a:gd name="T66" fmla="*/ 66 w 335"/>
                  <a:gd name="T67" fmla="*/ 1 h 375"/>
                  <a:gd name="T68" fmla="*/ 89 w 335"/>
                  <a:gd name="T69" fmla="*/ 2 h 375"/>
                  <a:gd name="T70" fmla="*/ 113 w 335"/>
                  <a:gd name="T71" fmla="*/ 3 h 375"/>
                  <a:gd name="T72" fmla="*/ 136 w 335"/>
                  <a:gd name="T73" fmla="*/ 4 h 375"/>
                  <a:gd name="T74" fmla="*/ 147 w 335"/>
                  <a:gd name="T75" fmla="*/ 33 h 375"/>
                  <a:gd name="T76" fmla="*/ 158 w 335"/>
                  <a:gd name="T77" fmla="*/ 63 h 375"/>
                  <a:gd name="T78" fmla="*/ 177 w 335"/>
                  <a:gd name="T79" fmla="*/ 70 h 375"/>
                  <a:gd name="T80" fmla="*/ 210 w 335"/>
                  <a:gd name="T81" fmla="*/ 63 h 375"/>
                  <a:gd name="T82" fmla="*/ 216 w 335"/>
                  <a:gd name="T83" fmla="*/ 36 h 375"/>
                  <a:gd name="T84" fmla="*/ 244 w 335"/>
                  <a:gd name="T85" fmla="*/ 38 h 375"/>
                  <a:gd name="T86" fmla="*/ 243 w 335"/>
                  <a:gd name="T87" fmla="*/ 44 h 375"/>
                  <a:gd name="T88" fmla="*/ 279 w 335"/>
                  <a:gd name="T89" fmla="*/ 49 h 375"/>
                  <a:gd name="T90" fmla="*/ 279 w 335"/>
                  <a:gd name="T91" fmla="*/ 85 h 375"/>
                  <a:gd name="T92" fmla="*/ 281 w 335"/>
                  <a:gd name="T93" fmla="*/ 121 h 375"/>
                  <a:gd name="T94" fmla="*/ 289 w 335"/>
                  <a:gd name="T95" fmla="*/ 153 h 375"/>
                  <a:gd name="T96" fmla="*/ 290 w 335"/>
                  <a:gd name="T97" fmla="*/ 165 h 375"/>
                  <a:gd name="T98" fmla="*/ 313 w 335"/>
                  <a:gd name="T99" fmla="*/ 161 h 375"/>
                  <a:gd name="T100" fmla="*/ 335 w 335"/>
                  <a:gd name="T101" fmla="*/ 155 h 375"/>
                  <a:gd name="T102" fmla="*/ 335 w 335"/>
                  <a:gd name="T103" fmla="*/ 188 h 375"/>
                  <a:gd name="T104" fmla="*/ 334 w 335"/>
                  <a:gd name="T105" fmla="*/ 22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5" h="375">
                    <a:moveTo>
                      <a:pt x="334" y="220"/>
                    </a:moveTo>
                    <a:lnTo>
                      <a:pt x="307" y="221"/>
                    </a:lnTo>
                    <a:lnTo>
                      <a:pt x="280" y="222"/>
                    </a:lnTo>
                    <a:lnTo>
                      <a:pt x="279" y="246"/>
                    </a:lnTo>
                    <a:lnTo>
                      <a:pt x="279" y="271"/>
                    </a:lnTo>
                    <a:lnTo>
                      <a:pt x="278" y="295"/>
                    </a:lnTo>
                    <a:lnTo>
                      <a:pt x="277" y="320"/>
                    </a:lnTo>
                    <a:lnTo>
                      <a:pt x="297" y="343"/>
                    </a:lnTo>
                    <a:lnTo>
                      <a:pt x="316" y="366"/>
                    </a:lnTo>
                    <a:lnTo>
                      <a:pt x="275" y="370"/>
                    </a:lnTo>
                    <a:lnTo>
                      <a:pt x="235" y="375"/>
                    </a:lnTo>
                    <a:lnTo>
                      <a:pt x="209" y="370"/>
                    </a:lnTo>
                    <a:lnTo>
                      <a:pt x="184" y="364"/>
                    </a:lnTo>
                    <a:lnTo>
                      <a:pt x="179" y="358"/>
                    </a:lnTo>
                    <a:lnTo>
                      <a:pt x="148" y="357"/>
                    </a:lnTo>
                    <a:lnTo>
                      <a:pt x="116" y="356"/>
                    </a:lnTo>
                    <a:lnTo>
                      <a:pt x="85" y="355"/>
                    </a:lnTo>
                    <a:lnTo>
                      <a:pt x="54" y="354"/>
                    </a:lnTo>
                    <a:lnTo>
                      <a:pt x="33" y="345"/>
                    </a:lnTo>
                    <a:lnTo>
                      <a:pt x="0" y="354"/>
                    </a:lnTo>
                    <a:lnTo>
                      <a:pt x="0" y="329"/>
                    </a:lnTo>
                    <a:lnTo>
                      <a:pt x="3" y="305"/>
                    </a:lnTo>
                    <a:lnTo>
                      <a:pt x="17" y="265"/>
                    </a:lnTo>
                    <a:lnTo>
                      <a:pt x="30" y="226"/>
                    </a:lnTo>
                    <a:lnTo>
                      <a:pt x="44" y="205"/>
                    </a:lnTo>
                    <a:lnTo>
                      <a:pt x="58" y="185"/>
                    </a:lnTo>
                    <a:lnTo>
                      <a:pt x="53" y="144"/>
                    </a:lnTo>
                    <a:lnTo>
                      <a:pt x="45" y="120"/>
                    </a:lnTo>
                    <a:lnTo>
                      <a:pt x="38" y="96"/>
                    </a:lnTo>
                    <a:lnTo>
                      <a:pt x="47" y="81"/>
                    </a:lnTo>
                    <a:lnTo>
                      <a:pt x="34" y="44"/>
                    </a:lnTo>
                    <a:lnTo>
                      <a:pt x="20" y="7"/>
                    </a:lnTo>
                    <a:lnTo>
                      <a:pt x="43" y="0"/>
                    </a:lnTo>
                    <a:lnTo>
                      <a:pt x="66" y="1"/>
                    </a:lnTo>
                    <a:lnTo>
                      <a:pt x="89" y="2"/>
                    </a:lnTo>
                    <a:lnTo>
                      <a:pt x="113" y="3"/>
                    </a:lnTo>
                    <a:lnTo>
                      <a:pt x="136" y="4"/>
                    </a:lnTo>
                    <a:lnTo>
                      <a:pt x="147" y="33"/>
                    </a:lnTo>
                    <a:lnTo>
                      <a:pt x="158" y="63"/>
                    </a:lnTo>
                    <a:lnTo>
                      <a:pt x="177" y="70"/>
                    </a:lnTo>
                    <a:lnTo>
                      <a:pt x="210" y="63"/>
                    </a:lnTo>
                    <a:lnTo>
                      <a:pt x="216" y="36"/>
                    </a:lnTo>
                    <a:lnTo>
                      <a:pt x="244" y="38"/>
                    </a:lnTo>
                    <a:lnTo>
                      <a:pt x="243" y="44"/>
                    </a:lnTo>
                    <a:lnTo>
                      <a:pt x="279" y="49"/>
                    </a:lnTo>
                    <a:lnTo>
                      <a:pt x="279" y="85"/>
                    </a:lnTo>
                    <a:lnTo>
                      <a:pt x="281" y="121"/>
                    </a:lnTo>
                    <a:lnTo>
                      <a:pt x="289" y="153"/>
                    </a:lnTo>
                    <a:lnTo>
                      <a:pt x="290" y="165"/>
                    </a:lnTo>
                    <a:lnTo>
                      <a:pt x="313" y="161"/>
                    </a:lnTo>
                    <a:lnTo>
                      <a:pt x="335" y="155"/>
                    </a:lnTo>
                    <a:lnTo>
                      <a:pt x="335" y="188"/>
                    </a:lnTo>
                    <a:lnTo>
                      <a:pt x="334" y="22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38" name="Freeform 99"/>
              <p:cNvSpPr>
                <a:spLocks/>
              </p:cNvSpPr>
              <p:nvPr/>
            </p:nvSpPr>
            <p:spPr bwMode="auto">
              <a:xfrm>
                <a:off x="4394399" y="3871053"/>
                <a:ext cx="82484" cy="113771"/>
              </a:xfrm>
              <a:custGeom>
                <a:avLst/>
                <a:gdLst>
                  <a:gd name="T0" fmla="*/ 5 w 29"/>
                  <a:gd name="T1" fmla="*/ 40 h 40"/>
                  <a:gd name="T2" fmla="*/ 0 w 29"/>
                  <a:gd name="T3" fmla="*/ 16 h 40"/>
                  <a:gd name="T4" fmla="*/ 19 w 29"/>
                  <a:gd name="T5" fmla="*/ 0 h 40"/>
                  <a:gd name="T6" fmla="*/ 29 w 29"/>
                  <a:gd name="T7" fmla="*/ 4 h 40"/>
                  <a:gd name="T8" fmla="*/ 16 w 29"/>
                  <a:gd name="T9" fmla="*/ 13 h 40"/>
                  <a:gd name="T10" fmla="*/ 14 w 29"/>
                  <a:gd name="T11" fmla="*/ 38 h 40"/>
                  <a:gd name="T12" fmla="*/ 5 w 29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40">
                    <a:moveTo>
                      <a:pt x="5" y="40"/>
                    </a:moveTo>
                    <a:lnTo>
                      <a:pt x="0" y="16"/>
                    </a:lnTo>
                    <a:lnTo>
                      <a:pt x="19" y="0"/>
                    </a:lnTo>
                    <a:lnTo>
                      <a:pt x="29" y="4"/>
                    </a:lnTo>
                    <a:lnTo>
                      <a:pt x="16" y="13"/>
                    </a:lnTo>
                    <a:lnTo>
                      <a:pt x="14" y="38"/>
                    </a:lnTo>
                    <a:lnTo>
                      <a:pt x="5" y="4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39" name="Freeform 100"/>
              <p:cNvSpPr>
                <a:spLocks/>
              </p:cNvSpPr>
              <p:nvPr/>
            </p:nvSpPr>
            <p:spPr bwMode="auto">
              <a:xfrm>
                <a:off x="5716985" y="3680487"/>
                <a:ext cx="139369" cy="187722"/>
              </a:xfrm>
              <a:custGeom>
                <a:avLst/>
                <a:gdLst>
                  <a:gd name="T0" fmla="*/ 42 w 49"/>
                  <a:gd name="T1" fmla="*/ 17 h 66"/>
                  <a:gd name="T2" fmla="*/ 42 w 49"/>
                  <a:gd name="T3" fmla="*/ 2 h 66"/>
                  <a:gd name="T4" fmla="*/ 27 w 49"/>
                  <a:gd name="T5" fmla="*/ 0 h 66"/>
                  <a:gd name="T6" fmla="*/ 25 w 49"/>
                  <a:gd name="T7" fmla="*/ 10 h 66"/>
                  <a:gd name="T8" fmla="*/ 1 w 49"/>
                  <a:gd name="T9" fmla="*/ 11 h 66"/>
                  <a:gd name="T10" fmla="*/ 0 w 49"/>
                  <a:gd name="T11" fmla="*/ 13 h 66"/>
                  <a:gd name="T12" fmla="*/ 1 w 49"/>
                  <a:gd name="T13" fmla="*/ 15 h 66"/>
                  <a:gd name="T14" fmla="*/ 6 w 49"/>
                  <a:gd name="T15" fmla="*/ 40 h 66"/>
                  <a:gd name="T16" fmla="*/ 11 w 49"/>
                  <a:gd name="T17" fmla="*/ 66 h 66"/>
                  <a:gd name="T18" fmla="*/ 17 w 49"/>
                  <a:gd name="T19" fmla="*/ 66 h 66"/>
                  <a:gd name="T20" fmla="*/ 33 w 49"/>
                  <a:gd name="T21" fmla="*/ 46 h 66"/>
                  <a:gd name="T22" fmla="*/ 49 w 49"/>
                  <a:gd name="T23" fmla="*/ 27 h 66"/>
                  <a:gd name="T24" fmla="*/ 42 w 49"/>
                  <a:gd name="T25" fmla="*/ 1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" h="66">
                    <a:moveTo>
                      <a:pt x="42" y="17"/>
                    </a:moveTo>
                    <a:lnTo>
                      <a:pt x="42" y="2"/>
                    </a:lnTo>
                    <a:lnTo>
                      <a:pt x="27" y="0"/>
                    </a:lnTo>
                    <a:lnTo>
                      <a:pt x="25" y="10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1" y="15"/>
                    </a:lnTo>
                    <a:lnTo>
                      <a:pt x="6" y="40"/>
                    </a:lnTo>
                    <a:lnTo>
                      <a:pt x="11" y="66"/>
                    </a:lnTo>
                    <a:lnTo>
                      <a:pt x="17" y="66"/>
                    </a:lnTo>
                    <a:lnTo>
                      <a:pt x="33" y="46"/>
                    </a:lnTo>
                    <a:lnTo>
                      <a:pt x="49" y="27"/>
                    </a:lnTo>
                    <a:lnTo>
                      <a:pt x="42" y="17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40" name="Freeform 101"/>
              <p:cNvSpPr>
                <a:spLocks/>
              </p:cNvSpPr>
              <p:nvPr/>
            </p:nvSpPr>
            <p:spPr bwMode="auto">
              <a:xfrm>
                <a:off x="4328981" y="3157141"/>
                <a:ext cx="580231" cy="759420"/>
              </a:xfrm>
              <a:custGeom>
                <a:avLst/>
                <a:gdLst>
                  <a:gd name="T0" fmla="*/ 36 w 204"/>
                  <a:gd name="T1" fmla="*/ 187 h 267"/>
                  <a:gd name="T2" fmla="*/ 12 w 204"/>
                  <a:gd name="T3" fmla="*/ 189 h 267"/>
                  <a:gd name="T4" fmla="*/ 13 w 204"/>
                  <a:gd name="T5" fmla="*/ 198 h 267"/>
                  <a:gd name="T6" fmla="*/ 16 w 204"/>
                  <a:gd name="T7" fmla="*/ 206 h 267"/>
                  <a:gd name="T8" fmla="*/ 21 w 204"/>
                  <a:gd name="T9" fmla="*/ 219 h 267"/>
                  <a:gd name="T10" fmla="*/ 16 w 204"/>
                  <a:gd name="T11" fmla="*/ 225 h 267"/>
                  <a:gd name="T12" fmla="*/ 9 w 204"/>
                  <a:gd name="T13" fmla="*/ 220 h 267"/>
                  <a:gd name="T14" fmla="*/ 0 w 204"/>
                  <a:gd name="T15" fmla="*/ 234 h 267"/>
                  <a:gd name="T16" fmla="*/ 23 w 204"/>
                  <a:gd name="T17" fmla="*/ 267 h 267"/>
                  <a:gd name="T18" fmla="*/ 42 w 204"/>
                  <a:gd name="T19" fmla="*/ 251 h 267"/>
                  <a:gd name="T20" fmla="*/ 52 w 204"/>
                  <a:gd name="T21" fmla="*/ 255 h 267"/>
                  <a:gd name="T22" fmla="*/ 66 w 204"/>
                  <a:gd name="T23" fmla="*/ 260 h 267"/>
                  <a:gd name="T24" fmla="*/ 74 w 204"/>
                  <a:gd name="T25" fmla="*/ 251 h 267"/>
                  <a:gd name="T26" fmla="*/ 91 w 204"/>
                  <a:gd name="T27" fmla="*/ 249 h 267"/>
                  <a:gd name="T28" fmla="*/ 93 w 204"/>
                  <a:gd name="T29" fmla="*/ 263 h 267"/>
                  <a:gd name="T30" fmla="*/ 114 w 204"/>
                  <a:gd name="T31" fmla="*/ 242 h 267"/>
                  <a:gd name="T32" fmla="*/ 135 w 204"/>
                  <a:gd name="T33" fmla="*/ 222 h 267"/>
                  <a:gd name="T34" fmla="*/ 138 w 204"/>
                  <a:gd name="T35" fmla="*/ 198 h 267"/>
                  <a:gd name="T36" fmla="*/ 142 w 204"/>
                  <a:gd name="T37" fmla="*/ 174 h 267"/>
                  <a:gd name="T38" fmla="*/ 161 w 204"/>
                  <a:gd name="T39" fmla="*/ 148 h 267"/>
                  <a:gd name="T40" fmla="*/ 180 w 204"/>
                  <a:gd name="T41" fmla="*/ 123 h 267"/>
                  <a:gd name="T42" fmla="*/ 184 w 204"/>
                  <a:gd name="T43" fmla="*/ 100 h 267"/>
                  <a:gd name="T44" fmla="*/ 188 w 204"/>
                  <a:gd name="T45" fmla="*/ 77 h 267"/>
                  <a:gd name="T46" fmla="*/ 192 w 204"/>
                  <a:gd name="T47" fmla="*/ 53 h 267"/>
                  <a:gd name="T48" fmla="*/ 196 w 204"/>
                  <a:gd name="T49" fmla="*/ 30 h 267"/>
                  <a:gd name="T50" fmla="*/ 204 w 204"/>
                  <a:gd name="T51" fmla="*/ 3 h 267"/>
                  <a:gd name="T52" fmla="*/ 183 w 204"/>
                  <a:gd name="T53" fmla="*/ 2 h 267"/>
                  <a:gd name="T54" fmla="*/ 162 w 204"/>
                  <a:gd name="T55" fmla="*/ 0 h 267"/>
                  <a:gd name="T56" fmla="*/ 147 w 204"/>
                  <a:gd name="T57" fmla="*/ 9 h 267"/>
                  <a:gd name="T58" fmla="*/ 138 w 204"/>
                  <a:gd name="T59" fmla="*/ 42 h 267"/>
                  <a:gd name="T60" fmla="*/ 132 w 204"/>
                  <a:gd name="T61" fmla="*/ 57 h 267"/>
                  <a:gd name="T62" fmla="*/ 109 w 204"/>
                  <a:gd name="T63" fmla="*/ 51 h 267"/>
                  <a:gd name="T64" fmla="*/ 85 w 204"/>
                  <a:gd name="T65" fmla="*/ 45 h 267"/>
                  <a:gd name="T66" fmla="*/ 58 w 204"/>
                  <a:gd name="T67" fmla="*/ 44 h 267"/>
                  <a:gd name="T68" fmla="*/ 56 w 204"/>
                  <a:gd name="T69" fmla="*/ 73 h 267"/>
                  <a:gd name="T70" fmla="*/ 86 w 204"/>
                  <a:gd name="T71" fmla="*/ 71 h 267"/>
                  <a:gd name="T72" fmla="*/ 88 w 204"/>
                  <a:gd name="T73" fmla="*/ 92 h 267"/>
                  <a:gd name="T74" fmla="*/ 76 w 204"/>
                  <a:gd name="T75" fmla="*/ 109 h 267"/>
                  <a:gd name="T76" fmla="*/ 91 w 204"/>
                  <a:gd name="T77" fmla="*/ 137 h 267"/>
                  <a:gd name="T78" fmla="*/ 84 w 204"/>
                  <a:gd name="T79" fmla="*/ 180 h 267"/>
                  <a:gd name="T80" fmla="*/ 74 w 204"/>
                  <a:gd name="T81" fmla="*/ 188 h 267"/>
                  <a:gd name="T82" fmla="*/ 70 w 204"/>
                  <a:gd name="T83" fmla="*/ 179 h 267"/>
                  <a:gd name="T84" fmla="*/ 54 w 204"/>
                  <a:gd name="T85" fmla="*/ 185 h 267"/>
                  <a:gd name="T86" fmla="*/ 39 w 204"/>
                  <a:gd name="T87" fmla="*/ 168 h 267"/>
                  <a:gd name="T88" fmla="*/ 36 w 204"/>
                  <a:gd name="T89" fmla="*/ 187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4" h="267">
                    <a:moveTo>
                      <a:pt x="36" y="187"/>
                    </a:moveTo>
                    <a:lnTo>
                      <a:pt x="12" y="189"/>
                    </a:lnTo>
                    <a:lnTo>
                      <a:pt x="13" y="198"/>
                    </a:lnTo>
                    <a:lnTo>
                      <a:pt x="16" y="206"/>
                    </a:lnTo>
                    <a:lnTo>
                      <a:pt x="21" y="219"/>
                    </a:lnTo>
                    <a:lnTo>
                      <a:pt x="16" y="225"/>
                    </a:lnTo>
                    <a:lnTo>
                      <a:pt x="9" y="220"/>
                    </a:lnTo>
                    <a:lnTo>
                      <a:pt x="0" y="234"/>
                    </a:lnTo>
                    <a:lnTo>
                      <a:pt x="23" y="267"/>
                    </a:lnTo>
                    <a:lnTo>
                      <a:pt x="42" y="251"/>
                    </a:lnTo>
                    <a:lnTo>
                      <a:pt x="52" y="255"/>
                    </a:lnTo>
                    <a:lnTo>
                      <a:pt x="66" y="260"/>
                    </a:lnTo>
                    <a:lnTo>
                      <a:pt x="74" y="251"/>
                    </a:lnTo>
                    <a:lnTo>
                      <a:pt x="91" y="249"/>
                    </a:lnTo>
                    <a:lnTo>
                      <a:pt x="93" y="263"/>
                    </a:lnTo>
                    <a:lnTo>
                      <a:pt x="114" y="242"/>
                    </a:lnTo>
                    <a:lnTo>
                      <a:pt x="135" y="222"/>
                    </a:lnTo>
                    <a:lnTo>
                      <a:pt x="138" y="198"/>
                    </a:lnTo>
                    <a:lnTo>
                      <a:pt x="142" y="174"/>
                    </a:lnTo>
                    <a:lnTo>
                      <a:pt x="161" y="148"/>
                    </a:lnTo>
                    <a:lnTo>
                      <a:pt x="180" y="123"/>
                    </a:lnTo>
                    <a:lnTo>
                      <a:pt x="184" y="100"/>
                    </a:lnTo>
                    <a:lnTo>
                      <a:pt x="188" y="77"/>
                    </a:lnTo>
                    <a:lnTo>
                      <a:pt x="192" y="53"/>
                    </a:lnTo>
                    <a:lnTo>
                      <a:pt x="196" y="30"/>
                    </a:lnTo>
                    <a:lnTo>
                      <a:pt x="204" y="3"/>
                    </a:lnTo>
                    <a:lnTo>
                      <a:pt x="183" y="2"/>
                    </a:lnTo>
                    <a:lnTo>
                      <a:pt x="162" y="0"/>
                    </a:lnTo>
                    <a:lnTo>
                      <a:pt x="147" y="9"/>
                    </a:lnTo>
                    <a:lnTo>
                      <a:pt x="138" y="42"/>
                    </a:lnTo>
                    <a:lnTo>
                      <a:pt x="132" y="57"/>
                    </a:lnTo>
                    <a:lnTo>
                      <a:pt x="109" y="51"/>
                    </a:lnTo>
                    <a:lnTo>
                      <a:pt x="85" y="45"/>
                    </a:lnTo>
                    <a:lnTo>
                      <a:pt x="58" y="44"/>
                    </a:lnTo>
                    <a:lnTo>
                      <a:pt x="56" y="73"/>
                    </a:lnTo>
                    <a:lnTo>
                      <a:pt x="86" y="71"/>
                    </a:lnTo>
                    <a:lnTo>
                      <a:pt x="88" y="92"/>
                    </a:lnTo>
                    <a:lnTo>
                      <a:pt x="76" y="109"/>
                    </a:lnTo>
                    <a:lnTo>
                      <a:pt x="91" y="137"/>
                    </a:lnTo>
                    <a:lnTo>
                      <a:pt x="84" y="180"/>
                    </a:lnTo>
                    <a:lnTo>
                      <a:pt x="74" y="188"/>
                    </a:lnTo>
                    <a:lnTo>
                      <a:pt x="70" y="179"/>
                    </a:lnTo>
                    <a:lnTo>
                      <a:pt x="54" y="185"/>
                    </a:lnTo>
                    <a:lnTo>
                      <a:pt x="39" y="168"/>
                    </a:lnTo>
                    <a:lnTo>
                      <a:pt x="36" y="187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41" name="Freeform 102"/>
              <p:cNvSpPr>
                <a:spLocks/>
              </p:cNvSpPr>
              <p:nvPr/>
            </p:nvSpPr>
            <p:spPr bwMode="auto">
              <a:xfrm>
                <a:off x="4138415" y="3282289"/>
                <a:ext cx="449395" cy="540411"/>
              </a:xfrm>
              <a:custGeom>
                <a:avLst/>
                <a:gdLst>
                  <a:gd name="T0" fmla="*/ 29 w 158"/>
                  <a:gd name="T1" fmla="*/ 35 h 190"/>
                  <a:gd name="T2" fmla="*/ 25 w 158"/>
                  <a:gd name="T3" fmla="*/ 48 h 190"/>
                  <a:gd name="T4" fmla="*/ 16 w 158"/>
                  <a:gd name="T5" fmla="*/ 48 h 190"/>
                  <a:gd name="T6" fmla="*/ 19 w 158"/>
                  <a:gd name="T7" fmla="*/ 56 h 190"/>
                  <a:gd name="T8" fmla="*/ 34 w 158"/>
                  <a:gd name="T9" fmla="*/ 62 h 190"/>
                  <a:gd name="T10" fmla="*/ 19 w 158"/>
                  <a:gd name="T11" fmla="*/ 61 h 190"/>
                  <a:gd name="T12" fmla="*/ 9 w 158"/>
                  <a:gd name="T13" fmla="*/ 90 h 190"/>
                  <a:gd name="T14" fmla="*/ 0 w 158"/>
                  <a:gd name="T15" fmla="*/ 89 h 190"/>
                  <a:gd name="T16" fmla="*/ 13 w 158"/>
                  <a:gd name="T17" fmla="*/ 111 h 190"/>
                  <a:gd name="T18" fmla="*/ 19 w 158"/>
                  <a:gd name="T19" fmla="*/ 117 h 190"/>
                  <a:gd name="T20" fmla="*/ 10 w 158"/>
                  <a:gd name="T21" fmla="*/ 109 h 190"/>
                  <a:gd name="T22" fmla="*/ 22 w 158"/>
                  <a:gd name="T23" fmla="*/ 127 h 190"/>
                  <a:gd name="T24" fmla="*/ 18 w 158"/>
                  <a:gd name="T25" fmla="*/ 127 h 190"/>
                  <a:gd name="T26" fmla="*/ 35 w 158"/>
                  <a:gd name="T27" fmla="*/ 146 h 190"/>
                  <a:gd name="T28" fmla="*/ 31 w 158"/>
                  <a:gd name="T29" fmla="*/ 145 h 190"/>
                  <a:gd name="T30" fmla="*/ 49 w 158"/>
                  <a:gd name="T31" fmla="*/ 167 h 190"/>
                  <a:gd name="T32" fmla="*/ 67 w 158"/>
                  <a:gd name="T33" fmla="*/ 190 h 190"/>
                  <a:gd name="T34" fmla="*/ 76 w 158"/>
                  <a:gd name="T35" fmla="*/ 176 h 190"/>
                  <a:gd name="T36" fmla="*/ 83 w 158"/>
                  <a:gd name="T37" fmla="*/ 181 h 190"/>
                  <a:gd name="T38" fmla="*/ 88 w 158"/>
                  <a:gd name="T39" fmla="*/ 175 h 190"/>
                  <a:gd name="T40" fmla="*/ 83 w 158"/>
                  <a:gd name="T41" fmla="*/ 162 h 190"/>
                  <a:gd name="T42" fmla="*/ 80 w 158"/>
                  <a:gd name="T43" fmla="*/ 154 h 190"/>
                  <a:gd name="T44" fmla="*/ 79 w 158"/>
                  <a:gd name="T45" fmla="*/ 145 h 190"/>
                  <a:gd name="T46" fmla="*/ 103 w 158"/>
                  <a:gd name="T47" fmla="*/ 143 h 190"/>
                  <a:gd name="T48" fmla="*/ 106 w 158"/>
                  <a:gd name="T49" fmla="*/ 124 h 190"/>
                  <a:gd name="T50" fmla="*/ 121 w 158"/>
                  <a:gd name="T51" fmla="*/ 141 h 190"/>
                  <a:gd name="T52" fmla="*/ 137 w 158"/>
                  <a:gd name="T53" fmla="*/ 135 h 190"/>
                  <a:gd name="T54" fmla="*/ 141 w 158"/>
                  <a:gd name="T55" fmla="*/ 144 h 190"/>
                  <a:gd name="T56" fmla="*/ 151 w 158"/>
                  <a:gd name="T57" fmla="*/ 136 h 190"/>
                  <a:gd name="T58" fmla="*/ 158 w 158"/>
                  <a:gd name="T59" fmla="*/ 93 h 190"/>
                  <a:gd name="T60" fmla="*/ 143 w 158"/>
                  <a:gd name="T61" fmla="*/ 65 h 190"/>
                  <a:gd name="T62" fmla="*/ 155 w 158"/>
                  <a:gd name="T63" fmla="*/ 48 h 190"/>
                  <a:gd name="T64" fmla="*/ 153 w 158"/>
                  <a:gd name="T65" fmla="*/ 27 h 190"/>
                  <a:gd name="T66" fmla="*/ 123 w 158"/>
                  <a:gd name="T67" fmla="*/ 29 h 190"/>
                  <a:gd name="T68" fmla="*/ 125 w 158"/>
                  <a:gd name="T69" fmla="*/ 0 h 190"/>
                  <a:gd name="T70" fmla="*/ 99 w 158"/>
                  <a:gd name="T71" fmla="*/ 0 h 190"/>
                  <a:gd name="T72" fmla="*/ 71 w 158"/>
                  <a:gd name="T73" fmla="*/ 0 h 190"/>
                  <a:gd name="T74" fmla="*/ 72 w 158"/>
                  <a:gd name="T75" fmla="*/ 36 h 190"/>
                  <a:gd name="T76" fmla="*/ 51 w 158"/>
                  <a:gd name="T77" fmla="*/ 36 h 190"/>
                  <a:gd name="T78" fmla="*/ 30 w 158"/>
                  <a:gd name="T79" fmla="*/ 36 h 190"/>
                  <a:gd name="T80" fmla="*/ 29 w 158"/>
                  <a:gd name="T81" fmla="*/ 3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8" h="190">
                    <a:moveTo>
                      <a:pt x="29" y="35"/>
                    </a:moveTo>
                    <a:lnTo>
                      <a:pt x="25" y="48"/>
                    </a:lnTo>
                    <a:lnTo>
                      <a:pt x="16" y="48"/>
                    </a:lnTo>
                    <a:lnTo>
                      <a:pt x="19" y="56"/>
                    </a:lnTo>
                    <a:lnTo>
                      <a:pt x="34" y="62"/>
                    </a:lnTo>
                    <a:lnTo>
                      <a:pt x="19" y="61"/>
                    </a:lnTo>
                    <a:lnTo>
                      <a:pt x="9" y="90"/>
                    </a:lnTo>
                    <a:lnTo>
                      <a:pt x="0" y="89"/>
                    </a:lnTo>
                    <a:lnTo>
                      <a:pt x="13" y="111"/>
                    </a:lnTo>
                    <a:lnTo>
                      <a:pt x="19" y="117"/>
                    </a:lnTo>
                    <a:lnTo>
                      <a:pt x="10" y="109"/>
                    </a:lnTo>
                    <a:lnTo>
                      <a:pt x="22" y="127"/>
                    </a:lnTo>
                    <a:lnTo>
                      <a:pt x="18" y="127"/>
                    </a:lnTo>
                    <a:lnTo>
                      <a:pt x="35" y="146"/>
                    </a:lnTo>
                    <a:lnTo>
                      <a:pt x="31" y="145"/>
                    </a:lnTo>
                    <a:lnTo>
                      <a:pt x="49" y="167"/>
                    </a:lnTo>
                    <a:lnTo>
                      <a:pt x="67" y="190"/>
                    </a:lnTo>
                    <a:lnTo>
                      <a:pt x="76" y="176"/>
                    </a:lnTo>
                    <a:lnTo>
                      <a:pt x="83" y="181"/>
                    </a:lnTo>
                    <a:lnTo>
                      <a:pt x="88" y="175"/>
                    </a:lnTo>
                    <a:lnTo>
                      <a:pt x="83" y="162"/>
                    </a:lnTo>
                    <a:lnTo>
                      <a:pt x="80" y="154"/>
                    </a:lnTo>
                    <a:lnTo>
                      <a:pt x="79" y="145"/>
                    </a:lnTo>
                    <a:lnTo>
                      <a:pt x="103" y="143"/>
                    </a:lnTo>
                    <a:lnTo>
                      <a:pt x="106" y="124"/>
                    </a:lnTo>
                    <a:lnTo>
                      <a:pt x="121" y="141"/>
                    </a:lnTo>
                    <a:lnTo>
                      <a:pt x="137" y="135"/>
                    </a:lnTo>
                    <a:lnTo>
                      <a:pt x="141" y="144"/>
                    </a:lnTo>
                    <a:lnTo>
                      <a:pt x="151" y="136"/>
                    </a:lnTo>
                    <a:lnTo>
                      <a:pt x="158" y="93"/>
                    </a:lnTo>
                    <a:lnTo>
                      <a:pt x="143" y="65"/>
                    </a:lnTo>
                    <a:lnTo>
                      <a:pt x="155" y="48"/>
                    </a:lnTo>
                    <a:lnTo>
                      <a:pt x="153" y="27"/>
                    </a:lnTo>
                    <a:lnTo>
                      <a:pt x="123" y="29"/>
                    </a:lnTo>
                    <a:lnTo>
                      <a:pt x="125" y="0"/>
                    </a:lnTo>
                    <a:lnTo>
                      <a:pt x="99" y="0"/>
                    </a:lnTo>
                    <a:lnTo>
                      <a:pt x="71" y="0"/>
                    </a:lnTo>
                    <a:lnTo>
                      <a:pt x="72" y="36"/>
                    </a:lnTo>
                    <a:lnTo>
                      <a:pt x="51" y="36"/>
                    </a:lnTo>
                    <a:lnTo>
                      <a:pt x="30" y="36"/>
                    </a:lnTo>
                    <a:lnTo>
                      <a:pt x="29" y="35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42" name="Freeform 103"/>
              <p:cNvSpPr>
                <a:spLocks/>
              </p:cNvSpPr>
              <p:nvPr/>
            </p:nvSpPr>
            <p:spPr bwMode="auto">
              <a:xfrm>
                <a:off x="6098117" y="3066124"/>
                <a:ext cx="620051" cy="819150"/>
              </a:xfrm>
              <a:custGeom>
                <a:avLst/>
                <a:gdLst>
                  <a:gd name="T0" fmla="*/ 100 w 218"/>
                  <a:gd name="T1" fmla="*/ 237 h 288"/>
                  <a:gd name="T2" fmla="*/ 75 w 218"/>
                  <a:gd name="T3" fmla="*/ 221 h 288"/>
                  <a:gd name="T4" fmla="*/ 50 w 218"/>
                  <a:gd name="T5" fmla="*/ 206 h 288"/>
                  <a:gd name="T6" fmla="*/ 25 w 218"/>
                  <a:gd name="T7" fmla="*/ 190 h 288"/>
                  <a:gd name="T8" fmla="*/ 1 w 218"/>
                  <a:gd name="T9" fmla="*/ 174 h 288"/>
                  <a:gd name="T10" fmla="*/ 0 w 218"/>
                  <a:gd name="T11" fmla="*/ 140 h 288"/>
                  <a:gd name="T12" fmla="*/ 18 w 218"/>
                  <a:gd name="T13" fmla="*/ 109 h 288"/>
                  <a:gd name="T14" fmla="*/ 30 w 218"/>
                  <a:gd name="T15" fmla="*/ 85 h 288"/>
                  <a:gd name="T16" fmla="*/ 21 w 218"/>
                  <a:gd name="T17" fmla="*/ 61 h 288"/>
                  <a:gd name="T18" fmla="*/ 13 w 218"/>
                  <a:gd name="T19" fmla="*/ 37 h 288"/>
                  <a:gd name="T20" fmla="*/ 2 w 218"/>
                  <a:gd name="T21" fmla="*/ 13 h 288"/>
                  <a:gd name="T22" fmla="*/ 12 w 218"/>
                  <a:gd name="T23" fmla="*/ 0 h 288"/>
                  <a:gd name="T24" fmla="*/ 33 w 218"/>
                  <a:gd name="T25" fmla="*/ 0 h 288"/>
                  <a:gd name="T26" fmla="*/ 54 w 218"/>
                  <a:gd name="T27" fmla="*/ 0 h 288"/>
                  <a:gd name="T28" fmla="*/ 78 w 218"/>
                  <a:gd name="T29" fmla="*/ 4 h 288"/>
                  <a:gd name="T30" fmla="*/ 111 w 218"/>
                  <a:gd name="T31" fmla="*/ 27 h 288"/>
                  <a:gd name="T32" fmla="*/ 149 w 218"/>
                  <a:gd name="T33" fmla="*/ 35 h 288"/>
                  <a:gd name="T34" fmla="*/ 162 w 218"/>
                  <a:gd name="T35" fmla="*/ 23 h 288"/>
                  <a:gd name="T36" fmla="*/ 191 w 218"/>
                  <a:gd name="T37" fmla="*/ 15 h 288"/>
                  <a:gd name="T38" fmla="*/ 218 w 218"/>
                  <a:gd name="T39" fmla="*/ 20 h 288"/>
                  <a:gd name="T40" fmla="*/ 206 w 218"/>
                  <a:gd name="T41" fmla="*/ 38 h 288"/>
                  <a:gd name="T42" fmla="*/ 193 w 218"/>
                  <a:gd name="T43" fmla="*/ 56 h 288"/>
                  <a:gd name="T44" fmla="*/ 193 w 218"/>
                  <a:gd name="T45" fmla="*/ 84 h 288"/>
                  <a:gd name="T46" fmla="*/ 194 w 218"/>
                  <a:gd name="T47" fmla="*/ 113 h 288"/>
                  <a:gd name="T48" fmla="*/ 194 w 218"/>
                  <a:gd name="T49" fmla="*/ 142 h 288"/>
                  <a:gd name="T50" fmla="*/ 194 w 218"/>
                  <a:gd name="T51" fmla="*/ 170 h 288"/>
                  <a:gd name="T52" fmla="*/ 209 w 218"/>
                  <a:gd name="T53" fmla="*/ 195 h 288"/>
                  <a:gd name="T54" fmla="*/ 197 w 218"/>
                  <a:gd name="T55" fmla="*/ 205 h 288"/>
                  <a:gd name="T56" fmla="*/ 186 w 218"/>
                  <a:gd name="T57" fmla="*/ 224 h 288"/>
                  <a:gd name="T58" fmla="*/ 174 w 218"/>
                  <a:gd name="T59" fmla="*/ 235 h 288"/>
                  <a:gd name="T60" fmla="*/ 162 w 218"/>
                  <a:gd name="T61" fmla="*/ 261 h 288"/>
                  <a:gd name="T62" fmla="*/ 150 w 218"/>
                  <a:gd name="T63" fmla="*/ 284 h 288"/>
                  <a:gd name="T64" fmla="*/ 146 w 218"/>
                  <a:gd name="T65" fmla="*/ 287 h 288"/>
                  <a:gd name="T66" fmla="*/ 144 w 218"/>
                  <a:gd name="T67" fmla="*/ 288 h 288"/>
                  <a:gd name="T68" fmla="*/ 123 w 218"/>
                  <a:gd name="T69" fmla="*/ 268 h 288"/>
                  <a:gd name="T70" fmla="*/ 103 w 218"/>
                  <a:gd name="T71" fmla="*/ 247 h 288"/>
                  <a:gd name="T72" fmla="*/ 100 w 218"/>
                  <a:gd name="T73" fmla="*/ 237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8" h="288">
                    <a:moveTo>
                      <a:pt x="100" y="237"/>
                    </a:moveTo>
                    <a:lnTo>
                      <a:pt x="75" y="221"/>
                    </a:lnTo>
                    <a:lnTo>
                      <a:pt x="50" y="206"/>
                    </a:lnTo>
                    <a:lnTo>
                      <a:pt x="25" y="190"/>
                    </a:lnTo>
                    <a:lnTo>
                      <a:pt x="1" y="174"/>
                    </a:lnTo>
                    <a:lnTo>
                      <a:pt x="0" y="140"/>
                    </a:lnTo>
                    <a:lnTo>
                      <a:pt x="18" y="109"/>
                    </a:lnTo>
                    <a:lnTo>
                      <a:pt x="30" y="85"/>
                    </a:lnTo>
                    <a:lnTo>
                      <a:pt x="21" y="61"/>
                    </a:lnTo>
                    <a:lnTo>
                      <a:pt x="13" y="37"/>
                    </a:lnTo>
                    <a:lnTo>
                      <a:pt x="2" y="13"/>
                    </a:lnTo>
                    <a:lnTo>
                      <a:pt x="12" y="0"/>
                    </a:lnTo>
                    <a:lnTo>
                      <a:pt x="33" y="0"/>
                    </a:lnTo>
                    <a:lnTo>
                      <a:pt x="54" y="0"/>
                    </a:lnTo>
                    <a:lnTo>
                      <a:pt x="78" y="4"/>
                    </a:lnTo>
                    <a:lnTo>
                      <a:pt x="111" y="27"/>
                    </a:lnTo>
                    <a:lnTo>
                      <a:pt x="149" y="35"/>
                    </a:lnTo>
                    <a:lnTo>
                      <a:pt x="162" y="23"/>
                    </a:lnTo>
                    <a:lnTo>
                      <a:pt x="191" y="15"/>
                    </a:lnTo>
                    <a:lnTo>
                      <a:pt x="218" y="20"/>
                    </a:lnTo>
                    <a:lnTo>
                      <a:pt x="206" y="38"/>
                    </a:lnTo>
                    <a:lnTo>
                      <a:pt x="193" y="56"/>
                    </a:lnTo>
                    <a:lnTo>
                      <a:pt x="193" y="84"/>
                    </a:lnTo>
                    <a:lnTo>
                      <a:pt x="194" y="113"/>
                    </a:lnTo>
                    <a:lnTo>
                      <a:pt x="194" y="142"/>
                    </a:lnTo>
                    <a:lnTo>
                      <a:pt x="194" y="170"/>
                    </a:lnTo>
                    <a:lnTo>
                      <a:pt x="209" y="195"/>
                    </a:lnTo>
                    <a:lnTo>
                      <a:pt x="197" y="205"/>
                    </a:lnTo>
                    <a:lnTo>
                      <a:pt x="186" y="224"/>
                    </a:lnTo>
                    <a:lnTo>
                      <a:pt x="174" y="235"/>
                    </a:lnTo>
                    <a:lnTo>
                      <a:pt x="162" y="261"/>
                    </a:lnTo>
                    <a:lnTo>
                      <a:pt x="150" y="284"/>
                    </a:lnTo>
                    <a:lnTo>
                      <a:pt x="146" y="287"/>
                    </a:lnTo>
                    <a:lnTo>
                      <a:pt x="144" y="288"/>
                    </a:lnTo>
                    <a:lnTo>
                      <a:pt x="123" y="268"/>
                    </a:lnTo>
                    <a:lnTo>
                      <a:pt x="103" y="247"/>
                    </a:lnTo>
                    <a:lnTo>
                      <a:pt x="100" y="237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43" name="Freeform 104"/>
              <p:cNvSpPr>
                <a:spLocks/>
              </p:cNvSpPr>
              <p:nvPr/>
            </p:nvSpPr>
            <p:spPr bwMode="auto">
              <a:xfrm>
                <a:off x="5987191" y="4303382"/>
                <a:ext cx="238919" cy="682625"/>
              </a:xfrm>
              <a:custGeom>
                <a:avLst/>
                <a:gdLst>
                  <a:gd name="T0" fmla="*/ 48 w 84"/>
                  <a:gd name="T1" fmla="*/ 168 h 240"/>
                  <a:gd name="T2" fmla="*/ 38 w 84"/>
                  <a:gd name="T3" fmla="*/ 200 h 240"/>
                  <a:gd name="T4" fmla="*/ 52 w 84"/>
                  <a:gd name="T5" fmla="*/ 220 h 240"/>
                  <a:gd name="T6" fmla="*/ 64 w 84"/>
                  <a:gd name="T7" fmla="*/ 240 h 240"/>
                  <a:gd name="T8" fmla="*/ 61 w 84"/>
                  <a:gd name="T9" fmla="*/ 222 h 240"/>
                  <a:gd name="T10" fmla="*/ 76 w 84"/>
                  <a:gd name="T11" fmla="*/ 209 h 240"/>
                  <a:gd name="T12" fmla="*/ 80 w 84"/>
                  <a:gd name="T13" fmla="*/ 186 h 240"/>
                  <a:gd name="T14" fmla="*/ 84 w 84"/>
                  <a:gd name="T15" fmla="*/ 163 h 240"/>
                  <a:gd name="T16" fmla="*/ 68 w 84"/>
                  <a:gd name="T17" fmla="*/ 145 h 240"/>
                  <a:gd name="T18" fmla="*/ 52 w 84"/>
                  <a:gd name="T19" fmla="*/ 127 h 240"/>
                  <a:gd name="T20" fmla="*/ 47 w 84"/>
                  <a:gd name="T21" fmla="*/ 96 h 240"/>
                  <a:gd name="T22" fmla="*/ 53 w 84"/>
                  <a:gd name="T23" fmla="*/ 74 h 240"/>
                  <a:gd name="T24" fmla="*/ 62 w 84"/>
                  <a:gd name="T25" fmla="*/ 67 h 240"/>
                  <a:gd name="T26" fmla="*/ 62 w 84"/>
                  <a:gd name="T27" fmla="*/ 67 h 240"/>
                  <a:gd name="T28" fmla="*/ 55 w 84"/>
                  <a:gd name="T29" fmla="*/ 43 h 240"/>
                  <a:gd name="T30" fmla="*/ 47 w 84"/>
                  <a:gd name="T31" fmla="*/ 10 h 240"/>
                  <a:gd name="T32" fmla="*/ 36 w 84"/>
                  <a:gd name="T33" fmla="*/ 4 h 240"/>
                  <a:gd name="T34" fmla="*/ 9 w 84"/>
                  <a:gd name="T35" fmla="*/ 0 h 240"/>
                  <a:gd name="T36" fmla="*/ 11 w 84"/>
                  <a:gd name="T37" fmla="*/ 7 h 240"/>
                  <a:gd name="T38" fmla="*/ 27 w 84"/>
                  <a:gd name="T39" fmla="*/ 33 h 240"/>
                  <a:gd name="T40" fmla="*/ 21 w 84"/>
                  <a:gd name="T41" fmla="*/ 43 h 240"/>
                  <a:gd name="T42" fmla="*/ 20 w 84"/>
                  <a:gd name="T43" fmla="*/ 67 h 240"/>
                  <a:gd name="T44" fmla="*/ 19 w 84"/>
                  <a:gd name="T45" fmla="*/ 92 h 240"/>
                  <a:gd name="T46" fmla="*/ 14 w 84"/>
                  <a:gd name="T47" fmla="*/ 99 h 240"/>
                  <a:gd name="T48" fmla="*/ 0 w 84"/>
                  <a:gd name="T49" fmla="*/ 129 h 240"/>
                  <a:gd name="T50" fmla="*/ 12 w 84"/>
                  <a:gd name="T51" fmla="*/ 143 h 240"/>
                  <a:gd name="T52" fmla="*/ 21 w 84"/>
                  <a:gd name="T53" fmla="*/ 156 h 240"/>
                  <a:gd name="T54" fmla="*/ 38 w 84"/>
                  <a:gd name="T55" fmla="*/ 157 h 240"/>
                  <a:gd name="T56" fmla="*/ 48 w 84"/>
                  <a:gd name="T57" fmla="*/ 16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4" h="240">
                    <a:moveTo>
                      <a:pt x="48" y="168"/>
                    </a:moveTo>
                    <a:lnTo>
                      <a:pt x="38" y="200"/>
                    </a:lnTo>
                    <a:lnTo>
                      <a:pt x="52" y="220"/>
                    </a:lnTo>
                    <a:lnTo>
                      <a:pt x="64" y="240"/>
                    </a:lnTo>
                    <a:lnTo>
                      <a:pt x="61" y="222"/>
                    </a:lnTo>
                    <a:lnTo>
                      <a:pt x="76" y="209"/>
                    </a:lnTo>
                    <a:lnTo>
                      <a:pt x="80" y="186"/>
                    </a:lnTo>
                    <a:lnTo>
                      <a:pt x="84" y="163"/>
                    </a:lnTo>
                    <a:lnTo>
                      <a:pt x="68" y="145"/>
                    </a:lnTo>
                    <a:lnTo>
                      <a:pt x="52" y="127"/>
                    </a:lnTo>
                    <a:lnTo>
                      <a:pt x="47" y="96"/>
                    </a:lnTo>
                    <a:lnTo>
                      <a:pt x="53" y="74"/>
                    </a:lnTo>
                    <a:lnTo>
                      <a:pt x="62" y="67"/>
                    </a:lnTo>
                    <a:lnTo>
                      <a:pt x="62" y="67"/>
                    </a:lnTo>
                    <a:lnTo>
                      <a:pt x="55" y="43"/>
                    </a:lnTo>
                    <a:lnTo>
                      <a:pt x="47" y="10"/>
                    </a:lnTo>
                    <a:lnTo>
                      <a:pt x="36" y="4"/>
                    </a:lnTo>
                    <a:lnTo>
                      <a:pt x="9" y="0"/>
                    </a:lnTo>
                    <a:lnTo>
                      <a:pt x="11" y="7"/>
                    </a:lnTo>
                    <a:lnTo>
                      <a:pt x="27" y="33"/>
                    </a:lnTo>
                    <a:lnTo>
                      <a:pt x="21" y="43"/>
                    </a:lnTo>
                    <a:lnTo>
                      <a:pt x="20" y="67"/>
                    </a:lnTo>
                    <a:lnTo>
                      <a:pt x="19" y="92"/>
                    </a:lnTo>
                    <a:lnTo>
                      <a:pt x="14" y="99"/>
                    </a:lnTo>
                    <a:lnTo>
                      <a:pt x="0" y="129"/>
                    </a:lnTo>
                    <a:lnTo>
                      <a:pt x="12" y="143"/>
                    </a:lnTo>
                    <a:lnTo>
                      <a:pt x="21" y="156"/>
                    </a:lnTo>
                    <a:lnTo>
                      <a:pt x="38" y="157"/>
                    </a:lnTo>
                    <a:lnTo>
                      <a:pt x="48" y="168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44" name="Freeform 105"/>
              <p:cNvSpPr>
                <a:spLocks/>
              </p:cNvSpPr>
              <p:nvPr/>
            </p:nvSpPr>
            <p:spPr bwMode="auto">
              <a:xfrm>
                <a:off x="5708452" y="3566716"/>
                <a:ext cx="150746" cy="145058"/>
              </a:xfrm>
              <a:custGeom>
                <a:avLst/>
                <a:gdLst>
                  <a:gd name="T0" fmla="*/ 19 w 53"/>
                  <a:gd name="T1" fmla="*/ 10 h 51"/>
                  <a:gd name="T2" fmla="*/ 7 w 53"/>
                  <a:gd name="T3" fmla="*/ 33 h 51"/>
                  <a:gd name="T4" fmla="*/ 0 w 53"/>
                  <a:gd name="T5" fmla="*/ 51 h 51"/>
                  <a:gd name="T6" fmla="*/ 2 w 53"/>
                  <a:gd name="T7" fmla="*/ 51 h 51"/>
                  <a:gd name="T8" fmla="*/ 4 w 53"/>
                  <a:gd name="T9" fmla="*/ 51 h 51"/>
                  <a:gd name="T10" fmla="*/ 28 w 53"/>
                  <a:gd name="T11" fmla="*/ 50 h 51"/>
                  <a:gd name="T12" fmla="*/ 30 w 53"/>
                  <a:gd name="T13" fmla="*/ 40 h 51"/>
                  <a:gd name="T14" fmla="*/ 45 w 53"/>
                  <a:gd name="T15" fmla="*/ 42 h 51"/>
                  <a:gd name="T16" fmla="*/ 53 w 53"/>
                  <a:gd name="T17" fmla="*/ 39 h 51"/>
                  <a:gd name="T18" fmla="*/ 43 w 53"/>
                  <a:gd name="T19" fmla="*/ 0 h 51"/>
                  <a:gd name="T20" fmla="*/ 27 w 53"/>
                  <a:gd name="T21" fmla="*/ 10 h 51"/>
                  <a:gd name="T22" fmla="*/ 19 w 53"/>
                  <a:gd name="T23" fmla="*/ 1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3" h="51">
                    <a:moveTo>
                      <a:pt x="19" y="10"/>
                    </a:moveTo>
                    <a:lnTo>
                      <a:pt x="7" y="33"/>
                    </a:lnTo>
                    <a:lnTo>
                      <a:pt x="0" y="51"/>
                    </a:lnTo>
                    <a:lnTo>
                      <a:pt x="2" y="51"/>
                    </a:lnTo>
                    <a:lnTo>
                      <a:pt x="4" y="51"/>
                    </a:lnTo>
                    <a:lnTo>
                      <a:pt x="28" y="50"/>
                    </a:lnTo>
                    <a:lnTo>
                      <a:pt x="30" y="40"/>
                    </a:lnTo>
                    <a:lnTo>
                      <a:pt x="45" y="42"/>
                    </a:lnTo>
                    <a:lnTo>
                      <a:pt x="53" y="39"/>
                    </a:lnTo>
                    <a:lnTo>
                      <a:pt x="43" y="0"/>
                    </a:lnTo>
                    <a:lnTo>
                      <a:pt x="27" y="10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45" name="Freeform 106"/>
              <p:cNvSpPr>
                <a:spLocks/>
              </p:cNvSpPr>
              <p:nvPr/>
            </p:nvSpPr>
            <p:spPr bwMode="auto">
              <a:xfrm>
                <a:off x="3964914" y="3438724"/>
                <a:ext cx="22754" cy="34131"/>
              </a:xfrm>
              <a:custGeom>
                <a:avLst/>
                <a:gdLst>
                  <a:gd name="T0" fmla="*/ 8 w 8"/>
                  <a:gd name="T1" fmla="*/ 3 h 12"/>
                  <a:gd name="T2" fmla="*/ 2 w 8"/>
                  <a:gd name="T3" fmla="*/ 12 h 12"/>
                  <a:gd name="T4" fmla="*/ 0 w 8"/>
                  <a:gd name="T5" fmla="*/ 6 h 12"/>
                  <a:gd name="T6" fmla="*/ 4 w 8"/>
                  <a:gd name="T7" fmla="*/ 0 h 12"/>
                  <a:gd name="T8" fmla="*/ 6 w 8"/>
                  <a:gd name="T9" fmla="*/ 1 h 12"/>
                  <a:gd name="T10" fmla="*/ 7 w 8"/>
                  <a:gd name="T11" fmla="*/ 2 h 12"/>
                  <a:gd name="T12" fmla="*/ 8 w 8"/>
                  <a:gd name="T13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2">
                    <a:moveTo>
                      <a:pt x="8" y="3"/>
                    </a:moveTo>
                    <a:lnTo>
                      <a:pt x="2" y="12"/>
                    </a:lnTo>
                    <a:lnTo>
                      <a:pt x="0" y="6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8" y="3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46" name="Freeform 107"/>
              <p:cNvSpPr>
                <a:spLocks/>
              </p:cNvSpPr>
              <p:nvPr/>
            </p:nvSpPr>
            <p:spPr bwMode="auto">
              <a:xfrm>
                <a:off x="4033177" y="3324953"/>
                <a:ext cx="8533" cy="11377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1 h 4"/>
                  <a:gd name="T4" fmla="*/ 3 w 3"/>
                  <a:gd name="T5" fmla="*/ 0 h 4"/>
                  <a:gd name="T6" fmla="*/ 0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47" name="Freeform 108"/>
              <p:cNvSpPr>
                <a:spLocks/>
              </p:cNvSpPr>
              <p:nvPr/>
            </p:nvSpPr>
            <p:spPr bwMode="auto">
              <a:xfrm>
                <a:off x="5748272" y="3561027"/>
                <a:ext cx="841904" cy="944298"/>
              </a:xfrm>
              <a:custGeom>
                <a:avLst/>
                <a:gdLst>
                  <a:gd name="T0" fmla="*/ 226 w 296"/>
                  <a:gd name="T1" fmla="*/ 73 h 332"/>
                  <a:gd name="T2" fmla="*/ 223 w 296"/>
                  <a:gd name="T3" fmla="*/ 63 h 332"/>
                  <a:gd name="T4" fmla="*/ 198 w 296"/>
                  <a:gd name="T5" fmla="*/ 47 h 332"/>
                  <a:gd name="T6" fmla="*/ 173 w 296"/>
                  <a:gd name="T7" fmla="*/ 32 h 332"/>
                  <a:gd name="T8" fmla="*/ 148 w 296"/>
                  <a:gd name="T9" fmla="*/ 16 h 332"/>
                  <a:gd name="T10" fmla="*/ 124 w 296"/>
                  <a:gd name="T11" fmla="*/ 0 h 332"/>
                  <a:gd name="T12" fmla="*/ 100 w 296"/>
                  <a:gd name="T13" fmla="*/ 1 h 332"/>
                  <a:gd name="T14" fmla="*/ 76 w 296"/>
                  <a:gd name="T15" fmla="*/ 1 h 332"/>
                  <a:gd name="T16" fmla="*/ 53 w 296"/>
                  <a:gd name="T17" fmla="*/ 2 h 332"/>
                  <a:gd name="T18" fmla="*/ 29 w 296"/>
                  <a:gd name="T19" fmla="*/ 2 h 332"/>
                  <a:gd name="T20" fmla="*/ 39 w 296"/>
                  <a:gd name="T21" fmla="*/ 41 h 332"/>
                  <a:gd name="T22" fmla="*/ 31 w 296"/>
                  <a:gd name="T23" fmla="*/ 44 h 332"/>
                  <a:gd name="T24" fmla="*/ 31 w 296"/>
                  <a:gd name="T25" fmla="*/ 59 h 332"/>
                  <a:gd name="T26" fmla="*/ 38 w 296"/>
                  <a:gd name="T27" fmla="*/ 69 h 332"/>
                  <a:gd name="T28" fmla="*/ 22 w 296"/>
                  <a:gd name="T29" fmla="*/ 88 h 332"/>
                  <a:gd name="T30" fmla="*/ 6 w 296"/>
                  <a:gd name="T31" fmla="*/ 108 h 332"/>
                  <a:gd name="T32" fmla="*/ 0 w 296"/>
                  <a:gd name="T33" fmla="*/ 108 h 332"/>
                  <a:gd name="T34" fmla="*/ 1 w 296"/>
                  <a:gd name="T35" fmla="*/ 130 h 332"/>
                  <a:gd name="T36" fmla="*/ 2 w 296"/>
                  <a:gd name="T37" fmla="*/ 153 h 332"/>
                  <a:gd name="T38" fmla="*/ 11 w 296"/>
                  <a:gd name="T39" fmla="*/ 179 h 332"/>
                  <a:gd name="T40" fmla="*/ 23 w 296"/>
                  <a:gd name="T41" fmla="*/ 201 h 332"/>
                  <a:gd name="T42" fmla="*/ 35 w 296"/>
                  <a:gd name="T43" fmla="*/ 223 h 332"/>
                  <a:gd name="T44" fmla="*/ 36 w 296"/>
                  <a:gd name="T45" fmla="*/ 228 h 332"/>
                  <a:gd name="T46" fmla="*/ 64 w 296"/>
                  <a:gd name="T47" fmla="*/ 245 h 332"/>
                  <a:gd name="T48" fmla="*/ 93 w 296"/>
                  <a:gd name="T49" fmla="*/ 261 h 332"/>
                  <a:gd name="T50" fmla="*/ 120 w 296"/>
                  <a:gd name="T51" fmla="*/ 265 h 332"/>
                  <a:gd name="T52" fmla="*/ 131 w 296"/>
                  <a:gd name="T53" fmla="*/ 271 h 332"/>
                  <a:gd name="T54" fmla="*/ 139 w 296"/>
                  <a:gd name="T55" fmla="*/ 304 h 332"/>
                  <a:gd name="T56" fmla="*/ 146 w 296"/>
                  <a:gd name="T57" fmla="*/ 328 h 332"/>
                  <a:gd name="T58" fmla="*/ 159 w 296"/>
                  <a:gd name="T59" fmla="*/ 328 h 332"/>
                  <a:gd name="T60" fmla="*/ 174 w 296"/>
                  <a:gd name="T61" fmla="*/ 326 h 332"/>
                  <a:gd name="T62" fmla="*/ 205 w 296"/>
                  <a:gd name="T63" fmla="*/ 332 h 332"/>
                  <a:gd name="T64" fmla="*/ 225 w 296"/>
                  <a:gd name="T65" fmla="*/ 324 h 332"/>
                  <a:gd name="T66" fmla="*/ 240 w 296"/>
                  <a:gd name="T67" fmla="*/ 323 h 332"/>
                  <a:gd name="T68" fmla="*/ 268 w 296"/>
                  <a:gd name="T69" fmla="*/ 309 h 332"/>
                  <a:gd name="T70" fmla="*/ 296 w 296"/>
                  <a:gd name="T71" fmla="*/ 295 h 332"/>
                  <a:gd name="T72" fmla="*/ 278 w 296"/>
                  <a:gd name="T73" fmla="*/ 276 h 332"/>
                  <a:gd name="T74" fmla="*/ 273 w 296"/>
                  <a:gd name="T75" fmla="*/ 246 h 332"/>
                  <a:gd name="T76" fmla="*/ 269 w 296"/>
                  <a:gd name="T77" fmla="*/ 222 h 332"/>
                  <a:gd name="T78" fmla="*/ 267 w 296"/>
                  <a:gd name="T79" fmla="*/ 212 h 332"/>
                  <a:gd name="T80" fmla="*/ 273 w 296"/>
                  <a:gd name="T81" fmla="*/ 183 h 332"/>
                  <a:gd name="T82" fmla="*/ 257 w 296"/>
                  <a:gd name="T83" fmla="*/ 156 h 332"/>
                  <a:gd name="T84" fmla="*/ 267 w 296"/>
                  <a:gd name="T85" fmla="*/ 114 h 332"/>
                  <a:gd name="T86" fmla="*/ 246 w 296"/>
                  <a:gd name="T87" fmla="*/ 94 h 332"/>
                  <a:gd name="T88" fmla="*/ 226 w 296"/>
                  <a:gd name="T89" fmla="*/ 73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6" h="332">
                    <a:moveTo>
                      <a:pt x="226" y="73"/>
                    </a:moveTo>
                    <a:lnTo>
                      <a:pt x="223" y="63"/>
                    </a:lnTo>
                    <a:lnTo>
                      <a:pt x="198" y="47"/>
                    </a:lnTo>
                    <a:lnTo>
                      <a:pt x="173" y="32"/>
                    </a:lnTo>
                    <a:lnTo>
                      <a:pt x="148" y="16"/>
                    </a:lnTo>
                    <a:lnTo>
                      <a:pt x="124" y="0"/>
                    </a:lnTo>
                    <a:lnTo>
                      <a:pt x="100" y="1"/>
                    </a:lnTo>
                    <a:lnTo>
                      <a:pt x="76" y="1"/>
                    </a:lnTo>
                    <a:lnTo>
                      <a:pt x="53" y="2"/>
                    </a:lnTo>
                    <a:lnTo>
                      <a:pt x="29" y="2"/>
                    </a:lnTo>
                    <a:lnTo>
                      <a:pt x="39" y="41"/>
                    </a:lnTo>
                    <a:lnTo>
                      <a:pt x="31" y="44"/>
                    </a:lnTo>
                    <a:lnTo>
                      <a:pt x="31" y="59"/>
                    </a:lnTo>
                    <a:lnTo>
                      <a:pt x="38" y="69"/>
                    </a:lnTo>
                    <a:lnTo>
                      <a:pt x="22" y="88"/>
                    </a:lnTo>
                    <a:lnTo>
                      <a:pt x="6" y="108"/>
                    </a:lnTo>
                    <a:lnTo>
                      <a:pt x="0" y="108"/>
                    </a:lnTo>
                    <a:lnTo>
                      <a:pt x="1" y="130"/>
                    </a:lnTo>
                    <a:lnTo>
                      <a:pt x="2" y="153"/>
                    </a:lnTo>
                    <a:lnTo>
                      <a:pt x="11" y="179"/>
                    </a:lnTo>
                    <a:lnTo>
                      <a:pt x="23" y="201"/>
                    </a:lnTo>
                    <a:lnTo>
                      <a:pt x="35" y="223"/>
                    </a:lnTo>
                    <a:lnTo>
                      <a:pt x="36" y="228"/>
                    </a:lnTo>
                    <a:lnTo>
                      <a:pt x="64" y="245"/>
                    </a:lnTo>
                    <a:lnTo>
                      <a:pt x="93" y="261"/>
                    </a:lnTo>
                    <a:lnTo>
                      <a:pt x="120" y="265"/>
                    </a:lnTo>
                    <a:lnTo>
                      <a:pt x="131" y="271"/>
                    </a:lnTo>
                    <a:lnTo>
                      <a:pt x="139" y="304"/>
                    </a:lnTo>
                    <a:lnTo>
                      <a:pt x="146" y="328"/>
                    </a:lnTo>
                    <a:lnTo>
                      <a:pt x="159" y="328"/>
                    </a:lnTo>
                    <a:lnTo>
                      <a:pt x="174" y="326"/>
                    </a:lnTo>
                    <a:lnTo>
                      <a:pt x="205" y="332"/>
                    </a:lnTo>
                    <a:lnTo>
                      <a:pt x="225" y="324"/>
                    </a:lnTo>
                    <a:lnTo>
                      <a:pt x="240" y="323"/>
                    </a:lnTo>
                    <a:lnTo>
                      <a:pt x="268" y="309"/>
                    </a:lnTo>
                    <a:lnTo>
                      <a:pt x="296" y="295"/>
                    </a:lnTo>
                    <a:lnTo>
                      <a:pt x="278" y="276"/>
                    </a:lnTo>
                    <a:lnTo>
                      <a:pt x="273" y="246"/>
                    </a:lnTo>
                    <a:lnTo>
                      <a:pt x="269" y="222"/>
                    </a:lnTo>
                    <a:lnTo>
                      <a:pt x="267" y="212"/>
                    </a:lnTo>
                    <a:lnTo>
                      <a:pt x="273" y="183"/>
                    </a:lnTo>
                    <a:lnTo>
                      <a:pt x="257" y="156"/>
                    </a:lnTo>
                    <a:lnTo>
                      <a:pt x="267" y="114"/>
                    </a:lnTo>
                    <a:lnTo>
                      <a:pt x="246" y="94"/>
                    </a:lnTo>
                    <a:lnTo>
                      <a:pt x="226" y="73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48" name="Freeform 109"/>
              <p:cNvSpPr>
                <a:spLocks/>
              </p:cNvSpPr>
              <p:nvPr/>
            </p:nvSpPr>
            <p:spPr bwMode="auto">
              <a:xfrm>
                <a:off x="6496315" y="3984824"/>
                <a:ext cx="36976" cy="59730"/>
              </a:xfrm>
              <a:custGeom>
                <a:avLst/>
                <a:gdLst>
                  <a:gd name="T0" fmla="*/ 13 w 13"/>
                  <a:gd name="T1" fmla="*/ 21 h 21"/>
                  <a:gd name="T2" fmla="*/ 7 w 13"/>
                  <a:gd name="T3" fmla="*/ 0 h 21"/>
                  <a:gd name="T4" fmla="*/ 0 w 13"/>
                  <a:gd name="T5" fmla="*/ 11 h 21"/>
                  <a:gd name="T6" fmla="*/ 13 w 13"/>
                  <a:gd name="T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1">
                    <a:moveTo>
                      <a:pt x="13" y="21"/>
                    </a:moveTo>
                    <a:lnTo>
                      <a:pt x="7" y="0"/>
                    </a:lnTo>
                    <a:lnTo>
                      <a:pt x="0" y="11"/>
                    </a:lnTo>
                    <a:lnTo>
                      <a:pt x="13" y="21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49" name="Freeform 110"/>
              <p:cNvSpPr>
                <a:spLocks/>
              </p:cNvSpPr>
              <p:nvPr/>
            </p:nvSpPr>
            <p:spPr bwMode="auto">
              <a:xfrm>
                <a:off x="4408620" y="3009239"/>
                <a:ext cx="1484709" cy="1649677"/>
              </a:xfrm>
              <a:custGeom>
                <a:avLst/>
                <a:gdLst>
                  <a:gd name="T0" fmla="*/ 464 w 522"/>
                  <a:gd name="T1" fmla="*/ 229 h 580"/>
                  <a:gd name="T2" fmla="*/ 459 w 522"/>
                  <a:gd name="T3" fmla="*/ 247 h 580"/>
                  <a:gd name="T4" fmla="*/ 461 w 522"/>
                  <a:gd name="T5" fmla="*/ 251 h 580"/>
                  <a:gd name="T6" fmla="*/ 471 w 522"/>
                  <a:gd name="T7" fmla="*/ 302 h 580"/>
                  <a:gd name="T8" fmla="*/ 472 w 522"/>
                  <a:gd name="T9" fmla="*/ 324 h 580"/>
                  <a:gd name="T10" fmla="*/ 482 w 522"/>
                  <a:gd name="T11" fmla="*/ 373 h 580"/>
                  <a:gd name="T12" fmla="*/ 506 w 522"/>
                  <a:gd name="T13" fmla="*/ 417 h 580"/>
                  <a:gd name="T14" fmla="*/ 455 w 522"/>
                  <a:gd name="T15" fmla="*/ 429 h 580"/>
                  <a:gd name="T16" fmla="*/ 446 w 522"/>
                  <a:gd name="T17" fmla="*/ 478 h 580"/>
                  <a:gd name="T18" fmla="*/ 441 w 522"/>
                  <a:gd name="T19" fmla="*/ 532 h 580"/>
                  <a:gd name="T20" fmla="*/ 476 w 522"/>
                  <a:gd name="T21" fmla="*/ 540 h 580"/>
                  <a:gd name="T22" fmla="*/ 464 w 522"/>
                  <a:gd name="T23" fmla="*/ 577 h 580"/>
                  <a:gd name="T24" fmla="*/ 430 w 522"/>
                  <a:gd name="T25" fmla="*/ 548 h 580"/>
                  <a:gd name="T26" fmla="*/ 402 w 522"/>
                  <a:gd name="T27" fmla="*/ 524 h 580"/>
                  <a:gd name="T28" fmla="*/ 355 w 522"/>
                  <a:gd name="T29" fmla="*/ 522 h 580"/>
                  <a:gd name="T30" fmla="*/ 329 w 522"/>
                  <a:gd name="T31" fmla="*/ 516 h 580"/>
                  <a:gd name="T32" fmla="*/ 297 w 522"/>
                  <a:gd name="T33" fmla="*/ 506 h 580"/>
                  <a:gd name="T34" fmla="*/ 273 w 522"/>
                  <a:gd name="T35" fmla="*/ 498 h 580"/>
                  <a:gd name="T36" fmla="*/ 263 w 522"/>
                  <a:gd name="T37" fmla="*/ 430 h 580"/>
                  <a:gd name="T38" fmla="*/ 227 w 522"/>
                  <a:gd name="T39" fmla="*/ 389 h 580"/>
                  <a:gd name="T40" fmla="*/ 200 w 522"/>
                  <a:gd name="T41" fmla="*/ 381 h 580"/>
                  <a:gd name="T42" fmla="*/ 161 w 522"/>
                  <a:gd name="T43" fmla="*/ 415 h 580"/>
                  <a:gd name="T44" fmla="*/ 131 w 522"/>
                  <a:gd name="T45" fmla="*/ 378 h 580"/>
                  <a:gd name="T46" fmla="*/ 97 w 522"/>
                  <a:gd name="T47" fmla="*/ 348 h 580"/>
                  <a:gd name="T48" fmla="*/ 50 w 522"/>
                  <a:gd name="T49" fmla="*/ 346 h 580"/>
                  <a:gd name="T50" fmla="*/ 4 w 522"/>
                  <a:gd name="T51" fmla="*/ 348 h 580"/>
                  <a:gd name="T52" fmla="*/ 9 w 522"/>
                  <a:gd name="T53" fmla="*/ 341 h 580"/>
                  <a:gd name="T54" fmla="*/ 24 w 522"/>
                  <a:gd name="T55" fmla="*/ 307 h 580"/>
                  <a:gd name="T56" fmla="*/ 46 w 522"/>
                  <a:gd name="T57" fmla="*/ 303 h 580"/>
                  <a:gd name="T58" fmla="*/ 65 w 522"/>
                  <a:gd name="T59" fmla="*/ 315 h 580"/>
                  <a:gd name="T60" fmla="*/ 107 w 522"/>
                  <a:gd name="T61" fmla="*/ 274 h 580"/>
                  <a:gd name="T62" fmla="*/ 114 w 522"/>
                  <a:gd name="T63" fmla="*/ 226 h 580"/>
                  <a:gd name="T64" fmla="*/ 152 w 522"/>
                  <a:gd name="T65" fmla="*/ 175 h 580"/>
                  <a:gd name="T66" fmla="*/ 160 w 522"/>
                  <a:gd name="T67" fmla="*/ 129 h 580"/>
                  <a:gd name="T68" fmla="*/ 168 w 522"/>
                  <a:gd name="T69" fmla="*/ 82 h 580"/>
                  <a:gd name="T70" fmla="*/ 175 w 522"/>
                  <a:gd name="T71" fmla="*/ 32 h 580"/>
                  <a:gd name="T72" fmla="*/ 225 w 522"/>
                  <a:gd name="T73" fmla="*/ 20 h 580"/>
                  <a:gd name="T74" fmla="*/ 277 w 522"/>
                  <a:gd name="T75" fmla="*/ 35 h 580"/>
                  <a:gd name="T76" fmla="*/ 302 w 522"/>
                  <a:gd name="T77" fmla="*/ 18 h 580"/>
                  <a:gd name="T78" fmla="*/ 349 w 522"/>
                  <a:gd name="T79" fmla="*/ 9 h 580"/>
                  <a:gd name="T80" fmla="*/ 381 w 522"/>
                  <a:gd name="T81" fmla="*/ 2 h 580"/>
                  <a:gd name="T82" fmla="*/ 417 w 522"/>
                  <a:gd name="T83" fmla="*/ 8 h 580"/>
                  <a:gd name="T84" fmla="*/ 445 w 522"/>
                  <a:gd name="T85" fmla="*/ 28 h 580"/>
                  <a:gd name="T86" fmla="*/ 472 w 522"/>
                  <a:gd name="T87" fmla="*/ 18 h 580"/>
                  <a:gd name="T88" fmla="*/ 510 w 522"/>
                  <a:gd name="T89" fmla="*/ 55 h 580"/>
                  <a:gd name="T90" fmla="*/ 522 w 522"/>
                  <a:gd name="T91" fmla="*/ 96 h 580"/>
                  <a:gd name="T92" fmla="*/ 488 w 522"/>
                  <a:gd name="T93" fmla="*/ 136 h 580"/>
                  <a:gd name="T94" fmla="*/ 476 w 522"/>
                  <a:gd name="T95" fmla="*/ 206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2" h="580">
                    <a:moveTo>
                      <a:pt x="476" y="206"/>
                    </a:moveTo>
                    <a:lnTo>
                      <a:pt x="464" y="229"/>
                    </a:lnTo>
                    <a:lnTo>
                      <a:pt x="457" y="247"/>
                    </a:lnTo>
                    <a:lnTo>
                      <a:pt x="459" y="247"/>
                    </a:lnTo>
                    <a:lnTo>
                      <a:pt x="460" y="249"/>
                    </a:lnTo>
                    <a:lnTo>
                      <a:pt x="461" y="251"/>
                    </a:lnTo>
                    <a:lnTo>
                      <a:pt x="466" y="276"/>
                    </a:lnTo>
                    <a:lnTo>
                      <a:pt x="471" y="302"/>
                    </a:lnTo>
                    <a:lnTo>
                      <a:pt x="471" y="302"/>
                    </a:lnTo>
                    <a:lnTo>
                      <a:pt x="472" y="324"/>
                    </a:lnTo>
                    <a:lnTo>
                      <a:pt x="473" y="347"/>
                    </a:lnTo>
                    <a:lnTo>
                      <a:pt x="482" y="373"/>
                    </a:lnTo>
                    <a:lnTo>
                      <a:pt x="494" y="395"/>
                    </a:lnTo>
                    <a:lnTo>
                      <a:pt x="506" y="417"/>
                    </a:lnTo>
                    <a:lnTo>
                      <a:pt x="481" y="423"/>
                    </a:lnTo>
                    <a:lnTo>
                      <a:pt x="455" y="429"/>
                    </a:lnTo>
                    <a:lnTo>
                      <a:pt x="440" y="452"/>
                    </a:lnTo>
                    <a:lnTo>
                      <a:pt x="446" y="478"/>
                    </a:lnTo>
                    <a:lnTo>
                      <a:pt x="443" y="505"/>
                    </a:lnTo>
                    <a:lnTo>
                      <a:pt x="441" y="532"/>
                    </a:lnTo>
                    <a:lnTo>
                      <a:pt x="467" y="550"/>
                    </a:lnTo>
                    <a:lnTo>
                      <a:pt x="476" y="540"/>
                    </a:lnTo>
                    <a:lnTo>
                      <a:pt x="471" y="580"/>
                    </a:lnTo>
                    <a:lnTo>
                      <a:pt x="464" y="577"/>
                    </a:lnTo>
                    <a:lnTo>
                      <a:pt x="453" y="578"/>
                    </a:lnTo>
                    <a:lnTo>
                      <a:pt x="430" y="548"/>
                    </a:lnTo>
                    <a:lnTo>
                      <a:pt x="414" y="535"/>
                    </a:lnTo>
                    <a:lnTo>
                      <a:pt x="402" y="524"/>
                    </a:lnTo>
                    <a:lnTo>
                      <a:pt x="391" y="535"/>
                    </a:lnTo>
                    <a:lnTo>
                      <a:pt x="355" y="522"/>
                    </a:lnTo>
                    <a:lnTo>
                      <a:pt x="352" y="512"/>
                    </a:lnTo>
                    <a:lnTo>
                      <a:pt x="329" y="516"/>
                    </a:lnTo>
                    <a:lnTo>
                      <a:pt x="319" y="500"/>
                    </a:lnTo>
                    <a:lnTo>
                      <a:pt x="297" y="506"/>
                    </a:lnTo>
                    <a:lnTo>
                      <a:pt x="274" y="510"/>
                    </a:lnTo>
                    <a:lnTo>
                      <a:pt x="273" y="498"/>
                    </a:lnTo>
                    <a:lnTo>
                      <a:pt x="265" y="466"/>
                    </a:lnTo>
                    <a:lnTo>
                      <a:pt x="263" y="430"/>
                    </a:lnTo>
                    <a:lnTo>
                      <a:pt x="263" y="394"/>
                    </a:lnTo>
                    <a:lnTo>
                      <a:pt x="227" y="389"/>
                    </a:lnTo>
                    <a:lnTo>
                      <a:pt x="228" y="383"/>
                    </a:lnTo>
                    <a:lnTo>
                      <a:pt x="200" y="381"/>
                    </a:lnTo>
                    <a:lnTo>
                      <a:pt x="194" y="408"/>
                    </a:lnTo>
                    <a:lnTo>
                      <a:pt x="161" y="415"/>
                    </a:lnTo>
                    <a:lnTo>
                      <a:pt x="142" y="408"/>
                    </a:lnTo>
                    <a:lnTo>
                      <a:pt x="131" y="378"/>
                    </a:lnTo>
                    <a:lnTo>
                      <a:pt x="120" y="349"/>
                    </a:lnTo>
                    <a:lnTo>
                      <a:pt x="97" y="348"/>
                    </a:lnTo>
                    <a:lnTo>
                      <a:pt x="73" y="347"/>
                    </a:lnTo>
                    <a:lnTo>
                      <a:pt x="50" y="346"/>
                    </a:lnTo>
                    <a:lnTo>
                      <a:pt x="27" y="345"/>
                    </a:lnTo>
                    <a:lnTo>
                      <a:pt x="4" y="348"/>
                    </a:lnTo>
                    <a:lnTo>
                      <a:pt x="0" y="343"/>
                    </a:lnTo>
                    <a:lnTo>
                      <a:pt x="9" y="341"/>
                    </a:lnTo>
                    <a:lnTo>
                      <a:pt x="11" y="316"/>
                    </a:lnTo>
                    <a:lnTo>
                      <a:pt x="24" y="307"/>
                    </a:lnTo>
                    <a:lnTo>
                      <a:pt x="38" y="312"/>
                    </a:lnTo>
                    <a:lnTo>
                      <a:pt x="46" y="303"/>
                    </a:lnTo>
                    <a:lnTo>
                      <a:pt x="63" y="301"/>
                    </a:lnTo>
                    <a:lnTo>
                      <a:pt x="65" y="315"/>
                    </a:lnTo>
                    <a:lnTo>
                      <a:pt x="86" y="294"/>
                    </a:lnTo>
                    <a:lnTo>
                      <a:pt x="107" y="274"/>
                    </a:lnTo>
                    <a:lnTo>
                      <a:pt x="110" y="250"/>
                    </a:lnTo>
                    <a:lnTo>
                      <a:pt x="114" y="226"/>
                    </a:lnTo>
                    <a:lnTo>
                      <a:pt x="133" y="200"/>
                    </a:lnTo>
                    <a:lnTo>
                      <a:pt x="152" y="175"/>
                    </a:lnTo>
                    <a:lnTo>
                      <a:pt x="156" y="152"/>
                    </a:lnTo>
                    <a:lnTo>
                      <a:pt x="160" y="129"/>
                    </a:lnTo>
                    <a:lnTo>
                      <a:pt x="164" y="105"/>
                    </a:lnTo>
                    <a:lnTo>
                      <a:pt x="168" y="82"/>
                    </a:lnTo>
                    <a:lnTo>
                      <a:pt x="176" y="55"/>
                    </a:lnTo>
                    <a:lnTo>
                      <a:pt x="175" y="32"/>
                    </a:lnTo>
                    <a:lnTo>
                      <a:pt x="197" y="4"/>
                    </a:lnTo>
                    <a:lnTo>
                      <a:pt x="225" y="20"/>
                    </a:lnTo>
                    <a:lnTo>
                      <a:pt x="251" y="28"/>
                    </a:lnTo>
                    <a:lnTo>
                      <a:pt x="277" y="35"/>
                    </a:lnTo>
                    <a:lnTo>
                      <a:pt x="289" y="17"/>
                    </a:lnTo>
                    <a:lnTo>
                      <a:pt x="302" y="18"/>
                    </a:lnTo>
                    <a:lnTo>
                      <a:pt x="330" y="9"/>
                    </a:lnTo>
                    <a:lnTo>
                      <a:pt x="349" y="9"/>
                    </a:lnTo>
                    <a:lnTo>
                      <a:pt x="359" y="0"/>
                    </a:lnTo>
                    <a:lnTo>
                      <a:pt x="381" y="2"/>
                    </a:lnTo>
                    <a:lnTo>
                      <a:pt x="403" y="4"/>
                    </a:lnTo>
                    <a:lnTo>
                      <a:pt x="417" y="8"/>
                    </a:lnTo>
                    <a:lnTo>
                      <a:pt x="424" y="15"/>
                    </a:lnTo>
                    <a:lnTo>
                      <a:pt x="445" y="28"/>
                    </a:lnTo>
                    <a:lnTo>
                      <a:pt x="461" y="26"/>
                    </a:lnTo>
                    <a:lnTo>
                      <a:pt x="472" y="18"/>
                    </a:lnTo>
                    <a:lnTo>
                      <a:pt x="491" y="37"/>
                    </a:lnTo>
                    <a:lnTo>
                      <a:pt x="510" y="55"/>
                    </a:lnTo>
                    <a:lnTo>
                      <a:pt x="508" y="82"/>
                    </a:lnTo>
                    <a:lnTo>
                      <a:pt x="522" y="96"/>
                    </a:lnTo>
                    <a:lnTo>
                      <a:pt x="505" y="116"/>
                    </a:lnTo>
                    <a:lnTo>
                      <a:pt x="488" y="136"/>
                    </a:lnTo>
                    <a:lnTo>
                      <a:pt x="482" y="171"/>
                    </a:lnTo>
                    <a:lnTo>
                      <a:pt x="476" y="20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50" name="Freeform 111"/>
              <p:cNvSpPr>
                <a:spLocks/>
              </p:cNvSpPr>
              <p:nvPr/>
            </p:nvSpPr>
            <p:spPr bwMode="auto">
              <a:xfrm>
                <a:off x="5150975" y="4195300"/>
                <a:ext cx="913011" cy="873191"/>
              </a:xfrm>
              <a:custGeom>
                <a:avLst/>
                <a:gdLst>
                  <a:gd name="T0" fmla="*/ 57 w 321"/>
                  <a:gd name="T1" fmla="*/ 148 h 307"/>
                  <a:gd name="T2" fmla="*/ 30 w 321"/>
                  <a:gd name="T3" fmla="*/ 149 h 307"/>
                  <a:gd name="T4" fmla="*/ 3 w 321"/>
                  <a:gd name="T5" fmla="*/ 150 h 307"/>
                  <a:gd name="T6" fmla="*/ 2 w 321"/>
                  <a:gd name="T7" fmla="*/ 174 h 307"/>
                  <a:gd name="T8" fmla="*/ 2 w 321"/>
                  <a:gd name="T9" fmla="*/ 199 h 307"/>
                  <a:gd name="T10" fmla="*/ 1 w 321"/>
                  <a:gd name="T11" fmla="*/ 223 h 307"/>
                  <a:gd name="T12" fmla="*/ 0 w 321"/>
                  <a:gd name="T13" fmla="*/ 248 h 307"/>
                  <a:gd name="T14" fmla="*/ 20 w 321"/>
                  <a:gd name="T15" fmla="*/ 271 h 307"/>
                  <a:gd name="T16" fmla="*/ 39 w 321"/>
                  <a:gd name="T17" fmla="*/ 294 h 307"/>
                  <a:gd name="T18" fmla="*/ 58 w 321"/>
                  <a:gd name="T19" fmla="*/ 290 h 307"/>
                  <a:gd name="T20" fmla="*/ 87 w 321"/>
                  <a:gd name="T21" fmla="*/ 299 h 307"/>
                  <a:gd name="T22" fmla="*/ 125 w 321"/>
                  <a:gd name="T23" fmla="*/ 307 h 307"/>
                  <a:gd name="T24" fmla="*/ 151 w 321"/>
                  <a:gd name="T25" fmla="*/ 284 h 307"/>
                  <a:gd name="T26" fmla="*/ 180 w 321"/>
                  <a:gd name="T27" fmla="*/ 260 h 307"/>
                  <a:gd name="T28" fmla="*/ 188 w 321"/>
                  <a:gd name="T29" fmla="*/ 242 h 307"/>
                  <a:gd name="T30" fmla="*/ 209 w 321"/>
                  <a:gd name="T31" fmla="*/ 237 h 307"/>
                  <a:gd name="T32" fmla="*/ 229 w 321"/>
                  <a:gd name="T33" fmla="*/ 231 h 307"/>
                  <a:gd name="T34" fmla="*/ 224 w 321"/>
                  <a:gd name="T35" fmla="*/ 215 h 307"/>
                  <a:gd name="T36" fmla="*/ 245 w 321"/>
                  <a:gd name="T37" fmla="*/ 207 h 307"/>
                  <a:gd name="T38" fmla="*/ 265 w 321"/>
                  <a:gd name="T39" fmla="*/ 198 h 307"/>
                  <a:gd name="T40" fmla="*/ 286 w 321"/>
                  <a:gd name="T41" fmla="*/ 190 h 307"/>
                  <a:gd name="T42" fmla="*/ 306 w 321"/>
                  <a:gd name="T43" fmla="*/ 181 h 307"/>
                  <a:gd name="T44" fmla="*/ 294 w 321"/>
                  <a:gd name="T45" fmla="*/ 167 h 307"/>
                  <a:gd name="T46" fmla="*/ 308 w 321"/>
                  <a:gd name="T47" fmla="*/ 137 h 307"/>
                  <a:gd name="T48" fmla="*/ 313 w 321"/>
                  <a:gd name="T49" fmla="*/ 130 h 307"/>
                  <a:gd name="T50" fmla="*/ 314 w 321"/>
                  <a:gd name="T51" fmla="*/ 105 h 307"/>
                  <a:gd name="T52" fmla="*/ 315 w 321"/>
                  <a:gd name="T53" fmla="*/ 81 h 307"/>
                  <a:gd name="T54" fmla="*/ 321 w 321"/>
                  <a:gd name="T55" fmla="*/ 71 h 307"/>
                  <a:gd name="T56" fmla="*/ 305 w 321"/>
                  <a:gd name="T57" fmla="*/ 45 h 307"/>
                  <a:gd name="T58" fmla="*/ 303 w 321"/>
                  <a:gd name="T59" fmla="*/ 38 h 307"/>
                  <a:gd name="T60" fmla="*/ 274 w 321"/>
                  <a:gd name="T61" fmla="*/ 22 h 307"/>
                  <a:gd name="T62" fmla="*/ 246 w 321"/>
                  <a:gd name="T63" fmla="*/ 5 h 307"/>
                  <a:gd name="T64" fmla="*/ 245 w 321"/>
                  <a:gd name="T65" fmla="*/ 0 h 307"/>
                  <a:gd name="T66" fmla="*/ 220 w 321"/>
                  <a:gd name="T67" fmla="*/ 6 h 307"/>
                  <a:gd name="T68" fmla="*/ 194 w 321"/>
                  <a:gd name="T69" fmla="*/ 12 h 307"/>
                  <a:gd name="T70" fmla="*/ 179 w 321"/>
                  <a:gd name="T71" fmla="*/ 35 h 307"/>
                  <a:gd name="T72" fmla="*/ 185 w 321"/>
                  <a:gd name="T73" fmla="*/ 61 h 307"/>
                  <a:gd name="T74" fmla="*/ 182 w 321"/>
                  <a:gd name="T75" fmla="*/ 88 h 307"/>
                  <a:gd name="T76" fmla="*/ 180 w 321"/>
                  <a:gd name="T77" fmla="*/ 115 h 307"/>
                  <a:gd name="T78" fmla="*/ 206 w 321"/>
                  <a:gd name="T79" fmla="*/ 133 h 307"/>
                  <a:gd name="T80" fmla="*/ 215 w 321"/>
                  <a:gd name="T81" fmla="*/ 123 h 307"/>
                  <a:gd name="T82" fmla="*/ 210 w 321"/>
                  <a:gd name="T83" fmla="*/ 163 h 307"/>
                  <a:gd name="T84" fmla="*/ 203 w 321"/>
                  <a:gd name="T85" fmla="*/ 160 h 307"/>
                  <a:gd name="T86" fmla="*/ 192 w 321"/>
                  <a:gd name="T87" fmla="*/ 161 h 307"/>
                  <a:gd name="T88" fmla="*/ 169 w 321"/>
                  <a:gd name="T89" fmla="*/ 131 h 307"/>
                  <a:gd name="T90" fmla="*/ 153 w 321"/>
                  <a:gd name="T91" fmla="*/ 118 h 307"/>
                  <a:gd name="T92" fmla="*/ 141 w 321"/>
                  <a:gd name="T93" fmla="*/ 107 h 307"/>
                  <a:gd name="T94" fmla="*/ 130 w 321"/>
                  <a:gd name="T95" fmla="*/ 118 h 307"/>
                  <a:gd name="T96" fmla="*/ 94 w 321"/>
                  <a:gd name="T97" fmla="*/ 105 h 307"/>
                  <a:gd name="T98" fmla="*/ 91 w 321"/>
                  <a:gd name="T99" fmla="*/ 95 h 307"/>
                  <a:gd name="T100" fmla="*/ 68 w 321"/>
                  <a:gd name="T101" fmla="*/ 99 h 307"/>
                  <a:gd name="T102" fmla="*/ 58 w 321"/>
                  <a:gd name="T103" fmla="*/ 83 h 307"/>
                  <a:gd name="T104" fmla="*/ 58 w 321"/>
                  <a:gd name="T105" fmla="*/ 116 h 307"/>
                  <a:gd name="T106" fmla="*/ 57 w 321"/>
                  <a:gd name="T107" fmla="*/ 148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" h="307">
                    <a:moveTo>
                      <a:pt x="57" y="148"/>
                    </a:moveTo>
                    <a:lnTo>
                      <a:pt x="30" y="149"/>
                    </a:lnTo>
                    <a:lnTo>
                      <a:pt x="3" y="150"/>
                    </a:lnTo>
                    <a:lnTo>
                      <a:pt x="2" y="174"/>
                    </a:lnTo>
                    <a:lnTo>
                      <a:pt x="2" y="199"/>
                    </a:lnTo>
                    <a:lnTo>
                      <a:pt x="1" y="223"/>
                    </a:lnTo>
                    <a:lnTo>
                      <a:pt x="0" y="248"/>
                    </a:lnTo>
                    <a:lnTo>
                      <a:pt x="20" y="271"/>
                    </a:lnTo>
                    <a:lnTo>
                      <a:pt x="39" y="294"/>
                    </a:lnTo>
                    <a:lnTo>
                      <a:pt x="58" y="290"/>
                    </a:lnTo>
                    <a:lnTo>
                      <a:pt x="87" y="299"/>
                    </a:lnTo>
                    <a:lnTo>
                      <a:pt x="125" y="307"/>
                    </a:lnTo>
                    <a:lnTo>
                      <a:pt x="151" y="284"/>
                    </a:lnTo>
                    <a:lnTo>
                      <a:pt x="180" y="260"/>
                    </a:lnTo>
                    <a:lnTo>
                      <a:pt x="188" y="242"/>
                    </a:lnTo>
                    <a:lnTo>
                      <a:pt x="209" y="237"/>
                    </a:lnTo>
                    <a:lnTo>
                      <a:pt x="229" y="231"/>
                    </a:lnTo>
                    <a:lnTo>
                      <a:pt x="224" y="215"/>
                    </a:lnTo>
                    <a:lnTo>
                      <a:pt x="245" y="207"/>
                    </a:lnTo>
                    <a:lnTo>
                      <a:pt x="265" y="198"/>
                    </a:lnTo>
                    <a:lnTo>
                      <a:pt x="286" y="190"/>
                    </a:lnTo>
                    <a:lnTo>
                      <a:pt x="306" y="181"/>
                    </a:lnTo>
                    <a:lnTo>
                      <a:pt x="294" y="167"/>
                    </a:lnTo>
                    <a:lnTo>
                      <a:pt x="308" y="137"/>
                    </a:lnTo>
                    <a:lnTo>
                      <a:pt x="313" y="130"/>
                    </a:lnTo>
                    <a:lnTo>
                      <a:pt x="314" y="105"/>
                    </a:lnTo>
                    <a:lnTo>
                      <a:pt x="315" y="81"/>
                    </a:lnTo>
                    <a:lnTo>
                      <a:pt x="321" y="71"/>
                    </a:lnTo>
                    <a:lnTo>
                      <a:pt x="305" y="45"/>
                    </a:lnTo>
                    <a:lnTo>
                      <a:pt x="303" y="38"/>
                    </a:lnTo>
                    <a:lnTo>
                      <a:pt x="274" y="22"/>
                    </a:lnTo>
                    <a:lnTo>
                      <a:pt x="246" y="5"/>
                    </a:lnTo>
                    <a:lnTo>
                      <a:pt x="245" y="0"/>
                    </a:lnTo>
                    <a:lnTo>
                      <a:pt x="220" y="6"/>
                    </a:lnTo>
                    <a:lnTo>
                      <a:pt x="194" y="12"/>
                    </a:lnTo>
                    <a:lnTo>
                      <a:pt x="179" y="35"/>
                    </a:lnTo>
                    <a:lnTo>
                      <a:pt x="185" y="61"/>
                    </a:lnTo>
                    <a:lnTo>
                      <a:pt x="182" y="88"/>
                    </a:lnTo>
                    <a:lnTo>
                      <a:pt x="180" y="115"/>
                    </a:lnTo>
                    <a:lnTo>
                      <a:pt x="206" y="133"/>
                    </a:lnTo>
                    <a:lnTo>
                      <a:pt x="215" y="123"/>
                    </a:lnTo>
                    <a:lnTo>
                      <a:pt x="210" y="163"/>
                    </a:lnTo>
                    <a:lnTo>
                      <a:pt x="203" y="160"/>
                    </a:lnTo>
                    <a:lnTo>
                      <a:pt x="192" y="161"/>
                    </a:lnTo>
                    <a:lnTo>
                      <a:pt x="169" y="131"/>
                    </a:lnTo>
                    <a:lnTo>
                      <a:pt x="153" y="118"/>
                    </a:lnTo>
                    <a:lnTo>
                      <a:pt x="141" y="107"/>
                    </a:lnTo>
                    <a:lnTo>
                      <a:pt x="130" y="118"/>
                    </a:lnTo>
                    <a:lnTo>
                      <a:pt x="94" y="105"/>
                    </a:lnTo>
                    <a:lnTo>
                      <a:pt x="91" y="95"/>
                    </a:lnTo>
                    <a:lnTo>
                      <a:pt x="68" y="99"/>
                    </a:lnTo>
                    <a:lnTo>
                      <a:pt x="58" y="83"/>
                    </a:lnTo>
                    <a:lnTo>
                      <a:pt x="58" y="116"/>
                    </a:lnTo>
                    <a:lnTo>
                      <a:pt x="57" y="148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51" name="Freeform 112"/>
              <p:cNvSpPr>
                <a:spLocks/>
              </p:cNvSpPr>
              <p:nvPr/>
            </p:nvSpPr>
            <p:spPr bwMode="auto">
              <a:xfrm>
                <a:off x="6647062" y="2420475"/>
                <a:ext cx="782175" cy="1200282"/>
              </a:xfrm>
              <a:custGeom>
                <a:avLst/>
                <a:gdLst>
                  <a:gd name="T0" fmla="*/ 265 w 275"/>
                  <a:gd name="T1" fmla="*/ 57 h 422"/>
                  <a:gd name="T2" fmla="*/ 257 w 275"/>
                  <a:gd name="T3" fmla="*/ 92 h 422"/>
                  <a:gd name="T4" fmla="*/ 239 w 275"/>
                  <a:gd name="T5" fmla="*/ 129 h 422"/>
                  <a:gd name="T6" fmla="*/ 221 w 275"/>
                  <a:gd name="T7" fmla="*/ 166 h 422"/>
                  <a:gd name="T8" fmla="*/ 206 w 275"/>
                  <a:gd name="T9" fmla="*/ 205 h 422"/>
                  <a:gd name="T10" fmla="*/ 183 w 275"/>
                  <a:gd name="T11" fmla="*/ 241 h 422"/>
                  <a:gd name="T12" fmla="*/ 167 w 275"/>
                  <a:gd name="T13" fmla="*/ 257 h 422"/>
                  <a:gd name="T14" fmla="*/ 154 w 275"/>
                  <a:gd name="T15" fmla="*/ 275 h 422"/>
                  <a:gd name="T16" fmla="*/ 145 w 275"/>
                  <a:gd name="T17" fmla="*/ 285 h 422"/>
                  <a:gd name="T18" fmla="*/ 137 w 275"/>
                  <a:gd name="T19" fmla="*/ 293 h 422"/>
                  <a:gd name="T20" fmla="*/ 118 w 275"/>
                  <a:gd name="T21" fmla="*/ 309 h 422"/>
                  <a:gd name="T22" fmla="*/ 99 w 275"/>
                  <a:gd name="T23" fmla="*/ 328 h 422"/>
                  <a:gd name="T24" fmla="*/ 80 w 275"/>
                  <a:gd name="T25" fmla="*/ 346 h 422"/>
                  <a:gd name="T26" fmla="*/ 61 w 275"/>
                  <a:gd name="T27" fmla="*/ 365 h 422"/>
                  <a:gd name="T28" fmla="*/ 41 w 275"/>
                  <a:gd name="T29" fmla="*/ 384 h 422"/>
                  <a:gd name="T30" fmla="*/ 29 w 275"/>
                  <a:gd name="T31" fmla="*/ 403 h 422"/>
                  <a:gd name="T32" fmla="*/ 16 w 275"/>
                  <a:gd name="T33" fmla="*/ 422 h 422"/>
                  <a:gd name="T34" fmla="*/ 1 w 275"/>
                  <a:gd name="T35" fmla="*/ 397 h 422"/>
                  <a:gd name="T36" fmla="*/ 1 w 275"/>
                  <a:gd name="T37" fmla="*/ 369 h 422"/>
                  <a:gd name="T38" fmla="*/ 1 w 275"/>
                  <a:gd name="T39" fmla="*/ 340 h 422"/>
                  <a:gd name="T40" fmla="*/ 0 w 275"/>
                  <a:gd name="T41" fmla="*/ 311 h 422"/>
                  <a:gd name="T42" fmla="*/ 0 w 275"/>
                  <a:gd name="T43" fmla="*/ 283 h 422"/>
                  <a:gd name="T44" fmla="*/ 13 w 275"/>
                  <a:gd name="T45" fmla="*/ 265 h 422"/>
                  <a:gd name="T46" fmla="*/ 25 w 275"/>
                  <a:gd name="T47" fmla="*/ 247 h 422"/>
                  <a:gd name="T48" fmla="*/ 38 w 275"/>
                  <a:gd name="T49" fmla="*/ 240 h 422"/>
                  <a:gd name="T50" fmla="*/ 64 w 275"/>
                  <a:gd name="T51" fmla="*/ 222 h 422"/>
                  <a:gd name="T52" fmla="*/ 86 w 275"/>
                  <a:gd name="T53" fmla="*/ 220 h 422"/>
                  <a:gd name="T54" fmla="*/ 108 w 275"/>
                  <a:gd name="T55" fmla="*/ 218 h 422"/>
                  <a:gd name="T56" fmla="*/ 128 w 275"/>
                  <a:gd name="T57" fmla="*/ 194 h 422"/>
                  <a:gd name="T58" fmla="*/ 148 w 275"/>
                  <a:gd name="T59" fmla="*/ 170 h 422"/>
                  <a:gd name="T60" fmla="*/ 168 w 275"/>
                  <a:gd name="T61" fmla="*/ 146 h 422"/>
                  <a:gd name="T62" fmla="*/ 188 w 275"/>
                  <a:gd name="T63" fmla="*/ 122 h 422"/>
                  <a:gd name="T64" fmla="*/ 161 w 275"/>
                  <a:gd name="T65" fmla="*/ 122 h 422"/>
                  <a:gd name="T66" fmla="*/ 141 w 275"/>
                  <a:gd name="T67" fmla="*/ 114 h 422"/>
                  <a:gd name="T68" fmla="*/ 120 w 275"/>
                  <a:gd name="T69" fmla="*/ 106 h 422"/>
                  <a:gd name="T70" fmla="*/ 100 w 275"/>
                  <a:gd name="T71" fmla="*/ 99 h 422"/>
                  <a:gd name="T72" fmla="*/ 79 w 275"/>
                  <a:gd name="T73" fmla="*/ 91 h 422"/>
                  <a:gd name="T74" fmla="*/ 62 w 275"/>
                  <a:gd name="T75" fmla="*/ 69 h 422"/>
                  <a:gd name="T76" fmla="*/ 44 w 275"/>
                  <a:gd name="T77" fmla="*/ 46 h 422"/>
                  <a:gd name="T78" fmla="*/ 48 w 275"/>
                  <a:gd name="T79" fmla="*/ 29 h 422"/>
                  <a:gd name="T80" fmla="*/ 55 w 275"/>
                  <a:gd name="T81" fmla="*/ 14 h 422"/>
                  <a:gd name="T82" fmla="*/ 72 w 275"/>
                  <a:gd name="T83" fmla="*/ 30 h 422"/>
                  <a:gd name="T84" fmla="*/ 89 w 275"/>
                  <a:gd name="T85" fmla="*/ 47 h 422"/>
                  <a:gd name="T86" fmla="*/ 124 w 275"/>
                  <a:gd name="T87" fmla="*/ 33 h 422"/>
                  <a:gd name="T88" fmla="*/ 149 w 275"/>
                  <a:gd name="T89" fmla="*/ 37 h 422"/>
                  <a:gd name="T90" fmla="*/ 175 w 275"/>
                  <a:gd name="T91" fmla="*/ 25 h 422"/>
                  <a:gd name="T92" fmla="*/ 213 w 275"/>
                  <a:gd name="T93" fmla="*/ 16 h 422"/>
                  <a:gd name="T94" fmla="*/ 250 w 275"/>
                  <a:gd name="T95" fmla="*/ 8 h 422"/>
                  <a:gd name="T96" fmla="*/ 265 w 275"/>
                  <a:gd name="T97" fmla="*/ 0 h 422"/>
                  <a:gd name="T98" fmla="*/ 273 w 275"/>
                  <a:gd name="T99" fmla="*/ 8 h 422"/>
                  <a:gd name="T100" fmla="*/ 271 w 275"/>
                  <a:gd name="T101" fmla="*/ 47 h 422"/>
                  <a:gd name="T102" fmla="*/ 275 w 275"/>
                  <a:gd name="T103" fmla="*/ 47 h 422"/>
                  <a:gd name="T104" fmla="*/ 265 w 275"/>
                  <a:gd name="T105" fmla="*/ 57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75" h="422">
                    <a:moveTo>
                      <a:pt x="265" y="57"/>
                    </a:moveTo>
                    <a:lnTo>
                      <a:pt x="257" y="92"/>
                    </a:lnTo>
                    <a:lnTo>
                      <a:pt x="239" y="129"/>
                    </a:lnTo>
                    <a:lnTo>
                      <a:pt x="221" y="166"/>
                    </a:lnTo>
                    <a:lnTo>
                      <a:pt x="206" y="205"/>
                    </a:lnTo>
                    <a:lnTo>
                      <a:pt x="183" y="241"/>
                    </a:lnTo>
                    <a:lnTo>
                      <a:pt x="167" y="257"/>
                    </a:lnTo>
                    <a:lnTo>
                      <a:pt x="154" y="275"/>
                    </a:lnTo>
                    <a:lnTo>
                      <a:pt x="145" y="285"/>
                    </a:lnTo>
                    <a:lnTo>
                      <a:pt x="137" y="293"/>
                    </a:lnTo>
                    <a:lnTo>
                      <a:pt x="118" y="309"/>
                    </a:lnTo>
                    <a:lnTo>
                      <a:pt x="99" y="328"/>
                    </a:lnTo>
                    <a:lnTo>
                      <a:pt x="80" y="346"/>
                    </a:lnTo>
                    <a:lnTo>
                      <a:pt x="61" y="365"/>
                    </a:lnTo>
                    <a:lnTo>
                      <a:pt x="41" y="384"/>
                    </a:lnTo>
                    <a:lnTo>
                      <a:pt x="29" y="403"/>
                    </a:lnTo>
                    <a:lnTo>
                      <a:pt x="16" y="422"/>
                    </a:lnTo>
                    <a:lnTo>
                      <a:pt x="1" y="397"/>
                    </a:lnTo>
                    <a:lnTo>
                      <a:pt x="1" y="369"/>
                    </a:lnTo>
                    <a:lnTo>
                      <a:pt x="1" y="340"/>
                    </a:lnTo>
                    <a:lnTo>
                      <a:pt x="0" y="311"/>
                    </a:lnTo>
                    <a:lnTo>
                      <a:pt x="0" y="283"/>
                    </a:lnTo>
                    <a:lnTo>
                      <a:pt x="13" y="265"/>
                    </a:lnTo>
                    <a:lnTo>
                      <a:pt x="25" y="247"/>
                    </a:lnTo>
                    <a:lnTo>
                      <a:pt x="38" y="240"/>
                    </a:lnTo>
                    <a:lnTo>
                      <a:pt x="64" y="222"/>
                    </a:lnTo>
                    <a:lnTo>
                      <a:pt x="86" y="220"/>
                    </a:lnTo>
                    <a:lnTo>
                      <a:pt x="108" y="218"/>
                    </a:lnTo>
                    <a:lnTo>
                      <a:pt x="128" y="194"/>
                    </a:lnTo>
                    <a:lnTo>
                      <a:pt x="148" y="170"/>
                    </a:lnTo>
                    <a:lnTo>
                      <a:pt x="168" y="146"/>
                    </a:lnTo>
                    <a:lnTo>
                      <a:pt x="188" y="122"/>
                    </a:lnTo>
                    <a:lnTo>
                      <a:pt x="161" y="122"/>
                    </a:lnTo>
                    <a:lnTo>
                      <a:pt x="141" y="114"/>
                    </a:lnTo>
                    <a:lnTo>
                      <a:pt x="120" y="106"/>
                    </a:lnTo>
                    <a:lnTo>
                      <a:pt x="100" y="99"/>
                    </a:lnTo>
                    <a:lnTo>
                      <a:pt x="79" y="91"/>
                    </a:lnTo>
                    <a:lnTo>
                      <a:pt x="62" y="69"/>
                    </a:lnTo>
                    <a:lnTo>
                      <a:pt x="44" y="46"/>
                    </a:lnTo>
                    <a:lnTo>
                      <a:pt x="48" y="29"/>
                    </a:lnTo>
                    <a:lnTo>
                      <a:pt x="55" y="14"/>
                    </a:lnTo>
                    <a:lnTo>
                      <a:pt x="72" y="30"/>
                    </a:lnTo>
                    <a:lnTo>
                      <a:pt x="89" y="47"/>
                    </a:lnTo>
                    <a:lnTo>
                      <a:pt x="124" y="33"/>
                    </a:lnTo>
                    <a:lnTo>
                      <a:pt x="149" y="37"/>
                    </a:lnTo>
                    <a:lnTo>
                      <a:pt x="175" y="25"/>
                    </a:lnTo>
                    <a:lnTo>
                      <a:pt x="213" y="16"/>
                    </a:lnTo>
                    <a:lnTo>
                      <a:pt x="250" y="8"/>
                    </a:lnTo>
                    <a:lnTo>
                      <a:pt x="265" y="0"/>
                    </a:lnTo>
                    <a:lnTo>
                      <a:pt x="273" y="8"/>
                    </a:lnTo>
                    <a:lnTo>
                      <a:pt x="271" y="47"/>
                    </a:lnTo>
                    <a:lnTo>
                      <a:pt x="275" y="47"/>
                    </a:lnTo>
                    <a:lnTo>
                      <a:pt x="265" y="57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52" name="Freeform 113"/>
              <p:cNvSpPr>
                <a:spLocks/>
              </p:cNvSpPr>
              <p:nvPr/>
            </p:nvSpPr>
            <p:spPr bwMode="auto">
              <a:xfrm>
                <a:off x="4584965" y="2511492"/>
                <a:ext cx="1009716" cy="765109"/>
              </a:xfrm>
              <a:custGeom>
                <a:avLst/>
                <a:gdLst>
                  <a:gd name="T0" fmla="*/ 124 w 355"/>
                  <a:gd name="T1" fmla="*/ 73 h 269"/>
                  <a:gd name="T2" fmla="*/ 120 w 355"/>
                  <a:gd name="T3" fmla="*/ 64 h 269"/>
                  <a:gd name="T4" fmla="*/ 159 w 355"/>
                  <a:gd name="T5" fmla="*/ 56 h 269"/>
                  <a:gd name="T6" fmla="*/ 180 w 355"/>
                  <a:gd name="T7" fmla="*/ 31 h 269"/>
                  <a:gd name="T8" fmla="*/ 200 w 355"/>
                  <a:gd name="T9" fmla="*/ 6 h 269"/>
                  <a:gd name="T10" fmla="*/ 227 w 355"/>
                  <a:gd name="T11" fmla="*/ 0 h 269"/>
                  <a:gd name="T12" fmla="*/ 239 w 355"/>
                  <a:gd name="T13" fmla="*/ 19 h 269"/>
                  <a:gd name="T14" fmla="*/ 250 w 355"/>
                  <a:gd name="T15" fmla="*/ 38 h 269"/>
                  <a:gd name="T16" fmla="*/ 246 w 355"/>
                  <a:gd name="T17" fmla="*/ 68 h 269"/>
                  <a:gd name="T18" fmla="*/ 265 w 355"/>
                  <a:gd name="T19" fmla="*/ 73 h 269"/>
                  <a:gd name="T20" fmla="*/ 270 w 355"/>
                  <a:gd name="T21" fmla="*/ 82 h 269"/>
                  <a:gd name="T22" fmla="*/ 295 w 355"/>
                  <a:gd name="T23" fmla="*/ 100 h 269"/>
                  <a:gd name="T24" fmla="*/ 300 w 355"/>
                  <a:gd name="T25" fmla="*/ 113 h 269"/>
                  <a:gd name="T26" fmla="*/ 324 w 355"/>
                  <a:gd name="T27" fmla="*/ 136 h 269"/>
                  <a:gd name="T28" fmla="*/ 335 w 355"/>
                  <a:gd name="T29" fmla="*/ 152 h 269"/>
                  <a:gd name="T30" fmla="*/ 351 w 355"/>
                  <a:gd name="T31" fmla="*/ 173 h 269"/>
                  <a:gd name="T32" fmla="*/ 355 w 355"/>
                  <a:gd name="T33" fmla="*/ 183 h 269"/>
                  <a:gd name="T34" fmla="*/ 341 w 355"/>
                  <a:gd name="T35" fmla="*/ 179 h 269"/>
                  <a:gd name="T36" fmla="*/ 319 w 355"/>
                  <a:gd name="T37" fmla="*/ 177 h 269"/>
                  <a:gd name="T38" fmla="*/ 297 w 355"/>
                  <a:gd name="T39" fmla="*/ 175 h 269"/>
                  <a:gd name="T40" fmla="*/ 287 w 355"/>
                  <a:gd name="T41" fmla="*/ 184 h 269"/>
                  <a:gd name="T42" fmla="*/ 268 w 355"/>
                  <a:gd name="T43" fmla="*/ 184 h 269"/>
                  <a:gd name="T44" fmla="*/ 240 w 355"/>
                  <a:gd name="T45" fmla="*/ 193 h 269"/>
                  <a:gd name="T46" fmla="*/ 227 w 355"/>
                  <a:gd name="T47" fmla="*/ 192 h 269"/>
                  <a:gd name="T48" fmla="*/ 215 w 355"/>
                  <a:gd name="T49" fmla="*/ 210 h 269"/>
                  <a:gd name="T50" fmla="*/ 189 w 355"/>
                  <a:gd name="T51" fmla="*/ 203 h 269"/>
                  <a:gd name="T52" fmla="*/ 163 w 355"/>
                  <a:gd name="T53" fmla="*/ 195 h 269"/>
                  <a:gd name="T54" fmla="*/ 135 w 355"/>
                  <a:gd name="T55" fmla="*/ 179 h 269"/>
                  <a:gd name="T56" fmla="*/ 113 w 355"/>
                  <a:gd name="T57" fmla="*/ 207 h 269"/>
                  <a:gd name="T58" fmla="*/ 114 w 355"/>
                  <a:gd name="T59" fmla="*/ 230 h 269"/>
                  <a:gd name="T60" fmla="*/ 93 w 355"/>
                  <a:gd name="T61" fmla="*/ 229 h 269"/>
                  <a:gd name="T62" fmla="*/ 72 w 355"/>
                  <a:gd name="T63" fmla="*/ 227 h 269"/>
                  <a:gd name="T64" fmla="*/ 57 w 355"/>
                  <a:gd name="T65" fmla="*/ 236 h 269"/>
                  <a:gd name="T66" fmla="*/ 48 w 355"/>
                  <a:gd name="T67" fmla="*/ 269 h 269"/>
                  <a:gd name="T68" fmla="*/ 39 w 355"/>
                  <a:gd name="T69" fmla="*/ 242 h 269"/>
                  <a:gd name="T70" fmla="*/ 24 w 355"/>
                  <a:gd name="T71" fmla="*/ 220 h 269"/>
                  <a:gd name="T72" fmla="*/ 9 w 355"/>
                  <a:gd name="T73" fmla="*/ 198 h 269"/>
                  <a:gd name="T74" fmla="*/ 0 w 355"/>
                  <a:gd name="T75" fmla="*/ 155 h 269"/>
                  <a:gd name="T76" fmla="*/ 14 w 355"/>
                  <a:gd name="T77" fmla="*/ 130 h 269"/>
                  <a:gd name="T78" fmla="*/ 27 w 355"/>
                  <a:gd name="T79" fmla="*/ 105 h 269"/>
                  <a:gd name="T80" fmla="*/ 52 w 355"/>
                  <a:gd name="T81" fmla="*/ 96 h 269"/>
                  <a:gd name="T82" fmla="*/ 58 w 355"/>
                  <a:gd name="T83" fmla="*/ 100 h 269"/>
                  <a:gd name="T84" fmla="*/ 73 w 355"/>
                  <a:gd name="T85" fmla="*/ 97 h 269"/>
                  <a:gd name="T86" fmla="*/ 112 w 355"/>
                  <a:gd name="T87" fmla="*/ 89 h 269"/>
                  <a:gd name="T88" fmla="*/ 124 w 355"/>
                  <a:gd name="T89" fmla="*/ 73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55" h="269">
                    <a:moveTo>
                      <a:pt x="124" y="73"/>
                    </a:moveTo>
                    <a:lnTo>
                      <a:pt x="120" y="64"/>
                    </a:lnTo>
                    <a:lnTo>
                      <a:pt x="159" y="56"/>
                    </a:lnTo>
                    <a:lnTo>
                      <a:pt x="180" y="31"/>
                    </a:lnTo>
                    <a:lnTo>
                      <a:pt x="200" y="6"/>
                    </a:lnTo>
                    <a:lnTo>
                      <a:pt x="227" y="0"/>
                    </a:lnTo>
                    <a:lnTo>
                      <a:pt x="239" y="19"/>
                    </a:lnTo>
                    <a:lnTo>
                      <a:pt x="250" y="38"/>
                    </a:lnTo>
                    <a:lnTo>
                      <a:pt x="246" y="68"/>
                    </a:lnTo>
                    <a:lnTo>
                      <a:pt x="265" y="73"/>
                    </a:lnTo>
                    <a:lnTo>
                      <a:pt x="270" y="82"/>
                    </a:lnTo>
                    <a:lnTo>
                      <a:pt x="295" y="100"/>
                    </a:lnTo>
                    <a:lnTo>
                      <a:pt x="300" y="113"/>
                    </a:lnTo>
                    <a:lnTo>
                      <a:pt x="324" y="136"/>
                    </a:lnTo>
                    <a:lnTo>
                      <a:pt x="335" y="152"/>
                    </a:lnTo>
                    <a:lnTo>
                      <a:pt x="351" y="173"/>
                    </a:lnTo>
                    <a:lnTo>
                      <a:pt x="355" y="183"/>
                    </a:lnTo>
                    <a:lnTo>
                      <a:pt x="341" y="179"/>
                    </a:lnTo>
                    <a:lnTo>
                      <a:pt x="319" y="177"/>
                    </a:lnTo>
                    <a:lnTo>
                      <a:pt x="297" y="175"/>
                    </a:lnTo>
                    <a:lnTo>
                      <a:pt x="287" y="184"/>
                    </a:lnTo>
                    <a:lnTo>
                      <a:pt x="268" y="184"/>
                    </a:lnTo>
                    <a:lnTo>
                      <a:pt x="240" y="193"/>
                    </a:lnTo>
                    <a:lnTo>
                      <a:pt x="227" y="192"/>
                    </a:lnTo>
                    <a:lnTo>
                      <a:pt x="215" y="210"/>
                    </a:lnTo>
                    <a:lnTo>
                      <a:pt x="189" y="203"/>
                    </a:lnTo>
                    <a:lnTo>
                      <a:pt x="163" y="195"/>
                    </a:lnTo>
                    <a:lnTo>
                      <a:pt x="135" y="179"/>
                    </a:lnTo>
                    <a:lnTo>
                      <a:pt x="113" y="207"/>
                    </a:lnTo>
                    <a:lnTo>
                      <a:pt x="114" y="230"/>
                    </a:lnTo>
                    <a:lnTo>
                      <a:pt x="93" y="229"/>
                    </a:lnTo>
                    <a:lnTo>
                      <a:pt x="72" y="227"/>
                    </a:lnTo>
                    <a:lnTo>
                      <a:pt x="57" y="236"/>
                    </a:lnTo>
                    <a:lnTo>
                      <a:pt x="48" y="269"/>
                    </a:lnTo>
                    <a:lnTo>
                      <a:pt x="39" y="242"/>
                    </a:lnTo>
                    <a:lnTo>
                      <a:pt x="24" y="220"/>
                    </a:lnTo>
                    <a:lnTo>
                      <a:pt x="9" y="198"/>
                    </a:lnTo>
                    <a:lnTo>
                      <a:pt x="0" y="155"/>
                    </a:lnTo>
                    <a:lnTo>
                      <a:pt x="14" y="130"/>
                    </a:lnTo>
                    <a:lnTo>
                      <a:pt x="27" y="105"/>
                    </a:lnTo>
                    <a:lnTo>
                      <a:pt x="52" y="96"/>
                    </a:lnTo>
                    <a:lnTo>
                      <a:pt x="58" y="100"/>
                    </a:lnTo>
                    <a:lnTo>
                      <a:pt x="73" y="97"/>
                    </a:lnTo>
                    <a:lnTo>
                      <a:pt x="112" y="89"/>
                    </a:lnTo>
                    <a:lnTo>
                      <a:pt x="124" y="73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53" name="Freeform 114"/>
              <p:cNvSpPr>
                <a:spLocks/>
              </p:cNvSpPr>
              <p:nvPr/>
            </p:nvSpPr>
            <p:spPr bwMode="auto">
              <a:xfrm>
                <a:off x="2571221" y="2724812"/>
                <a:ext cx="315714" cy="364067"/>
              </a:xfrm>
              <a:custGeom>
                <a:avLst/>
                <a:gdLst>
                  <a:gd name="T0" fmla="*/ 107 w 111"/>
                  <a:gd name="T1" fmla="*/ 128 h 128"/>
                  <a:gd name="T2" fmla="*/ 76 w 111"/>
                  <a:gd name="T3" fmla="*/ 115 h 128"/>
                  <a:gd name="T4" fmla="*/ 47 w 111"/>
                  <a:gd name="T5" fmla="*/ 96 h 128"/>
                  <a:gd name="T6" fmla="*/ 21 w 111"/>
                  <a:gd name="T7" fmla="*/ 73 h 128"/>
                  <a:gd name="T8" fmla="*/ 0 w 111"/>
                  <a:gd name="T9" fmla="*/ 48 h 128"/>
                  <a:gd name="T10" fmla="*/ 8 w 111"/>
                  <a:gd name="T11" fmla="*/ 38 h 128"/>
                  <a:gd name="T12" fmla="*/ 20 w 111"/>
                  <a:gd name="T13" fmla="*/ 19 h 128"/>
                  <a:gd name="T14" fmla="*/ 33 w 111"/>
                  <a:gd name="T15" fmla="*/ 0 h 128"/>
                  <a:gd name="T16" fmla="*/ 48 w 111"/>
                  <a:gd name="T17" fmla="*/ 0 h 128"/>
                  <a:gd name="T18" fmla="*/ 56 w 111"/>
                  <a:gd name="T19" fmla="*/ 31 h 128"/>
                  <a:gd name="T20" fmla="*/ 63 w 111"/>
                  <a:gd name="T21" fmla="*/ 37 h 128"/>
                  <a:gd name="T22" fmla="*/ 75 w 111"/>
                  <a:gd name="T23" fmla="*/ 30 h 128"/>
                  <a:gd name="T24" fmla="*/ 82 w 111"/>
                  <a:gd name="T25" fmla="*/ 29 h 128"/>
                  <a:gd name="T26" fmla="*/ 83 w 111"/>
                  <a:gd name="T27" fmla="*/ 57 h 128"/>
                  <a:gd name="T28" fmla="*/ 82 w 111"/>
                  <a:gd name="T29" fmla="*/ 62 h 128"/>
                  <a:gd name="T30" fmla="*/ 100 w 111"/>
                  <a:gd name="T31" fmla="*/ 78 h 128"/>
                  <a:gd name="T32" fmla="*/ 111 w 111"/>
                  <a:gd name="T33" fmla="*/ 91 h 128"/>
                  <a:gd name="T34" fmla="*/ 107 w 111"/>
                  <a:gd name="T35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1" h="128">
                    <a:moveTo>
                      <a:pt x="107" y="128"/>
                    </a:moveTo>
                    <a:lnTo>
                      <a:pt x="76" y="115"/>
                    </a:lnTo>
                    <a:lnTo>
                      <a:pt x="47" y="96"/>
                    </a:lnTo>
                    <a:lnTo>
                      <a:pt x="21" y="73"/>
                    </a:lnTo>
                    <a:lnTo>
                      <a:pt x="0" y="48"/>
                    </a:lnTo>
                    <a:lnTo>
                      <a:pt x="8" y="38"/>
                    </a:lnTo>
                    <a:lnTo>
                      <a:pt x="20" y="19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56" y="31"/>
                    </a:lnTo>
                    <a:lnTo>
                      <a:pt x="63" y="37"/>
                    </a:lnTo>
                    <a:lnTo>
                      <a:pt x="75" y="30"/>
                    </a:lnTo>
                    <a:lnTo>
                      <a:pt x="82" y="29"/>
                    </a:lnTo>
                    <a:lnTo>
                      <a:pt x="83" y="57"/>
                    </a:lnTo>
                    <a:lnTo>
                      <a:pt x="82" y="62"/>
                    </a:lnTo>
                    <a:lnTo>
                      <a:pt x="100" y="78"/>
                    </a:lnTo>
                    <a:lnTo>
                      <a:pt x="111" y="91"/>
                    </a:lnTo>
                    <a:lnTo>
                      <a:pt x="107" y="128"/>
                    </a:lnTo>
                    <a:close/>
                  </a:path>
                </a:pathLst>
              </a:custGeom>
              <a:solidFill>
                <a:srgbClr val="990099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54" name="Freeform 115"/>
              <p:cNvSpPr>
                <a:spLocks/>
              </p:cNvSpPr>
              <p:nvPr/>
            </p:nvSpPr>
            <p:spPr bwMode="auto">
              <a:xfrm>
                <a:off x="5762493" y="3103100"/>
                <a:ext cx="420952" cy="492059"/>
              </a:xfrm>
              <a:custGeom>
                <a:avLst/>
                <a:gdLst>
                  <a:gd name="T0" fmla="*/ 131 w 148"/>
                  <a:gd name="T1" fmla="*/ 24 h 173"/>
                  <a:gd name="T2" fmla="*/ 120 w 148"/>
                  <a:gd name="T3" fmla="*/ 0 h 173"/>
                  <a:gd name="T4" fmla="*/ 107 w 148"/>
                  <a:gd name="T5" fmla="*/ 14 h 173"/>
                  <a:gd name="T6" fmla="*/ 76 w 148"/>
                  <a:gd name="T7" fmla="*/ 14 h 173"/>
                  <a:gd name="T8" fmla="*/ 64 w 148"/>
                  <a:gd name="T9" fmla="*/ 18 h 173"/>
                  <a:gd name="T10" fmla="*/ 57 w 148"/>
                  <a:gd name="T11" fmla="*/ 15 h 173"/>
                  <a:gd name="T12" fmla="*/ 37 w 148"/>
                  <a:gd name="T13" fmla="*/ 16 h 173"/>
                  <a:gd name="T14" fmla="*/ 34 w 148"/>
                  <a:gd name="T15" fmla="*/ 22 h 173"/>
                  <a:gd name="T16" fmla="*/ 32 w 148"/>
                  <a:gd name="T17" fmla="*/ 49 h 173"/>
                  <a:gd name="T18" fmla="*/ 46 w 148"/>
                  <a:gd name="T19" fmla="*/ 63 h 173"/>
                  <a:gd name="T20" fmla="*/ 29 w 148"/>
                  <a:gd name="T21" fmla="*/ 83 h 173"/>
                  <a:gd name="T22" fmla="*/ 12 w 148"/>
                  <a:gd name="T23" fmla="*/ 103 h 173"/>
                  <a:gd name="T24" fmla="*/ 6 w 148"/>
                  <a:gd name="T25" fmla="*/ 138 h 173"/>
                  <a:gd name="T26" fmla="*/ 0 w 148"/>
                  <a:gd name="T27" fmla="*/ 173 h 173"/>
                  <a:gd name="T28" fmla="*/ 8 w 148"/>
                  <a:gd name="T29" fmla="*/ 173 h 173"/>
                  <a:gd name="T30" fmla="*/ 24 w 148"/>
                  <a:gd name="T31" fmla="*/ 163 h 173"/>
                  <a:gd name="T32" fmla="*/ 48 w 148"/>
                  <a:gd name="T33" fmla="*/ 163 h 173"/>
                  <a:gd name="T34" fmla="*/ 71 w 148"/>
                  <a:gd name="T35" fmla="*/ 162 h 173"/>
                  <a:gd name="T36" fmla="*/ 95 w 148"/>
                  <a:gd name="T37" fmla="*/ 162 h 173"/>
                  <a:gd name="T38" fmla="*/ 119 w 148"/>
                  <a:gd name="T39" fmla="*/ 161 h 173"/>
                  <a:gd name="T40" fmla="*/ 118 w 148"/>
                  <a:gd name="T41" fmla="*/ 127 h 173"/>
                  <a:gd name="T42" fmla="*/ 136 w 148"/>
                  <a:gd name="T43" fmla="*/ 96 h 173"/>
                  <a:gd name="T44" fmla="*/ 148 w 148"/>
                  <a:gd name="T45" fmla="*/ 72 h 173"/>
                  <a:gd name="T46" fmla="*/ 139 w 148"/>
                  <a:gd name="T47" fmla="*/ 48 h 173"/>
                  <a:gd name="T48" fmla="*/ 131 w 148"/>
                  <a:gd name="T49" fmla="*/ 24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8" h="173">
                    <a:moveTo>
                      <a:pt x="131" y="24"/>
                    </a:moveTo>
                    <a:lnTo>
                      <a:pt x="120" y="0"/>
                    </a:lnTo>
                    <a:lnTo>
                      <a:pt x="107" y="14"/>
                    </a:lnTo>
                    <a:lnTo>
                      <a:pt x="76" y="14"/>
                    </a:lnTo>
                    <a:lnTo>
                      <a:pt x="64" y="18"/>
                    </a:lnTo>
                    <a:lnTo>
                      <a:pt x="57" y="15"/>
                    </a:lnTo>
                    <a:lnTo>
                      <a:pt x="37" y="16"/>
                    </a:lnTo>
                    <a:lnTo>
                      <a:pt x="34" y="22"/>
                    </a:lnTo>
                    <a:lnTo>
                      <a:pt x="32" y="49"/>
                    </a:lnTo>
                    <a:lnTo>
                      <a:pt x="46" y="63"/>
                    </a:lnTo>
                    <a:lnTo>
                      <a:pt x="29" y="83"/>
                    </a:lnTo>
                    <a:lnTo>
                      <a:pt x="12" y="103"/>
                    </a:lnTo>
                    <a:lnTo>
                      <a:pt x="6" y="138"/>
                    </a:lnTo>
                    <a:lnTo>
                      <a:pt x="0" y="173"/>
                    </a:lnTo>
                    <a:lnTo>
                      <a:pt x="8" y="173"/>
                    </a:lnTo>
                    <a:lnTo>
                      <a:pt x="24" y="163"/>
                    </a:lnTo>
                    <a:lnTo>
                      <a:pt x="48" y="163"/>
                    </a:lnTo>
                    <a:lnTo>
                      <a:pt x="71" y="162"/>
                    </a:lnTo>
                    <a:lnTo>
                      <a:pt x="95" y="162"/>
                    </a:lnTo>
                    <a:lnTo>
                      <a:pt x="119" y="161"/>
                    </a:lnTo>
                    <a:lnTo>
                      <a:pt x="118" y="127"/>
                    </a:lnTo>
                    <a:lnTo>
                      <a:pt x="136" y="96"/>
                    </a:lnTo>
                    <a:lnTo>
                      <a:pt x="148" y="72"/>
                    </a:lnTo>
                    <a:lnTo>
                      <a:pt x="139" y="48"/>
                    </a:lnTo>
                    <a:lnTo>
                      <a:pt x="131" y="2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56" name="Freeform 117"/>
              <p:cNvSpPr>
                <a:spLocks/>
              </p:cNvSpPr>
              <p:nvPr/>
            </p:nvSpPr>
            <p:spPr bwMode="auto">
              <a:xfrm>
                <a:off x="2298171" y="2355057"/>
                <a:ext cx="563166" cy="474993"/>
              </a:xfrm>
              <a:custGeom>
                <a:avLst/>
                <a:gdLst>
                  <a:gd name="T0" fmla="*/ 179 w 198"/>
                  <a:gd name="T1" fmla="*/ 39 h 167"/>
                  <a:gd name="T2" fmla="*/ 175 w 198"/>
                  <a:gd name="T3" fmla="*/ 49 h 167"/>
                  <a:gd name="T4" fmla="*/ 178 w 198"/>
                  <a:gd name="T5" fmla="*/ 50 h 167"/>
                  <a:gd name="T6" fmla="*/ 192 w 198"/>
                  <a:gd name="T7" fmla="*/ 78 h 167"/>
                  <a:gd name="T8" fmla="*/ 189 w 198"/>
                  <a:gd name="T9" fmla="*/ 102 h 167"/>
                  <a:gd name="T10" fmla="*/ 193 w 198"/>
                  <a:gd name="T11" fmla="*/ 107 h 167"/>
                  <a:gd name="T12" fmla="*/ 195 w 198"/>
                  <a:gd name="T13" fmla="*/ 113 h 167"/>
                  <a:gd name="T14" fmla="*/ 198 w 198"/>
                  <a:gd name="T15" fmla="*/ 124 h 167"/>
                  <a:gd name="T16" fmla="*/ 196 w 198"/>
                  <a:gd name="T17" fmla="*/ 131 h 167"/>
                  <a:gd name="T18" fmla="*/ 185 w 198"/>
                  <a:gd name="T19" fmla="*/ 133 h 167"/>
                  <a:gd name="T20" fmla="*/ 189 w 198"/>
                  <a:gd name="T21" fmla="*/ 146 h 167"/>
                  <a:gd name="T22" fmla="*/ 180 w 198"/>
                  <a:gd name="T23" fmla="*/ 158 h 167"/>
                  <a:gd name="T24" fmla="*/ 178 w 198"/>
                  <a:gd name="T25" fmla="*/ 159 h 167"/>
                  <a:gd name="T26" fmla="*/ 171 w 198"/>
                  <a:gd name="T27" fmla="*/ 160 h 167"/>
                  <a:gd name="T28" fmla="*/ 159 w 198"/>
                  <a:gd name="T29" fmla="*/ 167 h 167"/>
                  <a:gd name="T30" fmla="*/ 152 w 198"/>
                  <a:gd name="T31" fmla="*/ 161 h 167"/>
                  <a:gd name="T32" fmla="*/ 144 w 198"/>
                  <a:gd name="T33" fmla="*/ 130 h 167"/>
                  <a:gd name="T34" fmla="*/ 129 w 198"/>
                  <a:gd name="T35" fmla="*/ 130 h 167"/>
                  <a:gd name="T36" fmla="*/ 119 w 198"/>
                  <a:gd name="T37" fmla="*/ 132 h 167"/>
                  <a:gd name="T38" fmla="*/ 121 w 198"/>
                  <a:gd name="T39" fmla="*/ 112 h 167"/>
                  <a:gd name="T40" fmla="*/ 103 w 198"/>
                  <a:gd name="T41" fmla="*/ 83 h 167"/>
                  <a:gd name="T42" fmla="*/ 66 w 198"/>
                  <a:gd name="T43" fmla="*/ 92 h 167"/>
                  <a:gd name="T44" fmla="*/ 46 w 198"/>
                  <a:gd name="T45" fmla="*/ 113 h 167"/>
                  <a:gd name="T46" fmla="*/ 42 w 198"/>
                  <a:gd name="T47" fmla="*/ 104 h 167"/>
                  <a:gd name="T48" fmla="*/ 35 w 198"/>
                  <a:gd name="T49" fmla="*/ 95 h 167"/>
                  <a:gd name="T50" fmla="*/ 31 w 198"/>
                  <a:gd name="T51" fmla="*/ 87 h 167"/>
                  <a:gd name="T52" fmla="*/ 25 w 198"/>
                  <a:gd name="T53" fmla="*/ 81 h 167"/>
                  <a:gd name="T54" fmla="*/ 10 w 198"/>
                  <a:gd name="T55" fmla="*/ 64 h 167"/>
                  <a:gd name="T56" fmla="*/ 12 w 198"/>
                  <a:gd name="T57" fmla="*/ 58 h 167"/>
                  <a:gd name="T58" fmla="*/ 9 w 198"/>
                  <a:gd name="T59" fmla="*/ 60 h 167"/>
                  <a:gd name="T60" fmla="*/ 6 w 198"/>
                  <a:gd name="T61" fmla="*/ 51 h 167"/>
                  <a:gd name="T62" fmla="*/ 0 w 198"/>
                  <a:gd name="T63" fmla="*/ 55 h 167"/>
                  <a:gd name="T64" fmla="*/ 0 w 198"/>
                  <a:gd name="T65" fmla="*/ 53 h 167"/>
                  <a:gd name="T66" fmla="*/ 6 w 198"/>
                  <a:gd name="T67" fmla="*/ 41 h 167"/>
                  <a:gd name="T68" fmla="*/ 31 w 198"/>
                  <a:gd name="T69" fmla="*/ 31 h 167"/>
                  <a:gd name="T70" fmla="*/ 32 w 198"/>
                  <a:gd name="T71" fmla="*/ 13 h 167"/>
                  <a:gd name="T72" fmla="*/ 36 w 198"/>
                  <a:gd name="T73" fmla="*/ 0 h 167"/>
                  <a:gd name="T74" fmla="*/ 60 w 198"/>
                  <a:gd name="T75" fmla="*/ 6 h 167"/>
                  <a:gd name="T76" fmla="*/ 100 w 198"/>
                  <a:gd name="T77" fmla="*/ 9 h 167"/>
                  <a:gd name="T78" fmla="*/ 96 w 198"/>
                  <a:gd name="T79" fmla="*/ 16 h 167"/>
                  <a:gd name="T80" fmla="*/ 113 w 198"/>
                  <a:gd name="T81" fmla="*/ 16 h 167"/>
                  <a:gd name="T82" fmla="*/ 122 w 198"/>
                  <a:gd name="T83" fmla="*/ 20 h 167"/>
                  <a:gd name="T84" fmla="*/ 138 w 198"/>
                  <a:gd name="T85" fmla="*/ 18 h 167"/>
                  <a:gd name="T86" fmla="*/ 156 w 198"/>
                  <a:gd name="T87" fmla="*/ 11 h 167"/>
                  <a:gd name="T88" fmla="*/ 160 w 198"/>
                  <a:gd name="T89" fmla="*/ 6 h 167"/>
                  <a:gd name="T90" fmla="*/ 169 w 198"/>
                  <a:gd name="T91" fmla="*/ 31 h 167"/>
                  <a:gd name="T92" fmla="*/ 179 w 198"/>
                  <a:gd name="T93" fmla="*/ 3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8" h="167">
                    <a:moveTo>
                      <a:pt x="179" y="39"/>
                    </a:moveTo>
                    <a:lnTo>
                      <a:pt x="175" y="49"/>
                    </a:lnTo>
                    <a:lnTo>
                      <a:pt x="178" y="50"/>
                    </a:lnTo>
                    <a:lnTo>
                      <a:pt x="192" y="78"/>
                    </a:lnTo>
                    <a:lnTo>
                      <a:pt x="189" y="102"/>
                    </a:lnTo>
                    <a:lnTo>
                      <a:pt x="193" y="107"/>
                    </a:lnTo>
                    <a:lnTo>
                      <a:pt x="195" y="113"/>
                    </a:lnTo>
                    <a:lnTo>
                      <a:pt x="198" y="124"/>
                    </a:lnTo>
                    <a:lnTo>
                      <a:pt x="196" y="131"/>
                    </a:lnTo>
                    <a:lnTo>
                      <a:pt x="185" y="133"/>
                    </a:lnTo>
                    <a:lnTo>
                      <a:pt x="189" y="146"/>
                    </a:lnTo>
                    <a:lnTo>
                      <a:pt x="180" y="158"/>
                    </a:lnTo>
                    <a:lnTo>
                      <a:pt x="178" y="159"/>
                    </a:lnTo>
                    <a:lnTo>
                      <a:pt x="171" y="160"/>
                    </a:lnTo>
                    <a:lnTo>
                      <a:pt x="159" y="167"/>
                    </a:lnTo>
                    <a:lnTo>
                      <a:pt x="152" y="161"/>
                    </a:lnTo>
                    <a:lnTo>
                      <a:pt x="144" y="130"/>
                    </a:lnTo>
                    <a:lnTo>
                      <a:pt x="129" y="130"/>
                    </a:lnTo>
                    <a:lnTo>
                      <a:pt x="119" y="132"/>
                    </a:lnTo>
                    <a:lnTo>
                      <a:pt x="121" y="112"/>
                    </a:lnTo>
                    <a:lnTo>
                      <a:pt x="103" y="83"/>
                    </a:lnTo>
                    <a:lnTo>
                      <a:pt x="66" y="92"/>
                    </a:lnTo>
                    <a:lnTo>
                      <a:pt x="46" y="113"/>
                    </a:lnTo>
                    <a:lnTo>
                      <a:pt x="42" y="104"/>
                    </a:lnTo>
                    <a:lnTo>
                      <a:pt x="35" y="95"/>
                    </a:lnTo>
                    <a:lnTo>
                      <a:pt x="31" y="87"/>
                    </a:lnTo>
                    <a:lnTo>
                      <a:pt x="25" y="81"/>
                    </a:lnTo>
                    <a:lnTo>
                      <a:pt x="10" y="64"/>
                    </a:lnTo>
                    <a:lnTo>
                      <a:pt x="12" y="58"/>
                    </a:lnTo>
                    <a:lnTo>
                      <a:pt x="9" y="60"/>
                    </a:lnTo>
                    <a:lnTo>
                      <a:pt x="6" y="51"/>
                    </a:lnTo>
                    <a:lnTo>
                      <a:pt x="0" y="55"/>
                    </a:lnTo>
                    <a:lnTo>
                      <a:pt x="0" y="53"/>
                    </a:lnTo>
                    <a:lnTo>
                      <a:pt x="6" y="41"/>
                    </a:lnTo>
                    <a:lnTo>
                      <a:pt x="31" y="31"/>
                    </a:lnTo>
                    <a:lnTo>
                      <a:pt x="32" y="13"/>
                    </a:lnTo>
                    <a:lnTo>
                      <a:pt x="36" y="0"/>
                    </a:lnTo>
                    <a:lnTo>
                      <a:pt x="60" y="6"/>
                    </a:lnTo>
                    <a:lnTo>
                      <a:pt x="100" y="9"/>
                    </a:lnTo>
                    <a:lnTo>
                      <a:pt x="96" y="16"/>
                    </a:lnTo>
                    <a:lnTo>
                      <a:pt x="113" y="16"/>
                    </a:lnTo>
                    <a:lnTo>
                      <a:pt x="122" y="20"/>
                    </a:lnTo>
                    <a:lnTo>
                      <a:pt x="138" y="18"/>
                    </a:lnTo>
                    <a:lnTo>
                      <a:pt x="156" y="11"/>
                    </a:lnTo>
                    <a:lnTo>
                      <a:pt x="160" y="6"/>
                    </a:lnTo>
                    <a:lnTo>
                      <a:pt x="169" y="31"/>
                    </a:lnTo>
                    <a:lnTo>
                      <a:pt x="179" y="39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57" name="Freeform 118"/>
              <p:cNvSpPr>
                <a:spLocks/>
              </p:cNvSpPr>
              <p:nvPr/>
            </p:nvSpPr>
            <p:spPr bwMode="auto">
              <a:xfrm>
                <a:off x="3521208" y="2383499"/>
                <a:ext cx="227542" cy="540411"/>
              </a:xfrm>
              <a:custGeom>
                <a:avLst/>
                <a:gdLst>
                  <a:gd name="T0" fmla="*/ 5 w 80"/>
                  <a:gd name="T1" fmla="*/ 42 h 190"/>
                  <a:gd name="T2" fmla="*/ 4 w 80"/>
                  <a:gd name="T3" fmla="*/ 42 h 190"/>
                  <a:gd name="T4" fmla="*/ 0 w 80"/>
                  <a:gd name="T5" fmla="*/ 55 h 190"/>
                  <a:gd name="T6" fmla="*/ 15 w 80"/>
                  <a:gd name="T7" fmla="*/ 73 h 190"/>
                  <a:gd name="T8" fmla="*/ 20 w 80"/>
                  <a:gd name="T9" fmla="*/ 97 h 190"/>
                  <a:gd name="T10" fmla="*/ 21 w 80"/>
                  <a:gd name="T11" fmla="*/ 120 h 190"/>
                  <a:gd name="T12" fmla="*/ 21 w 80"/>
                  <a:gd name="T13" fmla="*/ 144 h 190"/>
                  <a:gd name="T14" fmla="*/ 22 w 80"/>
                  <a:gd name="T15" fmla="*/ 167 h 190"/>
                  <a:gd name="T16" fmla="*/ 23 w 80"/>
                  <a:gd name="T17" fmla="*/ 190 h 190"/>
                  <a:gd name="T18" fmla="*/ 48 w 80"/>
                  <a:gd name="T19" fmla="*/ 186 h 190"/>
                  <a:gd name="T20" fmla="*/ 53 w 80"/>
                  <a:gd name="T21" fmla="*/ 184 h 190"/>
                  <a:gd name="T22" fmla="*/ 55 w 80"/>
                  <a:gd name="T23" fmla="*/ 143 h 190"/>
                  <a:gd name="T24" fmla="*/ 58 w 80"/>
                  <a:gd name="T25" fmla="*/ 101 h 190"/>
                  <a:gd name="T26" fmla="*/ 78 w 80"/>
                  <a:gd name="T27" fmla="*/ 67 h 190"/>
                  <a:gd name="T28" fmla="*/ 80 w 80"/>
                  <a:gd name="T29" fmla="*/ 38 h 190"/>
                  <a:gd name="T30" fmla="*/ 76 w 80"/>
                  <a:gd name="T31" fmla="*/ 22 h 190"/>
                  <a:gd name="T32" fmla="*/ 77 w 80"/>
                  <a:gd name="T33" fmla="*/ 21 h 190"/>
                  <a:gd name="T34" fmla="*/ 53 w 80"/>
                  <a:gd name="T35" fmla="*/ 0 h 190"/>
                  <a:gd name="T36" fmla="*/ 45 w 80"/>
                  <a:gd name="T37" fmla="*/ 10 h 190"/>
                  <a:gd name="T38" fmla="*/ 44 w 80"/>
                  <a:gd name="T39" fmla="*/ 14 h 190"/>
                  <a:gd name="T40" fmla="*/ 44 w 80"/>
                  <a:gd name="T41" fmla="*/ 15 h 190"/>
                  <a:gd name="T42" fmla="*/ 43 w 80"/>
                  <a:gd name="T43" fmla="*/ 18 h 190"/>
                  <a:gd name="T44" fmla="*/ 23 w 80"/>
                  <a:gd name="T45" fmla="*/ 30 h 190"/>
                  <a:gd name="T46" fmla="*/ 5 w 80"/>
                  <a:gd name="T47" fmla="*/ 4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0" h="190">
                    <a:moveTo>
                      <a:pt x="5" y="42"/>
                    </a:moveTo>
                    <a:lnTo>
                      <a:pt x="4" y="42"/>
                    </a:lnTo>
                    <a:lnTo>
                      <a:pt x="0" y="55"/>
                    </a:lnTo>
                    <a:lnTo>
                      <a:pt x="15" y="73"/>
                    </a:lnTo>
                    <a:lnTo>
                      <a:pt x="20" y="97"/>
                    </a:lnTo>
                    <a:lnTo>
                      <a:pt x="21" y="120"/>
                    </a:lnTo>
                    <a:lnTo>
                      <a:pt x="21" y="144"/>
                    </a:lnTo>
                    <a:lnTo>
                      <a:pt x="22" y="167"/>
                    </a:lnTo>
                    <a:lnTo>
                      <a:pt x="23" y="190"/>
                    </a:lnTo>
                    <a:lnTo>
                      <a:pt x="48" y="186"/>
                    </a:lnTo>
                    <a:lnTo>
                      <a:pt x="53" y="184"/>
                    </a:lnTo>
                    <a:lnTo>
                      <a:pt x="55" y="143"/>
                    </a:lnTo>
                    <a:lnTo>
                      <a:pt x="58" y="101"/>
                    </a:lnTo>
                    <a:lnTo>
                      <a:pt x="78" y="67"/>
                    </a:lnTo>
                    <a:lnTo>
                      <a:pt x="80" y="38"/>
                    </a:lnTo>
                    <a:lnTo>
                      <a:pt x="76" y="22"/>
                    </a:lnTo>
                    <a:lnTo>
                      <a:pt x="77" y="21"/>
                    </a:lnTo>
                    <a:lnTo>
                      <a:pt x="53" y="0"/>
                    </a:lnTo>
                    <a:lnTo>
                      <a:pt x="45" y="10"/>
                    </a:lnTo>
                    <a:lnTo>
                      <a:pt x="44" y="14"/>
                    </a:lnTo>
                    <a:lnTo>
                      <a:pt x="44" y="15"/>
                    </a:lnTo>
                    <a:lnTo>
                      <a:pt x="43" y="18"/>
                    </a:lnTo>
                    <a:lnTo>
                      <a:pt x="23" y="30"/>
                    </a:lnTo>
                    <a:lnTo>
                      <a:pt x="5" y="42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58" name="Freeform 119"/>
              <p:cNvSpPr>
                <a:spLocks/>
              </p:cNvSpPr>
              <p:nvPr/>
            </p:nvSpPr>
            <p:spPr bwMode="auto">
              <a:xfrm>
                <a:off x="3034838" y="2141736"/>
                <a:ext cx="611518" cy="494903"/>
              </a:xfrm>
              <a:custGeom>
                <a:avLst/>
                <a:gdLst>
                  <a:gd name="T0" fmla="*/ 176 w 215"/>
                  <a:gd name="T1" fmla="*/ 127 h 174"/>
                  <a:gd name="T2" fmla="*/ 168 w 215"/>
                  <a:gd name="T3" fmla="*/ 127 h 174"/>
                  <a:gd name="T4" fmla="*/ 145 w 215"/>
                  <a:gd name="T5" fmla="*/ 123 h 174"/>
                  <a:gd name="T6" fmla="*/ 138 w 215"/>
                  <a:gd name="T7" fmla="*/ 125 h 174"/>
                  <a:gd name="T8" fmla="*/ 105 w 215"/>
                  <a:gd name="T9" fmla="*/ 126 h 174"/>
                  <a:gd name="T10" fmla="*/ 73 w 215"/>
                  <a:gd name="T11" fmla="*/ 127 h 174"/>
                  <a:gd name="T12" fmla="*/ 74 w 215"/>
                  <a:gd name="T13" fmla="*/ 150 h 174"/>
                  <a:gd name="T14" fmla="*/ 77 w 215"/>
                  <a:gd name="T15" fmla="*/ 174 h 174"/>
                  <a:gd name="T16" fmla="*/ 53 w 215"/>
                  <a:gd name="T17" fmla="*/ 160 h 174"/>
                  <a:gd name="T18" fmla="*/ 27 w 215"/>
                  <a:gd name="T19" fmla="*/ 167 h 174"/>
                  <a:gd name="T20" fmla="*/ 11 w 215"/>
                  <a:gd name="T21" fmla="*/ 150 h 174"/>
                  <a:gd name="T22" fmla="*/ 0 w 215"/>
                  <a:gd name="T23" fmla="*/ 145 h 174"/>
                  <a:gd name="T24" fmla="*/ 7 w 215"/>
                  <a:gd name="T25" fmla="*/ 104 h 174"/>
                  <a:gd name="T26" fmla="*/ 14 w 215"/>
                  <a:gd name="T27" fmla="*/ 96 h 174"/>
                  <a:gd name="T28" fmla="*/ 29 w 215"/>
                  <a:gd name="T29" fmla="*/ 83 h 174"/>
                  <a:gd name="T30" fmla="*/ 35 w 215"/>
                  <a:gd name="T31" fmla="*/ 70 h 174"/>
                  <a:gd name="T32" fmla="*/ 39 w 215"/>
                  <a:gd name="T33" fmla="*/ 53 h 174"/>
                  <a:gd name="T34" fmla="*/ 57 w 215"/>
                  <a:gd name="T35" fmla="*/ 59 h 174"/>
                  <a:gd name="T36" fmla="*/ 61 w 215"/>
                  <a:gd name="T37" fmla="*/ 48 h 174"/>
                  <a:gd name="T38" fmla="*/ 67 w 215"/>
                  <a:gd name="T39" fmla="*/ 45 h 174"/>
                  <a:gd name="T40" fmla="*/ 77 w 215"/>
                  <a:gd name="T41" fmla="*/ 30 h 174"/>
                  <a:gd name="T42" fmla="*/ 93 w 215"/>
                  <a:gd name="T43" fmla="*/ 29 h 174"/>
                  <a:gd name="T44" fmla="*/ 96 w 215"/>
                  <a:gd name="T45" fmla="*/ 17 h 174"/>
                  <a:gd name="T46" fmla="*/ 130 w 215"/>
                  <a:gd name="T47" fmla="*/ 0 h 174"/>
                  <a:gd name="T48" fmla="*/ 156 w 215"/>
                  <a:gd name="T49" fmla="*/ 3 h 174"/>
                  <a:gd name="T50" fmla="*/ 159 w 215"/>
                  <a:gd name="T51" fmla="*/ 30 h 174"/>
                  <a:gd name="T52" fmla="*/ 181 w 215"/>
                  <a:gd name="T53" fmla="*/ 52 h 174"/>
                  <a:gd name="T54" fmla="*/ 177 w 215"/>
                  <a:gd name="T55" fmla="*/ 54 h 174"/>
                  <a:gd name="T56" fmla="*/ 176 w 215"/>
                  <a:gd name="T57" fmla="*/ 63 h 174"/>
                  <a:gd name="T58" fmla="*/ 193 w 215"/>
                  <a:gd name="T59" fmla="*/ 76 h 174"/>
                  <a:gd name="T60" fmla="*/ 202 w 215"/>
                  <a:gd name="T61" fmla="*/ 74 h 174"/>
                  <a:gd name="T62" fmla="*/ 208 w 215"/>
                  <a:gd name="T63" fmla="*/ 84 h 174"/>
                  <a:gd name="T64" fmla="*/ 215 w 215"/>
                  <a:gd name="T65" fmla="*/ 99 h 174"/>
                  <a:gd name="T66" fmla="*/ 215 w 215"/>
                  <a:gd name="T67" fmla="*/ 100 h 174"/>
                  <a:gd name="T68" fmla="*/ 214 w 215"/>
                  <a:gd name="T69" fmla="*/ 103 h 174"/>
                  <a:gd name="T70" fmla="*/ 194 w 215"/>
                  <a:gd name="T71" fmla="*/ 115 h 174"/>
                  <a:gd name="T72" fmla="*/ 176 w 215"/>
                  <a:gd name="T73" fmla="*/ 127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5" h="174">
                    <a:moveTo>
                      <a:pt x="176" y="127"/>
                    </a:moveTo>
                    <a:lnTo>
                      <a:pt x="168" y="127"/>
                    </a:lnTo>
                    <a:lnTo>
                      <a:pt x="145" y="123"/>
                    </a:lnTo>
                    <a:lnTo>
                      <a:pt x="138" y="125"/>
                    </a:lnTo>
                    <a:lnTo>
                      <a:pt x="105" y="126"/>
                    </a:lnTo>
                    <a:lnTo>
                      <a:pt x="73" y="127"/>
                    </a:lnTo>
                    <a:lnTo>
                      <a:pt x="74" y="150"/>
                    </a:lnTo>
                    <a:lnTo>
                      <a:pt x="77" y="174"/>
                    </a:lnTo>
                    <a:lnTo>
                      <a:pt x="53" y="160"/>
                    </a:lnTo>
                    <a:lnTo>
                      <a:pt x="27" y="167"/>
                    </a:lnTo>
                    <a:lnTo>
                      <a:pt x="11" y="150"/>
                    </a:lnTo>
                    <a:lnTo>
                      <a:pt x="0" y="145"/>
                    </a:lnTo>
                    <a:lnTo>
                      <a:pt x="7" y="104"/>
                    </a:lnTo>
                    <a:lnTo>
                      <a:pt x="14" y="96"/>
                    </a:lnTo>
                    <a:lnTo>
                      <a:pt x="29" y="83"/>
                    </a:lnTo>
                    <a:lnTo>
                      <a:pt x="35" y="70"/>
                    </a:lnTo>
                    <a:lnTo>
                      <a:pt x="39" y="53"/>
                    </a:lnTo>
                    <a:lnTo>
                      <a:pt x="57" y="59"/>
                    </a:lnTo>
                    <a:lnTo>
                      <a:pt x="61" y="48"/>
                    </a:lnTo>
                    <a:lnTo>
                      <a:pt x="67" y="45"/>
                    </a:lnTo>
                    <a:lnTo>
                      <a:pt x="77" y="30"/>
                    </a:lnTo>
                    <a:lnTo>
                      <a:pt x="93" y="29"/>
                    </a:lnTo>
                    <a:lnTo>
                      <a:pt x="96" y="17"/>
                    </a:lnTo>
                    <a:lnTo>
                      <a:pt x="130" y="0"/>
                    </a:lnTo>
                    <a:lnTo>
                      <a:pt x="156" y="3"/>
                    </a:lnTo>
                    <a:lnTo>
                      <a:pt x="159" y="30"/>
                    </a:lnTo>
                    <a:lnTo>
                      <a:pt x="181" y="52"/>
                    </a:lnTo>
                    <a:lnTo>
                      <a:pt x="177" y="54"/>
                    </a:lnTo>
                    <a:lnTo>
                      <a:pt x="176" y="63"/>
                    </a:lnTo>
                    <a:lnTo>
                      <a:pt x="193" y="76"/>
                    </a:lnTo>
                    <a:lnTo>
                      <a:pt x="202" y="74"/>
                    </a:lnTo>
                    <a:lnTo>
                      <a:pt x="208" y="84"/>
                    </a:lnTo>
                    <a:lnTo>
                      <a:pt x="215" y="99"/>
                    </a:lnTo>
                    <a:lnTo>
                      <a:pt x="215" y="100"/>
                    </a:lnTo>
                    <a:lnTo>
                      <a:pt x="214" y="103"/>
                    </a:lnTo>
                    <a:lnTo>
                      <a:pt x="194" y="115"/>
                    </a:lnTo>
                    <a:lnTo>
                      <a:pt x="176" y="127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59" name="Freeform 120"/>
              <p:cNvSpPr>
                <a:spLocks/>
              </p:cNvSpPr>
              <p:nvPr/>
            </p:nvSpPr>
            <p:spPr bwMode="auto">
              <a:xfrm>
                <a:off x="4124193" y="2318081"/>
                <a:ext cx="597297" cy="1001183"/>
              </a:xfrm>
              <a:custGeom>
                <a:avLst/>
                <a:gdLst>
                  <a:gd name="T0" fmla="*/ 194 w 210"/>
                  <a:gd name="T1" fmla="*/ 97 h 352"/>
                  <a:gd name="T2" fmla="*/ 163 w 210"/>
                  <a:gd name="T3" fmla="*/ 97 h 352"/>
                  <a:gd name="T4" fmla="*/ 149 w 210"/>
                  <a:gd name="T5" fmla="*/ 104 h 352"/>
                  <a:gd name="T6" fmla="*/ 172 w 210"/>
                  <a:gd name="T7" fmla="*/ 133 h 352"/>
                  <a:gd name="T8" fmla="*/ 189 w 210"/>
                  <a:gd name="T9" fmla="*/ 173 h 352"/>
                  <a:gd name="T10" fmla="*/ 176 w 210"/>
                  <a:gd name="T11" fmla="*/ 198 h 352"/>
                  <a:gd name="T12" fmla="*/ 162 w 210"/>
                  <a:gd name="T13" fmla="*/ 223 h 352"/>
                  <a:gd name="T14" fmla="*/ 171 w 210"/>
                  <a:gd name="T15" fmla="*/ 266 h 352"/>
                  <a:gd name="T16" fmla="*/ 186 w 210"/>
                  <a:gd name="T17" fmla="*/ 288 h 352"/>
                  <a:gd name="T18" fmla="*/ 201 w 210"/>
                  <a:gd name="T19" fmla="*/ 310 h 352"/>
                  <a:gd name="T20" fmla="*/ 210 w 210"/>
                  <a:gd name="T21" fmla="*/ 337 h 352"/>
                  <a:gd name="T22" fmla="*/ 204 w 210"/>
                  <a:gd name="T23" fmla="*/ 352 h 352"/>
                  <a:gd name="T24" fmla="*/ 181 w 210"/>
                  <a:gd name="T25" fmla="*/ 346 h 352"/>
                  <a:gd name="T26" fmla="*/ 157 w 210"/>
                  <a:gd name="T27" fmla="*/ 340 h 352"/>
                  <a:gd name="T28" fmla="*/ 130 w 210"/>
                  <a:gd name="T29" fmla="*/ 339 h 352"/>
                  <a:gd name="T30" fmla="*/ 104 w 210"/>
                  <a:gd name="T31" fmla="*/ 339 h 352"/>
                  <a:gd name="T32" fmla="*/ 76 w 210"/>
                  <a:gd name="T33" fmla="*/ 339 h 352"/>
                  <a:gd name="T34" fmla="*/ 56 w 210"/>
                  <a:gd name="T35" fmla="*/ 336 h 352"/>
                  <a:gd name="T36" fmla="*/ 35 w 210"/>
                  <a:gd name="T37" fmla="*/ 333 h 352"/>
                  <a:gd name="T38" fmla="*/ 35 w 210"/>
                  <a:gd name="T39" fmla="*/ 301 h 352"/>
                  <a:gd name="T40" fmla="*/ 32 w 210"/>
                  <a:gd name="T41" fmla="*/ 291 h 352"/>
                  <a:gd name="T42" fmla="*/ 31 w 210"/>
                  <a:gd name="T43" fmla="*/ 282 h 352"/>
                  <a:gd name="T44" fmla="*/ 17 w 210"/>
                  <a:gd name="T45" fmla="*/ 283 h 352"/>
                  <a:gd name="T46" fmla="*/ 12 w 210"/>
                  <a:gd name="T47" fmla="*/ 279 h 352"/>
                  <a:gd name="T48" fmla="*/ 4 w 210"/>
                  <a:gd name="T49" fmla="*/ 261 h 352"/>
                  <a:gd name="T50" fmla="*/ 0 w 210"/>
                  <a:gd name="T51" fmla="*/ 262 h 352"/>
                  <a:gd name="T52" fmla="*/ 2 w 210"/>
                  <a:gd name="T53" fmla="*/ 257 h 352"/>
                  <a:gd name="T54" fmla="*/ 10 w 210"/>
                  <a:gd name="T55" fmla="*/ 231 h 352"/>
                  <a:gd name="T56" fmla="*/ 22 w 210"/>
                  <a:gd name="T57" fmla="*/ 213 h 352"/>
                  <a:gd name="T58" fmla="*/ 34 w 210"/>
                  <a:gd name="T59" fmla="*/ 195 h 352"/>
                  <a:gd name="T60" fmla="*/ 55 w 210"/>
                  <a:gd name="T61" fmla="*/ 188 h 352"/>
                  <a:gd name="T62" fmla="*/ 72 w 210"/>
                  <a:gd name="T63" fmla="*/ 207 h 352"/>
                  <a:gd name="T64" fmla="*/ 89 w 210"/>
                  <a:gd name="T65" fmla="*/ 182 h 352"/>
                  <a:gd name="T66" fmla="*/ 99 w 210"/>
                  <a:gd name="T67" fmla="*/ 155 h 352"/>
                  <a:gd name="T68" fmla="*/ 109 w 210"/>
                  <a:gd name="T69" fmla="*/ 139 h 352"/>
                  <a:gd name="T70" fmla="*/ 119 w 210"/>
                  <a:gd name="T71" fmla="*/ 114 h 352"/>
                  <a:gd name="T72" fmla="*/ 130 w 210"/>
                  <a:gd name="T73" fmla="*/ 92 h 352"/>
                  <a:gd name="T74" fmla="*/ 140 w 210"/>
                  <a:gd name="T75" fmla="*/ 70 h 352"/>
                  <a:gd name="T76" fmla="*/ 158 w 210"/>
                  <a:gd name="T77" fmla="*/ 53 h 352"/>
                  <a:gd name="T78" fmla="*/ 165 w 210"/>
                  <a:gd name="T79" fmla="*/ 35 h 352"/>
                  <a:gd name="T80" fmla="*/ 153 w 210"/>
                  <a:gd name="T81" fmla="*/ 23 h 352"/>
                  <a:gd name="T82" fmla="*/ 149 w 210"/>
                  <a:gd name="T83" fmla="*/ 0 h 352"/>
                  <a:gd name="T84" fmla="*/ 159 w 210"/>
                  <a:gd name="T85" fmla="*/ 0 h 352"/>
                  <a:gd name="T86" fmla="*/ 173 w 210"/>
                  <a:gd name="T87" fmla="*/ 31 h 352"/>
                  <a:gd name="T88" fmla="*/ 176 w 210"/>
                  <a:gd name="T89" fmla="*/ 66 h 352"/>
                  <a:gd name="T90" fmla="*/ 194 w 210"/>
                  <a:gd name="T91" fmla="*/ 97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0" h="352">
                    <a:moveTo>
                      <a:pt x="194" y="97"/>
                    </a:moveTo>
                    <a:lnTo>
                      <a:pt x="163" y="97"/>
                    </a:lnTo>
                    <a:lnTo>
                      <a:pt x="149" y="104"/>
                    </a:lnTo>
                    <a:lnTo>
                      <a:pt x="172" y="133"/>
                    </a:lnTo>
                    <a:lnTo>
                      <a:pt x="189" y="173"/>
                    </a:lnTo>
                    <a:lnTo>
                      <a:pt x="176" y="198"/>
                    </a:lnTo>
                    <a:lnTo>
                      <a:pt x="162" y="223"/>
                    </a:lnTo>
                    <a:lnTo>
                      <a:pt x="171" y="266"/>
                    </a:lnTo>
                    <a:lnTo>
                      <a:pt x="186" y="288"/>
                    </a:lnTo>
                    <a:lnTo>
                      <a:pt x="201" y="310"/>
                    </a:lnTo>
                    <a:lnTo>
                      <a:pt x="210" y="337"/>
                    </a:lnTo>
                    <a:lnTo>
                      <a:pt x="204" y="352"/>
                    </a:lnTo>
                    <a:lnTo>
                      <a:pt x="181" y="346"/>
                    </a:lnTo>
                    <a:lnTo>
                      <a:pt x="157" y="340"/>
                    </a:lnTo>
                    <a:lnTo>
                      <a:pt x="130" y="339"/>
                    </a:lnTo>
                    <a:lnTo>
                      <a:pt x="104" y="339"/>
                    </a:lnTo>
                    <a:lnTo>
                      <a:pt x="76" y="339"/>
                    </a:lnTo>
                    <a:lnTo>
                      <a:pt x="56" y="336"/>
                    </a:lnTo>
                    <a:lnTo>
                      <a:pt x="35" y="333"/>
                    </a:lnTo>
                    <a:lnTo>
                      <a:pt x="35" y="301"/>
                    </a:lnTo>
                    <a:lnTo>
                      <a:pt x="32" y="291"/>
                    </a:lnTo>
                    <a:lnTo>
                      <a:pt x="31" y="282"/>
                    </a:lnTo>
                    <a:lnTo>
                      <a:pt x="17" y="283"/>
                    </a:lnTo>
                    <a:lnTo>
                      <a:pt x="12" y="279"/>
                    </a:lnTo>
                    <a:lnTo>
                      <a:pt x="4" y="261"/>
                    </a:lnTo>
                    <a:lnTo>
                      <a:pt x="0" y="262"/>
                    </a:lnTo>
                    <a:lnTo>
                      <a:pt x="2" y="257"/>
                    </a:lnTo>
                    <a:lnTo>
                      <a:pt x="10" y="231"/>
                    </a:lnTo>
                    <a:lnTo>
                      <a:pt x="22" y="213"/>
                    </a:lnTo>
                    <a:lnTo>
                      <a:pt x="34" y="195"/>
                    </a:lnTo>
                    <a:lnTo>
                      <a:pt x="55" y="188"/>
                    </a:lnTo>
                    <a:lnTo>
                      <a:pt x="72" y="207"/>
                    </a:lnTo>
                    <a:lnTo>
                      <a:pt x="89" y="182"/>
                    </a:lnTo>
                    <a:lnTo>
                      <a:pt x="99" y="155"/>
                    </a:lnTo>
                    <a:lnTo>
                      <a:pt x="109" y="139"/>
                    </a:lnTo>
                    <a:lnTo>
                      <a:pt x="119" y="114"/>
                    </a:lnTo>
                    <a:lnTo>
                      <a:pt x="130" y="92"/>
                    </a:lnTo>
                    <a:lnTo>
                      <a:pt x="140" y="70"/>
                    </a:lnTo>
                    <a:lnTo>
                      <a:pt x="158" y="53"/>
                    </a:lnTo>
                    <a:lnTo>
                      <a:pt x="165" y="35"/>
                    </a:lnTo>
                    <a:lnTo>
                      <a:pt x="153" y="23"/>
                    </a:lnTo>
                    <a:lnTo>
                      <a:pt x="149" y="0"/>
                    </a:lnTo>
                    <a:lnTo>
                      <a:pt x="159" y="0"/>
                    </a:lnTo>
                    <a:lnTo>
                      <a:pt x="173" y="31"/>
                    </a:lnTo>
                    <a:lnTo>
                      <a:pt x="176" y="66"/>
                    </a:lnTo>
                    <a:lnTo>
                      <a:pt x="194" y="97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60" name="Freeform 121"/>
              <p:cNvSpPr>
                <a:spLocks/>
              </p:cNvSpPr>
              <p:nvPr/>
            </p:nvSpPr>
            <p:spPr bwMode="auto">
              <a:xfrm>
                <a:off x="6695414" y="2363589"/>
                <a:ext cx="108082" cy="139369"/>
              </a:xfrm>
              <a:custGeom>
                <a:avLst/>
                <a:gdLst>
                  <a:gd name="T0" fmla="*/ 0 w 38"/>
                  <a:gd name="T1" fmla="*/ 48 h 49"/>
                  <a:gd name="T2" fmla="*/ 31 w 38"/>
                  <a:gd name="T3" fmla="*/ 49 h 49"/>
                  <a:gd name="T4" fmla="*/ 38 w 38"/>
                  <a:gd name="T5" fmla="*/ 34 h 49"/>
                  <a:gd name="T6" fmla="*/ 27 w 38"/>
                  <a:gd name="T7" fmla="*/ 0 h 49"/>
                  <a:gd name="T8" fmla="*/ 18 w 38"/>
                  <a:gd name="T9" fmla="*/ 3 h 49"/>
                  <a:gd name="T10" fmla="*/ 0 w 38"/>
                  <a:gd name="T11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49">
                    <a:moveTo>
                      <a:pt x="0" y="48"/>
                    </a:moveTo>
                    <a:lnTo>
                      <a:pt x="31" y="49"/>
                    </a:lnTo>
                    <a:lnTo>
                      <a:pt x="38" y="34"/>
                    </a:lnTo>
                    <a:lnTo>
                      <a:pt x="27" y="0"/>
                    </a:lnTo>
                    <a:lnTo>
                      <a:pt x="18" y="3"/>
                    </a:lnTo>
                    <a:lnTo>
                      <a:pt x="0" y="48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61" name="Freeform 122"/>
              <p:cNvSpPr>
                <a:spLocks/>
              </p:cNvSpPr>
              <p:nvPr/>
            </p:nvSpPr>
            <p:spPr bwMode="auto">
              <a:xfrm>
                <a:off x="6021322" y="2192933"/>
                <a:ext cx="1160463" cy="972741"/>
              </a:xfrm>
              <a:custGeom>
                <a:avLst/>
                <a:gdLst>
                  <a:gd name="T0" fmla="*/ 138 w 408"/>
                  <a:gd name="T1" fmla="*/ 334 h 342"/>
                  <a:gd name="T2" fmla="*/ 105 w 408"/>
                  <a:gd name="T3" fmla="*/ 311 h 342"/>
                  <a:gd name="T4" fmla="*/ 81 w 408"/>
                  <a:gd name="T5" fmla="*/ 307 h 342"/>
                  <a:gd name="T6" fmla="*/ 74 w 408"/>
                  <a:gd name="T7" fmla="*/ 283 h 342"/>
                  <a:gd name="T8" fmla="*/ 58 w 408"/>
                  <a:gd name="T9" fmla="*/ 275 h 342"/>
                  <a:gd name="T10" fmla="*/ 48 w 408"/>
                  <a:gd name="T11" fmla="*/ 255 h 342"/>
                  <a:gd name="T12" fmla="*/ 37 w 408"/>
                  <a:gd name="T13" fmla="*/ 234 h 342"/>
                  <a:gd name="T14" fmla="*/ 11 w 408"/>
                  <a:gd name="T15" fmla="*/ 210 h 342"/>
                  <a:gd name="T16" fmla="*/ 0 w 408"/>
                  <a:gd name="T17" fmla="*/ 202 h 342"/>
                  <a:gd name="T18" fmla="*/ 11 w 408"/>
                  <a:gd name="T19" fmla="*/ 188 h 342"/>
                  <a:gd name="T20" fmla="*/ 30 w 408"/>
                  <a:gd name="T21" fmla="*/ 184 h 342"/>
                  <a:gd name="T22" fmla="*/ 33 w 408"/>
                  <a:gd name="T23" fmla="*/ 150 h 342"/>
                  <a:gd name="T24" fmla="*/ 37 w 408"/>
                  <a:gd name="T25" fmla="*/ 116 h 342"/>
                  <a:gd name="T26" fmla="*/ 52 w 408"/>
                  <a:gd name="T27" fmla="*/ 113 h 342"/>
                  <a:gd name="T28" fmla="*/ 58 w 408"/>
                  <a:gd name="T29" fmla="*/ 78 h 342"/>
                  <a:gd name="T30" fmla="*/ 86 w 408"/>
                  <a:gd name="T31" fmla="*/ 28 h 342"/>
                  <a:gd name="T32" fmla="*/ 100 w 408"/>
                  <a:gd name="T33" fmla="*/ 30 h 342"/>
                  <a:gd name="T34" fmla="*/ 111 w 408"/>
                  <a:gd name="T35" fmla="*/ 15 h 342"/>
                  <a:gd name="T36" fmla="*/ 124 w 408"/>
                  <a:gd name="T37" fmla="*/ 26 h 342"/>
                  <a:gd name="T38" fmla="*/ 127 w 408"/>
                  <a:gd name="T39" fmla="*/ 0 h 342"/>
                  <a:gd name="T40" fmla="*/ 142 w 408"/>
                  <a:gd name="T41" fmla="*/ 15 h 342"/>
                  <a:gd name="T42" fmla="*/ 158 w 408"/>
                  <a:gd name="T43" fmla="*/ 13 h 342"/>
                  <a:gd name="T44" fmla="*/ 173 w 408"/>
                  <a:gd name="T45" fmla="*/ 16 h 342"/>
                  <a:gd name="T46" fmla="*/ 190 w 408"/>
                  <a:gd name="T47" fmla="*/ 25 h 342"/>
                  <a:gd name="T48" fmla="*/ 199 w 408"/>
                  <a:gd name="T49" fmla="*/ 35 h 342"/>
                  <a:gd name="T50" fmla="*/ 216 w 408"/>
                  <a:gd name="T51" fmla="*/ 54 h 342"/>
                  <a:gd name="T52" fmla="*/ 239 w 408"/>
                  <a:gd name="T53" fmla="*/ 62 h 342"/>
                  <a:gd name="T54" fmla="*/ 241 w 408"/>
                  <a:gd name="T55" fmla="*/ 70 h 342"/>
                  <a:gd name="T56" fmla="*/ 255 w 408"/>
                  <a:gd name="T57" fmla="*/ 63 h 342"/>
                  <a:gd name="T58" fmla="*/ 237 w 408"/>
                  <a:gd name="T59" fmla="*/ 108 h 342"/>
                  <a:gd name="T60" fmla="*/ 268 w 408"/>
                  <a:gd name="T61" fmla="*/ 109 h 342"/>
                  <a:gd name="T62" fmla="*/ 264 w 408"/>
                  <a:gd name="T63" fmla="*/ 126 h 342"/>
                  <a:gd name="T64" fmla="*/ 282 w 408"/>
                  <a:gd name="T65" fmla="*/ 149 h 342"/>
                  <a:gd name="T66" fmla="*/ 299 w 408"/>
                  <a:gd name="T67" fmla="*/ 171 h 342"/>
                  <a:gd name="T68" fmla="*/ 320 w 408"/>
                  <a:gd name="T69" fmla="*/ 179 h 342"/>
                  <a:gd name="T70" fmla="*/ 340 w 408"/>
                  <a:gd name="T71" fmla="*/ 186 h 342"/>
                  <a:gd name="T72" fmla="*/ 361 w 408"/>
                  <a:gd name="T73" fmla="*/ 194 h 342"/>
                  <a:gd name="T74" fmla="*/ 381 w 408"/>
                  <a:gd name="T75" fmla="*/ 202 h 342"/>
                  <a:gd name="T76" fmla="*/ 408 w 408"/>
                  <a:gd name="T77" fmla="*/ 202 h 342"/>
                  <a:gd name="T78" fmla="*/ 388 w 408"/>
                  <a:gd name="T79" fmla="*/ 226 h 342"/>
                  <a:gd name="T80" fmla="*/ 368 w 408"/>
                  <a:gd name="T81" fmla="*/ 250 h 342"/>
                  <a:gd name="T82" fmla="*/ 348 w 408"/>
                  <a:gd name="T83" fmla="*/ 274 h 342"/>
                  <a:gd name="T84" fmla="*/ 328 w 408"/>
                  <a:gd name="T85" fmla="*/ 298 h 342"/>
                  <a:gd name="T86" fmla="*/ 306 w 408"/>
                  <a:gd name="T87" fmla="*/ 300 h 342"/>
                  <a:gd name="T88" fmla="*/ 284 w 408"/>
                  <a:gd name="T89" fmla="*/ 302 h 342"/>
                  <a:gd name="T90" fmla="*/ 258 w 408"/>
                  <a:gd name="T91" fmla="*/ 320 h 342"/>
                  <a:gd name="T92" fmla="*/ 245 w 408"/>
                  <a:gd name="T93" fmla="*/ 327 h 342"/>
                  <a:gd name="T94" fmla="*/ 218 w 408"/>
                  <a:gd name="T95" fmla="*/ 322 h 342"/>
                  <a:gd name="T96" fmla="*/ 189 w 408"/>
                  <a:gd name="T97" fmla="*/ 330 h 342"/>
                  <a:gd name="T98" fmla="*/ 176 w 408"/>
                  <a:gd name="T99" fmla="*/ 342 h 342"/>
                  <a:gd name="T100" fmla="*/ 138 w 408"/>
                  <a:gd name="T101" fmla="*/ 334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8" h="342">
                    <a:moveTo>
                      <a:pt x="138" y="334"/>
                    </a:moveTo>
                    <a:lnTo>
                      <a:pt x="105" y="311"/>
                    </a:lnTo>
                    <a:lnTo>
                      <a:pt x="81" y="307"/>
                    </a:lnTo>
                    <a:lnTo>
                      <a:pt x="74" y="283"/>
                    </a:lnTo>
                    <a:lnTo>
                      <a:pt x="58" y="275"/>
                    </a:lnTo>
                    <a:lnTo>
                      <a:pt x="48" y="255"/>
                    </a:lnTo>
                    <a:lnTo>
                      <a:pt x="37" y="234"/>
                    </a:lnTo>
                    <a:lnTo>
                      <a:pt x="11" y="210"/>
                    </a:lnTo>
                    <a:lnTo>
                      <a:pt x="0" y="202"/>
                    </a:lnTo>
                    <a:lnTo>
                      <a:pt x="11" y="188"/>
                    </a:lnTo>
                    <a:lnTo>
                      <a:pt x="30" y="184"/>
                    </a:lnTo>
                    <a:lnTo>
                      <a:pt x="33" y="150"/>
                    </a:lnTo>
                    <a:lnTo>
                      <a:pt x="37" y="116"/>
                    </a:lnTo>
                    <a:lnTo>
                      <a:pt x="52" y="113"/>
                    </a:lnTo>
                    <a:lnTo>
                      <a:pt x="58" y="78"/>
                    </a:lnTo>
                    <a:lnTo>
                      <a:pt x="86" y="28"/>
                    </a:lnTo>
                    <a:lnTo>
                      <a:pt x="100" y="30"/>
                    </a:lnTo>
                    <a:lnTo>
                      <a:pt x="111" y="15"/>
                    </a:lnTo>
                    <a:lnTo>
                      <a:pt x="124" y="26"/>
                    </a:lnTo>
                    <a:lnTo>
                      <a:pt x="127" y="0"/>
                    </a:lnTo>
                    <a:lnTo>
                      <a:pt x="142" y="15"/>
                    </a:lnTo>
                    <a:lnTo>
                      <a:pt x="158" y="13"/>
                    </a:lnTo>
                    <a:lnTo>
                      <a:pt x="173" y="16"/>
                    </a:lnTo>
                    <a:lnTo>
                      <a:pt x="190" y="25"/>
                    </a:lnTo>
                    <a:lnTo>
                      <a:pt x="199" y="35"/>
                    </a:lnTo>
                    <a:lnTo>
                      <a:pt x="216" y="54"/>
                    </a:lnTo>
                    <a:lnTo>
                      <a:pt x="239" y="62"/>
                    </a:lnTo>
                    <a:lnTo>
                      <a:pt x="241" y="70"/>
                    </a:lnTo>
                    <a:lnTo>
                      <a:pt x="255" y="63"/>
                    </a:lnTo>
                    <a:lnTo>
                      <a:pt x="237" y="108"/>
                    </a:lnTo>
                    <a:lnTo>
                      <a:pt x="268" y="109"/>
                    </a:lnTo>
                    <a:lnTo>
                      <a:pt x="264" y="126"/>
                    </a:lnTo>
                    <a:lnTo>
                      <a:pt x="282" y="149"/>
                    </a:lnTo>
                    <a:lnTo>
                      <a:pt x="299" y="171"/>
                    </a:lnTo>
                    <a:lnTo>
                      <a:pt x="320" y="179"/>
                    </a:lnTo>
                    <a:lnTo>
                      <a:pt x="340" y="186"/>
                    </a:lnTo>
                    <a:lnTo>
                      <a:pt x="361" y="194"/>
                    </a:lnTo>
                    <a:lnTo>
                      <a:pt x="381" y="202"/>
                    </a:lnTo>
                    <a:lnTo>
                      <a:pt x="408" y="202"/>
                    </a:lnTo>
                    <a:lnTo>
                      <a:pt x="388" y="226"/>
                    </a:lnTo>
                    <a:lnTo>
                      <a:pt x="368" y="250"/>
                    </a:lnTo>
                    <a:lnTo>
                      <a:pt x="348" y="274"/>
                    </a:lnTo>
                    <a:lnTo>
                      <a:pt x="328" y="298"/>
                    </a:lnTo>
                    <a:lnTo>
                      <a:pt x="306" y="300"/>
                    </a:lnTo>
                    <a:lnTo>
                      <a:pt x="284" y="302"/>
                    </a:lnTo>
                    <a:lnTo>
                      <a:pt x="258" y="320"/>
                    </a:lnTo>
                    <a:lnTo>
                      <a:pt x="245" y="327"/>
                    </a:lnTo>
                    <a:lnTo>
                      <a:pt x="218" y="322"/>
                    </a:lnTo>
                    <a:lnTo>
                      <a:pt x="189" y="330"/>
                    </a:lnTo>
                    <a:lnTo>
                      <a:pt x="176" y="342"/>
                    </a:lnTo>
                    <a:lnTo>
                      <a:pt x="138" y="33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62" name="Freeform 123"/>
              <p:cNvSpPr>
                <a:spLocks/>
              </p:cNvSpPr>
              <p:nvPr/>
            </p:nvSpPr>
            <p:spPr bwMode="auto">
              <a:xfrm>
                <a:off x="3211182" y="2491582"/>
                <a:ext cx="341313" cy="557477"/>
              </a:xfrm>
              <a:custGeom>
                <a:avLst/>
                <a:gdLst>
                  <a:gd name="T0" fmla="*/ 106 w 120"/>
                  <a:gd name="T1" fmla="*/ 167 h 196"/>
                  <a:gd name="T2" fmla="*/ 87 w 120"/>
                  <a:gd name="T3" fmla="*/ 174 h 196"/>
                  <a:gd name="T4" fmla="*/ 67 w 120"/>
                  <a:gd name="T5" fmla="*/ 182 h 196"/>
                  <a:gd name="T6" fmla="*/ 48 w 120"/>
                  <a:gd name="T7" fmla="*/ 190 h 196"/>
                  <a:gd name="T8" fmla="*/ 40 w 120"/>
                  <a:gd name="T9" fmla="*/ 195 h 196"/>
                  <a:gd name="T10" fmla="*/ 29 w 120"/>
                  <a:gd name="T11" fmla="*/ 196 h 196"/>
                  <a:gd name="T12" fmla="*/ 3 w 120"/>
                  <a:gd name="T13" fmla="*/ 188 h 196"/>
                  <a:gd name="T14" fmla="*/ 12 w 120"/>
                  <a:gd name="T15" fmla="*/ 182 h 196"/>
                  <a:gd name="T16" fmla="*/ 6 w 120"/>
                  <a:gd name="T17" fmla="*/ 157 h 196"/>
                  <a:gd name="T18" fmla="*/ 0 w 120"/>
                  <a:gd name="T19" fmla="*/ 134 h 196"/>
                  <a:gd name="T20" fmla="*/ 10 w 120"/>
                  <a:gd name="T21" fmla="*/ 112 h 196"/>
                  <a:gd name="T22" fmla="*/ 20 w 120"/>
                  <a:gd name="T23" fmla="*/ 91 h 196"/>
                  <a:gd name="T24" fmla="*/ 15 w 120"/>
                  <a:gd name="T25" fmla="*/ 51 h 196"/>
                  <a:gd name="T26" fmla="*/ 12 w 120"/>
                  <a:gd name="T27" fmla="*/ 27 h 196"/>
                  <a:gd name="T28" fmla="*/ 11 w 120"/>
                  <a:gd name="T29" fmla="*/ 4 h 196"/>
                  <a:gd name="T30" fmla="*/ 43 w 120"/>
                  <a:gd name="T31" fmla="*/ 3 h 196"/>
                  <a:gd name="T32" fmla="*/ 76 w 120"/>
                  <a:gd name="T33" fmla="*/ 2 h 196"/>
                  <a:gd name="T34" fmla="*/ 83 w 120"/>
                  <a:gd name="T35" fmla="*/ 0 h 196"/>
                  <a:gd name="T36" fmla="*/ 87 w 120"/>
                  <a:gd name="T37" fmla="*/ 10 h 196"/>
                  <a:gd name="T38" fmla="*/ 98 w 120"/>
                  <a:gd name="T39" fmla="*/ 37 h 196"/>
                  <a:gd name="T40" fmla="*/ 98 w 120"/>
                  <a:gd name="T41" fmla="*/ 51 h 196"/>
                  <a:gd name="T42" fmla="*/ 100 w 120"/>
                  <a:gd name="T43" fmla="*/ 72 h 196"/>
                  <a:gd name="T44" fmla="*/ 104 w 120"/>
                  <a:gd name="T45" fmla="*/ 92 h 196"/>
                  <a:gd name="T46" fmla="*/ 105 w 120"/>
                  <a:gd name="T47" fmla="*/ 117 h 196"/>
                  <a:gd name="T48" fmla="*/ 106 w 120"/>
                  <a:gd name="T49" fmla="*/ 141 h 196"/>
                  <a:gd name="T50" fmla="*/ 120 w 120"/>
                  <a:gd name="T51" fmla="*/ 156 h 196"/>
                  <a:gd name="T52" fmla="*/ 107 w 120"/>
                  <a:gd name="T53" fmla="*/ 166 h 196"/>
                  <a:gd name="T54" fmla="*/ 96 w 120"/>
                  <a:gd name="T55" fmla="*/ 158 h 196"/>
                  <a:gd name="T56" fmla="*/ 106 w 120"/>
                  <a:gd name="T57" fmla="*/ 167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0" h="196">
                    <a:moveTo>
                      <a:pt x="106" y="167"/>
                    </a:moveTo>
                    <a:lnTo>
                      <a:pt x="87" y="174"/>
                    </a:lnTo>
                    <a:lnTo>
                      <a:pt x="67" y="182"/>
                    </a:lnTo>
                    <a:lnTo>
                      <a:pt x="48" y="190"/>
                    </a:lnTo>
                    <a:lnTo>
                      <a:pt x="40" y="195"/>
                    </a:lnTo>
                    <a:lnTo>
                      <a:pt x="29" y="196"/>
                    </a:lnTo>
                    <a:lnTo>
                      <a:pt x="3" y="188"/>
                    </a:lnTo>
                    <a:lnTo>
                      <a:pt x="12" y="182"/>
                    </a:lnTo>
                    <a:lnTo>
                      <a:pt x="6" y="157"/>
                    </a:lnTo>
                    <a:lnTo>
                      <a:pt x="0" y="134"/>
                    </a:lnTo>
                    <a:lnTo>
                      <a:pt x="10" y="112"/>
                    </a:lnTo>
                    <a:lnTo>
                      <a:pt x="20" y="91"/>
                    </a:lnTo>
                    <a:lnTo>
                      <a:pt x="15" y="51"/>
                    </a:lnTo>
                    <a:lnTo>
                      <a:pt x="12" y="27"/>
                    </a:lnTo>
                    <a:lnTo>
                      <a:pt x="11" y="4"/>
                    </a:lnTo>
                    <a:lnTo>
                      <a:pt x="43" y="3"/>
                    </a:lnTo>
                    <a:lnTo>
                      <a:pt x="76" y="2"/>
                    </a:lnTo>
                    <a:lnTo>
                      <a:pt x="83" y="0"/>
                    </a:lnTo>
                    <a:lnTo>
                      <a:pt x="87" y="10"/>
                    </a:lnTo>
                    <a:lnTo>
                      <a:pt x="98" y="37"/>
                    </a:lnTo>
                    <a:lnTo>
                      <a:pt x="98" y="51"/>
                    </a:lnTo>
                    <a:lnTo>
                      <a:pt x="100" y="72"/>
                    </a:lnTo>
                    <a:lnTo>
                      <a:pt x="104" y="92"/>
                    </a:lnTo>
                    <a:lnTo>
                      <a:pt x="105" y="117"/>
                    </a:lnTo>
                    <a:lnTo>
                      <a:pt x="106" y="141"/>
                    </a:lnTo>
                    <a:lnTo>
                      <a:pt x="120" y="156"/>
                    </a:lnTo>
                    <a:lnTo>
                      <a:pt x="107" y="166"/>
                    </a:lnTo>
                    <a:lnTo>
                      <a:pt x="96" y="158"/>
                    </a:lnTo>
                    <a:lnTo>
                      <a:pt x="106" y="167"/>
                    </a:lnTo>
                    <a:close/>
                  </a:path>
                </a:pathLst>
              </a:custGeom>
              <a:solidFill>
                <a:srgbClr val="990099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63" name="Freeform 124"/>
              <p:cNvSpPr>
                <a:spLocks/>
              </p:cNvSpPr>
              <p:nvPr/>
            </p:nvSpPr>
            <p:spPr bwMode="auto">
              <a:xfrm>
                <a:off x="2804452" y="2528557"/>
                <a:ext cx="463616" cy="560321"/>
              </a:xfrm>
              <a:custGeom>
                <a:avLst/>
                <a:gdLst>
                  <a:gd name="T0" fmla="*/ 92 w 163"/>
                  <a:gd name="T1" fmla="*/ 14 h 197"/>
                  <a:gd name="T2" fmla="*/ 81 w 163"/>
                  <a:gd name="T3" fmla="*/ 9 h 197"/>
                  <a:gd name="T4" fmla="*/ 62 w 163"/>
                  <a:gd name="T5" fmla="*/ 12 h 197"/>
                  <a:gd name="T6" fmla="*/ 59 w 163"/>
                  <a:gd name="T7" fmla="*/ 0 h 197"/>
                  <a:gd name="T8" fmla="*/ 49 w 163"/>
                  <a:gd name="T9" fmla="*/ 7 h 197"/>
                  <a:gd name="T10" fmla="*/ 36 w 163"/>
                  <a:gd name="T11" fmla="*/ 15 h 197"/>
                  <a:gd name="T12" fmla="*/ 20 w 163"/>
                  <a:gd name="T13" fmla="*/ 11 h 197"/>
                  <a:gd name="T14" fmla="*/ 14 w 163"/>
                  <a:gd name="T15" fmla="*/ 17 h 197"/>
                  <a:gd name="T16" fmla="*/ 11 w 163"/>
                  <a:gd name="T17" fmla="*/ 41 h 197"/>
                  <a:gd name="T18" fmla="*/ 15 w 163"/>
                  <a:gd name="T19" fmla="*/ 46 h 197"/>
                  <a:gd name="T20" fmla="*/ 17 w 163"/>
                  <a:gd name="T21" fmla="*/ 52 h 197"/>
                  <a:gd name="T22" fmla="*/ 20 w 163"/>
                  <a:gd name="T23" fmla="*/ 63 h 197"/>
                  <a:gd name="T24" fmla="*/ 18 w 163"/>
                  <a:gd name="T25" fmla="*/ 70 h 197"/>
                  <a:gd name="T26" fmla="*/ 7 w 163"/>
                  <a:gd name="T27" fmla="*/ 72 h 197"/>
                  <a:gd name="T28" fmla="*/ 11 w 163"/>
                  <a:gd name="T29" fmla="*/ 85 h 197"/>
                  <a:gd name="T30" fmla="*/ 2 w 163"/>
                  <a:gd name="T31" fmla="*/ 97 h 197"/>
                  <a:gd name="T32" fmla="*/ 0 w 163"/>
                  <a:gd name="T33" fmla="*/ 98 h 197"/>
                  <a:gd name="T34" fmla="*/ 1 w 163"/>
                  <a:gd name="T35" fmla="*/ 126 h 197"/>
                  <a:gd name="T36" fmla="*/ 0 w 163"/>
                  <a:gd name="T37" fmla="*/ 131 h 197"/>
                  <a:gd name="T38" fmla="*/ 18 w 163"/>
                  <a:gd name="T39" fmla="*/ 147 h 197"/>
                  <a:gd name="T40" fmla="*/ 29 w 163"/>
                  <a:gd name="T41" fmla="*/ 160 h 197"/>
                  <a:gd name="T42" fmla="*/ 25 w 163"/>
                  <a:gd name="T43" fmla="*/ 197 h 197"/>
                  <a:gd name="T44" fmla="*/ 60 w 163"/>
                  <a:gd name="T45" fmla="*/ 185 h 197"/>
                  <a:gd name="T46" fmla="*/ 94 w 163"/>
                  <a:gd name="T47" fmla="*/ 173 h 197"/>
                  <a:gd name="T48" fmla="*/ 103 w 163"/>
                  <a:gd name="T49" fmla="*/ 171 h 197"/>
                  <a:gd name="T50" fmla="*/ 123 w 163"/>
                  <a:gd name="T51" fmla="*/ 170 h 197"/>
                  <a:gd name="T52" fmla="*/ 129 w 163"/>
                  <a:gd name="T53" fmla="*/ 172 h 197"/>
                  <a:gd name="T54" fmla="*/ 142 w 163"/>
                  <a:gd name="T55" fmla="*/ 170 h 197"/>
                  <a:gd name="T56" fmla="*/ 146 w 163"/>
                  <a:gd name="T57" fmla="*/ 175 h 197"/>
                  <a:gd name="T58" fmla="*/ 155 w 163"/>
                  <a:gd name="T59" fmla="*/ 169 h 197"/>
                  <a:gd name="T60" fmla="*/ 149 w 163"/>
                  <a:gd name="T61" fmla="*/ 144 h 197"/>
                  <a:gd name="T62" fmla="*/ 143 w 163"/>
                  <a:gd name="T63" fmla="*/ 121 h 197"/>
                  <a:gd name="T64" fmla="*/ 153 w 163"/>
                  <a:gd name="T65" fmla="*/ 99 h 197"/>
                  <a:gd name="T66" fmla="*/ 163 w 163"/>
                  <a:gd name="T67" fmla="*/ 78 h 197"/>
                  <a:gd name="T68" fmla="*/ 158 w 163"/>
                  <a:gd name="T69" fmla="*/ 38 h 197"/>
                  <a:gd name="T70" fmla="*/ 134 w 163"/>
                  <a:gd name="T71" fmla="*/ 24 h 197"/>
                  <a:gd name="T72" fmla="*/ 108 w 163"/>
                  <a:gd name="T73" fmla="*/ 31 h 197"/>
                  <a:gd name="T74" fmla="*/ 92 w 163"/>
                  <a:gd name="T75" fmla="*/ 14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3" h="197">
                    <a:moveTo>
                      <a:pt x="92" y="14"/>
                    </a:moveTo>
                    <a:lnTo>
                      <a:pt x="81" y="9"/>
                    </a:lnTo>
                    <a:lnTo>
                      <a:pt x="62" y="12"/>
                    </a:lnTo>
                    <a:lnTo>
                      <a:pt x="59" y="0"/>
                    </a:lnTo>
                    <a:lnTo>
                      <a:pt x="49" y="7"/>
                    </a:lnTo>
                    <a:lnTo>
                      <a:pt x="36" y="15"/>
                    </a:lnTo>
                    <a:lnTo>
                      <a:pt x="20" y="11"/>
                    </a:lnTo>
                    <a:lnTo>
                      <a:pt x="14" y="17"/>
                    </a:lnTo>
                    <a:lnTo>
                      <a:pt x="11" y="41"/>
                    </a:lnTo>
                    <a:lnTo>
                      <a:pt x="15" y="46"/>
                    </a:lnTo>
                    <a:lnTo>
                      <a:pt x="17" y="52"/>
                    </a:lnTo>
                    <a:lnTo>
                      <a:pt x="20" y="63"/>
                    </a:lnTo>
                    <a:lnTo>
                      <a:pt x="18" y="70"/>
                    </a:lnTo>
                    <a:lnTo>
                      <a:pt x="7" y="72"/>
                    </a:lnTo>
                    <a:lnTo>
                      <a:pt x="11" y="85"/>
                    </a:lnTo>
                    <a:lnTo>
                      <a:pt x="2" y="97"/>
                    </a:lnTo>
                    <a:lnTo>
                      <a:pt x="0" y="98"/>
                    </a:lnTo>
                    <a:lnTo>
                      <a:pt x="1" y="126"/>
                    </a:lnTo>
                    <a:lnTo>
                      <a:pt x="0" y="131"/>
                    </a:lnTo>
                    <a:lnTo>
                      <a:pt x="18" y="147"/>
                    </a:lnTo>
                    <a:lnTo>
                      <a:pt x="29" y="160"/>
                    </a:lnTo>
                    <a:lnTo>
                      <a:pt x="25" y="197"/>
                    </a:lnTo>
                    <a:lnTo>
                      <a:pt x="60" y="185"/>
                    </a:lnTo>
                    <a:lnTo>
                      <a:pt x="94" y="173"/>
                    </a:lnTo>
                    <a:lnTo>
                      <a:pt x="103" y="171"/>
                    </a:lnTo>
                    <a:lnTo>
                      <a:pt x="123" y="170"/>
                    </a:lnTo>
                    <a:lnTo>
                      <a:pt x="129" y="172"/>
                    </a:lnTo>
                    <a:lnTo>
                      <a:pt x="142" y="170"/>
                    </a:lnTo>
                    <a:lnTo>
                      <a:pt x="146" y="175"/>
                    </a:lnTo>
                    <a:lnTo>
                      <a:pt x="155" y="169"/>
                    </a:lnTo>
                    <a:lnTo>
                      <a:pt x="149" y="144"/>
                    </a:lnTo>
                    <a:lnTo>
                      <a:pt x="143" y="121"/>
                    </a:lnTo>
                    <a:lnTo>
                      <a:pt x="153" y="99"/>
                    </a:lnTo>
                    <a:lnTo>
                      <a:pt x="163" y="78"/>
                    </a:lnTo>
                    <a:lnTo>
                      <a:pt x="158" y="38"/>
                    </a:lnTo>
                    <a:lnTo>
                      <a:pt x="134" y="24"/>
                    </a:lnTo>
                    <a:lnTo>
                      <a:pt x="108" y="31"/>
                    </a:lnTo>
                    <a:lnTo>
                      <a:pt x="92" y="1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64" name="Freeform 125"/>
              <p:cNvSpPr>
                <a:spLocks/>
              </p:cNvSpPr>
              <p:nvPr/>
            </p:nvSpPr>
            <p:spPr bwMode="auto">
              <a:xfrm>
                <a:off x="3671954" y="2261196"/>
                <a:ext cx="921544" cy="827683"/>
              </a:xfrm>
              <a:custGeom>
                <a:avLst/>
                <a:gdLst>
                  <a:gd name="T0" fmla="*/ 214 w 324"/>
                  <a:gd name="T1" fmla="*/ 208 h 291"/>
                  <a:gd name="T2" fmla="*/ 193 w 324"/>
                  <a:gd name="T3" fmla="*/ 215 h 291"/>
                  <a:gd name="T4" fmla="*/ 181 w 324"/>
                  <a:gd name="T5" fmla="*/ 233 h 291"/>
                  <a:gd name="T6" fmla="*/ 169 w 324"/>
                  <a:gd name="T7" fmla="*/ 251 h 291"/>
                  <a:gd name="T8" fmla="*/ 161 w 324"/>
                  <a:gd name="T9" fmla="*/ 277 h 291"/>
                  <a:gd name="T10" fmla="*/ 152 w 324"/>
                  <a:gd name="T11" fmla="*/ 276 h 291"/>
                  <a:gd name="T12" fmla="*/ 153 w 324"/>
                  <a:gd name="T13" fmla="*/ 285 h 291"/>
                  <a:gd name="T14" fmla="*/ 126 w 324"/>
                  <a:gd name="T15" fmla="*/ 286 h 291"/>
                  <a:gd name="T16" fmla="*/ 121 w 324"/>
                  <a:gd name="T17" fmla="*/ 282 h 291"/>
                  <a:gd name="T18" fmla="*/ 117 w 324"/>
                  <a:gd name="T19" fmla="*/ 284 h 291"/>
                  <a:gd name="T20" fmla="*/ 113 w 324"/>
                  <a:gd name="T21" fmla="*/ 288 h 291"/>
                  <a:gd name="T22" fmla="*/ 110 w 324"/>
                  <a:gd name="T23" fmla="*/ 278 h 291"/>
                  <a:gd name="T24" fmla="*/ 109 w 324"/>
                  <a:gd name="T25" fmla="*/ 291 h 291"/>
                  <a:gd name="T26" fmla="*/ 109 w 324"/>
                  <a:gd name="T27" fmla="*/ 286 h 291"/>
                  <a:gd name="T28" fmla="*/ 106 w 324"/>
                  <a:gd name="T29" fmla="*/ 288 h 291"/>
                  <a:gd name="T30" fmla="*/ 97 w 324"/>
                  <a:gd name="T31" fmla="*/ 288 h 291"/>
                  <a:gd name="T32" fmla="*/ 86 w 324"/>
                  <a:gd name="T33" fmla="*/ 290 h 291"/>
                  <a:gd name="T34" fmla="*/ 74 w 324"/>
                  <a:gd name="T35" fmla="*/ 260 h 291"/>
                  <a:gd name="T36" fmla="*/ 76 w 324"/>
                  <a:gd name="T37" fmla="*/ 258 h 291"/>
                  <a:gd name="T38" fmla="*/ 71 w 324"/>
                  <a:gd name="T39" fmla="*/ 253 h 291"/>
                  <a:gd name="T40" fmla="*/ 73 w 324"/>
                  <a:gd name="T41" fmla="*/ 253 h 291"/>
                  <a:gd name="T42" fmla="*/ 66 w 324"/>
                  <a:gd name="T43" fmla="*/ 246 h 291"/>
                  <a:gd name="T44" fmla="*/ 37 w 324"/>
                  <a:gd name="T45" fmla="*/ 227 h 291"/>
                  <a:gd name="T46" fmla="*/ 22 w 324"/>
                  <a:gd name="T47" fmla="*/ 226 h 291"/>
                  <a:gd name="T48" fmla="*/ 19 w 324"/>
                  <a:gd name="T49" fmla="*/ 227 h 291"/>
                  <a:gd name="T50" fmla="*/ 5 w 324"/>
                  <a:gd name="T51" fmla="*/ 229 h 291"/>
                  <a:gd name="T52" fmla="*/ 0 w 324"/>
                  <a:gd name="T53" fmla="*/ 227 h 291"/>
                  <a:gd name="T54" fmla="*/ 2 w 324"/>
                  <a:gd name="T55" fmla="*/ 186 h 291"/>
                  <a:gd name="T56" fmla="*/ 5 w 324"/>
                  <a:gd name="T57" fmla="*/ 144 h 291"/>
                  <a:gd name="T58" fmla="*/ 25 w 324"/>
                  <a:gd name="T59" fmla="*/ 110 h 291"/>
                  <a:gd name="T60" fmla="*/ 27 w 324"/>
                  <a:gd name="T61" fmla="*/ 81 h 291"/>
                  <a:gd name="T62" fmla="*/ 23 w 324"/>
                  <a:gd name="T63" fmla="*/ 65 h 291"/>
                  <a:gd name="T64" fmla="*/ 24 w 324"/>
                  <a:gd name="T65" fmla="*/ 64 h 291"/>
                  <a:gd name="T66" fmla="*/ 25 w 324"/>
                  <a:gd name="T67" fmla="*/ 51 h 291"/>
                  <a:gd name="T68" fmla="*/ 33 w 324"/>
                  <a:gd name="T69" fmla="*/ 31 h 291"/>
                  <a:gd name="T70" fmla="*/ 38 w 324"/>
                  <a:gd name="T71" fmla="*/ 8 h 291"/>
                  <a:gd name="T72" fmla="*/ 64 w 324"/>
                  <a:gd name="T73" fmla="*/ 0 h 291"/>
                  <a:gd name="T74" fmla="*/ 92 w 324"/>
                  <a:gd name="T75" fmla="*/ 2 h 291"/>
                  <a:gd name="T76" fmla="*/ 110 w 324"/>
                  <a:gd name="T77" fmla="*/ 20 h 291"/>
                  <a:gd name="T78" fmla="*/ 138 w 324"/>
                  <a:gd name="T79" fmla="*/ 12 h 291"/>
                  <a:gd name="T80" fmla="*/ 158 w 324"/>
                  <a:gd name="T81" fmla="*/ 20 h 291"/>
                  <a:gd name="T82" fmla="*/ 179 w 324"/>
                  <a:gd name="T83" fmla="*/ 29 h 291"/>
                  <a:gd name="T84" fmla="*/ 210 w 324"/>
                  <a:gd name="T85" fmla="*/ 13 h 291"/>
                  <a:gd name="T86" fmla="*/ 237 w 324"/>
                  <a:gd name="T87" fmla="*/ 16 h 291"/>
                  <a:gd name="T88" fmla="*/ 265 w 324"/>
                  <a:gd name="T89" fmla="*/ 19 h 291"/>
                  <a:gd name="T90" fmla="*/ 296 w 324"/>
                  <a:gd name="T91" fmla="*/ 1 h 291"/>
                  <a:gd name="T92" fmla="*/ 308 w 324"/>
                  <a:gd name="T93" fmla="*/ 20 h 291"/>
                  <a:gd name="T94" fmla="*/ 312 w 324"/>
                  <a:gd name="T95" fmla="*/ 43 h 291"/>
                  <a:gd name="T96" fmla="*/ 324 w 324"/>
                  <a:gd name="T97" fmla="*/ 55 h 291"/>
                  <a:gd name="T98" fmla="*/ 317 w 324"/>
                  <a:gd name="T99" fmla="*/ 73 h 291"/>
                  <a:gd name="T100" fmla="*/ 299 w 324"/>
                  <a:gd name="T101" fmla="*/ 90 h 291"/>
                  <a:gd name="T102" fmla="*/ 289 w 324"/>
                  <a:gd name="T103" fmla="*/ 112 h 291"/>
                  <a:gd name="T104" fmla="*/ 278 w 324"/>
                  <a:gd name="T105" fmla="*/ 134 h 291"/>
                  <a:gd name="T106" fmla="*/ 268 w 324"/>
                  <a:gd name="T107" fmla="*/ 159 h 291"/>
                  <a:gd name="T108" fmla="*/ 258 w 324"/>
                  <a:gd name="T109" fmla="*/ 175 h 291"/>
                  <a:gd name="T110" fmla="*/ 248 w 324"/>
                  <a:gd name="T111" fmla="*/ 202 h 291"/>
                  <a:gd name="T112" fmla="*/ 231 w 324"/>
                  <a:gd name="T113" fmla="*/ 227 h 291"/>
                  <a:gd name="T114" fmla="*/ 214 w 324"/>
                  <a:gd name="T115" fmla="*/ 208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24" h="291">
                    <a:moveTo>
                      <a:pt x="214" y="208"/>
                    </a:moveTo>
                    <a:lnTo>
                      <a:pt x="193" y="215"/>
                    </a:lnTo>
                    <a:lnTo>
                      <a:pt x="181" y="233"/>
                    </a:lnTo>
                    <a:lnTo>
                      <a:pt x="169" y="251"/>
                    </a:lnTo>
                    <a:lnTo>
                      <a:pt x="161" y="277"/>
                    </a:lnTo>
                    <a:lnTo>
                      <a:pt x="152" y="276"/>
                    </a:lnTo>
                    <a:lnTo>
                      <a:pt x="153" y="285"/>
                    </a:lnTo>
                    <a:lnTo>
                      <a:pt x="126" y="286"/>
                    </a:lnTo>
                    <a:lnTo>
                      <a:pt x="121" y="282"/>
                    </a:lnTo>
                    <a:lnTo>
                      <a:pt x="117" y="284"/>
                    </a:lnTo>
                    <a:lnTo>
                      <a:pt x="113" y="288"/>
                    </a:lnTo>
                    <a:lnTo>
                      <a:pt x="110" y="278"/>
                    </a:lnTo>
                    <a:lnTo>
                      <a:pt x="109" y="291"/>
                    </a:lnTo>
                    <a:lnTo>
                      <a:pt x="109" y="286"/>
                    </a:lnTo>
                    <a:lnTo>
                      <a:pt x="106" y="288"/>
                    </a:lnTo>
                    <a:lnTo>
                      <a:pt x="97" y="288"/>
                    </a:lnTo>
                    <a:lnTo>
                      <a:pt x="86" y="290"/>
                    </a:lnTo>
                    <a:lnTo>
                      <a:pt x="74" y="260"/>
                    </a:lnTo>
                    <a:lnTo>
                      <a:pt x="76" y="258"/>
                    </a:lnTo>
                    <a:lnTo>
                      <a:pt x="71" y="253"/>
                    </a:lnTo>
                    <a:lnTo>
                      <a:pt x="73" y="253"/>
                    </a:lnTo>
                    <a:lnTo>
                      <a:pt x="66" y="246"/>
                    </a:lnTo>
                    <a:lnTo>
                      <a:pt x="37" y="227"/>
                    </a:lnTo>
                    <a:lnTo>
                      <a:pt x="22" y="226"/>
                    </a:lnTo>
                    <a:lnTo>
                      <a:pt x="19" y="227"/>
                    </a:lnTo>
                    <a:lnTo>
                      <a:pt x="5" y="229"/>
                    </a:lnTo>
                    <a:lnTo>
                      <a:pt x="0" y="227"/>
                    </a:lnTo>
                    <a:lnTo>
                      <a:pt x="2" y="186"/>
                    </a:lnTo>
                    <a:lnTo>
                      <a:pt x="5" y="144"/>
                    </a:lnTo>
                    <a:lnTo>
                      <a:pt x="25" y="110"/>
                    </a:lnTo>
                    <a:lnTo>
                      <a:pt x="27" y="81"/>
                    </a:lnTo>
                    <a:lnTo>
                      <a:pt x="23" y="65"/>
                    </a:lnTo>
                    <a:lnTo>
                      <a:pt x="24" y="64"/>
                    </a:lnTo>
                    <a:lnTo>
                      <a:pt x="25" y="51"/>
                    </a:lnTo>
                    <a:lnTo>
                      <a:pt x="33" y="31"/>
                    </a:lnTo>
                    <a:lnTo>
                      <a:pt x="38" y="8"/>
                    </a:lnTo>
                    <a:lnTo>
                      <a:pt x="64" y="0"/>
                    </a:lnTo>
                    <a:lnTo>
                      <a:pt x="92" y="2"/>
                    </a:lnTo>
                    <a:lnTo>
                      <a:pt x="110" y="20"/>
                    </a:lnTo>
                    <a:lnTo>
                      <a:pt x="138" y="12"/>
                    </a:lnTo>
                    <a:lnTo>
                      <a:pt x="158" y="20"/>
                    </a:lnTo>
                    <a:lnTo>
                      <a:pt x="179" y="29"/>
                    </a:lnTo>
                    <a:lnTo>
                      <a:pt x="210" y="13"/>
                    </a:lnTo>
                    <a:lnTo>
                      <a:pt x="237" y="16"/>
                    </a:lnTo>
                    <a:lnTo>
                      <a:pt x="265" y="19"/>
                    </a:lnTo>
                    <a:lnTo>
                      <a:pt x="296" y="1"/>
                    </a:lnTo>
                    <a:lnTo>
                      <a:pt x="308" y="20"/>
                    </a:lnTo>
                    <a:lnTo>
                      <a:pt x="312" y="43"/>
                    </a:lnTo>
                    <a:lnTo>
                      <a:pt x="324" y="55"/>
                    </a:lnTo>
                    <a:lnTo>
                      <a:pt x="317" y="73"/>
                    </a:lnTo>
                    <a:lnTo>
                      <a:pt x="299" y="90"/>
                    </a:lnTo>
                    <a:lnTo>
                      <a:pt x="289" y="112"/>
                    </a:lnTo>
                    <a:lnTo>
                      <a:pt x="278" y="134"/>
                    </a:lnTo>
                    <a:lnTo>
                      <a:pt x="268" y="159"/>
                    </a:lnTo>
                    <a:lnTo>
                      <a:pt x="258" y="175"/>
                    </a:lnTo>
                    <a:lnTo>
                      <a:pt x="248" y="202"/>
                    </a:lnTo>
                    <a:lnTo>
                      <a:pt x="231" y="227"/>
                    </a:lnTo>
                    <a:lnTo>
                      <a:pt x="214" y="208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65" name="Freeform 126"/>
              <p:cNvSpPr>
                <a:spLocks/>
              </p:cNvSpPr>
              <p:nvPr/>
            </p:nvSpPr>
            <p:spPr bwMode="auto">
              <a:xfrm>
                <a:off x="2429008" y="2591131"/>
                <a:ext cx="236074" cy="270206"/>
              </a:xfrm>
              <a:custGeom>
                <a:avLst/>
                <a:gdLst>
                  <a:gd name="T0" fmla="*/ 83 w 83"/>
                  <a:gd name="T1" fmla="*/ 47 h 95"/>
                  <a:gd name="T2" fmla="*/ 70 w 83"/>
                  <a:gd name="T3" fmla="*/ 66 h 95"/>
                  <a:gd name="T4" fmla="*/ 58 w 83"/>
                  <a:gd name="T5" fmla="*/ 85 h 95"/>
                  <a:gd name="T6" fmla="*/ 50 w 83"/>
                  <a:gd name="T7" fmla="*/ 95 h 95"/>
                  <a:gd name="T8" fmla="*/ 22 w 83"/>
                  <a:gd name="T9" fmla="*/ 81 h 95"/>
                  <a:gd name="T10" fmla="*/ 26 w 83"/>
                  <a:gd name="T11" fmla="*/ 77 h 95"/>
                  <a:gd name="T12" fmla="*/ 20 w 83"/>
                  <a:gd name="T13" fmla="*/ 72 h 95"/>
                  <a:gd name="T14" fmla="*/ 1 w 83"/>
                  <a:gd name="T15" fmla="*/ 52 h 95"/>
                  <a:gd name="T16" fmla="*/ 1 w 83"/>
                  <a:gd name="T17" fmla="*/ 47 h 95"/>
                  <a:gd name="T18" fmla="*/ 11 w 83"/>
                  <a:gd name="T19" fmla="*/ 45 h 95"/>
                  <a:gd name="T20" fmla="*/ 0 w 83"/>
                  <a:gd name="T21" fmla="*/ 42 h 95"/>
                  <a:gd name="T22" fmla="*/ 9 w 83"/>
                  <a:gd name="T23" fmla="*/ 36 h 95"/>
                  <a:gd name="T24" fmla="*/ 0 w 83"/>
                  <a:gd name="T25" fmla="*/ 30 h 95"/>
                  <a:gd name="T26" fmla="*/ 20 w 83"/>
                  <a:gd name="T27" fmla="*/ 9 h 95"/>
                  <a:gd name="T28" fmla="*/ 57 w 83"/>
                  <a:gd name="T29" fmla="*/ 0 h 95"/>
                  <a:gd name="T30" fmla="*/ 75 w 83"/>
                  <a:gd name="T31" fmla="*/ 29 h 95"/>
                  <a:gd name="T32" fmla="*/ 73 w 83"/>
                  <a:gd name="T33" fmla="*/ 49 h 95"/>
                  <a:gd name="T34" fmla="*/ 83 w 83"/>
                  <a:gd name="T35" fmla="*/ 47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3" h="95">
                    <a:moveTo>
                      <a:pt x="83" y="47"/>
                    </a:moveTo>
                    <a:lnTo>
                      <a:pt x="70" y="66"/>
                    </a:lnTo>
                    <a:lnTo>
                      <a:pt x="58" y="85"/>
                    </a:lnTo>
                    <a:lnTo>
                      <a:pt x="50" y="95"/>
                    </a:lnTo>
                    <a:lnTo>
                      <a:pt x="22" y="81"/>
                    </a:lnTo>
                    <a:lnTo>
                      <a:pt x="26" y="77"/>
                    </a:lnTo>
                    <a:lnTo>
                      <a:pt x="20" y="72"/>
                    </a:lnTo>
                    <a:lnTo>
                      <a:pt x="1" y="52"/>
                    </a:lnTo>
                    <a:lnTo>
                      <a:pt x="1" y="47"/>
                    </a:lnTo>
                    <a:lnTo>
                      <a:pt x="11" y="45"/>
                    </a:lnTo>
                    <a:lnTo>
                      <a:pt x="0" y="42"/>
                    </a:lnTo>
                    <a:lnTo>
                      <a:pt x="9" y="36"/>
                    </a:lnTo>
                    <a:lnTo>
                      <a:pt x="0" y="30"/>
                    </a:lnTo>
                    <a:lnTo>
                      <a:pt x="20" y="9"/>
                    </a:lnTo>
                    <a:lnTo>
                      <a:pt x="57" y="0"/>
                    </a:lnTo>
                    <a:lnTo>
                      <a:pt x="75" y="29"/>
                    </a:lnTo>
                    <a:lnTo>
                      <a:pt x="73" y="49"/>
                    </a:lnTo>
                    <a:lnTo>
                      <a:pt x="83" y="47"/>
                    </a:lnTo>
                    <a:close/>
                  </a:path>
                </a:pathLst>
              </a:custGeom>
              <a:solidFill>
                <a:srgbClr val="990099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66" name="Freeform 127"/>
              <p:cNvSpPr>
                <a:spLocks/>
              </p:cNvSpPr>
              <p:nvPr/>
            </p:nvSpPr>
            <p:spPr bwMode="auto">
              <a:xfrm>
                <a:off x="2517180" y="1265701"/>
                <a:ext cx="1268545" cy="1311209"/>
              </a:xfrm>
              <a:custGeom>
                <a:avLst/>
                <a:gdLst>
                  <a:gd name="T0" fmla="*/ 98 w 446"/>
                  <a:gd name="T1" fmla="*/ 432 h 461"/>
                  <a:gd name="T2" fmla="*/ 115 w 446"/>
                  <a:gd name="T3" fmla="*/ 461 h 461"/>
                  <a:gd name="T4" fmla="*/ 137 w 446"/>
                  <a:gd name="T5" fmla="*/ 459 h 461"/>
                  <a:gd name="T6" fmla="*/ 160 w 446"/>
                  <a:gd name="T7" fmla="*/ 444 h 461"/>
                  <a:gd name="T8" fmla="*/ 182 w 446"/>
                  <a:gd name="T9" fmla="*/ 453 h 461"/>
                  <a:gd name="T10" fmla="*/ 196 w 446"/>
                  <a:gd name="T11" fmla="*/ 404 h 461"/>
                  <a:gd name="T12" fmla="*/ 217 w 446"/>
                  <a:gd name="T13" fmla="*/ 378 h 461"/>
                  <a:gd name="T14" fmla="*/ 239 w 446"/>
                  <a:gd name="T15" fmla="*/ 367 h 461"/>
                  <a:gd name="T16" fmla="*/ 249 w 446"/>
                  <a:gd name="T17" fmla="*/ 353 h 461"/>
                  <a:gd name="T18" fmla="*/ 275 w 446"/>
                  <a:gd name="T19" fmla="*/ 337 h 461"/>
                  <a:gd name="T20" fmla="*/ 312 w 446"/>
                  <a:gd name="T21" fmla="*/ 308 h 461"/>
                  <a:gd name="T22" fmla="*/ 343 w 446"/>
                  <a:gd name="T23" fmla="*/ 312 h 461"/>
                  <a:gd name="T24" fmla="*/ 397 w 446"/>
                  <a:gd name="T25" fmla="*/ 301 h 461"/>
                  <a:gd name="T26" fmla="*/ 441 w 446"/>
                  <a:gd name="T27" fmla="*/ 273 h 461"/>
                  <a:gd name="T28" fmla="*/ 444 w 446"/>
                  <a:gd name="T29" fmla="*/ 227 h 461"/>
                  <a:gd name="T30" fmla="*/ 446 w 446"/>
                  <a:gd name="T31" fmla="*/ 182 h 461"/>
                  <a:gd name="T32" fmla="*/ 414 w 446"/>
                  <a:gd name="T33" fmla="*/ 159 h 461"/>
                  <a:gd name="T34" fmla="*/ 363 w 446"/>
                  <a:gd name="T35" fmla="*/ 131 h 461"/>
                  <a:gd name="T36" fmla="*/ 343 w 446"/>
                  <a:gd name="T37" fmla="*/ 106 h 461"/>
                  <a:gd name="T38" fmla="*/ 303 w 446"/>
                  <a:gd name="T39" fmla="*/ 76 h 461"/>
                  <a:gd name="T40" fmla="*/ 263 w 446"/>
                  <a:gd name="T41" fmla="*/ 46 h 461"/>
                  <a:gd name="T42" fmla="*/ 224 w 446"/>
                  <a:gd name="T43" fmla="*/ 16 h 461"/>
                  <a:gd name="T44" fmla="*/ 180 w 446"/>
                  <a:gd name="T45" fmla="*/ 0 h 461"/>
                  <a:gd name="T46" fmla="*/ 159 w 446"/>
                  <a:gd name="T47" fmla="*/ 33 h 461"/>
                  <a:gd name="T48" fmla="*/ 165 w 446"/>
                  <a:gd name="T49" fmla="*/ 100 h 461"/>
                  <a:gd name="T50" fmla="*/ 171 w 446"/>
                  <a:gd name="T51" fmla="*/ 165 h 461"/>
                  <a:gd name="T52" fmla="*/ 177 w 446"/>
                  <a:gd name="T53" fmla="*/ 231 h 461"/>
                  <a:gd name="T54" fmla="*/ 187 w 446"/>
                  <a:gd name="T55" fmla="*/ 269 h 461"/>
                  <a:gd name="T56" fmla="*/ 157 w 446"/>
                  <a:gd name="T57" fmla="*/ 295 h 461"/>
                  <a:gd name="T58" fmla="*/ 105 w 446"/>
                  <a:gd name="T59" fmla="*/ 295 h 461"/>
                  <a:gd name="T60" fmla="*/ 76 w 446"/>
                  <a:gd name="T61" fmla="*/ 292 h 461"/>
                  <a:gd name="T62" fmla="*/ 34 w 446"/>
                  <a:gd name="T63" fmla="*/ 303 h 461"/>
                  <a:gd name="T64" fmla="*/ 5 w 446"/>
                  <a:gd name="T65" fmla="*/ 320 h 461"/>
                  <a:gd name="T66" fmla="*/ 7 w 446"/>
                  <a:gd name="T67" fmla="*/ 349 h 461"/>
                  <a:gd name="T68" fmla="*/ 23 w 446"/>
                  <a:gd name="T69" fmla="*/ 392 h 461"/>
                  <a:gd name="T70" fmla="*/ 36 w 446"/>
                  <a:gd name="T71" fmla="*/ 399 h 461"/>
                  <a:gd name="T72" fmla="*/ 61 w 446"/>
                  <a:gd name="T73" fmla="*/ 401 h 461"/>
                  <a:gd name="T74" fmla="*/ 83 w 446"/>
                  <a:gd name="T75" fmla="*/ 389 h 461"/>
                  <a:gd name="T76" fmla="*/ 102 w 446"/>
                  <a:gd name="T77" fmla="*/ 422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46" h="461">
                    <a:moveTo>
                      <a:pt x="102" y="422"/>
                    </a:moveTo>
                    <a:lnTo>
                      <a:pt x="98" y="432"/>
                    </a:lnTo>
                    <a:lnTo>
                      <a:pt x="101" y="433"/>
                    </a:lnTo>
                    <a:lnTo>
                      <a:pt x="115" y="461"/>
                    </a:lnTo>
                    <a:lnTo>
                      <a:pt x="121" y="455"/>
                    </a:lnTo>
                    <a:lnTo>
                      <a:pt x="137" y="459"/>
                    </a:lnTo>
                    <a:lnTo>
                      <a:pt x="150" y="451"/>
                    </a:lnTo>
                    <a:lnTo>
                      <a:pt x="160" y="444"/>
                    </a:lnTo>
                    <a:lnTo>
                      <a:pt x="163" y="456"/>
                    </a:lnTo>
                    <a:lnTo>
                      <a:pt x="182" y="453"/>
                    </a:lnTo>
                    <a:lnTo>
                      <a:pt x="189" y="412"/>
                    </a:lnTo>
                    <a:lnTo>
                      <a:pt x="196" y="404"/>
                    </a:lnTo>
                    <a:lnTo>
                      <a:pt x="211" y="391"/>
                    </a:lnTo>
                    <a:lnTo>
                      <a:pt x="217" y="378"/>
                    </a:lnTo>
                    <a:lnTo>
                      <a:pt x="221" y="361"/>
                    </a:lnTo>
                    <a:lnTo>
                      <a:pt x="239" y="367"/>
                    </a:lnTo>
                    <a:lnTo>
                      <a:pt x="243" y="356"/>
                    </a:lnTo>
                    <a:lnTo>
                      <a:pt x="249" y="353"/>
                    </a:lnTo>
                    <a:lnTo>
                      <a:pt x="259" y="338"/>
                    </a:lnTo>
                    <a:lnTo>
                      <a:pt x="275" y="337"/>
                    </a:lnTo>
                    <a:lnTo>
                      <a:pt x="278" y="325"/>
                    </a:lnTo>
                    <a:lnTo>
                      <a:pt x="312" y="308"/>
                    </a:lnTo>
                    <a:lnTo>
                      <a:pt x="338" y="311"/>
                    </a:lnTo>
                    <a:lnTo>
                      <a:pt x="343" y="312"/>
                    </a:lnTo>
                    <a:lnTo>
                      <a:pt x="367" y="302"/>
                    </a:lnTo>
                    <a:lnTo>
                      <a:pt x="397" y="301"/>
                    </a:lnTo>
                    <a:lnTo>
                      <a:pt x="427" y="300"/>
                    </a:lnTo>
                    <a:lnTo>
                      <a:pt x="441" y="273"/>
                    </a:lnTo>
                    <a:lnTo>
                      <a:pt x="442" y="250"/>
                    </a:lnTo>
                    <a:lnTo>
                      <a:pt x="444" y="227"/>
                    </a:lnTo>
                    <a:lnTo>
                      <a:pt x="445" y="205"/>
                    </a:lnTo>
                    <a:lnTo>
                      <a:pt x="446" y="182"/>
                    </a:lnTo>
                    <a:lnTo>
                      <a:pt x="415" y="182"/>
                    </a:lnTo>
                    <a:lnTo>
                      <a:pt x="414" y="159"/>
                    </a:lnTo>
                    <a:lnTo>
                      <a:pt x="376" y="143"/>
                    </a:lnTo>
                    <a:lnTo>
                      <a:pt x="363" y="131"/>
                    </a:lnTo>
                    <a:lnTo>
                      <a:pt x="363" y="122"/>
                    </a:lnTo>
                    <a:lnTo>
                      <a:pt x="343" y="106"/>
                    </a:lnTo>
                    <a:lnTo>
                      <a:pt x="323" y="91"/>
                    </a:lnTo>
                    <a:lnTo>
                      <a:pt x="303" y="76"/>
                    </a:lnTo>
                    <a:lnTo>
                      <a:pt x="283" y="61"/>
                    </a:lnTo>
                    <a:lnTo>
                      <a:pt x="263" y="46"/>
                    </a:lnTo>
                    <a:lnTo>
                      <a:pt x="243" y="31"/>
                    </a:lnTo>
                    <a:lnTo>
                      <a:pt x="224" y="16"/>
                    </a:lnTo>
                    <a:lnTo>
                      <a:pt x="204" y="0"/>
                    </a:lnTo>
                    <a:lnTo>
                      <a:pt x="180" y="0"/>
                    </a:lnTo>
                    <a:lnTo>
                      <a:pt x="157" y="0"/>
                    </a:lnTo>
                    <a:lnTo>
                      <a:pt x="159" y="33"/>
                    </a:lnTo>
                    <a:lnTo>
                      <a:pt x="162" y="66"/>
                    </a:lnTo>
                    <a:lnTo>
                      <a:pt x="165" y="100"/>
                    </a:lnTo>
                    <a:lnTo>
                      <a:pt x="168" y="133"/>
                    </a:lnTo>
                    <a:lnTo>
                      <a:pt x="171" y="165"/>
                    </a:lnTo>
                    <a:lnTo>
                      <a:pt x="174" y="198"/>
                    </a:lnTo>
                    <a:lnTo>
                      <a:pt x="177" y="231"/>
                    </a:lnTo>
                    <a:lnTo>
                      <a:pt x="180" y="264"/>
                    </a:lnTo>
                    <a:lnTo>
                      <a:pt x="187" y="269"/>
                    </a:lnTo>
                    <a:lnTo>
                      <a:pt x="183" y="295"/>
                    </a:lnTo>
                    <a:lnTo>
                      <a:pt x="157" y="295"/>
                    </a:lnTo>
                    <a:lnTo>
                      <a:pt x="131" y="295"/>
                    </a:lnTo>
                    <a:lnTo>
                      <a:pt x="105" y="295"/>
                    </a:lnTo>
                    <a:lnTo>
                      <a:pt x="79" y="295"/>
                    </a:lnTo>
                    <a:lnTo>
                      <a:pt x="76" y="292"/>
                    </a:lnTo>
                    <a:lnTo>
                      <a:pt x="38" y="302"/>
                    </a:lnTo>
                    <a:lnTo>
                      <a:pt x="34" y="303"/>
                    </a:lnTo>
                    <a:lnTo>
                      <a:pt x="18" y="294"/>
                    </a:lnTo>
                    <a:lnTo>
                      <a:pt x="5" y="320"/>
                    </a:lnTo>
                    <a:lnTo>
                      <a:pt x="0" y="318"/>
                    </a:lnTo>
                    <a:lnTo>
                      <a:pt x="7" y="349"/>
                    </a:lnTo>
                    <a:lnTo>
                      <a:pt x="15" y="361"/>
                    </a:lnTo>
                    <a:lnTo>
                      <a:pt x="23" y="392"/>
                    </a:lnTo>
                    <a:lnTo>
                      <a:pt x="19" y="399"/>
                    </a:lnTo>
                    <a:lnTo>
                      <a:pt x="36" y="399"/>
                    </a:lnTo>
                    <a:lnTo>
                      <a:pt x="45" y="403"/>
                    </a:lnTo>
                    <a:lnTo>
                      <a:pt x="61" y="401"/>
                    </a:lnTo>
                    <a:lnTo>
                      <a:pt x="79" y="394"/>
                    </a:lnTo>
                    <a:lnTo>
                      <a:pt x="83" y="389"/>
                    </a:lnTo>
                    <a:lnTo>
                      <a:pt x="92" y="414"/>
                    </a:lnTo>
                    <a:lnTo>
                      <a:pt x="102" y="422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67" name="Freeform 128"/>
              <p:cNvSpPr>
                <a:spLocks/>
              </p:cNvSpPr>
              <p:nvPr/>
            </p:nvSpPr>
            <p:spPr bwMode="auto">
              <a:xfrm>
                <a:off x="4511014" y="1399382"/>
                <a:ext cx="796396" cy="1410758"/>
              </a:xfrm>
              <a:custGeom>
                <a:avLst/>
                <a:gdLst>
                  <a:gd name="T0" fmla="*/ 276 w 280"/>
                  <a:gd name="T1" fmla="*/ 124 h 496"/>
                  <a:gd name="T2" fmla="*/ 249 w 280"/>
                  <a:gd name="T3" fmla="*/ 109 h 496"/>
                  <a:gd name="T4" fmla="*/ 221 w 280"/>
                  <a:gd name="T5" fmla="*/ 93 h 496"/>
                  <a:gd name="T6" fmla="*/ 194 w 280"/>
                  <a:gd name="T7" fmla="*/ 78 h 496"/>
                  <a:gd name="T8" fmla="*/ 167 w 280"/>
                  <a:gd name="T9" fmla="*/ 62 h 496"/>
                  <a:gd name="T10" fmla="*/ 139 w 280"/>
                  <a:gd name="T11" fmla="*/ 47 h 496"/>
                  <a:gd name="T12" fmla="*/ 112 w 280"/>
                  <a:gd name="T13" fmla="*/ 31 h 496"/>
                  <a:gd name="T14" fmla="*/ 85 w 280"/>
                  <a:gd name="T15" fmla="*/ 16 h 496"/>
                  <a:gd name="T16" fmla="*/ 58 w 280"/>
                  <a:gd name="T17" fmla="*/ 0 h 496"/>
                  <a:gd name="T18" fmla="*/ 31 w 280"/>
                  <a:gd name="T19" fmla="*/ 16 h 496"/>
                  <a:gd name="T20" fmla="*/ 35 w 280"/>
                  <a:gd name="T21" fmla="*/ 39 h 496"/>
                  <a:gd name="T22" fmla="*/ 38 w 280"/>
                  <a:gd name="T23" fmla="*/ 62 h 496"/>
                  <a:gd name="T24" fmla="*/ 60 w 280"/>
                  <a:gd name="T25" fmla="*/ 98 h 496"/>
                  <a:gd name="T26" fmla="*/ 54 w 280"/>
                  <a:gd name="T27" fmla="*/ 111 h 496"/>
                  <a:gd name="T28" fmla="*/ 53 w 280"/>
                  <a:gd name="T29" fmla="*/ 134 h 496"/>
                  <a:gd name="T30" fmla="*/ 51 w 280"/>
                  <a:gd name="T31" fmla="*/ 158 h 496"/>
                  <a:gd name="T32" fmla="*/ 50 w 280"/>
                  <a:gd name="T33" fmla="*/ 181 h 496"/>
                  <a:gd name="T34" fmla="*/ 49 w 280"/>
                  <a:gd name="T35" fmla="*/ 205 h 496"/>
                  <a:gd name="T36" fmla="*/ 37 w 280"/>
                  <a:gd name="T37" fmla="*/ 224 h 496"/>
                  <a:gd name="T38" fmla="*/ 24 w 280"/>
                  <a:gd name="T39" fmla="*/ 242 h 496"/>
                  <a:gd name="T40" fmla="*/ 12 w 280"/>
                  <a:gd name="T41" fmla="*/ 260 h 496"/>
                  <a:gd name="T42" fmla="*/ 0 w 280"/>
                  <a:gd name="T43" fmla="*/ 279 h 496"/>
                  <a:gd name="T44" fmla="*/ 1 w 280"/>
                  <a:gd name="T45" fmla="*/ 304 h 496"/>
                  <a:gd name="T46" fmla="*/ 13 w 280"/>
                  <a:gd name="T47" fmla="*/ 323 h 496"/>
                  <a:gd name="T48" fmla="*/ 23 w 280"/>
                  <a:gd name="T49" fmla="*/ 323 h 496"/>
                  <a:gd name="T50" fmla="*/ 37 w 280"/>
                  <a:gd name="T51" fmla="*/ 354 h 496"/>
                  <a:gd name="T52" fmla="*/ 40 w 280"/>
                  <a:gd name="T53" fmla="*/ 389 h 496"/>
                  <a:gd name="T54" fmla="*/ 58 w 280"/>
                  <a:gd name="T55" fmla="*/ 420 h 496"/>
                  <a:gd name="T56" fmla="*/ 27 w 280"/>
                  <a:gd name="T57" fmla="*/ 420 h 496"/>
                  <a:gd name="T58" fmla="*/ 13 w 280"/>
                  <a:gd name="T59" fmla="*/ 427 h 496"/>
                  <a:gd name="T60" fmla="*/ 36 w 280"/>
                  <a:gd name="T61" fmla="*/ 456 h 496"/>
                  <a:gd name="T62" fmla="*/ 53 w 280"/>
                  <a:gd name="T63" fmla="*/ 496 h 496"/>
                  <a:gd name="T64" fmla="*/ 78 w 280"/>
                  <a:gd name="T65" fmla="*/ 487 h 496"/>
                  <a:gd name="T66" fmla="*/ 84 w 280"/>
                  <a:gd name="T67" fmla="*/ 491 h 496"/>
                  <a:gd name="T68" fmla="*/ 99 w 280"/>
                  <a:gd name="T69" fmla="*/ 488 h 496"/>
                  <a:gd name="T70" fmla="*/ 138 w 280"/>
                  <a:gd name="T71" fmla="*/ 480 h 496"/>
                  <a:gd name="T72" fmla="*/ 150 w 280"/>
                  <a:gd name="T73" fmla="*/ 464 h 496"/>
                  <a:gd name="T74" fmla="*/ 146 w 280"/>
                  <a:gd name="T75" fmla="*/ 455 h 496"/>
                  <a:gd name="T76" fmla="*/ 185 w 280"/>
                  <a:gd name="T77" fmla="*/ 447 h 496"/>
                  <a:gd name="T78" fmla="*/ 206 w 280"/>
                  <a:gd name="T79" fmla="*/ 422 h 496"/>
                  <a:gd name="T80" fmla="*/ 226 w 280"/>
                  <a:gd name="T81" fmla="*/ 397 h 496"/>
                  <a:gd name="T82" fmla="*/ 253 w 280"/>
                  <a:gd name="T83" fmla="*/ 391 h 496"/>
                  <a:gd name="T84" fmla="*/ 250 w 280"/>
                  <a:gd name="T85" fmla="*/ 374 h 496"/>
                  <a:gd name="T86" fmla="*/ 245 w 280"/>
                  <a:gd name="T87" fmla="*/ 357 h 496"/>
                  <a:gd name="T88" fmla="*/ 234 w 280"/>
                  <a:gd name="T89" fmla="*/ 334 h 496"/>
                  <a:gd name="T90" fmla="*/ 223 w 280"/>
                  <a:gd name="T91" fmla="*/ 332 h 496"/>
                  <a:gd name="T92" fmla="*/ 233 w 280"/>
                  <a:gd name="T93" fmla="*/ 308 h 496"/>
                  <a:gd name="T94" fmla="*/ 236 w 280"/>
                  <a:gd name="T95" fmla="*/ 294 h 496"/>
                  <a:gd name="T96" fmla="*/ 239 w 280"/>
                  <a:gd name="T97" fmla="*/ 286 h 496"/>
                  <a:gd name="T98" fmla="*/ 240 w 280"/>
                  <a:gd name="T99" fmla="*/ 275 h 496"/>
                  <a:gd name="T100" fmla="*/ 253 w 280"/>
                  <a:gd name="T101" fmla="*/ 251 h 496"/>
                  <a:gd name="T102" fmla="*/ 263 w 280"/>
                  <a:gd name="T103" fmla="*/ 243 h 496"/>
                  <a:gd name="T104" fmla="*/ 280 w 280"/>
                  <a:gd name="T105" fmla="*/ 242 h 496"/>
                  <a:gd name="T106" fmla="*/ 279 w 280"/>
                  <a:gd name="T107" fmla="*/ 213 h 496"/>
                  <a:gd name="T108" fmla="*/ 278 w 280"/>
                  <a:gd name="T109" fmla="*/ 183 h 496"/>
                  <a:gd name="T110" fmla="*/ 277 w 280"/>
                  <a:gd name="T111" fmla="*/ 154 h 496"/>
                  <a:gd name="T112" fmla="*/ 276 w 280"/>
                  <a:gd name="T113" fmla="*/ 124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0" h="496">
                    <a:moveTo>
                      <a:pt x="276" y="124"/>
                    </a:moveTo>
                    <a:lnTo>
                      <a:pt x="249" y="109"/>
                    </a:lnTo>
                    <a:lnTo>
                      <a:pt x="221" y="93"/>
                    </a:lnTo>
                    <a:lnTo>
                      <a:pt x="194" y="78"/>
                    </a:lnTo>
                    <a:lnTo>
                      <a:pt x="167" y="62"/>
                    </a:lnTo>
                    <a:lnTo>
                      <a:pt x="139" y="47"/>
                    </a:lnTo>
                    <a:lnTo>
                      <a:pt x="112" y="31"/>
                    </a:lnTo>
                    <a:lnTo>
                      <a:pt x="85" y="16"/>
                    </a:lnTo>
                    <a:lnTo>
                      <a:pt x="58" y="0"/>
                    </a:lnTo>
                    <a:lnTo>
                      <a:pt x="31" y="16"/>
                    </a:lnTo>
                    <a:lnTo>
                      <a:pt x="35" y="39"/>
                    </a:lnTo>
                    <a:lnTo>
                      <a:pt x="38" y="62"/>
                    </a:lnTo>
                    <a:lnTo>
                      <a:pt x="60" y="98"/>
                    </a:lnTo>
                    <a:lnTo>
                      <a:pt x="54" y="111"/>
                    </a:lnTo>
                    <a:lnTo>
                      <a:pt x="53" y="134"/>
                    </a:lnTo>
                    <a:lnTo>
                      <a:pt x="51" y="158"/>
                    </a:lnTo>
                    <a:lnTo>
                      <a:pt x="50" y="181"/>
                    </a:lnTo>
                    <a:lnTo>
                      <a:pt x="49" y="205"/>
                    </a:lnTo>
                    <a:lnTo>
                      <a:pt x="37" y="224"/>
                    </a:lnTo>
                    <a:lnTo>
                      <a:pt x="24" y="242"/>
                    </a:lnTo>
                    <a:lnTo>
                      <a:pt x="12" y="260"/>
                    </a:lnTo>
                    <a:lnTo>
                      <a:pt x="0" y="279"/>
                    </a:lnTo>
                    <a:lnTo>
                      <a:pt x="1" y="304"/>
                    </a:lnTo>
                    <a:lnTo>
                      <a:pt x="13" y="323"/>
                    </a:lnTo>
                    <a:lnTo>
                      <a:pt x="23" y="323"/>
                    </a:lnTo>
                    <a:lnTo>
                      <a:pt x="37" y="354"/>
                    </a:lnTo>
                    <a:lnTo>
                      <a:pt x="40" y="389"/>
                    </a:lnTo>
                    <a:lnTo>
                      <a:pt x="58" y="420"/>
                    </a:lnTo>
                    <a:lnTo>
                      <a:pt x="27" y="420"/>
                    </a:lnTo>
                    <a:lnTo>
                      <a:pt x="13" y="427"/>
                    </a:lnTo>
                    <a:lnTo>
                      <a:pt x="36" y="456"/>
                    </a:lnTo>
                    <a:lnTo>
                      <a:pt x="53" y="496"/>
                    </a:lnTo>
                    <a:lnTo>
                      <a:pt x="78" y="487"/>
                    </a:lnTo>
                    <a:lnTo>
                      <a:pt x="84" y="491"/>
                    </a:lnTo>
                    <a:lnTo>
                      <a:pt x="99" y="488"/>
                    </a:lnTo>
                    <a:lnTo>
                      <a:pt x="138" y="480"/>
                    </a:lnTo>
                    <a:lnTo>
                      <a:pt x="150" y="464"/>
                    </a:lnTo>
                    <a:lnTo>
                      <a:pt x="146" y="455"/>
                    </a:lnTo>
                    <a:lnTo>
                      <a:pt x="185" y="447"/>
                    </a:lnTo>
                    <a:lnTo>
                      <a:pt x="206" y="422"/>
                    </a:lnTo>
                    <a:lnTo>
                      <a:pt x="226" y="397"/>
                    </a:lnTo>
                    <a:lnTo>
                      <a:pt x="253" y="391"/>
                    </a:lnTo>
                    <a:lnTo>
                      <a:pt x="250" y="374"/>
                    </a:lnTo>
                    <a:lnTo>
                      <a:pt x="245" y="357"/>
                    </a:lnTo>
                    <a:lnTo>
                      <a:pt x="234" y="334"/>
                    </a:lnTo>
                    <a:lnTo>
                      <a:pt x="223" y="332"/>
                    </a:lnTo>
                    <a:lnTo>
                      <a:pt x="233" y="308"/>
                    </a:lnTo>
                    <a:lnTo>
                      <a:pt x="236" y="294"/>
                    </a:lnTo>
                    <a:lnTo>
                      <a:pt x="239" y="286"/>
                    </a:lnTo>
                    <a:lnTo>
                      <a:pt x="240" y="275"/>
                    </a:lnTo>
                    <a:lnTo>
                      <a:pt x="253" y="251"/>
                    </a:lnTo>
                    <a:lnTo>
                      <a:pt x="263" y="243"/>
                    </a:lnTo>
                    <a:lnTo>
                      <a:pt x="280" y="242"/>
                    </a:lnTo>
                    <a:lnTo>
                      <a:pt x="279" y="213"/>
                    </a:lnTo>
                    <a:lnTo>
                      <a:pt x="278" y="183"/>
                    </a:lnTo>
                    <a:lnTo>
                      <a:pt x="277" y="154"/>
                    </a:lnTo>
                    <a:lnTo>
                      <a:pt x="276" y="12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68" name="Freeform 129"/>
              <p:cNvSpPr>
                <a:spLocks/>
              </p:cNvSpPr>
              <p:nvPr/>
            </p:nvSpPr>
            <p:spPr bwMode="auto">
              <a:xfrm>
                <a:off x="6265929" y="1885752"/>
                <a:ext cx="511969" cy="506280"/>
              </a:xfrm>
              <a:custGeom>
                <a:avLst/>
                <a:gdLst>
                  <a:gd name="T0" fmla="*/ 0 w 180"/>
                  <a:gd name="T1" fmla="*/ 136 h 178"/>
                  <a:gd name="T2" fmla="*/ 3 w 180"/>
                  <a:gd name="T3" fmla="*/ 112 h 178"/>
                  <a:gd name="T4" fmla="*/ 6 w 180"/>
                  <a:gd name="T5" fmla="*/ 70 h 178"/>
                  <a:gd name="T6" fmla="*/ 17 w 180"/>
                  <a:gd name="T7" fmla="*/ 30 h 178"/>
                  <a:gd name="T8" fmla="*/ 34 w 180"/>
                  <a:gd name="T9" fmla="*/ 17 h 178"/>
                  <a:gd name="T10" fmla="*/ 51 w 180"/>
                  <a:gd name="T11" fmla="*/ 4 h 178"/>
                  <a:gd name="T12" fmla="*/ 54 w 180"/>
                  <a:gd name="T13" fmla="*/ 0 h 178"/>
                  <a:gd name="T14" fmla="*/ 63 w 180"/>
                  <a:gd name="T15" fmla="*/ 22 h 178"/>
                  <a:gd name="T16" fmla="*/ 71 w 180"/>
                  <a:gd name="T17" fmla="*/ 44 h 178"/>
                  <a:gd name="T18" fmla="*/ 80 w 180"/>
                  <a:gd name="T19" fmla="*/ 66 h 178"/>
                  <a:gd name="T20" fmla="*/ 89 w 180"/>
                  <a:gd name="T21" fmla="*/ 89 h 178"/>
                  <a:gd name="T22" fmla="*/ 90 w 180"/>
                  <a:gd name="T23" fmla="*/ 81 h 178"/>
                  <a:gd name="T24" fmla="*/ 97 w 180"/>
                  <a:gd name="T25" fmla="*/ 86 h 178"/>
                  <a:gd name="T26" fmla="*/ 119 w 180"/>
                  <a:gd name="T27" fmla="*/ 102 h 178"/>
                  <a:gd name="T28" fmla="*/ 149 w 180"/>
                  <a:gd name="T29" fmla="*/ 131 h 178"/>
                  <a:gd name="T30" fmla="*/ 178 w 180"/>
                  <a:gd name="T31" fmla="*/ 158 h 178"/>
                  <a:gd name="T32" fmla="*/ 180 w 180"/>
                  <a:gd name="T33" fmla="*/ 166 h 178"/>
                  <a:gd name="T34" fmla="*/ 178 w 180"/>
                  <a:gd name="T35" fmla="*/ 168 h 178"/>
                  <a:gd name="T36" fmla="*/ 169 w 180"/>
                  <a:gd name="T37" fmla="*/ 171 h 178"/>
                  <a:gd name="T38" fmla="*/ 155 w 180"/>
                  <a:gd name="T39" fmla="*/ 178 h 178"/>
                  <a:gd name="T40" fmla="*/ 153 w 180"/>
                  <a:gd name="T41" fmla="*/ 170 h 178"/>
                  <a:gd name="T42" fmla="*/ 130 w 180"/>
                  <a:gd name="T43" fmla="*/ 162 h 178"/>
                  <a:gd name="T44" fmla="*/ 113 w 180"/>
                  <a:gd name="T45" fmla="*/ 143 h 178"/>
                  <a:gd name="T46" fmla="*/ 104 w 180"/>
                  <a:gd name="T47" fmla="*/ 133 h 178"/>
                  <a:gd name="T48" fmla="*/ 87 w 180"/>
                  <a:gd name="T49" fmla="*/ 124 h 178"/>
                  <a:gd name="T50" fmla="*/ 72 w 180"/>
                  <a:gd name="T51" fmla="*/ 121 h 178"/>
                  <a:gd name="T52" fmla="*/ 56 w 180"/>
                  <a:gd name="T53" fmla="*/ 123 h 178"/>
                  <a:gd name="T54" fmla="*/ 41 w 180"/>
                  <a:gd name="T55" fmla="*/ 108 h 178"/>
                  <a:gd name="T56" fmla="*/ 38 w 180"/>
                  <a:gd name="T57" fmla="*/ 134 h 178"/>
                  <a:gd name="T58" fmla="*/ 25 w 180"/>
                  <a:gd name="T59" fmla="*/ 123 h 178"/>
                  <a:gd name="T60" fmla="*/ 14 w 180"/>
                  <a:gd name="T61" fmla="*/ 138 h 178"/>
                  <a:gd name="T62" fmla="*/ 0 w 180"/>
                  <a:gd name="T63" fmla="*/ 136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0" h="178">
                    <a:moveTo>
                      <a:pt x="0" y="136"/>
                    </a:moveTo>
                    <a:lnTo>
                      <a:pt x="3" y="112"/>
                    </a:lnTo>
                    <a:lnTo>
                      <a:pt x="6" y="70"/>
                    </a:lnTo>
                    <a:lnTo>
                      <a:pt x="17" y="30"/>
                    </a:lnTo>
                    <a:lnTo>
                      <a:pt x="34" y="17"/>
                    </a:lnTo>
                    <a:lnTo>
                      <a:pt x="51" y="4"/>
                    </a:lnTo>
                    <a:lnTo>
                      <a:pt x="54" y="0"/>
                    </a:lnTo>
                    <a:lnTo>
                      <a:pt x="63" y="22"/>
                    </a:lnTo>
                    <a:lnTo>
                      <a:pt x="71" y="44"/>
                    </a:lnTo>
                    <a:lnTo>
                      <a:pt x="80" y="66"/>
                    </a:lnTo>
                    <a:lnTo>
                      <a:pt x="89" y="89"/>
                    </a:lnTo>
                    <a:lnTo>
                      <a:pt x="90" y="81"/>
                    </a:lnTo>
                    <a:lnTo>
                      <a:pt x="97" y="86"/>
                    </a:lnTo>
                    <a:lnTo>
                      <a:pt x="119" y="102"/>
                    </a:lnTo>
                    <a:lnTo>
                      <a:pt x="149" y="131"/>
                    </a:lnTo>
                    <a:lnTo>
                      <a:pt x="178" y="158"/>
                    </a:lnTo>
                    <a:lnTo>
                      <a:pt x="180" y="166"/>
                    </a:lnTo>
                    <a:lnTo>
                      <a:pt x="178" y="168"/>
                    </a:lnTo>
                    <a:lnTo>
                      <a:pt x="169" y="171"/>
                    </a:lnTo>
                    <a:lnTo>
                      <a:pt x="155" y="178"/>
                    </a:lnTo>
                    <a:lnTo>
                      <a:pt x="153" y="170"/>
                    </a:lnTo>
                    <a:lnTo>
                      <a:pt x="130" y="162"/>
                    </a:lnTo>
                    <a:lnTo>
                      <a:pt x="113" y="143"/>
                    </a:lnTo>
                    <a:lnTo>
                      <a:pt x="104" y="133"/>
                    </a:lnTo>
                    <a:lnTo>
                      <a:pt x="87" y="124"/>
                    </a:lnTo>
                    <a:lnTo>
                      <a:pt x="72" y="121"/>
                    </a:lnTo>
                    <a:lnTo>
                      <a:pt x="56" y="123"/>
                    </a:lnTo>
                    <a:lnTo>
                      <a:pt x="41" y="108"/>
                    </a:lnTo>
                    <a:lnTo>
                      <a:pt x="38" y="134"/>
                    </a:lnTo>
                    <a:lnTo>
                      <a:pt x="25" y="123"/>
                    </a:lnTo>
                    <a:lnTo>
                      <a:pt x="14" y="138"/>
                    </a:lnTo>
                    <a:lnTo>
                      <a:pt x="0" y="13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69" name="Freeform 130"/>
              <p:cNvSpPr>
                <a:spLocks/>
              </p:cNvSpPr>
              <p:nvPr/>
            </p:nvSpPr>
            <p:spPr bwMode="auto">
              <a:xfrm>
                <a:off x="2158802" y="1066602"/>
                <a:ext cx="938609" cy="1109266"/>
              </a:xfrm>
              <a:custGeom>
                <a:avLst/>
                <a:gdLst>
                  <a:gd name="T0" fmla="*/ 17 w 330"/>
                  <a:gd name="T1" fmla="*/ 336 h 390"/>
                  <a:gd name="T2" fmla="*/ 11 w 330"/>
                  <a:gd name="T3" fmla="*/ 348 h 390"/>
                  <a:gd name="T4" fmla="*/ 18 w 330"/>
                  <a:gd name="T5" fmla="*/ 312 h 390"/>
                  <a:gd name="T6" fmla="*/ 25 w 330"/>
                  <a:gd name="T7" fmla="*/ 275 h 390"/>
                  <a:gd name="T8" fmla="*/ 17 w 330"/>
                  <a:gd name="T9" fmla="*/ 244 h 390"/>
                  <a:gd name="T10" fmla="*/ 19 w 330"/>
                  <a:gd name="T11" fmla="*/ 212 h 390"/>
                  <a:gd name="T12" fmla="*/ 2 w 330"/>
                  <a:gd name="T13" fmla="*/ 194 h 390"/>
                  <a:gd name="T14" fmla="*/ 0 w 330"/>
                  <a:gd name="T15" fmla="*/ 202 h 390"/>
                  <a:gd name="T16" fmla="*/ 3 w 330"/>
                  <a:gd name="T17" fmla="*/ 184 h 390"/>
                  <a:gd name="T18" fmla="*/ 30 w 330"/>
                  <a:gd name="T19" fmla="*/ 184 h 390"/>
                  <a:gd name="T20" fmla="*/ 56 w 330"/>
                  <a:gd name="T21" fmla="*/ 184 h 390"/>
                  <a:gd name="T22" fmla="*/ 83 w 330"/>
                  <a:gd name="T23" fmla="*/ 184 h 390"/>
                  <a:gd name="T24" fmla="*/ 109 w 330"/>
                  <a:gd name="T25" fmla="*/ 184 h 390"/>
                  <a:gd name="T26" fmla="*/ 110 w 330"/>
                  <a:gd name="T27" fmla="*/ 158 h 390"/>
                  <a:gd name="T28" fmla="*/ 111 w 330"/>
                  <a:gd name="T29" fmla="*/ 132 h 390"/>
                  <a:gd name="T30" fmla="*/ 137 w 330"/>
                  <a:gd name="T31" fmla="*/ 119 h 390"/>
                  <a:gd name="T32" fmla="*/ 138 w 330"/>
                  <a:gd name="T33" fmla="*/ 79 h 390"/>
                  <a:gd name="T34" fmla="*/ 139 w 330"/>
                  <a:gd name="T35" fmla="*/ 39 h 390"/>
                  <a:gd name="T36" fmla="*/ 161 w 330"/>
                  <a:gd name="T37" fmla="*/ 39 h 390"/>
                  <a:gd name="T38" fmla="*/ 183 w 330"/>
                  <a:gd name="T39" fmla="*/ 39 h 390"/>
                  <a:gd name="T40" fmla="*/ 206 w 330"/>
                  <a:gd name="T41" fmla="*/ 39 h 390"/>
                  <a:gd name="T42" fmla="*/ 228 w 330"/>
                  <a:gd name="T43" fmla="*/ 39 h 390"/>
                  <a:gd name="T44" fmla="*/ 228 w 330"/>
                  <a:gd name="T45" fmla="*/ 0 h 390"/>
                  <a:gd name="T46" fmla="*/ 254 w 330"/>
                  <a:gd name="T47" fmla="*/ 17 h 390"/>
                  <a:gd name="T48" fmla="*/ 279 w 330"/>
                  <a:gd name="T49" fmla="*/ 35 h 390"/>
                  <a:gd name="T50" fmla="*/ 305 w 330"/>
                  <a:gd name="T51" fmla="*/ 53 h 390"/>
                  <a:gd name="T52" fmla="*/ 330 w 330"/>
                  <a:gd name="T53" fmla="*/ 70 h 390"/>
                  <a:gd name="T54" fmla="*/ 306 w 330"/>
                  <a:gd name="T55" fmla="*/ 70 h 390"/>
                  <a:gd name="T56" fmla="*/ 283 w 330"/>
                  <a:gd name="T57" fmla="*/ 70 h 390"/>
                  <a:gd name="T58" fmla="*/ 285 w 330"/>
                  <a:gd name="T59" fmla="*/ 103 h 390"/>
                  <a:gd name="T60" fmla="*/ 288 w 330"/>
                  <a:gd name="T61" fmla="*/ 136 h 390"/>
                  <a:gd name="T62" fmla="*/ 291 w 330"/>
                  <a:gd name="T63" fmla="*/ 170 h 390"/>
                  <a:gd name="T64" fmla="*/ 294 w 330"/>
                  <a:gd name="T65" fmla="*/ 203 h 390"/>
                  <a:gd name="T66" fmla="*/ 297 w 330"/>
                  <a:gd name="T67" fmla="*/ 235 h 390"/>
                  <a:gd name="T68" fmla="*/ 300 w 330"/>
                  <a:gd name="T69" fmla="*/ 268 h 390"/>
                  <a:gd name="T70" fmla="*/ 303 w 330"/>
                  <a:gd name="T71" fmla="*/ 301 h 390"/>
                  <a:gd name="T72" fmla="*/ 306 w 330"/>
                  <a:gd name="T73" fmla="*/ 334 h 390"/>
                  <a:gd name="T74" fmla="*/ 313 w 330"/>
                  <a:gd name="T75" fmla="*/ 339 h 390"/>
                  <a:gd name="T76" fmla="*/ 309 w 330"/>
                  <a:gd name="T77" fmla="*/ 365 h 390"/>
                  <a:gd name="T78" fmla="*/ 283 w 330"/>
                  <a:gd name="T79" fmla="*/ 365 h 390"/>
                  <a:gd name="T80" fmla="*/ 257 w 330"/>
                  <a:gd name="T81" fmla="*/ 365 h 390"/>
                  <a:gd name="T82" fmla="*/ 231 w 330"/>
                  <a:gd name="T83" fmla="*/ 365 h 390"/>
                  <a:gd name="T84" fmla="*/ 205 w 330"/>
                  <a:gd name="T85" fmla="*/ 365 h 390"/>
                  <a:gd name="T86" fmla="*/ 202 w 330"/>
                  <a:gd name="T87" fmla="*/ 362 h 390"/>
                  <a:gd name="T88" fmla="*/ 164 w 330"/>
                  <a:gd name="T89" fmla="*/ 372 h 390"/>
                  <a:gd name="T90" fmla="*/ 160 w 330"/>
                  <a:gd name="T91" fmla="*/ 373 h 390"/>
                  <a:gd name="T92" fmla="*/ 144 w 330"/>
                  <a:gd name="T93" fmla="*/ 364 h 390"/>
                  <a:gd name="T94" fmla="*/ 131 w 330"/>
                  <a:gd name="T95" fmla="*/ 390 h 390"/>
                  <a:gd name="T96" fmla="*/ 126 w 330"/>
                  <a:gd name="T97" fmla="*/ 388 h 390"/>
                  <a:gd name="T98" fmla="*/ 106 w 330"/>
                  <a:gd name="T99" fmla="*/ 367 h 390"/>
                  <a:gd name="T100" fmla="*/ 86 w 330"/>
                  <a:gd name="T101" fmla="*/ 345 h 390"/>
                  <a:gd name="T102" fmla="*/ 60 w 330"/>
                  <a:gd name="T103" fmla="*/ 330 h 390"/>
                  <a:gd name="T104" fmla="*/ 38 w 330"/>
                  <a:gd name="T105" fmla="*/ 333 h 390"/>
                  <a:gd name="T106" fmla="*/ 17 w 330"/>
                  <a:gd name="T107" fmla="*/ 336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0" h="390">
                    <a:moveTo>
                      <a:pt x="17" y="336"/>
                    </a:moveTo>
                    <a:lnTo>
                      <a:pt x="11" y="348"/>
                    </a:lnTo>
                    <a:lnTo>
                      <a:pt x="18" y="312"/>
                    </a:lnTo>
                    <a:lnTo>
                      <a:pt x="25" y="275"/>
                    </a:lnTo>
                    <a:lnTo>
                      <a:pt x="17" y="244"/>
                    </a:lnTo>
                    <a:lnTo>
                      <a:pt x="19" y="212"/>
                    </a:lnTo>
                    <a:lnTo>
                      <a:pt x="2" y="194"/>
                    </a:lnTo>
                    <a:lnTo>
                      <a:pt x="0" y="202"/>
                    </a:lnTo>
                    <a:lnTo>
                      <a:pt x="3" y="184"/>
                    </a:lnTo>
                    <a:lnTo>
                      <a:pt x="30" y="184"/>
                    </a:lnTo>
                    <a:lnTo>
                      <a:pt x="56" y="184"/>
                    </a:lnTo>
                    <a:lnTo>
                      <a:pt x="83" y="184"/>
                    </a:lnTo>
                    <a:lnTo>
                      <a:pt x="109" y="184"/>
                    </a:lnTo>
                    <a:lnTo>
                      <a:pt x="110" y="158"/>
                    </a:lnTo>
                    <a:lnTo>
                      <a:pt x="111" y="132"/>
                    </a:lnTo>
                    <a:lnTo>
                      <a:pt x="137" y="119"/>
                    </a:lnTo>
                    <a:lnTo>
                      <a:pt x="138" y="79"/>
                    </a:lnTo>
                    <a:lnTo>
                      <a:pt x="139" y="39"/>
                    </a:lnTo>
                    <a:lnTo>
                      <a:pt x="161" y="39"/>
                    </a:lnTo>
                    <a:lnTo>
                      <a:pt x="183" y="39"/>
                    </a:lnTo>
                    <a:lnTo>
                      <a:pt x="206" y="39"/>
                    </a:lnTo>
                    <a:lnTo>
                      <a:pt x="228" y="39"/>
                    </a:lnTo>
                    <a:lnTo>
                      <a:pt x="228" y="0"/>
                    </a:lnTo>
                    <a:lnTo>
                      <a:pt x="254" y="17"/>
                    </a:lnTo>
                    <a:lnTo>
                      <a:pt x="279" y="35"/>
                    </a:lnTo>
                    <a:lnTo>
                      <a:pt x="305" y="53"/>
                    </a:lnTo>
                    <a:lnTo>
                      <a:pt x="330" y="70"/>
                    </a:lnTo>
                    <a:lnTo>
                      <a:pt x="306" y="70"/>
                    </a:lnTo>
                    <a:lnTo>
                      <a:pt x="283" y="70"/>
                    </a:lnTo>
                    <a:lnTo>
                      <a:pt x="285" y="103"/>
                    </a:lnTo>
                    <a:lnTo>
                      <a:pt x="288" y="136"/>
                    </a:lnTo>
                    <a:lnTo>
                      <a:pt x="291" y="170"/>
                    </a:lnTo>
                    <a:lnTo>
                      <a:pt x="294" y="203"/>
                    </a:lnTo>
                    <a:lnTo>
                      <a:pt x="297" y="235"/>
                    </a:lnTo>
                    <a:lnTo>
                      <a:pt x="300" y="268"/>
                    </a:lnTo>
                    <a:lnTo>
                      <a:pt x="303" y="301"/>
                    </a:lnTo>
                    <a:lnTo>
                      <a:pt x="306" y="334"/>
                    </a:lnTo>
                    <a:lnTo>
                      <a:pt x="313" y="339"/>
                    </a:lnTo>
                    <a:lnTo>
                      <a:pt x="309" y="365"/>
                    </a:lnTo>
                    <a:lnTo>
                      <a:pt x="283" y="365"/>
                    </a:lnTo>
                    <a:lnTo>
                      <a:pt x="257" y="365"/>
                    </a:lnTo>
                    <a:lnTo>
                      <a:pt x="231" y="365"/>
                    </a:lnTo>
                    <a:lnTo>
                      <a:pt x="205" y="365"/>
                    </a:lnTo>
                    <a:lnTo>
                      <a:pt x="202" y="362"/>
                    </a:lnTo>
                    <a:lnTo>
                      <a:pt x="164" y="372"/>
                    </a:lnTo>
                    <a:lnTo>
                      <a:pt x="160" y="373"/>
                    </a:lnTo>
                    <a:lnTo>
                      <a:pt x="144" y="364"/>
                    </a:lnTo>
                    <a:lnTo>
                      <a:pt x="131" y="390"/>
                    </a:lnTo>
                    <a:lnTo>
                      <a:pt x="126" y="388"/>
                    </a:lnTo>
                    <a:lnTo>
                      <a:pt x="106" y="367"/>
                    </a:lnTo>
                    <a:lnTo>
                      <a:pt x="86" y="345"/>
                    </a:lnTo>
                    <a:lnTo>
                      <a:pt x="60" y="330"/>
                    </a:lnTo>
                    <a:lnTo>
                      <a:pt x="38" y="333"/>
                    </a:lnTo>
                    <a:lnTo>
                      <a:pt x="17" y="33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70" name="Freeform 131"/>
              <p:cNvSpPr>
                <a:spLocks/>
              </p:cNvSpPr>
              <p:nvPr/>
            </p:nvSpPr>
            <p:spPr bwMode="auto">
              <a:xfrm>
                <a:off x="3478544" y="1399382"/>
                <a:ext cx="1203127" cy="1043847"/>
              </a:xfrm>
              <a:custGeom>
                <a:avLst/>
                <a:gdLst>
                  <a:gd name="T0" fmla="*/ 46 w 423"/>
                  <a:gd name="T1" fmla="*/ 335 h 367"/>
                  <a:gd name="T2" fmla="*/ 37 w 423"/>
                  <a:gd name="T3" fmla="*/ 337 h 367"/>
                  <a:gd name="T4" fmla="*/ 20 w 423"/>
                  <a:gd name="T5" fmla="*/ 324 h 367"/>
                  <a:gd name="T6" fmla="*/ 21 w 423"/>
                  <a:gd name="T7" fmla="*/ 315 h 367"/>
                  <a:gd name="T8" fmla="*/ 25 w 423"/>
                  <a:gd name="T9" fmla="*/ 313 h 367"/>
                  <a:gd name="T10" fmla="*/ 3 w 423"/>
                  <a:gd name="T11" fmla="*/ 291 h 367"/>
                  <a:gd name="T12" fmla="*/ 0 w 423"/>
                  <a:gd name="T13" fmla="*/ 264 h 367"/>
                  <a:gd name="T14" fmla="*/ 5 w 423"/>
                  <a:gd name="T15" fmla="*/ 265 h 367"/>
                  <a:gd name="T16" fmla="*/ 29 w 423"/>
                  <a:gd name="T17" fmla="*/ 255 h 367"/>
                  <a:gd name="T18" fmla="*/ 59 w 423"/>
                  <a:gd name="T19" fmla="*/ 254 h 367"/>
                  <a:gd name="T20" fmla="*/ 89 w 423"/>
                  <a:gd name="T21" fmla="*/ 253 h 367"/>
                  <a:gd name="T22" fmla="*/ 103 w 423"/>
                  <a:gd name="T23" fmla="*/ 226 h 367"/>
                  <a:gd name="T24" fmla="*/ 104 w 423"/>
                  <a:gd name="T25" fmla="*/ 203 h 367"/>
                  <a:gd name="T26" fmla="*/ 106 w 423"/>
                  <a:gd name="T27" fmla="*/ 180 h 367"/>
                  <a:gd name="T28" fmla="*/ 107 w 423"/>
                  <a:gd name="T29" fmla="*/ 158 h 367"/>
                  <a:gd name="T30" fmla="*/ 108 w 423"/>
                  <a:gd name="T31" fmla="*/ 135 h 367"/>
                  <a:gd name="T32" fmla="*/ 129 w 423"/>
                  <a:gd name="T33" fmla="*/ 130 h 367"/>
                  <a:gd name="T34" fmla="*/ 150 w 423"/>
                  <a:gd name="T35" fmla="*/ 126 h 367"/>
                  <a:gd name="T36" fmla="*/ 172 w 423"/>
                  <a:gd name="T37" fmla="*/ 104 h 367"/>
                  <a:gd name="T38" fmla="*/ 194 w 423"/>
                  <a:gd name="T39" fmla="*/ 82 h 367"/>
                  <a:gd name="T40" fmla="*/ 224 w 423"/>
                  <a:gd name="T41" fmla="*/ 61 h 367"/>
                  <a:gd name="T42" fmla="*/ 254 w 423"/>
                  <a:gd name="T43" fmla="*/ 41 h 367"/>
                  <a:gd name="T44" fmla="*/ 284 w 423"/>
                  <a:gd name="T45" fmla="*/ 20 h 367"/>
                  <a:gd name="T46" fmla="*/ 314 w 423"/>
                  <a:gd name="T47" fmla="*/ 0 h 367"/>
                  <a:gd name="T48" fmla="*/ 352 w 423"/>
                  <a:gd name="T49" fmla="*/ 9 h 367"/>
                  <a:gd name="T50" fmla="*/ 374 w 423"/>
                  <a:gd name="T51" fmla="*/ 27 h 367"/>
                  <a:gd name="T52" fmla="*/ 394 w 423"/>
                  <a:gd name="T53" fmla="*/ 16 h 367"/>
                  <a:gd name="T54" fmla="*/ 394 w 423"/>
                  <a:gd name="T55" fmla="*/ 16 h 367"/>
                  <a:gd name="T56" fmla="*/ 398 w 423"/>
                  <a:gd name="T57" fmla="*/ 39 h 367"/>
                  <a:gd name="T58" fmla="*/ 401 w 423"/>
                  <a:gd name="T59" fmla="*/ 62 h 367"/>
                  <a:gd name="T60" fmla="*/ 423 w 423"/>
                  <a:gd name="T61" fmla="*/ 98 h 367"/>
                  <a:gd name="T62" fmla="*/ 417 w 423"/>
                  <a:gd name="T63" fmla="*/ 111 h 367"/>
                  <a:gd name="T64" fmla="*/ 416 w 423"/>
                  <a:gd name="T65" fmla="*/ 134 h 367"/>
                  <a:gd name="T66" fmla="*/ 414 w 423"/>
                  <a:gd name="T67" fmla="*/ 158 h 367"/>
                  <a:gd name="T68" fmla="*/ 413 w 423"/>
                  <a:gd name="T69" fmla="*/ 181 h 367"/>
                  <a:gd name="T70" fmla="*/ 412 w 423"/>
                  <a:gd name="T71" fmla="*/ 205 h 367"/>
                  <a:gd name="T72" fmla="*/ 400 w 423"/>
                  <a:gd name="T73" fmla="*/ 224 h 367"/>
                  <a:gd name="T74" fmla="*/ 387 w 423"/>
                  <a:gd name="T75" fmla="*/ 242 h 367"/>
                  <a:gd name="T76" fmla="*/ 375 w 423"/>
                  <a:gd name="T77" fmla="*/ 260 h 367"/>
                  <a:gd name="T78" fmla="*/ 363 w 423"/>
                  <a:gd name="T79" fmla="*/ 279 h 367"/>
                  <a:gd name="T80" fmla="*/ 364 w 423"/>
                  <a:gd name="T81" fmla="*/ 304 h 367"/>
                  <a:gd name="T82" fmla="*/ 333 w 423"/>
                  <a:gd name="T83" fmla="*/ 322 h 367"/>
                  <a:gd name="T84" fmla="*/ 305 w 423"/>
                  <a:gd name="T85" fmla="*/ 319 h 367"/>
                  <a:gd name="T86" fmla="*/ 278 w 423"/>
                  <a:gd name="T87" fmla="*/ 316 h 367"/>
                  <a:gd name="T88" fmla="*/ 247 w 423"/>
                  <a:gd name="T89" fmla="*/ 332 h 367"/>
                  <a:gd name="T90" fmla="*/ 226 w 423"/>
                  <a:gd name="T91" fmla="*/ 323 h 367"/>
                  <a:gd name="T92" fmla="*/ 206 w 423"/>
                  <a:gd name="T93" fmla="*/ 315 h 367"/>
                  <a:gd name="T94" fmla="*/ 178 w 423"/>
                  <a:gd name="T95" fmla="*/ 323 h 367"/>
                  <a:gd name="T96" fmla="*/ 160 w 423"/>
                  <a:gd name="T97" fmla="*/ 305 h 367"/>
                  <a:gd name="T98" fmla="*/ 132 w 423"/>
                  <a:gd name="T99" fmla="*/ 303 h 367"/>
                  <a:gd name="T100" fmla="*/ 106 w 423"/>
                  <a:gd name="T101" fmla="*/ 311 h 367"/>
                  <a:gd name="T102" fmla="*/ 101 w 423"/>
                  <a:gd name="T103" fmla="*/ 334 h 367"/>
                  <a:gd name="T104" fmla="*/ 93 w 423"/>
                  <a:gd name="T105" fmla="*/ 354 h 367"/>
                  <a:gd name="T106" fmla="*/ 92 w 423"/>
                  <a:gd name="T107" fmla="*/ 367 h 367"/>
                  <a:gd name="T108" fmla="*/ 68 w 423"/>
                  <a:gd name="T109" fmla="*/ 346 h 367"/>
                  <a:gd name="T110" fmla="*/ 60 w 423"/>
                  <a:gd name="T111" fmla="*/ 356 h 367"/>
                  <a:gd name="T112" fmla="*/ 59 w 423"/>
                  <a:gd name="T113" fmla="*/ 360 h 367"/>
                  <a:gd name="T114" fmla="*/ 59 w 423"/>
                  <a:gd name="T115" fmla="*/ 360 h 367"/>
                  <a:gd name="T116" fmla="*/ 52 w 423"/>
                  <a:gd name="T117" fmla="*/ 345 h 367"/>
                  <a:gd name="T118" fmla="*/ 46 w 423"/>
                  <a:gd name="T119" fmla="*/ 33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23" h="367">
                    <a:moveTo>
                      <a:pt x="46" y="335"/>
                    </a:moveTo>
                    <a:lnTo>
                      <a:pt x="37" y="337"/>
                    </a:lnTo>
                    <a:lnTo>
                      <a:pt x="20" y="324"/>
                    </a:lnTo>
                    <a:lnTo>
                      <a:pt x="21" y="315"/>
                    </a:lnTo>
                    <a:lnTo>
                      <a:pt x="25" y="313"/>
                    </a:lnTo>
                    <a:lnTo>
                      <a:pt x="3" y="291"/>
                    </a:lnTo>
                    <a:lnTo>
                      <a:pt x="0" y="264"/>
                    </a:lnTo>
                    <a:lnTo>
                      <a:pt x="5" y="265"/>
                    </a:lnTo>
                    <a:lnTo>
                      <a:pt x="29" y="255"/>
                    </a:lnTo>
                    <a:lnTo>
                      <a:pt x="59" y="254"/>
                    </a:lnTo>
                    <a:lnTo>
                      <a:pt x="89" y="253"/>
                    </a:lnTo>
                    <a:lnTo>
                      <a:pt x="103" y="226"/>
                    </a:lnTo>
                    <a:lnTo>
                      <a:pt x="104" y="203"/>
                    </a:lnTo>
                    <a:lnTo>
                      <a:pt x="106" y="180"/>
                    </a:lnTo>
                    <a:lnTo>
                      <a:pt x="107" y="158"/>
                    </a:lnTo>
                    <a:lnTo>
                      <a:pt x="108" y="135"/>
                    </a:lnTo>
                    <a:lnTo>
                      <a:pt x="129" y="130"/>
                    </a:lnTo>
                    <a:lnTo>
                      <a:pt x="150" y="126"/>
                    </a:lnTo>
                    <a:lnTo>
                      <a:pt x="172" y="104"/>
                    </a:lnTo>
                    <a:lnTo>
                      <a:pt x="194" y="82"/>
                    </a:lnTo>
                    <a:lnTo>
                      <a:pt x="224" y="61"/>
                    </a:lnTo>
                    <a:lnTo>
                      <a:pt x="254" y="41"/>
                    </a:lnTo>
                    <a:lnTo>
                      <a:pt x="284" y="20"/>
                    </a:lnTo>
                    <a:lnTo>
                      <a:pt x="314" y="0"/>
                    </a:lnTo>
                    <a:lnTo>
                      <a:pt x="352" y="9"/>
                    </a:lnTo>
                    <a:lnTo>
                      <a:pt x="374" y="27"/>
                    </a:lnTo>
                    <a:lnTo>
                      <a:pt x="394" y="16"/>
                    </a:lnTo>
                    <a:lnTo>
                      <a:pt x="394" y="16"/>
                    </a:lnTo>
                    <a:lnTo>
                      <a:pt x="398" y="39"/>
                    </a:lnTo>
                    <a:lnTo>
                      <a:pt x="401" y="62"/>
                    </a:lnTo>
                    <a:lnTo>
                      <a:pt x="423" y="98"/>
                    </a:lnTo>
                    <a:lnTo>
                      <a:pt x="417" y="111"/>
                    </a:lnTo>
                    <a:lnTo>
                      <a:pt x="416" y="134"/>
                    </a:lnTo>
                    <a:lnTo>
                      <a:pt x="414" y="158"/>
                    </a:lnTo>
                    <a:lnTo>
                      <a:pt x="413" y="181"/>
                    </a:lnTo>
                    <a:lnTo>
                      <a:pt x="412" y="205"/>
                    </a:lnTo>
                    <a:lnTo>
                      <a:pt x="400" y="224"/>
                    </a:lnTo>
                    <a:lnTo>
                      <a:pt x="387" y="242"/>
                    </a:lnTo>
                    <a:lnTo>
                      <a:pt x="375" y="260"/>
                    </a:lnTo>
                    <a:lnTo>
                      <a:pt x="363" y="279"/>
                    </a:lnTo>
                    <a:lnTo>
                      <a:pt x="364" y="304"/>
                    </a:lnTo>
                    <a:lnTo>
                      <a:pt x="333" y="322"/>
                    </a:lnTo>
                    <a:lnTo>
                      <a:pt x="305" y="319"/>
                    </a:lnTo>
                    <a:lnTo>
                      <a:pt x="278" y="316"/>
                    </a:lnTo>
                    <a:lnTo>
                      <a:pt x="247" y="332"/>
                    </a:lnTo>
                    <a:lnTo>
                      <a:pt x="226" y="323"/>
                    </a:lnTo>
                    <a:lnTo>
                      <a:pt x="206" y="315"/>
                    </a:lnTo>
                    <a:lnTo>
                      <a:pt x="178" y="323"/>
                    </a:lnTo>
                    <a:lnTo>
                      <a:pt x="160" y="305"/>
                    </a:lnTo>
                    <a:lnTo>
                      <a:pt x="132" y="303"/>
                    </a:lnTo>
                    <a:lnTo>
                      <a:pt x="106" y="311"/>
                    </a:lnTo>
                    <a:lnTo>
                      <a:pt x="101" y="334"/>
                    </a:lnTo>
                    <a:lnTo>
                      <a:pt x="93" y="354"/>
                    </a:lnTo>
                    <a:lnTo>
                      <a:pt x="92" y="367"/>
                    </a:lnTo>
                    <a:lnTo>
                      <a:pt x="68" y="346"/>
                    </a:lnTo>
                    <a:lnTo>
                      <a:pt x="60" y="356"/>
                    </a:lnTo>
                    <a:lnTo>
                      <a:pt x="59" y="360"/>
                    </a:lnTo>
                    <a:lnTo>
                      <a:pt x="59" y="360"/>
                    </a:lnTo>
                    <a:lnTo>
                      <a:pt x="52" y="345"/>
                    </a:lnTo>
                    <a:lnTo>
                      <a:pt x="46" y="335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71" name="Freeform 132"/>
              <p:cNvSpPr>
                <a:spLocks/>
              </p:cNvSpPr>
              <p:nvPr/>
            </p:nvSpPr>
            <p:spPr bwMode="auto">
              <a:xfrm>
                <a:off x="5145287" y="1433513"/>
                <a:ext cx="1265701" cy="1732161"/>
              </a:xfrm>
              <a:custGeom>
                <a:avLst/>
                <a:gdLst>
                  <a:gd name="T0" fmla="*/ 53 w 445"/>
                  <a:gd name="T1" fmla="*/ 97 h 609"/>
                  <a:gd name="T2" fmla="*/ 78 w 445"/>
                  <a:gd name="T3" fmla="*/ 66 h 609"/>
                  <a:gd name="T4" fmla="*/ 98 w 445"/>
                  <a:gd name="T5" fmla="*/ 35 h 609"/>
                  <a:gd name="T6" fmla="*/ 140 w 445"/>
                  <a:gd name="T7" fmla="*/ 35 h 609"/>
                  <a:gd name="T8" fmla="*/ 182 w 445"/>
                  <a:gd name="T9" fmla="*/ 35 h 609"/>
                  <a:gd name="T10" fmla="*/ 224 w 445"/>
                  <a:gd name="T11" fmla="*/ 35 h 609"/>
                  <a:gd name="T12" fmla="*/ 248 w 445"/>
                  <a:gd name="T13" fmla="*/ 28 h 609"/>
                  <a:gd name="T14" fmla="*/ 283 w 445"/>
                  <a:gd name="T15" fmla="*/ 38 h 609"/>
                  <a:gd name="T16" fmla="*/ 322 w 445"/>
                  <a:gd name="T17" fmla="*/ 28 h 609"/>
                  <a:gd name="T18" fmla="*/ 342 w 445"/>
                  <a:gd name="T19" fmla="*/ 8 h 609"/>
                  <a:gd name="T20" fmla="*/ 359 w 445"/>
                  <a:gd name="T21" fmla="*/ 0 h 609"/>
                  <a:gd name="T22" fmla="*/ 395 w 445"/>
                  <a:gd name="T23" fmla="*/ 39 h 609"/>
                  <a:gd name="T24" fmla="*/ 411 w 445"/>
                  <a:gd name="T25" fmla="*/ 99 h 609"/>
                  <a:gd name="T26" fmla="*/ 445 w 445"/>
                  <a:gd name="T27" fmla="*/ 163 h 609"/>
                  <a:gd name="T28" fmla="*/ 411 w 445"/>
                  <a:gd name="T29" fmla="*/ 189 h 609"/>
                  <a:gd name="T30" fmla="*/ 397 w 445"/>
                  <a:gd name="T31" fmla="*/ 271 h 609"/>
                  <a:gd name="T32" fmla="*/ 366 w 445"/>
                  <a:gd name="T33" fmla="*/ 345 h 609"/>
                  <a:gd name="T34" fmla="*/ 345 w 445"/>
                  <a:gd name="T35" fmla="*/ 383 h 609"/>
                  <a:gd name="T36" fmla="*/ 338 w 445"/>
                  <a:gd name="T37" fmla="*/ 451 h 609"/>
                  <a:gd name="T38" fmla="*/ 308 w 445"/>
                  <a:gd name="T39" fmla="*/ 469 h 609"/>
                  <a:gd name="T40" fmla="*/ 345 w 445"/>
                  <a:gd name="T41" fmla="*/ 501 h 609"/>
                  <a:gd name="T42" fmla="*/ 366 w 445"/>
                  <a:gd name="T43" fmla="*/ 542 h 609"/>
                  <a:gd name="T44" fmla="*/ 389 w 445"/>
                  <a:gd name="T45" fmla="*/ 574 h 609"/>
                  <a:gd name="T46" fmla="*/ 347 w 445"/>
                  <a:gd name="T47" fmla="*/ 574 h 609"/>
                  <a:gd name="T48" fmla="*/ 324 w 445"/>
                  <a:gd name="T49" fmla="*/ 601 h 609"/>
                  <a:gd name="T50" fmla="*/ 281 w 445"/>
                  <a:gd name="T51" fmla="*/ 605 h 609"/>
                  <a:gd name="T52" fmla="*/ 254 w 445"/>
                  <a:gd name="T53" fmla="*/ 603 h 609"/>
                  <a:gd name="T54" fmla="*/ 232 w 445"/>
                  <a:gd name="T55" fmla="*/ 591 h 609"/>
                  <a:gd name="T56" fmla="*/ 202 w 445"/>
                  <a:gd name="T57" fmla="*/ 580 h 609"/>
                  <a:gd name="T58" fmla="*/ 165 w 445"/>
                  <a:gd name="T59" fmla="*/ 569 h 609"/>
                  <a:gd name="T60" fmla="*/ 154 w 445"/>
                  <a:gd name="T61" fmla="*/ 552 h 609"/>
                  <a:gd name="T62" fmla="*/ 127 w 445"/>
                  <a:gd name="T63" fmla="*/ 515 h 609"/>
                  <a:gd name="T64" fmla="*/ 98 w 445"/>
                  <a:gd name="T65" fmla="*/ 479 h 609"/>
                  <a:gd name="T66" fmla="*/ 68 w 445"/>
                  <a:gd name="T67" fmla="*/ 452 h 609"/>
                  <a:gd name="T68" fmla="*/ 53 w 445"/>
                  <a:gd name="T69" fmla="*/ 417 h 609"/>
                  <a:gd name="T70" fmla="*/ 30 w 445"/>
                  <a:gd name="T71" fmla="*/ 379 h 609"/>
                  <a:gd name="T72" fmla="*/ 22 w 445"/>
                  <a:gd name="T73" fmla="*/ 345 h 609"/>
                  <a:gd name="T74" fmla="*/ 0 w 445"/>
                  <a:gd name="T75" fmla="*/ 320 h 609"/>
                  <a:gd name="T76" fmla="*/ 13 w 445"/>
                  <a:gd name="T77" fmla="*/ 282 h 609"/>
                  <a:gd name="T78" fmla="*/ 17 w 445"/>
                  <a:gd name="T79" fmla="*/ 263 h 609"/>
                  <a:gd name="T80" fmla="*/ 40 w 445"/>
                  <a:gd name="T81" fmla="*/ 231 h 609"/>
                  <a:gd name="T82" fmla="*/ 56 w 445"/>
                  <a:gd name="T83" fmla="*/ 201 h 609"/>
                  <a:gd name="T84" fmla="*/ 54 w 445"/>
                  <a:gd name="T85" fmla="*/ 142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45" h="609">
                    <a:moveTo>
                      <a:pt x="53" y="112"/>
                    </a:moveTo>
                    <a:lnTo>
                      <a:pt x="53" y="97"/>
                    </a:lnTo>
                    <a:lnTo>
                      <a:pt x="79" y="97"/>
                    </a:lnTo>
                    <a:lnTo>
                      <a:pt x="78" y="66"/>
                    </a:lnTo>
                    <a:lnTo>
                      <a:pt x="77" y="35"/>
                    </a:lnTo>
                    <a:lnTo>
                      <a:pt x="98" y="35"/>
                    </a:lnTo>
                    <a:lnTo>
                      <a:pt x="119" y="35"/>
                    </a:lnTo>
                    <a:lnTo>
                      <a:pt x="140" y="35"/>
                    </a:lnTo>
                    <a:lnTo>
                      <a:pt x="161" y="35"/>
                    </a:lnTo>
                    <a:lnTo>
                      <a:pt x="182" y="35"/>
                    </a:lnTo>
                    <a:lnTo>
                      <a:pt x="203" y="35"/>
                    </a:lnTo>
                    <a:lnTo>
                      <a:pt x="224" y="35"/>
                    </a:lnTo>
                    <a:lnTo>
                      <a:pt x="245" y="35"/>
                    </a:lnTo>
                    <a:lnTo>
                      <a:pt x="248" y="28"/>
                    </a:lnTo>
                    <a:lnTo>
                      <a:pt x="250" y="35"/>
                    </a:lnTo>
                    <a:lnTo>
                      <a:pt x="283" y="38"/>
                    </a:lnTo>
                    <a:lnTo>
                      <a:pt x="317" y="42"/>
                    </a:lnTo>
                    <a:lnTo>
                      <a:pt x="322" y="28"/>
                    </a:lnTo>
                    <a:lnTo>
                      <a:pt x="337" y="26"/>
                    </a:lnTo>
                    <a:lnTo>
                      <a:pt x="342" y="8"/>
                    </a:lnTo>
                    <a:lnTo>
                      <a:pt x="350" y="11"/>
                    </a:lnTo>
                    <a:lnTo>
                      <a:pt x="359" y="0"/>
                    </a:lnTo>
                    <a:lnTo>
                      <a:pt x="377" y="19"/>
                    </a:lnTo>
                    <a:lnTo>
                      <a:pt x="395" y="39"/>
                    </a:lnTo>
                    <a:lnTo>
                      <a:pt x="404" y="62"/>
                    </a:lnTo>
                    <a:lnTo>
                      <a:pt x="411" y="99"/>
                    </a:lnTo>
                    <a:lnTo>
                      <a:pt x="419" y="135"/>
                    </a:lnTo>
                    <a:lnTo>
                      <a:pt x="445" y="163"/>
                    </a:lnTo>
                    <a:lnTo>
                      <a:pt x="428" y="176"/>
                    </a:lnTo>
                    <a:lnTo>
                      <a:pt x="411" y="189"/>
                    </a:lnTo>
                    <a:lnTo>
                      <a:pt x="400" y="229"/>
                    </a:lnTo>
                    <a:lnTo>
                      <a:pt x="397" y="271"/>
                    </a:lnTo>
                    <a:lnTo>
                      <a:pt x="394" y="295"/>
                    </a:lnTo>
                    <a:lnTo>
                      <a:pt x="366" y="345"/>
                    </a:lnTo>
                    <a:lnTo>
                      <a:pt x="360" y="380"/>
                    </a:lnTo>
                    <a:lnTo>
                      <a:pt x="345" y="383"/>
                    </a:lnTo>
                    <a:lnTo>
                      <a:pt x="341" y="417"/>
                    </a:lnTo>
                    <a:lnTo>
                      <a:pt x="338" y="451"/>
                    </a:lnTo>
                    <a:lnTo>
                      <a:pt x="319" y="455"/>
                    </a:lnTo>
                    <a:lnTo>
                      <a:pt x="308" y="469"/>
                    </a:lnTo>
                    <a:lnTo>
                      <a:pt x="319" y="477"/>
                    </a:lnTo>
                    <a:lnTo>
                      <a:pt x="345" y="501"/>
                    </a:lnTo>
                    <a:lnTo>
                      <a:pt x="356" y="522"/>
                    </a:lnTo>
                    <a:lnTo>
                      <a:pt x="366" y="542"/>
                    </a:lnTo>
                    <a:lnTo>
                      <a:pt x="382" y="550"/>
                    </a:lnTo>
                    <a:lnTo>
                      <a:pt x="389" y="574"/>
                    </a:lnTo>
                    <a:lnTo>
                      <a:pt x="368" y="574"/>
                    </a:lnTo>
                    <a:lnTo>
                      <a:pt x="347" y="574"/>
                    </a:lnTo>
                    <a:lnTo>
                      <a:pt x="337" y="587"/>
                    </a:lnTo>
                    <a:lnTo>
                      <a:pt x="324" y="601"/>
                    </a:lnTo>
                    <a:lnTo>
                      <a:pt x="293" y="601"/>
                    </a:lnTo>
                    <a:lnTo>
                      <a:pt x="281" y="605"/>
                    </a:lnTo>
                    <a:lnTo>
                      <a:pt x="274" y="602"/>
                    </a:lnTo>
                    <a:lnTo>
                      <a:pt x="254" y="603"/>
                    </a:lnTo>
                    <a:lnTo>
                      <a:pt x="251" y="609"/>
                    </a:lnTo>
                    <a:lnTo>
                      <a:pt x="232" y="591"/>
                    </a:lnTo>
                    <a:lnTo>
                      <a:pt x="213" y="572"/>
                    </a:lnTo>
                    <a:lnTo>
                      <a:pt x="202" y="580"/>
                    </a:lnTo>
                    <a:lnTo>
                      <a:pt x="186" y="582"/>
                    </a:lnTo>
                    <a:lnTo>
                      <a:pt x="165" y="569"/>
                    </a:lnTo>
                    <a:lnTo>
                      <a:pt x="158" y="562"/>
                    </a:lnTo>
                    <a:lnTo>
                      <a:pt x="154" y="552"/>
                    </a:lnTo>
                    <a:lnTo>
                      <a:pt x="138" y="531"/>
                    </a:lnTo>
                    <a:lnTo>
                      <a:pt x="127" y="515"/>
                    </a:lnTo>
                    <a:lnTo>
                      <a:pt x="103" y="492"/>
                    </a:lnTo>
                    <a:lnTo>
                      <a:pt x="98" y="479"/>
                    </a:lnTo>
                    <a:lnTo>
                      <a:pt x="73" y="461"/>
                    </a:lnTo>
                    <a:lnTo>
                      <a:pt x="68" y="452"/>
                    </a:lnTo>
                    <a:lnTo>
                      <a:pt x="49" y="447"/>
                    </a:lnTo>
                    <a:lnTo>
                      <a:pt x="53" y="417"/>
                    </a:lnTo>
                    <a:lnTo>
                      <a:pt x="42" y="398"/>
                    </a:lnTo>
                    <a:lnTo>
                      <a:pt x="30" y="379"/>
                    </a:lnTo>
                    <a:lnTo>
                      <a:pt x="27" y="362"/>
                    </a:lnTo>
                    <a:lnTo>
                      <a:pt x="22" y="345"/>
                    </a:lnTo>
                    <a:lnTo>
                      <a:pt x="11" y="322"/>
                    </a:lnTo>
                    <a:lnTo>
                      <a:pt x="0" y="320"/>
                    </a:lnTo>
                    <a:lnTo>
                      <a:pt x="10" y="296"/>
                    </a:lnTo>
                    <a:lnTo>
                      <a:pt x="13" y="282"/>
                    </a:lnTo>
                    <a:lnTo>
                      <a:pt x="16" y="274"/>
                    </a:lnTo>
                    <a:lnTo>
                      <a:pt x="17" y="263"/>
                    </a:lnTo>
                    <a:lnTo>
                      <a:pt x="30" y="239"/>
                    </a:lnTo>
                    <a:lnTo>
                      <a:pt x="40" y="231"/>
                    </a:lnTo>
                    <a:lnTo>
                      <a:pt x="57" y="230"/>
                    </a:lnTo>
                    <a:lnTo>
                      <a:pt x="56" y="201"/>
                    </a:lnTo>
                    <a:lnTo>
                      <a:pt x="55" y="171"/>
                    </a:lnTo>
                    <a:lnTo>
                      <a:pt x="54" y="142"/>
                    </a:lnTo>
                    <a:lnTo>
                      <a:pt x="53" y="112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72" name="Freeform 133"/>
              <p:cNvSpPr>
                <a:spLocks/>
              </p:cNvSpPr>
              <p:nvPr/>
            </p:nvSpPr>
            <p:spPr bwMode="auto">
              <a:xfrm>
                <a:off x="3447257" y="2491582"/>
                <a:ext cx="139369" cy="443706"/>
              </a:xfrm>
              <a:custGeom>
                <a:avLst/>
                <a:gdLst>
                  <a:gd name="T0" fmla="*/ 23 w 49"/>
                  <a:gd name="T1" fmla="*/ 4 h 156"/>
                  <a:gd name="T2" fmla="*/ 0 w 49"/>
                  <a:gd name="T3" fmla="*/ 0 h 156"/>
                  <a:gd name="T4" fmla="*/ 4 w 49"/>
                  <a:gd name="T5" fmla="*/ 10 h 156"/>
                  <a:gd name="T6" fmla="*/ 15 w 49"/>
                  <a:gd name="T7" fmla="*/ 37 h 156"/>
                  <a:gd name="T8" fmla="*/ 15 w 49"/>
                  <a:gd name="T9" fmla="*/ 51 h 156"/>
                  <a:gd name="T10" fmla="*/ 17 w 49"/>
                  <a:gd name="T11" fmla="*/ 72 h 156"/>
                  <a:gd name="T12" fmla="*/ 21 w 49"/>
                  <a:gd name="T13" fmla="*/ 92 h 156"/>
                  <a:gd name="T14" fmla="*/ 22 w 49"/>
                  <a:gd name="T15" fmla="*/ 117 h 156"/>
                  <a:gd name="T16" fmla="*/ 23 w 49"/>
                  <a:gd name="T17" fmla="*/ 141 h 156"/>
                  <a:gd name="T18" fmla="*/ 37 w 49"/>
                  <a:gd name="T19" fmla="*/ 156 h 156"/>
                  <a:gd name="T20" fmla="*/ 49 w 49"/>
                  <a:gd name="T21" fmla="*/ 152 h 156"/>
                  <a:gd name="T22" fmla="*/ 48 w 49"/>
                  <a:gd name="T23" fmla="*/ 129 h 156"/>
                  <a:gd name="T24" fmla="*/ 47 w 49"/>
                  <a:gd name="T25" fmla="*/ 106 h 156"/>
                  <a:gd name="T26" fmla="*/ 47 w 49"/>
                  <a:gd name="T27" fmla="*/ 82 h 156"/>
                  <a:gd name="T28" fmla="*/ 46 w 49"/>
                  <a:gd name="T29" fmla="*/ 59 h 156"/>
                  <a:gd name="T30" fmla="*/ 41 w 49"/>
                  <a:gd name="T31" fmla="*/ 35 h 156"/>
                  <a:gd name="T32" fmla="*/ 26 w 49"/>
                  <a:gd name="T33" fmla="*/ 17 h 156"/>
                  <a:gd name="T34" fmla="*/ 30 w 49"/>
                  <a:gd name="T35" fmla="*/ 4 h 156"/>
                  <a:gd name="T36" fmla="*/ 23 w 49"/>
                  <a:gd name="T37" fmla="*/ 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9" h="156">
                    <a:moveTo>
                      <a:pt x="23" y="4"/>
                    </a:moveTo>
                    <a:lnTo>
                      <a:pt x="0" y="0"/>
                    </a:lnTo>
                    <a:lnTo>
                      <a:pt x="4" y="10"/>
                    </a:lnTo>
                    <a:lnTo>
                      <a:pt x="15" y="37"/>
                    </a:lnTo>
                    <a:lnTo>
                      <a:pt x="15" y="51"/>
                    </a:lnTo>
                    <a:lnTo>
                      <a:pt x="17" y="72"/>
                    </a:lnTo>
                    <a:lnTo>
                      <a:pt x="21" y="92"/>
                    </a:lnTo>
                    <a:lnTo>
                      <a:pt x="22" y="117"/>
                    </a:lnTo>
                    <a:lnTo>
                      <a:pt x="23" y="141"/>
                    </a:lnTo>
                    <a:lnTo>
                      <a:pt x="37" y="156"/>
                    </a:lnTo>
                    <a:lnTo>
                      <a:pt x="49" y="152"/>
                    </a:lnTo>
                    <a:lnTo>
                      <a:pt x="48" y="129"/>
                    </a:lnTo>
                    <a:lnTo>
                      <a:pt x="47" y="106"/>
                    </a:lnTo>
                    <a:lnTo>
                      <a:pt x="47" y="82"/>
                    </a:lnTo>
                    <a:lnTo>
                      <a:pt x="46" y="59"/>
                    </a:lnTo>
                    <a:lnTo>
                      <a:pt x="41" y="35"/>
                    </a:lnTo>
                    <a:lnTo>
                      <a:pt x="26" y="17"/>
                    </a:lnTo>
                    <a:lnTo>
                      <a:pt x="30" y="4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990099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73" name="Freeform 134"/>
              <p:cNvSpPr>
                <a:spLocks/>
              </p:cNvSpPr>
              <p:nvPr/>
            </p:nvSpPr>
            <p:spPr bwMode="auto">
              <a:xfrm>
                <a:off x="2158802" y="1032471"/>
                <a:ext cx="651338" cy="608674"/>
              </a:xfrm>
              <a:custGeom>
                <a:avLst/>
                <a:gdLst>
                  <a:gd name="T0" fmla="*/ 3 w 229"/>
                  <a:gd name="T1" fmla="*/ 196 h 214"/>
                  <a:gd name="T2" fmla="*/ 0 w 229"/>
                  <a:gd name="T3" fmla="*/ 214 h 214"/>
                  <a:gd name="T4" fmla="*/ 0 w 229"/>
                  <a:gd name="T5" fmla="*/ 208 h 214"/>
                  <a:gd name="T6" fmla="*/ 1 w 229"/>
                  <a:gd name="T7" fmla="*/ 196 h 214"/>
                  <a:gd name="T8" fmla="*/ 19 w 229"/>
                  <a:gd name="T9" fmla="*/ 158 h 214"/>
                  <a:gd name="T10" fmla="*/ 37 w 229"/>
                  <a:gd name="T11" fmla="*/ 120 h 214"/>
                  <a:gd name="T12" fmla="*/ 32 w 229"/>
                  <a:gd name="T13" fmla="*/ 123 h 214"/>
                  <a:gd name="T14" fmla="*/ 53 w 229"/>
                  <a:gd name="T15" fmla="*/ 99 h 214"/>
                  <a:gd name="T16" fmla="*/ 63 w 229"/>
                  <a:gd name="T17" fmla="*/ 75 h 214"/>
                  <a:gd name="T18" fmla="*/ 73 w 229"/>
                  <a:gd name="T19" fmla="*/ 51 h 214"/>
                  <a:gd name="T20" fmla="*/ 94 w 229"/>
                  <a:gd name="T21" fmla="*/ 32 h 214"/>
                  <a:gd name="T22" fmla="*/ 109 w 229"/>
                  <a:gd name="T23" fmla="*/ 0 h 214"/>
                  <a:gd name="T24" fmla="*/ 139 w 229"/>
                  <a:gd name="T25" fmla="*/ 0 h 214"/>
                  <a:gd name="T26" fmla="*/ 169 w 229"/>
                  <a:gd name="T27" fmla="*/ 0 h 214"/>
                  <a:gd name="T28" fmla="*/ 199 w 229"/>
                  <a:gd name="T29" fmla="*/ 0 h 214"/>
                  <a:gd name="T30" fmla="*/ 229 w 229"/>
                  <a:gd name="T31" fmla="*/ 0 h 214"/>
                  <a:gd name="T32" fmla="*/ 228 w 229"/>
                  <a:gd name="T33" fmla="*/ 12 h 214"/>
                  <a:gd name="T34" fmla="*/ 228 w 229"/>
                  <a:gd name="T35" fmla="*/ 51 h 214"/>
                  <a:gd name="T36" fmla="*/ 206 w 229"/>
                  <a:gd name="T37" fmla="*/ 51 h 214"/>
                  <a:gd name="T38" fmla="*/ 183 w 229"/>
                  <a:gd name="T39" fmla="*/ 51 h 214"/>
                  <a:gd name="T40" fmla="*/ 161 w 229"/>
                  <a:gd name="T41" fmla="*/ 51 h 214"/>
                  <a:gd name="T42" fmla="*/ 139 w 229"/>
                  <a:gd name="T43" fmla="*/ 51 h 214"/>
                  <a:gd name="T44" fmla="*/ 138 w 229"/>
                  <a:gd name="T45" fmla="*/ 91 h 214"/>
                  <a:gd name="T46" fmla="*/ 137 w 229"/>
                  <a:gd name="T47" fmla="*/ 131 h 214"/>
                  <a:gd name="T48" fmla="*/ 111 w 229"/>
                  <a:gd name="T49" fmla="*/ 144 h 214"/>
                  <a:gd name="T50" fmla="*/ 110 w 229"/>
                  <a:gd name="T51" fmla="*/ 170 h 214"/>
                  <a:gd name="T52" fmla="*/ 109 w 229"/>
                  <a:gd name="T53" fmla="*/ 196 h 214"/>
                  <a:gd name="T54" fmla="*/ 83 w 229"/>
                  <a:gd name="T55" fmla="*/ 196 h 214"/>
                  <a:gd name="T56" fmla="*/ 56 w 229"/>
                  <a:gd name="T57" fmla="*/ 196 h 214"/>
                  <a:gd name="T58" fmla="*/ 30 w 229"/>
                  <a:gd name="T59" fmla="*/ 196 h 214"/>
                  <a:gd name="T60" fmla="*/ 3 w 229"/>
                  <a:gd name="T61" fmla="*/ 196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9" h="214">
                    <a:moveTo>
                      <a:pt x="3" y="196"/>
                    </a:moveTo>
                    <a:lnTo>
                      <a:pt x="0" y="214"/>
                    </a:lnTo>
                    <a:lnTo>
                      <a:pt x="0" y="208"/>
                    </a:lnTo>
                    <a:lnTo>
                      <a:pt x="1" y="196"/>
                    </a:lnTo>
                    <a:lnTo>
                      <a:pt x="19" y="158"/>
                    </a:lnTo>
                    <a:lnTo>
                      <a:pt x="37" y="120"/>
                    </a:lnTo>
                    <a:lnTo>
                      <a:pt x="32" y="123"/>
                    </a:lnTo>
                    <a:lnTo>
                      <a:pt x="53" y="99"/>
                    </a:lnTo>
                    <a:lnTo>
                      <a:pt x="63" y="75"/>
                    </a:lnTo>
                    <a:lnTo>
                      <a:pt x="73" y="51"/>
                    </a:lnTo>
                    <a:lnTo>
                      <a:pt x="94" y="32"/>
                    </a:lnTo>
                    <a:lnTo>
                      <a:pt x="109" y="0"/>
                    </a:lnTo>
                    <a:lnTo>
                      <a:pt x="139" y="0"/>
                    </a:lnTo>
                    <a:lnTo>
                      <a:pt x="169" y="0"/>
                    </a:lnTo>
                    <a:lnTo>
                      <a:pt x="199" y="0"/>
                    </a:lnTo>
                    <a:lnTo>
                      <a:pt x="229" y="0"/>
                    </a:lnTo>
                    <a:lnTo>
                      <a:pt x="228" y="12"/>
                    </a:lnTo>
                    <a:lnTo>
                      <a:pt x="228" y="51"/>
                    </a:lnTo>
                    <a:lnTo>
                      <a:pt x="206" y="51"/>
                    </a:lnTo>
                    <a:lnTo>
                      <a:pt x="183" y="51"/>
                    </a:lnTo>
                    <a:lnTo>
                      <a:pt x="161" y="51"/>
                    </a:lnTo>
                    <a:lnTo>
                      <a:pt x="139" y="51"/>
                    </a:lnTo>
                    <a:lnTo>
                      <a:pt x="138" y="91"/>
                    </a:lnTo>
                    <a:lnTo>
                      <a:pt x="137" y="131"/>
                    </a:lnTo>
                    <a:lnTo>
                      <a:pt x="111" y="144"/>
                    </a:lnTo>
                    <a:lnTo>
                      <a:pt x="110" y="170"/>
                    </a:lnTo>
                    <a:lnTo>
                      <a:pt x="109" y="196"/>
                    </a:lnTo>
                    <a:lnTo>
                      <a:pt x="83" y="196"/>
                    </a:lnTo>
                    <a:lnTo>
                      <a:pt x="56" y="196"/>
                    </a:lnTo>
                    <a:lnTo>
                      <a:pt x="30" y="196"/>
                    </a:lnTo>
                    <a:lnTo>
                      <a:pt x="3" y="19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74" name="Freeform 135"/>
              <p:cNvSpPr>
                <a:spLocks/>
              </p:cNvSpPr>
              <p:nvPr/>
            </p:nvSpPr>
            <p:spPr bwMode="auto">
              <a:xfrm>
                <a:off x="2110449" y="2005211"/>
                <a:ext cx="472149" cy="381132"/>
              </a:xfrm>
              <a:custGeom>
                <a:avLst/>
                <a:gdLst>
                  <a:gd name="T0" fmla="*/ 34 w 166"/>
                  <a:gd name="T1" fmla="*/ 6 h 134"/>
                  <a:gd name="T2" fmla="*/ 28 w 166"/>
                  <a:gd name="T3" fmla="*/ 18 h 134"/>
                  <a:gd name="T4" fmla="*/ 15 w 166"/>
                  <a:gd name="T5" fmla="*/ 40 h 134"/>
                  <a:gd name="T6" fmla="*/ 0 w 166"/>
                  <a:gd name="T7" fmla="*/ 61 h 134"/>
                  <a:gd name="T8" fmla="*/ 19 w 166"/>
                  <a:gd name="T9" fmla="*/ 82 h 134"/>
                  <a:gd name="T10" fmla="*/ 27 w 166"/>
                  <a:gd name="T11" fmla="*/ 77 h 134"/>
                  <a:gd name="T12" fmla="*/ 21 w 166"/>
                  <a:gd name="T13" fmla="*/ 85 h 134"/>
                  <a:gd name="T14" fmla="*/ 23 w 166"/>
                  <a:gd name="T15" fmla="*/ 88 h 134"/>
                  <a:gd name="T16" fmla="*/ 25 w 166"/>
                  <a:gd name="T17" fmla="*/ 95 h 134"/>
                  <a:gd name="T18" fmla="*/ 55 w 166"/>
                  <a:gd name="T19" fmla="*/ 95 h 134"/>
                  <a:gd name="T20" fmla="*/ 58 w 166"/>
                  <a:gd name="T21" fmla="*/ 89 h 134"/>
                  <a:gd name="T22" fmla="*/ 92 w 166"/>
                  <a:gd name="T23" fmla="*/ 97 h 134"/>
                  <a:gd name="T24" fmla="*/ 98 w 166"/>
                  <a:gd name="T25" fmla="*/ 103 h 134"/>
                  <a:gd name="T26" fmla="*/ 62 w 166"/>
                  <a:gd name="T27" fmla="*/ 97 h 134"/>
                  <a:gd name="T28" fmla="*/ 41 w 166"/>
                  <a:gd name="T29" fmla="*/ 104 h 134"/>
                  <a:gd name="T30" fmla="*/ 20 w 166"/>
                  <a:gd name="T31" fmla="*/ 111 h 134"/>
                  <a:gd name="T32" fmla="*/ 22 w 166"/>
                  <a:gd name="T33" fmla="*/ 124 h 134"/>
                  <a:gd name="T34" fmla="*/ 42 w 166"/>
                  <a:gd name="T35" fmla="*/ 122 h 134"/>
                  <a:gd name="T36" fmla="*/ 53 w 166"/>
                  <a:gd name="T37" fmla="*/ 119 h 134"/>
                  <a:gd name="T38" fmla="*/ 53 w 166"/>
                  <a:gd name="T39" fmla="*/ 122 h 134"/>
                  <a:gd name="T40" fmla="*/ 27 w 166"/>
                  <a:gd name="T41" fmla="*/ 125 h 134"/>
                  <a:gd name="T42" fmla="*/ 21 w 166"/>
                  <a:gd name="T43" fmla="*/ 134 h 134"/>
                  <a:gd name="T44" fmla="*/ 56 w 166"/>
                  <a:gd name="T45" fmla="*/ 127 h 134"/>
                  <a:gd name="T46" fmla="*/ 79 w 166"/>
                  <a:gd name="T47" fmla="*/ 125 h 134"/>
                  <a:gd name="T48" fmla="*/ 102 w 166"/>
                  <a:gd name="T49" fmla="*/ 123 h 134"/>
                  <a:gd name="T50" fmla="*/ 126 w 166"/>
                  <a:gd name="T51" fmla="*/ 129 h 134"/>
                  <a:gd name="T52" fmla="*/ 166 w 166"/>
                  <a:gd name="T53" fmla="*/ 132 h 134"/>
                  <a:gd name="T54" fmla="*/ 158 w 166"/>
                  <a:gd name="T55" fmla="*/ 101 h 134"/>
                  <a:gd name="T56" fmla="*/ 150 w 166"/>
                  <a:gd name="T57" fmla="*/ 89 h 134"/>
                  <a:gd name="T58" fmla="*/ 143 w 166"/>
                  <a:gd name="T59" fmla="*/ 58 h 134"/>
                  <a:gd name="T60" fmla="*/ 123 w 166"/>
                  <a:gd name="T61" fmla="*/ 37 h 134"/>
                  <a:gd name="T62" fmla="*/ 103 w 166"/>
                  <a:gd name="T63" fmla="*/ 15 h 134"/>
                  <a:gd name="T64" fmla="*/ 77 w 166"/>
                  <a:gd name="T65" fmla="*/ 0 h 134"/>
                  <a:gd name="T66" fmla="*/ 55 w 166"/>
                  <a:gd name="T67" fmla="*/ 3 h 134"/>
                  <a:gd name="T68" fmla="*/ 34 w 166"/>
                  <a:gd name="T69" fmla="*/ 6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6" h="134">
                    <a:moveTo>
                      <a:pt x="34" y="6"/>
                    </a:moveTo>
                    <a:lnTo>
                      <a:pt x="28" y="18"/>
                    </a:lnTo>
                    <a:lnTo>
                      <a:pt x="15" y="40"/>
                    </a:lnTo>
                    <a:lnTo>
                      <a:pt x="0" y="61"/>
                    </a:lnTo>
                    <a:lnTo>
                      <a:pt x="19" y="82"/>
                    </a:lnTo>
                    <a:lnTo>
                      <a:pt x="27" y="77"/>
                    </a:lnTo>
                    <a:lnTo>
                      <a:pt x="21" y="85"/>
                    </a:lnTo>
                    <a:lnTo>
                      <a:pt x="23" y="88"/>
                    </a:lnTo>
                    <a:lnTo>
                      <a:pt x="25" y="95"/>
                    </a:lnTo>
                    <a:lnTo>
                      <a:pt x="55" y="95"/>
                    </a:lnTo>
                    <a:lnTo>
                      <a:pt x="58" y="89"/>
                    </a:lnTo>
                    <a:lnTo>
                      <a:pt x="92" y="97"/>
                    </a:lnTo>
                    <a:lnTo>
                      <a:pt x="98" y="103"/>
                    </a:lnTo>
                    <a:lnTo>
                      <a:pt x="62" y="97"/>
                    </a:lnTo>
                    <a:lnTo>
                      <a:pt x="41" y="104"/>
                    </a:lnTo>
                    <a:lnTo>
                      <a:pt x="20" y="111"/>
                    </a:lnTo>
                    <a:lnTo>
                      <a:pt x="22" y="124"/>
                    </a:lnTo>
                    <a:lnTo>
                      <a:pt x="42" y="122"/>
                    </a:lnTo>
                    <a:lnTo>
                      <a:pt x="53" y="119"/>
                    </a:lnTo>
                    <a:lnTo>
                      <a:pt x="53" y="122"/>
                    </a:lnTo>
                    <a:lnTo>
                      <a:pt x="27" y="125"/>
                    </a:lnTo>
                    <a:lnTo>
                      <a:pt x="21" y="134"/>
                    </a:lnTo>
                    <a:lnTo>
                      <a:pt x="56" y="127"/>
                    </a:lnTo>
                    <a:lnTo>
                      <a:pt x="79" y="125"/>
                    </a:lnTo>
                    <a:lnTo>
                      <a:pt x="102" y="123"/>
                    </a:lnTo>
                    <a:lnTo>
                      <a:pt x="126" y="129"/>
                    </a:lnTo>
                    <a:lnTo>
                      <a:pt x="166" y="132"/>
                    </a:lnTo>
                    <a:lnTo>
                      <a:pt x="158" y="101"/>
                    </a:lnTo>
                    <a:lnTo>
                      <a:pt x="150" y="89"/>
                    </a:lnTo>
                    <a:lnTo>
                      <a:pt x="143" y="58"/>
                    </a:lnTo>
                    <a:lnTo>
                      <a:pt x="123" y="37"/>
                    </a:lnTo>
                    <a:lnTo>
                      <a:pt x="103" y="15"/>
                    </a:lnTo>
                    <a:lnTo>
                      <a:pt x="77" y="0"/>
                    </a:lnTo>
                    <a:lnTo>
                      <a:pt x="55" y="3"/>
                    </a:lnTo>
                    <a:lnTo>
                      <a:pt x="34" y="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75" name="Freeform 136"/>
              <p:cNvSpPr>
                <a:spLocks/>
              </p:cNvSpPr>
              <p:nvPr/>
            </p:nvSpPr>
            <p:spPr bwMode="auto">
              <a:xfrm>
                <a:off x="2170179" y="2355057"/>
                <a:ext cx="230386" cy="150746"/>
              </a:xfrm>
              <a:custGeom>
                <a:avLst/>
                <a:gdLst>
                  <a:gd name="T0" fmla="*/ 41 w 81"/>
                  <a:gd name="T1" fmla="*/ 32 h 53"/>
                  <a:gd name="T2" fmla="*/ 37 w 81"/>
                  <a:gd name="T3" fmla="*/ 41 h 53"/>
                  <a:gd name="T4" fmla="*/ 43 w 81"/>
                  <a:gd name="T5" fmla="*/ 48 h 53"/>
                  <a:gd name="T6" fmla="*/ 45 w 81"/>
                  <a:gd name="T7" fmla="*/ 53 h 53"/>
                  <a:gd name="T8" fmla="*/ 51 w 81"/>
                  <a:gd name="T9" fmla="*/ 41 h 53"/>
                  <a:gd name="T10" fmla="*/ 76 w 81"/>
                  <a:gd name="T11" fmla="*/ 31 h 53"/>
                  <a:gd name="T12" fmla="*/ 77 w 81"/>
                  <a:gd name="T13" fmla="*/ 13 h 53"/>
                  <a:gd name="T14" fmla="*/ 81 w 81"/>
                  <a:gd name="T15" fmla="*/ 0 h 53"/>
                  <a:gd name="T16" fmla="*/ 58 w 81"/>
                  <a:gd name="T17" fmla="*/ 2 h 53"/>
                  <a:gd name="T18" fmla="*/ 35 w 81"/>
                  <a:gd name="T19" fmla="*/ 4 h 53"/>
                  <a:gd name="T20" fmla="*/ 0 w 81"/>
                  <a:gd name="T21" fmla="*/ 11 h 53"/>
                  <a:gd name="T22" fmla="*/ 13 w 81"/>
                  <a:gd name="T23" fmla="*/ 12 h 53"/>
                  <a:gd name="T24" fmla="*/ 9 w 81"/>
                  <a:gd name="T25" fmla="*/ 18 h 53"/>
                  <a:gd name="T26" fmla="*/ 22 w 81"/>
                  <a:gd name="T27" fmla="*/ 21 h 53"/>
                  <a:gd name="T28" fmla="*/ 21 w 81"/>
                  <a:gd name="T29" fmla="*/ 24 h 53"/>
                  <a:gd name="T30" fmla="*/ 28 w 81"/>
                  <a:gd name="T31" fmla="*/ 27 h 53"/>
                  <a:gd name="T32" fmla="*/ 41 w 81"/>
                  <a:gd name="T33" fmla="*/ 24 h 53"/>
                  <a:gd name="T34" fmla="*/ 45 w 81"/>
                  <a:gd name="T35" fmla="*/ 28 h 53"/>
                  <a:gd name="T36" fmla="*/ 31 w 81"/>
                  <a:gd name="T37" fmla="*/ 30 h 53"/>
                  <a:gd name="T38" fmla="*/ 30 w 81"/>
                  <a:gd name="T39" fmla="*/ 35 h 53"/>
                  <a:gd name="T40" fmla="*/ 41 w 81"/>
                  <a:gd name="T41" fmla="*/ 3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1" h="53">
                    <a:moveTo>
                      <a:pt x="41" y="32"/>
                    </a:moveTo>
                    <a:lnTo>
                      <a:pt x="37" y="41"/>
                    </a:lnTo>
                    <a:lnTo>
                      <a:pt x="43" y="48"/>
                    </a:lnTo>
                    <a:lnTo>
                      <a:pt x="45" y="53"/>
                    </a:lnTo>
                    <a:lnTo>
                      <a:pt x="51" y="41"/>
                    </a:lnTo>
                    <a:lnTo>
                      <a:pt x="76" y="31"/>
                    </a:lnTo>
                    <a:lnTo>
                      <a:pt x="77" y="13"/>
                    </a:lnTo>
                    <a:lnTo>
                      <a:pt x="81" y="0"/>
                    </a:lnTo>
                    <a:lnTo>
                      <a:pt x="58" y="2"/>
                    </a:lnTo>
                    <a:lnTo>
                      <a:pt x="35" y="4"/>
                    </a:lnTo>
                    <a:lnTo>
                      <a:pt x="0" y="11"/>
                    </a:lnTo>
                    <a:lnTo>
                      <a:pt x="13" y="12"/>
                    </a:lnTo>
                    <a:lnTo>
                      <a:pt x="9" y="18"/>
                    </a:lnTo>
                    <a:lnTo>
                      <a:pt x="22" y="21"/>
                    </a:lnTo>
                    <a:lnTo>
                      <a:pt x="21" y="24"/>
                    </a:lnTo>
                    <a:lnTo>
                      <a:pt x="28" y="27"/>
                    </a:lnTo>
                    <a:lnTo>
                      <a:pt x="41" y="24"/>
                    </a:lnTo>
                    <a:lnTo>
                      <a:pt x="45" y="28"/>
                    </a:lnTo>
                    <a:lnTo>
                      <a:pt x="31" y="30"/>
                    </a:lnTo>
                    <a:lnTo>
                      <a:pt x="30" y="35"/>
                    </a:lnTo>
                    <a:lnTo>
                      <a:pt x="41" y="32"/>
                    </a:lnTo>
                    <a:close/>
                  </a:path>
                </a:pathLst>
              </a:custGeom>
              <a:solidFill>
                <a:srgbClr val="990099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78" name="Freeform 139"/>
              <p:cNvSpPr>
                <a:spLocks/>
              </p:cNvSpPr>
              <p:nvPr/>
            </p:nvSpPr>
            <p:spPr bwMode="auto">
              <a:xfrm>
                <a:off x="2807296" y="216165"/>
                <a:ext cx="1564349" cy="1567193"/>
              </a:xfrm>
              <a:custGeom>
                <a:avLst/>
                <a:gdLst>
                  <a:gd name="T0" fmla="*/ 1 w 550"/>
                  <a:gd name="T1" fmla="*/ 287 h 551"/>
                  <a:gd name="T2" fmla="*/ 26 w 550"/>
                  <a:gd name="T3" fmla="*/ 316 h 551"/>
                  <a:gd name="T4" fmla="*/ 77 w 550"/>
                  <a:gd name="T5" fmla="*/ 352 h 551"/>
                  <a:gd name="T6" fmla="*/ 122 w 550"/>
                  <a:gd name="T7" fmla="*/ 385 h 551"/>
                  <a:gd name="T8" fmla="*/ 161 w 550"/>
                  <a:gd name="T9" fmla="*/ 415 h 551"/>
                  <a:gd name="T10" fmla="*/ 201 w 550"/>
                  <a:gd name="T11" fmla="*/ 445 h 551"/>
                  <a:gd name="T12" fmla="*/ 241 w 550"/>
                  <a:gd name="T13" fmla="*/ 475 h 551"/>
                  <a:gd name="T14" fmla="*/ 261 w 550"/>
                  <a:gd name="T15" fmla="*/ 500 h 551"/>
                  <a:gd name="T16" fmla="*/ 312 w 550"/>
                  <a:gd name="T17" fmla="*/ 528 h 551"/>
                  <a:gd name="T18" fmla="*/ 344 w 550"/>
                  <a:gd name="T19" fmla="*/ 551 h 551"/>
                  <a:gd name="T20" fmla="*/ 386 w 550"/>
                  <a:gd name="T21" fmla="*/ 542 h 551"/>
                  <a:gd name="T22" fmla="*/ 430 w 550"/>
                  <a:gd name="T23" fmla="*/ 498 h 551"/>
                  <a:gd name="T24" fmla="*/ 490 w 550"/>
                  <a:gd name="T25" fmla="*/ 457 h 551"/>
                  <a:gd name="T26" fmla="*/ 550 w 550"/>
                  <a:gd name="T27" fmla="*/ 416 h 551"/>
                  <a:gd name="T28" fmla="*/ 507 w 550"/>
                  <a:gd name="T29" fmla="*/ 386 h 551"/>
                  <a:gd name="T30" fmla="*/ 479 w 550"/>
                  <a:gd name="T31" fmla="*/ 334 h 551"/>
                  <a:gd name="T32" fmla="*/ 490 w 550"/>
                  <a:gd name="T33" fmla="*/ 287 h 551"/>
                  <a:gd name="T34" fmla="*/ 478 w 550"/>
                  <a:gd name="T35" fmla="*/ 215 h 551"/>
                  <a:gd name="T36" fmla="*/ 473 w 550"/>
                  <a:gd name="T37" fmla="*/ 178 h 551"/>
                  <a:gd name="T38" fmla="*/ 445 w 550"/>
                  <a:gd name="T39" fmla="*/ 127 h 551"/>
                  <a:gd name="T40" fmla="*/ 436 w 550"/>
                  <a:gd name="T41" fmla="*/ 74 h 551"/>
                  <a:gd name="T42" fmla="*/ 444 w 550"/>
                  <a:gd name="T43" fmla="*/ 9 h 551"/>
                  <a:gd name="T44" fmla="*/ 410 w 550"/>
                  <a:gd name="T45" fmla="*/ 0 h 551"/>
                  <a:gd name="T46" fmla="*/ 360 w 550"/>
                  <a:gd name="T47" fmla="*/ 4 h 551"/>
                  <a:gd name="T48" fmla="*/ 307 w 550"/>
                  <a:gd name="T49" fmla="*/ 3 h 551"/>
                  <a:gd name="T50" fmla="*/ 269 w 550"/>
                  <a:gd name="T51" fmla="*/ 15 h 551"/>
                  <a:gd name="T52" fmla="*/ 222 w 550"/>
                  <a:gd name="T53" fmla="*/ 32 h 551"/>
                  <a:gd name="T54" fmla="*/ 173 w 550"/>
                  <a:gd name="T55" fmla="*/ 57 h 551"/>
                  <a:gd name="T56" fmla="*/ 183 w 550"/>
                  <a:gd name="T57" fmla="*/ 86 h 551"/>
                  <a:gd name="T58" fmla="*/ 203 w 550"/>
                  <a:gd name="T59" fmla="*/ 137 h 551"/>
                  <a:gd name="T60" fmla="*/ 169 w 550"/>
                  <a:gd name="T61" fmla="*/ 148 h 551"/>
                  <a:gd name="T62" fmla="*/ 134 w 550"/>
                  <a:gd name="T63" fmla="*/ 180 h 551"/>
                  <a:gd name="T64" fmla="*/ 96 w 550"/>
                  <a:gd name="T65" fmla="*/ 207 h 551"/>
                  <a:gd name="T66" fmla="*/ 50 w 550"/>
                  <a:gd name="T67" fmla="*/ 226 h 551"/>
                  <a:gd name="T68" fmla="*/ 6 w 550"/>
                  <a:gd name="T69" fmla="*/ 250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0" h="551">
                    <a:moveTo>
                      <a:pt x="6" y="250"/>
                    </a:moveTo>
                    <a:lnTo>
                      <a:pt x="1" y="287"/>
                    </a:lnTo>
                    <a:lnTo>
                      <a:pt x="0" y="299"/>
                    </a:lnTo>
                    <a:lnTo>
                      <a:pt x="26" y="316"/>
                    </a:lnTo>
                    <a:lnTo>
                      <a:pt x="51" y="334"/>
                    </a:lnTo>
                    <a:lnTo>
                      <a:pt x="77" y="352"/>
                    </a:lnTo>
                    <a:lnTo>
                      <a:pt x="102" y="369"/>
                    </a:lnTo>
                    <a:lnTo>
                      <a:pt x="122" y="385"/>
                    </a:lnTo>
                    <a:lnTo>
                      <a:pt x="141" y="400"/>
                    </a:lnTo>
                    <a:lnTo>
                      <a:pt x="161" y="415"/>
                    </a:lnTo>
                    <a:lnTo>
                      <a:pt x="181" y="430"/>
                    </a:lnTo>
                    <a:lnTo>
                      <a:pt x="201" y="445"/>
                    </a:lnTo>
                    <a:lnTo>
                      <a:pt x="221" y="460"/>
                    </a:lnTo>
                    <a:lnTo>
                      <a:pt x="241" y="475"/>
                    </a:lnTo>
                    <a:lnTo>
                      <a:pt x="261" y="491"/>
                    </a:lnTo>
                    <a:lnTo>
                      <a:pt x="261" y="500"/>
                    </a:lnTo>
                    <a:lnTo>
                      <a:pt x="274" y="512"/>
                    </a:lnTo>
                    <a:lnTo>
                      <a:pt x="312" y="528"/>
                    </a:lnTo>
                    <a:lnTo>
                      <a:pt x="313" y="551"/>
                    </a:lnTo>
                    <a:lnTo>
                      <a:pt x="344" y="551"/>
                    </a:lnTo>
                    <a:lnTo>
                      <a:pt x="365" y="546"/>
                    </a:lnTo>
                    <a:lnTo>
                      <a:pt x="386" y="542"/>
                    </a:lnTo>
                    <a:lnTo>
                      <a:pt x="408" y="520"/>
                    </a:lnTo>
                    <a:lnTo>
                      <a:pt x="430" y="498"/>
                    </a:lnTo>
                    <a:lnTo>
                      <a:pt x="460" y="477"/>
                    </a:lnTo>
                    <a:lnTo>
                      <a:pt x="490" y="457"/>
                    </a:lnTo>
                    <a:lnTo>
                      <a:pt x="520" y="436"/>
                    </a:lnTo>
                    <a:lnTo>
                      <a:pt x="550" y="416"/>
                    </a:lnTo>
                    <a:lnTo>
                      <a:pt x="538" y="391"/>
                    </a:lnTo>
                    <a:lnTo>
                      <a:pt x="507" y="386"/>
                    </a:lnTo>
                    <a:lnTo>
                      <a:pt x="497" y="360"/>
                    </a:lnTo>
                    <a:lnTo>
                      <a:pt x="479" y="334"/>
                    </a:lnTo>
                    <a:lnTo>
                      <a:pt x="491" y="322"/>
                    </a:lnTo>
                    <a:lnTo>
                      <a:pt x="490" y="287"/>
                    </a:lnTo>
                    <a:lnTo>
                      <a:pt x="490" y="251"/>
                    </a:lnTo>
                    <a:lnTo>
                      <a:pt x="478" y="215"/>
                    </a:lnTo>
                    <a:lnTo>
                      <a:pt x="480" y="207"/>
                    </a:lnTo>
                    <a:lnTo>
                      <a:pt x="473" y="178"/>
                    </a:lnTo>
                    <a:lnTo>
                      <a:pt x="466" y="149"/>
                    </a:lnTo>
                    <a:lnTo>
                      <a:pt x="445" y="127"/>
                    </a:lnTo>
                    <a:lnTo>
                      <a:pt x="424" y="97"/>
                    </a:lnTo>
                    <a:lnTo>
                      <a:pt x="436" y="74"/>
                    </a:lnTo>
                    <a:lnTo>
                      <a:pt x="447" y="51"/>
                    </a:lnTo>
                    <a:lnTo>
                      <a:pt x="444" y="9"/>
                    </a:lnTo>
                    <a:lnTo>
                      <a:pt x="450" y="0"/>
                    </a:lnTo>
                    <a:lnTo>
                      <a:pt x="410" y="0"/>
                    </a:lnTo>
                    <a:lnTo>
                      <a:pt x="389" y="0"/>
                    </a:lnTo>
                    <a:lnTo>
                      <a:pt x="360" y="4"/>
                    </a:lnTo>
                    <a:lnTo>
                      <a:pt x="331" y="5"/>
                    </a:lnTo>
                    <a:lnTo>
                      <a:pt x="307" y="3"/>
                    </a:lnTo>
                    <a:lnTo>
                      <a:pt x="302" y="5"/>
                    </a:lnTo>
                    <a:lnTo>
                      <a:pt x="269" y="15"/>
                    </a:lnTo>
                    <a:lnTo>
                      <a:pt x="235" y="25"/>
                    </a:lnTo>
                    <a:lnTo>
                      <a:pt x="222" y="32"/>
                    </a:lnTo>
                    <a:lnTo>
                      <a:pt x="197" y="45"/>
                    </a:lnTo>
                    <a:lnTo>
                      <a:pt x="173" y="57"/>
                    </a:lnTo>
                    <a:lnTo>
                      <a:pt x="179" y="63"/>
                    </a:lnTo>
                    <a:lnTo>
                      <a:pt x="183" y="86"/>
                    </a:lnTo>
                    <a:lnTo>
                      <a:pt x="186" y="109"/>
                    </a:lnTo>
                    <a:lnTo>
                      <a:pt x="203" y="137"/>
                    </a:lnTo>
                    <a:lnTo>
                      <a:pt x="197" y="145"/>
                    </a:lnTo>
                    <a:lnTo>
                      <a:pt x="169" y="148"/>
                    </a:lnTo>
                    <a:lnTo>
                      <a:pt x="134" y="161"/>
                    </a:lnTo>
                    <a:lnTo>
                      <a:pt x="134" y="180"/>
                    </a:lnTo>
                    <a:lnTo>
                      <a:pt x="115" y="193"/>
                    </a:lnTo>
                    <a:lnTo>
                      <a:pt x="96" y="207"/>
                    </a:lnTo>
                    <a:lnTo>
                      <a:pt x="73" y="216"/>
                    </a:lnTo>
                    <a:lnTo>
                      <a:pt x="50" y="226"/>
                    </a:lnTo>
                    <a:lnTo>
                      <a:pt x="28" y="238"/>
                    </a:lnTo>
                    <a:lnTo>
                      <a:pt x="6" y="25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79" name="Freeform 140"/>
              <p:cNvSpPr>
                <a:spLocks/>
              </p:cNvSpPr>
              <p:nvPr/>
            </p:nvSpPr>
            <p:spPr bwMode="auto">
              <a:xfrm>
                <a:off x="5315943" y="679781"/>
                <a:ext cx="856126" cy="873191"/>
              </a:xfrm>
              <a:custGeom>
                <a:avLst/>
                <a:gdLst>
                  <a:gd name="T0" fmla="*/ 219 w 301"/>
                  <a:gd name="T1" fmla="*/ 81 h 307"/>
                  <a:gd name="T2" fmla="*/ 200 w 301"/>
                  <a:gd name="T3" fmla="*/ 58 h 307"/>
                  <a:gd name="T4" fmla="*/ 222 w 301"/>
                  <a:gd name="T5" fmla="*/ 105 h 307"/>
                  <a:gd name="T6" fmla="*/ 246 w 301"/>
                  <a:gd name="T7" fmla="*/ 150 h 307"/>
                  <a:gd name="T8" fmla="*/ 270 w 301"/>
                  <a:gd name="T9" fmla="*/ 195 h 307"/>
                  <a:gd name="T10" fmla="*/ 301 w 301"/>
                  <a:gd name="T11" fmla="*/ 237 h 307"/>
                  <a:gd name="T12" fmla="*/ 299 w 301"/>
                  <a:gd name="T13" fmla="*/ 265 h 307"/>
                  <a:gd name="T14" fmla="*/ 282 w 301"/>
                  <a:gd name="T15" fmla="*/ 273 h 307"/>
                  <a:gd name="T16" fmla="*/ 262 w 301"/>
                  <a:gd name="T17" fmla="*/ 293 h 307"/>
                  <a:gd name="T18" fmla="*/ 223 w 301"/>
                  <a:gd name="T19" fmla="*/ 303 h 307"/>
                  <a:gd name="T20" fmla="*/ 188 w 301"/>
                  <a:gd name="T21" fmla="*/ 293 h 307"/>
                  <a:gd name="T22" fmla="*/ 164 w 301"/>
                  <a:gd name="T23" fmla="*/ 300 h 307"/>
                  <a:gd name="T24" fmla="*/ 122 w 301"/>
                  <a:gd name="T25" fmla="*/ 300 h 307"/>
                  <a:gd name="T26" fmla="*/ 80 w 301"/>
                  <a:gd name="T27" fmla="*/ 300 h 307"/>
                  <a:gd name="T28" fmla="*/ 38 w 301"/>
                  <a:gd name="T29" fmla="*/ 300 h 307"/>
                  <a:gd name="T30" fmla="*/ 15 w 301"/>
                  <a:gd name="T31" fmla="*/ 270 h 307"/>
                  <a:gd name="T32" fmla="*/ 12 w 301"/>
                  <a:gd name="T33" fmla="*/ 212 h 307"/>
                  <a:gd name="T34" fmla="*/ 8 w 301"/>
                  <a:gd name="T35" fmla="*/ 154 h 307"/>
                  <a:gd name="T36" fmla="*/ 4 w 301"/>
                  <a:gd name="T37" fmla="*/ 96 h 307"/>
                  <a:gd name="T38" fmla="*/ 1 w 301"/>
                  <a:gd name="T39" fmla="*/ 43 h 307"/>
                  <a:gd name="T40" fmla="*/ 4 w 301"/>
                  <a:gd name="T41" fmla="*/ 0 h 307"/>
                  <a:gd name="T42" fmla="*/ 61 w 301"/>
                  <a:gd name="T43" fmla="*/ 8 h 307"/>
                  <a:gd name="T44" fmla="*/ 72 w 301"/>
                  <a:gd name="T45" fmla="*/ 15 h 307"/>
                  <a:gd name="T46" fmla="*/ 85 w 301"/>
                  <a:gd name="T47" fmla="*/ 18 h 307"/>
                  <a:gd name="T48" fmla="*/ 102 w 301"/>
                  <a:gd name="T49" fmla="*/ 23 h 307"/>
                  <a:gd name="T50" fmla="*/ 126 w 301"/>
                  <a:gd name="T51" fmla="*/ 18 h 307"/>
                  <a:gd name="T52" fmla="*/ 134 w 301"/>
                  <a:gd name="T53" fmla="*/ 9 h 307"/>
                  <a:gd name="T54" fmla="*/ 141 w 301"/>
                  <a:gd name="T55" fmla="*/ 7 h 307"/>
                  <a:gd name="T56" fmla="*/ 148 w 301"/>
                  <a:gd name="T57" fmla="*/ 7 h 307"/>
                  <a:gd name="T58" fmla="*/ 159 w 301"/>
                  <a:gd name="T59" fmla="*/ 2 h 307"/>
                  <a:gd name="T60" fmla="*/ 172 w 301"/>
                  <a:gd name="T61" fmla="*/ 6 h 307"/>
                  <a:gd name="T62" fmla="*/ 185 w 301"/>
                  <a:gd name="T63" fmla="*/ 10 h 307"/>
                  <a:gd name="T64" fmla="*/ 190 w 301"/>
                  <a:gd name="T65" fmla="*/ 15 h 307"/>
                  <a:gd name="T66" fmla="*/ 193 w 301"/>
                  <a:gd name="T67" fmla="*/ 14 h 307"/>
                  <a:gd name="T68" fmla="*/ 192 w 301"/>
                  <a:gd name="T69" fmla="*/ 11 h 307"/>
                  <a:gd name="T70" fmla="*/ 195 w 301"/>
                  <a:gd name="T71" fmla="*/ 14 h 307"/>
                  <a:gd name="T72" fmla="*/ 205 w 301"/>
                  <a:gd name="T73" fmla="*/ 18 h 307"/>
                  <a:gd name="T74" fmla="*/ 254 w 301"/>
                  <a:gd name="T75" fmla="*/ 39 h 307"/>
                  <a:gd name="T76" fmla="*/ 260 w 301"/>
                  <a:gd name="T77" fmla="*/ 93 h 307"/>
                  <a:gd name="T78" fmla="*/ 239 w 301"/>
                  <a:gd name="T79" fmla="*/ 113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01" h="307">
                    <a:moveTo>
                      <a:pt x="239" y="113"/>
                    </a:moveTo>
                    <a:lnTo>
                      <a:pt x="219" y="81"/>
                    </a:lnTo>
                    <a:lnTo>
                      <a:pt x="205" y="55"/>
                    </a:lnTo>
                    <a:lnTo>
                      <a:pt x="200" y="58"/>
                    </a:lnTo>
                    <a:lnTo>
                      <a:pt x="211" y="82"/>
                    </a:lnTo>
                    <a:lnTo>
                      <a:pt x="222" y="105"/>
                    </a:lnTo>
                    <a:lnTo>
                      <a:pt x="234" y="128"/>
                    </a:lnTo>
                    <a:lnTo>
                      <a:pt x="246" y="150"/>
                    </a:lnTo>
                    <a:lnTo>
                      <a:pt x="258" y="172"/>
                    </a:lnTo>
                    <a:lnTo>
                      <a:pt x="270" y="195"/>
                    </a:lnTo>
                    <a:lnTo>
                      <a:pt x="286" y="216"/>
                    </a:lnTo>
                    <a:lnTo>
                      <a:pt x="301" y="237"/>
                    </a:lnTo>
                    <a:lnTo>
                      <a:pt x="298" y="239"/>
                    </a:lnTo>
                    <a:lnTo>
                      <a:pt x="299" y="265"/>
                    </a:lnTo>
                    <a:lnTo>
                      <a:pt x="290" y="276"/>
                    </a:lnTo>
                    <a:lnTo>
                      <a:pt x="282" y="273"/>
                    </a:lnTo>
                    <a:lnTo>
                      <a:pt x="277" y="291"/>
                    </a:lnTo>
                    <a:lnTo>
                      <a:pt x="262" y="293"/>
                    </a:lnTo>
                    <a:lnTo>
                      <a:pt x="257" y="307"/>
                    </a:lnTo>
                    <a:lnTo>
                      <a:pt x="223" y="303"/>
                    </a:lnTo>
                    <a:lnTo>
                      <a:pt x="190" y="300"/>
                    </a:lnTo>
                    <a:lnTo>
                      <a:pt x="188" y="293"/>
                    </a:lnTo>
                    <a:lnTo>
                      <a:pt x="185" y="300"/>
                    </a:lnTo>
                    <a:lnTo>
                      <a:pt x="164" y="300"/>
                    </a:lnTo>
                    <a:lnTo>
                      <a:pt x="143" y="300"/>
                    </a:lnTo>
                    <a:lnTo>
                      <a:pt x="122" y="300"/>
                    </a:lnTo>
                    <a:lnTo>
                      <a:pt x="101" y="300"/>
                    </a:lnTo>
                    <a:lnTo>
                      <a:pt x="80" y="300"/>
                    </a:lnTo>
                    <a:lnTo>
                      <a:pt x="59" y="300"/>
                    </a:lnTo>
                    <a:lnTo>
                      <a:pt x="38" y="300"/>
                    </a:lnTo>
                    <a:lnTo>
                      <a:pt x="17" y="300"/>
                    </a:lnTo>
                    <a:lnTo>
                      <a:pt x="15" y="270"/>
                    </a:lnTo>
                    <a:lnTo>
                      <a:pt x="14" y="242"/>
                    </a:lnTo>
                    <a:lnTo>
                      <a:pt x="12" y="212"/>
                    </a:lnTo>
                    <a:lnTo>
                      <a:pt x="10" y="183"/>
                    </a:lnTo>
                    <a:lnTo>
                      <a:pt x="8" y="154"/>
                    </a:lnTo>
                    <a:lnTo>
                      <a:pt x="6" y="125"/>
                    </a:lnTo>
                    <a:lnTo>
                      <a:pt x="4" y="96"/>
                    </a:lnTo>
                    <a:lnTo>
                      <a:pt x="2" y="67"/>
                    </a:lnTo>
                    <a:lnTo>
                      <a:pt x="1" y="43"/>
                    </a:lnTo>
                    <a:lnTo>
                      <a:pt x="0" y="20"/>
                    </a:lnTo>
                    <a:lnTo>
                      <a:pt x="4" y="0"/>
                    </a:lnTo>
                    <a:lnTo>
                      <a:pt x="22" y="0"/>
                    </a:lnTo>
                    <a:lnTo>
                      <a:pt x="61" y="8"/>
                    </a:lnTo>
                    <a:lnTo>
                      <a:pt x="62" y="12"/>
                    </a:lnTo>
                    <a:lnTo>
                      <a:pt x="72" y="15"/>
                    </a:lnTo>
                    <a:lnTo>
                      <a:pt x="77" y="16"/>
                    </a:lnTo>
                    <a:lnTo>
                      <a:pt x="85" y="18"/>
                    </a:lnTo>
                    <a:lnTo>
                      <a:pt x="93" y="18"/>
                    </a:lnTo>
                    <a:lnTo>
                      <a:pt x="102" y="23"/>
                    </a:lnTo>
                    <a:lnTo>
                      <a:pt x="114" y="21"/>
                    </a:lnTo>
                    <a:lnTo>
                      <a:pt x="126" y="18"/>
                    </a:lnTo>
                    <a:lnTo>
                      <a:pt x="129" y="12"/>
                    </a:lnTo>
                    <a:lnTo>
                      <a:pt x="134" y="9"/>
                    </a:lnTo>
                    <a:lnTo>
                      <a:pt x="138" y="10"/>
                    </a:lnTo>
                    <a:lnTo>
                      <a:pt x="141" y="7"/>
                    </a:lnTo>
                    <a:lnTo>
                      <a:pt x="156" y="2"/>
                    </a:lnTo>
                    <a:lnTo>
                      <a:pt x="148" y="7"/>
                    </a:lnTo>
                    <a:lnTo>
                      <a:pt x="157" y="4"/>
                    </a:lnTo>
                    <a:lnTo>
                      <a:pt x="159" y="2"/>
                    </a:lnTo>
                    <a:lnTo>
                      <a:pt x="160" y="3"/>
                    </a:lnTo>
                    <a:lnTo>
                      <a:pt x="172" y="6"/>
                    </a:lnTo>
                    <a:lnTo>
                      <a:pt x="179" y="6"/>
                    </a:lnTo>
                    <a:lnTo>
                      <a:pt x="185" y="10"/>
                    </a:lnTo>
                    <a:lnTo>
                      <a:pt x="186" y="13"/>
                    </a:lnTo>
                    <a:lnTo>
                      <a:pt x="190" y="15"/>
                    </a:lnTo>
                    <a:lnTo>
                      <a:pt x="193" y="16"/>
                    </a:lnTo>
                    <a:lnTo>
                      <a:pt x="193" y="14"/>
                    </a:lnTo>
                    <a:lnTo>
                      <a:pt x="191" y="12"/>
                    </a:lnTo>
                    <a:lnTo>
                      <a:pt x="192" y="11"/>
                    </a:lnTo>
                    <a:lnTo>
                      <a:pt x="194" y="13"/>
                    </a:lnTo>
                    <a:lnTo>
                      <a:pt x="195" y="14"/>
                    </a:lnTo>
                    <a:lnTo>
                      <a:pt x="198" y="17"/>
                    </a:lnTo>
                    <a:lnTo>
                      <a:pt x="205" y="18"/>
                    </a:lnTo>
                    <a:lnTo>
                      <a:pt x="242" y="10"/>
                    </a:lnTo>
                    <a:lnTo>
                      <a:pt x="254" y="39"/>
                    </a:lnTo>
                    <a:lnTo>
                      <a:pt x="266" y="67"/>
                    </a:lnTo>
                    <a:lnTo>
                      <a:pt x="260" y="93"/>
                    </a:lnTo>
                    <a:lnTo>
                      <a:pt x="254" y="118"/>
                    </a:lnTo>
                    <a:lnTo>
                      <a:pt x="239" y="113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80" name="Freeform 141"/>
              <p:cNvSpPr>
                <a:spLocks/>
              </p:cNvSpPr>
              <p:nvPr/>
            </p:nvSpPr>
            <p:spPr bwMode="auto">
              <a:xfrm>
                <a:off x="3068969" y="281583"/>
                <a:ext cx="2844" cy="5689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1 w 1"/>
                  <a:gd name="T5" fmla="*/ 2 h 2"/>
                  <a:gd name="T6" fmla="*/ 1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81" name="Freeform 142"/>
              <p:cNvSpPr>
                <a:spLocks/>
              </p:cNvSpPr>
              <p:nvPr/>
            </p:nvSpPr>
            <p:spPr bwMode="auto">
              <a:xfrm>
                <a:off x="4166857" y="546100"/>
                <a:ext cx="1203127" cy="1205971"/>
              </a:xfrm>
              <a:custGeom>
                <a:avLst/>
                <a:gdLst>
                  <a:gd name="T0" fmla="*/ 397 w 423"/>
                  <a:gd name="T1" fmla="*/ 409 h 424"/>
                  <a:gd name="T2" fmla="*/ 422 w 423"/>
                  <a:gd name="T3" fmla="*/ 378 h 424"/>
                  <a:gd name="T4" fmla="*/ 419 w 423"/>
                  <a:gd name="T5" fmla="*/ 317 h 424"/>
                  <a:gd name="T6" fmla="*/ 416 w 423"/>
                  <a:gd name="T7" fmla="*/ 259 h 424"/>
                  <a:gd name="T8" fmla="*/ 412 w 423"/>
                  <a:gd name="T9" fmla="*/ 201 h 424"/>
                  <a:gd name="T10" fmla="*/ 408 w 423"/>
                  <a:gd name="T11" fmla="*/ 143 h 424"/>
                  <a:gd name="T12" fmla="*/ 405 w 423"/>
                  <a:gd name="T13" fmla="*/ 90 h 424"/>
                  <a:gd name="T14" fmla="*/ 408 w 423"/>
                  <a:gd name="T15" fmla="*/ 47 h 424"/>
                  <a:gd name="T16" fmla="*/ 393 w 423"/>
                  <a:gd name="T17" fmla="*/ 36 h 424"/>
                  <a:gd name="T18" fmla="*/ 348 w 423"/>
                  <a:gd name="T19" fmla="*/ 15 h 424"/>
                  <a:gd name="T20" fmla="*/ 313 w 423"/>
                  <a:gd name="T21" fmla="*/ 7 h 424"/>
                  <a:gd name="T22" fmla="*/ 275 w 423"/>
                  <a:gd name="T23" fmla="*/ 31 h 424"/>
                  <a:gd name="T24" fmla="*/ 273 w 423"/>
                  <a:gd name="T25" fmla="*/ 46 h 424"/>
                  <a:gd name="T26" fmla="*/ 278 w 423"/>
                  <a:gd name="T27" fmla="*/ 56 h 424"/>
                  <a:gd name="T28" fmla="*/ 273 w 423"/>
                  <a:gd name="T29" fmla="*/ 80 h 424"/>
                  <a:gd name="T30" fmla="*/ 250 w 423"/>
                  <a:gd name="T31" fmla="*/ 90 h 424"/>
                  <a:gd name="T32" fmla="*/ 190 w 423"/>
                  <a:gd name="T33" fmla="*/ 60 h 424"/>
                  <a:gd name="T34" fmla="*/ 147 w 423"/>
                  <a:gd name="T35" fmla="*/ 24 h 424"/>
                  <a:gd name="T36" fmla="*/ 129 w 423"/>
                  <a:gd name="T37" fmla="*/ 19 h 424"/>
                  <a:gd name="T38" fmla="*/ 118 w 423"/>
                  <a:gd name="T39" fmla="*/ 17 h 424"/>
                  <a:gd name="T40" fmla="*/ 105 w 423"/>
                  <a:gd name="T41" fmla="*/ 14 h 424"/>
                  <a:gd name="T42" fmla="*/ 96 w 423"/>
                  <a:gd name="T43" fmla="*/ 8 h 424"/>
                  <a:gd name="T44" fmla="*/ 81 w 423"/>
                  <a:gd name="T45" fmla="*/ 11 h 424"/>
                  <a:gd name="T46" fmla="*/ 51 w 423"/>
                  <a:gd name="T47" fmla="*/ 0 h 424"/>
                  <a:gd name="T48" fmla="*/ 33 w 423"/>
                  <a:gd name="T49" fmla="*/ 40 h 424"/>
                  <a:gd name="T50" fmla="*/ 16 w 423"/>
                  <a:gd name="T51" fmla="*/ 80 h 424"/>
                  <a:gd name="T52" fmla="*/ 0 w 423"/>
                  <a:gd name="T53" fmla="*/ 99 h 424"/>
                  <a:gd name="T54" fmla="*/ 12 w 423"/>
                  <a:gd name="T55" fmla="*/ 171 h 424"/>
                  <a:gd name="T56" fmla="*/ 1 w 423"/>
                  <a:gd name="T57" fmla="*/ 218 h 424"/>
                  <a:gd name="T58" fmla="*/ 29 w 423"/>
                  <a:gd name="T59" fmla="*/ 270 h 424"/>
                  <a:gd name="T60" fmla="*/ 72 w 423"/>
                  <a:gd name="T61" fmla="*/ 300 h 424"/>
                  <a:gd name="T62" fmla="*/ 132 w 423"/>
                  <a:gd name="T63" fmla="*/ 327 h 424"/>
                  <a:gd name="T64" fmla="*/ 179 w 423"/>
                  <a:gd name="T65" fmla="*/ 300 h 424"/>
                  <a:gd name="T66" fmla="*/ 233 w 423"/>
                  <a:gd name="T67" fmla="*/ 331 h 424"/>
                  <a:gd name="T68" fmla="*/ 288 w 423"/>
                  <a:gd name="T69" fmla="*/ 362 h 424"/>
                  <a:gd name="T70" fmla="*/ 342 w 423"/>
                  <a:gd name="T71" fmla="*/ 393 h 424"/>
                  <a:gd name="T72" fmla="*/ 397 w 423"/>
                  <a:gd name="T73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23" h="424">
                    <a:moveTo>
                      <a:pt x="397" y="424"/>
                    </a:moveTo>
                    <a:lnTo>
                      <a:pt x="397" y="409"/>
                    </a:lnTo>
                    <a:lnTo>
                      <a:pt x="423" y="409"/>
                    </a:lnTo>
                    <a:lnTo>
                      <a:pt x="422" y="378"/>
                    </a:lnTo>
                    <a:lnTo>
                      <a:pt x="421" y="347"/>
                    </a:lnTo>
                    <a:lnTo>
                      <a:pt x="419" y="317"/>
                    </a:lnTo>
                    <a:lnTo>
                      <a:pt x="418" y="289"/>
                    </a:lnTo>
                    <a:lnTo>
                      <a:pt x="416" y="259"/>
                    </a:lnTo>
                    <a:lnTo>
                      <a:pt x="414" y="230"/>
                    </a:lnTo>
                    <a:lnTo>
                      <a:pt x="412" y="201"/>
                    </a:lnTo>
                    <a:lnTo>
                      <a:pt x="410" y="172"/>
                    </a:lnTo>
                    <a:lnTo>
                      <a:pt x="408" y="143"/>
                    </a:lnTo>
                    <a:lnTo>
                      <a:pt x="406" y="114"/>
                    </a:lnTo>
                    <a:lnTo>
                      <a:pt x="405" y="90"/>
                    </a:lnTo>
                    <a:lnTo>
                      <a:pt x="404" y="67"/>
                    </a:lnTo>
                    <a:lnTo>
                      <a:pt x="408" y="47"/>
                    </a:lnTo>
                    <a:lnTo>
                      <a:pt x="408" y="43"/>
                    </a:lnTo>
                    <a:lnTo>
                      <a:pt x="393" y="36"/>
                    </a:lnTo>
                    <a:lnTo>
                      <a:pt x="353" y="26"/>
                    </a:lnTo>
                    <a:lnTo>
                      <a:pt x="348" y="15"/>
                    </a:lnTo>
                    <a:lnTo>
                      <a:pt x="341" y="11"/>
                    </a:lnTo>
                    <a:lnTo>
                      <a:pt x="313" y="7"/>
                    </a:lnTo>
                    <a:lnTo>
                      <a:pt x="294" y="19"/>
                    </a:lnTo>
                    <a:lnTo>
                      <a:pt x="275" y="31"/>
                    </a:lnTo>
                    <a:lnTo>
                      <a:pt x="273" y="34"/>
                    </a:lnTo>
                    <a:lnTo>
                      <a:pt x="273" y="46"/>
                    </a:lnTo>
                    <a:lnTo>
                      <a:pt x="273" y="51"/>
                    </a:lnTo>
                    <a:lnTo>
                      <a:pt x="278" y="56"/>
                    </a:lnTo>
                    <a:lnTo>
                      <a:pt x="276" y="73"/>
                    </a:lnTo>
                    <a:lnTo>
                      <a:pt x="273" y="80"/>
                    </a:lnTo>
                    <a:lnTo>
                      <a:pt x="262" y="86"/>
                    </a:lnTo>
                    <a:lnTo>
                      <a:pt x="250" y="90"/>
                    </a:lnTo>
                    <a:lnTo>
                      <a:pt x="220" y="75"/>
                    </a:lnTo>
                    <a:lnTo>
                      <a:pt x="190" y="60"/>
                    </a:lnTo>
                    <a:lnTo>
                      <a:pt x="160" y="52"/>
                    </a:lnTo>
                    <a:lnTo>
                      <a:pt x="147" y="24"/>
                    </a:lnTo>
                    <a:lnTo>
                      <a:pt x="136" y="22"/>
                    </a:lnTo>
                    <a:lnTo>
                      <a:pt x="129" y="19"/>
                    </a:lnTo>
                    <a:lnTo>
                      <a:pt x="123" y="15"/>
                    </a:lnTo>
                    <a:lnTo>
                      <a:pt x="118" y="17"/>
                    </a:lnTo>
                    <a:lnTo>
                      <a:pt x="112" y="17"/>
                    </a:lnTo>
                    <a:lnTo>
                      <a:pt x="105" y="14"/>
                    </a:lnTo>
                    <a:lnTo>
                      <a:pt x="102" y="8"/>
                    </a:lnTo>
                    <a:lnTo>
                      <a:pt x="96" y="8"/>
                    </a:lnTo>
                    <a:lnTo>
                      <a:pt x="90" y="10"/>
                    </a:lnTo>
                    <a:lnTo>
                      <a:pt x="81" y="11"/>
                    </a:lnTo>
                    <a:lnTo>
                      <a:pt x="70" y="6"/>
                    </a:lnTo>
                    <a:lnTo>
                      <a:pt x="51" y="0"/>
                    </a:lnTo>
                    <a:lnTo>
                      <a:pt x="50" y="25"/>
                    </a:lnTo>
                    <a:lnTo>
                      <a:pt x="33" y="40"/>
                    </a:lnTo>
                    <a:lnTo>
                      <a:pt x="16" y="54"/>
                    </a:lnTo>
                    <a:lnTo>
                      <a:pt x="16" y="80"/>
                    </a:lnTo>
                    <a:lnTo>
                      <a:pt x="2" y="91"/>
                    </a:lnTo>
                    <a:lnTo>
                      <a:pt x="0" y="99"/>
                    </a:lnTo>
                    <a:lnTo>
                      <a:pt x="12" y="135"/>
                    </a:lnTo>
                    <a:lnTo>
                      <a:pt x="12" y="171"/>
                    </a:lnTo>
                    <a:lnTo>
                      <a:pt x="13" y="206"/>
                    </a:lnTo>
                    <a:lnTo>
                      <a:pt x="1" y="218"/>
                    </a:lnTo>
                    <a:lnTo>
                      <a:pt x="19" y="244"/>
                    </a:lnTo>
                    <a:lnTo>
                      <a:pt x="29" y="270"/>
                    </a:lnTo>
                    <a:lnTo>
                      <a:pt x="60" y="275"/>
                    </a:lnTo>
                    <a:lnTo>
                      <a:pt x="72" y="300"/>
                    </a:lnTo>
                    <a:lnTo>
                      <a:pt x="110" y="309"/>
                    </a:lnTo>
                    <a:lnTo>
                      <a:pt x="132" y="327"/>
                    </a:lnTo>
                    <a:lnTo>
                      <a:pt x="152" y="316"/>
                    </a:lnTo>
                    <a:lnTo>
                      <a:pt x="179" y="300"/>
                    </a:lnTo>
                    <a:lnTo>
                      <a:pt x="206" y="316"/>
                    </a:lnTo>
                    <a:lnTo>
                      <a:pt x="233" y="331"/>
                    </a:lnTo>
                    <a:lnTo>
                      <a:pt x="260" y="347"/>
                    </a:lnTo>
                    <a:lnTo>
                      <a:pt x="288" y="362"/>
                    </a:lnTo>
                    <a:lnTo>
                      <a:pt x="315" y="378"/>
                    </a:lnTo>
                    <a:lnTo>
                      <a:pt x="342" y="393"/>
                    </a:lnTo>
                    <a:lnTo>
                      <a:pt x="370" y="409"/>
                    </a:lnTo>
                    <a:lnTo>
                      <a:pt x="397" y="42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82" name="Freeform 143"/>
              <p:cNvSpPr>
                <a:spLocks/>
              </p:cNvSpPr>
              <p:nvPr/>
            </p:nvSpPr>
            <p:spPr bwMode="auto">
              <a:xfrm>
                <a:off x="2468828" y="298649"/>
                <a:ext cx="915855" cy="733822"/>
              </a:xfrm>
              <a:custGeom>
                <a:avLst/>
                <a:gdLst>
                  <a:gd name="T0" fmla="*/ 167 w 322"/>
                  <a:gd name="T1" fmla="*/ 65 h 258"/>
                  <a:gd name="T2" fmla="*/ 133 w 322"/>
                  <a:gd name="T3" fmla="*/ 80 h 258"/>
                  <a:gd name="T4" fmla="*/ 120 w 322"/>
                  <a:gd name="T5" fmla="*/ 91 h 258"/>
                  <a:gd name="T6" fmla="*/ 105 w 322"/>
                  <a:gd name="T7" fmla="*/ 117 h 258"/>
                  <a:gd name="T8" fmla="*/ 91 w 322"/>
                  <a:gd name="T9" fmla="*/ 140 h 258"/>
                  <a:gd name="T10" fmla="*/ 96 w 322"/>
                  <a:gd name="T11" fmla="*/ 172 h 258"/>
                  <a:gd name="T12" fmla="*/ 83 w 322"/>
                  <a:gd name="T13" fmla="*/ 194 h 258"/>
                  <a:gd name="T14" fmla="*/ 71 w 322"/>
                  <a:gd name="T15" fmla="*/ 216 h 258"/>
                  <a:gd name="T16" fmla="*/ 50 w 322"/>
                  <a:gd name="T17" fmla="*/ 231 h 258"/>
                  <a:gd name="T18" fmla="*/ 30 w 322"/>
                  <a:gd name="T19" fmla="*/ 245 h 258"/>
                  <a:gd name="T20" fmla="*/ 0 w 322"/>
                  <a:gd name="T21" fmla="*/ 258 h 258"/>
                  <a:gd name="T22" fmla="*/ 30 w 322"/>
                  <a:gd name="T23" fmla="*/ 258 h 258"/>
                  <a:gd name="T24" fmla="*/ 60 w 322"/>
                  <a:gd name="T25" fmla="*/ 258 h 258"/>
                  <a:gd name="T26" fmla="*/ 90 w 322"/>
                  <a:gd name="T27" fmla="*/ 258 h 258"/>
                  <a:gd name="T28" fmla="*/ 120 w 322"/>
                  <a:gd name="T29" fmla="*/ 258 h 258"/>
                  <a:gd name="T30" fmla="*/ 125 w 322"/>
                  <a:gd name="T31" fmla="*/ 221 h 258"/>
                  <a:gd name="T32" fmla="*/ 147 w 322"/>
                  <a:gd name="T33" fmla="*/ 209 h 258"/>
                  <a:gd name="T34" fmla="*/ 169 w 322"/>
                  <a:gd name="T35" fmla="*/ 197 h 258"/>
                  <a:gd name="T36" fmla="*/ 192 w 322"/>
                  <a:gd name="T37" fmla="*/ 187 h 258"/>
                  <a:gd name="T38" fmla="*/ 215 w 322"/>
                  <a:gd name="T39" fmla="*/ 178 h 258"/>
                  <a:gd name="T40" fmla="*/ 234 w 322"/>
                  <a:gd name="T41" fmla="*/ 164 h 258"/>
                  <a:gd name="T42" fmla="*/ 253 w 322"/>
                  <a:gd name="T43" fmla="*/ 151 h 258"/>
                  <a:gd name="T44" fmla="*/ 253 w 322"/>
                  <a:gd name="T45" fmla="*/ 132 h 258"/>
                  <a:gd name="T46" fmla="*/ 288 w 322"/>
                  <a:gd name="T47" fmla="*/ 119 h 258"/>
                  <a:gd name="T48" fmla="*/ 316 w 322"/>
                  <a:gd name="T49" fmla="*/ 116 h 258"/>
                  <a:gd name="T50" fmla="*/ 322 w 322"/>
                  <a:gd name="T51" fmla="*/ 108 h 258"/>
                  <a:gd name="T52" fmla="*/ 305 w 322"/>
                  <a:gd name="T53" fmla="*/ 80 h 258"/>
                  <a:gd name="T54" fmla="*/ 302 w 322"/>
                  <a:gd name="T55" fmla="*/ 57 h 258"/>
                  <a:gd name="T56" fmla="*/ 298 w 322"/>
                  <a:gd name="T57" fmla="*/ 34 h 258"/>
                  <a:gd name="T58" fmla="*/ 292 w 322"/>
                  <a:gd name="T59" fmla="*/ 28 h 258"/>
                  <a:gd name="T60" fmla="*/ 274 w 322"/>
                  <a:gd name="T61" fmla="*/ 22 h 258"/>
                  <a:gd name="T62" fmla="*/ 273 w 322"/>
                  <a:gd name="T63" fmla="*/ 20 h 258"/>
                  <a:gd name="T64" fmla="*/ 271 w 322"/>
                  <a:gd name="T65" fmla="*/ 22 h 258"/>
                  <a:gd name="T66" fmla="*/ 267 w 322"/>
                  <a:gd name="T67" fmla="*/ 23 h 258"/>
                  <a:gd name="T68" fmla="*/ 222 w 322"/>
                  <a:gd name="T69" fmla="*/ 20 h 258"/>
                  <a:gd name="T70" fmla="*/ 216 w 322"/>
                  <a:gd name="T71" fmla="*/ 16 h 258"/>
                  <a:gd name="T72" fmla="*/ 215 w 322"/>
                  <a:gd name="T73" fmla="*/ 12 h 258"/>
                  <a:gd name="T74" fmla="*/ 214 w 322"/>
                  <a:gd name="T75" fmla="*/ 7 h 258"/>
                  <a:gd name="T76" fmla="*/ 213 w 322"/>
                  <a:gd name="T77" fmla="*/ 3 h 258"/>
                  <a:gd name="T78" fmla="*/ 212 w 322"/>
                  <a:gd name="T79" fmla="*/ 0 h 258"/>
                  <a:gd name="T80" fmla="*/ 210 w 322"/>
                  <a:gd name="T81" fmla="*/ 0 h 258"/>
                  <a:gd name="T82" fmla="*/ 208 w 322"/>
                  <a:gd name="T83" fmla="*/ 2 h 258"/>
                  <a:gd name="T84" fmla="*/ 199 w 322"/>
                  <a:gd name="T85" fmla="*/ 4 h 258"/>
                  <a:gd name="T86" fmla="*/ 197 w 322"/>
                  <a:gd name="T87" fmla="*/ 7 h 258"/>
                  <a:gd name="T88" fmla="*/ 179 w 322"/>
                  <a:gd name="T89" fmla="*/ 38 h 258"/>
                  <a:gd name="T90" fmla="*/ 167 w 322"/>
                  <a:gd name="T91" fmla="*/ 65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22" h="258">
                    <a:moveTo>
                      <a:pt x="167" y="65"/>
                    </a:moveTo>
                    <a:lnTo>
                      <a:pt x="133" y="80"/>
                    </a:lnTo>
                    <a:lnTo>
                      <a:pt x="120" y="91"/>
                    </a:lnTo>
                    <a:lnTo>
                      <a:pt x="105" y="117"/>
                    </a:lnTo>
                    <a:lnTo>
                      <a:pt x="91" y="140"/>
                    </a:lnTo>
                    <a:lnTo>
                      <a:pt x="96" y="172"/>
                    </a:lnTo>
                    <a:lnTo>
                      <a:pt x="83" y="194"/>
                    </a:lnTo>
                    <a:lnTo>
                      <a:pt x="71" y="216"/>
                    </a:lnTo>
                    <a:lnTo>
                      <a:pt x="50" y="231"/>
                    </a:lnTo>
                    <a:lnTo>
                      <a:pt x="30" y="245"/>
                    </a:lnTo>
                    <a:lnTo>
                      <a:pt x="0" y="258"/>
                    </a:lnTo>
                    <a:lnTo>
                      <a:pt x="30" y="258"/>
                    </a:lnTo>
                    <a:lnTo>
                      <a:pt x="60" y="258"/>
                    </a:lnTo>
                    <a:lnTo>
                      <a:pt x="90" y="258"/>
                    </a:lnTo>
                    <a:lnTo>
                      <a:pt x="120" y="258"/>
                    </a:lnTo>
                    <a:lnTo>
                      <a:pt x="125" y="221"/>
                    </a:lnTo>
                    <a:lnTo>
                      <a:pt x="147" y="209"/>
                    </a:lnTo>
                    <a:lnTo>
                      <a:pt x="169" y="197"/>
                    </a:lnTo>
                    <a:lnTo>
                      <a:pt x="192" y="187"/>
                    </a:lnTo>
                    <a:lnTo>
                      <a:pt x="215" y="178"/>
                    </a:lnTo>
                    <a:lnTo>
                      <a:pt x="234" y="164"/>
                    </a:lnTo>
                    <a:lnTo>
                      <a:pt x="253" y="151"/>
                    </a:lnTo>
                    <a:lnTo>
                      <a:pt x="253" y="132"/>
                    </a:lnTo>
                    <a:lnTo>
                      <a:pt x="288" y="119"/>
                    </a:lnTo>
                    <a:lnTo>
                      <a:pt x="316" y="116"/>
                    </a:lnTo>
                    <a:lnTo>
                      <a:pt x="322" y="108"/>
                    </a:lnTo>
                    <a:lnTo>
                      <a:pt x="305" y="80"/>
                    </a:lnTo>
                    <a:lnTo>
                      <a:pt x="302" y="57"/>
                    </a:lnTo>
                    <a:lnTo>
                      <a:pt x="298" y="34"/>
                    </a:lnTo>
                    <a:lnTo>
                      <a:pt x="292" y="28"/>
                    </a:lnTo>
                    <a:lnTo>
                      <a:pt x="274" y="22"/>
                    </a:lnTo>
                    <a:lnTo>
                      <a:pt x="273" y="20"/>
                    </a:lnTo>
                    <a:lnTo>
                      <a:pt x="271" y="22"/>
                    </a:lnTo>
                    <a:lnTo>
                      <a:pt x="267" y="23"/>
                    </a:lnTo>
                    <a:lnTo>
                      <a:pt x="222" y="20"/>
                    </a:lnTo>
                    <a:lnTo>
                      <a:pt x="216" y="16"/>
                    </a:lnTo>
                    <a:lnTo>
                      <a:pt x="215" y="12"/>
                    </a:lnTo>
                    <a:lnTo>
                      <a:pt x="214" y="7"/>
                    </a:lnTo>
                    <a:lnTo>
                      <a:pt x="213" y="3"/>
                    </a:lnTo>
                    <a:lnTo>
                      <a:pt x="212" y="0"/>
                    </a:lnTo>
                    <a:lnTo>
                      <a:pt x="210" y="0"/>
                    </a:lnTo>
                    <a:lnTo>
                      <a:pt x="208" y="2"/>
                    </a:lnTo>
                    <a:lnTo>
                      <a:pt x="199" y="4"/>
                    </a:lnTo>
                    <a:lnTo>
                      <a:pt x="197" y="7"/>
                    </a:lnTo>
                    <a:lnTo>
                      <a:pt x="179" y="38"/>
                    </a:lnTo>
                    <a:lnTo>
                      <a:pt x="167" y="65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983" name="Freeform 144"/>
              <p:cNvSpPr>
                <a:spLocks/>
              </p:cNvSpPr>
              <p:nvPr/>
            </p:nvSpPr>
            <p:spPr bwMode="auto">
              <a:xfrm>
                <a:off x="4013267" y="179190"/>
                <a:ext cx="298648" cy="625740"/>
              </a:xfrm>
              <a:custGeom>
                <a:avLst/>
                <a:gdLst>
                  <a:gd name="T0" fmla="*/ 70 w 105"/>
                  <a:gd name="T1" fmla="*/ 209 h 220"/>
                  <a:gd name="T2" fmla="*/ 56 w 105"/>
                  <a:gd name="T3" fmla="*/ 220 h 220"/>
                  <a:gd name="T4" fmla="*/ 49 w 105"/>
                  <a:gd name="T5" fmla="*/ 191 h 220"/>
                  <a:gd name="T6" fmla="*/ 42 w 105"/>
                  <a:gd name="T7" fmla="*/ 162 h 220"/>
                  <a:gd name="T8" fmla="*/ 21 w 105"/>
                  <a:gd name="T9" fmla="*/ 140 h 220"/>
                  <a:gd name="T10" fmla="*/ 0 w 105"/>
                  <a:gd name="T11" fmla="*/ 110 h 220"/>
                  <a:gd name="T12" fmla="*/ 12 w 105"/>
                  <a:gd name="T13" fmla="*/ 87 h 220"/>
                  <a:gd name="T14" fmla="*/ 23 w 105"/>
                  <a:gd name="T15" fmla="*/ 64 h 220"/>
                  <a:gd name="T16" fmla="*/ 20 w 105"/>
                  <a:gd name="T17" fmla="*/ 22 h 220"/>
                  <a:gd name="T18" fmla="*/ 26 w 105"/>
                  <a:gd name="T19" fmla="*/ 13 h 220"/>
                  <a:gd name="T20" fmla="*/ 50 w 105"/>
                  <a:gd name="T21" fmla="*/ 5 h 220"/>
                  <a:gd name="T22" fmla="*/ 58 w 105"/>
                  <a:gd name="T23" fmla="*/ 0 h 220"/>
                  <a:gd name="T24" fmla="*/ 66 w 105"/>
                  <a:gd name="T25" fmla="*/ 9 h 220"/>
                  <a:gd name="T26" fmla="*/ 72 w 105"/>
                  <a:gd name="T27" fmla="*/ 19 h 220"/>
                  <a:gd name="T28" fmla="*/ 88 w 105"/>
                  <a:gd name="T29" fmla="*/ 10 h 220"/>
                  <a:gd name="T30" fmla="*/ 88 w 105"/>
                  <a:gd name="T31" fmla="*/ 17 h 220"/>
                  <a:gd name="T32" fmla="*/ 78 w 105"/>
                  <a:gd name="T33" fmla="*/ 34 h 220"/>
                  <a:gd name="T34" fmla="*/ 76 w 105"/>
                  <a:gd name="T35" fmla="*/ 42 h 220"/>
                  <a:gd name="T36" fmla="*/ 81 w 105"/>
                  <a:gd name="T37" fmla="*/ 46 h 220"/>
                  <a:gd name="T38" fmla="*/ 86 w 105"/>
                  <a:gd name="T39" fmla="*/ 52 h 220"/>
                  <a:gd name="T40" fmla="*/ 91 w 105"/>
                  <a:gd name="T41" fmla="*/ 55 h 220"/>
                  <a:gd name="T42" fmla="*/ 94 w 105"/>
                  <a:gd name="T43" fmla="*/ 59 h 220"/>
                  <a:gd name="T44" fmla="*/ 95 w 105"/>
                  <a:gd name="T45" fmla="*/ 63 h 220"/>
                  <a:gd name="T46" fmla="*/ 92 w 105"/>
                  <a:gd name="T47" fmla="*/ 66 h 220"/>
                  <a:gd name="T48" fmla="*/ 87 w 105"/>
                  <a:gd name="T49" fmla="*/ 74 h 220"/>
                  <a:gd name="T50" fmla="*/ 85 w 105"/>
                  <a:gd name="T51" fmla="*/ 81 h 220"/>
                  <a:gd name="T52" fmla="*/ 79 w 105"/>
                  <a:gd name="T53" fmla="*/ 84 h 220"/>
                  <a:gd name="T54" fmla="*/ 70 w 105"/>
                  <a:gd name="T55" fmla="*/ 87 h 220"/>
                  <a:gd name="T56" fmla="*/ 64 w 105"/>
                  <a:gd name="T57" fmla="*/ 97 h 220"/>
                  <a:gd name="T58" fmla="*/ 65 w 105"/>
                  <a:gd name="T59" fmla="*/ 103 h 220"/>
                  <a:gd name="T60" fmla="*/ 89 w 105"/>
                  <a:gd name="T61" fmla="*/ 117 h 220"/>
                  <a:gd name="T62" fmla="*/ 105 w 105"/>
                  <a:gd name="T63" fmla="*/ 129 h 220"/>
                  <a:gd name="T64" fmla="*/ 104 w 105"/>
                  <a:gd name="T65" fmla="*/ 154 h 220"/>
                  <a:gd name="T66" fmla="*/ 87 w 105"/>
                  <a:gd name="T67" fmla="*/ 169 h 220"/>
                  <a:gd name="T68" fmla="*/ 70 w 105"/>
                  <a:gd name="T69" fmla="*/ 183 h 220"/>
                  <a:gd name="T70" fmla="*/ 70 w 105"/>
                  <a:gd name="T71" fmla="*/ 209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5" h="220">
                    <a:moveTo>
                      <a:pt x="70" y="209"/>
                    </a:moveTo>
                    <a:lnTo>
                      <a:pt x="56" y="220"/>
                    </a:lnTo>
                    <a:lnTo>
                      <a:pt x="49" y="191"/>
                    </a:lnTo>
                    <a:lnTo>
                      <a:pt x="42" y="162"/>
                    </a:lnTo>
                    <a:lnTo>
                      <a:pt x="21" y="140"/>
                    </a:lnTo>
                    <a:lnTo>
                      <a:pt x="0" y="110"/>
                    </a:lnTo>
                    <a:lnTo>
                      <a:pt x="12" y="87"/>
                    </a:lnTo>
                    <a:lnTo>
                      <a:pt x="23" y="64"/>
                    </a:lnTo>
                    <a:lnTo>
                      <a:pt x="20" y="22"/>
                    </a:lnTo>
                    <a:lnTo>
                      <a:pt x="26" y="13"/>
                    </a:lnTo>
                    <a:lnTo>
                      <a:pt x="50" y="5"/>
                    </a:lnTo>
                    <a:lnTo>
                      <a:pt x="58" y="0"/>
                    </a:lnTo>
                    <a:lnTo>
                      <a:pt x="66" y="9"/>
                    </a:lnTo>
                    <a:lnTo>
                      <a:pt x="72" y="19"/>
                    </a:lnTo>
                    <a:lnTo>
                      <a:pt x="88" y="10"/>
                    </a:lnTo>
                    <a:lnTo>
                      <a:pt x="88" y="1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81" y="46"/>
                    </a:lnTo>
                    <a:lnTo>
                      <a:pt x="86" y="52"/>
                    </a:lnTo>
                    <a:lnTo>
                      <a:pt x="91" y="55"/>
                    </a:lnTo>
                    <a:lnTo>
                      <a:pt x="94" y="59"/>
                    </a:lnTo>
                    <a:lnTo>
                      <a:pt x="95" y="63"/>
                    </a:lnTo>
                    <a:lnTo>
                      <a:pt x="92" y="66"/>
                    </a:lnTo>
                    <a:lnTo>
                      <a:pt x="87" y="74"/>
                    </a:lnTo>
                    <a:lnTo>
                      <a:pt x="85" y="81"/>
                    </a:lnTo>
                    <a:lnTo>
                      <a:pt x="79" y="84"/>
                    </a:lnTo>
                    <a:lnTo>
                      <a:pt x="70" y="87"/>
                    </a:lnTo>
                    <a:lnTo>
                      <a:pt x="64" y="97"/>
                    </a:lnTo>
                    <a:lnTo>
                      <a:pt x="65" y="103"/>
                    </a:lnTo>
                    <a:lnTo>
                      <a:pt x="89" y="117"/>
                    </a:lnTo>
                    <a:lnTo>
                      <a:pt x="105" y="129"/>
                    </a:lnTo>
                    <a:lnTo>
                      <a:pt x="104" y="154"/>
                    </a:lnTo>
                    <a:lnTo>
                      <a:pt x="87" y="169"/>
                    </a:lnTo>
                    <a:lnTo>
                      <a:pt x="70" y="183"/>
                    </a:lnTo>
                    <a:lnTo>
                      <a:pt x="70" y="209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3848100" y="4267200"/>
              <a:ext cx="13853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FF99"/>
                  </a:solidFill>
                  <a:effectLst>
                    <a:glow rad="101600">
                      <a:srgbClr val="000000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Zambia</a:t>
              </a:r>
              <a:endParaRPr lang="en-US" sz="2800" dirty="0">
                <a:solidFill>
                  <a:srgbClr val="FFFF99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945371" y="5486400"/>
              <a:ext cx="22461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FF99"/>
                  </a:solidFill>
                  <a:effectLst>
                    <a:glow rad="101600">
                      <a:srgbClr val="000000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Mozambique</a:t>
              </a:r>
              <a:endParaRPr lang="en-US" sz="2800" dirty="0">
                <a:solidFill>
                  <a:srgbClr val="FFFF99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6527847" y="3455112"/>
              <a:ext cx="12041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66FFFF"/>
                  </a:solidFill>
                  <a:effectLst>
                    <a:glow rad="101600">
                      <a:srgbClr val="000000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Kenya</a:t>
              </a:r>
              <a:endParaRPr lang="en-US" sz="2800" dirty="0">
                <a:solidFill>
                  <a:srgbClr val="66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4350895" y="2572828"/>
              <a:ext cx="13260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33CC"/>
                  </a:solidFill>
                  <a:effectLst>
                    <a:glow rad="101600">
                      <a:srgbClr val="000000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Nigeria</a:t>
              </a:r>
              <a:endParaRPr lang="en-US" sz="2800" dirty="0">
                <a:solidFill>
                  <a:srgbClr val="FF33CC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952500" y="2590800"/>
              <a:ext cx="23038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33CC"/>
                  </a:solidFill>
                  <a:effectLst>
                    <a:glow rad="101600">
                      <a:srgbClr val="000000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Burkina Faso</a:t>
              </a:r>
              <a:endParaRPr lang="en-US" sz="2800" dirty="0">
                <a:solidFill>
                  <a:srgbClr val="FF33CC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47700" y="1976735"/>
              <a:ext cx="15055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33CC"/>
                  </a:solidFill>
                  <a:effectLst>
                    <a:glow rad="101600">
                      <a:srgbClr val="000000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Senegal</a:t>
              </a:r>
              <a:endParaRPr lang="en-US" sz="2800" dirty="0">
                <a:solidFill>
                  <a:srgbClr val="FF33CC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6439674" y="4104620"/>
              <a:ext cx="16260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66FFFF"/>
                  </a:solidFill>
                  <a:effectLst>
                    <a:glow rad="101600">
                      <a:srgbClr val="000000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Tanzania</a:t>
              </a:r>
              <a:endParaRPr lang="en-US" sz="2800" dirty="0">
                <a:solidFill>
                  <a:srgbClr val="66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272010" y="1134850"/>
              <a:ext cx="8451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33CC"/>
                  </a:solidFill>
                  <a:effectLst>
                    <a:glow rad="101600">
                      <a:srgbClr val="000000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Mali</a:t>
              </a:r>
              <a:endParaRPr lang="en-US" sz="2800" dirty="0">
                <a:solidFill>
                  <a:srgbClr val="FF33CC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735409" y="3048000"/>
              <a:ext cx="12650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33CC"/>
                  </a:solidFill>
                  <a:effectLst>
                    <a:glow rad="101600">
                      <a:srgbClr val="000000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Ghana</a:t>
              </a:r>
              <a:endParaRPr lang="en-US" sz="2800" dirty="0">
                <a:solidFill>
                  <a:srgbClr val="FF33CC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4305300" y="3581400"/>
              <a:ext cx="15055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66FFFF"/>
                  </a:solidFill>
                  <a:effectLst>
                    <a:glow rad="101600">
                      <a:srgbClr val="000000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Rwanda</a:t>
              </a:r>
              <a:endParaRPr lang="en-US" sz="2800" dirty="0">
                <a:solidFill>
                  <a:srgbClr val="66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6203601" y="4568386"/>
              <a:ext cx="13051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FF99"/>
                  </a:solidFill>
                  <a:effectLst>
                    <a:glow rad="101600">
                      <a:srgbClr val="000000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Malawi</a:t>
              </a:r>
              <a:endParaRPr lang="en-US" sz="2800" dirty="0">
                <a:solidFill>
                  <a:srgbClr val="FFFF99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73842" y="4495800"/>
            <a:ext cx="3960058" cy="1631216"/>
          </a:xfrm>
          <a:prstGeom prst="rect">
            <a:avLst/>
          </a:prstGeom>
          <a:noFill/>
          <a:ln w="19050">
            <a:solidFill>
              <a:srgbClr val="CCFF66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Senegal: 274 Fields Treated</a:t>
            </a:r>
          </a:p>
          <a:p>
            <a:pPr algn="r"/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Nigeria: 382 Fields Treated</a:t>
            </a:r>
          </a:p>
          <a:p>
            <a:pPr algn="r"/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Burkina Faso:   30 Fields Treated</a:t>
            </a:r>
          </a:p>
          <a:p>
            <a:pPr algn="r"/>
            <a:r>
              <a:rPr lang="en-US" dirty="0" smtClean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Kenya: 388 Fields Treated</a:t>
            </a:r>
          </a:p>
          <a:p>
            <a:pPr algn="r"/>
            <a:r>
              <a:rPr lang="en-US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Zambia:   80 Fields Treated</a:t>
            </a:r>
            <a:endParaRPr lang="en-US" dirty="0">
              <a:solidFill>
                <a:srgbClr val="FFFF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51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" b="14199"/>
          <a:stretch/>
        </p:blipFill>
        <p:spPr bwMode="auto">
          <a:xfrm>
            <a:off x="0" y="5634"/>
            <a:ext cx="10287000" cy="685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21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Text Box 2"/>
          <p:cNvSpPr txBox="1">
            <a:spLocks noChangeArrowheads="1"/>
          </p:cNvSpPr>
          <p:nvPr/>
        </p:nvSpPr>
        <p:spPr bwMode="auto">
          <a:xfrm>
            <a:off x="1257300" y="1754188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There are many atoxigenic strains</a:t>
            </a:r>
            <a:endParaRPr lang="en-US" sz="2400" b="1" dirty="0">
              <a:solidFill>
                <a:srgbClr val="FF505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b="1" dirty="0">
                <a:latin typeface="Arial Narrow" pitchFamily="34" charset="0"/>
              </a:rPr>
              <a:t>Select strains best adapted to rotations, ecosystems, &amp; climates</a:t>
            </a:r>
          </a:p>
        </p:txBody>
      </p:sp>
      <p:sp>
        <p:nvSpPr>
          <p:cNvPr id="237571" name="Text Box 3"/>
          <p:cNvSpPr txBox="1">
            <a:spLocks noChangeArrowheads="1"/>
          </p:cNvSpPr>
          <p:nvPr/>
        </p:nvSpPr>
        <p:spPr bwMode="auto">
          <a:xfrm>
            <a:off x="190501" y="381001"/>
            <a:ext cx="9906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Crops are infected by complex communities of diverse fungi</a:t>
            </a:r>
          </a:p>
          <a:p>
            <a:pPr>
              <a:defRPr/>
            </a:pPr>
            <a:r>
              <a:rPr lang="en-US" b="1" dirty="0">
                <a:latin typeface="Arial Narrow" pitchFamily="34" charset="0"/>
              </a:rPr>
              <a:t>We can influence aflatoxin-producing ability of fungal communities resident in production areas through crop rotations, agronomic practice, and by applying atoxigenic strains</a:t>
            </a:r>
            <a:endParaRPr lang="en-US" b="1" dirty="0">
              <a:latin typeface="Arial" charset="0"/>
            </a:endParaRPr>
          </a:p>
        </p:txBody>
      </p:sp>
      <p:sp>
        <p:nvSpPr>
          <p:cNvPr id="237572" name="Rectangle 4"/>
          <p:cNvSpPr>
            <a:spLocks noChangeArrowheads="1"/>
          </p:cNvSpPr>
          <p:nvPr/>
        </p:nvSpPr>
        <p:spPr bwMode="auto">
          <a:xfrm>
            <a:off x="493715" y="2822599"/>
            <a:ext cx="9301163" cy="76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95AB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Atoxigenics are Already Present on the Crop</a:t>
            </a:r>
            <a:r>
              <a:rPr lang="en-US" sz="2400" b="1" dirty="0">
                <a:solidFill>
                  <a:srgbClr val="33CCFF"/>
                </a:solidFill>
                <a:latin typeface="Arial" charset="0"/>
              </a:rPr>
              <a:t> </a:t>
            </a:r>
          </a:p>
          <a:p>
            <a:pPr>
              <a:defRPr/>
            </a:pPr>
            <a:r>
              <a:rPr lang="en-US" b="1" dirty="0">
                <a:latin typeface="Arial Narrow" pitchFamily="34" charset="0"/>
              </a:rPr>
              <a:t>Just increasing the frequency of endemic strains &amp;  natural interference with contamination</a:t>
            </a:r>
          </a:p>
        </p:txBody>
      </p:sp>
      <p:sp>
        <p:nvSpPr>
          <p:cNvPr id="237573" name="Rectangle 5"/>
          <p:cNvSpPr>
            <a:spLocks noChangeArrowheads="1"/>
          </p:cNvSpPr>
          <p:nvPr/>
        </p:nvSpPr>
        <p:spPr bwMode="auto">
          <a:xfrm>
            <a:off x="522724" y="3887789"/>
            <a:ext cx="9239966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Treatments have Long-Term Influences &amp; Cumulative Benefits</a:t>
            </a:r>
          </a:p>
        </p:txBody>
      </p:sp>
      <p:sp>
        <p:nvSpPr>
          <p:cNvPr id="237574" name="Rectangle 6"/>
          <p:cNvSpPr>
            <a:spLocks noChangeArrowheads="1"/>
          </p:cNvSpPr>
          <p:nvPr/>
        </p:nvSpPr>
        <p:spPr bwMode="auto">
          <a:xfrm>
            <a:off x="496892" y="4648200"/>
            <a:ext cx="92932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95AB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More than One Crop May Benefit From the Same Strain</a:t>
            </a:r>
          </a:p>
        </p:txBody>
      </p:sp>
      <p:sp>
        <p:nvSpPr>
          <p:cNvPr id="237575" name="Rectangle 7"/>
          <p:cNvSpPr>
            <a:spLocks noChangeArrowheads="1"/>
          </p:cNvSpPr>
          <p:nvPr/>
        </p:nvSpPr>
        <p:spPr bwMode="auto">
          <a:xfrm>
            <a:off x="114300" y="5410224"/>
            <a:ext cx="10058400" cy="76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4EE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Atoxigenic Strains can be Applied Without Increasing Infection</a:t>
            </a:r>
            <a:r>
              <a:rPr lang="en-US" sz="2400" b="1" dirty="0">
                <a:solidFill>
                  <a:srgbClr val="F4EE00"/>
                </a:solidFill>
                <a:latin typeface="Arial" charset="0"/>
              </a:rPr>
              <a:t> </a:t>
            </a:r>
          </a:p>
          <a:p>
            <a:pPr>
              <a:defRPr/>
            </a:pPr>
            <a:r>
              <a:rPr lang="en-US" b="1" dirty="0">
                <a:latin typeface="Arial Narrow" pitchFamily="34" charset="0"/>
              </a:rPr>
              <a:t>and without increasing the overall quantity of </a:t>
            </a:r>
            <a:r>
              <a:rPr lang="en-US" b="1" i="1" dirty="0">
                <a:latin typeface="Arial Narrow" pitchFamily="34" charset="0"/>
              </a:rPr>
              <a:t>A. flavus </a:t>
            </a:r>
            <a:r>
              <a:rPr lang="en-US" b="1" dirty="0">
                <a:latin typeface="Arial Narrow" pitchFamily="34" charset="0"/>
              </a:rPr>
              <a:t>on the crop &amp; throughout the environment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4" descr="usaid_logo_ne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2" r="6025" b="18295"/>
          <a:stretch/>
        </p:blipFill>
        <p:spPr bwMode="auto">
          <a:xfrm>
            <a:off x="5129646" y="38100"/>
            <a:ext cx="2770908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68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3" y="4953000"/>
            <a:ext cx="2651351" cy="50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8" y="1990725"/>
            <a:ext cx="1766807" cy="1097280"/>
          </a:xfrm>
          <a:prstGeom prst="rect">
            <a:avLst/>
          </a:prstGeom>
        </p:spPr>
      </p:pic>
      <p:pic>
        <p:nvPicPr>
          <p:cNvPr id="32768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914400"/>
            <a:ext cx="106680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2348295" y="1036208"/>
            <a:ext cx="5570567" cy="5089233"/>
            <a:chOff x="2324100" y="1112408"/>
            <a:chExt cx="5570567" cy="5089233"/>
          </a:xfrm>
        </p:grpSpPr>
        <p:pic>
          <p:nvPicPr>
            <p:cNvPr id="327690" name="Picture 10" descr="Z:\Photos\Lab Photo 12-5-12\Possible\Group 2.t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1742" y="3624861"/>
              <a:ext cx="4572000" cy="1893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rbandyopadhyay\Documents\Aflatoxin\Publicity\Pathology  Team May 2012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0" t="3190" r="3167" b="8276"/>
            <a:stretch/>
          </p:blipFill>
          <p:spPr bwMode="auto">
            <a:xfrm>
              <a:off x="2829791" y="1112408"/>
              <a:ext cx="4572000" cy="2722535"/>
            </a:xfrm>
            <a:prstGeom prst="rect">
              <a:avLst/>
            </a:prstGeom>
            <a:ln w="317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ounded Rectangle 8"/>
            <p:cNvSpPr/>
            <p:nvPr/>
          </p:nvSpPr>
          <p:spPr bwMode="auto">
            <a:xfrm>
              <a:off x="2823383" y="1123685"/>
              <a:ext cx="4572000" cy="4389120"/>
            </a:xfrm>
            <a:prstGeom prst="roundRect">
              <a:avLst/>
            </a:prstGeom>
            <a:noFill/>
            <a:ln w="63500" cap="flat" cmpd="sng" algn="ctr">
              <a:solidFill>
                <a:srgbClr val="CC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US" sz="2400" smtClean="0">
                <a:solidFill>
                  <a:srgbClr val="00CC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820265" y="1123685"/>
              <a:ext cx="4572000" cy="4389120"/>
            </a:xfrm>
            <a:prstGeom prst="rect">
              <a:avLst/>
            </a:prstGeom>
            <a:noFill/>
            <a:ln w="63500" cap="flat" cmpd="sng" algn="ctr">
              <a:solidFill>
                <a:srgbClr val="CC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US" sz="2400" smtClean="0">
                <a:solidFill>
                  <a:srgbClr val="00CC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67861" y="1169405"/>
              <a:ext cx="128592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C000"/>
                  </a:solidFill>
                  <a:effectLst>
                    <a:outerShdw blurRad="50800" dist="38100" algn="l" rotWithShape="0">
                      <a:prstClr val="black">
                        <a:alpha val="8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Ibadan</a:t>
              </a:r>
            </a:p>
            <a:p>
              <a:r>
                <a:rPr lang="en-US" sz="1800" dirty="0" smtClean="0">
                  <a:solidFill>
                    <a:srgbClr val="FFC000"/>
                  </a:solidFill>
                  <a:effectLst>
                    <a:outerShdw blurRad="50800" dist="38100" algn="l" rotWithShape="0">
                      <a:prstClr val="black">
                        <a:alpha val="8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IITA</a:t>
              </a:r>
              <a:endParaRPr lang="en-US" sz="1800" dirty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80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69191" y="4587240"/>
              <a:ext cx="1364476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C000"/>
                  </a:solidFill>
                  <a:effectLst>
                    <a:outerShdw blurRad="50800" dist="38100" algn="l" rotWithShape="0">
                      <a:prstClr val="black">
                        <a:alpha val="8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Tucson</a:t>
              </a:r>
            </a:p>
            <a:p>
              <a:r>
                <a:rPr lang="en-US" sz="1800" dirty="0" smtClean="0">
                  <a:solidFill>
                    <a:srgbClr val="FFC000"/>
                  </a:solidFill>
                  <a:effectLst>
                    <a:outerShdw blurRad="50800" dist="38100" algn="l" rotWithShape="0">
                      <a:prstClr val="black">
                        <a:alpha val="8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USDA/ARS</a:t>
              </a:r>
              <a:endParaRPr lang="en-US" sz="2800" dirty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80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24100" y="5493755"/>
              <a:ext cx="5570567" cy="707886"/>
            </a:xfrm>
            <a:prstGeom prst="rect">
              <a:avLst/>
            </a:prstGeom>
            <a:noFill/>
            <a:effectLst>
              <a:glow rad="127000">
                <a:schemeClr val="tx1"/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C990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Arial" pitchFamily="34" charset="0"/>
                  <a:cs typeface="Arial" pitchFamily="34" charset="0"/>
                </a:rPr>
                <a:t>IITA &amp; USDA have Teamed up to Bring </a:t>
              </a:r>
            </a:p>
            <a:p>
              <a:r>
                <a:rPr lang="en-US" dirty="0" smtClean="0">
                  <a:solidFill>
                    <a:srgbClr val="CC990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Arial" pitchFamily="34" charset="0"/>
                  <a:cs typeface="Arial" pitchFamily="34" charset="0"/>
                </a:rPr>
                <a:t>Aflatoxin Prevention to Africa</a:t>
              </a:r>
              <a:endParaRPr lang="en-US" dirty="0">
                <a:solidFill>
                  <a:srgbClr val="CC9900"/>
                </a:solidFill>
                <a:effectLst>
                  <a:reflection blurRad="6350" stA="60000" endA="900" endPos="58000" dir="5400000" sy="-100000" algn="bl" rotWithShape="0"/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" y="161856"/>
            <a:ext cx="137909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900" y="2971800"/>
            <a:ext cx="1408113" cy="162474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19100" y="6143625"/>
            <a:ext cx="9428956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6600"/>
            </a:solidFill>
          </a:ln>
        </p:spPr>
        <p:txBody>
          <a:bodyPr wrap="square" lIns="0" rIns="0">
            <a:spAutoFit/>
          </a:bodyPr>
          <a:lstStyle/>
          <a:p>
            <a:r>
              <a:rPr lang="en-US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Made Possible by Many National Partners in Ministries, Industry, </a:t>
            </a:r>
            <a:r>
              <a:rPr lang="en-US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and on the Farm </a:t>
            </a:r>
            <a:endParaRPr lang="en-US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5" descr="00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62" b="37541"/>
          <a:stretch>
            <a:fillRect/>
          </a:stretch>
        </p:blipFill>
        <p:spPr bwMode="auto">
          <a:xfrm>
            <a:off x="1695053" y="-6350"/>
            <a:ext cx="34480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683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06" y="3140528"/>
            <a:ext cx="236539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684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1066800"/>
            <a:ext cx="247785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687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733800"/>
            <a:ext cx="1708172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48" y="4596547"/>
            <a:ext cx="1805667" cy="56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7505700" y="3048000"/>
            <a:ext cx="968475" cy="914400"/>
            <a:chOff x="228600" y="1566545"/>
            <a:chExt cx="1676400" cy="1757672"/>
          </a:xfrm>
        </p:grpSpPr>
        <p:pic>
          <p:nvPicPr>
            <p:cNvPr id="31" name="Picture 35" descr="nigeria logo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566545"/>
              <a:ext cx="1676400" cy="1438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567304" y="2924107"/>
              <a:ext cx="9989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Nigeria</a:t>
              </a:r>
              <a:endPara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3" name="Picture 36" descr="Logo_Mozambique09213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588" y="1600200"/>
            <a:ext cx="904112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6" descr="NR_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52578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1905000"/>
            <a:ext cx="1786373" cy="1005840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623" y="161855"/>
            <a:ext cx="232166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803596" y="6519446"/>
            <a:ext cx="6659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 Narrow" pitchFamily="34" charset="0"/>
              </a:rPr>
              <a:t>For more information about aflatoxin biocontrol for Africa, check out:  www.aflasafe.com</a:t>
            </a:r>
            <a:endParaRPr lang="en-US" sz="16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4145280"/>
            <a:ext cx="1294228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30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CCFF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CCFF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1-IITA_PPP_template">
  <a:themeElements>
    <a:clrScheme name="IITA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TA Powerpoin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ITA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TA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TA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TA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TA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TA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TA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TA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TA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TA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TA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TA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31-IITA_PPP_template">
  <a:themeElements>
    <a:clrScheme name="31-IITA_PPP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1-IITA_PPP_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1-IITA_PPP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-IITA_PPP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-IITA_PPP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-IITA_PPP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-IITA_PPP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-IITA_PPP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-IITA_PPP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-IITA_PPP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-IITA_PPP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-IITA_PPP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-IITA_PPP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-IITA_PPP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CCFF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CCFF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31-IITA_PPP_template">
  <a:themeElements>
    <a:clrScheme name="IITA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TA Powerpoin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ITA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TA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TA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TA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TA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TA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TA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TA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TA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TA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TA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TA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31-IITA_PPP_template">
  <a:themeElements>
    <a:clrScheme name="31-IITA_PPP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1-IITA_PPP_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1-IITA_PPP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-IITA_PPP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-IITA_PPP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-IITA_PPP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-IITA_PPP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-IITA_PPP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-IITA_PPP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-IITA_PPP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-IITA_PPP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-IITA_PPP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-IITA_PPP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-IITA_PPP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31-IITA_PPP_template">
  <a:themeElements>
    <a:clrScheme name="1_31-IITA_PPP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31-IITA_PPP_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31-IITA_PPP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31-IITA_PPP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31-IITA_PPP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31-IITA_PPP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31-IITA_PPP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31-IITA_PPP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31-IITA_PPP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31-IITA_PPP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31-IITA_PPP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31-IITA_PPP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31-IITA_PPP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31-IITA_PPP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CCFF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CCFF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8_31-IITA_PPP_template">
  <a:themeElements>
    <a:clrScheme name="31-IITA_PPP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1-IITA_PPP_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1-IITA_PPP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-IITA_PPP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-IITA_PPP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-IITA_PPP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-IITA_PPP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-IITA_PPP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-IITA_PPP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-IITA_PPP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-IITA_PPP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-IITA_PPP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-IITA_PPP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-IITA_PPP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11002</TotalTime>
  <Words>360</Words>
  <Application>Microsoft Office PowerPoint</Application>
  <PresentationFormat>35mm Slides</PresentationFormat>
  <Paragraphs>108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Blank Presentation</vt:lpstr>
      <vt:lpstr>31-IITA_PPP_template</vt:lpstr>
      <vt:lpstr>1_31-IITA_PPP_template</vt:lpstr>
      <vt:lpstr>2_Default Design</vt:lpstr>
      <vt:lpstr>2_31-IITA_PPP_template</vt:lpstr>
      <vt:lpstr>3_31-IITA_PPP_template</vt:lpstr>
      <vt:lpstr>4_31-IITA_PPP_template</vt:lpstr>
      <vt:lpstr>12_Default Design</vt:lpstr>
      <vt:lpstr>18_31-IITA_PPP_template</vt:lpstr>
      <vt:lpstr>1_Blank Presentation</vt:lpstr>
      <vt:lpstr>1_Default Design</vt:lpstr>
      <vt:lpstr>PowerPoint Presentation</vt:lpstr>
      <vt:lpstr>PowerPoint Presentation</vt:lpstr>
      <vt:lpstr>Crops are Protected in the Field and During Storage Aflatoxin reduction after 4 months poor storage (Field Treated Crops – Nigeria)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Peter J. Cotty</dc:creator>
  <cp:lastModifiedBy>Sheila Sengupta</cp:lastModifiedBy>
  <cp:revision>315</cp:revision>
  <cp:lastPrinted>2001-04-09T13:57:18Z</cp:lastPrinted>
  <dcterms:created xsi:type="dcterms:W3CDTF">2001-04-06T16:09:25Z</dcterms:created>
  <dcterms:modified xsi:type="dcterms:W3CDTF">2013-02-13T19:24:31Z</dcterms:modified>
</cp:coreProperties>
</file>