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5" r:id="rId9"/>
    <p:sldId id="262" r:id="rId10"/>
    <p:sldId id="263" r:id="rId11"/>
    <p:sldId id="266" r:id="rId12"/>
    <p:sldId id="271" r:id="rId13"/>
    <p:sldId id="270" r:id="rId14"/>
    <p:sldId id="269" r:id="rId15"/>
    <p:sldId id="268" r:id="rId16"/>
    <p:sldId id="274" r:id="rId17"/>
    <p:sldId id="275" r:id="rId18"/>
    <p:sldId id="273" r:id="rId19"/>
    <p:sldId id="276" r:id="rId20"/>
    <p:sldId id="272" r:id="rId21"/>
    <p:sldId id="277" r:id="rId22"/>
    <p:sldId id="278" r:id="rId2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AA102-04A2-44B6-9215-1BF0FF6C50E3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D8EF9-86FD-4FE9-BAC5-3B53B6595B3D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7959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D8EF9-86FD-4FE9-BAC5-3B53B6595B3D}" type="slidenum">
              <a:rPr lang="es-CO" smtClean="0"/>
              <a:pPr/>
              <a:t>2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B80F3-62D3-49D0-B6DC-AA51B8DFCD1F}" type="datetimeFigureOut">
              <a:rPr lang="es-CO" smtClean="0"/>
              <a:pPr/>
              <a:t>16/12/2011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EACD9-E5BE-41D1-8D4E-EAFA67056A92}" type="slidenum">
              <a:rPr lang="es-CO" smtClean="0"/>
              <a:pPr/>
              <a:t>‹#›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sz="3100" dirty="0" smtClean="0"/>
              <a:t>Regional and Municipal </a:t>
            </a:r>
            <a:r>
              <a:rPr lang="es-CO" sz="3100" dirty="0" err="1" smtClean="0"/>
              <a:t>Elections</a:t>
            </a:r>
            <a:r>
              <a:rPr lang="es-CO" sz="3100" dirty="0" smtClean="0"/>
              <a:t> in Colombia</a:t>
            </a:r>
            <a:br>
              <a:rPr lang="es-CO" sz="3100" dirty="0" smtClean="0"/>
            </a:br>
            <a:r>
              <a:rPr lang="es-CO" sz="3100" dirty="0" smtClean="0"/>
              <a:t>October2011</a:t>
            </a:r>
            <a:r>
              <a:rPr lang="es-CO" dirty="0" smtClean="0"/>
              <a:t/>
            </a:r>
            <a:br>
              <a:rPr lang="es-CO" dirty="0" smtClean="0"/>
            </a:br>
            <a:r>
              <a:rPr lang="es-CO" sz="2200" i="1" dirty="0" err="1" smtClean="0"/>
              <a:t>The</a:t>
            </a:r>
            <a:r>
              <a:rPr lang="es-CO" sz="2200" i="1" dirty="0" smtClean="0"/>
              <a:t> Wilson Center</a:t>
            </a:r>
            <a:br>
              <a:rPr lang="es-CO" sz="2200" i="1" dirty="0" smtClean="0"/>
            </a:br>
            <a:r>
              <a:rPr lang="es-CO" sz="2200" i="1" dirty="0" err="1" smtClean="0"/>
              <a:t>December</a:t>
            </a:r>
            <a:r>
              <a:rPr lang="es-CO" sz="2200" i="1" dirty="0" smtClean="0"/>
              <a:t> 13, 2011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Elisabeth Ungar Bleier</a:t>
            </a:r>
          </a:p>
          <a:p>
            <a:r>
              <a:rPr lang="es-CO" dirty="0" err="1" smtClean="0"/>
              <a:t>Executive</a:t>
            </a:r>
            <a:r>
              <a:rPr lang="es-CO" dirty="0" smtClean="0"/>
              <a:t> Director</a:t>
            </a:r>
          </a:p>
          <a:p>
            <a:r>
              <a:rPr lang="es-CO" dirty="0" smtClean="0"/>
              <a:t>Transparencia por Colombia</a:t>
            </a:r>
            <a:endParaRPr lang="es-C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dirty="0" smtClean="0"/>
              <a:t>CALI  (3rd </a:t>
            </a:r>
            <a:r>
              <a:rPr lang="es-CO" dirty="0" err="1" smtClean="0"/>
              <a:t>largest</a:t>
            </a:r>
            <a:r>
              <a:rPr lang="es-CO" dirty="0" smtClean="0"/>
              <a:t> </a:t>
            </a:r>
            <a:r>
              <a:rPr lang="es-CO" dirty="0" err="1" smtClean="0"/>
              <a:t>city</a:t>
            </a:r>
            <a:r>
              <a:rPr lang="es-CO" dirty="0" smtClean="0"/>
              <a:t>): Rodrigo Guerrero </a:t>
            </a:r>
            <a:r>
              <a:rPr lang="es-CO" dirty="0" err="1" smtClean="0"/>
              <a:t>elected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support</a:t>
            </a:r>
            <a:r>
              <a:rPr lang="es-CO" dirty="0" smtClean="0"/>
              <a:t> of a </a:t>
            </a:r>
            <a:r>
              <a:rPr lang="es-CO" dirty="0" err="1" smtClean="0"/>
              <a:t>citizens</a:t>
            </a:r>
            <a:r>
              <a:rPr lang="es-CO" dirty="0" smtClean="0"/>
              <a:t> </a:t>
            </a:r>
            <a:r>
              <a:rPr lang="es-CO" dirty="0" err="1" smtClean="0"/>
              <a:t>movement</a:t>
            </a:r>
            <a:r>
              <a:rPr lang="es-CO" dirty="0" smtClean="0"/>
              <a:t> (</a:t>
            </a:r>
            <a:r>
              <a:rPr lang="es-CO" dirty="0" err="1" smtClean="0"/>
              <a:t>signatures</a:t>
            </a:r>
            <a:r>
              <a:rPr lang="es-CO" dirty="0" smtClean="0"/>
              <a:t>): </a:t>
            </a:r>
            <a:r>
              <a:rPr lang="es-CO" dirty="0" err="1" smtClean="0"/>
              <a:t>support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local </a:t>
            </a:r>
            <a:r>
              <a:rPr lang="es-CO" dirty="0" err="1" smtClean="0"/>
              <a:t>business</a:t>
            </a:r>
            <a:r>
              <a:rPr lang="es-CO" dirty="0" smtClean="0"/>
              <a:t> </a:t>
            </a:r>
            <a:r>
              <a:rPr lang="es-CO" dirty="0" err="1" smtClean="0"/>
              <a:t>class</a:t>
            </a:r>
            <a:r>
              <a:rPr lang="es-CO" dirty="0" smtClean="0"/>
              <a:t> and </a:t>
            </a:r>
            <a:r>
              <a:rPr lang="es-CO" dirty="0" err="1" smtClean="0"/>
              <a:t>reaction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scandals</a:t>
            </a:r>
            <a:r>
              <a:rPr lang="es-CO" dirty="0" smtClean="0"/>
              <a:t> of </a:t>
            </a:r>
            <a:r>
              <a:rPr lang="es-CO" dirty="0" err="1" smtClean="0"/>
              <a:t>previous</a:t>
            </a:r>
            <a:r>
              <a:rPr lang="es-CO" dirty="0" smtClean="0"/>
              <a:t> </a:t>
            </a:r>
            <a:r>
              <a:rPr lang="es-CO" dirty="0" err="1" smtClean="0"/>
              <a:t>governors</a:t>
            </a:r>
            <a:r>
              <a:rPr lang="es-CO" dirty="0" smtClean="0"/>
              <a:t> (Luis Carlos </a:t>
            </a:r>
            <a:r>
              <a:rPr lang="es-CO" dirty="0" err="1" smtClean="0"/>
              <a:t>Abadia</a:t>
            </a:r>
            <a:r>
              <a:rPr lang="es-CO" dirty="0" smtClean="0"/>
              <a:t>), and </a:t>
            </a:r>
            <a:r>
              <a:rPr lang="es-CO" dirty="0" err="1" smtClean="0"/>
              <a:t>members</a:t>
            </a:r>
            <a:r>
              <a:rPr lang="es-CO" dirty="0" smtClean="0"/>
              <a:t> of </a:t>
            </a:r>
            <a:r>
              <a:rPr lang="es-CO" dirty="0" err="1" smtClean="0"/>
              <a:t>Congress</a:t>
            </a:r>
            <a:r>
              <a:rPr lang="es-CO" dirty="0" smtClean="0"/>
              <a:t> (Juan Carlos Martínez)</a:t>
            </a:r>
          </a:p>
          <a:p>
            <a:r>
              <a:rPr lang="es-CO" dirty="0" smtClean="0"/>
              <a:t>MEDELLIN: Sergio Fajardo (verdes, </a:t>
            </a:r>
            <a:r>
              <a:rPr lang="es-CO" dirty="0" err="1" smtClean="0"/>
              <a:t>but</a:t>
            </a:r>
            <a:r>
              <a:rPr lang="es-CO" dirty="0" smtClean="0"/>
              <a:t> </a:t>
            </a:r>
            <a:r>
              <a:rPr lang="es-CO" dirty="0" err="1" smtClean="0"/>
              <a:t>made</a:t>
            </a:r>
            <a:r>
              <a:rPr lang="es-CO" dirty="0" smtClean="0"/>
              <a:t> </a:t>
            </a:r>
            <a:r>
              <a:rPr lang="es-CO" dirty="0" err="1" smtClean="0"/>
              <a:t>an</a:t>
            </a:r>
            <a:r>
              <a:rPr lang="es-CO" dirty="0" smtClean="0"/>
              <a:t> “</a:t>
            </a:r>
            <a:r>
              <a:rPr lang="es-CO" dirty="0" err="1" smtClean="0"/>
              <a:t>independent</a:t>
            </a:r>
            <a:r>
              <a:rPr lang="es-CO" dirty="0" smtClean="0"/>
              <a:t>” </a:t>
            </a:r>
            <a:r>
              <a:rPr lang="es-CO" dirty="0" err="1" smtClean="0"/>
              <a:t>campaign</a:t>
            </a:r>
            <a:r>
              <a:rPr lang="es-CO" dirty="0" smtClean="0"/>
              <a:t>)</a:t>
            </a:r>
          </a:p>
          <a:p>
            <a:r>
              <a:rPr lang="es-CO" dirty="0" smtClean="0"/>
              <a:t>ANTIOQUIA: Gaviria </a:t>
            </a:r>
            <a:r>
              <a:rPr lang="es-CO" dirty="0" err="1" smtClean="0"/>
              <a:t>defeated</a:t>
            </a:r>
            <a:r>
              <a:rPr lang="es-CO" dirty="0" smtClean="0"/>
              <a:t> Luis Perez, a </a:t>
            </a:r>
            <a:r>
              <a:rPr lang="es-CO" dirty="0" err="1" smtClean="0"/>
              <a:t>strong</a:t>
            </a:r>
            <a:r>
              <a:rPr lang="es-CO" dirty="0" smtClean="0"/>
              <a:t> </a:t>
            </a:r>
            <a:r>
              <a:rPr lang="es-CO" dirty="0" err="1" smtClean="0"/>
              <a:t>candidate</a:t>
            </a:r>
            <a:endParaRPr lang="es-CO" dirty="0" smtClean="0"/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ALL THE POLITICAL PARTIES CLAIMED  VICTORY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CO" dirty="0" smtClean="0"/>
              <a:t>		¿BUT WHO WON AND WHO LOST?</a:t>
            </a:r>
          </a:p>
          <a:p>
            <a:pPr>
              <a:buNone/>
            </a:pP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easy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determine in regional </a:t>
            </a:r>
            <a:r>
              <a:rPr lang="es-CO" dirty="0" err="1" smtClean="0"/>
              <a:t>elections</a:t>
            </a:r>
            <a:r>
              <a:rPr lang="es-CO" dirty="0" smtClean="0"/>
              <a:t>, </a:t>
            </a:r>
            <a:r>
              <a:rPr lang="es-CO" dirty="0" err="1" smtClean="0"/>
              <a:t>with</a:t>
            </a:r>
            <a:r>
              <a:rPr lang="es-CO" dirty="0" smtClean="0"/>
              <a:t> so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parties</a:t>
            </a:r>
            <a:r>
              <a:rPr lang="es-CO" dirty="0" smtClean="0"/>
              <a:t>, </a:t>
            </a:r>
            <a:r>
              <a:rPr lang="es-CO" dirty="0" err="1" smtClean="0"/>
              <a:t>citizen</a:t>
            </a:r>
            <a:r>
              <a:rPr lang="es-CO" dirty="0" smtClean="0"/>
              <a:t> </a:t>
            </a:r>
            <a:r>
              <a:rPr lang="es-CO" dirty="0" err="1" smtClean="0"/>
              <a:t>movements</a:t>
            </a:r>
            <a:r>
              <a:rPr lang="es-CO" dirty="0" smtClean="0"/>
              <a:t> (Movimientos Ciudadanos), </a:t>
            </a:r>
            <a:r>
              <a:rPr lang="es-CO" dirty="0" err="1" smtClean="0"/>
              <a:t>aliances</a:t>
            </a:r>
            <a:r>
              <a:rPr lang="es-CO" dirty="0" smtClean="0"/>
              <a:t> and </a:t>
            </a:r>
            <a:r>
              <a:rPr lang="es-CO" dirty="0" err="1" smtClean="0"/>
              <a:t>coalitions</a:t>
            </a:r>
            <a:endParaRPr lang="es-CO" dirty="0" smtClean="0"/>
          </a:p>
          <a:p>
            <a:pPr>
              <a:buNone/>
            </a:pPr>
            <a:r>
              <a:rPr lang="es-CO" dirty="0" err="1" smtClean="0"/>
              <a:t>Dificult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compare </a:t>
            </a:r>
            <a:r>
              <a:rPr lang="es-CO" dirty="0" err="1" smtClean="0"/>
              <a:t>results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Governors</a:t>
            </a:r>
            <a:r>
              <a:rPr lang="es-CO" dirty="0" smtClean="0"/>
              <a:t>, </a:t>
            </a:r>
            <a:r>
              <a:rPr lang="es-CO" dirty="0" err="1" smtClean="0"/>
              <a:t>Mayors</a:t>
            </a:r>
            <a:r>
              <a:rPr lang="es-CO" dirty="0" smtClean="0"/>
              <a:t>, </a:t>
            </a:r>
            <a:r>
              <a:rPr lang="es-CO" dirty="0" err="1" smtClean="0"/>
              <a:t>Members</a:t>
            </a:r>
            <a:r>
              <a:rPr lang="es-CO" dirty="0" smtClean="0"/>
              <a:t> of </a:t>
            </a:r>
            <a:r>
              <a:rPr lang="es-CO" dirty="0" err="1" smtClean="0"/>
              <a:t>State</a:t>
            </a:r>
            <a:r>
              <a:rPr lang="es-CO" dirty="0" smtClean="0"/>
              <a:t> </a:t>
            </a:r>
            <a:r>
              <a:rPr lang="es-CO" dirty="0" err="1" smtClean="0"/>
              <a:t>Assemblies</a:t>
            </a:r>
            <a:r>
              <a:rPr lang="es-CO" dirty="0" smtClean="0"/>
              <a:t> and City </a:t>
            </a:r>
            <a:r>
              <a:rPr lang="es-CO" dirty="0" err="1" smtClean="0"/>
              <a:t>Councillors</a:t>
            </a:r>
            <a:endParaRPr lang="es-CO" dirty="0" smtClean="0"/>
          </a:p>
          <a:p>
            <a:pPr>
              <a:buNone/>
            </a:pPr>
            <a:endParaRPr lang="es-CO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¿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biggest</a:t>
            </a:r>
            <a:r>
              <a:rPr lang="es-CO" dirty="0" smtClean="0"/>
              <a:t> </a:t>
            </a:r>
            <a:r>
              <a:rPr lang="es-CO" dirty="0" err="1" smtClean="0"/>
              <a:t>winner</a:t>
            </a:r>
            <a:r>
              <a:rPr lang="es-CO" dirty="0" smtClean="0"/>
              <a:t>?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err="1" smtClean="0"/>
              <a:t>Theoretically</a:t>
            </a:r>
            <a:r>
              <a:rPr lang="es-CO" dirty="0" smtClean="0"/>
              <a:t>, </a:t>
            </a:r>
            <a:r>
              <a:rPr lang="es-CO" dirty="0" err="1" smtClean="0"/>
              <a:t>the</a:t>
            </a:r>
            <a:r>
              <a:rPr lang="es-CO" dirty="0" smtClean="0"/>
              <a:t> UNIDAD NACIONAL (</a:t>
            </a:r>
            <a:r>
              <a:rPr lang="es-CO" dirty="0" err="1" smtClean="0"/>
              <a:t>government</a:t>
            </a:r>
            <a:r>
              <a:rPr lang="es-CO" dirty="0" smtClean="0"/>
              <a:t> </a:t>
            </a:r>
            <a:r>
              <a:rPr lang="es-CO" dirty="0" err="1" smtClean="0"/>
              <a:t>coalition</a:t>
            </a:r>
            <a:r>
              <a:rPr lang="es-CO" dirty="0" smtClean="0"/>
              <a:t> </a:t>
            </a:r>
            <a:r>
              <a:rPr lang="es-CO" dirty="0" err="1" smtClean="0"/>
              <a:t>created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 </a:t>
            </a:r>
            <a:r>
              <a:rPr lang="es-CO" dirty="0" err="1" smtClean="0"/>
              <a:t>President</a:t>
            </a:r>
            <a:r>
              <a:rPr lang="es-CO" dirty="0" smtClean="0"/>
              <a:t> JM Santos, </a:t>
            </a:r>
            <a:r>
              <a:rPr lang="es-CO" dirty="0" err="1" smtClean="0"/>
              <a:t>made</a:t>
            </a:r>
            <a:r>
              <a:rPr lang="es-CO" dirty="0" smtClean="0"/>
              <a:t> up </a:t>
            </a:r>
            <a:r>
              <a:rPr lang="es-CO" dirty="0" err="1" smtClean="0"/>
              <a:t>by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Liberal </a:t>
            </a:r>
            <a:r>
              <a:rPr lang="es-CO" dirty="0" err="1" smtClean="0"/>
              <a:t>Party</a:t>
            </a:r>
            <a:r>
              <a:rPr lang="es-CO" dirty="0" smtClean="0"/>
              <a:t>, </a:t>
            </a:r>
            <a:r>
              <a:rPr lang="es-CO" dirty="0" err="1" smtClean="0"/>
              <a:t>Conservative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, Partido de la U, Cambio Radical (German Vargas, </a:t>
            </a:r>
            <a:r>
              <a:rPr lang="es-CO" dirty="0" err="1" smtClean="0"/>
              <a:t>Min.Interior</a:t>
            </a:r>
            <a:r>
              <a:rPr lang="es-CO" dirty="0" smtClean="0"/>
              <a:t>), Verdes -late </a:t>
            </a:r>
            <a:r>
              <a:rPr lang="es-CO" dirty="0" err="1" smtClean="0"/>
              <a:t>comers</a:t>
            </a:r>
            <a:r>
              <a:rPr lang="es-CO" dirty="0" smtClean="0"/>
              <a:t>-) </a:t>
            </a:r>
            <a:r>
              <a:rPr lang="es-CO" dirty="0" err="1" smtClean="0"/>
              <a:t>is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biggest</a:t>
            </a:r>
            <a:r>
              <a:rPr lang="es-CO" dirty="0" smtClean="0"/>
              <a:t> </a:t>
            </a:r>
            <a:r>
              <a:rPr lang="es-CO" dirty="0" err="1" smtClean="0"/>
              <a:t>winner</a:t>
            </a:r>
            <a:endParaRPr lang="es-CO" dirty="0" smtClean="0"/>
          </a:p>
          <a:p>
            <a:r>
              <a:rPr lang="es-CO" dirty="0" err="1" smtClean="0"/>
              <a:t>However</a:t>
            </a:r>
            <a:r>
              <a:rPr lang="es-CO" dirty="0" smtClean="0"/>
              <a:t>, as a </a:t>
            </a:r>
            <a:r>
              <a:rPr lang="es-CO" dirty="0" err="1" smtClean="0"/>
              <a:t>coalition</a:t>
            </a:r>
            <a:r>
              <a:rPr lang="es-CO" dirty="0" smtClean="0"/>
              <a:t>,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one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can </a:t>
            </a:r>
            <a:r>
              <a:rPr lang="es-CO" dirty="0" err="1" smtClean="0"/>
              <a:t>claim</a:t>
            </a:r>
            <a:r>
              <a:rPr lang="es-CO" dirty="0" smtClean="0"/>
              <a:t> </a:t>
            </a:r>
            <a:r>
              <a:rPr lang="es-CO" dirty="0" err="1" smtClean="0"/>
              <a:t>victory</a:t>
            </a:r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55000" lnSpcReduction="20000"/>
          </a:bodyPr>
          <a:lstStyle/>
          <a:p>
            <a:r>
              <a:rPr lang="es-CO" sz="4600" dirty="0" smtClean="0"/>
              <a:t>COALITIONS  &amp; “SIGNATURES” : </a:t>
            </a:r>
            <a:r>
              <a:rPr lang="es-CO" sz="4600" dirty="0" err="1" smtClean="0"/>
              <a:t>Certainly</a:t>
            </a:r>
            <a:r>
              <a:rPr lang="es-CO" sz="4600" dirty="0" smtClean="0"/>
              <a:t> </a:t>
            </a:r>
            <a:r>
              <a:rPr lang="es-CO" sz="4600" dirty="0" err="1" smtClean="0"/>
              <a:t>the</a:t>
            </a:r>
            <a:r>
              <a:rPr lang="es-CO" sz="4600" dirty="0" smtClean="0"/>
              <a:t> </a:t>
            </a:r>
            <a:r>
              <a:rPr lang="es-CO" sz="4600" dirty="0" err="1" smtClean="0"/>
              <a:t>biggest</a:t>
            </a:r>
            <a:r>
              <a:rPr lang="es-CO" sz="4600" dirty="0" smtClean="0"/>
              <a:t> “</a:t>
            </a:r>
            <a:r>
              <a:rPr lang="es-CO" sz="4600" dirty="0" err="1" smtClean="0"/>
              <a:t>winner</a:t>
            </a:r>
            <a:r>
              <a:rPr lang="es-CO" sz="4600" dirty="0" smtClean="0"/>
              <a:t>”.  </a:t>
            </a:r>
            <a:r>
              <a:rPr lang="es-CO" sz="4600" dirty="0" err="1" smtClean="0"/>
              <a:t>Many</a:t>
            </a:r>
            <a:r>
              <a:rPr lang="es-CO" sz="4600" dirty="0" smtClean="0"/>
              <a:t> and </a:t>
            </a:r>
            <a:r>
              <a:rPr lang="es-CO" sz="4600" dirty="0" err="1" smtClean="0"/>
              <a:t>most</a:t>
            </a:r>
            <a:r>
              <a:rPr lang="es-CO" sz="4600" dirty="0" smtClean="0"/>
              <a:t> </a:t>
            </a:r>
            <a:r>
              <a:rPr lang="es-CO" sz="4600" dirty="0" err="1" smtClean="0"/>
              <a:t>important</a:t>
            </a:r>
            <a:r>
              <a:rPr lang="es-CO" sz="4600" dirty="0" smtClean="0"/>
              <a:t> </a:t>
            </a:r>
            <a:r>
              <a:rPr lang="es-CO" sz="4600" dirty="0" err="1" smtClean="0"/>
              <a:t>candidates</a:t>
            </a:r>
            <a:r>
              <a:rPr lang="es-CO" sz="4600" dirty="0" smtClean="0"/>
              <a:t> </a:t>
            </a:r>
            <a:r>
              <a:rPr lang="es-CO" sz="4600" dirty="0" err="1" smtClean="0"/>
              <a:t>were</a:t>
            </a:r>
            <a:r>
              <a:rPr lang="es-CO" sz="4600" dirty="0" smtClean="0"/>
              <a:t> </a:t>
            </a:r>
            <a:r>
              <a:rPr lang="es-CO" sz="4600" dirty="0" err="1" smtClean="0"/>
              <a:t>elected</a:t>
            </a:r>
            <a:r>
              <a:rPr lang="es-CO" sz="4600" dirty="0" smtClean="0"/>
              <a:t> </a:t>
            </a:r>
            <a:r>
              <a:rPr lang="es-CO" sz="4600" dirty="0" err="1" smtClean="0"/>
              <a:t>with</a:t>
            </a:r>
            <a:r>
              <a:rPr lang="es-CO" sz="4600" dirty="0" smtClean="0"/>
              <a:t> </a:t>
            </a:r>
            <a:r>
              <a:rPr lang="es-CO" sz="4600" dirty="0" err="1" smtClean="0"/>
              <a:t>the</a:t>
            </a:r>
            <a:r>
              <a:rPr lang="es-CO" sz="4600" dirty="0" smtClean="0"/>
              <a:t> </a:t>
            </a:r>
            <a:r>
              <a:rPr lang="es-CO" sz="4600" dirty="0" err="1" smtClean="0"/>
              <a:t>support</a:t>
            </a:r>
            <a:r>
              <a:rPr lang="es-CO" sz="4600" dirty="0" smtClean="0"/>
              <a:t> of </a:t>
            </a:r>
            <a:r>
              <a:rPr lang="es-CO" sz="4600" dirty="0" err="1" smtClean="0"/>
              <a:t>coalitions</a:t>
            </a:r>
            <a:r>
              <a:rPr lang="es-CO" sz="4600" dirty="0" smtClean="0"/>
              <a:t> </a:t>
            </a:r>
            <a:r>
              <a:rPr lang="es-CO" sz="4600" dirty="0" err="1" smtClean="0"/>
              <a:t>or</a:t>
            </a:r>
            <a:r>
              <a:rPr lang="es-CO" sz="4600" dirty="0" smtClean="0"/>
              <a:t> </a:t>
            </a:r>
            <a:r>
              <a:rPr lang="es-CO" sz="4600" dirty="0" err="1" smtClean="0"/>
              <a:t>citizens</a:t>
            </a:r>
            <a:r>
              <a:rPr lang="es-CO" sz="4600" dirty="0" smtClean="0"/>
              <a:t>’ </a:t>
            </a:r>
            <a:r>
              <a:rPr lang="es-CO" sz="4600" dirty="0" err="1" smtClean="0"/>
              <a:t>movements</a:t>
            </a:r>
            <a:r>
              <a:rPr lang="es-CO" sz="4600" dirty="0" smtClean="0"/>
              <a:t>  (34% of </a:t>
            </a:r>
            <a:r>
              <a:rPr lang="es-CO" sz="4600" dirty="0" err="1" smtClean="0"/>
              <a:t>governors</a:t>
            </a:r>
            <a:r>
              <a:rPr lang="es-CO" sz="4600" dirty="0" smtClean="0"/>
              <a:t>)</a:t>
            </a:r>
          </a:p>
          <a:p>
            <a:pPr lvl="1">
              <a:buFontTx/>
              <a:buChar char="-"/>
            </a:pPr>
            <a:r>
              <a:rPr lang="es-CO" sz="4600" dirty="0" err="1" smtClean="0"/>
              <a:t>Growing</a:t>
            </a:r>
            <a:r>
              <a:rPr lang="es-CO" sz="4600" dirty="0" smtClean="0"/>
              <a:t> </a:t>
            </a:r>
            <a:r>
              <a:rPr lang="es-CO" sz="4600" dirty="0" err="1" smtClean="0"/>
              <a:t>strength</a:t>
            </a:r>
            <a:r>
              <a:rPr lang="es-CO" sz="4600" dirty="0" smtClean="0"/>
              <a:t> of </a:t>
            </a:r>
            <a:r>
              <a:rPr lang="es-CO" sz="4600" dirty="0" err="1" smtClean="0"/>
              <a:t>the</a:t>
            </a:r>
            <a:r>
              <a:rPr lang="es-CO" sz="4600" dirty="0" smtClean="0"/>
              <a:t> “</a:t>
            </a:r>
            <a:r>
              <a:rPr lang="es-CO" sz="4600" dirty="0" err="1" smtClean="0"/>
              <a:t>movements</a:t>
            </a:r>
            <a:r>
              <a:rPr lang="es-CO" sz="4600" dirty="0" smtClean="0"/>
              <a:t> and </a:t>
            </a:r>
            <a:r>
              <a:rPr lang="es-CO" sz="4600" dirty="0" err="1" smtClean="0"/>
              <a:t>significant</a:t>
            </a:r>
            <a:r>
              <a:rPr lang="es-CO" sz="4600" dirty="0" smtClean="0"/>
              <a:t> </a:t>
            </a:r>
            <a:r>
              <a:rPr lang="es-CO" sz="4600" dirty="0" err="1" smtClean="0"/>
              <a:t>citizen</a:t>
            </a:r>
            <a:r>
              <a:rPr lang="es-CO" sz="4600" dirty="0" smtClean="0"/>
              <a:t> </a:t>
            </a:r>
            <a:r>
              <a:rPr lang="es-CO" sz="4600" dirty="0" err="1" smtClean="0"/>
              <a:t>groups</a:t>
            </a:r>
            <a:r>
              <a:rPr lang="es-CO" sz="4600" dirty="0" smtClean="0"/>
              <a:t>”</a:t>
            </a:r>
          </a:p>
          <a:p>
            <a:pPr lvl="1">
              <a:buFontTx/>
              <a:buChar char="-"/>
            </a:pPr>
            <a:r>
              <a:rPr lang="es-CO" sz="4600" dirty="0" err="1" smtClean="0"/>
              <a:t>Different</a:t>
            </a:r>
            <a:r>
              <a:rPr lang="es-CO" sz="4600" dirty="0" smtClean="0"/>
              <a:t> </a:t>
            </a:r>
            <a:r>
              <a:rPr lang="es-CO" sz="4600" dirty="0" err="1" smtClean="0"/>
              <a:t>interpretationas</a:t>
            </a:r>
            <a:r>
              <a:rPr lang="es-CO" sz="4600" dirty="0" smtClean="0"/>
              <a:t>:</a:t>
            </a:r>
          </a:p>
          <a:p>
            <a:pPr lvl="2">
              <a:buFontTx/>
              <a:buChar char="-"/>
            </a:pPr>
            <a:r>
              <a:rPr lang="es-CO" sz="4600" dirty="0" err="1" smtClean="0"/>
              <a:t>Example</a:t>
            </a:r>
            <a:r>
              <a:rPr lang="es-CO" sz="4600" dirty="0" smtClean="0"/>
              <a:t> of </a:t>
            </a:r>
            <a:r>
              <a:rPr lang="es-CO" sz="4600" dirty="0" err="1" smtClean="0"/>
              <a:t>pluralism</a:t>
            </a:r>
            <a:r>
              <a:rPr lang="es-CO" sz="4600" dirty="0" smtClean="0"/>
              <a:t> and </a:t>
            </a:r>
            <a:r>
              <a:rPr lang="es-CO" sz="4600" dirty="0" err="1" smtClean="0"/>
              <a:t>strong</a:t>
            </a:r>
            <a:r>
              <a:rPr lang="es-CO" sz="4600" dirty="0" smtClean="0"/>
              <a:t> </a:t>
            </a:r>
            <a:r>
              <a:rPr lang="es-CO" sz="4600" dirty="0" err="1" smtClean="0"/>
              <a:t>democracy</a:t>
            </a:r>
            <a:endParaRPr lang="es-CO" sz="4600" dirty="0" smtClean="0"/>
          </a:p>
          <a:p>
            <a:pPr lvl="2">
              <a:buFontTx/>
              <a:buChar char="-"/>
            </a:pPr>
            <a:r>
              <a:rPr lang="es-CO" sz="4600" dirty="0" err="1" smtClean="0"/>
              <a:t>Ideological</a:t>
            </a:r>
            <a:r>
              <a:rPr lang="es-CO" sz="4600" dirty="0" smtClean="0"/>
              <a:t> </a:t>
            </a:r>
            <a:r>
              <a:rPr lang="es-CO" sz="4600" dirty="0" err="1" smtClean="0"/>
              <a:t>weakness</a:t>
            </a:r>
            <a:r>
              <a:rPr lang="es-CO" sz="4600" dirty="0" smtClean="0"/>
              <a:t> of </a:t>
            </a:r>
            <a:r>
              <a:rPr lang="es-CO" sz="4600" dirty="0" err="1" smtClean="0"/>
              <a:t>political</a:t>
            </a:r>
            <a:r>
              <a:rPr lang="es-CO" sz="4600" dirty="0" smtClean="0"/>
              <a:t> </a:t>
            </a:r>
            <a:r>
              <a:rPr lang="es-CO" sz="4600" dirty="0" err="1" smtClean="0"/>
              <a:t>parties</a:t>
            </a:r>
            <a:endParaRPr lang="es-CO" sz="4600" dirty="0" smtClean="0"/>
          </a:p>
          <a:p>
            <a:pPr lvl="2">
              <a:buFontTx/>
              <a:buChar char="-"/>
            </a:pPr>
            <a:r>
              <a:rPr lang="es-CO" sz="4600" dirty="0" err="1" smtClean="0"/>
              <a:t>Political</a:t>
            </a:r>
            <a:r>
              <a:rPr lang="es-CO" sz="4600" dirty="0" smtClean="0"/>
              <a:t> </a:t>
            </a:r>
            <a:r>
              <a:rPr lang="es-CO" sz="4600" dirty="0" err="1" smtClean="0"/>
              <a:t>disorder</a:t>
            </a:r>
            <a:endParaRPr lang="es-CO" sz="4600" dirty="0" smtClean="0"/>
          </a:p>
          <a:p>
            <a:pPr lvl="2">
              <a:buFontTx/>
              <a:buChar char="-"/>
            </a:pPr>
            <a:r>
              <a:rPr lang="es-CO" sz="4600" dirty="0" err="1" smtClean="0"/>
              <a:t>Temporary</a:t>
            </a:r>
            <a:r>
              <a:rPr lang="es-CO" sz="4600" dirty="0" smtClean="0"/>
              <a:t> </a:t>
            </a:r>
            <a:r>
              <a:rPr lang="es-CO" sz="4600" dirty="0" err="1" smtClean="0"/>
              <a:t>alliances</a:t>
            </a:r>
            <a:r>
              <a:rPr lang="es-CO" sz="4600" dirty="0" smtClean="0"/>
              <a:t> </a:t>
            </a:r>
            <a:r>
              <a:rPr lang="es-CO" sz="4600" dirty="0" err="1" smtClean="0"/>
              <a:t>without</a:t>
            </a:r>
            <a:r>
              <a:rPr lang="es-CO" sz="4600" dirty="0" smtClean="0"/>
              <a:t> </a:t>
            </a:r>
            <a:r>
              <a:rPr lang="es-CO" sz="4600" dirty="0" err="1" smtClean="0"/>
              <a:t>ideological</a:t>
            </a:r>
            <a:r>
              <a:rPr lang="es-CO" sz="4600" dirty="0" smtClean="0"/>
              <a:t> </a:t>
            </a:r>
            <a:r>
              <a:rPr lang="es-CO" sz="4600" dirty="0" err="1" smtClean="0"/>
              <a:t>coherence</a:t>
            </a:r>
            <a:r>
              <a:rPr lang="es-CO" sz="4600" dirty="0" smtClean="0"/>
              <a:t>, </a:t>
            </a:r>
            <a:r>
              <a:rPr lang="es-CO" sz="4600" dirty="0" err="1" smtClean="0"/>
              <a:t>whose</a:t>
            </a:r>
            <a:r>
              <a:rPr lang="es-CO" sz="4600" dirty="0" smtClean="0"/>
              <a:t> </a:t>
            </a:r>
            <a:r>
              <a:rPr lang="es-CO" sz="4600" dirty="0" err="1" smtClean="0"/>
              <a:t>main</a:t>
            </a:r>
            <a:r>
              <a:rPr lang="es-CO" sz="4600" dirty="0" smtClean="0"/>
              <a:t> </a:t>
            </a:r>
            <a:r>
              <a:rPr lang="es-CO" sz="4600" dirty="0" err="1" smtClean="0"/>
              <a:t>aim</a:t>
            </a:r>
            <a:r>
              <a:rPr lang="es-CO" sz="4600" dirty="0" smtClean="0"/>
              <a:t> </a:t>
            </a:r>
            <a:r>
              <a:rPr lang="es-CO" sz="4600" dirty="0" err="1" smtClean="0"/>
              <a:t>is</a:t>
            </a:r>
            <a:r>
              <a:rPr lang="es-CO" sz="4600" dirty="0" smtClean="0"/>
              <a:t> </a:t>
            </a:r>
            <a:r>
              <a:rPr lang="es-CO" sz="4600" dirty="0" err="1" smtClean="0"/>
              <a:t>to</a:t>
            </a:r>
            <a:r>
              <a:rPr lang="es-CO" sz="4600" dirty="0" smtClean="0"/>
              <a:t> </a:t>
            </a:r>
            <a:r>
              <a:rPr lang="es-CO" sz="4600" dirty="0" err="1" smtClean="0"/>
              <a:t>win</a:t>
            </a:r>
            <a:r>
              <a:rPr lang="es-CO" sz="4600" dirty="0" smtClean="0"/>
              <a:t> </a:t>
            </a:r>
            <a:r>
              <a:rPr lang="es-CO" sz="4600" dirty="0" err="1" smtClean="0"/>
              <a:t>elections</a:t>
            </a:r>
            <a:endParaRPr lang="es-CO" sz="4600" dirty="0" smtClean="0"/>
          </a:p>
          <a:p>
            <a:pPr lvl="2">
              <a:buFontTx/>
              <a:buChar char="-"/>
            </a:pPr>
            <a:r>
              <a:rPr lang="es-CO" sz="4600" dirty="0" smtClean="0"/>
              <a:t>2 Capital </a:t>
            </a:r>
            <a:r>
              <a:rPr lang="es-CO" sz="4600" dirty="0" err="1" smtClean="0"/>
              <a:t>cities</a:t>
            </a:r>
            <a:r>
              <a:rPr lang="es-CO" sz="4600" dirty="0" smtClean="0"/>
              <a:t> (Bogotá and Cali!)</a:t>
            </a:r>
          </a:p>
          <a:p>
            <a:pPr lvl="1">
              <a:buNone/>
            </a:pPr>
            <a:endParaRPr lang="es-CO" dirty="0" smtClean="0"/>
          </a:p>
          <a:p>
            <a:pPr>
              <a:buNone/>
            </a:pPr>
            <a:r>
              <a:rPr lang="es-CO" dirty="0" smtClean="0"/>
              <a:t>	</a:t>
            </a:r>
          </a:p>
          <a:p>
            <a:endParaRPr lang="es-CO" dirty="0"/>
          </a:p>
          <a:p>
            <a:endParaRPr lang="es-C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r>
              <a:rPr lang="es-CO" dirty="0" smtClean="0"/>
              <a:t>LIBERAL PARTY (18%)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</a:t>
            </a:r>
            <a:r>
              <a:rPr lang="es-CO" dirty="0" err="1" smtClean="0"/>
              <a:t>Opposition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</a:t>
            </a:r>
            <a:r>
              <a:rPr lang="es-CO" dirty="0" err="1" smtClean="0"/>
              <a:t>during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past</a:t>
            </a:r>
            <a:r>
              <a:rPr lang="es-CO" dirty="0" smtClean="0"/>
              <a:t> 8 </a:t>
            </a:r>
            <a:r>
              <a:rPr lang="es-CO" dirty="0" err="1" smtClean="0"/>
              <a:t>years</a:t>
            </a:r>
            <a:r>
              <a:rPr lang="es-CO" dirty="0" smtClean="0"/>
              <a:t> (</a:t>
            </a:r>
            <a:r>
              <a:rPr lang="es-CO" dirty="0" err="1" smtClean="0"/>
              <a:t>expresidenteUribe’s</a:t>
            </a:r>
            <a:r>
              <a:rPr lang="es-CO" dirty="0" smtClean="0"/>
              <a:t> 2 </a:t>
            </a:r>
            <a:r>
              <a:rPr lang="es-CO" dirty="0" err="1" smtClean="0"/>
              <a:t>presidential</a:t>
            </a:r>
            <a:r>
              <a:rPr lang="es-CO" dirty="0" smtClean="0"/>
              <a:t> </a:t>
            </a:r>
            <a:r>
              <a:rPr lang="es-CO" dirty="0" err="1" smtClean="0"/>
              <a:t>terms</a:t>
            </a:r>
            <a:r>
              <a:rPr lang="es-CO" dirty="0" smtClean="0"/>
              <a:t>)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No </a:t>
            </a:r>
            <a:r>
              <a:rPr lang="es-CO" dirty="0" err="1" smtClean="0"/>
              <a:t>bureaucracy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Good electoral </a:t>
            </a:r>
            <a:r>
              <a:rPr lang="es-CO" dirty="0" err="1" smtClean="0"/>
              <a:t>results</a:t>
            </a:r>
            <a:r>
              <a:rPr lang="es-CO" dirty="0" smtClean="0"/>
              <a:t> </a:t>
            </a:r>
            <a:endParaRPr lang="es-CO" dirty="0"/>
          </a:p>
          <a:p>
            <a:pPr>
              <a:buNone/>
            </a:pPr>
            <a:r>
              <a:rPr lang="es-CO" dirty="0" smtClean="0"/>
              <a:t>	- </a:t>
            </a:r>
            <a:r>
              <a:rPr lang="es-CO" dirty="0" err="1" smtClean="0"/>
              <a:t>Regained</a:t>
            </a:r>
            <a:r>
              <a:rPr lang="es-CO" dirty="0" smtClean="0"/>
              <a:t> </a:t>
            </a:r>
            <a:r>
              <a:rPr lang="es-CO" dirty="0" err="1" smtClean="0"/>
              <a:t>relevance</a:t>
            </a:r>
            <a:r>
              <a:rPr lang="es-CO" dirty="0" smtClean="0"/>
              <a:t> in a </a:t>
            </a:r>
            <a:r>
              <a:rPr lang="es-CO" dirty="0" err="1" smtClean="0"/>
              <a:t>multy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</a:t>
            </a:r>
            <a:r>
              <a:rPr lang="es-CO" dirty="0" err="1" smtClean="0"/>
              <a:t>system</a:t>
            </a:r>
            <a:r>
              <a:rPr lang="es-CO" dirty="0" smtClean="0"/>
              <a:t> </a:t>
            </a:r>
            <a:r>
              <a:rPr lang="es-CO" dirty="0" err="1" smtClean="0"/>
              <a:t>which</a:t>
            </a:r>
            <a:r>
              <a:rPr lang="es-CO" dirty="0" smtClean="0"/>
              <a:t> </a:t>
            </a:r>
            <a:r>
              <a:rPr lang="es-CO" dirty="0" err="1" smtClean="0"/>
              <a:t>is</a:t>
            </a:r>
            <a:r>
              <a:rPr lang="es-CO" dirty="0" smtClean="0"/>
              <a:t> </a:t>
            </a:r>
            <a:r>
              <a:rPr lang="es-CO" dirty="0" err="1" smtClean="0"/>
              <a:t>still</a:t>
            </a:r>
            <a:r>
              <a:rPr lang="es-CO" dirty="0" smtClean="0"/>
              <a:t> </a:t>
            </a:r>
            <a:r>
              <a:rPr lang="es-CO" dirty="0" err="1" smtClean="0"/>
              <a:t>under</a:t>
            </a:r>
            <a:r>
              <a:rPr lang="es-CO" dirty="0" smtClean="0"/>
              <a:t> </a:t>
            </a:r>
            <a:r>
              <a:rPr lang="es-CO" dirty="0" err="1" smtClean="0"/>
              <a:t>construction</a:t>
            </a:r>
            <a:r>
              <a:rPr lang="es-CO" dirty="0" smtClean="0"/>
              <a:t> (</a:t>
            </a:r>
            <a:r>
              <a:rPr lang="es-CO" dirty="0" err="1" smtClean="0"/>
              <a:t>different</a:t>
            </a:r>
            <a:r>
              <a:rPr lang="es-CO" dirty="0" smtClean="0"/>
              <a:t> </a:t>
            </a:r>
            <a:r>
              <a:rPr lang="es-CO" dirty="0" err="1" smtClean="0"/>
              <a:t>from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frequently</a:t>
            </a:r>
            <a:r>
              <a:rPr lang="es-CO" dirty="0" smtClean="0"/>
              <a:t> </a:t>
            </a:r>
            <a:r>
              <a:rPr lang="es-CO" dirty="0" err="1" smtClean="0"/>
              <a:t>dominant</a:t>
            </a:r>
            <a:r>
              <a:rPr lang="es-CO" dirty="0" smtClean="0"/>
              <a:t> role in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historic</a:t>
            </a:r>
            <a:r>
              <a:rPr lang="es-CO" dirty="0" smtClean="0"/>
              <a:t> </a:t>
            </a:r>
            <a:r>
              <a:rPr lang="es-CO" dirty="0" err="1" smtClean="0"/>
              <a:t>two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</a:t>
            </a:r>
            <a:r>
              <a:rPr lang="es-CO" dirty="0" err="1" smtClean="0"/>
              <a:t>system</a:t>
            </a:r>
            <a:r>
              <a:rPr lang="es-CO" dirty="0" smtClean="0"/>
              <a:t>)</a:t>
            </a:r>
          </a:p>
          <a:p>
            <a:pPr>
              <a:buNone/>
            </a:pPr>
            <a:r>
              <a:rPr lang="es-CO" dirty="0" err="1" smtClean="0"/>
              <a:t>Important</a:t>
            </a:r>
            <a:r>
              <a:rPr lang="es-CO" dirty="0" smtClean="0"/>
              <a:t> role in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Legislative</a:t>
            </a:r>
            <a:r>
              <a:rPr lang="es-CO" dirty="0" smtClean="0"/>
              <a:t> Agenda (</a:t>
            </a:r>
            <a:r>
              <a:rPr lang="es-CO" dirty="0" err="1" smtClean="0"/>
              <a:t>i.e.</a:t>
            </a:r>
            <a:r>
              <a:rPr lang="es-CO" dirty="0" smtClean="0"/>
              <a:t> Ley de Víctimas y Tierras)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</a:t>
            </a:r>
            <a:r>
              <a:rPr lang="es-CO" dirty="0" err="1" smtClean="0"/>
              <a:t>Mayors</a:t>
            </a:r>
            <a:r>
              <a:rPr lang="es-CO" dirty="0" smtClean="0"/>
              <a:t> of 7 capital </a:t>
            </a:r>
            <a:r>
              <a:rPr lang="es-CO" dirty="0" err="1" smtClean="0"/>
              <a:t>cities</a:t>
            </a:r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es-CO" dirty="0" smtClean="0"/>
              <a:t>PARTIDO DE LA “U” (Alvaro </a:t>
            </a:r>
            <a:r>
              <a:rPr lang="es-CO" dirty="0" err="1" smtClean="0"/>
              <a:t>Uribe’s</a:t>
            </a:r>
            <a:r>
              <a:rPr lang="es-CO" dirty="0" smtClean="0"/>
              <a:t> and </a:t>
            </a:r>
            <a:r>
              <a:rPr lang="es-CO" dirty="0" err="1" smtClean="0"/>
              <a:t>President</a:t>
            </a:r>
            <a:r>
              <a:rPr lang="es-CO" dirty="0" smtClean="0"/>
              <a:t> Santos’ </a:t>
            </a:r>
            <a:r>
              <a:rPr lang="es-CO" dirty="0" err="1" smtClean="0"/>
              <a:t>Party</a:t>
            </a:r>
            <a:r>
              <a:rPr lang="es-CO" dirty="0" smtClean="0"/>
              <a:t>) (12.5%):</a:t>
            </a:r>
          </a:p>
          <a:p>
            <a:pPr>
              <a:buNone/>
            </a:pPr>
            <a:r>
              <a:rPr lang="es-CO" dirty="0" smtClean="0"/>
              <a:t>	- </a:t>
            </a:r>
            <a:r>
              <a:rPr lang="es-CO" dirty="0" err="1" smtClean="0"/>
              <a:t>Some</a:t>
            </a:r>
            <a:r>
              <a:rPr lang="es-CO" dirty="0" smtClean="0"/>
              <a:t> of </a:t>
            </a:r>
            <a:r>
              <a:rPr lang="es-CO" dirty="0" err="1" smtClean="0"/>
              <a:t>Uribe’s</a:t>
            </a:r>
            <a:r>
              <a:rPr lang="es-CO" dirty="0" smtClean="0"/>
              <a:t>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lost</a:t>
            </a:r>
            <a:r>
              <a:rPr lang="es-CO" dirty="0" smtClean="0"/>
              <a:t>:</a:t>
            </a:r>
          </a:p>
          <a:p>
            <a:pPr lvl="2">
              <a:buFont typeface="Wingdings" pitchFamily="2" charset="2"/>
              <a:buChar char="ü"/>
            </a:pPr>
            <a:r>
              <a:rPr lang="es-CO" dirty="0" smtClean="0"/>
              <a:t> </a:t>
            </a:r>
            <a:r>
              <a:rPr lang="es-CO" sz="3200" dirty="0" smtClean="0"/>
              <a:t>Peñalosa in Bogotá</a:t>
            </a:r>
          </a:p>
          <a:p>
            <a:pPr lvl="2">
              <a:buFont typeface="Wingdings" pitchFamily="2" charset="2"/>
              <a:buChar char="ü"/>
            </a:pPr>
            <a:r>
              <a:rPr lang="es-CO" sz="3200" dirty="0" smtClean="0"/>
              <a:t> Medellín and Antioquia (</a:t>
            </a:r>
            <a:r>
              <a:rPr lang="es-CO" sz="3200" dirty="0" err="1" smtClean="0"/>
              <a:t>his</a:t>
            </a:r>
            <a:r>
              <a:rPr lang="es-CO" sz="3200" dirty="0" smtClean="0"/>
              <a:t> home)</a:t>
            </a:r>
            <a:r>
              <a:rPr lang="es-CO" i="1" dirty="0" smtClean="0"/>
              <a:t>	</a:t>
            </a:r>
          </a:p>
          <a:p>
            <a:r>
              <a:rPr lang="es-CO" dirty="0" err="1" smtClean="0"/>
              <a:t>Internal</a:t>
            </a:r>
            <a:r>
              <a:rPr lang="es-CO" dirty="0" smtClean="0"/>
              <a:t> dispute </a:t>
            </a:r>
            <a:r>
              <a:rPr lang="es-CO" dirty="0" err="1" smtClean="0"/>
              <a:t>between</a:t>
            </a:r>
            <a:r>
              <a:rPr lang="es-CO" dirty="0" smtClean="0"/>
              <a:t> Santos and Uribe </a:t>
            </a:r>
            <a:r>
              <a:rPr lang="es-CO" dirty="0" err="1" smtClean="0"/>
              <a:t>followers</a:t>
            </a:r>
            <a:endParaRPr lang="es-CO" dirty="0" smtClean="0"/>
          </a:p>
          <a:p>
            <a:r>
              <a:rPr lang="es-CO" dirty="0" smtClean="0"/>
              <a:t>No </a:t>
            </a:r>
            <a:r>
              <a:rPr lang="es-CO" dirty="0" err="1" smtClean="0"/>
              <a:t>ideological</a:t>
            </a:r>
            <a:r>
              <a:rPr lang="es-CO" dirty="0" smtClean="0"/>
              <a:t> </a:t>
            </a:r>
            <a:r>
              <a:rPr lang="es-CO" dirty="0" err="1" smtClean="0"/>
              <a:t>coherence</a:t>
            </a:r>
            <a:endParaRPr lang="es-CO" dirty="0" smtClean="0"/>
          </a:p>
          <a:p>
            <a:r>
              <a:rPr lang="es-CO" dirty="0" smtClean="0"/>
              <a:t>In </a:t>
            </a:r>
            <a:r>
              <a:rPr lang="es-CO" dirty="0" err="1" smtClean="0"/>
              <a:t>terms</a:t>
            </a:r>
            <a:r>
              <a:rPr lang="es-CO" dirty="0" smtClean="0"/>
              <a:t> of votes La “U” </a:t>
            </a:r>
            <a:r>
              <a:rPr lang="es-CO" dirty="0" err="1" smtClean="0"/>
              <a:t>is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(</a:t>
            </a:r>
            <a:r>
              <a:rPr lang="es-CO" dirty="0" err="1" smtClean="0"/>
              <a:t>relative</a:t>
            </a:r>
            <a:r>
              <a:rPr lang="es-CO" dirty="0" smtClean="0"/>
              <a:t>) </a:t>
            </a:r>
            <a:r>
              <a:rPr lang="es-CO" dirty="0" err="1" smtClean="0"/>
              <a:t>winner</a:t>
            </a:r>
            <a:r>
              <a:rPr lang="es-CO" dirty="0" smtClean="0"/>
              <a:t> (in </a:t>
            </a:r>
            <a:r>
              <a:rPr lang="es-CO" dirty="0" err="1" smtClean="0"/>
              <a:t>terms</a:t>
            </a:r>
            <a:r>
              <a:rPr lang="es-CO" dirty="0" smtClean="0"/>
              <a:t> of votes </a:t>
            </a:r>
            <a:r>
              <a:rPr lang="es-CO" dirty="0" err="1" smtClean="0"/>
              <a:t>not</a:t>
            </a:r>
            <a:r>
              <a:rPr lang="es-CO" dirty="0" smtClean="0"/>
              <a:t> of </a:t>
            </a:r>
            <a:r>
              <a:rPr lang="es-CO" dirty="0" err="1" smtClean="0"/>
              <a:t>elected</a:t>
            </a:r>
            <a:r>
              <a:rPr lang="es-CO" dirty="0" smtClean="0"/>
              <a:t> </a:t>
            </a:r>
            <a:r>
              <a:rPr lang="es-CO" dirty="0" err="1" smtClean="0"/>
              <a:t>officials</a:t>
            </a:r>
            <a:r>
              <a:rPr lang="es-CO" dirty="0" smtClean="0"/>
              <a:t>). </a:t>
            </a:r>
          </a:p>
          <a:p>
            <a:r>
              <a:rPr lang="es-CO" dirty="0" smtClean="0"/>
              <a:t>6 capital </a:t>
            </a:r>
            <a:r>
              <a:rPr lang="es-CO" dirty="0" err="1" smtClean="0"/>
              <a:t>cities</a:t>
            </a:r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CAMBIO RADICAL</a:t>
            </a:r>
          </a:p>
          <a:p>
            <a:pPr>
              <a:buNone/>
            </a:pPr>
            <a:r>
              <a:rPr lang="es-CO" dirty="0" smtClean="0"/>
              <a:t>	- Germán Vargas’ </a:t>
            </a:r>
            <a:r>
              <a:rPr lang="es-CO" dirty="0" err="1" smtClean="0"/>
              <a:t>Party</a:t>
            </a:r>
            <a:r>
              <a:rPr lang="es-CO" dirty="0" smtClean="0"/>
              <a:t> (</a:t>
            </a:r>
            <a:r>
              <a:rPr lang="es-CO" dirty="0" err="1" smtClean="0"/>
              <a:t>Presidential</a:t>
            </a:r>
            <a:r>
              <a:rPr lang="es-CO" dirty="0" smtClean="0"/>
              <a:t> </a:t>
            </a:r>
            <a:r>
              <a:rPr lang="es-CO" dirty="0" err="1" smtClean="0"/>
              <a:t>candidate</a:t>
            </a:r>
            <a:r>
              <a:rPr lang="es-CO" dirty="0" smtClean="0"/>
              <a:t> &amp; </a:t>
            </a:r>
            <a:r>
              <a:rPr lang="es-CO" dirty="0" err="1" smtClean="0"/>
              <a:t>Minister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Interior).  </a:t>
            </a:r>
            <a:r>
              <a:rPr lang="es-CO" dirty="0" err="1" smtClean="0"/>
              <a:t>Essential</a:t>
            </a:r>
            <a:r>
              <a:rPr lang="es-CO" dirty="0" smtClean="0"/>
              <a:t> role in </a:t>
            </a:r>
            <a:r>
              <a:rPr lang="es-CO" dirty="0" err="1" smtClean="0"/>
              <a:t>passing</a:t>
            </a:r>
            <a:r>
              <a:rPr lang="es-CO" dirty="0" smtClean="0"/>
              <a:t> </a:t>
            </a:r>
            <a:r>
              <a:rPr lang="es-CO" dirty="0" err="1" smtClean="0"/>
              <a:t>President’s</a:t>
            </a:r>
            <a:r>
              <a:rPr lang="es-CO" dirty="0" smtClean="0"/>
              <a:t> </a:t>
            </a:r>
            <a:r>
              <a:rPr lang="es-CO" dirty="0" err="1" smtClean="0"/>
              <a:t>legislative</a:t>
            </a:r>
            <a:r>
              <a:rPr lang="es-CO" dirty="0" smtClean="0"/>
              <a:t> agenda.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</a:t>
            </a:r>
            <a:r>
              <a:rPr lang="es-CO" dirty="0" err="1" smtClean="0"/>
              <a:t>Maintained</a:t>
            </a:r>
            <a:r>
              <a:rPr lang="es-CO" dirty="0" smtClean="0"/>
              <a:t> </a:t>
            </a:r>
            <a:r>
              <a:rPr lang="es-CO" dirty="0" err="1" smtClean="0"/>
              <a:t>stable</a:t>
            </a:r>
            <a:r>
              <a:rPr lang="es-CO" dirty="0" smtClean="0"/>
              <a:t> </a:t>
            </a:r>
            <a:r>
              <a:rPr lang="es-CO" dirty="0" err="1" smtClean="0"/>
              <a:t>voting</a:t>
            </a:r>
            <a:r>
              <a:rPr lang="es-CO" dirty="0" smtClean="0"/>
              <a:t> </a:t>
            </a:r>
            <a:r>
              <a:rPr lang="es-CO" dirty="0" err="1" smtClean="0"/>
              <a:t>results</a:t>
            </a:r>
            <a:r>
              <a:rPr lang="es-CO" dirty="0" smtClean="0"/>
              <a:t>  (</a:t>
            </a:r>
            <a:r>
              <a:rPr lang="es-CO" dirty="0" err="1" smtClean="0"/>
              <a:t>including</a:t>
            </a:r>
            <a:r>
              <a:rPr lang="es-CO" dirty="0" smtClean="0"/>
              <a:t> Barranquilla </a:t>
            </a:r>
            <a:r>
              <a:rPr lang="es-CO" dirty="0" err="1" smtClean="0"/>
              <a:t>but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support</a:t>
            </a:r>
            <a:r>
              <a:rPr lang="es-CO" dirty="0" smtClean="0"/>
              <a:t> of a </a:t>
            </a:r>
            <a:r>
              <a:rPr lang="es-CO" dirty="0" err="1" smtClean="0"/>
              <a:t>coalition</a:t>
            </a:r>
            <a:r>
              <a:rPr lang="es-CO" dirty="0" smtClean="0"/>
              <a:t>)</a:t>
            </a:r>
            <a:endParaRPr lang="es-C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55000" lnSpcReduction="20000"/>
          </a:bodyPr>
          <a:lstStyle/>
          <a:p>
            <a:r>
              <a:rPr lang="es-CO" sz="4600" dirty="0" smtClean="0"/>
              <a:t>PARTIDO VERDE</a:t>
            </a:r>
          </a:p>
          <a:p>
            <a:pPr>
              <a:buNone/>
            </a:pPr>
            <a:r>
              <a:rPr lang="es-CO" sz="4600" dirty="0"/>
              <a:t>	</a:t>
            </a:r>
            <a:r>
              <a:rPr lang="es-CO" sz="4600" dirty="0" smtClean="0"/>
              <a:t>- </a:t>
            </a:r>
            <a:r>
              <a:rPr lang="es-CO" sz="4600" dirty="0" err="1" smtClean="0"/>
              <a:t>Lost</a:t>
            </a:r>
            <a:r>
              <a:rPr lang="es-CO" sz="4600" dirty="0" smtClean="0"/>
              <a:t> Bogotá </a:t>
            </a:r>
            <a:r>
              <a:rPr lang="es-CO" sz="4600" dirty="0" err="1" smtClean="0"/>
              <a:t>with</a:t>
            </a:r>
            <a:r>
              <a:rPr lang="es-CO" sz="4600" dirty="0" smtClean="0"/>
              <a:t> Enrique Peñalosa</a:t>
            </a:r>
            <a:r>
              <a:rPr lang="es-CO" sz="4600" dirty="0"/>
              <a:t> </a:t>
            </a:r>
            <a:r>
              <a:rPr lang="es-CO" sz="4600" dirty="0" err="1" smtClean="0"/>
              <a:t>but</a:t>
            </a:r>
            <a:r>
              <a:rPr lang="es-CO" sz="4600" dirty="0" smtClean="0"/>
              <a:t> won Medellin </a:t>
            </a:r>
            <a:r>
              <a:rPr lang="es-CO" sz="4600" dirty="0" err="1" smtClean="0"/>
              <a:t>with</a:t>
            </a:r>
            <a:r>
              <a:rPr lang="es-CO" sz="4600" dirty="0" smtClean="0"/>
              <a:t> Sergio Fajardo (ex </a:t>
            </a:r>
            <a:r>
              <a:rPr lang="es-CO" sz="4600" dirty="0" err="1" smtClean="0"/>
              <a:t>presidential</a:t>
            </a:r>
            <a:r>
              <a:rPr lang="es-CO" sz="4600" dirty="0" smtClean="0"/>
              <a:t> </a:t>
            </a:r>
            <a:r>
              <a:rPr lang="es-CO" sz="4600" dirty="0" err="1" smtClean="0"/>
              <a:t>candidate</a:t>
            </a:r>
            <a:r>
              <a:rPr lang="es-CO" sz="4600" dirty="0" smtClean="0"/>
              <a:t>) and </a:t>
            </a:r>
            <a:r>
              <a:rPr lang="es-CO" sz="4600" dirty="0" err="1" smtClean="0"/>
              <a:t>acceptable</a:t>
            </a:r>
            <a:r>
              <a:rPr lang="es-CO" sz="4600" dirty="0" smtClean="0"/>
              <a:t> </a:t>
            </a:r>
            <a:r>
              <a:rPr lang="es-CO" sz="4600" dirty="0" err="1" smtClean="0"/>
              <a:t>voting</a:t>
            </a:r>
            <a:r>
              <a:rPr lang="es-CO" sz="4600" dirty="0" smtClean="0"/>
              <a:t> </a:t>
            </a:r>
            <a:r>
              <a:rPr lang="es-CO" sz="4600" dirty="0" err="1" smtClean="0"/>
              <a:t>results</a:t>
            </a:r>
            <a:r>
              <a:rPr lang="es-CO" sz="4600" dirty="0" smtClean="0"/>
              <a:t>.</a:t>
            </a:r>
          </a:p>
          <a:p>
            <a:pPr>
              <a:buNone/>
            </a:pPr>
            <a:endParaRPr lang="es-CO" sz="4600" dirty="0" smtClean="0"/>
          </a:p>
          <a:p>
            <a:pPr>
              <a:buNone/>
            </a:pPr>
            <a:r>
              <a:rPr lang="es-CO" sz="4600" dirty="0"/>
              <a:t>	</a:t>
            </a:r>
            <a:r>
              <a:rPr lang="es-CO" sz="4600" dirty="0" smtClean="0"/>
              <a:t>- </a:t>
            </a:r>
            <a:r>
              <a:rPr lang="es-CO" sz="4600" dirty="0" err="1" smtClean="0"/>
              <a:t>Mockus</a:t>
            </a:r>
            <a:r>
              <a:rPr lang="es-CO" sz="4600" dirty="0" smtClean="0"/>
              <a:t> </a:t>
            </a:r>
            <a:r>
              <a:rPr lang="es-CO" sz="4600" dirty="0" err="1" smtClean="0"/>
              <a:t>resigned</a:t>
            </a:r>
            <a:r>
              <a:rPr lang="es-CO" sz="4600" dirty="0" smtClean="0"/>
              <a:t> </a:t>
            </a:r>
            <a:r>
              <a:rPr lang="es-CO" sz="4600" dirty="0" err="1" smtClean="0"/>
              <a:t>to</a:t>
            </a:r>
            <a:r>
              <a:rPr lang="es-CO" sz="4600" dirty="0" smtClean="0"/>
              <a:t> </a:t>
            </a:r>
            <a:r>
              <a:rPr lang="es-CO" sz="4600" dirty="0" err="1" smtClean="0"/>
              <a:t>the</a:t>
            </a:r>
            <a:r>
              <a:rPr lang="es-CO" sz="4600" dirty="0" smtClean="0"/>
              <a:t> </a:t>
            </a:r>
            <a:r>
              <a:rPr lang="es-CO" sz="4600" dirty="0" err="1" smtClean="0"/>
              <a:t>party</a:t>
            </a:r>
            <a:r>
              <a:rPr lang="es-CO" sz="4600" dirty="0" smtClean="0"/>
              <a:t> </a:t>
            </a:r>
            <a:r>
              <a:rPr lang="es-CO" sz="4600" dirty="0" err="1" smtClean="0"/>
              <a:t>after</a:t>
            </a:r>
            <a:r>
              <a:rPr lang="es-CO" sz="4600" dirty="0" smtClean="0"/>
              <a:t> Peñalosa </a:t>
            </a:r>
            <a:r>
              <a:rPr lang="es-CO" sz="4600" dirty="0" err="1" smtClean="0"/>
              <a:t>accepted</a:t>
            </a:r>
            <a:r>
              <a:rPr lang="es-CO" sz="4600" dirty="0" smtClean="0"/>
              <a:t> </a:t>
            </a:r>
            <a:r>
              <a:rPr lang="es-CO" sz="4600" dirty="0" err="1" smtClean="0"/>
              <a:t>Uribe’s</a:t>
            </a:r>
            <a:r>
              <a:rPr lang="es-CO" sz="4600" dirty="0" smtClean="0"/>
              <a:t> </a:t>
            </a:r>
            <a:r>
              <a:rPr lang="es-CO" sz="4600" dirty="0" err="1" smtClean="0"/>
              <a:t>support</a:t>
            </a:r>
            <a:endParaRPr lang="es-CO" sz="4600" dirty="0" smtClean="0"/>
          </a:p>
          <a:p>
            <a:pPr>
              <a:buNone/>
            </a:pPr>
            <a:endParaRPr lang="es-CO" sz="4600" dirty="0" smtClean="0"/>
          </a:p>
          <a:p>
            <a:pPr>
              <a:buNone/>
            </a:pPr>
            <a:r>
              <a:rPr lang="es-CO" sz="4600" dirty="0"/>
              <a:t>	</a:t>
            </a:r>
            <a:r>
              <a:rPr lang="es-CO" sz="4600" dirty="0" smtClean="0"/>
              <a:t>- He </a:t>
            </a:r>
            <a:r>
              <a:rPr lang="es-CO" sz="4600" dirty="0" err="1" smtClean="0"/>
              <a:t>supported</a:t>
            </a:r>
            <a:r>
              <a:rPr lang="es-CO" sz="4600" dirty="0" smtClean="0"/>
              <a:t> Gina </a:t>
            </a:r>
            <a:r>
              <a:rPr lang="es-CO" sz="4600" dirty="0" err="1" smtClean="0"/>
              <a:t>Parody</a:t>
            </a:r>
            <a:r>
              <a:rPr lang="es-CO" sz="4600" dirty="0" smtClean="0"/>
              <a:t>, </a:t>
            </a:r>
            <a:r>
              <a:rPr lang="es-CO" sz="4600" dirty="0" err="1" smtClean="0"/>
              <a:t>independent</a:t>
            </a:r>
            <a:r>
              <a:rPr lang="es-CO" sz="4600" dirty="0" smtClean="0"/>
              <a:t> </a:t>
            </a:r>
            <a:r>
              <a:rPr lang="es-CO" sz="4600" dirty="0" err="1" smtClean="0"/>
              <a:t>candidate</a:t>
            </a:r>
            <a:r>
              <a:rPr lang="es-CO" sz="4600" dirty="0" smtClean="0"/>
              <a:t> </a:t>
            </a:r>
            <a:r>
              <a:rPr lang="es-CO" sz="4600" dirty="0" err="1" smtClean="0"/>
              <a:t>for</a:t>
            </a:r>
            <a:r>
              <a:rPr lang="es-CO" sz="4600" dirty="0" smtClean="0"/>
              <a:t> Bogotá, </a:t>
            </a:r>
            <a:r>
              <a:rPr lang="es-CO" sz="4600" dirty="0" err="1" smtClean="0"/>
              <a:t>ran</a:t>
            </a:r>
            <a:r>
              <a:rPr lang="es-CO" sz="4600" dirty="0" smtClean="0"/>
              <a:t> </a:t>
            </a:r>
            <a:r>
              <a:rPr lang="es-CO" sz="4600" dirty="0" err="1" smtClean="0"/>
              <a:t>third</a:t>
            </a:r>
            <a:r>
              <a:rPr lang="es-CO" sz="4600" dirty="0" smtClean="0"/>
              <a:t> </a:t>
            </a:r>
            <a:r>
              <a:rPr lang="es-CO" sz="4600" dirty="0" err="1" smtClean="0"/>
              <a:t>after</a:t>
            </a:r>
            <a:r>
              <a:rPr lang="es-CO" sz="4600" dirty="0" smtClean="0"/>
              <a:t> </a:t>
            </a:r>
            <a:r>
              <a:rPr lang="es-CO" sz="4600" dirty="0" err="1" smtClean="0"/>
              <a:t>Petro</a:t>
            </a:r>
            <a:r>
              <a:rPr lang="es-CO" sz="4600" dirty="0" smtClean="0"/>
              <a:t> and Peñalosa</a:t>
            </a:r>
          </a:p>
          <a:p>
            <a:pPr>
              <a:buNone/>
            </a:pPr>
            <a:endParaRPr lang="es-CO" sz="4600" dirty="0" smtClean="0"/>
          </a:p>
          <a:p>
            <a:pPr>
              <a:buNone/>
            </a:pPr>
            <a:r>
              <a:rPr lang="es-CO" sz="4600" dirty="0" smtClean="0"/>
              <a:t>	- PV won 3 capital </a:t>
            </a:r>
            <a:r>
              <a:rPr lang="es-CO" sz="4600" dirty="0" err="1" smtClean="0"/>
              <a:t>cities</a:t>
            </a:r>
            <a:endParaRPr lang="es-CO" sz="4600" dirty="0" smtClean="0"/>
          </a:p>
          <a:p>
            <a:pPr>
              <a:buNone/>
            </a:pPr>
            <a:endParaRPr lang="es-CO" dirty="0" smtClean="0"/>
          </a:p>
          <a:p>
            <a:pPr>
              <a:buFontTx/>
              <a:buChar char="-"/>
            </a:pP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	</a:t>
            </a:r>
            <a:endParaRPr lang="es-C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/>
              <a:t>CONSERVATIVE PARTY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</a:t>
            </a:r>
            <a:r>
              <a:rPr lang="es-CO" dirty="0" err="1" smtClean="0"/>
              <a:t>Enjoyed</a:t>
            </a:r>
            <a:r>
              <a:rPr lang="es-CO" dirty="0" smtClean="0"/>
              <a:t> </a:t>
            </a:r>
            <a:r>
              <a:rPr lang="es-CO" dirty="0" err="1" smtClean="0"/>
              <a:t>bureaucratic</a:t>
            </a:r>
            <a:r>
              <a:rPr lang="es-CO" dirty="0" smtClean="0"/>
              <a:t> </a:t>
            </a:r>
            <a:r>
              <a:rPr lang="es-CO" dirty="0" err="1" smtClean="0"/>
              <a:t>privileges</a:t>
            </a:r>
            <a:r>
              <a:rPr lang="es-CO" dirty="0" smtClean="0"/>
              <a:t> </a:t>
            </a:r>
            <a:r>
              <a:rPr lang="es-CO" dirty="0" err="1" smtClean="0"/>
              <a:t>during</a:t>
            </a:r>
            <a:r>
              <a:rPr lang="es-CO" dirty="0" smtClean="0"/>
              <a:t> 8 </a:t>
            </a:r>
            <a:r>
              <a:rPr lang="es-CO" dirty="0" err="1" smtClean="0"/>
              <a:t>years</a:t>
            </a:r>
            <a:r>
              <a:rPr lang="es-CO" dirty="0" smtClean="0"/>
              <a:t> of </a:t>
            </a:r>
            <a:r>
              <a:rPr lang="es-CO" dirty="0" err="1" smtClean="0"/>
              <a:t>Uribe’s</a:t>
            </a:r>
            <a:r>
              <a:rPr lang="es-CO" dirty="0" smtClean="0"/>
              <a:t> </a:t>
            </a:r>
            <a:r>
              <a:rPr lang="es-CO" dirty="0" err="1" smtClean="0"/>
              <a:t>Presidency</a:t>
            </a:r>
            <a:r>
              <a:rPr lang="es-CO" dirty="0" smtClean="0"/>
              <a:t>  </a:t>
            </a:r>
            <a:r>
              <a:rPr lang="es-CO" dirty="0" err="1" smtClean="0"/>
              <a:t>Its</a:t>
            </a:r>
            <a:r>
              <a:rPr lang="es-CO" dirty="0" smtClean="0"/>
              <a:t> votes </a:t>
            </a:r>
            <a:r>
              <a:rPr lang="es-CO" dirty="0" err="1" smtClean="0"/>
              <a:t>determinant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pass</a:t>
            </a:r>
            <a:r>
              <a:rPr lang="es-CO" dirty="0" smtClean="0"/>
              <a:t> </a:t>
            </a:r>
            <a:r>
              <a:rPr lang="es-CO" dirty="0" err="1" smtClean="0"/>
              <a:t>many</a:t>
            </a:r>
            <a:r>
              <a:rPr lang="es-CO" dirty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legislative</a:t>
            </a:r>
            <a:r>
              <a:rPr lang="es-CO" dirty="0" smtClean="0"/>
              <a:t> agenda, </a:t>
            </a:r>
            <a:r>
              <a:rPr lang="es-CO" dirty="0" err="1" smtClean="0"/>
              <a:t>including</a:t>
            </a:r>
            <a:r>
              <a:rPr lang="es-CO" dirty="0" smtClean="0"/>
              <a:t> </a:t>
            </a:r>
            <a:r>
              <a:rPr lang="es-CO" dirty="0" err="1" smtClean="0"/>
              <a:t>reelection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</a:t>
            </a:r>
            <a:r>
              <a:rPr lang="es-CO" dirty="0" err="1" smtClean="0"/>
              <a:t>Lost</a:t>
            </a:r>
            <a:r>
              <a:rPr lang="es-CO" dirty="0" smtClean="0"/>
              <a:t>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important</a:t>
            </a:r>
            <a:r>
              <a:rPr lang="es-CO" dirty="0" smtClean="0"/>
              <a:t> electoral </a:t>
            </a:r>
            <a:r>
              <a:rPr lang="es-CO" dirty="0" err="1" smtClean="0"/>
              <a:t>strongholds</a:t>
            </a:r>
            <a:r>
              <a:rPr lang="es-CO" dirty="0" smtClean="0"/>
              <a:t>. </a:t>
            </a:r>
            <a:r>
              <a:rPr lang="es-CO" dirty="0" err="1" smtClean="0"/>
              <a:t>i.e.</a:t>
            </a:r>
            <a:r>
              <a:rPr lang="es-CO" dirty="0" smtClean="0"/>
              <a:t> Antioquia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 </a:t>
            </a:r>
            <a:r>
              <a:rPr lang="es-CO" dirty="0" err="1" smtClean="0"/>
              <a:t>Acceptable</a:t>
            </a:r>
            <a:r>
              <a:rPr lang="es-CO" dirty="0" smtClean="0"/>
              <a:t> </a:t>
            </a:r>
            <a:r>
              <a:rPr lang="es-CO" dirty="0" err="1" smtClean="0"/>
              <a:t>results</a:t>
            </a:r>
            <a:r>
              <a:rPr lang="es-CO" dirty="0" smtClean="0"/>
              <a:t>, </a:t>
            </a:r>
            <a:r>
              <a:rPr lang="es-CO" dirty="0" err="1" smtClean="0"/>
              <a:t>although</a:t>
            </a:r>
            <a:r>
              <a:rPr lang="es-CO" dirty="0" smtClean="0"/>
              <a:t> </a:t>
            </a:r>
            <a:r>
              <a:rPr lang="es-CO" dirty="0" err="1" smtClean="0"/>
              <a:t>considered</a:t>
            </a:r>
            <a:r>
              <a:rPr lang="es-CO" dirty="0" smtClean="0"/>
              <a:t> </a:t>
            </a:r>
            <a:r>
              <a:rPr lang="es-CO" dirty="0" err="1" smtClean="0"/>
              <a:t>one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big</a:t>
            </a:r>
            <a:r>
              <a:rPr lang="es-CO" dirty="0" smtClean="0"/>
              <a:t> </a:t>
            </a:r>
            <a:r>
              <a:rPr lang="es-CO" dirty="0" err="1" smtClean="0"/>
              <a:t>loosers</a:t>
            </a:r>
            <a:r>
              <a:rPr lang="es-CO" dirty="0" smtClean="0"/>
              <a:t>.  </a:t>
            </a:r>
          </a:p>
          <a:p>
            <a:pPr>
              <a:buNone/>
            </a:pPr>
            <a:endParaRPr lang="es-CO" dirty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/>
              <a:t>POLO DEMOCRATICO</a:t>
            </a:r>
          </a:p>
          <a:p>
            <a:pPr lvl="1">
              <a:buFontTx/>
              <a:buChar char="-"/>
            </a:pP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biggest</a:t>
            </a:r>
            <a:r>
              <a:rPr lang="es-CO" dirty="0" smtClean="0"/>
              <a:t> </a:t>
            </a:r>
            <a:r>
              <a:rPr lang="es-CO" dirty="0" err="1" smtClean="0"/>
              <a:t>loosers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elections</a:t>
            </a:r>
            <a:r>
              <a:rPr lang="es-CO" dirty="0" smtClean="0"/>
              <a:t>, </a:t>
            </a:r>
            <a:r>
              <a:rPr lang="es-CO" dirty="0" err="1" smtClean="0"/>
              <a:t>related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corruption</a:t>
            </a:r>
            <a:r>
              <a:rPr lang="es-CO" dirty="0" smtClean="0"/>
              <a:t> </a:t>
            </a:r>
            <a:r>
              <a:rPr lang="es-CO" dirty="0" err="1" smtClean="0"/>
              <a:t>scandals</a:t>
            </a:r>
            <a:r>
              <a:rPr lang="es-CO" dirty="0" smtClean="0"/>
              <a:t> of Samuel Moreno in Bogotá</a:t>
            </a:r>
          </a:p>
          <a:p>
            <a:pPr lvl="1">
              <a:buFontTx/>
              <a:buChar char="-"/>
            </a:pPr>
            <a:r>
              <a:rPr lang="es-CO" dirty="0" err="1" smtClean="0"/>
              <a:t>Virtually</a:t>
            </a:r>
            <a:r>
              <a:rPr lang="es-CO" dirty="0" smtClean="0"/>
              <a:t> </a:t>
            </a:r>
            <a:r>
              <a:rPr lang="es-CO" dirty="0" err="1" smtClean="0"/>
              <a:t>dissappeared</a:t>
            </a:r>
            <a:endParaRPr lang="es-CO" dirty="0" smtClean="0"/>
          </a:p>
          <a:p>
            <a:pPr lvl="1">
              <a:buFontTx/>
              <a:buChar char="-"/>
            </a:pPr>
            <a:endParaRPr lang="es-CO" dirty="0" smtClean="0"/>
          </a:p>
          <a:p>
            <a:r>
              <a:rPr lang="es-CO" dirty="0" smtClean="0"/>
              <a:t>PROGRESISTAS (</a:t>
            </a:r>
            <a:r>
              <a:rPr lang="es-CO" dirty="0" err="1" smtClean="0"/>
              <a:t>Citizen</a:t>
            </a:r>
            <a:r>
              <a:rPr lang="es-CO" dirty="0" smtClean="0"/>
              <a:t> </a:t>
            </a:r>
            <a:r>
              <a:rPr lang="es-CO" dirty="0" err="1" smtClean="0"/>
              <a:t>movement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signatures</a:t>
            </a:r>
            <a:r>
              <a:rPr lang="es-CO" dirty="0" smtClean="0"/>
              <a:t>)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-</a:t>
            </a:r>
            <a:r>
              <a:rPr lang="es-CO" sz="2800" dirty="0" smtClean="0"/>
              <a:t> Won Bogotá </a:t>
            </a:r>
            <a:r>
              <a:rPr lang="es-CO" sz="2800" dirty="0" err="1" smtClean="0"/>
              <a:t>with</a:t>
            </a:r>
            <a:r>
              <a:rPr lang="es-CO" sz="2800" dirty="0" smtClean="0"/>
              <a:t> Gustavo </a:t>
            </a:r>
            <a:r>
              <a:rPr lang="es-CO" sz="2800" dirty="0" err="1" smtClean="0"/>
              <a:t>Petro</a:t>
            </a:r>
            <a:r>
              <a:rPr lang="es-CO" sz="2800" dirty="0" smtClean="0"/>
              <a:t> (ex </a:t>
            </a:r>
            <a:r>
              <a:rPr lang="es-CO" sz="2800" dirty="0" err="1" smtClean="0"/>
              <a:t>member</a:t>
            </a:r>
            <a:r>
              <a:rPr lang="es-CO" sz="2800" dirty="0" smtClean="0"/>
              <a:t> of </a:t>
            </a:r>
            <a:r>
              <a:rPr lang="es-CO" sz="2800" dirty="0" err="1" smtClean="0"/>
              <a:t>the</a:t>
            </a:r>
            <a:r>
              <a:rPr lang="es-CO" sz="2800" dirty="0" smtClean="0"/>
              <a:t> M-19 and of PDA). </a:t>
            </a: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VERY GLOOMY FORECAST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PRECEDENT OF 2007 ELECTIONS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</a:t>
            </a:r>
            <a:r>
              <a:rPr lang="es-CO" dirty="0" err="1" smtClean="0"/>
              <a:t>Violence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</a:t>
            </a:r>
            <a:r>
              <a:rPr lang="es-CO" dirty="0" err="1" smtClean="0"/>
              <a:t>Election</a:t>
            </a:r>
            <a:r>
              <a:rPr lang="es-CO" dirty="0" smtClean="0"/>
              <a:t> </a:t>
            </a:r>
            <a:r>
              <a:rPr lang="es-CO" dirty="0" err="1" smtClean="0"/>
              <a:t>Fraud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Electoral </a:t>
            </a:r>
            <a:r>
              <a:rPr lang="es-CO" dirty="0" err="1" smtClean="0"/>
              <a:t>victory</a:t>
            </a:r>
            <a:r>
              <a:rPr lang="es-CO" dirty="0" smtClean="0"/>
              <a:t> of </a:t>
            </a:r>
            <a:r>
              <a:rPr lang="es-CO" dirty="0" err="1" smtClean="0"/>
              <a:t>paramilitary</a:t>
            </a:r>
            <a:r>
              <a:rPr lang="es-CO" dirty="0"/>
              <a:t> </a:t>
            </a:r>
            <a:r>
              <a:rPr lang="es-CO" dirty="0" smtClean="0"/>
              <a:t>and </a:t>
            </a:r>
            <a:r>
              <a:rPr lang="es-CO" dirty="0" err="1" smtClean="0"/>
              <a:t>paramilitary</a:t>
            </a:r>
            <a:r>
              <a:rPr lang="es-CO" dirty="0" smtClean="0"/>
              <a:t> </a:t>
            </a:r>
            <a:r>
              <a:rPr lang="es-CO" dirty="0" err="1" smtClean="0"/>
              <a:t>related</a:t>
            </a:r>
            <a:r>
              <a:rPr lang="es-CO" dirty="0" smtClean="0"/>
              <a:t> </a:t>
            </a:r>
            <a:r>
              <a:rPr lang="es-CO" dirty="0" err="1" smtClean="0"/>
              <a:t>candidates</a:t>
            </a:r>
            <a:r>
              <a:rPr lang="es-CO" dirty="0" smtClean="0"/>
              <a:t> in </a:t>
            </a:r>
            <a:r>
              <a:rPr lang="es-CO" dirty="0" err="1" smtClean="0"/>
              <a:t>many</a:t>
            </a:r>
            <a:r>
              <a:rPr lang="es-CO" dirty="0" smtClean="0"/>
              <a:t> </a:t>
            </a:r>
            <a:r>
              <a:rPr lang="es-CO" dirty="0" err="1" smtClean="0"/>
              <a:t>states</a:t>
            </a:r>
            <a:r>
              <a:rPr lang="es-CO" dirty="0" smtClean="0"/>
              <a:t> and </a:t>
            </a:r>
            <a:r>
              <a:rPr lang="es-CO" dirty="0" err="1" smtClean="0"/>
              <a:t>municipalities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- 2.5 </a:t>
            </a:r>
            <a:r>
              <a:rPr lang="es-CO" dirty="0" err="1" smtClean="0"/>
              <a:t>million</a:t>
            </a:r>
            <a:r>
              <a:rPr lang="es-CO" dirty="0" smtClean="0"/>
              <a:t> </a:t>
            </a:r>
            <a:r>
              <a:rPr lang="es-CO" dirty="0" err="1" smtClean="0"/>
              <a:t>invalid</a:t>
            </a:r>
            <a:r>
              <a:rPr lang="es-CO" dirty="0" smtClean="0"/>
              <a:t> votes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Post electoral </a:t>
            </a:r>
            <a:r>
              <a:rPr lang="es-CO" dirty="0" err="1" smtClean="0"/>
              <a:t>violent</a:t>
            </a:r>
            <a:r>
              <a:rPr lang="es-CO" dirty="0" smtClean="0"/>
              <a:t> </a:t>
            </a:r>
            <a:r>
              <a:rPr lang="es-CO" dirty="0" err="1" smtClean="0"/>
              <a:t>protests</a:t>
            </a:r>
            <a:endParaRPr lang="es-CO" dirty="0" smtClean="0"/>
          </a:p>
          <a:p>
            <a:endParaRPr lang="es-CO" dirty="0" smtClean="0"/>
          </a:p>
          <a:p>
            <a:pPr>
              <a:buFont typeface="Wingdings" pitchFamily="2" charset="2"/>
              <a:buChar char="ü"/>
            </a:pPr>
            <a:endParaRPr lang="es-CO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 smtClean="0"/>
              <a:t>Perspectives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dirty="0" err="1" smtClean="0"/>
              <a:t>From</a:t>
            </a:r>
            <a:r>
              <a:rPr lang="es-CO" dirty="0" smtClean="0"/>
              <a:t> more </a:t>
            </a:r>
            <a:r>
              <a:rPr lang="es-CO" dirty="0" err="1" smtClean="0"/>
              <a:t>or</a:t>
            </a:r>
            <a:r>
              <a:rPr lang="es-CO" dirty="0" smtClean="0"/>
              <a:t> </a:t>
            </a:r>
            <a:r>
              <a:rPr lang="es-CO" dirty="0" err="1" smtClean="0"/>
              <a:t>less</a:t>
            </a:r>
            <a:r>
              <a:rPr lang="es-CO" dirty="0" smtClean="0"/>
              <a:t> </a:t>
            </a:r>
            <a:r>
              <a:rPr lang="es-CO" dirty="0" err="1" smtClean="0"/>
              <a:t>closed</a:t>
            </a:r>
            <a:r>
              <a:rPr lang="es-CO" dirty="0" smtClean="0"/>
              <a:t> </a:t>
            </a:r>
            <a:r>
              <a:rPr lang="es-CO" dirty="0" err="1" smtClean="0"/>
              <a:t>two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</a:t>
            </a:r>
            <a:r>
              <a:rPr lang="es-CO" dirty="0" err="1" smtClean="0"/>
              <a:t>system</a:t>
            </a:r>
            <a:r>
              <a:rPr lang="es-CO" dirty="0" smtClean="0"/>
              <a:t>, </a:t>
            </a:r>
            <a:r>
              <a:rPr lang="es-CO" dirty="0" err="1" smtClean="0"/>
              <a:t>to</a:t>
            </a:r>
            <a:r>
              <a:rPr lang="es-CO" dirty="0"/>
              <a:t> </a:t>
            </a:r>
            <a:r>
              <a:rPr lang="es-CO" dirty="0" smtClean="0"/>
              <a:t>more </a:t>
            </a:r>
            <a:r>
              <a:rPr lang="es-CO" dirty="0" err="1" smtClean="0"/>
              <a:t>that</a:t>
            </a:r>
            <a:r>
              <a:rPr lang="es-CO" dirty="0" smtClean="0"/>
              <a:t> 70 </a:t>
            </a:r>
            <a:r>
              <a:rPr lang="es-CO" dirty="0" err="1" smtClean="0"/>
              <a:t>parties</a:t>
            </a:r>
            <a:r>
              <a:rPr lang="es-CO" dirty="0" smtClean="0"/>
              <a:t> in </a:t>
            </a:r>
            <a:r>
              <a:rPr lang="es-CO" dirty="0" err="1" smtClean="0"/>
              <a:t>the</a:t>
            </a:r>
            <a:r>
              <a:rPr lang="es-CO" dirty="0" smtClean="0"/>
              <a:t> 90’s,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multiparty</a:t>
            </a:r>
            <a:r>
              <a:rPr lang="es-CO" dirty="0" smtClean="0"/>
              <a:t> </a:t>
            </a:r>
            <a:r>
              <a:rPr lang="es-CO" dirty="0" err="1" smtClean="0"/>
              <a:t>system</a:t>
            </a:r>
            <a:r>
              <a:rPr lang="es-CO" dirty="0" smtClean="0"/>
              <a:t> (6 o 7 </a:t>
            </a:r>
            <a:r>
              <a:rPr lang="es-CO" dirty="0" err="1" smtClean="0"/>
              <a:t>parties</a:t>
            </a:r>
            <a:r>
              <a:rPr lang="es-CO" dirty="0" smtClean="0"/>
              <a:t>).</a:t>
            </a:r>
          </a:p>
          <a:p>
            <a:pPr>
              <a:buNone/>
            </a:pPr>
            <a:r>
              <a:rPr lang="es-CO" dirty="0" smtClean="0"/>
              <a:t>In </a:t>
            </a:r>
            <a:r>
              <a:rPr lang="es-CO" dirty="0" err="1" smtClean="0"/>
              <a:t>reality</a:t>
            </a:r>
            <a:r>
              <a:rPr lang="es-CO" dirty="0" smtClean="0"/>
              <a:t> </a:t>
            </a:r>
            <a:r>
              <a:rPr lang="es-CO" dirty="0" err="1" smtClean="0"/>
              <a:t>thePresident’s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(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government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) and no </a:t>
            </a:r>
            <a:r>
              <a:rPr lang="es-CO" dirty="0" err="1" smtClean="0"/>
              <a:t>opposition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 (¿Progresistas?), </a:t>
            </a:r>
          </a:p>
          <a:p>
            <a:pPr>
              <a:buNone/>
            </a:pPr>
            <a:r>
              <a:rPr lang="es-CO" dirty="0" err="1" smtClean="0"/>
              <a:t>However</a:t>
            </a:r>
            <a:r>
              <a:rPr lang="es-CO" dirty="0" smtClean="0"/>
              <a:t>, no </a:t>
            </a:r>
            <a:r>
              <a:rPr lang="es-CO" dirty="0" err="1" smtClean="0"/>
              <a:t>clear</a:t>
            </a:r>
            <a:r>
              <a:rPr lang="es-CO" dirty="0" smtClean="0"/>
              <a:t> </a:t>
            </a:r>
            <a:r>
              <a:rPr lang="es-CO" dirty="0" err="1" smtClean="0"/>
              <a:t>programatic</a:t>
            </a:r>
            <a:r>
              <a:rPr lang="es-CO" dirty="0" smtClean="0"/>
              <a:t> </a:t>
            </a:r>
            <a:r>
              <a:rPr lang="es-CO" dirty="0" err="1" smtClean="0"/>
              <a:t>differences</a:t>
            </a:r>
            <a:r>
              <a:rPr lang="es-CO" dirty="0" smtClean="0"/>
              <a:t>.</a:t>
            </a:r>
          </a:p>
          <a:p>
            <a:pPr>
              <a:buNone/>
            </a:pPr>
            <a:r>
              <a:rPr lang="es-CO" dirty="0" smtClean="0"/>
              <a:t>No </a:t>
            </a:r>
            <a:r>
              <a:rPr lang="es-CO" dirty="0" err="1" smtClean="0"/>
              <a:t>opposition</a:t>
            </a:r>
            <a:endParaRPr lang="es-CO" dirty="0" smtClean="0"/>
          </a:p>
          <a:p>
            <a:pPr>
              <a:buNone/>
            </a:pPr>
            <a:r>
              <a:rPr lang="es-CO" dirty="0" smtClean="0"/>
              <a:t>As Eduardo Posada </a:t>
            </a:r>
            <a:r>
              <a:rPr lang="es-CO" dirty="0" err="1" smtClean="0"/>
              <a:t>wrote</a:t>
            </a:r>
            <a:r>
              <a:rPr lang="es-CO" dirty="0" smtClean="0"/>
              <a:t> </a:t>
            </a:r>
            <a:r>
              <a:rPr lang="es-CO" dirty="0" err="1" smtClean="0"/>
              <a:t>some</a:t>
            </a:r>
            <a:r>
              <a:rPr lang="es-CO" dirty="0" smtClean="0"/>
              <a:t> </a:t>
            </a:r>
            <a:r>
              <a:rPr lang="es-CO" dirty="0" err="1" smtClean="0"/>
              <a:t>weeks</a:t>
            </a:r>
            <a:r>
              <a:rPr lang="es-CO" dirty="0" smtClean="0"/>
              <a:t> </a:t>
            </a:r>
            <a:r>
              <a:rPr lang="es-CO" dirty="0" err="1" smtClean="0"/>
              <a:t>ago</a:t>
            </a:r>
            <a:r>
              <a:rPr lang="es-CO" dirty="0" smtClean="0"/>
              <a:t>, </a:t>
            </a:r>
            <a:r>
              <a:rPr lang="es-CO" dirty="0" err="1" smtClean="0"/>
              <a:t>politicians</a:t>
            </a:r>
            <a:r>
              <a:rPr lang="es-CO" dirty="0" smtClean="0"/>
              <a:t> </a:t>
            </a:r>
            <a:r>
              <a:rPr lang="es-CO" dirty="0" err="1" smtClean="0"/>
              <a:t>should</a:t>
            </a:r>
            <a:r>
              <a:rPr lang="es-CO" dirty="0" smtClean="0"/>
              <a:t> </a:t>
            </a:r>
            <a:r>
              <a:rPr lang="es-CO" dirty="0" err="1" smtClean="0"/>
              <a:t>be</a:t>
            </a:r>
            <a:r>
              <a:rPr lang="es-CO" dirty="0" smtClean="0"/>
              <a:t> </a:t>
            </a:r>
            <a:r>
              <a:rPr lang="es-CO" dirty="0" err="1" smtClean="0"/>
              <a:t>worried</a:t>
            </a:r>
            <a:r>
              <a:rPr lang="es-CO" dirty="0" smtClean="0"/>
              <a:t>.</a:t>
            </a:r>
          </a:p>
          <a:p>
            <a:pPr>
              <a:buNone/>
            </a:pPr>
            <a:r>
              <a:rPr lang="es-CO" dirty="0" err="1" smtClean="0"/>
              <a:t>Last</a:t>
            </a:r>
            <a:r>
              <a:rPr lang="es-CO" dirty="0" smtClean="0"/>
              <a:t> Gallup </a:t>
            </a:r>
            <a:r>
              <a:rPr lang="es-CO" dirty="0" err="1" smtClean="0"/>
              <a:t>poll</a:t>
            </a:r>
            <a:r>
              <a:rPr lang="es-CO" dirty="0" smtClean="0"/>
              <a:t>, 64% of </a:t>
            </a:r>
            <a:r>
              <a:rPr lang="es-CO" dirty="0" err="1" smtClean="0"/>
              <a:t>colombians</a:t>
            </a:r>
            <a:r>
              <a:rPr lang="es-CO" dirty="0" smtClean="0"/>
              <a:t> </a:t>
            </a:r>
            <a:r>
              <a:rPr lang="es-CO" dirty="0" err="1" smtClean="0"/>
              <a:t>have</a:t>
            </a:r>
            <a:r>
              <a:rPr lang="es-CO" dirty="0" smtClean="0"/>
              <a:t> </a:t>
            </a:r>
            <a:r>
              <a:rPr lang="es-CO" dirty="0" err="1" smtClean="0"/>
              <a:t>an</a:t>
            </a:r>
            <a:r>
              <a:rPr lang="es-CO" dirty="0" smtClean="0"/>
              <a:t> </a:t>
            </a:r>
            <a:r>
              <a:rPr lang="es-CO" dirty="0" err="1" smtClean="0"/>
              <a:t>unfavorable</a:t>
            </a:r>
            <a:r>
              <a:rPr lang="es-CO" dirty="0" smtClean="0"/>
              <a:t> </a:t>
            </a:r>
            <a:r>
              <a:rPr lang="es-CO" dirty="0" err="1" smtClean="0"/>
              <a:t>opinion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parties</a:t>
            </a:r>
            <a:r>
              <a:rPr lang="es-CO" dirty="0" smtClean="0"/>
              <a:t>. </a:t>
            </a:r>
            <a:r>
              <a:rPr lang="es-CO" dirty="0" err="1" smtClean="0"/>
              <a:t>Also</a:t>
            </a:r>
            <a:r>
              <a:rPr lang="es-CO" dirty="0" smtClean="0"/>
              <a:t> LAPOP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err="1" smtClean="0"/>
              <a:t>Worst</a:t>
            </a:r>
            <a:r>
              <a:rPr lang="es-CO" dirty="0" smtClean="0"/>
              <a:t> </a:t>
            </a:r>
            <a:r>
              <a:rPr lang="es-CO" dirty="0" err="1" smtClean="0"/>
              <a:t>results</a:t>
            </a:r>
            <a:r>
              <a:rPr lang="es-CO" dirty="0" smtClean="0"/>
              <a:t> </a:t>
            </a:r>
            <a:r>
              <a:rPr lang="es-CO" dirty="0" err="1" smtClean="0"/>
              <a:t>since</a:t>
            </a:r>
            <a:r>
              <a:rPr lang="es-CO" dirty="0" smtClean="0"/>
              <a:t> 2007.</a:t>
            </a:r>
          </a:p>
          <a:p>
            <a:r>
              <a:rPr lang="es-CO" dirty="0" smtClean="0"/>
              <a:t>66% </a:t>
            </a:r>
            <a:r>
              <a:rPr lang="es-CO" dirty="0" err="1" smtClean="0"/>
              <a:t>don’t</a:t>
            </a:r>
            <a:r>
              <a:rPr lang="es-CO" dirty="0" smtClean="0"/>
              <a:t> </a:t>
            </a:r>
            <a:r>
              <a:rPr lang="es-CO" dirty="0" err="1" smtClean="0"/>
              <a:t>consider</a:t>
            </a:r>
            <a:r>
              <a:rPr lang="es-CO" dirty="0" smtClean="0"/>
              <a:t> </a:t>
            </a:r>
            <a:r>
              <a:rPr lang="es-CO" dirty="0" err="1" smtClean="0"/>
              <a:t>themselves</a:t>
            </a:r>
            <a:r>
              <a:rPr lang="es-CO" dirty="0" smtClean="0"/>
              <a:t> </a:t>
            </a:r>
            <a:r>
              <a:rPr lang="es-CO" dirty="0" err="1" smtClean="0"/>
              <a:t>members</a:t>
            </a:r>
            <a:r>
              <a:rPr lang="es-CO" dirty="0" smtClean="0"/>
              <a:t> of a </a:t>
            </a:r>
            <a:r>
              <a:rPr lang="es-CO" dirty="0" err="1" smtClean="0"/>
              <a:t>political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.</a:t>
            </a:r>
          </a:p>
          <a:p>
            <a:r>
              <a:rPr lang="es-CO" dirty="0" err="1" smtClean="0"/>
              <a:t>Volatile</a:t>
            </a:r>
            <a:r>
              <a:rPr lang="es-CO" dirty="0" smtClean="0"/>
              <a:t> </a:t>
            </a:r>
            <a:r>
              <a:rPr lang="es-CO" dirty="0" err="1" smtClean="0"/>
              <a:t>electorate</a:t>
            </a:r>
            <a:endParaRPr lang="es-CO" dirty="0" smtClean="0"/>
          </a:p>
          <a:p>
            <a:r>
              <a:rPr lang="es-CO" dirty="0" err="1" smtClean="0"/>
              <a:t>Politics</a:t>
            </a:r>
            <a:r>
              <a:rPr lang="es-CO" dirty="0" smtClean="0"/>
              <a:t> </a:t>
            </a:r>
            <a:r>
              <a:rPr lang="es-CO" dirty="0" err="1" smtClean="0"/>
              <a:t>synonym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corruption</a:t>
            </a:r>
            <a:endParaRPr lang="es-CO" dirty="0" smtClean="0"/>
          </a:p>
          <a:p>
            <a:r>
              <a:rPr lang="es-CO" dirty="0" smtClean="0"/>
              <a:t>Liberal </a:t>
            </a:r>
            <a:r>
              <a:rPr lang="es-CO" dirty="0" err="1" smtClean="0"/>
              <a:t>Party</a:t>
            </a:r>
            <a:r>
              <a:rPr lang="es-CO" dirty="0" smtClean="0"/>
              <a:t> </a:t>
            </a:r>
            <a:r>
              <a:rPr lang="es-CO" dirty="0" err="1" smtClean="0"/>
              <a:t>convention</a:t>
            </a:r>
            <a:r>
              <a:rPr lang="es-CO" dirty="0" smtClean="0"/>
              <a:t> (11/XI) </a:t>
            </a:r>
            <a:r>
              <a:rPr lang="es-CO" dirty="0" err="1" smtClean="0"/>
              <a:t>under</a:t>
            </a:r>
            <a:r>
              <a:rPr lang="es-CO" dirty="0" smtClean="0"/>
              <a:t> </a:t>
            </a:r>
            <a:r>
              <a:rPr lang="es-CO" dirty="0" err="1" smtClean="0"/>
              <a:t>question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</a:t>
            </a:r>
            <a:r>
              <a:rPr lang="es-CO" dirty="0" err="1" smtClean="0"/>
              <a:t>some</a:t>
            </a:r>
            <a:r>
              <a:rPr lang="es-CO" dirty="0" smtClean="0"/>
              <a:t> </a:t>
            </a:r>
            <a:r>
              <a:rPr lang="es-CO" dirty="0" err="1" smtClean="0"/>
              <a:t>sectors</a:t>
            </a:r>
            <a:r>
              <a:rPr lang="es-CO" dirty="0" smtClean="0"/>
              <a:t>: </a:t>
            </a:r>
            <a:r>
              <a:rPr lang="es-CO" dirty="0" err="1" smtClean="0"/>
              <a:t>legitimacy</a:t>
            </a:r>
            <a:r>
              <a:rPr lang="es-CO" dirty="0" smtClean="0"/>
              <a:t> and </a:t>
            </a:r>
            <a:r>
              <a:rPr lang="es-CO" dirty="0" err="1" smtClean="0"/>
              <a:t>legality</a:t>
            </a:r>
            <a:r>
              <a:rPr lang="es-CO" dirty="0" smtClean="0"/>
              <a:t> of </a:t>
            </a:r>
            <a:r>
              <a:rPr lang="es-CO" dirty="0" err="1" smtClean="0"/>
              <a:t>decisions</a:t>
            </a:r>
            <a:endParaRPr lang="es-CO" dirty="0" smtClean="0"/>
          </a:p>
          <a:p>
            <a:r>
              <a:rPr lang="es-CO" dirty="0" err="1" smtClean="0"/>
              <a:t>Despite</a:t>
            </a:r>
            <a:r>
              <a:rPr lang="es-CO" dirty="0" smtClean="0"/>
              <a:t> legal </a:t>
            </a:r>
            <a:r>
              <a:rPr lang="es-CO" dirty="0" err="1" smtClean="0"/>
              <a:t>advances</a:t>
            </a:r>
            <a:r>
              <a:rPr lang="es-CO" dirty="0" smtClean="0"/>
              <a:t> </a:t>
            </a:r>
            <a:r>
              <a:rPr lang="es-CO" dirty="0" err="1" smtClean="0"/>
              <a:t>poor</a:t>
            </a:r>
            <a:r>
              <a:rPr lang="es-CO" dirty="0" smtClean="0"/>
              <a:t> </a:t>
            </a:r>
            <a:r>
              <a:rPr lang="es-CO" dirty="0" err="1" smtClean="0"/>
              <a:t>results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women</a:t>
            </a:r>
            <a:r>
              <a:rPr lang="es-CO" dirty="0" smtClean="0"/>
              <a:t> </a:t>
            </a:r>
            <a:r>
              <a:rPr lang="es-CO" dirty="0" err="1" smtClean="0"/>
              <a:t>candidates</a:t>
            </a:r>
            <a:endParaRPr lang="es-C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O" dirty="0" err="1" smtClean="0"/>
              <a:t>However</a:t>
            </a:r>
            <a:r>
              <a:rPr lang="es-CO" dirty="0" smtClean="0"/>
              <a:t>, </a:t>
            </a:r>
            <a:r>
              <a:rPr lang="es-CO" dirty="0" err="1" smtClean="0"/>
              <a:t>moves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regain</a:t>
            </a:r>
            <a:r>
              <a:rPr lang="es-CO" dirty="0" smtClean="0"/>
              <a:t> </a:t>
            </a:r>
            <a:r>
              <a:rPr lang="es-CO" dirty="0" err="1" smtClean="0"/>
              <a:t>liberals</a:t>
            </a:r>
            <a:r>
              <a:rPr lang="es-CO" dirty="0" smtClean="0"/>
              <a:t> </a:t>
            </a:r>
            <a:r>
              <a:rPr lang="es-CO" dirty="0" err="1" smtClean="0"/>
              <a:t>that</a:t>
            </a:r>
            <a:r>
              <a:rPr lang="es-CO" dirty="0" smtClean="0"/>
              <a:t> </a:t>
            </a:r>
            <a:r>
              <a:rPr lang="es-CO" dirty="0" err="1" smtClean="0"/>
              <a:t>had</a:t>
            </a:r>
            <a:r>
              <a:rPr lang="es-CO" dirty="0" smtClean="0"/>
              <a:t> </a:t>
            </a:r>
            <a:r>
              <a:rPr lang="es-CO" dirty="0" err="1" smtClean="0"/>
              <a:t>left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party</a:t>
            </a:r>
            <a:r>
              <a:rPr lang="es-CO" dirty="0" smtClean="0"/>
              <a:t>: PU, CR</a:t>
            </a:r>
          </a:p>
          <a:p>
            <a:r>
              <a:rPr lang="es-CO" dirty="0" err="1" smtClean="0"/>
              <a:t>Political</a:t>
            </a:r>
            <a:r>
              <a:rPr lang="es-CO" dirty="0" smtClean="0"/>
              <a:t> </a:t>
            </a:r>
            <a:r>
              <a:rPr lang="es-CO" dirty="0" err="1" smtClean="0"/>
              <a:t>parties</a:t>
            </a:r>
            <a:r>
              <a:rPr lang="es-CO" dirty="0" smtClean="0"/>
              <a:t> are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hearing</a:t>
            </a:r>
            <a:r>
              <a:rPr lang="es-CO" dirty="0" smtClean="0"/>
              <a:t> </a:t>
            </a:r>
            <a:r>
              <a:rPr lang="es-CO" dirty="0" err="1" smtClean="0"/>
              <a:t>what</a:t>
            </a:r>
            <a:r>
              <a:rPr lang="es-CO" dirty="0" smtClean="0"/>
              <a:t> </a:t>
            </a:r>
            <a:r>
              <a:rPr lang="es-CO" dirty="0" err="1" smtClean="0"/>
              <a:t>people</a:t>
            </a:r>
            <a:r>
              <a:rPr lang="es-CO" dirty="0" smtClean="0"/>
              <a:t> are </a:t>
            </a:r>
            <a:r>
              <a:rPr lang="es-CO" dirty="0" err="1" smtClean="0"/>
              <a:t>saying</a:t>
            </a:r>
            <a:r>
              <a:rPr lang="es-CO" dirty="0" smtClean="0"/>
              <a:t>.  </a:t>
            </a:r>
            <a:r>
              <a:rPr lang="es-CO" dirty="0" err="1" smtClean="0"/>
              <a:t>Parties</a:t>
            </a:r>
            <a:r>
              <a:rPr lang="es-CO" dirty="0" smtClean="0"/>
              <a:t> are </a:t>
            </a:r>
            <a:r>
              <a:rPr lang="es-CO" dirty="0" err="1" smtClean="0"/>
              <a:t>not</a:t>
            </a:r>
            <a:r>
              <a:rPr lang="es-CO" dirty="0" smtClean="0"/>
              <a:t> in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streets</a:t>
            </a:r>
            <a:endParaRPr lang="es-CO" dirty="0" smtClean="0"/>
          </a:p>
          <a:p>
            <a:r>
              <a:rPr lang="es-CO" dirty="0" smtClean="0"/>
              <a:t>PROMOTE CREATION OF “NEW” PARTIES: </a:t>
            </a:r>
            <a:r>
              <a:rPr lang="es-CO" dirty="0" err="1" smtClean="0"/>
              <a:t>government</a:t>
            </a:r>
            <a:r>
              <a:rPr lang="es-CO" dirty="0" smtClean="0"/>
              <a:t> and </a:t>
            </a:r>
            <a:r>
              <a:rPr lang="es-CO" dirty="0" err="1" smtClean="0"/>
              <a:t>opposition</a:t>
            </a:r>
            <a:r>
              <a:rPr lang="es-CO" dirty="0" smtClean="0"/>
              <a:t>.</a:t>
            </a:r>
          </a:p>
          <a:p>
            <a:r>
              <a:rPr lang="es-CO" dirty="0" err="1" smtClean="0"/>
              <a:t>Take</a:t>
            </a:r>
            <a:r>
              <a:rPr lang="es-CO" dirty="0" smtClean="0"/>
              <a:t> </a:t>
            </a:r>
            <a:r>
              <a:rPr lang="es-CO" dirty="0" err="1" smtClean="0"/>
              <a:t>advantage</a:t>
            </a:r>
            <a:r>
              <a:rPr lang="es-CO" dirty="0" smtClean="0"/>
              <a:t> </a:t>
            </a:r>
            <a:r>
              <a:rPr lang="es-CO" dirty="0" err="1" smtClean="0"/>
              <a:t>that</a:t>
            </a:r>
            <a:r>
              <a:rPr lang="es-CO" dirty="0" smtClean="0"/>
              <a:t> </a:t>
            </a:r>
            <a:r>
              <a:rPr lang="es-CO" dirty="0" err="1" smtClean="0"/>
              <a:t>Colombians</a:t>
            </a:r>
            <a:r>
              <a:rPr lang="es-CO" dirty="0" smtClean="0"/>
              <a:t> </a:t>
            </a:r>
            <a:r>
              <a:rPr lang="es-CO" dirty="0" err="1" smtClean="0"/>
              <a:t>seem</a:t>
            </a:r>
            <a:r>
              <a:rPr lang="es-CO" dirty="0" smtClean="0"/>
              <a:t> more </a:t>
            </a:r>
            <a:r>
              <a:rPr lang="es-CO" dirty="0" err="1" smtClean="0"/>
              <a:t>tolerant</a:t>
            </a:r>
            <a:r>
              <a:rPr lang="es-CO" dirty="0" smtClean="0"/>
              <a:t>, </a:t>
            </a:r>
            <a:r>
              <a:rPr lang="es-CO" dirty="0" err="1" smtClean="0"/>
              <a:t>less</a:t>
            </a:r>
            <a:r>
              <a:rPr lang="es-CO" dirty="0" smtClean="0"/>
              <a:t> </a:t>
            </a:r>
            <a:r>
              <a:rPr lang="es-CO" dirty="0" err="1" smtClean="0"/>
              <a:t>attached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personal figures, more </a:t>
            </a:r>
            <a:r>
              <a:rPr lang="es-CO" dirty="0" err="1" smtClean="0"/>
              <a:t>respectful</a:t>
            </a:r>
            <a:r>
              <a:rPr lang="es-CO" dirty="0" smtClean="0"/>
              <a:t> of </a:t>
            </a:r>
            <a:r>
              <a:rPr lang="es-CO" dirty="0" err="1" smtClean="0"/>
              <a:t>division</a:t>
            </a:r>
            <a:r>
              <a:rPr lang="es-CO" dirty="0" smtClean="0"/>
              <a:t> of </a:t>
            </a:r>
            <a:r>
              <a:rPr lang="es-CO" dirty="0" err="1" smtClean="0"/>
              <a:t>powers</a:t>
            </a:r>
            <a:r>
              <a:rPr lang="es-CO" dirty="0" smtClean="0"/>
              <a:t> (LAPOP)</a:t>
            </a:r>
          </a:p>
          <a:p>
            <a:r>
              <a:rPr lang="es-CO" dirty="0" err="1" smtClean="0"/>
              <a:t>Take</a:t>
            </a:r>
            <a:r>
              <a:rPr lang="es-CO" dirty="0" smtClean="0"/>
              <a:t> </a:t>
            </a:r>
            <a:r>
              <a:rPr lang="es-CO" dirty="0" err="1" smtClean="0"/>
              <a:t>care</a:t>
            </a:r>
            <a:r>
              <a:rPr lang="es-CO" dirty="0" smtClean="0"/>
              <a:t> of </a:t>
            </a:r>
            <a:r>
              <a:rPr lang="es-CO" dirty="0" err="1" smtClean="0"/>
              <a:t>citizens</a:t>
            </a:r>
            <a:r>
              <a:rPr lang="es-CO" dirty="0" smtClean="0"/>
              <a:t>’ </a:t>
            </a:r>
            <a:r>
              <a:rPr lang="es-CO" dirty="0" err="1" smtClean="0"/>
              <a:t>concerns</a:t>
            </a:r>
            <a:r>
              <a:rPr lang="es-CO" dirty="0" smtClean="0"/>
              <a:t>: </a:t>
            </a:r>
            <a:r>
              <a:rPr lang="es-CO" dirty="0" err="1" smtClean="0"/>
              <a:t>inequality</a:t>
            </a:r>
            <a:r>
              <a:rPr lang="es-CO" dirty="0" smtClean="0"/>
              <a:t>, </a:t>
            </a:r>
            <a:r>
              <a:rPr lang="es-CO" dirty="0" err="1" smtClean="0"/>
              <a:t>poverty</a:t>
            </a:r>
            <a:r>
              <a:rPr lang="es-CO" dirty="0" smtClean="0"/>
              <a:t> and </a:t>
            </a:r>
            <a:r>
              <a:rPr lang="es-CO" dirty="0" err="1" smtClean="0"/>
              <a:t>corruption</a:t>
            </a:r>
            <a:endParaRPr lang="es-C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/>
          </a:bodyPr>
          <a:lstStyle/>
          <a:p>
            <a:r>
              <a:rPr lang="es-CO" dirty="0" smtClean="0"/>
              <a:t>PRE ELECTORAL PERIOD</a:t>
            </a:r>
          </a:p>
          <a:p>
            <a:pPr>
              <a:buNone/>
            </a:pPr>
            <a:r>
              <a:rPr lang="es-CO" dirty="0" smtClean="0"/>
              <a:t>		- Pre electoral </a:t>
            </a:r>
            <a:r>
              <a:rPr lang="es-CO" dirty="0" err="1" smtClean="0"/>
              <a:t>violence</a:t>
            </a:r>
            <a:r>
              <a:rPr lang="es-CO" dirty="0" smtClean="0"/>
              <a:t>: 40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assasinated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</a:t>
            </a:r>
            <a:r>
              <a:rPr lang="es-CO" dirty="0" err="1" smtClean="0"/>
              <a:t>Reports</a:t>
            </a:r>
            <a:r>
              <a:rPr lang="es-CO" dirty="0" smtClean="0"/>
              <a:t> of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under</a:t>
            </a:r>
            <a:r>
              <a:rPr lang="es-CO" dirty="0" smtClean="0"/>
              <a:t> </a:t>
            </a:r>
            <a:r>
              <a:rPr lang="es-CO" dirty="0" err="1" smtClean="0"/>
              <a:t>investigation</a:t>
            </a:r>
            <a:endParaRPr lang="es-CO" dirty="0" smtClean="0"/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</a:t>
            </a:r>
            <a:r>
              <a:rPr lang="es-CO" dirty="0" err="1" smtClean="0"/>
              <a:t>Reports</a:t>
            </a:r>
            <a:r>
              <a:rPr lang="es-CO" dirty="0" smtClean="0"/>
              <a:t> of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criminal records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</a:t>
            </a:r>
            <a:r>
              <a:rPr lang="es-CO" dirty="0" err="1" smtClean="0"/>
              <a:t>Reports</a:t>
            </a:r>
            <a:r>
              <a:rPr lang="es-CO" dirty="0" smtClean="0"/>
              <a:t> of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related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politicians</a:t>
            </a:r>
            <a:r>
              <a:rPr lang="es-CO" dirty="0" smtClean="0"/>
              <a:t> (</a:t>
            </a:r>
            <a:r>
              <a:rPr lang="es-CO" dirty="0" err="1" smtClean="0"/>
              <a:t>including</a:t>
            </a:r>
            <a:r>
              <a:rPr lang="es-CO" dirty="0" smtClean="0"/>
              <a:t> </a:t>
            </a:r>
            <a:r>
              <a:rPr lang="es-CO" dirty="0" err="1" smtClean="0"/>
              <a:t>family</a:t>
            </a:r>
            <a:r>
              <a:rPr lang="es-CO" dirty="0" smtClean="0"/>
              <a:t>) </a:t>
            </a:r>
            <a:r>
              <a:rPr lang="es-CO" dirty="0" err="1" smtClean="0"/>
              <a:t>with</a:t>
            </a:r>
            <a:r>
              <a:rPr lang="es-CO" dirty="0" smtClean="0"/>
              <a:t> criminal records</a:t>
            </a:r>
          </a:p>
          <a:p>
            <a:pPr>
              <a:buNone/>
            </a:pPr>
            <a:r>
              <a:rPr lang="es-CO" dirty="0"/>
              <a:t>	</a:t>
            </a:r>
            <a:r>
              <a:rPr lang="es-CO" dirty="0" smtClean="0"/>
              <a:t>	- </a:t>
            </a:r>
            <a:r>
              <a:rPr lang="es-CO" dirty="0" err="1" smtClean="0"/>
              <a:t>Reports</a:t>
            </a:r>
            <a:r>
              <a:rPr lang="es-CO" dirty="0" smtClean="0"/>
              <a:t> of </a:t>
            </a:r>
            <a:r>
              <a:rPr lang="es-CO" dirty="0" err="1" smtClean="0"/>
              <a:t>irregularities</a:t>
            </a:r>
            <a:r>
              <a:rPr lang="es-CO" dirty="0" smtClean="0"/>
              <a:t> in </a:t>
            </a:r>
            <a:r>
              <a:rPr lang="es-CO" dirty="0" err="1" smtClean="0"/>
              <a:t>voter</a:t>
            </a:r>
            <a:r>
              <a:rPr lang="es-CO" dirty="0" smtClean="0"/>
              <a:t> </a:t>
            </a:r>
            <a:r>
              <a:rPr lang="es-CO" dirty="0" err="1" smtClean="0"/>
              <a:t>registration</a:t>
            </a:r>
            <a:r>
              <a:rPr lang="es-CO" dirty="0" smtClean="0"/>
              <a:t>, in </a:t>
            </a:r>
            <a:r>
              <a:rPr lang="es-CO" dirty="0" err="1" smtClean="0"/>
              <a:t>appointment</a:t>
            </a:r>
            <a:r>
              <a:rPr lang="es-CO" dirty="0" smtClean="0"/>
              <a:t> of electoral </a:t>
            </a:r>
            <a:r>
              <a:rPr lang="es-CO" dirty="0" err="1" smtClean="0"/>
              <a:t>judges</a:t>
            </a:r>
            <a:endParaRPr lang="es-CO" dirty="0" smtClean="0"/>
          </a:p>
          <a:p>
            <a:pPr>
              <a:buNone/>
            </a:pPr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EFFORTS TO AVOID REPETITIONS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4000" dirty="0" err="1" smtClean="0"/>
              <a:t>Government</a:t>
            </a:r>
            <a:r>
              <a:rPr lang="es-CO" sz="4000" dirty="0" smtClean="0"/>
              <a:t> and </a:t>
            </a:r>
            <a:r>
              <a:rPr lang="es-CO" sz="4000" dirty="0" err="1" smtClean="0"/>
              <a:t>State</a:t>
            </a:r>
            <a:r>
              <a:rPr lang="es-CO" sz="4000" dirty="0" smtClean="0"/>
              <a:t> agencies: </a:t>
            </a:r>
            <a:r>
              <a:rPr lang="es-CO" dirty="0" err="1" smtClean="0"/>
              <a:t>cancelling</a:t>
            </a:r>
            <a:r>
              <a:rPr lang="es-CO" dirty="0" smtClean="0"/>
              <a:t> </a:t>
            </a:r>
            <a:r>
              <a:rPr lang="es-CO" dirty="0" err="1" smtClean="0"/>
              <a:t>candidates</a:t>
            </a:r>
            <a:r>
              <a:rPr lang="es-CO" dirty="0" smtClean="0"/>
              <a:t>’ &amp; </a:t>
            </a:r>
            <a:r>
              <a:rPr lang="es-CO" dirty="0" err="1" smtClean="0"/>
              <a:t>voters</a:t>
            </a:r>
            <a:r>
              <a:rPr lang="es-CO" dirty="0" smtClean="0"/>
              <a:t>’ </a:t>
            </a:r>
            <a:r>
              <a:rPr lang="es-CO" dirty="0" err="1" smtClean="0"/>
              <a:t>registration</a:t>
            </a:r>
            <a:endParaRPr lang="es-CO" dirty="0" smtClean="0"/>
          </a:p>
          <a:p>
            <a:r>
              <a:rPr lang="es-CO" sz="4000" dirty="0" smtClean="0"/>
              <a:t>Media</a:t>
            </a:r>
          </a:p>
          <a:p>
            <a:r>
              <a:rPr lang="es-CO" sz="4000" dirty="0" err="1" smtClean="0"/>
              <a:t>CSOs</a:t>
            </a:r>
            <a:endParaRPr lang="es-CO" sz="4000" dirty="0" smtClean="0"/>
          </a:p>
          <a:p>
            <a:r>
              <a:rPr lang="es-CO" sz="4000" dirty="0" err="1" smtClean="0"/>
              <a:t>Political</a:t>
            </a:r>
            <a:r>
              <a:rPr lang="es-CO" sz="4000" dirty="0" smtClean="0"/>
              <a:t> </a:t>
            </a:r>
            <a:r>
              <a:rPr lang="es-CO" sz="4000" dirty="0" err="1" smtClean="0"/>
              <a:t>Parties</a:t>
            </a:r>
            <a:r>
              <a:rPr lang="es-CO" sz="4000" dirty="0" smtClean="0"/>
              <a:t>: </a:t>
            </a:r>
            <a:r>
              <a:rPr lang="es-CO" dirty="0" err="1" smtClean="0"/>
              <a:t>cancelling</a:t>
            </a:r>
            <a:r>
              <a:rPr lang="es-CO" dirty="0" smtClean="0"/>
              <a:t> </a:t>
            </a:r>
            <a:r>
              <a:rPr lang="es-CO" dirty="0" err="1" smtClean="0"/>
              <a:t>registrations</a:t>
            </a:r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GENERAL RESULTS: NOT AS GLOOMY AS EXPECTED, BUT….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err="1" smtClean="0"/>
              <a:t>Stable</a:t>
            </a:r>
            <a:r>
              <a:rPr lang="es-CO" dirty="0" smtClean="0"/>
              <a:t> (</a:t>
            </a:r>
            <a:r>
              <a:rPr lang="es-CO" dirty="0" err="1" smtClean="0"/>
              <a:t>low</a:t>
            </a:r>
            <a:r>
              <a:rPr lang="es-CO" dirty="0" smtClean="0"/>
              <a:t>) electoral </a:t>
            </a:r>
            <a:r>
              <a:rPr lang="es-CO" dirty="0" err="1" smtClean="0"/>
              <a:t>participation</a:t>
            </a:r>
            <a:r>
              <a:rPr lang="es-CO" dirty="0" smtClean="0"/>
              <a:t>: </a:t>
            </a:r>
            <a:r>
              <a:rPr lang="es-CO" dirty="0" err="1" smtClean="0"/>
              <a:t>average</a:t>
            </a:r>
            <a:r>
              <a:rPr lang="es-CO" dirty="0" smtClean="0"/>
              <a:t> 43% (</a:t>
            </a:r>
            <a:r>
              <a:rPr lang="es-CO" dirty="0" err="1" smtClean="0"/>
              <a:t>governors</a:t>
            </a:r>
            <a:r>
              <a:rPr lang="es-CO" dirty="0" smtClean="0"/>
              <a:t>, </a:t>
            </a:r>
            <a:r>
              <a:rPr lang="es-CO" dirty="0" err="1" smtClean="0"/>
              <a:t>mayors</a:t>
            </a:r>
            <a:r>
              <a:rPr lang="es-CO" dirty="0" smtClean="0"/>
              <a:t>, </a:t>
            </a:r>
            <a:r>
              <a:rPr lang="es-CO" dirty="0" err="1" smtClean="0"/>
              <a:t>city</a:t>
            </a:r>
            <a:r>
              <a:rPr lang="es-CO" dirty="0" smtClean="0"/>
              <a:t> </a:t>
            </a:r>
            <a:r>
              <a:rPr lang="es-CO" dirty="0" err="1" smtClean="0"/>
              <a:t>councils</a:t>
            </a:r>
            <a:r>
              <a:rPr lang="es-CO" dirty="0" smtClean="0"/>
              <a:t>) (17.386.263)</a:t>
            </a:r>
          </a:p>
          <a:p>
            <a:r>
              <a:rPr lang="es-CO" dirty="0" smtClean="0"/>
              <a:t>20% </a:t>
            </a:r>
            <a:r>
              <a:rPr lang="es-CO" dirty="0" err="1" smtClean="0"/>
              <a:t>less</a:t>
            </a:r>
            <a:r>
              <a:rPr lang="es-CO" dirty="0" smtClean="0"/>
              <a:t> </a:t>
            </a:r>
            <a:r>
              <a:rPr lang="es-CO" dirty="0" err="1" smtClean="0"/>
              <a:t>invalid</a:t>
            </a:r>
            <a:r>
              <a:rPr lang="es-CO" dirty="0" smtClean="0"/>
              <a:t> votes (new “tarjetón electoral”</a:t>
            </a:r>
          </a:p>
          <a:p>
            <a:r>
              <a:rPr lang="es-CO" dirty="0" err="1" smtClean="0"/>
              <a:t>Defeat</a:t>
            </a:r>
            <a:r>
              <a:rPr lang="es-CO" dirty="0" smtClean="0"/>
              <a:t> of </a:t>
            </a:r>
            <a:r>
              <a:rPr lang="es-CO" u="sng" dirty="0" err="1" smtClean="0"/>
              <a:t>some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under</a:t>
            </a:r>
            <a:r>
              <a:rPr lang="es-CO" dirty="0" smtClean="0"/>
              <a:t> </a:t>
            </a:r>
            <a:r>
              <a:rPr lang="es-CO" dirty="0" err="1" smtClean="0"/>
              <a:t>investigation</a:t>
            </a:r>
            <a:r>
              <a:rPr lang="es-CO" dirty="0" smtClean="0"/>
              <a:t>, </a:t>
            </a:r>
            <a:r>
              <a:rPr lang="es-CO" dirty="0" err="1" smtClean="0"/>
              <a:t>with</a:t>
            </a:r>
            <a:r>
              <a:rPr lang="es-CO" dirty="0" smtClean="0"/>
              <a:t> criminal records </a:t>
            </a:r>
            <a:r>
              <a:rPr lang="es-CO" dirty="0" err="1" smtClean="0"/>
              <a:t>or</a:t>
            </a:r>
            <a:r>
              <a:rPr lang="es-CO" dirty="0" smtClean="0"/>
              <a:t> </a:t>
            </a:r>
            <a:r>
              <a:rPr lang="es-CO" dirty="0" err="1" smtClean="0"/>
              <a:t>related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politicians</a:t>
            </a:r>
            <a:r>
              <a:rPr lang="es-CO" dirty="0" smtClean="0"/>
              <a:t> (</a:t>
            </a:r>
            <a:r>
              <a:rPr lang="es-CO" dirty="0" err="1" smtClean="0"/>
              <a:t>including</a:t>
            </a:r>
            <a:r>
              <a:rPr lang="es-CO" dirty="0" smtClean="0"/>
              <a:t> </a:t>
            </a:r>
            <a:r>
              <a:rPr lang="es-CO" dirty="0" err="1" smtClean="0"/>
              <a:t>family</a:t>
            </a:r>
            <a:r>
              <a:rPr lang="es-CO" dirty="0" smtClean="0"/>
              <a:t>) </a:t>
            </a:r>
            <a:r>
              <a:rPr lang="es-CO" dirty="0" err="1" smtClean="0"/>
              <a:t>with</a:t>
            </a:r>
            <a:r>
              <a:rPr lang="es-CO" dirty="0" smtClean="0"/>
              <a:t> criminal records </a:t>
            </a:r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7 </a:t>
            </a:r>
            <a:r>
              <a:rPr lang="es-CO" dirty="0" err="1" smtClean="0"/>
              <a:t>out</a:t>
            </a:r>
            <a:r>
              <a:rPr lang="es-CO" dirty="0" smtClean="0"/>
              <a:t> of 9 </a:t>
            </a:r>
            <a:r>
              <a:rPr lang="es-CO" dirty="0" err="1" smtClean="0"/>
              <a:t>governors</a:t>
            </a:r>
            <a:r>
              <a:rPr lang="es-CO" dirty="0" smtClean="0"/>
              <a:t> </a:t>
            </a:r>
            <a:r>
              <a:rPr lang="es-CO" dirty="0" err="1" smtClean="0"/>
              <a:t>under</a:t>
            </a:r>
            <a:r>
              <a:rPr lang="es-CO" dirty="0" smtClean="0"/>
              <a:t> </a:t>
            </a:r>
            <a:r>
              <a:rPr lang="es-CO" dirty="0" err="1" smtClean="0"/>
              <a:t>scrutiny</a:t>
            </a:r>
            <a:r>
              <a:rPr lang="es-CO" dirty="0" smtClean="0"/>
              <a:t> </a:t>
            </a:r>
            <a:r>
              <a:rPr lang="es-CO" dirty="0" err="1" smtClean="0"/>
              <a:t>were</a:t>
            </a:r>
            <a:r>
              <a:rPr lang="es-CO" dirty="0" smtClean="0"/>
              <a:t> </a:t>
            </a:r>
            <a:r>
              <a:rPr lang="es-CO" dirty="0" err="1" smtClean="0"/>
              <a:t>elected</a:t>
            </a:r>
            <a:r>
              <a:rPr lang="es-CO" dirty="0" smtClean="0"/>
              <a:t> (</a:t>
            </a:r>
            <a:r>
              <a:rPr lang="es-CO" dirty="0" err="1" smtClean="0"/>
              <a:t>exceptions</a:t>
            </a:r>
            <a:r>
              <a:rPr lang="es-CO" dirty="0" smtClean="0"/>
              <a:t> Caquetá and Chocó (?))</a:t>
            </a:r>
          </a:p>
          <a:p>
            <a:r>
              <a:rPr lang="es-CO" dirty="0" err="1" smtClean="0"/>
              <a:t>Out</a:t>
            </a:r>
            <a:r>
              <a:rPr lang="es-CO" dirty="0" smtClean="0"/>
              <a:t> of 25 </a:t>
            </a:r>
            <a:r>
              <a:rPr lang="es-CO" dirty="0" err="1" smtClean="0"/>
              <a:t>municipalities</a:t>
            </a:r>
            <a:r>
              <a:rPr lang="es-CO" dirty="0" smtClean="0"/>
              <a:t> </a:t>
            </a:r>
            <a:r>
              <a:rPr lang="es-CO" dirty="0" err="1" smtClean="0"/>
              <a:t>defined</a:t>
            </a:r>
            <a:r>
              <a:rPr lang="es-CO" dirty="0" smtClean="0"/>
              <a:t> as </a:t>
            </a:r>
            <a:r>
              <a:rPr lang="es-CO" dirty="0" err="1" smtClean="0"/>
              <a:t>critical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</a:t>
            </a:r>
            <a:r>
              <a:rPr lang="es-CO" i="1" dirty="0" smtClean="0"/>
              <a:t>Semana, </a:t>
            </a:r>
            <a:r>
              <a:rPr lang="es-CO" dirty="0" smtClean="0"/>
              <a:t>7 </a:t>
            </a:r>
            <a:r>
              <a:rPr lang="es-CO" dirty="0" err="1" smtClean="0"/>
              <a:t>had</a:t>
            </a:r>
            <a:r>
              <a:rPr lang="es-CO" dirty="0" smtClean="0"/>
              <a:t> positive </a:t>
            </a:r>
            <a:r>
              <a:rPr lang="es-CO" dirty="0" err="1" smtClean="0"/>
              <a:t>results</a:t>
            </a:r>
            <a:endParaRPr lang="es-CO" dirty="0" smtClean="0"/>
          </a:p>
          <a:p>
            <a:r>
              <a:rPr lang="es-CO" dirty="0" smtClean="0"/>
              <a:t>Santander: </a:t>
            </a:r>
            <a:r>
              <a:rPr lang="es-CO" dirty="0" err="1" smtClean="0"/>
              <a:t>election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son of ex </a:t>
            </a:r>
            <a:r>
              <a:rPr lang="es-CO" dirty="0" err="1" smtClean="0"/>
              <a:t>governor</a:t>
            </a:r>
            <a:r>
              <a:rPr lang="es-CO" dirty="0" smtClean="0"/>
              <a:t> </a:t>
            </a:r>
            <a:r>
              <a:rPr lang="es-CO" dirty="0" err="1" smtClean="0"/>
              <a:t>condemmned</a:t>
            </a:r>
            <a:r>
              <a:rPr lang="es-CO" dirty="0" smtClean="0"/>
              <a:t> </a:t>
            </a:r>
            <a:r>
              <a:rPr lang="es-CO" dirty="0" err="1" smtClean="0"/>
              <a:t>for</a:t>
            </a:r>
            <a:r>
              <a:rPr lang="es-CO" dirty="0" smtClean="0"/>
              <a:t> </a:t>
            </a:r>
            <a:r>
              <a:rPr lang="es-CO" dirty="0" err="1" smtClean="0"/>
              <a:t>his</a:t>
            </a:r>
            <a:r>
              <a:rPr lang="es-CO" dirty="0" smtClean="0"/>
              <a:t> </a:t>
            </a:r>
            <a:r>
              <a:rPr lang="es-CO" dirty="0" err="1" smtClean="0"/>
              <a:t>relation</a:t>
            </a:r>
            <a:r>
              <a:rPr lang="es-CO" dirty="0" smtClean="0"/>
              <a:t> </a:t>
            </a:r>
            <a:r>
              <a:rPr lang="es-CO" dirty="0" err="1" smtClean="0"/>
              <a:t>with</a:t>
            </a:r>
            <a:r>
              <a:rPr lang="es-CO" dirty="0" smtClean="0"/>
              <a:t> </a:t>
            </a:r>
            <a:r>
              <a:rPr lang="es-CO" dirty="0" err="1" smtClean="0"/>
              <a:t>paramiliary</a:t>
            </a:r>
            <a:endParaRPr lang="es-CO" dirty="0" smtClean="0"/>
          </a:p>
          <a:p>
            <a:r>
              <a:rPr lang="es-CO" dirty="0" err="1" smtClean="0"/>
              <a:t>Despite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improvements</a:t>
            </a:r>
            <a:r>
              <a:rPr lang="es-CO" dirty="0" smtClean="0"/>
              <a:t>, </a:t>
            </a:r>
            <a:r>
              <a:rPr lang="es-CO" dirty="0" err="1" smtClean="0"/>
              <a:t>political</a:t>
            </a:r>
            <a:r>
              <a:rPr lang="es-CO" dirty="0" smtClean="0"/>
              <a:t> </a:t>
            </a:r>
            <a:r>
              <a:rPr lang="es-CO" dirty="0" err="1" smtClean="0"/>
              <a:t>financing</a:t>
            </a:r>
            <a:r>
              <a:rPr lang="es-CO" dirty="0" smtClean="0"/>
              <a:t> </a:t>
            </a:r>
            <a:r>
              <a:rPr lang="es-CO" dirty="0" err="1" smtClean="0"/>
              <a:t>is</a:t>
            </a:r>
            <a:r>
              <a:rPr lang="es-CO" dirty="0" smtClean="0"/>
              <a:t> </a:t>
            </a:r>
            <a:r>
              <a:rPr lang="es-CO" dirty="0" err="1" smtClean="0"/>
              <a:t>still</a:t>
            </a:r>
            <a:r>
              <a:rPr lang="es-CO" dirty="0" smtClean="0"/>
              <a:t> 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SOME EXAMPLES….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err="1" smtClean="0"/>
              <a:t>Defeat</a:t>
            </a:r>
            <a:r>
              <a:rPr lang="es-CO" dirty="0" smtClean="0"/>
              <a:t> of </a:t>
            </a:r>
            <a:r>
              <a:rPr lang="es-CO" dirty="0" err="1" smtClean="0"/>
              <a:t>one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strongest</a:t>
            </a:r>
            <a:r>
              <a:rPr lang="es-CO" dirty="0" smtClean="0"/>
              <a:t> </a:t>
            </a:r>
            <a:r>
              <a:rPr lang="es-CO" dirty="0" err="1" smtClean="0"/>
              <a:t>drug</a:t>
            </a:r>
            <a:r>
              <a:rPr lang="es-CO" dirty="0" smtClean="0"/>
              <a:t> and </a:t>
            </a:r>
            <a:r>
              <a:rPr lang="es-CO" dirty="0" err="1" smtClean="0"/>
              <a:t>corruption</a:t>
            </a:r>
            <a:r>
              <a:rPr lang="es-CO" dirty="0" smtClean="0"/>
              <a:t> </a:t>
            </a:r>
            <a:r>
              <a:rPr lang="es-CO" dirty="0" err="1" smtClean="0"/>
              <a:t>barons</a:t>
            </a:r>
            <a:r>
              <a:rPr lang="es-CO" dirty="0" smtClean="0"/>
              <a:t> (Juan Carlos Martinez, in </a:t>
            </a:r>
            <a:r>
              <a:rPr lang="es-CO" dirty="0" err="1" smtClean="0"/>
              <a:t>jail</a:t>
            </a:r>
            <a:r>
              <a:rPr lang="es-CO" dirty="0" smtClean="0"/>
              <a:t>, </a:t>
            </a:r>
            <a:r>
              <a:rPr lang="es-CO" dirty="0" err="1" smtClean="0"/>
              <a:t>who</a:t>
            </a:r>
            <a:r>
              <a:rPr lang="es-CO" dirty="0" smtClean="0"/>
              <a:t> </a:t>
            </a:r>
            <a:r>
              <a:rPr lang="es-CO" dirty="0" err="1" smtClean="0"/>
              <a:t>was</a:t>
            </a:r>
            <a:r>
              <a:rPr lang="es-CO" dirty="0" smtClean="0"/>
              <a:t> </a:t>
            </a:r>
            <a:r>
              <a:rPr lang="es-CO" dirty="0" err="1" smtClean="0"/>
              <a:t>given</a:t>
            </a:r>
            <a:r>
              <a:rPr lang="es-CO" dirty="0" smtClean="0"/>
              <a:t> a </a:t>
            </a:r>
            <a:r>
              <a:rPr lang="es-CO" dirty="0" err="1" smtClean="0"/>
              <a:t>prison</a:t>
            </a:r>
            <a:r>
              <a:rPr lang="es-CO" dirty="0" smtClean="0"/>
              <a:t> </a:t>
            </a:r>
            <a:r>
              <a:rPr lang="es-CO" dirty="0" err="1" smtClean="0"/>
              <a:t>leave</a:t>
            </a:r>
            <a:r>
              <a:rPr lang="es-CO" dirty="0" smtClean="0"/>
              <a:t> a </a:t>
            </a:r>
            <a:r>
              <a:rPr lang="es-CO" dirty="0" err="1" smtClean="0"/>
              <a:t>few</a:t>
            </a:r>
            <a:r>
              <a:rPr lang="es-CO" dirty="0" smtClean="0"/>
              <a:t> </a:t>
            </a:r>
            <a:r>
              <a:rPr lang="es-CO" dirty="0" err="1" smtClean="0"/>
              <a:t>weeks</a:t>
            </a:r>
            <a:r>
              <a:rPr lang="es-CO" dirty="0" smtClean="0"/>
              <a:t> </a:t>
            </a:r>
            <a:r>
              <a:rPr lang="es-CO" dirty="0" err="1" smtClean="0"/>
              <a:t>before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elections</a:t>
            </a:r>
            <a:r>
              <a:rPr lang="es-CO" dirty="0" smtClean="0"/>
              <a:t> </a:t>
            </a:r>
            <a:r>
              <a:rPr lang="es-CO" dirty="0" err="1" smtClean="0"/>
              <a:t>used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campaign</a:t>
            </a:r>
            <a:r>
              <a:rPr lang="es-CO" dirty="0" smtClean="0"/>
              <a:t>)</a:t>
            </a:r>
            <a:endParaRPr lang="es-CO" dirty="0"/>
          </a:p>
          <a:p>
            <a:r>
              <a:rPr lang="es-CO" dirty="0" smtClean="0"/>
              <a:t>Oscar Suárez Mira (in Bello, </a:t>
            </a:r>
            <a:r>
              <a:rPr lang="es-CO" dirty="0" err="1" smtClean="0"/>
              <a:t>where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blank</a:t>
            </a:r>
            <a:r>
              <a:rPr lang="es-CO" dirty="0" smtClean="0"/>
              <a:t> vote won (57%) in </a:t>
            </a:r>
            <a:r>
              <a:rPr lang="es-CO" dirty="0" err="1" smtClean="0"/>
              <a:t>protest</a:t>
            </a:r>
            <a:r>
              <a:rPr lang="es-CO" dirty="0" smtClean="0"/>
              <a:t> </a:t>
            </a:r>
            <a:r>
              <a:rPr lang="es-CO" dirty="0" err="1" smtClean="0"/>
              <a:t>against</a:t>
            </a:r>
            <a:r>
              <a:rPr lang="es-CO" dirty="0" smtClean="0"/>
              <a:t> a </a:t>
            </a:r>
            <a:r>
              <a:rPr lang="es-CO" dirty="0" err="1" smtClean="0"/>
              <a:t>sole</a:t>
            </a:r>
            <a:r>
              <a:rPr lang="es-CO" dirty="0" smtClean="0"/>
              <a:t> </a:t>
            </a:r>
            <a:r>
              <a:rPr lang="es-CO" dirty="0" err="1" smtClean="0"/>
              <a:t>candidate</a:t>
            </a:r>
            <a:r>
              <a:rPr lang="es-CO" dirty="0" smtClean="0"/>
              <a:t> </a:t>
            </a:r>
            <a:r>
              <a:rPr lang="es-CO" dirty="0" err="1"/>
              <a:t>E</a:t>
            </a:r>
            <a:r>
              <a:rPr lang="es-CO" dirty="0" err="1" smtClean="0"/>
              <a:t>lections</a:t>
            </a:r>
            <a:r>
              <a:rPr lang="es-CO" dirty="0" smtClean="0"/>
              <a:t> </a:t>
            </a:r>
            <a:r>
              <a:rPr lang="es-CO" dirty="0" err="1" smtClean="0"/>
              <a:t>will</a:t>
            </a:r>
            <a:r>
              <a:rPr lang="es-CO" dirty="0" smtClean="0"/>
              <a:t> </a:t>
            </a:r>
            <a:r>
              <a:rPr lang="es-CO" dirty="0" err="1" smtClean="0"/>
              <a:t>be</a:t>
            </a:r>
            <a:r>
              <a:rPr lang="es-CO" dirty="0" smtClean="0"/>
              <a:t> </a:t>
            </a:r>
            <a:r>
              <a:rPr lang="es-CO" dirty="0" err="1" smtClean="0"/>
              <a:t>repeated</a:t>
            </a:r>
            <a:r>
              <a:rPr lang="es-CO" dirty="0" smtClean="0"/>
              <a:t>)</a:t>
            </a:r>
          </a:p>
          <a:p>
            <a:r>
              <a:rPr lang="es-CO" dirty="0" smtClean="0"/>
              <a:t>“La Gata” (</a:t>
            </a:r>
            <a:r>
              <a:rPr lang="es-CO" dirty="0" err="1" smtClean="0"/>
              <a:t>corruption</a:t>
            </a:r>
            <a:r>
              <a:rPr lang="es-CO" dirty="0" smtClean="0"/>
              <a:t>, </a:t>
            </a:r>
            <a:r>
              <a:rPr lang="es-CO" dirty="0" err="1" smtClean="0"/>
              <a:t>paramilitary</a:t>
            </a:r>
            <a:r>
              <a:rPr lang="es-CO" dirty="0" smtClean="0"/>
              <a:t>, </a:t>
            </a:r>
            <a:r>
              <a:rPr lang="es-CO" dirty="0" err="1" smtClean="0"/>
              <a:t>illegal</a:t>
            </a:r>
            <a:r>
              <a:rPr lang="es-CO" dirty="0" smtClean="0"/>
              <a:t> </a:t>
            </a:r>
            <a:r>
              <a:rPr lang="es-CO" dirty="0" err="1" smtClean="0"/>
              <a:t>gambling</a:t>
            </a:r>
            <a:r>
              <a:rPr lang="es-CO" dirty="0" smtClean="0"/>
              <a:t>) in </a:t>
            </a:r>
            <a:r>
              <a:rPr lang="es-CO" dirty="0" err="1" smtClean="0"/>
              <a:t>Magangué</a:t>
            </a:r>
            <a:endParaRPr lang="es-CO" dirty="0" smtClean="0"/>
          </a:p>
          <a:p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Positive </a:t>
            </a:r>
            <a:r>
              <a:rPr lang="es-CO" dirty="0" err="1" smtClean="0"/>
              <a:t>results</a:t>
            </a:r>
            <a:r>
              <a:rPr lang="es-CO" dirty="0" smtClean="0"/>
              <a:t> in Antioquia and </a:t>
            </a:r>
            <a:r>
              <a:rPr lang="es-CO" dirty="0" err="1" smtClean="0"/>
              <a:t>its</a:t>
            </a:r>
            <a:r>
              <a:rPr lang="es-CO" dirty="0" smtClean="0"/>
              <a:t> capital, Medellín, and Chocó and </a:t>
            </a:r>
            <a:r>
              <a:rPr lang="es-CO" dirty="0" err="1" smtClean="0"/>
              <a:t>its</a:t>
            </a:r>
            <a:r>
              <a:rPr lang="es-CO" dirty="0" smtClean="0"/>
              <a:t> capital, Quibdó (</a:t>
            </a:r>
            <a:r>
              <a:rPr lang="es-CO" dirty="0" err="1" smtClean="0"/>
              <a:t>despite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presence</a:t>
            </a:r>
            <a:r>
              <a:rPr lang="es-CO" dirty="0" smtClean="0"/>
              <a:t> of </a:t>
            </a:r>
            <a:r>
              <a:rPr lang="es-CO" dirty="0" err="1" smtClean="0"/>
              <a:t>strong</a:t>
            </a:r>
            <a:r>
              <a:rPr lang="es-CO" dirty="0" smtClean="0"/>
              <a:t> </a:t>
            </a:r>
            <a:r>
              <a:rPr lang="es-CO" dirty="0" err="1" smtClean="0"/>
              <a:t>candidates</a:t>
            </a:r>
            <a:r>
              <a:rPr lang="es-CO" dirty="0" smtClean="0"/>
              <a:t> </a:t>
            </a:r>
            <a:r>
              <a:rPr lang="es-CO" dirty="0" err="1" smtClean="0"/>
              <a:t>related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corruption</a:t>
            </a:r>
            <a:r>
              <a:rPr lang="es-CO" dirty="0" smtClean="0"/>
              <a:t> &amp; </a:t>
            </a:r>
            <a:r>
              <a:rPr lang="es-CO" dirty="0" err="1" smtClean="0"/>
              <a:t>paramilitary</a:t>
            </a:r>
            <a:r>
              <a:rPr lang="es-CO" dirty="0" smtClean="0"/>
              <a:t>…)</a:t>
            </a:r>
          </a:p>
          <a:p>
            <a:r>
              <a:rPr lang="es-CO" dirty="0" err="1" smtClean="0"/>
              <a:t>Surprises</a:t>
            </a:r>
            <a:r>
              <a:rPr lang="es-CO" dirty="0" smtClean="0"/>
              <a:t> in </a:t>
            </a:r>
            <a:r>
              <a:rPr lang="es-CO" dirty="0" err="1" smtClean="0"/>
              <a:t>some</a:t>
            </a:r>
            <a:r>
              <a:rPr lang="es-CO" dirty="0" smtClean="0"/>
              <a:t> </a:t>
            </a:r>
            <a:r>
              <a:rPr lang="es-CO" dirty="0" err="1" smtClean="0"/>
              <a:t>States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Caribbean</a:t>
            </a:r>
            <a:r>
              <a:rPr lang="es-CO" dirty="0" smtClean="0"/>
              <a:t> </a:t>
            </a:r>
            <a:r>
              <a:rPr lang="es-CO" dirty="0" err="1" smtClean="0"/>
              <a:t>Coast</a:t>
            </a:r>
            <a:r>
              <a:rPr lang="es-CO" dirty="0" smtClean="0"/>
              <a:t>, </a:t>
            </a:r>
            <a:r>
              <a:rPr lang="es-CO" dirty="0" err="1" smtClean="0"/>
              <a:t>traditionally</a:t>
            </a:r>
            <a:r>
              <a:rPr lang="es-CO" dirty="0" smtClean="0"/>
              <a:t> </a:t>
            </a:r>
            <a:r>
              <a:rPr lang="es-CO" dirty="0" err="1" smtClean="0"/>
              <a:t>dominated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electoral </a:t>
            </a:r>
            <a:r>
              <a:rPr lang="es-CO" dirty="0" err="1" smtClean="0"/>
              <a:t>barons</a:t>
            </a:r>
            <a:r>
              <a:rPr lang="es-CO" dirty="0" smtClean="0"/>
              <a:t>, </a:t>
            </a:r>
            <a:r>
              <a:rPr lang="es-CO" dirty="0" err="1" smtClean="0"/>
              <a:t>clientelism</a:t>
            </a:r>
            <a:r>
              <a:rPr lang="es-CO" dirty="0" smtClean="0"/>
              <a:t>, </a:t>
            </a:r>
            <a:r>
              <a:rPr lang="es-CO" dirty="0" err="1" smtClean="0"/>
              <a:t>paramilitary</a:t>
            </a:r>
            <a:r>
              <a:rPr lang="es-CO" dirty="0" smtClean="0"/>
              <a:t> </a:t>
            </a:r>
            <a:r>
              <a:rPr lang="es-CO" dirty="0" err="1" smtClean="0"/>
              <a:t>presence</a:t>
            </a:r>
            <a:r>
              <a:rPr lang="es-CO" dirty="0" smtClean="0"/>
              <a:t>…</a:t>
            </a:r>
          </a:p>
          <a:p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REACTION AGAINST TRADITIONAL POLITICAL LEADERS AND POLITICAL PRACTICES</a:t>
            </a:r>
          </a:p>
          <a:p>
            <a:pPr lvl="1"/>
            <a:r>
              <a:rPr lang="es-CO" dirty="0" smtClean="0"/>
              <a:t>Barranquilla: </a:t>
            </a:r>
            <a:r>
              <a:rPr lang="es-CO" dirty="0" err="1" smtClean="0"/>
              <a:t>continuity</a:t>
            </a:r>
            <a:r>
              <a:rPr lang="es-CO" dirty="0" smtClean="0"/>
              <a:t> of </a:t>
            </a:r>
            <a:r>
              <a:rPr lang="es-CO" dirty="0" err="1" smtClean="0"/>
              <a:t>good</a:t>
            </a:r>
            <a:r>
              <a:rPr lang="es-CO" dirty="0" smtClean="0"/>
              <a:t> </a:t>
            </a:r>
            <a:r>
              <a:rPr lang="es-CO" dirty="0" err="1" smtClean="0"/>
              <a:t>mayors</a:t>
            </a:r>
            <a:endParaRPr lang="es-CO" dirty="0" smtClean="0"/>
          </a:p>
          <a:p>
            <a:pPr lvl="1"/>
            <a:r>
              <a:rPr lang="es-CO" dirty="0" err="1" smtClean="0"/>
              <a:t>Magangué</a:t>
            </a:r>
            <a:endParaRPr lang="es-CO" dirty="0" smtClean="0"/>
          </a:p>
          <a:p>
            <a:pPr lvl="1"/>
            <a:r>
              <a:rPr lang="es-CO" dirty="0" smtClean="0"/>
              <a:t>Santa Marta (Ex </a:t>
            </a:r>
            <a:r>
              <a:rPr lang="es-CO" dirty="0" err="1" smtClean="0"/>
              <a:t>chancellor</a:t>
            </a:r>
            <a:r>
              <a:rPr lang="es-CO" dirty="0" smtClean="0"/>
              <a:t> of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University</a:t>
            </a:r>
            <a:r>
              <a:rPr lang="es-CO" dirty="0" smtClean="0"/>
              <a:t> of Magdalena </a:t>
            </a:r>
            <a:r>
              <a:rPr lang="es-CO" dirty="0" err="1" smtClean="0"/>
              <a:t>was</a:t>
            </a:r>
            <a:r>
              <a:rPr lang="es-CO" dirty="0" smtClean="0"/>
              <a:t> </a:t>
            </a:r>
            <a:r>
              <a:rPr lang="es-CO" dirty="0" err="1" smtClean="0"/>
              <a:t>elected</a:t>
            </a:r>
            <a:r>
              <a:rPr lang="es-CO" dirty="0" smtClean="0"/>
              <a:t>.  He </a:t>
            </a:r>
            <a:r>
              <a:rPr lang="es-CO" dirty="0" err="1" smtClean="0"/>
              <a:t>had</a:t>
            </a:r>
            <a:r>
              <a:rPr lang="es-CO" dirty="0" smtClean="0"/>
              <a:t> </a:t>
            </a:r>
            <a:r>
              <a:rPr lang="es-CO" dirty="0" err="1" smtClean="0"/>
              <a:t>been</a:t>
            </a:r>
            <a:r>
              <a:rPr lang="es-CO" dirty="0" smtClean="0"/>
              <a:t> </a:t>
            </a:r>
            <a:r>
              <a:rPr lang="es-CO" dirty="0" err="1" smtClean="0"/>
              <a:t>condemned</a:t>
            </a:r>
            <a:r>
              <a:rPr lang="es-CO" dirty="0" smtClean="0"/>
              <a:t>, </a:t>
            </a:r>
            <a:r>
              <a:rPr lang="es-CO" dirty="0" err="1" smtClean="0"/>
              <a:t>after</a:t>
            </a:r>
            <a:r>
              <a:rPr lang="es-CO" dirty="0" smtClean="0"/>
              <a:t> </a:t>
            </a:r>
            <a:r>
              <a:rPr lang="es-CO" dirty="0" err="1" smtClean="0"/>
              <a:t>being</a:t>
            </a:r>
            <a:r>
              <a:rPr lang="es-CO" dirty="0" smtClean="0"/>
              <a:t> </a:t>
            </a:r>
            <a:r>
              <a:rPr lang="es-CO" dirty="0" err="1" smtClean="0"/>
              <a:t>acused</a:t>
            </a:r>
            <a:r>
              <a:rPr lang="es-CO" dirty="0" smtClean="0"/>
              <a:t> </a:t>
            </a:r>
            <a:r>
              <a:rPr lang="es-CO" dirty="0" err="1" smtClean="0"/>
              <a:t>by</a:t>
            </a:r>
            <a:r>
              <a:rPr lang="es-CO" dirty="0" smtClean="0"/>
              <a:t>  </a:t>
            </a:r>
            <a:r>
              <a:rPr lang="es-CO" dirty="0" err="1" smtClean="0"/>
              <a:t>politicians</a:t>
            </a:r>
            <a:r>
              <a:rPr lang="es-CO" dirty="0" smtClean="0"/>
              <a:t> </a:t>
            </a:r>
            <a:r>
              <a:rPr lang="es-CO" dirty="0" err="1" smtClean="0"/>
              <a:t>related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the</a:t>
            </a:r>
            <a:r>
              <a:rPr lang="es-CO" dirty="0" smtClean="0"/>
              <a:t> </a:t>
            </a:r>
            <a:r>
              <a:rPr lang="es-CO" dirty="0" err="1" smtClean="0"/>
              <a:t>paramilitary</a:t>
            </a:r>
            <a:r>
              <a:rPr lang="es-CO" dirty="0" smtClean="0"/>
              <a:t> and </a:t>
            </a:r>
            <a:r>
              <a:rPr lang="es-CO" dirty="0" err="1" smtClean="0"/>
              <a:t>then</a:t>
            </a:r>
            <a:r>
              <a:rPr lang="es-CO" dirty="0" smtClean="0"/>
              <a:t> </a:t>
            </a:r>
            <a:r>
              <a:rPr lang="es-CO" dirty="0" err="1" smtClean="0"/>
              <a:t>declared</a:t>
            </a:r>
            <a:r>
              <a:rPr lang="es-CO" dirty="0" smtClean="0"/>
              <a:t> </a:t>
            </a:r>
            <a:r>
              <a:rPr lang="es-CO" dirty="0" err="1" smtClean="0"/>
              <a:t>not</a:t>
            </a:r>
            <a:r>
              <a:rPr lang="es-CO" dirty="0" smtClean="0"/>
              <a:t> </a:t>
            </a:r>
            <a:r>
              <a:rPr lang="es-CO" dirty="0" err="1" smtClean="0"/>
              <a:t>guilty</a:t>
            </a:r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828</Words>
  <Application>Microsoft Office PowerPoint</Application>
  <PresentationFormat>On-screen Show (4:3)</PresentationFormat>
  <Paragraphs>120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Tema de Office</vt:lpstr>
      <vt:lpstr>Regional and Municipal Elections in Colombia October2011 The Wilson Center December 13, 2011 </vt:lpstr>
      <vt:lpstr>VERY GLOOMY FORECAST </vt:lpstr>
      <vt:lpstr>PowerPoint Presentation</vt:lpstr>
      <vt:lpstr>EFFORTS TO AVOID REPETITIONS</vt:lpstr>
      <vt:lpstr>GENERAL RESULTS: NOT AS GLOOMY AS EXPECTED, BUT….</vt:lpstr>
      <vt:lpstr>PowerPoint Presentation</vt:lpstr>
      <vt:lpstr>SOME EXAMPLES….</vt:lpstr>
      <vt:lpstr>PowerPoint Presentation</vt:lpstr>
      <vt:lpstr>PowerPoint Presentation</vt:lpstr>
      <vt:lpstr>PowerPoint Presentation</vt:lpstr>
      <vt:lpstr>ALL THE POLITICAL PARTIES CLAIMED  VICTORY</vt:lpstr>
      <vt:lpstr>¿The biggest winner?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Perspectives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Elections in Colombia 2010-2011 The Wilson Center December 13, 2011</dc:title>
  <dc:creator>Elisabeth Ungar</dc:creator>
  <cp:lastModifiedBy>Veronica Colon</cp:lastModifiedBy>
  <cp:revision>38</cp:revision>
  <dcterms:created xsi:type="dcterms:W3CDTF">2011-12-10T12:14:08Z</dcterms:created>
  <dcterms:modified xsi:type="dcterms:W3CDTF">2011-12-16T16:25:57Z</dcterms:modified>
</cp:coreProperties>
</file>