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trictFirstAndLastChars="0" saveSubsetFonts="1">
  <p:sldMasterIdLst>
    <p:sldMasterId id="2147483648" r:id="rId1"/>
    <p:sldMasterId id="2147483652" r:id="rId2"/>
    <p:sldMasterId id="2147483655" r:id="rId3"/>
  </p:sldMasterIdLst>
  <p:notesMasterIdLst>
    <p:notesMasterId r:id="rId7"/>
  </p:notesMasterIdLst>
  <p:handoutMasterIdLst>
    <p:handoutMasterId r:id="rId8"/>
  </p:handoutMasterIdLst>
  <p:sldIdLst>
    <p:sldId id="1119" r:id="rId4"/>
    <p:sldId id="1127" r:id="rId5"/>
    <p:sldId id="1129" r:id="rId6"/>
  </p:sldIdLst>
  <p:sldSz cx="9144000" cy="6858000" type="letter"/>
  <p:notesSz cx="6997700" cy="9283700"/>
  <p:defaultTextStyle>
    <a:defPPr>
      <a:defRPr lang="en-US"/>
    </a:defPPr>
    <a:lvl1pPr algn="l" rtl="0" eaLnBrk="0" fontAlgn="base" hangingPunct="0">
      <a:lnSpc>
        <a:spcPct val="110000"/>
      </a:lnSpc>
      <a:spcBef>
        <a:spcPct val="0"/>
      </a:spcBef>
      <a:spcAft>
        <a:spcPct val="0"/>
      </a:spcAft>
      <a:buChar char="•"/>
      <a:defRPr sz="900" kern="1200">
        <a:solidFill>
          <a:schemeClr val="tx1"/>
        </a:solidFill>
        <a:latin typeface="Arial" charset="0"/>
        <a:ea typeface="+mn-ea"/>
        <a:cs typeface="+mn-cs"/>
      </a:defRPr>
    </a:lvl1pPr>
    <a:lvl2pPr marL="457200" algn="l" rtl="0" eaLnBrk="0" fontAlgn="base" hangingPunct="0">
      <a:lnSpc>
        <a:spcPct val="110000"/>
      </a:lnSpc>
      <a:spcBef>
        <a:spcPct val="0"/>
      </a:spcBef>
      <a:spcAft>
        <a:spcPct val="0"/>
      </a:spcAft>
      <a:buChar char="•"/>
      <a:defRPr sz="900" kern="1200">
        <a:solidFill>
          <a:schemeClr val="tx1"/>
        </a:solidFill>
        <a:latin typeface="Arial" charset="0"/>
        <a:ea typeface="+mn-ea"/>
        <a:cs typeface="+mn-cs"/>
      </a:defRPr>
    </a:lvl2pPr>
    <a:lvl3pPr marL="914400" algn="l" rtl="0" eaLnBrk="0" fontAlgn="base" hangingPunct="0">
      <a:lnSpc>
        <a:spcPct val="110000"/>
      </a:lnSpc>
      <a:spcBef>
        <a:spcPct val="0"/>
      </a:spcBef>
      <a:spcAft>
        <a:spcPct val="0"/>
      </a:spcAft>
      <a:buChar char="•"/>
      <a:defRPr sz="900" kern="1200">
        <a:solidFill>
          <a:schemeClr val="tx1"/>
        </a:solidFill>
        <a:latin typeface="Arial" charset="0"/>
        <a:ea typeface="+mn-ea"/>
        <a:cs typeface="+mn-cs"/>
      </a:defRPr>
    </a:lvl3pPr>
    <a:lvl4pPr marL="1371600" algn="l" rtl="0" eaLnBrk="0" fontAlgn="base" hangingPunct="0">
      <a:lnSpc>
        <a:spcPct val="110000"/>
      </a:lnSpc>
      <a:spcBef>
        <a:spcPct val="0"/>
      </a:spcBef>
      <a:spcAft>
        <a:spcPct val="0"/>
      </a:spcAft>
      <a:buChar char="•"/>
      <a:defRPr sz="900" kern="1200">
        <a:solidFill>
          <a:schemeClr val="tx1"/>
        </a:solidFill>
        <a:latin typeface="Arial" charset="0"/>
        <a:ea typeface="+mn-ea"/>
        <a:cs typeface="+mn-cs"/>
      </a:defRPr>
    </a:lvl4pPr>
    <a:lvl5pPr marL="1828800" algn="l" rtl="0" eaLnBrk="0" fontAlgn="base" hangingPunct="0">
      <a:lnSpc>
        <a:spcPct val="110000"/>
      </a:lnSpc>
      <a:spcBef>
        <a:spcPct val="0"/>
      </a:spcBef>
      <a:spcAft>
        <a:spcPct val="0"/>
      </a:spcAft>
      <a:buChar char="•"/>
      <a:defRPr sz="900" kern="1200">
        <a:solidFill>
          <a:schemeClr val="tx1"/>
        </a:solidFill>
        <a:latin typeface="Arial" charset="0"/>
        <a:ea typeface="+mn-ea"/>
        <a:cs typeface="+mn-cs"/>
      </a:defRPr>
    </a:lvl5pPr>
    <a:lvl6pPr marL="2286000" algn="l" defTabSz="914400" rtl="0" eaLnBrk="1" latinLnBrk="0" hangingPunct="1">
      <a:defRPr sz="900" kern="1200">
        <a:solidFill>
          <a:schemeClr val="tx1"/>
        </a:solidFill>
        <a:latin typeface="Arial" charset="0"/>
        <a:ea typeface="+mn-ea"/>
        <a:cs typeface="+mn-cs"/>
      </a:defRPr>
    </a:lvl6pPr>
    <a:lvl7pPr marL="2743200" algn="l" defTabSz="914400" rtl="0" eaLnBrk="1" latinLnBrk="0" hangingPunct="1">
      <a:defRPr sz="900" kern="1200">
        <a:solidFill>
          <a:schemeClr val="tx1"/>
        </a:solidFill>
        <a:latin typeface="Arial" charset="0"/>
        <a:ea typeface="+mn-ea"/>
        <a:cs typeface="+mn-cs"/>
      </a:defRPr>
    </a:lvl7pPr>
    <a:lvl8pPr marL="3200400" algn="l" defTabSz="914400" rtl="0" eaLnBrk="1" latinLnBrk="0" hangingPunct="1">
      <a:defRPr sz="900" kern="1200">
        <a:solidFill>
          <a:schemeClr val="tx1"/>
        </a:solidFill>
        <a:latin typeface="Arial" charset="0"/>
        <a:ea typeface="+mn-ea"/>
        <a:cs typeface="+mn-cs"/>
      </a:defRPr>
    </a:lvl8pPr>
    <a:lvl9pPr marL="3657600" algn="l" defTabSz="914400" rtl="0" eaLnBrk="1" latinLnBrk="0" hangingPunct="1">
      <a:defRPr sz="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FAC"/>
    <a:srgbClr val="497BA9"/>
    <a:srgbClr val="25A1CD"/>
    <a:srgbClr val="0073F2"/>
    <a:srgbClr val="4FD1FF"/>
    <a:srgbClr val="FE958A"/>
    <a:srgbClr val="FB1B03"/>
    <a:srgbClr val="9395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64" autoAdjust="0"/>
  </p:normalViewPr>
  <p:slideViewPr>
    <p:cSldViewPr snapToGrid="0" showGuides="1">
      <p:cViewPr varScale="1">
        <p:scale>
          <a:sx n="49" d="100"/>
          <a:sy n="49" d="100"/>
        </p:scale>
        <p:origin x="-846" y="-102"/>
      </p:cViewPr>
      <p:guideLst>
        <p:guide orient="horz" pos="2160"/>
        <p:guide pos="2880"/>
      </p:guideLst>
    </p:cSldViewPr>
  </p:slideViewPr>
  <p:notesTextViewPr>
    <p:cViewPr>
      <p:scale>
        <a:sx n="1" d="1"/>
        <a:sy n="1" d="1"/>
      </p:scale>
      <p:origin x="0" y="0"/>
    </p:cViewPr>
  </p:notesTextViewPr>
  <p:notesViewPr>
    <p:cSldViewPr snapToGrid="0"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1810" name="Rectangle 2"/>
          <p:cNvSpPr>
            <a:spLocks noGrp="1" noChangeArrowheads="1"/>
          </p:cNvSpPr>
          <p:nvPr>
            <p:ph type="hdr" sz="quarter"/>
          </p:nvPr>
        </p:nvSpPr>
        <p:spPr bwMode="auto">
          <a:xfrm>
            <a:off x="0" y="0"/>
            <a:ext cx="30321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defTabSz="881063">
              <a:lnSpc>
                <a:spcPct val="100000"/>
              </a:lnSpc>
              <a:spcBef>
                <a:spcPct val="50000"/>
              </a:spcBef>
              <a:buFontTx/>
              <a:buNone/>
              <a:defRPr sz="1200">
                <a:latin typeface="Arial" charset="0"/>
              </a:defRPr>
            </a:lvl1pPr>
          </a:lstStyle>
          <a:p>
            <a:pPr>
              <a:defRPr/>
            </a:pPr>
            <a:endParaRPr lang="en-US"/>
          </a:p>
        </p:txBody>
      </p:sp>
      <p:sp>
        <p:nvSpPr>
          <p:cNvPr id="631811" name="Rectangle 3"/>
          <p:cNvSpPr>
            <a:spLocks noGrp="1" noChangeArrowheads="1"/>
          </p:cNvSpPr>
          <p:nvPr>
            <p:ph type="dt" sz="quarter" idx="1"/>
          </p:nvPr>
        </p:nvSpPr>
        <p:spPr bwMode="auto">
          <a:xfrm>
            <a:off x="3965575" y="0"/>
            <a:ext cx="30321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881063">
              <a:lnSpc>
                <a:spcPct val="100000"/>
              </a:lnSpc>
              <a:spcBef>
                <a:spcPct val="50000"/>
              </a:spcBef>
              <a:buFontTx/>
              <a:buNone/>
              <a:defRPr sz="1200">
                <a:latin typeface="Arial" charset="0"/>
              </a:defRPr>
            </a:lvl1pPr>
          </a:lstStyle>
          <a:p>
            <a:pPr>
              <a:defRPr/>
            </a:pPr>
            <a:endParaRPr lang="en-US"/>
          </a:p>
        </p:txBody>
      </p:sp>
      <p:sp>
        <p:nvSpPr>
          <p:cNvPr id="631812" name="Rectangle 4"/>
          <p:cNvSpPr>
            <a:spLocks noGrp="1" noChangeArrowheads="1"/>
          </p:cNvSpPr>
          <p:nvPr>
            <p:ph type="ftr" sz="quarter" idx="2"/>
          </p:nvPr>
        </p:nvSpPr>
        <p:spPr bwMode="auto">
          <a:xfrm>
            <a:off x="0" y="9080500"/>
            <a:ext cx="30321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881063">
              <a:lnSpc>
                <a:spcPct val="100000"/>
              </a:lnSpc>
              <a:spcBef>
                <a:spcPct val="50000"/>
              </a:spcBef>
              <a:buFontTx/>
              <a:buNone/>
              <a:defRPr sz="1200">
                <a:latin typeface="Arial" charset="0"/>
              </a:defRPr>
            </a:lvl1pPr>
          </a:lstStyle>
          <a:p>
            <a:pPr>
              <a:defRPr/>
            </a:pPr>
            <a:endParaRPr lang="en-US"/>
          </a:p>
        </p:txBody>
      </p:sp>
      <p:sp>
        <p:nvSpPr>
          <p:cNvPr id="631813" name="Rectangle 5"/>
          <p:cNvSpPr>
            <a:spLocks noGrp="1" noChangeArrowheads="1"/>
          </p:cNvSpPr>
          <p:nvPr>
            <p:ph type="sldNum" sz="quarter" idx="3"/>
          </p:nvPr>
        </p:nvSpPr>
        <p:spPr bwMode="auto">
          <a:xfrm>
            <a:off x="3965575" y="9080500"/>
            <a:ext cx="30321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881063">
              <a:lnSpc>
                <a:spcPct val="100000"/>
              </a:lnSpc>
              <a:spcBef>
                <a:spcPct val="50000"/>
              </a:spcBef>
              <a:buFontTx/>
              <a:buNone/>
              <a:defRPr sz="1200">
                <a:latin typeface="Arial" charset="0"/>
              </a:defRPr>
            </a:lvl1pPr>
          </a:lstStyle>
          <a:p>
            <a:pPr>
              <a:defRPr/>
            </a:pPr>
            <a:fld id="{3E26D6AA-C8DE-483B-B2C1-135A14904969}" type="slidenum">
              <a:rPr lang="en-US"/>
              <a:pPr>
                <a:defRPr/>
              </a:pPr>
              <a:t>‹#›</a:t>
            </a:fld>
            <a:endParaRPr lang="en-US"/>
          </a:p>
        </p:txBody>
      </p:sp>
    </p:spTree>
    <p:extLst>
      <p:ext uri="{BB962C8B-B14F-4D97-AF65-F5344CB8AC3E}">
        <p14:creationId xmlns:p14="http://schemas.microsoft.com/office/powerpoint/2010/main" val="2618929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21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860" tIns="43930" rIns="87860" bIns="43930" numCol="1" anchor="t" anchorCtr="0" compatLnSpc="1">
            <a:prstTxWarp prst="textNoShape">
              <a:avLst/>
            </a:prstTxWarp>
          </a:bodyPr>
          <a:lstStyle>
            <a:lvl1pPr defTabSz="876300">
              <a:lnSpc>
                <a:spcPct val="100000"/>
              </a:lnSpc>
              <a:buFontTx/>
              <a:buNone/>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965575" y="0"/>
            <a:ext cx="30321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860" tIns="43930" rIns="87860" bIns="43930" numCol="1" anchor="t" anchorCtr="0" compatLnSpc="1">
            <a:prstTxWarp prst="textNoShape">
              <a:avLst/>
            </a:prstTxWarp>
          </a:bodyPr>
          <a:lstStyle>
            <a:lvl1pPr algn="r" defTabSz="876300">
              <a:lnSpc>
                <a:spcPct val="100000"/>
              </a:lnSpc>
              <a:buFontTx/>
              <a:buNone/>
              <a:defRPr sz="1200">
                <a:latin typeface="Arial"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82688" y="695325"/>
            <a:ext cx="4641850" cy="34813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31863" y="4408488"/>
            <a:ext cx="5133975" cy="417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860" tIns="43930" rIns="87860" bIns="439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18563"/>
            <a:ext cx="303212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860" tIns="43930" rIns="87860" bIns="43930" numCol="1" anchor="b" anchorCtr="0" compatLnSpc="1">
            <a:prstTxWarp prst="textNoShape">
              <a:avLst/>
            </a:prstTxWarp>
          </a:bodyPr>
          <a:lstStyle>
            <a:lvl1pPr defTabSz="876300">
              <a:lnSpc>
                <a:spcPct val="100000"/>
              </a:lnSpc>
              <a:buFontTx/>
              <a:buNone/>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965575" y="8818563"/>
            <a:ext cx="303212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860" tIns="43930" rIns="87860" bIns="43930" numCol="1" anchor="b" anchorCtr="0" compatLnSpc="1">
            <a:prstTxWarp prst="textNoShape">
              <a:avLst/>
            </a:prstTxWarp>
          </a:bodyPr>
          <a:lstStyle>
            <a:lvl1pPr algn="r" defTabSz="876300">
              <a:lnSpc>
                <a:spcPct val="100000"/>
              </a:lnSpc>
              <a:buFontTx/>
              <a:buNone/>
              <a:defRPr sz="1200">
                <a:latin typeface="Arial" charset="0"/>
              </a:defRPr>
            </a:lvl1pPr>
          </a:lstStyle>
          <a:p>
            <a:pPr>
              <a:defRPr/>
            </a:pPr>
            <a:fld id="{2953625D-B13D-4E6B-9BCF-874C3BCC9F69}" type="slidenum">
              <a:rPr lang="en-US"/>
              <a:pPr>
                <a:defRPr/>
              </a:pPr>
              <a:t>‹#›</a:t>
            </a:fld>
            <a:endParaRPr lang="en-US"/>
          </a:p>
        </p:txBody>
      </p:sp>
    </p:spTree>
    <p:extLst>
      <p:ext uri="{BB962C8B-B14F-4D97-AF65-F5344CB8AC3E}">
        <p14:creationId xmlns:p14="http://schemas.microsoft.com/office/powerpoint/2010/main" val="2918703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defTabSz="876300">
              <a:defRPr sz="900">
                <a:solidFill>
                  <a:schemeClr val="tx1"/>
                </a:solidFill>
                <a:latin typeface="Arial" charset="0"/>
              </a:defRPr>
            </a:lvl1pPr>
            <a:lvl2pPr marL="742950" indent="-285750" defTabSz="876300">
              <a:defRPr sz="900">
                <a:solidFill>
                  <a:schemeClr val="tx1"/>
                </a:solidFill>
                <a:latin typeface="Arial" charset="0"/>
              </a:defRPr>
            </a:lvl2pPr>
            <a:lvl3pPr marL="1143000" indent="-228600" defTabSz="876300">
              <a:defRPr sz="900">
                <a:solidFill>
                  <a:schemeClr val="tx1"/>
                </a:solidFill>
                <a:latin typeface="Arial" charset="0"/>
              </a:defRPr>
            </a:lvl3pPr>
            <a:lvl4pPr marL="1600200" indent="-228600" defTabSz="876300">
              <a:defRPr sz="900">
                <a:solidFill>
                  <a:schemeClr val="tx1"/>
                </a:solidFill>
                <a:latin typeface="Arial" charset="0"/>
              </a:defRPr>
            </a:lvl4pPr>
            <a:lvl5pPr marL="2057400" indent="-228600" defTabSz="876300">
              <a:defRPr sz="900">
                <a:solidFill>
                  <a:schemeClr val="tx1"/>
                </a:solidFill>
                <a:latin typeface="Arial" charset="0"/>
              </a:defRPr>
            </a:lvl5pPr>
            <a:lvl6pPr marL="2514600" indent="-228600" defTabSz="876300" eaLnBrk="0" fontAlgn="base" hangingPunct="0">
              <a:lnSpc>
                <a:spcPct val="110000"/>
              </a:lnSpc>
              <a:spcBef>
                <a:spcPct val="0"/>
              </a:spcBef>
              <a:spcAft>
                <a:spcPct val="0"/>
              </a:spcAft>
              <a:buChar char="•"/>
              <a:defRPr sz="900">
                <a:solidFill>
                  <a:schemeClr val="tx1"/>
                </a:solidFill>
                <a:latin typeface="Arial" charset="0"/>
              </a:defRPr>
            </a:lvl6pPr>
            <a:lvl7pPr marL="2971800" indent="-228600" defTabSz="876300" eaLnBrk="0" fontAlgn="base" hangingPunct="0">
              <a:lnSpc>
                <a:spcPct val="110000"/>
              </a:lnSpc>
              <a:spcBef>
                <a:spcPct val="0"/>
              </a:spcBef>
              <a:spcAft>
                <a:spcPct val="0"/>
              </a:spcAft>
              <a:buChar char="•"/>
              <a:defRPr sz="900">
                <a:solidFill>
                  <a:schemeClr val="tx1"/>
                </a:solidFill>
                <a:latin typeface="Arial" charset="0"/>
              </a:defRPr>
            </a:lvl7pPr>
            <a:lvl8pPr marL="3429000" indent="-228600" defTabSz="876300" eaLnBrk="0" fontAlgn="base" hangingPunct="0">
              <a:lnSpc>
                <a:spcPct val="110000"/>
              </a:lnSpc>
              <a:spcBef>
                <a:spcPct val="0"/>
              </a:spcBef>
              <a:spcAft>
                <a:spcPct val="0"/>
              </a:spcAft>
              <a:buChar char="•"/>
              <a:defRPr sz="900">
                <a:solidFill>
                  <a:schemeClr val="tx1"/>
                </a:solidFill>
                <a:latin typeface="Arial" charset="0"/>
              </a:defRPr>
            </a:lvl8pPr>
            <a:lvl9pPr marL="3886200" indent="-228600" defTabSz="876300" eaLnBrk="0" fontAlgn="base" hangingPunct="0">
              <a:lnSpc>
                <a:spcPct val="110000"/>
              </a:lnSpc>
              <a:spcBef>
                <a:spcPct val="0"/>
              </a:spcBef>
              <a:spcAft>
                <a:spcPct val="0"/>
              </a:spcAft>
              <a:buChar char="•"/>
              <a:defRPr sz="900">
                <a:solidFill>
                  <a:schemeClr val="tx1"/>
                </a:solidFill>
                <a:latin typeface="Arial" charset="0"/>
              </a:defRPr>
            </a:lvl9pPr>
          </a:lstStyle>
          <a:p>
            <a:fld id="{B5C95BCD-75CC-48BE-B997-3B12158BD864}" type="slidenum">
              <a:rPr lang="en-US" sz="1200" smtClean="0"/>
              <a:pPr/>
              <a:t>0</a:t>
            </a:fld>
            <a:endParaRPr lang="en-US"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0709-19 EG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7400" y="115888"/>
            <a:ext cx="157162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Bluebar281_th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3413"/>
            <a:ext cx="8229600" cy="365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 name="Line 7"/>
          <p:cNvSpPr>
            <a:spLocks noChangeShapeType="1"/>
          </p:cNvSpPr>
          <p:nvPr/>
        </p:nvSpPr>
        <p:spPr bwMode="auto">
          <a:xfrm flipH="1" flipV="1">
            <a:off x="8667750" y="3892550"/>
            <a:ext cx="0" cy="1147763"/>
          </a:xfrm>
          <a:prstGeom prst="line">
            <a:avLst/>
          </a:prstGeom>
          <a:noFill/>
          <a:ln w="38100">
            <a:solidFill>
              <a:srgbClr val="002A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00192E"/>
                  </a:outerShdw>
                </a:effectLst>
              </a14:hiddenEffects>
            </a:ext>
          </a:extLst>
        </p:spPr>
        <p:txBody>
          <a:bodyPr lIns="109728" tIns="109728" rIns="109728" bIns="109728">
            <a:spAutoFit/>
          </a:bodyPr>
          <a:lstStyle/>
          <a:p>
            <a:endParaRPr lang="en-US"/>
          </a:p>
        </p:txBody>
      </p:sp>
      <p:sp>
        <p:nvSpPr>
          <p:cNvPr id="7" name="Line 12"/>
          <p:cNvSpPr>
            <a:spLocks noChangeShapeType="1"/>
          </p:cNvSpPr>
          <p:nvPr/>
        </p:nvSpPr>
        <p:spPr bwMode="auto">
          <a:xfrm flipH="1">
            <a:off x="3287713" y="4791075"/>
            <a:ext cx="51752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000000"/>
                  </a:outerShdw>
                </a:effectLst>
              </a14:hiddenEffects>
            </a:ext>
          </a:extLst>
        </p:spPr>
        <p:txBody>
          <a:bodyPr lIns="109728" tIns="109728" rIns="109728" bIns="109728">
            <a:spAutoFit/>
          </a:bodyPr>
          <a:lstStyle/>
          <a:p>
            <a:endParaRPr lang="en-US"/>
          </a:p>
        </p:txBody>
      </p:sp>
      <p:sp>
        <p:nvSpPr>
          <p:cNvPr id="8" name="Text Box 17"/>
          <p:cNvSpPr txBox="1">
            <a:spLocks noChangeArrowheads="1"/>
          </p:cNvSpPr>
          <p:nvPr/>
        </p:nvSpPr>
        <p:spPr bwMode="auto">
          <a:xfrm>
            <a:off x="2876550" y="4837113"/>
            <a:ext cx="5549900" cy="187424"/>
          </a:xfrm>
          <a:prstGeom prst="rect">
            <a:avLst/>
          </a:prstGeom>
          <a:noFill/>
          <a:ln>
            <a:noFill/>
          </a:ln>
          <a:effectLst>
            <a:prstShdw prst="shdw17" dist="17961" dir="2700000">
              <a:srgbClr val="DADBDD">
                <a:gamma/>
                <a:shade val="60000"/>
                <a:invGamma/>
              </a:srgbClr>
            </a:prstShdw>
          </a:effectLst>
          <a:extLst>
            <a:ext uri="{909E8E84-426E-40DD-AFC4-6F175D3DCCD1}">
              <a14:hiddenFill xmlns:a14="http://schemas.microsoft.com/office/drawing/2010/main">
                <a:solidFill>
                  <a:srgbClr val="DADBDD"/>
                </a:solidFill>
              </a14:hiddenFill>
            </a:ext>
            <a:ext uri="{91240B29-F687-4F45-9708-019B960494DF}">
              <a14:hiddenLine xmlns:a14="http://schemas.microsoft.com/office/drawing/2010/main" w="9525" algn="ctr">
                <a:solidFill>
                  <a:schemeClr val="tx1"/>
                </a:solidFill>
                <a:miter lim="800000"/>
                <a:headEnd/>
                <a:tailEnd/>
              </a14:hiddenLine>
            </a:ext>
          </a:extLst>
        </p:spPr>
        <p:txBody>
          <a:bodyPr lIns="0" tIns="0" rIns="0" bIns="0">
            <a:spAutoFit/>
          </a:bodyPr>
          <a:lstStyle>
            <a:lvl1pPr marL="171450" indent="-1714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a:spcBef>
                <a:spcPct val="50000"/>
              </a:spcBef>
              <a:buFontTx/>
              <a:buNone/>
              <a:defRPr/>
            </a:pPr>
            <a:r>
              <a:rPr lang="en-US" sz="1200" dirty="0" smtClean="0">
                <a:latin typeface="Arial" charset="0"/>
              </a:rPr>
              <a:t>January 2012</a:t>
            </a:r>
          </a:p>
        </p:txBody>
      </p:sp>
      <p:sp>
        <p:nvSpPr>
          <p:cNvPr id="9" name="Text Box 18"/>
          <p:cNvSpPr txBox="1">
            <a:spLocks noChangeArrowheads="1"/>
          </p:cNvSpPr>
          <p:nvPr/>
        </p:nvSpPr>
        <p:spPr bwMode="auto">
          <a:xfrm>
            <a:off x="488950" y="1035050"/>
            <a:ext cx="3289836" cy="846386"/>
          </a:xfrm>
          <a:prstGeom prst="rect">
            <a:avLst/>
          </a:prstGeom>
          <a:noFill/>
          <a:ln>
            <a:noFill/>
          </a:ln>
          <a:effectLst>
            <a:prstShdw prst="shdw17" dist="17961" dir="2700000">
              <a:srgbClr val="DADBDD">
                <a:gamma/>
                <a:shade val="60000"/>
                <a:invGamma/>
              </a:srgbClr>
            </a:prstShdw>
          </a:effectLst>
          <a:extLst>
            <a:ext uri="{909E8E84-426E-40DD-AFC4-6F175D3DCCD1}">
              <a14:hiddenFill xmlns:a14="http://schemas.microsoft.com/office/drawing/2010/main">
                <a:solidFill>
                  <a:srgbClr val="DADBDD"/>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lIns="0" tIns="0" rIns="0" bIns="0">
            <a:spAutoFit/>
          </a:bodyPr>
          <a:lstStyle>
            <a:lvl1pPr marL="171450" indent="-1714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00000"/>
              </a:lnSpc>
              <a:spcBef>
                <a:spcPct val="50000"/>
              </a:spcBef>
              <a:buFontTx/>
              <a:buNone/>
              <a:defRPr/>
            </a:pPr>
            <a:r>
              <a:rPr lang="en-US" sz="1000" b="0" dirty="0" smtClean="0">
                <a:latin typeface="Arial" charset="0"/>
              </a:rPr>
              <a:t>Christopher</a:t>
            </a:r>
            <a:r>
              <a:rPr lang="en-US" sz="1000" b="0" baseline="0" dirty="0" smtClean="0">
                <a:latin typeface="Arial" charset="0"/>
              </a:rPr>
              <a:t> Garman</a:t>
            </a:r>
          </a:p>
          <a:p>
            <a:pPr>
              <a:lnSpc>
                <a:spcPct val="100000"/>
              </a:lnSpc>
              <a:spcBef>
                <a:spcPct val="50000"/>
              </a:spcBef>
              <a:buFontTx/>
              <a:buNone/>
              <a:defRPr/>
            </a:pPr>
            <a:r>
              <a:rPr lang="en-US" sz="1000" b="0" baseline="0" dirty="0" smtClean="0">
                <a:latin typeface="Arial" charset="0"/>
              </a:rPr>
              <a:t>Director, Latin America and Emerging Markets Strategy</a:t>
            </a:r>
          </a:p>
          <a:p>
            <a:pPr>
              <a:lnSpc>
                <a:spcPct val="100000"/>
              </a:lnSpc>
              <a:spcBef>
                <a:spcPct val="50000"/>
              </a:spcBef>
              <a:buFontTx/>
              <a:buNone/>
              <a:defRPr/>
            </a:pPr>
            <a:r>
              <a:rPr lang="en-US" sz="1000" b="0" dirty="0" smtClean="0">
                <a:latin typeface="Arial" charset="0"/>
              </a:rPr>
              <a:t>garman@eurasiagroup.net</a:t>
            </a:r>
          </a:p>
          <a:p>
            <a:pPr>
              <a:lnSpc>
                <a:spcPct val="100000"/>
              </a:lnSpc>
              <a:spcBef>
                <a:spcPct val="50000"/>
              </a:spcBef>
              <a:buFontTx/>
              <a:buNone/>
              <a:defRPr/>
            </a:pPr>
            <a:r>
              <a:rPr lang="en-US" sz="1000" b="0" dirty="0" smtClean="0">
                <a:latin typeface="Arial" charset="0"/>
              </a:rPr>
              <a:t>(202)</a:t>
            </a:r>
            <a:r>
              <a:rPr lang="en-US" sz="1000" b="0" baseline="0" dirty="0" smtClean="0">
                <a:latin typeface="Arial" charset="0"/>
              </a:rPr>
              <a:t> 903 0029</a:t>
            </a:r>
            <a:endParaRPr lang="en-US" sz="1000" b="0" dirty="0" smtClean="0">
              <a:latin typeface="Arial" charset="0"/>
            </a:endParaRPr>
          </a:p>
        </p:txBody>
      </p:sp>
      <p:sp>
        <p:nvSpPr>
          <p:cNvPr id="1823746" name="Rectangle 2"/>
          <p:cNvSpPr>
            <a:spLocks noGrp="1" noChangeArrowheads="1"/>
          </p:cNvSpPr>
          <p:nvPr>
            <p:ph type="ctrTitle"/>
          </p:nvPr>
        </p:nvSpPr>
        <p:spPr>
          <a:xfrm>
            <a:off x="442913" y="2616200"/>
            <a:ext cx="7991475" cy="1727200"/>
          </a:xfrm>
        </p:spPr>
        <p:txBody>
          <a:bodyPr anchor="b"/>
          <a:lstStyle>
            <a:lvl1pPr algn="r">
              <a:defRPr sz="3600"/>
            </a:lvl1pPr>
          </a:lstStyle>
          <a:p>
            <a:pPr lvl="0"/>
            <a:r>
              <a:rPr lang="en-US" noProof="0" smtClean="0"/>
              <a:t>Click to edit Master title style</a:t>
            </a:r>
            <a:endParaRPr lang="en-US" noProof="0" smtClean="0"/>
          </a:p>
        </p:txBody>
      </p:sp>
      <p:sp>
        <p:nvSpPr>
          <p:cNvPr id="1823747" name="Rectangle 3"/>
          <p:cNvSpPr>
            <a:spLocks noGrp="1" noChangeArrowheads="1"/>
          </p:cNvSpPr>
          <p:nvPr>
            <p:ph type="subTitle" idx="1"/>
          </p:nvPr>
        </p:nvSpPr>
        <p:spPr>
          <a:xfrm>
            <a:off x="1128713" y="4435475"/>
            <a:ext cx="7305675" cy="304800"/>
          </a:xfrm>
        </p:spPr>
        <p:txBody>
          <a:bodyPr tIns="0" rIns="0" bIns="0" anchor="b"/>
          <a:lstStyle>
            <a:lvl1pPr algn="r">
              <a:defRPr>
                <a:latin typeface="Arial Narrow" pitchFamily="34" charset="0"/>
              </a:defRPr>
            </a:lvl1pPr>
          </a:lstStyle>
          <a:p>
            <a:pPr lvl="0"/>
            <a:r>
              <a:rPr lang="en-US" noProof="0" smtClean="0"/>
              <a:t>Click to edit Master subtitle style</a:t>
            </a:r>
            <a:endParaRPr lang="en-US" noProof="0" smtClean="0"/>
          </a:p>
        </p:txBody>
      </p:sp>
    </p:spTree>
    <p:extLst>
      <p:ext uri="{BB962C8B-B14F-4D97-AF65-F5344CB8AC3E}">
        <p14:creationId xmlns:p14="http://schemas.microsoft.com/office/powerpoint/2010/main" val="1813279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E02AD8E-2E29-41DB-B7A6-3EC980F5F557}" type="slidenum">
              <a:rPr lang="en-US"/>
              <a:pPr>
                <a:defRPr/>
              </a:pPr>
              <a:t>‹#›</a:t>
            </a:fld>
            <a:endParaRPr lang="en-US"/>
          </a:p>
        </p:txBody>
      </p:sp>
    </p:spTree>
    <p:extLst>
      <p:ext uri="{BB962C8B-B14F-4D97-AF65-F5344CB8AC3E}">
        <p14:creationId xmlns:p14="http://schemas.microsoft.com/office/powerpoint/2010/main" val="48300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000125"/>
            <a:ext cx="2049462" cy="25765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6250" y="1000125"/>
            <a:ext cx="5999163" cy="25765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758D8F1-61BD-4E88-9CB8-1DE9B9818AC3}" type="slidenum">
              <a:rPr lang="en-US"/>
              <a:pPr>
                <a:defRPr/>
              </a:pPr>
              <a:t>‹#›</a:t>
            </a:fld>
            <a:endParaRPr lang="en-US"/>
          </a:p>
        </p:txBody>
      </p:sp>
    </p:spTree>
    <p:extLst>
      <p:ext uri="{BB962C8B-B14F-4D97-AF65-F5344CB8AC3E}">
        <p14:creationId xmlns:p14="http://schemas.microsoft.com/office/powerpoint/2010/main" val="2796673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9ED5A12-81ED-4524-B3CB-B4A47A0D9B4F}" type="slidenum">
              <a:rPr lang="en-US"/>
              <a:pPr>
                <a:defRPr/>
              </a:pPr>
              <a:t>‹#›</a:t>
            </a:fld>
            <a:endParaRPr lang="en-US"/>
          </a:p>
        </p:txBody>
      </p:sp>
    </p:spTree>
    <p:extLst>
      <p:ext uri="{BB962C8B-B14F-4D97-AF65-F5344CB8AC3E}">
        <p14:creationId xmlns:p14="http://schemas.microsoft.com/office/powerpoint/2010/main" val="699635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B4881182-A030-4B9D-B5E0-D8FEC07C6491}" type="slidenum">
              <a:rPr lang="en-US"/>
              <a:pPr>
                <a:defRPr/>
              </a:pPr>
              <a:t>‹#›</a:t>
            </a:fld>
            <a:endParaRPr lang="en-US"/>
          </a:p>
        </p:txBody>
      </p:sp>
    </p:spTree>
    <p:extLst>
      <p:ext uri="{BB962C8B-B14F-4D97-AF65-F5344CB8AC3E}">
        <p14:creationId xmlns:p14="http://schemas.microsoft.com/office/powerpoint/2010/main" val="28879326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A3969026-C050-4647-900E-2DD15BB1F05B}" type="slidenum">
              <a:rPr lang="en-US"/>
              <a:pPr>
                <a:defRPr/>
              </a:pPr>
              <a:t>‹#›</a:t>
            </a:fld>
            <a:endParaRPr lang="en-US"/>
          </a:p>
        </p:txBody>
      </p:sp>
    </p:spTree>
    <p:extLst>
      <p:ext uri="{BB962C8B-B14F-4D97-AF65-F5344CB8AC3E}">
        <p14:creationId xmlns:p14="http://schemas.microsoft.com/office/powerpoint/2010/main" val="1465338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09750" y="1800225"/>
            <a:ext cx="2662238" cy="2215991"/>
          </a:xfrm>
        </p:spPr>
        <p:txBody>
          <a:bodyPr/>
          <a:lstStyle>
            <a:lvl1pPr marL="0" indent="0">
              <a:defRPr sz="1800"/>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4388" y="1800225"/>
            <a:ext cx="2662237" cy="2215991"/>
          </a:xfrm>
        </p:spPr>
        <p:txBody>
          <a:bodyPr/>
          <a:lstStyle>
            <a:lvl1pPr marL="0" indent="0">
              <a:defRPr sz="1800"/>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sldNum" sz="quarter" idx="10"/>
          </p:nvPr>
        </p:nvSpPr>
        <p:spPr>
          <a:ln/>
        </p:spPr>
        <p:txBody>
          <a:bodyPr/>
          <a:lstStyle>
            <a:lvl1pPr>
              <a:defRPr/>
            </a:lvl1pPr>
          </a:lstStyle>
          <a:p>
            <a:pPr>
              <a:defRPr/>
            </a:pPr>
            <a:fld id="{90801FEB-BA77-411C-BD2C-EC04013D4C3B}" type="slidenum">
              <a:rPr lang="en-US"/>
              <a:pPr>
                <a:defRPr/>
              </a:pPr>
              <a:t>‹#›</a:t>
            </a:fld>
            <a:endParaRPr lang="en-US"/>
          </a:p>
        </p:txBody>
      </p:sp>
    </p:spTree>
    <p:extLst>
      <p:ext uri="{BB962C8B-B14F-4D97-AF65-F5344CB8AC3E}">
        <p14:creationId xmlns:p14="http://schemas.microsoft.com/office/powerpoint/2010/main" val="2652601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8866"/>
            <a:ext cx="8229600" cy="748771"/>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774765"/>
            <a:ext cx="4040188" cy="40011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1923604"/>
          </a:xfrm>
        </p:spPr>
        <p:txBody>
          <a:bodyPr/>
          <a:lstStyle>
            <a:lvl1pPr marL="0" indent="0">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774765"/>
            <a:ext cx="4041775" cy="40011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1923604"/>
          </a:xfrm>
        </p:spPr>
        <p:txBody>
          <a:bodyPr/>
          <a:lstStyle>
            <a:lvl1pPr marL="0" indent="0">
              <a:tabLst/>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sldNum" sz="quarter" idx="10"/>
          </p:nvPr>
        </p:nvSpPr>
        <p:spPr>
          <a:ln/>
        </p:spPr>
        <p:txBody>
          <a:bodyPr/>
          <a:lstStyle>
            <a:lvl1pPr>
              <a:defRPr/>
            </a:lvl1pPr>
          </a:lstStyle>
          <a:p>
            <a:pPr>
              <a:defRPr/>
            </a:pPr>
            <a:fld id="{673CBE23-5910-4F66-9402-3088EA704F18}" type="slidenum">
              <a:rPr lang="en-US"/>
              <a:pPr>
                <a:defRPr/>
              </a:pPr>
              <a:t>‹#›</a:t>
            </a:fld>
            <a:endParaRPr lang="en-US"/>
          </a:p>
        </p:txBody>
      </p:sp>
    </p:spTree>
    <p:extLst>
      <p:ext uri="{BB962C8B-B14F-4D97-AF65-F5344CB8AC3E}">
        <p14:creationId xmlns:p14="http://schemas.microsoft.com/office/powerpoint/2010/main" val="15327791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0F2E72A3-93D2-4BE2-8BAF-B70A4DD3F053}" type="slidenum">
              <a:rPr lang="en-US"/>
              <a:pPr>
                <a:defRPr/>
              </a:pPr>
              <a:t>‹#›</a:t>
            </a:fld>
            <a:endParaRPr lang="en-US"/>
          </a:p>
        </p:txBody>
      </p:sp>
    </p:spTree>
    <p:extLst>
      <p:ext uri="{BB962C8B-B14F-4D97-AF65-F5344CB8AC3E}">
        <p14:creationId xmlns:p14="http://schemas.microsoft.com/office/powerpoint/2010/main" val="2026935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B5BE1F8B-1BB4-49AB-8D77-B7416A450BD0}" type="slidenum">
              <a:rPr lang="en-US"/>
              <a:pPr>
                <a:defRPr/>
              </a:pPr>
              <a:t>‹#›</a:t>
            </a:fld>
            <a:endParaRPr lang="en-US"/>
          </a:p>
        </p:txBody>
      </p:sp>
    </p:spTree>
    <p:extLst>
      <p:ext uri="{BB962C8B-B14F-4D97-AF65-F5344CB8AC3E}">
        <p14:creationId xmlns:p14="http://schemas.microsoft.com/office/powerpoint/2010/main" val="29453490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1102"/>
            <a:ext cx="3008313" cy="553998"/>
          </a:xfrm>
        </p:spPr>
        <p:txBody>
          <a:bodyPr anchor="b"/>
          <a:lstStyle>
            <a:lvl1pPr algn="l">
              <a:defRPr sz="1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745066"/>
            <a:ext cx="5111750" cy="1923604"/>
          </a:xfrm>
        </p:spPr>
        <p:txBody>
          <a:bodyPr/>
          <a:lstStyle>
            <a:lvl1pPr marL="0" indent="0">
              <a:tabLst/>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338554"/>
          </a:xfrm>
        </p:spPr>
        <p:txBody>
          <a:bodyPr/>
          <a:lstStyle>
            <a:lvl1pPr marL="0" indent="0">
              <a:buNone/>
              <a:defRPr sz="1600" b="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8D3D47B1-8715-4169-AF64-BCEC971B2E5F}" type="slidenum">
              <a:rPr lang="en-US"/>
              <a:pPr>
                <a:defRPr/>
              </a:pPr>
              <a:t>‹#›</a:t>
            </a:fld>
            <a:endParaRPr lang="en-US"/>
          </a:p>
        </p:txBody>
      </p:sp>
    </p:spTree>
    <p:extLst>
      <p:ext uri="{BB962C8B-B14F-4D97-AF65-F5344CB8AC3E}">
        <p14:creationId xmlns:p14="http://schemas.microsoft.com/office/powerpoint/2010/main" val="2714909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6250" y="967423"/>
            <a:ext cx="8201025" cy="492443"/>
          </a:xfrm>
        </p:spPr>
        <p:txBody>
          <a:bodyP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76250" y="1809750"/>
            <a:ext cx="8201025" cy="1938992"/>
          </a:xfrm>
        </p:spPr>
        <p:txBody>
          <a:bodyPr/>
          <a:lstStyle>
            <a:lvl1pPr>
              <a:defRPr sz="2400"/>
            </a:lvl1pPr>
            <a:lvl2pPr>
              <a:defRPr sz="2000"/>
            </a:lvl2pPr>
            <a:lvl3pPr>
              <a:defRPr sz="1600"/>
            </a:lvl3pPr>
            <a:lvl4pPr>
              <a:defRPr sz="1400"/>
            </a:lvl4pPr>
            <a:lvl5pPr>
              <a:defRPr sz="1400" i="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B54FD25-8E9F-4F9B-A774-0F363ACFFAAC}" type="slidenum">
              <a:rPr lang="en-US"/>
              <a:pPr>
                <a:defRPr/>
              </a:pPr>
              <a:t>‹#›</a:t>
            </a:fld>
            <a:endParaRPr lang="en-US"/>
          </a:p>
        </p:txBody>
      </p:sp>
    </p:spTree>
    <p:extLst>
      <p:ext uri="{BB962C8B-B14F-4D97-AF65-F5344CB8AC3E}">
        <p14:creationId xmlns:p14="http://schemas.microsoft.com/office/powerpoint/2010/main" val="245293819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90339"/>
            <a:ext cx="5486400" cy="276999"/>
          </a:xfrm>
        </p:spPr>
        <p:txBody>
          <a:bodyPr anchor="b"/>
          <a:lstStyle>
            <a:lvl1pPr algn="l">
              <a:defRPr sz="18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338554"/>
          </a:xfrm>
        </p:spPr>
        <p:txBody>
          <a:bodyPr/>
          <a:lstStyle>
            <a:lvl1pPr marL="0" indent="0">
              <a:buNone/>
              <a:defRPr sz="1600" b="0" i="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A3844F92-A725-45C1-A984-CADEEE4C5FDA}" type="slidenum">
              <a:rPr lang="en-US"/>
              <a:pPr>
                <a:defRPr/>
              </a:pPr>
              <a:t>‹#›</a:t>
            </a:fld>
            <a:endParaRPr lang="en-US"/>
          </a:p>
        </p:txBody>
      </p:sp>
    </p:spTree>
    <p:extLst>
      <p:ext uri="{BB962C8B-B14F-4D97-AF65-F5344CB8AC3E}">
        <p14:creationId xmlns:p14="http://schemas.microsoft.com/office/powerpoint/2010/main" val="4280857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1F0397A0-22FA-42CB-9AFB-EEB5CE741E77}" type="slidenum">
              <a:rPr lang="en-US"/>
              <a:pPr>
                <a:defRPr/>
              </a:pPr>
              <a:t>‹#›</a:t>
            </a:fld>
            <a:endParaRPr lang="en-US"/>
          </a:p>
        </p:txBody>
      </p:sp>
    </p:spTree>
    <p:extLst>
      <p:ext uri="{BB962C8B-B14F-4D97-AF65-F5344CB8AC3E}">
        <p14:creationId xmlns:p14="http://schemas.microsoft.com/office/powerpoint/2010/main" val="16413325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000125"/>
            <a:ext cx="2049462" cy="26273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6250" y="1000125"/>
            <a:ext cx="5999163" cy="2627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36FA08F-6235-41E8-9610-2BBBBCB4BC8B}" type="slidenum">
              <a:rPr lang="en-US"/>
              <a:pPr>
                <a:defRPr/>
              </a:pPr>
              <a:t>‹#›</a:t>
            </a:fld>
            <a:endParaRPr lang="en-US"/>
          </a:p>
        </p:txBody>
      </p:sp>
    </p:spTree>
    <p:extLst>
      <p:ext uri="{BB962C8B-B14F-4D97-AF65-F5344CB8AC3E}">
        <p14:creationId xmlns:p14="http://schemas.microsoft.com/office/powerpoint/2010/main" val="27898549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a:spLocks noGrp="1" noChangeArrowheads="1"/>
          </p:cNvSpPr>
          <p:nvPr>
            <p:ph type="sldNum" sz="quarter" idx="10"/>
          </p:nvPr>
        </p:nvSpPr>
        <p:spPr>
          <a:ln/>
        </p:spPr>
        <p:txBody>
          <a:bodyPr/>
          <a:lstStyle>
            <a:lvl1pPr>
              <a:defRPr/>
            </a:lvl1pPr>
          </a:lstStyle>
          <a:p>
            <a:pPr>
              <a:defRPr/>
            </a:pPr>
            <a:fld id="{BF9DC847-BAB6-4CD2-8086-ABEA66E8966F}" type="slidenum">
              <a:rPr lang="en-US"/>
              <a:pPr>
                <a:defRPr/>
              </a:pPr>
              <a:t>‹#›</a:t>
            </a:fld>
            <a:endParaRPr lang="en-US"/>
          </a:p>
        </p:txBody>
      </p:sp>
    </p:spTree>
    <p:extLst>
      <p:ext uri="{BB962C8B-B14F-4D97-AF65-F5344CB8AC3E}">
        <p14:creationId xmlns:p14="http://schemas.microsoft.com/office/powerpoint/2010/main" val="28419269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a:spLocks noGrp="1" noChangeArrowheads="1"/>
          </p:cNvSpPr>
          <p:nvPr>
            <p:ph type="sldNum" sz="quarter" idx="10"/>
          </p:nvPr>
        </p:nvSpPr>
        <p:spPr>
          <a:ln/>
        </p:spPr>
        <p:txBody>
          <a:bodyPr/>
          <a:lstStyle>
            <a:lvl1pPr>
              <a:defRPr/>
            </a:lvl1pPr>
          </a:lstStyle>
          <a:p>
            <a:pPr>
              <a:defRPr/>
            </a:pPr>
            <a:fld id="{ED772E0F-93E3-4946-B19D-248A94CFB8C3}" type="slidenum">
              <a:rPr lang="en-US"/>
              <a:pPr>
                <a:defRPr/>
              </a:pPr>
              <a:t>‹#›</a:t>
            </a:fld>
            <a:endParaRPr lang="en-US"/>
          </a:p>
        </p:txBody>
      </p:sp>
    </p:spTree>
    <p:extLst>
      <p:ext uri="{BB962C8B-B14F-4D97-AF65-F5344CB8AC3E}">
        <p14:creationId xmlns:p14="http://schemas.microsoft.com/office/powerpoint/2010/main" val="27991761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3"/>
          <p:cNvSpPr>
            <a:spLocks noGrp="1" noChangeArrowheads="1"/>
          </p:cNvSpPr>
          <p:nvPr>
            <p:ph type="sldNum" sz="quarter" idx="10"/>
          </p:nvPr>
        </p:nvSpPr>
        <p:spPr>
          <a:ln/>
        </p:spPr>
        <p:txBody>
          <a:bodyPr/>
          <a:lstStyle>
            <a:lvl1pPr>
              <a:defRPr/>
            </a:lvl1pPr>
          </a:lstStyle>
          <a:p>
            <a:pPr>
              <a:defRPr/>
            </a:pPr>
            <a:fld id="{88E196F9-9A11-43AD-B653-26403947398B}" type="slidenum">
              <a:rPr lang="en-US"/>
              <a:pPr>
                <a:defRPr/>
              </a:pPr>
              <a:t>‹#›</a:t>
            </a:fld>
            <a:endParaRPr lang="en-US"/>
          </a:p>
        </p:txBody>
      </p:sp>
    </p:spTree>
    <p:extLst>
      <p:ext uri="{BB962C8B-B14F-4D97-AF65-F5344CB8AC3E}">
        <p14:creationId xmlns:p14="http://schemas.microsoft.com/office/powerpoint/2010/main" val="37543783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a:prstGeom prst="rect">
            <a:avLst/>
          </a:prstGeom>
        </p:spPr>
        <p:txBody>
          <a:bodyPr/>
          <a:lstStyle>
            <a:lvl1pPr>
              <a:defRPr sz="24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0" indent="0">
              <a:tabLst>
                <a:tab pos="0" algn="l"/>
              </a:tabLst>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0" indent="0">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3"/>
          <p:cNvSpPr>
            <a:spLocks noGrp="1" noChangeArrowheads="1"/>
          </p:cNvSpPr>
          <p:nvPr>
            <p:ph type="sldNum" sz="quarter" idx="10"/>
          </p:nvPr>
        </p:nvSpPr>
        <p:spPr>
          <a:ln/>
        </p:spPr>
        <p:txBody>
          <a:bodyPr/>
          <a:lstStyle>
            <a:lvl1pPr>
              <a:defRPr/>
            </a:lvl1pPr>
          </a:lstStyle>
          <a:p>
            <a:pPr>
              <a:defRPr/>
            </a:pPr>
            <a:fld id="{78E8D736-97BE-41F3-AFD6-5D1AAD56179C}" type="slidenum">
              <a:rPr lang="en-US"/>
              <a:pPr>
                <a:defRPr/>
              </a:pPr>
              <a:t>‹#›</a:t>
            </a:fld>
            <a:endParaRPr lang="en-US"/>
          </a:p>
        </p:txBody>
      </p:sp>
    </p:spTree>
    <p:extLst>
      <p:ext uri="{BB962C8B-B14F-4D97-AF65-F5344CB8AC3E}">
        <p14:creationId xmlns:p14="http://schemas.microsoft.com/office/powerpoint/2010/main" val="20474494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36600"/>
            <a:ext cx="8229600" cy="681038"/>
          </a:xfrm>
          <a:prstGeom prst="rect">
            <a:avLst/>
          </a:prstGeom>
        </p:spPr>
        <p:txBody>
          <a:bodyPr/>
          <a:lstStyle/>
          <a:p>
            <a:r>
              <a:rPr lang="en-US" smtClean="0"/>
              <a:t>Click to edit Master title style</a:t>
            </a:r>
            <a:endParaRPr lang="en-US"/>
          </a:p>
        </p:txBody>
      </p:sp>
      <p:sp>
        <p:nvSpPr>
          <p:cNvPr id="3" name="Rectangle 3"/>
          <p:cNvSpPr>
            <a:spLocks noGrp="1" noChangeArrowheads="1"/>
          </p:cNvSpPr>
          <p:nvPr>
            <p:ph type="sldNum" sz="quarter" idx="10"/>
          </p:nvPr>
        </p:nvSpPr>
        <p:spPr>
          <a:ln/>
        </p:spPr>
        <p:txBody>
          <a:bodyPr/>
          <a:lstStyle>
            <a:lvl1pPr>
              <a:defRPr/>
            </a:lvl1pPr>
          </a:lstStyle>
          <a:p>
            <a:pPr>
              <a:defRPr/>
            </a:pPr>
            <a:fld id="{A2A2100B-9217-4E35-B37D-408256A33907}" type="slidenum">
              <a:rPr lang="en-US"/>
              <a:pPr>
                <a:defRPr/>
              </a:pPr>
              <a:t>‹#›</a:t>
            </a:fld>
            <a:endParaRPr lang="en-US"/>
          </a:p>
        </p:txBody>
      </p:sp>
    </p:spTree>
    <p:extLst>
      <p:ext uri="{BB962C8B-B14F-4D97-AF65-F5344CB8AC3E}">
        <p14:creationId xmlns:p14="http://schemas.microsoft.com/office/powerpoint/2010/main" val="30555770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7D98A4D8-24AA-4DDE-8FBF-B7E1E416E9AA}" type="slidenum">
              <a:rPr lang="en-US"/>
              <a:pPr>
                <a:defRPr/>
              </a:pPr>
              <a:t>‹#›</a:t>
            </a:fld>
            <a:endParaRPr lang="en-US"/>
          </a:p>
        </p:txBody>
      </p:sp>
    </p:spTree>
    <p:extLst>
      <p:ext uri="{BB962C8B-B14F-4D97-AF65-F5344CB8AC3E}">
        <p14:creationId xmlns:p14="http://schemas.microsoft.com/office/powerpoint/2010/main" val="41509201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95867"/>
            <a:ext cx="5111750" cy="5330296"/>
          </a:xfrm>
          <a:prstGeom prst="rect">
            <a:avLst/>
          </a:prstGeom>
        </p:spPr>
        <p:txBody>
          <a:bodyPr/>
          <a:lstStyle>
            <a:lvl1pPr marL="0" indent="0">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DC25DAB2-FA2E-4114-8696-2E81EF366F42}" type="slidenum">
              <a:rPr lang="en-US"/>
              <a:pPr>
                <a:defRPr/>
              </a:pPr>
              <a:t>‹#›</a:t>
            </a:fld>
            <a:endParaRPr lang="en-US"/>
          </a:p>
        </p:txBody>
      </p:sp>
    </p:spTree>
    <p:extLst>
      <p:ext uri="{BB962C8B-B14F-4D97-AF65-F5344CB8AC3E}">
        <p14:creationId xmlns:p14="http://schemas.microsoft.com/office/powerpoint/2010/main" val="2930888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553998"/>
          </a:xfrm>
        </p:spPr>
        <p:txBody>
          <a:bodyPr anchor="t"/>
          <a:lstStyle>
            <a:lvl1pPr algn="l">
              <a:defRPr sz="3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27172373-2FC6-4D81-9911-5B24B9A34E85}" type="slidenum">
              <a:rPr lang="en-US"/>
              <a:pPr>
                <a:defRPr/>
              </a:pPr>
              <a:t>‹#›</a:t>
            </a:fld>
            <a:endParaRPr lang="en-US"/>
          </a:p>
        </p:txBody>
      </p:sp>
    </p:spTree>
    <p:extLst>
      <p:ext uri="{BB962C8B-B14F-4D97-AF65-F5344CB8AC3E}">
        <p14:creationId xmlns:p14="http://schemas.microsoft.com/office/powerpoint/2010/main" val="33687050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DA55BB8A-7216-4E13-9C48-5824E0452EC4}" type="slidenum">
              <a:rPr lang="en-US"/>
              <a:pPr>
                <a:defRPr/>
              </a:pPr>
              <a:t>‹#›</a:t>
            </a:fld>
            <a:endParaRPr lang="en-US"/>
          </a:p>
        </p:txBody>
      </p:sp>
    </p:spTree>
    <p:extLst>
      <p:ext uri="{BB962C8B-B14F-4D97-AF65-F5344CB8AC3E}">
        <p14:creationId xmlns:p14="http://schemas.microsoft.com/office/powerpoint/2010/main" val="4937594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70466"/>
            <a:ext cx="8229600" cy="647171"/>
          </a:xfrm>
          <a:prstGeom prst="rect">
            <a:avLst/>
          </a:prstGeom>
        </p:spPr>
        <p:txBody>
          <a:bodyPr/>
          <a:lstStyle>
            <a:lvl1pPr>
              <a:defRPr sz="24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DD7226E7-7450-4832-A013-10A691ED76D2}" type="slidenum">
              <a:rPr lang="en-US"/>
              <a:pPr>
                <a:defRPr/>
              </a:pPr>
              <a:t>‹#›</a:t>
            </a:fld>
            <a:endParaRPr lang="en-US"/>
          </a:p>
        </p:txBody>
      </p:sp>
    </p:spTree>
    <p:extLst>
      <p:ext uri="{BB962C8B-B14F-4D97-AF65-F5344CB8AC3E}">
        <p14:creationId xmlns:p14="http://schemas.microsoft.com/office/powerpoint/2010/main" val="39908222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4" name="Rectangle 3"/>
          <p:cNvSpPr>
            <a:spLocks noGrp="1" noChangeArrowheads="1"/>
          </p:cNvSpPr>
          <p:nvPr>
            <p:ph type="sldNum" sz="quarter" idx="10"/>
          </p:nvPr>
        </p:nvSpPr>
        <p:spPr>
          <a:ln/>
        </p:spPr>
        <p:txBody>
          <a:bodyPr/>
          <a:lstStyle>
            <a:lvl1pPr>
              <a:defRPr/>
            </a:lvl1pPr>
          </a:lstStyle>
          <a:p>
            <a:pPr>
              <a:defRPr/>
            </a:pPr>
            <a:fld id="{D33AE51E-450E-4057-B159-E945A8F63D7F}" type="slidenum">
              <a:rPr lang="en-US"/>
              <a:pPr>
                <a:defRPr/>
              </a:pPr>
              <a:t>‹#›</a:t>
            </a:fld>
            <a:endParaRPr lang="en-US"/>
          </a:p>
        </p:txBody>
      </p:sp>
    </p:spTree>
    <p:extLst>
      <p:ext uri="{BB962C8B-B14F-4D97-AF65-F5344CB8AC3E}">
        <p14:creationId xmlns:p14="http://schemas.microsoft.com/office/powerpoint/2010/main" val="2953841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6250" y="1809750"/>
            <a:ext cx="4024313" cy="2015936"/>
          </a:xfrm>
        </p:spPr>
        <p:txBody>
          <a:bodyPr/>
          <a:lstStyle>
            <a:lvl1pPr marL="0" indent="0">
              <a:defRPr sz="2000"/>
            </a:lvl1pPr>
            <a:lvl2pPr>
              <a:spcBef>
                <a:spcPts val="1200"/>
              </a:spcBef>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2963" y="1809750"/>
            <a:ext cx="4024312" cy="2015936"/>
          </a:xfrm>
        </p:spPr>
        <p:txBody>
          <a:bodyPr/>
          <a:lstStyle>
            <a:lvl1pPr marL="0" indent="0">
              <a:defRPr sz="2000"/>
            </a:lvl1pPr>
            <a:lvl2pPr>
              <a:spcBef>
                <a:spcPts val="1200"/>
              </a:spcBef>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F401F2E9-EBF4-4B40-89DD-6D1CAD6B47E4}" type="slidenum">
              <a:rPr lang="en-US"/>
              <a:pPr>
                <a:defRPr/>
              </a:pPr>
              <a:t>‹#›</a:t>
            </a:fld>
            <a:endParaRPr lang="en-US"/>
          </a:p>
        </p:txBody>
      </p:sp>
    </p:spTree>
    <p:extLst>
      <p:ext uri="{BB962C8B-B14F-4D97-AF65-F5344CB8AC3E}">
        <p14:creationId xmlns:p14="http://schemas.microsoft.com/office/powerpoint/2010/main" val="1797039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05434"/>
            <a:ext cx="4040188" cy="769441"/>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1"/>
            <a:ext cx="4040188" cy="2015945"/>
          </a:xfrm>
        </p:spPr>
        <p:txBody>
          <a:bodyPr/>
          <a:lstStyle>
            <a:lvl1pPr marL="0" indent="0">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05434"/>
            <a:ext cx="4041775" cy="769441"/>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2015936"/>
          </a:xfrm>
        </p:spPr>
        <p:txBody>
          <a:bodyPr/>
          <a:lstStyle>
            <a:lvl1pPr marL="0" indent="0">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noChangeArrowheads="1"/>
          </p:cNvSpPr>
          <p:nvPr>
            <p:ph type="sldNum" sz="quarter" idx="10"/>
          </p:nvPr>
        </p:nvSpPr>
        <p:spPr>
          <a:ln/>
        </p:spPr>
        <p:txBody>
          <a:bodyPr/>
          <a:lstStyle>
            <a:lvl1pPr>
              <a:defRPr/>
            </a:lvl1pPr>
          </a:lstStyle>
          <a:p>
            <a:pPr>
              <a:defRPr/>
            </a:pPr>
            <a:fld id="{9AC7A606-8DC7-4903-881E-E928B047487B}" type="slidenum">
              <a:rPr lang="en-US"/>
              <a:pPr>
                <a:defRPr/>
              </a:pPr>
              <a:t>‹#›</a:t>
            </a:fld>
            <a:endParaRPr lang="en-US"/>
          </a:p>
        </p:txBody>
      </p:sp>
    </p:spTree>
    <p:extLst>
      <p:ext uri="{BB962C8B-B14F-4D97-AF65-F5344CB8AC3E}">
        <p14:creationId xmlns:p14="http://schemas.microsoft.com/office/powerpoint/2010/main" val="3922518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D7A15EE9-262F-4F07-AF02-B627DF85B8B5}" type="slidenum">
              <a:rPr lang="en-US"/>
              <a:pPr>
                <a:defRPr/>
              </a:pPr>
              <a:t>‹#›</a:t>
            </a:fld>
            <a:endParaRPr lang="en-US"/>
          </a:p>
        </p:txBody>
      </p:sp>
    </p:spTree>
    <p:extLst>
      <p:ext uri="{BB962C8B-B14F-4D97-AF65-F5344CB8AC3E}">
        <p14:creationId xmlns:p14="http://schemas.microsoft.com/office/powerpoint/2010/main" val="4041149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2A57928-24A4-420F-AEC5-3F2C541EBCD4}" type="slidenum">
              <a:rPr lang="en-US"/>
              <a:pPr>
                <a:defRPr/>
              </a:pPr>
              <a:t>‹#›</a:t>
            </a:fld>
            <a:endParaRPr lang="en-US"/>
          </a:p>
        </p:txBody>
      </p:sp>
    </p:spTree>
    <p:extLst>
      <p:ext uri="{BB962C8B-B14F-4D97-AF65-F5344CB8AC3E}">
        <p14:creationId xmlns:p14="http://schemas.microsoft.com/office/powerpoint/2010/main" val="419072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04332"/>
            <a:ext cx="3008313" cy="630767"/>
          </a:xfrm>
        </p:spPr>
        <p:txBody>
          <a:bodyPr anchor="t"/>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812794"/>
            <a:ext cx="5111750" cy="2123658"/>
          </a:xfrm>
        </p:spPr>
        <p:txBody>
          <a:bodyPr/>
          <a:lstStyle>
            <a:lvl1pPr marL="0" indent="0">
              <a:defRPr sz="2400"/>
            </a:lvl1pPr>
            <a:lvl2pPr>
              <a:defRPr sz="22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9BA6104-3417-4BBE-B092-2B1C8B588C6F}" type="slidenum">
              <a:rPr lang="en-US"/>
              <a:pPr>
                <a:defRPr/>
              </a:pPr>
              <a:t>‹#›</a:t>
            </a:fld>
            <a:endParaRPr lang="en-US"/>
          </a:p>
        </p:txBody>
      </p:sp>
    </p:spTree>
    <p:extLst>
      <p:ext uri="{BB962C8B-B14F-4D97-AF65-F5344CB8AC3E}">
        <p14:creationId xmlns:p14="http://schemas.microsoft.com/office/powerpoint/2010/main" val="1103449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0C4148A-6C30-421F-A186-A3E38D2C6EA5}" type="slidenum">
              <a:rPr lang="en-US"/>
              <a:pPr>
                <a:defRPr/>
              </a:pPr>
              <a:t>‹#›</a:t>
            </a:fld>
            <a:endParaRPr lang="en-US"/>
          </a:p>
        </p:txBody>
      </p:sp>
    </p:spTree>
    <p:extLst>
      <p:ext uri="{BB962C8B-B14F-4D97-AF65-F5344CB8AC3E}">
        <p14:creationId xmlns:p14="http://schemas.microsoft.com/office/powerpoint/2010/main" val="3161274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1.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6250" y="1000125"/>
            <a:ext cx="820102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76250" y="1809750"/>
            <a:ext cx="8201025"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0" name="Rectangle 6"/>
          <p:cNvSpPr>
            <a:spLocks noGrp="1" noChangeArrowheads="1"/>
          </p:cNvSpPr>
          <p:nvPr>
            <p:ph type="sldNum" sz="quarter" idx="4"/>
          </p:nvPr>
        </p:nvSpPr>
        <p:spPr bwMode="auto">
          <a:xfrm>
            <a:off x="8810625" y="6580188"/>
            <a:ext cx="2571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100000"/>
              </a:lnSpc>
              <a:buFontTx/>
              <a:buNone/>
              <a:defRPr>
                <a:latin typeface="Arial" charset="0"/>
              </a:defRPr>
            </a:lvl1pPr>
          </a:lstStyle>
          <a:p>
            <a:pPr>
              <a:defRPr/>
            </a:pPr>
            <a:fld id="{9CE603D3-B666-482B-A8FD-C89EB7613190}" type="slidenum">
              <a:rPr lang="en-US"/>
              <a:pPr>
                <a:defRPr/>
              </a:pPr>
              <a:t>‹#›</a:t>
            </a:fld>
            <a:endParaRPr lang="en-US"/>
          </a:p>
        </p:txBody>
      </p:sp>
      <p:pic>
        <p:nvPicPr>
          <p:cNvPr id="1029" name="Picture 36" descr="0709-19 EG 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37400" y="115888"/>
            <a:ext cx="157162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37" descr="Bluebar281_thi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7200" y="633413"/>
            <a:ext cx="82296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6" name="Text Box 42"/>
          <p:cNvSpPr txBox="1">
            <a:spLocks noChangeArrowheads="1"/>
          </p:cNvSpPr>
          <p:nvPr/>
        </p:nvSpPr>
        <p:spPr bwMode="auto">
          <a:xfrm>
            <a:off x="450850" y="415976"/>
            <a:ext cx="5549900" cy="152349"/>
          </a:xfrm>
          <a:prstGeom prst="rect">
            <a:avLst/>
          </a:prstGeom>
          <a:noFill/>
          <a:ln>
            <a:noFill/>
          </a:ln>
          <a:effectLst>
            <a:prstShdw prst="shdw17" dist="17961" dir="2700000">
              <a:srgbClr val="DADBDD">
                <a:gamma/>
                <a:shade val="60000"/>
                <a:invGamma/>
              </a:srgbClr>
            </a:prstShdw>
          </a:effectLst>
          <a:extLst>
            <a:ext uri="{909E8E84-426E-40DD-AFC4-6F175D3DCCD1}">
              <a14:hiddenFill xmlns:a14="http://schemas.microsoft.com/office/drawing/2010/main">
                <a:solidFill>
                  <a:srgbClr val="DADBDD"/>
                </a:solidFill>
              </a14:hiddenFill>
            </a:ext>
            <a:ext uri="{91240B29-F687-4F45-9708-019B960494DF}">
              <a14:hiddenLine xmlns:a14="http://schemas.microsoft.com/office/drawing/2010/main" w="9525" algn="ctr">
                <a:solidFill>
                  <a:schemeClr val="tx1"/>
                </a:solidFill>
                <a:miter lim="800000"/>
                <a:headEnd/>
                <a:tailEnd/>
              </a14:hiddenLine>
            </a:ext>
          </a:extLst>
        </p:spPr>
        <p:txBody>
          <a:bodyPr lIns="0" tIns="0" rIns="0" bIns="0" anchor="b">
            <a:spAutoFit/>
          </a:bodyPr>
          <a:lstStyle>
            <a:lvl1pPr marL="171450" indent="-1714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defRPr/>
            </a:pPr>
            <a:r>
              <a:rPr lang="en-US" sz="900" dirty="0" smtClean="0">
                <a:latin typeface="Arial" charset="0"/>
              </a:rPr>
              <a:t>Prepared for</a:t>
            </a:r>
            <a:r>
              <a:rPr lang="en-US" sz="900" baseline="0" dirty="0" smtClean="0">
                <a:latin typeface="Arial" charset="0"/>
              </a:rPr>
              <a:t> Woodrow Wilson Center</a:t>
            </a:r>
            <a:endParaRPr lang="en-US" sz="900" dirty="0" smtClean="0">
              <a:latin typeface="Arial" charset="0"/>
            </a:endParaRPr>
          </a:p>
        </p:txBody>
      </p:sp>
    </p:spTree>
  </p:cSld>
  <p:clrMap bg1="lt1" tx1="dk1" bg2="lt2" tx2="dk2" accent1="accent1" accent2="accent2" accent3="accent3" accent4="accent4" accent5="accent5" accent6="accent6" hlink="hlink" folHlink="folHlink"/>
  <p:sldLayoutIdLst>
    <p:sldLayoutId id="2147483858"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2800">
          <a:solidFill>
            <a:schemeClr val="tx1"/>
          </a:solidFill>
          <a:latin typeface="Arial" charset="0"/>
        </a:defRPr>
      </a:lvl2pPr>
      <a:lvl3pPr algn="l" rtl="0" eaLnBrk="1" fontAlgn="base" hangingPunct="1">
        <a:spcBef>
          <a:spcPct val="0"/>
        </a:spcBef>
        <a:spcAft>
          <a:spcPct val="0"/>
        </a:spcAft>
        <a:defRPr sz="2800">
          <a:solidFill>
            <a:schemeClr val="tx1"/>
          </a:solidFill>
          <a:latin typeface="Arial" charset="0"/>
        </a:defRPr>
      </a:lvl3pPr>
      <a:lvl4pPr algn="l" rtl="0" eaLnBrk="1" fontAlgn="base" hangingPunct="1">
        <a:spcBef>
          <a:spcPct val="0"/>
        </a:spcBef>
        <a:spcAft>
          <a:spcPct val="0"/>
        </a:spcAft>
        <a:defRPr sz="2800">
          <a:solidFill>
            <a:schemeClr val="tx1"/>
          </a:solidFill>
          <a:latin typeface="Arial" charset="0"/>
        </a:defRPr>
      </a:lvl4pPr>
      <a:lvl5pPr algn="l" rtl="0" eaLnBrk="1" fontAlgn="base" hangingPunct="1">
        <a:spcBef>
          <a:spcPct val="0"/>
        </a:spcBef>
        <a:spcAft>
          <a:spcPct val="0"/>
        </a:spcAft>
        <a:defRPr sz="2800">
          <a:solidFill>
            <a:schemeClr val="tx1"/>
          </a:solidFill>
          <a:latin typeface="Arial" charset="0"/>
        </a:defRPr>
      </a:lvl5pPr>
      <a:lvl6pPr marL="457200" algn="l" rtl="0" eaLnBrk="1" fontAlgn="base" hangingPunct="1">
        <a:spcBef>
          <a:spcPct val="0"/>
        </a:spcBef>
        <a:spcAft>
          <a:spcPct val="0"/>
        </a:spcAft>
        <a:defRPr sz="2800">
          <a:solidFill>
            <a:schemeClr val="tx1"/>
          </a:solidFill>
          <a:latin typeface="Arial" charset="0"/>
        </a:defRPr>
      </a:lvl6pPr>
      <a:lvl7pPr marL="914400" algn="l" rtl="0" eaLnBrk="1" fontAlgn="base" hangingPunct="1">
        <a:spcBef>
          <a:spcPct val="0"/>
        </a:spcBef>
        <a:spcAft>
          <a:spcPct val="0"/>
        </a:spcAft>
        <a:defRPr sz="2800">
          <a:solidFill>
            <a:schemeClr val="tx1"/>
          </a:solidFill>
          <a:latin typeface="Arial" charset="0"/>
        </a:defRPr>
      </a:lvl7pPr>
      <a:lvl8pPr marL="1371600" algn="l" rtl="0" eaLnBrk="1" fontAlgn="base" hangingPunct="1">
        <a:spcBef>
          <a:spcPct val="0"/>
        </a:spcBef>
        <a:spcAft>
          <a:spcPct val="0"/>
        </a:spcAft>
        <a:defRPr sz="2800">
          <a:solidFill>
            <a:schemeClr val="tx1"/>
          </a:solidFill>
          <a:latin typeface="Arial" charset="0"/>
        </a:defRPr>
      </a:lvl8pPr>
      <a:lvl9pPr marL="1828800" algn="l" rtl="0" eaLnBrk="1" fontAlgn="base" hangingPunct="1">
        <a:spcBef>
          <a:spcPct val="0"/>
        </a:spcBef>
        <a:spcAft>
          <a:spcPct val="0"/>
        </a:spcAft>
        <a:defRPr sz="2800">
          <a:solidFill>
            <a:schemeClr val="tx1"/>
          </a:solidFill>
          <a:latin typeface="Arial" charset="0"/>
        </a:defRPr>
      </a:lvl9pPr>
    </p:titleStyle>
    <p:bodyStyle>
      <a:lvl1pPr marL="0" indent="0" algn="l" rtl="0" eaLnBrk="1" fontAlgn="base" hangingPunct="1">
        <a:spcBef>
          <a:spcPct val="50000"/>
        </a:spcBef>
        <a:spcAft>
          <a:spcPct val="0"/>
        </a:spcAft>
        <a:buClr>
          <a:schemeClr val="tx1"/>
        </a:buClr>
        <a:buSzPct val="85000"/>
        <a:buFont typeface="Wingdings" pitchFamily="2" charset="2"/>
        <a:defRPr sz="2000" b="1">
          <a:solidFill>
            <a:schemeClr val="tx1"/>
          </a:solidFill>
          <a:latin typeface="+mn-lt"/>
          <a:ea typeface="+mn-ea"/>
          <a:cs typeface="+mn-cs"/>
        </a:defRPr>
      </a:lvl1pPr>
      <a:lvl2pPr marL="342900" indent="-165100" algn="l" rtl="0" eaLnBrk="1" fontAlgn="base" hangingPunct="1">
        <a:spcBef>
          <a:spcPct val="50000"/>
        </a:spcBef>
        <a:spcAft>
          <a:spcPct val="0"/>
        </a:spcAft>
        <a:buClr>
          <a:schemeClr val="tx1"/>
        </a:buClr>
        <a:buChar char="•"/>
        <a:defRPr>
          <a:solidFill>
            <a:schemeClr val="tx1"/>
          </a:solidFill>
          <a:latin typeface="+mn-lt"/>
        </a:defRPr>
      </a:lvl2pPr>
      <a:lvl3pPr marL="635000" indent="-177800" algn="l" rtl="0" eaLnBrk="1" fontAlgn="base" hangingPunct="1">
        <a:spcBef>
          <a:spcPct val="50000"/>
        </a:spcBef>
        <a:spcAft>
          <a:spcPct val="0"/>
        </a:spcAft>
        <a:buClr>
          <a:schemeClr val="tx1"/>
        </a:buClr>
        <a:buChar char="–"/>
        <a:defRPr sz="1400">
          <a:solidFill>
            <a:schemeClr val="tx1"/>
          </a:solidFill>
          <a:latin typeface="+mn-lt"/>
        </a:defRPr>
      </a:lvl3pPr>
      <a:lvl4pPr marL="1028700" indent="-169863" algn="l" rtl="0" eaLnBrk="1" fontAlgn="base" hangingPunct="1">
        <a:spcBef>
          <a:spcPct val="50000"/>
        </a:spcBef>
        <a:spcAft>
          <a:spcPct val="0"/>
        </a:spcAft>
        <a:buClr>
          <a:schemeClr val="tx1"/>
        </a:buClr>
        <a:buSzPct val="80000"/>
        <a:buFont typeface="Wingdings" pitchFamily="2" charset="2"/>
        <a:buChar char="Ø"/>
        <a:defRPr sz="1400">
          <a:solidFill>
            <a:schemeClr val="tx1"/>
          </a:solidFill>
          <a:latin typeface="+mn-lt"/>
        </a:defRPr>
      </a:lvl4pPr>
      <a:lvl5pPr marL="1371600" indent="-165100" algn="l" rtl="0" eaLnBrk="1" fontAlgn="base" hangingPunct="1">
        <a:spcBef>
          <a:spcPct val="50000"/>
        </a:spcBef>
        <a:spcAft>
          <a:spcPct val="0"/>
        </a:spcAft>
        <a:buClr>
          <a:schemeClr val="tx1"/>
        </a:buClr>
        <a:buChar char="–"/>
        <a:defRPr sz="1400">
          <a:solidFill>
            <a:schemeClr val="tx1"/>
          </a:solidFill>
          <a:latin typeface="+mn-lt"/>
        </a:defRPr>
      </a:lvl5pPr>
      <a:lvl6pPr marL="1828800" indent="-165100" algn="l" rtl="0" eaLnBrk="1" fontAlgn="base" hangingPunct="1">
        <a:spcBef>
          <a:spcPct val="50000"/>
        </a:spcBef>
        <a:spcAft>
          <a:spcPct val="0"/>
        </a:spcAft>
        <a:buClr>
          <a:schemeClr val="tx1"/>
        </a:buClr>
        <a:buChar char="–"/>
        <a:defRPr sz="1400">
          <a:solidFill>
            <a:schemeClr val="tx1"/>
          </a:solidFill>
          <a:latin typeface="+mn-lt"/>
        </a:defRPr>
      </a:lvl6pPr>
      <a:lvl7pPr marL="2286000" indent="-165100" algn="l" rtl="0" eaLnBrk="1" fontAlgn="base" hangingPunct="1">
        <a:spcBef>
          <a:spcPct val="50000"/>
        </a:spcBef>
        <a:spcAft>
          <a:spcPct val="0"/>
        </a:spcAft>
        <a:buClr>
          <a:schemeClr val="tx1"/>
        </a:buClr>
        <a:buChar char="–"/>
        <a:defRPr sz="1400">
          <a:solidFill>
            <a:schemeClr val="tx1"/>
          </a:solidFill>
          <a:latin typeface="+mn-lt"/>
        </a:defRPr>
      </a:lvl7pPr>
      <a:lvl8pPr marL="2743200" indent="-165100" algn="l" rtl="0" eaLnBrk="1" fontAlgn="base" hangingPunct="1">
        <a:spcBef>
          <a:spcPct val="50000"/>
        </a:spcBef>
        <a:spcAft>
          <a:spcPct val="0"/>
        </a:spcAft>
        <a:buClr>
          <a:schemeClr val="tx1"/>
        </a:buClr>
        <a:buChar char="–"/>
        <a:defRPr sz="1400">
          <a:solidFill>
            <a:schemeClr val="tx1"/>
          </a:solidFill>
          <a:latin typeface="+mn-lt"/>
        </a:defRPr>
      </a:lvl8pPr>
      <a:lvl9pPr marL="3200400" indent="-165100" algn="l" rtl="0" eaLnBrk="1" fontAlgn="base" hangingPunct="1">
        <a:spcBef>
          <a:spcPct val="50000"/>
        </a:spcBef>
        <a:spcAft>
          <a:spcPct val="0"/>
        </a:spcAft>
        <a:buClr>
          <a:schemeClr val="tx1"/>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1809750" y="1800225"/>
            <a:ext cx="5476875" cy="182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2180" name="Rectangle 4"/>
          <p:cNvSpPr>
            <a:spLocks noGrp="1" noChangeArrowheads="1"/>
          </p:cNvSpPr>
          <p:nvPr>
            <p:ph type="sldNum" sz="quarter" idx="4"/>
          </p:nvPr>
        </p:nvSpPr>
        <p:spPr bwMode="auto">
          <a:xfrm>
            <a:off x="8810625" y="6580188"/>
            <a:ext cx="2571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100000"/>
              </a:lnSpc>
              <a:buFontTx/>
              <a:buNone/>
              <a:defRPr>
                <a:latin typeface="Arial" charset="0"/>
              </a:defRPr>
            </a:lvl1pPr>
          </a:lstStyle>
          <a:p>
            <a:pPr>
              <a:defRPr/>
            </a:pPr>
            <a:fld id="{7693A9BB-9167-469B-AB2A-DE6650346038}" type="slidenum">
              <a:rPr lang="en-US"/>
              <a:pPr>
                <a:defRPr/>
              </a:pPr>
              <a:t>‹#›</a:t>
            </a:fld>
            <a:endParaRPr lang="en-US"/>
          </a:p>
        </p:txBody>
      </p:sp>
      <p:pic>
        <p:nvPicPr>
          <p:cNvPr id="2052" name="Picture 5" descr="0709-19 EG 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37400" y="115888"/>
            <a:ext cx="157162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6" descr="Bluebar281_thi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7200" y="633413"/>
            <a:ext cx="82296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7"/>
          <p:cNvSpPr>
            <a:spLocks noGrp="1" noChangeArrowheads="1"/>
          </p:cNvSpPr>
          <p:nvPr>
            <p:ph type="title"/>
          </p:nvPr>
        </p:nvSpPr>
        <p:spPr bwMode="auto">
          <a:xfrm>
            <a:off x="476250" y="1000125"/>
            <a:ext cx="820102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en-US" smtClean="0"/>
              <a:t>Click to Edit Master Title Style </a:t>
            </a:r>
          </a:p>
        </p:txBody>
      </p:sp>
      <p:sp>
        <p:nvSpPr>
          <p:cNvPr id="1842184" name="Text Box 8"/>
          <p:cNvSpPr txBox="1">
            <a:spLocks noChangeArrowheads="1"/>
          </p:cNvSpPr>
          <p:nvPr/>
        </p:nvSpPr>
        <p:spPr bwMode="auto">
          <a:xfrm>
            <a:off x="450850" y="417513"/>
            <a:ext cx="5549900" cy="150812"/>
          </a:xfrm>
          <a:prstGeom prst="rect">
            <a:avLst/>
          </a:prstGeom>
          <a:noFill/>
          <a:ln>
            <a:noFill/>
          </a:ln>
          <a:effectLst>
            <a:prstShdw prst="shdw17" dist="17961" dir="2700000">
              <a:srgbClr val="DADBDD">
                <a:gamma/>
                <a:shade val="60000"/>
                <a:invGamma/>
              </a:srgbClr>
            </a:prstShdw>
          </a:effectLst>
          <a:extLst>
            <a:ext uri="{909E8E84-426E-40DD-AFC4-6F175D3DCCD1}">
              <a14:hiddenFill xmlns:a14="http://schemas.microsoft.com/office/drawing/2010/main">
                <a:solidFill>
                  <a:srgbClr val="DADBDD"/>
                </a:solidFill>
              </a14:hiddenFill>
            </a:ext>
            <a:ext uri="{91240B29-F687-4F45-9708-019B960494DF}">
              <a14:hiddenLine xmlns:a14="http://schemas.microsoft.com/office/drawing/2010/main" w="9525" algn="ctr">
                <a:solidFill>
                  <a:schemeClr val="tx1"/>
                </a:solidFill>
                <a:miter lim="800000"/>
                <a:headEnd/>
                <a:tailEnd/>
              </a14:hiddenLine>
            </a:ext>
          </a:extLst>
        </p:spPr>
        <p:txBody>
          <a:bodyPr lIns="0" tIns="0" rIns="0" bIns="0" anchor="b">
            <a:spAutoFit/>
          </a:bodyPr>
          <a:lstStyle>
            <a:lvl1pPr marL="171450" indent="-1714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defRPr/>
            </a:pPr>
            <a:r>
              <a:rPr lang="en-US" sz="900" smtClean="0">
                <a:latin typeface="Arial" charset="0"/>
              </a:rPr>
              <a:t>Prepared for </a:t>
            </a:r>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charset="0"/>
        </a:defRPr>
      </a:lvl2pPr>
      <a:lvl3pPr algn="l" rtl="0" eaLnBrk="0" fontAlgn="base" hangingPunct="0">
        <a:spcBef>
          <a:spcPct val="0"/>
        </a:spcBef>
        <a:spcAft>
          <a:spcPct val="0"/>
        </a:spcAft>
        <a:defRPr sz="2800">
          <a:solidFill>
            <a:schemeClr val="tx1"/>
          </a:solidFill>
          <a:latin typeface="Arial" charset="0"/>
        </a:defRPr>
      </a:lvl3pPr>
      <a:lvl4pPr algn="l" rtl="0" eaLnBrk="0" fontAlgn="base" hangingPunct="0">
        <a:spcBef>
          <a:spcPct val="0"/>
        </a:spcBef>
        <a:spcAft>
          <a:spcPct val="0"/>
        </a:spcAft>
        <a:defRPr sz="2800">
          <a:solidFill>
            <a:schemeClr val="tx1"/>
          </a:solidFill>
          <a:latin typeface="Arial" charset="0"/>
        </a:defRPr>
      </a:lvl4pPr>
      <a:lvl5pPr algn="l" rtl="0" eaLnBrk="0" fontAlgn="base" hangingPunct="0">
        <a:spcBef>
          <a:spcPct val="0"/>
        </a:spcBef>
        <a:spcAft>
          <a:spcPct val="0"/>
        </a:spcAft>
        <a:defRPr sz="2800">
          <a:solidFill>
            <a:schemeClr val="tx1"/>
          </a:solidFill>
          <a:latin typeface="Arial" charset="0"/>
        </a:defRPr>
      </a:lvl5pPr>
      <a:lvl6pPr marL="457200" algn="l" rtl="0" eaLnBrk="0" fontAlgn="base" hangingPunct="0">
        <a:spcBef>
          <a:spcPct val="0"/>
        </a:spcBef>
        <a:spcAft>
          <a:spcPct val="0"/>
        </a:spcAft>
        <a:defRPr sz="2800">
          <a:solidFill>
            <a:schemeClr val="tx1"/>
          </a:solidFill>
          <a:latin typeface="Arial" charset="0"/>
        </a:defRPr>
      </a:lvl6pPr>
      <a:lvl7pPr marL="914400" algn="l" rtl="0" eaLnBrk="0" fontAlgn="base" hangingPunct="0">
        <a:spcBef>
          <a:spcPct val="0"/>
        </a:spcBef>
        <a:spcAft>
          <a:spcPct val="0"/>
        </a:spcAft>
        <a:defRPr sz="2800">
          <a:solidFill>
            <a:schemeClr val="tx1"/>
          </a:solidFill>
          <a:latin typeface="Arial" charset="0"/>
        </a:defRPr>
      </a:lvl7pPr>
      <a:lvl8pPr marL="1371600" algn="l" rtl="0" eaLnBrk="0" fontAlgn="base" hangingPunct="0">
        <a:spcBef>
          <a:spcPct val="0"/>
        </a:spcBef>
        <a:spcAft>
          <a:spcPct val="0"/>
        </a:spcAft>
        <a:defRPr sz="2800">
          <a:solidFill>
            <a:schemeClr val="tx1"/>
          </a:solidFill>
          <a:latin typeface="Arial" charset="0"/>
        </a:defRPr>
      </a:lvl8pPr>
      <a:lvl9pPr marL="1828800" algn="l" rtl="0" eaLnBrk="0" fontAlgn="base" hangingPunct="0">
        <a:spcBef>
          <a:spcPct val="0"/>
        </a:spcBef>
        <a:spcAft>
          <a:spcPct val="0"/>
        </a:spcAft>
        <a:defRPr sz="2800">
          <a:solidFill>
            <a:schemeClr val="tx1"/>
          </a:solidFill>
          <a:latin typeface="Arial" charset="0"/>
        </a:defRPr>
      </a:lvl9pPr>
    </p:titleStyle>
    <p:bodyStyle>
      <a:lvl1pPr marL="342900" indent="-342900" algn="l" rtl="0" eaLnBrk="0" fontAlgn="base" hangingPunct="0">
        <a:spcBef>
          <a:spcPct val="50000"/>
        </a:spcBef>
        <a:spcAft>
          <a:spcPct val="0"/>
        </a:spcAft>
        <a:buClr>
          <a:schemeClr val="tx1"/>
        </a:buClr>
        <a:buSzPct val="85000"/>
        <a:buFont typeface="Wingdings" pitchFamily="2" charset="2"/>
        <a:defRPr sz="2400" b="1">
          <a:solidFill>
            <a:schemeClr val="tx1"/>
          </a:solidFill>
          <a:latin typeface="+mn-lt"/>
          <a:ea typeface="+mn-ea"/>
          <a:cs typeface="+mn-cs"/>
        </a:defRPr>
      </a:lvl1pPr>
      <a:lvl2pPr marL="406400" indent="-177800" algn="l" rtl="0" eaLnBrk="0" fontAlgn="base" hangingPunct="0">
        <a:spcBef>
          <a:spcPct val="50000"/>
        </a:spcBef>
        <a:spcAft>
          <a:spcPct val="0"/>
        </a:spcAft>
        <a:buClr>
          <a:schemeClr val="tx1"/>
        </a:buClr>
        <a:buChar char="•"/>
        <a:defRPr>
          <a:solidFill>
            <a:schemeClr val="tx1"/>
          </a:solidFill>
          <a:latin typeface="+mn-lt"/>
        </a:defRPr>
      </a:lvl2pPr>
      <a:lvl3pPr marL="695325" indent="-174625" algn="l" rtl="0" eaLnBrk="0" fontAlgn="base" hangingPunct="0">
        <a:spcBef>
          <a:spcPct val="50000"/>
        </a:spcBef>
        <a:spcAft>
          <a:spcPct val="0"/>
        </a:spcAft>
        <a:buClr>
          <a:schemeClr val="tx1"/>
        </a:buClr>
        <a:buChar char="–"/>
        <a:defRPr sz="1400">
          <a:solidFill>
            <a:schemeClr val="tx1"/>
          </a:solidFill>
          <a:latin typeface="+mn-lt"/>
        </a:defRPr>
      </a:lvl3pPr>
      <a:lvl4pPr marL="1028700" indent="-169863" algn="l" rtl="0" eaLnBrk="0" fontAlgn="base" hangingPunct="0">
        <a:spcBef>
          <a:spcPct val="50000"/>
        </a:spcBef>
        <a:spcAft>
          <a:spcPct val="0"/>
        </a:spcAft>
        <a:buClr>
          <a:schemeClr val="tx1"/>
        </a:buClr>
        <a:buSzPct val="80000"/>
        <a:buFont typeface="Wingdings" pitchFamily="2" charset="2"/>
        <a:buChar char="Ø"/>
        <a:defRPr sz="1400">
          <a:solidFill>
            <a:schemeClr val="tx1"/>
          </a:solidFill>
          <a:latin typeface="+mn-lt"/>
        </a:defRPr>
      </a:lvl4pPr>
      <a:lvl5pPr marL="1371600" indent="-180975" algn="l" rtl="0" eaLnBrk="0" fontAlgn="base" hangingPunct="0">
        <a:spcBef>
          <a:spcPct val="50000"/>
        </a:spcBef>
        <a:spcAft>
          <a:spcPct val="0"/>
        </a:spcAft>
        <a:buClr>
          <a:schemeClr val="tx1"/>
        </a:buClr>
        <a:buChar char="–"/>
        <a:defRPr sz="1400">
          <a:solidFill>
            <a:schemeClr val="tx1"/>
          </a:solidFill>
          <a:latin typeface="+mn-lt"/>
        </a:defRPr>
      </a:lvl5pPr>
      <a:lvl6pPr marL="1828800" indent="-180975" algn="l" rtl="0" eaLnBrk="0" fontAlgn="base" hangingPunct="0">
        <a:spcBef>
          <a:spcPct val="50000"/>
        </a:spcBef>
        <a:spcAft>
          <a:spcPct val="0"/>
        </a:spcAft>
        <a:buClr>
          <a:schemeClr val="tx1"/>
        </a:buClr>
        <a:buChar char="–"/>
        <a:defRPr sz="1400">
          <a:solidFill>
            <a:schemeClr val="tx1"/>
          </a:solidFill>
          <a:latin typeface="+mn-lt"/>
        </a:defRPr>
      </a:lvl6pPr>
      <a:lvl7pPr marL="2286000" indent="-180975" algn="l" rtl="0" eaLnBrk="0" fontAlgn="base" hangingPunct="0">
        <a:spcBef>
          <a:spcPct val="50000"/>
        </a:spcBef>
        <a:spcAft>
          <a:spcPct val="0"/>
        </a:spcAft>
        <a:buClr>
          <a:schemeClr val="tx1"/>
        </a:buClr>
        <a:buChar char="–"/>
        <a:defRPr sz="1400">
          <a:solidFill>
            <a:schemeClr val="tx1"/>
          </a:solidFill>
          <a:latin typeface="+mn-lt"/>
        </a:defRPr>
      </a:lvl7pPr>
      <a:lvl8pPr marL="2743200" indent="-180975" algn="l" rtl="0" eaLnBrk="0" fontAlgn="base" hangingPunct="0">
        <a:spcBef>
          <a:spcPct val="50000"/>
        </a:spcBef>
        <a:spcAft>
          <a:spcPct val="0"/>
        </a:spcAft>
        <a:buClr>
          <a:schemeClr val="tx1"/>
        </a:buClr>
        <a:buChar char="–"/>
        <a:defRPr sz="1400">
          <a:solidFill>
            <a:schemeClr val="tx1"/>
          </a:solidFill>
          <a:latin typeface="+mn-lt"/>
        </a:defRPr>
      </a:lvl8pPr>
      <a:lvl9pPr marL="3200400" indent="-180975" algn="l" rtl="0" eaLnBrk="0" fontAlgn="base" hangingPunct="0">
        <a:spcBef>
          <a:spcPct val="50000"/>
        </a:spcBef>
        <a:spcAft>
          <a:spcPct val="0"/>
        </a:spcAft>
        <a:buClr>
          <a:schemeClr val="tx1"/>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44931" name="Rectangle 3"/>
          <p:cNvSpPr>
            <a:spLocks noGrp="1" noChangeArrowheads="1"/>
          </p:cNvSpPr>
          <p:nvPr>
            <p:ph type="sldNum" sz="quarter" idx="4"/>
          </p:nvPr>
        </p:nvSpPr>
        <p:spPr bwMode="auto">
          <a:xfrm>
            <a:off x="8810625" y="6580188"/>
            <a:ext cx="2571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100000"/>
              </a:lnSpc>
              <a:buFontTx/>
              <a:buNone/>
              <a:defRPr>
                <a:latin typeface="Arial" charset="0"/>
              </a:defRPr>
            </a:lvl1pPr>
          </a:lstStyle>
          <a:p>
            <a:pPr>
              <a:defRPr/>
            </a:pPr>
            <a:fld id="{35F9A9B8-5FEF-48C0-8132-9CFD18C6ED3D}" type="slidenum">
              <a:rPr lang="en-US"/>
              <a:pPr>
                <a:defRPr/>
              </a:pPr>
              <a:t>‹#›</a:t>
            </a:fld>
            <a:endParaRPr lang="en-US"/>
          </a:p>
        </p:txBody>
      </p:sp>
      <p:pic>
        <p:nvPicPr>
          <p:cNvPr id="3075" name="Picture 4" descr="0709-19 EG LOGO"/>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137400" y="115888"/>
            <a:ext cx="157162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descr="Bluebar281_thi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633413"/>
            <a:ext cx="82296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7"/>
          <p:cNvSpPr txBox="1">
            <a:spLocks noChangeArrowheads="1"/>
          </p:cNvSpPr>
          <p:nvPr/>
        </p:nvSpPr>
        <p:spPr bwMode="auto">
          <a:xfrm>
            <a:off x="1266825" y="4027488"/>
            <a:ext cx="6581775" cy="192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900">
                <a:solidFill>
                  <a:schemeClr val="tx1"/>
                </a:solidFill>
                <a:latin typeface="Arial" charset="0"/>
              </a:defRPr>
            </a:lvl1pPr>
            <a:lvl2pPr marL="742950" indent="-285750">
              <a:defRPr sz="900">
                <a:solidFill>
                  <a:schemeClr val="tx1"/>
                </a:solidFill>
                <a:latin typeface="Arial" charset="0"/>
              </a:defRPr>
            </a:lvl2pPr>
            <a:lvl3pPr marL="1143000" indent="-228600">
              <a:defRPr sz="900">
                <a:solidFill>
                  <a:schemeClr val="tx1"/>
                </a:solidFill>
                <a:latin typeface="Arial" charset="0"/>
              </a:defRPr>
            </a:lvl3pPr>
            <a:lvl4pPr marL="1600200" indent="-228600">
              <a:defRPr sz="900">
                <a:solidFill>
                  <a:schemeClr val="tx1"/>
                </a:solidFill>
                <a:latin typeface="Arial" charset="0"/>
              </a:defRPr>
            </a:lvl4pPr>
            <a:lvl5pPr marL="2057400" indent="-228600">
              <a:defRPr sz="900">
                <a:solidFill>
                  <a:schemeClr val="tx1"/>
                </a:solidFill>
                <a:latin typeface="Arial" charset="0"/>
              </a:defRPr>
            </a:lvl5pPr>
            <a:lvl6pPr marL="2514600" indent="-228600" eaLnBrk="0" fontAlgn="base" hangingPunct="0">
              <a:lnSpc>
                <a:spcPct val="110000"/>
              </a:lnSpc>
              <a:spcBef>
                <a:spcPct val="0"/>
              </a:spcBef>
              <a:spcAft>
                <a:spcPct val="0"/>
              </a:spcAft>
              <a:buChar char="•"/>
              <a:defRPr sz="900">
                <a:solidFill>
                  <a:schemeClr val="tx1"/>
                </a:solidFill>
                <a:latin typeface="Arial" charset="0"/>
              </a:defRPr>
            </a:lvl6pPr>
            <a:lvl7pPr marL="2971800" indent="-228600" eaLnBrk="0" fontAlgn="base" hangingPunct="0">
              <a:lnSpc>
                <a:spcPct val="110000"/>
              </a:lnSpc>
              <a:spcBef>
                <a:spcPct val="0"/>
              </a:spcBef>
              <a:spcAft>
                <a:spcPct val="0"/>
              </a:spcAft>
              <a:buChar char="•"/>
              <a:defRPr sz="900">
                <a:solidFill>
                  <a:schemeClr val="tx1"/>
                </a:solidFill>
                <a:latin typeface="Arial" charset="0"/>
              </a:defRPr>
            </a:lvl7pPr>
            <a:lvl8pPr marL="3429000" indent="-228600" eaLnBrk="0" fontAlgn="base" hangingPunct="0">
              <a:lnSpc>
                <a:spcPct val="110000"/>
              </a:lnSpc>
              <a:spcBef>
                <a:spcPct val="0"/>
              </a:spcBef>
              <a:spcAft>
                <a:spcPct val="0"/>
              </a:spcAft>
              <a:buChar char="•"/>
              <a:defRPr sz="900">
                <a:solidFill>
                  <a:schemeClr val="tx1"/>
                </a:solidFill>
                <a:latin typeface="Arial" charset="0"/>
              </a:defRPr>
            </a:lvl8pPr>
            <a:lvl9pPr marL="3886200" indent="-228600" eaLnBrk="0" fontAlgn="base" hangingPunct="0">
              <a:lnSpc>
                <a:spcPct val="110000"/>
              </a:lnSpc>
              <a:spcBef>
                <a:spcPct val="0"/>
              </a:spcBef>
              <a:spcAft>
                <a:spcPct val="0"/>
              </a:spcAft>
              <a:buChar char="•"/>
              <a:defRPr sz="900">
                <a:solidFill>
                  <a:schemeClr val="tx1"/>
                </a:solidFill>
                <a:latin typeface="Arial" charset="0"/>
              </a:defRPr>
            </a:lvl9pPr>
          </a:lstStyle>
          <a:p>
            <a:pPr eaLnBrk="1" hangingPunct="1">
              <a:lnSpc>
                <a:spcPct val="100000"/>
              </a:lnSpc>
              <a:spcBef>
                <a:spcPct val="50000"/>
              </a:spcBef>
              <a:buFontTx/>
              <a:buNone/>
              <a:defRPr/>
            </a:pPr>
            <a:r>
              <a:rPr lang="en-US" sz="1100" dirty="0" smtClean="0">
                <a:cs typeface="Times New Roman" pitchFamily="18" charset="0"/>
              </a:rPr>
              <a:t>Eurasia Group is the world’s leading global political risk research and consulting firm. This presentation is intended solely for internal use by the recipient and is based on the opinions of Eurasia Group analysts and various in-country specialists. This presentation is not intended to serve as investment advice, and it makes no representations concerning the credit worthiness of any company. This presentation does not constitute an offer, or an invitation to offer, or a recommendation to enter into any transaction. Eurasia Group maintains no affiliations with government or political parties.</a:t>
            </a:r>
          </a:p>
          <a:p>
            <a:pPr eaLnBrk="1" hangingPunct="1">
              <a:lnSpc>
                <a:spcPct val="100000"/>
              </a:lnSpc>
              <a:spcBef>
                <a:spcPct val="50000"/>
              </a:spcBef>
              <a:buFontTx/>
              <a:buNone/>
              <a:defRPr/>
            </a:pPr>
            <a:r>
              <a:rPr lang="en-US" sz="1200" dirty="0" smtClean="0">
                <a:latin typeface="GillSans" pitchFamily="34" charset="0"/>
                <a:cs typeface="Times New Roman" pitchFamily="18" charset="0"/>
              </a:rPr>
              <a:t> </a:t>
            </a:r>
          </a:p>
          <a:p>
            <a:pPr eaLnBrk="1" hangingPunct="1">
              <a:lnSpc>
                <a:spcPct val="100000"/>
              </a:lnSpc>
              <a:spcBef>
                <a:spcPct val="50000"/>
              </a:spcBef>
              <a:buFontTx/>
              <a:buNone/>
              <a:defRPr/>
            </a:pPr>
            <a:r>
              <a:rPr lang="en-US" sz="1200" b="1" dirty="0" smtClean="0">
                <a:cs typeface="Times New Roman" pitchFamily="18" charset="0"/>
              </a:rPr>
              <a:t>© 2011 Eurasia Group, 475 Fifth Avenue, 14</a:t>
            </a:r>
            <a:r>
              <a:rPr lang="en-US" sz="1200" b="1" baseline="30000" dirty="0" smtClean="0">
                <a:cs typeface="Times New Roman" pitchFamily="18" charset="0"/>
              </a:rPr>
              <a:t>th</a:t>
            </a:r>
            <a:r>
              <a:rPr lang="en-US" sz="1200" b="1" dirty="0" smtClean="0">
                <a:cs typeface="Times New Roman" pitchFamily="18" charset="0"/>
              </a:rPr>
              <a:t> floor, New York, New York 10017</a:t>
            </a:r>
            <a:r>
              <a:rPr lang="en-US" sz="1200" b="1" dirty="0" smtClean="0"/>
              <a:t> </a:t>
            </a:r>
          </a:p>
          <a:p>
            <a:pPr algn="ctr" eaLnBrk="1" hangingPunct="1">
              <a:lnSpc>
                <a:spcPct val="100000"/>
              </a:lnSpc>
              <a:spcBef>
                <a:spcPct val="50000"/>
              </a:spcBef>
              <a:buFontTx/>
              <a:buNone/>
              <a:defRPr/>
            </a:pPr>
            <a:r>
              <a:rPr lang="en-US" sz="1200" b="1" dirty="0" smtClean="0"/>
              <a:t>www.eurasiagroup.net</a:t>
            </a:r>
          </a:p>
        </p:txBody>
      </p:sp>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charset="0"/>
        </a:defRPr>
      </a:lvl2pPr>
      <a:lvl3pPr algn="l" rtl="0" eaLnBrk="0" fontAlgn="base" hangingPunct="0">
        <a:spcBef>
          <a:spcPct val="0"/>
        </a:spcBef>
        <a:spcAft>
          <a:spcPct val="0"/>
        </a:spcAft>
        <a:defRPr sz="2800">
          <a:solidFill>
            <a:schemeClr val="tx1"/>
          </a:solidFill>
          <a:latin typeface="Arial" charset="0"/>
        </a:defRPr>
      </a:lvl3pPr>
      <a:lvl4pPr algn="l" rtl="0" eaLnBrk="0" fontAlgn="base" hangingPunct="0">
        <a:spcBef>
          <a:spcPct val="0"/>
        </a:spcBef>
        <a:spcAft>
          <a:spcPct val="0"/>
        </a:spcAft>
        <a:defRPr sz="2800">
          <a:solidFill>
            <a:schemeClr val="tx1"/>
          </a:solidFill>
          <a:latin typeface="Arial" charset="0"/>
        </a:defRPr>
      </a:lvl4pPr>
      <a:lvl5pPr algn="l" rtl="0" eaLnBrk="0" fontAlgn="base" hangingPunct="0">
        <a:spcBef>
          <a:spcPct val="0"/>
        </a:spcBef>
        <a:spcAft>
          <a:spcPct val="0"/>
        </a:spcAft>
        <a:defRPr sz="2800">
          <a:solidFill>
            <a:schemeClr val="tx1"/>
          </a:solidFill>
          <a:latin typeface="Arial" charset="0"/>
        </a:defRPr>
      </a:lvl5pPr>
      <a:lvl6pPr marL="457200" algn="l" rtl="0" eaLnBrk="0" fontAlgn="base" hangingPunct="0">
        <a:spcBef>
          <a:spcPct val="0"/>
        </a:spcBef>
        <a:spcAft>
          <a:spcPct val="0"/>
        </a:spcAft>
        <a:defRPr sz="2800">
          <a:solidFill>
            <a:schemeClr val="tx1"/>
          </a:solidFill>
          <a:latin typeface="Arial" charset="0"/>
        </a:defRPr>
      </a:lvl6pPr>
      <a:lvl7pPr marL="914400" algn="l" rtl="0" eaLnBrk="0" fontAlgn="base" hangingPunct="0">
        <a:spcBef>
          <a:spcPct val="0"/>
        </a:spcBef>
        <a:spcAft>
          <a:spcPct val="0"/>
        </a:spcAft>
        <a:defRPr sz="2800">
          <a:solidFill>
            <a:schemeClr val="tx1"/>
          </a:solidFill>
          <a:latin typeface="Arial" charset="0"/>
        </a:defRPr>
      </a:lvl7pPr>
      <a:lvl8pPr marL="1371600" algn="l" rtl="0" eaLnBrk="0" fontAlgn="base" hangingPunct="0">
        <a:spcBef>
          <a:spcPct val="0"/>
        </a:spcBef>
        <a:spcAft>
          <a:spcPct val="0"/>
        </a:spcAft>
        <a:defRPr sz="2800">
          <a:solidFill>
            <a:schemeClr val="tx1"/>
          </a:solidFill>
          <a:latin typeface="Arial" charset="0"/>
        </a:defRPr>
      </a:lvl8pPr>
      <a:lvl9pPr marL="1828800" algn="l" rtl="0" eaLnBrk="0" fontAlgn="base" hangingPunct="0">
        <a:spcBef>
          <a:spcPct val="0"/>
        </a:spcBef>
        <a:spcAft>
          <a:spcPct val="0"/>
        </a:spcAft>
        <a:defRPr sz="2800">
          <a:solidFill>
            <a:schemeClr val="tx1"/>
          </a:solidFill>
          <a:latin typeface="Arial" charset="0"/>
        </a:defRPr>
      </a:lvl9pPr>
    </p:titleStyle>
    <p:bodyStyle>
      <a:lvl1pPr marL="342900" indent="-342900" algn="l" rtl="0" eaLnBrk="0" fontAlgn="base" hangingPunct="0">
        <a:spcBef>
          <a:spcPct val="50000"/>
        </a:spcBef>
        <a:spcAft>
          <a:spcPct val="0"/>
        </a:spcAft>
        <a:buClr>
          <a:schemeClr val="tx1"/>
        </a:buClr>
        <a:buSzPct val="85000"/>
        <a:buFont typeface="Wingdings" pitchFamily="2" charset="2"/>
        <a:defRPr sz="2400" b="1">
          <a:solidFill>
            <a:schemeClr val="tx1"/>
          </a:solidFill>
          <a:latin typeface="+mn-lt"/>
          <a:ea typeface="+mn-ea"/>
          <a:cs typeface="+mn-cs"/>
        </a:defRPr>
      </a:lvl1pPr>
      <a:lvl2pPr marL="406400" indent="-177800" algn="l" rtl="0" eaLnBrk="0" fontAlgn="base" hangingPunct="0">
        <a:spcBef>
          <a:spcPct val="50000"/>
        </a:spcBef>
        <a:spcAft>
          <a:spcPct val="0"/>
        </a:spcAft>
        <a:buClr>
          <a:schemeClr val="tx1"/>
        </a:buClr>
        <a:buChar char="•"/>
        <a:defRPr>
          <a:solidFill>
            <a:schemeClr val="tx1"/>
          </a:solidFill>
          <a:latin typeface="+mn-lt"/>
        </a:defRPr>
      </a:lvl2pPr>
      <a:lvl3pPr marL="695325" indent="-174625" algn="l" rtl="0" eaLnBrk="0" fontAlgn="base" hangingPunct="0">
        <a:spcBef>
          <a:spcPct val="50000"/>
        </a:spcBef>
        <a:spcAft>
          <a:spcPct val="0"/>
        </a:spcAft>
        <a:buClr>
          <a:schemeClr val="tx1"/>
        </a:buClr>
        <a:buChar char="–"/>
        <a:defRPr sz="1400">
          <a:solidFill>
            <a:schemeClr val="tx1"/>
          </a:solidFill>
          <a:latin typeface="+mn-lt"/>
        </a:defRPr>
      </a:lvl3pPr>
      <a:lvl4pPr marL="1028700" indent="-169863" algn="l" rtl="0" eaLnBrk="0" fontAlgn="base" hangingPunct="0">
        <a:spcBef>
          <a:spcPct val="50000"/>
        </a:spcBef>
        <a:spcAft>
          <a:spcPct val="0"/>
        </a:spcAft>
        <a:buClr>
          <a:schemeClr val="tx1"/>
        </a:buClr>
        <a:buSzPct val="80000"/>
        <a:buFont typeface="Wingdings" pitchFamily="2" charset="2"/>
        <a:buChar char="Ø"/>
        <a:defRPr sz="1400">
          <a:solidFill>
            <a:schemeClr val="tx1"/>
          </a:solidFill>
          <a:latin typeface="+mn-lt"/>
        </a:defRPr>
      </a:lvl4pPr>
      <a:lvl5pPr marL="1371600" indent="-180975" algn="l" rtl="0" eaLnBrk="0" fontAlgn="base" hangingPunct="0">
        <a:spcBef>
          <a:spcPct val="50000"/>
        </a:spcBef>
        <a:spcAft>
          <a:spcPct val="0"/>
        </a:spcAft>
        <a:buClr>
          <a:schemeClr val="tx1"/>
        </a:buClr>
        <a:buChar char="–"/>
        <a:defRPr sz="1400">
          <a:solidFill>
            <a:schemeClr val="tx1"/>
          </a:solidFill>
          <a:latin typeface="+mn-lt"/>
        </a:defRPr>
      </a:lvl5pPr>
      <a:lvl6pPr marL="1828800" indent="-180975" algn="l" rtl="0" eaLnBrk="0" fontAlgn="base" hangingPunct="0">
        <a:spcBef>
          <a:spcPct val="50000"/>
        </a:spcBef>
        <a:spcAft>
          <a:spcPct val="0"/>
        </a:spcAft>
        <a:buClr>
          <a:schemeClr val="tx1"/>
        </a:buClr>
        <a:buChar char="–"/>
        <a:defRPr sz="1400">
          <a:solidFill>
            <a:schemeClr val="tx1"/>
          </a:solidFill>
          <a:latin typeface="+mn-lt"/>
        </a:defRPr>
      </a:lvl6pPr>
      <a:lvl7pPr marL="2286000" indent="-180975" algn="l" rtl="0" eaLnBrk="0" fontAlgn="base" hangingPunct="0">
        <a:spcBef>
          <a:spcPct val="50000"/>
        </a:spcBef>
        <a:spcAft>
          <a:spcPct val="0"/>
        </a:spcAft>
        <a:buClr>
          <a:schemeClr val="tx1"/>
        </a:buClr>
        <a:buChar char="–"/>
        <a:defRPr sz="1400">
          <a:solidFill>
            <a:schemeClr val="tx1"/>
          </a:solidFill>
          <a:latin typeface="+mn-lt"/>
        </a:defRPr>
      </a:lvl7pPr>
      <a:lvl8pPr marL="2743200" indent="-180975" algn="l" rtl="0" eaLnBrk="0" fontAlgn="base" hangingPunct="0">
        <a:spcBef>
          <a:spcPct val="50000"/>
        </a:spcBef>
        <a:spcAft>
          <a:spcPct val="0"/>
        </a:spcAft>
        <a:buClr>
          <a:schemeClr val="tx1"/>
        </a:buClr>
        <a:buChar char="–"/>
        <a:defRPr sz="1400">
          <a:solidFill>
            <a:schemeClr val="tx1"/>
          </a:solidFill>
          <a:latin typeface="+mn-lt"/>
        </a:defRPr>
      </a:lvl8pPr>
      <a:lvl9pPr marL="3200400" indent="-180975" algn="l" rtl="0" eaLnBrk="0" fontAlgn="base" hangingPunct="0">
        <a:spcBef>
          <a:spcPct val="50000"/>
        </a:spcBef>
        <a:spcAft>
          <a:spcPct val="0"/>
        </a:spcAft>
        <a:buClr>
          <a:schemeClr val="tx1"/>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442913" y="3235404"/>
            <a:ext cx="7991475" cy="1107996"/>
          </a:xfrm>
        </p:spPr>
        <p:txBody>
          <a:bodyPr/>
          <a:lstStyle/>
          <a:p>
            <a:pPr marL="685800" indent="-685800"/>
            <a:r>
              <a:rPr lang="en-US" dirty="0" err="1" smtClean="0"/>
              <a:t>Rousseff</a:t>
            </a:r>
            <a:r>
              <a:rPr lang="en-US" dirty="0" smtClean="0"/>
              <a:t>: navigating a more challenging global outlook</a:t>
            </a:r>
          </a:p>
        </p:txBody>
      </p:sp>
      <p:sp>
        <p:nvSpPr>
          <p:cNvPr id="5123" name="Rectangle 5"/>
          <p:cNvSpPr>
            <a:spLocks noGrp="1" noChangeArrowheads="1"/>
          </p:cNvSpPr>
          <p:nvPr>
            <p:ph type="subTitle" idx="1"/>
          </p:nvPr>
        </p:nvSpPr>
        <p:spPr>
          <a:xfrm>
            <a:off x="1128713" y="4427538"/>
            <a:ext cx="7305675" cy="304800"/>
          </a:xfrm>
        </p:spPr>
        <p:txBody>
          <a:bodyPr/>
          <a:lstStyle/>
          <a:p>
            <a:pPr marL="0" indent="0"/>
            <a:endParaRPr lang="en-US" dirty="0" smtClean="0"/>
          </a:p>
        </p:txBody>
      </p:sp>
    </p:spTree>
  </p:cSld>
  <p:clrMapOvr>
    <a:masterClrMapping/>
  </p:clrMapOvr>
  <p:transition advClick="0" advTm="4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76250" y="966788"/>
            <a:ext cx="8201025" cy="493712"/>
          </a:xfrm>
        </p:spPr>
        <p:txBody>
          <a:bodyPr/>
          <a:lstStyle/>
          <a:p>
            <a:r>
              <a:rPr lang="en-US" dirty="0" err="1" smtClean="0"/>
              <a:t>Rousseff’s</a:t>
            </a:r>
            <a:r>
              <a:rPr lang="en-US" dirty="0" smtClean="0"/>
              <a:t> resilient approval ratings</a:t>
            </a:r>
          </a:p>
        </p:txBody>
      </p:sp>
      <p:sp>
        <p:nvSpPr>
          <p:cNvPr id="6148" name="Slide Number Placeholder 3"/>
          <p:cNvSpPr>
            <a:spLocks noGrp="1"/>
          </p:cNvSpPr>
          <p:nvPr>
            <p:ph type="sldNum" sz="quarter" idx="10"/>
          </p:nvPr>
        </p:nvSpPr>
        <p:spPr>
          <a:noFill/>
        </p:spPr>
        <p:txBody>
          <a:bodyPr/>
          <a:lstStyle>
            <a:lvl1pPr>
              <a:defRPr sz="900">
                <a:solidFill>
                  <a:schemeClr val="tx1"/>
                </a:solidFill>
                <a:latin typeface="Arial" charset="0"/>
              </a:defRPr>
            </a:lvl1pPr>
            <a:lvl2pPr marL="742950" indent="-285750">
              <a:defRPr sz="900">
                <a:solidFill>
                  <a:schemeClr val="tx1"/>
                </a:solidFill>
                <a:latin typeface="Arial" charset="0"/>
              </a:defRPr>
            </a:lvl2pPr>
            <a:lvl3pPr marL="1143000" indent="-228600">
              <a:defRPr sz="900">
                <a:solidFill>
                  <a:schemeClr val="tx1"/>
                </a:solidFill>
                <a:latin typeface="Arial" charset="0"/>
              </a:defRPr>
            </a:lvl3pPr>
            <a:lvl4pPr marL="1600200" indent="-228600">
              <a:defRPr sz="900">
                <a:solidFill>
                  <a:schemeClr val="tx1"/>
                </a:solidFill>
                <a:latin typeface="Arial" charset="0"/>
              </a:defRPr>
            </a:lvl4pPr>
            <a:lvl5pPr marL="2057400" indent="-228600">
              <a:defRPr sz="900">
                <a:solidFill>
                  <a:schemeClr val="tx1"/>
                </a:solidFill>
                <a:latin typeface="Arial" charset="0"/>
              </a:defRPr>
            </a:lvl5pPr>
            <a:lvl6pPr marL="2514600" indent="-228600" eaLnBrk="0" fontAlgn="base" hangingPunct="0">
              <a:lnSpc>
                <a:spcPct val="110000"/>
              </a:lnSpc>
              <a:spcBef>
                <a:spcPct val="0"/>
              </a:spcBef>
              <a:spcAft>
                <a:spcPct val="0"/>
              </a:spcAft>
              <a:buChar char="•"/>
              <a:defRPr sz="900">
                <a:solidFill>
                  <a:schemeClr val="tx1"/>
                </a:solidFill>
                <a:latin typeface="Arial" charset="0"/>
              </a:defRPr>
            </a:lvl6pPr>
            <a:lvl7pPr marL="2971800" indent="-228600" eaLnBrk="0" fontAlgn="base" hangingPunct="0">
              <a:lnSpc>
                <a:spcPct val="110000"/>
              </a:lnSpc>
              <a:spcBef>
                <a:spcPct val="0"/>
              </a:spcBef>
              <a:spcAft>
                <a:spcPct val="0"/>
              </a:spcAft>
              <a:buChar char="•"/>
              <a:defRPr sz="900">
                <a:solidFill>
                  <a:schemeClr val="tx1"/>
                </a:solidFill>
                <a:latin typeface="Arial" charset="0"/>
              </a:defRPr>
            </a:lvl7pPr>
            <a:lvl8pPr marL="3429000" indent="-228600" eaLnBrk="0" fontAlgn="base" hangingPunct="0">
              <a:lnSpc>
                <a:spcPct val="110000"/>
              </a:lnSpc>
              <a:spcBef>
                <a:spcPct val="0"/>
              </a:spcBef>
              <a:spcAft>
                <a:spcPct val="0"/>
              </a:spcAft>
              <a:buChar char="•"/>
              <a:defRPr sz="900">
                <a:solidFill>
                  <a:schemeClr val="tx1"/>
                </a:solidFill>
                <a:latin typeface="Arial" charset="0"/>
              </a:defRPr>
            </a:lvl8pPr>
            <a:lvl9pPr marL="3886200" indent="-228600" eaLnBrk="0" fontAlgn="base" hangingPunct="0">
              <a:lnSpc>
                <a:spcPct val="110000"/>
              </a:lnSpc>
              <a:spcBef>
                <a:spcPct val="0"/>
              </a:spcBef>
              <a:spcAft>
                <a:spcPct val="0"/>
              </a:spcAft>
              <a:buChar char="•"/>
              <a:defRPr sz="900">
                <a:solidFill>
                  <a:schemeClr val="tx1"/>
                </a:solidFill>
                <a:latin typeface="Arial" charset="0"/>
              </a:defRPr>
            </a:lvl9pPr>
          </a:lstStyle>
          <a:p>
            <a:fld id="{6C6494C3-1548-4AEF-AB1F-818A605A8962}" type="slidenum">
              <a:rPr lang="en-US" smtClean="0"/>
              <a:pPr/>
              <a:t>1</a:t>
            </a:fld>
            <a:endParaRPr lang="en-US" smtClean="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89315" y="1657349"/>
            <a:ext cx="5477925" cy="4654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reform agenda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94578776"/>
              </p:ext>
            </p:extLst>
          </p:nvPr>
        </p:nvGraphicFramePr>
        <p:xfrm>
          <a:off x="627961" y="1622469"/>
          <a:ext cx="7403335" cy="4653230"/>
        </p:xfrm>
        <a:graphic>
          <a:graphicData uri="http://schemas.openxmlformats.org/drawingml/2006/table">
            <a:tbl>
              <a:tblPr firstRow="1" firstCol="1" bandRow="1"/>
              <a:tblGrid>
                <a:gridCol w="3020877"/>
                <a:gridCol w="2098093"/>
                <a:gridCol w="2284365"/>
              </a:tblGrid>
              <a:tr h="188443">
                <a:tc>
                  <a:txBody>
                    <a:bodyPr/>
                    <a:lstStyle/>
                    <a:p>
                      <a:pPr marL="0" marR="0" algn="ctr">
                        <a:lnSpc>
                          <a:spcPct val="115000"/>
                        </a:lnSpc>
                        <a:spcBef>
                          <a:spcPts val="0"/>
                        </a:spcBef>
                        <a:spcAft>
                          <a:spcPts val="0"/>
                        </a:spcAft>
                      </a:pPr>
                      <a:endParaRPr lang="en-US" sz="1200" dirty="0">
                        <a:solidFill>
                          <a:srgbClr val="365F91"/>
                        </a:solidFill>
                        <a:effectLst/>
                        <a:latin typeface="Calibri"/>
                        <a:ea typeface="Calibri"/>
                        <a:cs typeface="Times New Roman"/>
                      </a:endParaRPr>
                    </a:p>
                  </a:txBody>
                  <a:tcPr marL="22939" marR="2293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365F91"/>
                          </a:solidFill>
                          <a:effectLst/>
                          <a:latin typeface="Arial"/>
                          <a:ea typeface="Times New Roman"/>
                          <a:cs typeface="Times New Roman"/>
                        </a:rPr>
                        <a:t>Approval Probability</a:t>
                      </a:r>
                      <a:endParaRPr lang="en-US" sz="1200">
                        <a:solidFill>
                          <a:srgbClr val="365F91"/>
                        </a:solidFill>
                        <a:effectLst/>
                        <a:latin typeface="Calibri"/>
                        <a:ea typeface="Calibri"/>
                        <a:cs typeface="Times New Roman"/>
                      </a:endParaRPr>
                    </a:p>
                  </a:txBody>
                  <a:tcPr marL="22939" marR="2293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365F91"/>
                          </a:solidFill>
                          <a:effectLst/>
                          <a:latin typeface="Arial"/>
                          <a:ea typeface="Times New Roman"/>
                          <a:cs typeface="Times New Roman"/>
                        </a:rPr>
                        <a:t>Timing</a:t>
                      </a:r>
                      <a:endParaRPr lang="en-US" sz="1200">
                        <a:solidFill>
                          <a:srgbClr val="365F91"/>
                        </a:solidFill>
                        <a:effectLst/>
                        <a:latin typeface="Calibri"/>
                        <a:ea typeface="Calibri"/>
                        <a:cs typeface="Times New Roman"/>
                      </a:endParaRPr>
                    </a:p>
                  </a:txBody>
                  <a:tcPr marL="22939" marR="2293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88443">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a:solidFill>
                            <a:srgbClr val="365F91"/>
                          </a:solidFill>
                          <a:effectLst/>
                          <a:latin typeface="Arial"/>
                          <a:ea typeface="Times New Roman"/>
                          <a:cs typeface="Times New Roman"/>
                        </a:rPr>
                        <a:t> </a:t>
                      </a:r>
                      <a:r>
                        <a:rPr lang="en-US" sz="1200" b="1" dirty="0" smtClean="0">
                          <a:solidFill>
                            <a:srgbClr val="365F91"/>
                          </a:solidFill>
                          <a:effectLst/>
                          <a:latin typeface="+mn-lt"/>
                          <a:ea typeface="Times New Roman"/>
                          <a:cs typeface="Times New Roman"/>
                        </a:rPr>
                        <a:t>Structural and Fiscal Reforms</a:t>
                      </a:r>
                      <a:endParaRPr lang="en-US" sz="1400" dirty="0" smtClean="0">
                        <a:solidFill>
                          <a:srgbClr val="365F91"/>
                        </a:solidFill>
                        <a:effectLst/>
                        <a:latin typeface="Calibri"/>
                        <a:ea typeface="Calibri"/>
                        <a:cs typeface="Times New Roman"/>
                      </a:endParaRPr>
                    </a:p>
                  </a:txBody>
                  <a:tcPr marL="22939" marR="22939" marT="0"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 </a:t>
                      </a:r>
                      <a:endParaRPr lang="en-US" sz="1200">
                        <a:solidFill>
                          <a:srgbClr val="365F91"/>
                        </a:solidFill>
                        <a:effectLst/>
                        <a:latin typeface="Calibri"/>
                        <a:ea typeface="Calibri"/>
                        <a:cs typeface="Times New Roman"/>
                      </a:endParaRPr>
                    </a:p>
                  </a:txBody>
                  <a:tcPr marL="22939" marR="22939" marT="0"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 </a:t>
                      </a:r>
                      <a:endParaRPr lang="en-US" sz="1200">
                        <a:solidFill>
                          <a:srgbClr val="365F91"/>
                        </a:solidFill>
                        <a:effectLst/>
                        <a:latin typeface="Calibri"/>
                        <a:ea typeface="Calibri"/>
                        <a:cs typeface="Times New Roman"/>
                      </a:endParaRPr>
                    </a:p>
                  </a:txBody>
                  <a:tcPr marL="22939" marR="22939" marT="0"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188443">
                <a:tc>
                  <a:txBody>
                    <a:bodyPr/>
                    <a:lstStyle/>
                    <a:p>
                      <a:pPr marL="0" marR="0" algn="ctr">
                        <a:lnSpc>
                          <a:spcPct val="115000"/>
                        </a:lnSpc>
                        <a:spcBef>
                          <a:spcPts val="0"/>
                        </a:spcBef>
                        <a:spcAft>
                          <a:spcPts val="0"/>
                        </a:spcAft>
                      </a:pPr>
                      <a:r>
                        <a:rPr lang="en-US" sz="1100" dirty="0">
                          <a:solidFill>
                            <a:srgbClr val="365F91"/>
                          </a:solidFill>
                          <a:effectLst/>
                          <a:latin typeface="Arial"/>
                          <a:ea typeface="Times New Roman"/>
                          <a:cs typeface="Times New Roman"/>
                        </a:rPr>
                        <a:t>Public Sector Pension Regulation</a:t>
                      </a:r>
                      <a:endParaRPr lang="en-US" sz="1200" dirty="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70%</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1H 2012</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r>
              <a:tr h="188443">
                <a:tc>
                  <a:txBody>
                    <a:bodyPr/>
                    <a:lstStyle/>
                    <a:p>
                      <a:pPr marL="0" marR="0" algn="ctr">
                        <a:lnSpc>
                          <a:spcPct val="115000"/>
                        </a:lnSpc>
                        <a:spcBef>
                          <a:spcPts val="0"/>
                        </a:spcBef>
                        <a:spcAft>
                          <a:spcPts val="0"/>
                        </a:spcAft>
                      </a:pPr>
                      <a:r>
                        <a:rPr lang="en-US" sz="1100" dirty="0">
                          <a:solidFill>
                            <a:srgbClr val="365F91"/>
                          </a:solidFill>
                          <a:effectLst/>
                          <a:latin typeface="Arial"/>
                          <a:ea typeface="Times New Roman"/>
                          <a:cs typeface="Times New Roman"/>
                        </a:rPr>
                        <a:t>Public Sector Payroll Cap</a:t>
                      </a:r>
                      <a:endParaRPr lang="en-US" sz="1200" dirty="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30%</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1H 2013</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r>
              <a:tr h="188443">
                <a:tc>
                  <a:txBody>
                    <a:bodyPr/>
                    <a:lstStyle/>
                    <a:p>
                      <a:pPr marL="0" marR="0" algn="ctr">
                        <a:lnSpc>
                          <a:spcPct val="115000"/>
                        </a:lnSpc>
                        <a:spcBef>
                          <a:spcPts val="0"/>
                        </a:spcBef>
                        <a:spcAft>
                          <a:spcPts val="0"/>
                        </a:spcAft>
                      </a:pPr>
                      <a:r>
                        <a:rPr lang="en-US" sz="1100" dirty="0">
                          <a:solidFill>
                            <a:srgbClr val="365F91"/>
                          </a:solidFill>
                          <a:effectLst/>
                          <a:latin typeface="Arial"/>
                          <a:ea typeface="Times New Roman"/>
                          <a:cs typeface="Times New Roman"/>
                        </a:rPr>
                        <a:t>ICMS Reform</a:t>
                      </a:r>
                      <a:endParaRPr lang="en-US" sz="1200" dirty="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40%</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1H 2013</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r>
              <a:tr h="188443">
                <a:tc>
                  <a:txBody>
                    <a:bodyPr/>
                    <a:lstStyle/>
                    <a:p>
                      <a:pPr marL="0" marR="0" algn="ctr">
                        <a:lnSpc>
                          <a:spcPct val="115000"/>
                        </a:lnSpc>
                        <a:spcBef>
                          <a:spcPts val="0"/>
                        </a:spcBef>
                        <a:spcAft>
                          <a:spcPts val="0"/>
                        </a:spcAft>
                      </a:pPr>
                      <a:r>
                        <a:rPr lang="en-US" sz="1100" dirty="0">
                          <a:solidFill>
                            <a:srgbClr val="365F91"/>
                          </a:solidFill>
                          <a:effectLst/>
                          <a:latin typeface="Arial"/>
                          <a:ea typeface="Times New Roman"/>
                          <a:cs typeface="Times New Roman"/>
                        </a:rPr>
                        <a:t>Import ICMS Reform</a:t>
                      </a:r>
                      <a:endParaRPr lang="en-US" sz="1200" dirty="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60%</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1H 2012</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r>
              <a:tr h="188443">
                <a:tc>
                  <a:txBody>
                    <a:bodyPr/>
                    <a:lstStyle/>
                    <a:p>
                      <a:pPr marL="0" marR="0" algn="ctr">
                        <a:lnSpc>
                          <a:spcPct val="115000"/>
                        </a:lnSpc>
                        <a:spcBef>
                          <a:spcPts val="0"/>
                        </a:spcBef>
                        <a:spcAft>
                          <a:spcPts val="0"/>
                        </a:spcAft>
                      </a:pPr>
                      <a:r>
                        <a:rPr lang="en-US" sz="1100" dirty="0">
                          <a:solidFill>
                            <a:srgbClr val="365F91"/>
                          </a:solidFill>
                          <a:effectLst/>
                          <a:latin typeface="Arial"/>
                          <a:ea typeface="Times New Roman"/>
                          <a:cs typeface="Times New Roman"/>
                        </a:rPr>
                        <a:t>Savings Account Reform</a:t>
                      </a:r>
                      <a:endParaRPr lang="en-US" sz="1200" dirty="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solidFill>
                            <a:srgbClr val="365F91"/>
                          </a:solidFill>
                          <a:effectLst/>
                          <a:latin typeface="Arial"/>
                          <a:ea typeface="Times New Roman"/>
                          <a:cs typeface="Times New Roman"/>
                        </a:rPr>
                        <a:t>40%</a:t>
                      </a:r>
                      <a:endParaRPr lang="en-US" sz="1200" dirty="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2H 2012</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r>
              <a:tr h="188443">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 </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dirty="0">
                          <a:solidFill>
                            <a:srgbClr val="365F91"/>
                          </a:solidFill>
                          <a:effectLst/>
                          <a:latin typeface="Arial"/>
                          <a:ea typeface="Times New Roman"/>
                          <a:cs typeface="Times New Roman"/>
                        </a:rPr>
                        <a:t> </a:t>
                      </a:r>
                      <a:endParaRPr lang="en-US" sz="1200" dirty="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 </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r>
              <a:tr h="188443">
                <a:tc>
                  <a:txBody>
                    <a:bodyPr/>
                    <a:lstStyle/>
                    <a:p>
                      <a:pPr marL="0" marR="0" algn="ctr">
                        <a:lnSpc>
                          <a:spcPct val="115000"/>
                        </a:lnSpc>
                        <a:spcBef>
                          <a:spcPts val="0"/>
                        </a:spcBef>
                        <a:spcAft>
                          <a:spcPts val="0"/>
                        </a:spcAft>
                      </a:pPr>
                      <a:r>
                        <a:rPr lang="en-US" sz="1100" b="1">
                          <a:solidFill>
                            <a:srgbClr val="365F91"/>
                          </a:solidFill>
                          <a:effectLst/>
                          <a:latin typeface="Arial"/>
                          <a:ea typeface="Times New Roman"/>
                          <a:cs typeface="Times New Roman"/>
                        </a:rPr>
                        <a:t>Microeconomic Reforms</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b="1">
                          <a:solidFill>
                            <a:srgbClr val="365F91"/>
                          </a:solidFill>
                          <a:effectLst/>
                          <a:latin typeface="Arial"/>
                          <a:ea typeface="Times New Roman"/>
                          <a:cs typeface="Times New Roman"/>
                        </a:rPr>
                        <a:t>Probability</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b="1">
                          <a:solidFill>
                            <a:srgbClr val="365F91"/>
                          </a:solidFill>
                          <a:effectLst/>
                          <a:latin typeface="Arial"/>
                          <a:ea typeface="Times New Roman"/>
                          <a:cs typeface="Times New Roman"/>
                        </a:rPr>
                        <a:t>Timing</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r>
              <a:tr h="188443">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Government procurement reform</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dirty="0">
                          <a:solidFill>
                            <a:srgbClr val="365F91"/>
                          </a:solidFill>
                          <a:effectLst/>
                          <a:latin typeface="Arial"/>
                          <a:ea typeface="Times New Roman"/>
                          <a:cs typeface="Times New Roman"/>
                        </a:rPr>
                        <a:t>40%</a:t>
                      </a:r>
                      <a:endParaRPr lang="en-US" sz="1200" dirty="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1H 2013</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r>
              <a:tr h="188443">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Environmental Licensing</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solidFill>
                            <a:srgbClr val="365F91"/>
                          </a:solidFill>
                          <a:effectLst/>
                          <a:latin typeface="Arial"/>
                          <a:ea typeface="Times New Roman"/>
                          <a:cs typeface="Times New Roman"/>
                        </a:rPr>
                        <a:t>60%</a:t>
                      </a:r>
                      <a:endParaRPr lang="en-US" sz="1200" dirty="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1H 2012</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r>
              <a:tr h="188443">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Foreign Asset Amnesty</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30%</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1H 2012</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r>
              <a:tr h="188443">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Civil Aviation Liberalization</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solidFill>
                            <a:srgbClr val="365F91"/>
                          </a:solidFill>
                          <a:effectLst/>
                          <a:latin typeface="Arial"/>
                          <a:ea typeface="Times New Roman"/>
                          <a:cs typeface="Times New Roman"/>
                        </a:rPr>
                        <a:t>70%</a:t>
                      </a:r>
                      <a:endParaRPr lang="en-US" sz="1200" dirty="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2H 2012</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r>
              <a:tr h="188443">
                <a:tc>
                  <a:txBody>
                    <a:bodyPr/>
                    <a:lstStyle/>
                    <a:p>
                      <a:pPr algn="l"/>
                      <a:endParaRPr lang="en-US" sz="1200">
                        <a:solidFill>
                          <a:srgbClr val="365F91"/>
                        </a:solidFill>
                        <a:effectLst/>
                        <a:latin typeface="Calibri"/>
                        <a:cs typeface="Times New Roman"/>
                      </a:endParaRPr>
                    </a:p>
                  </a:txBody>
                  <a:tcPr marL="22939" marR="22939" marT="0" marB="0" anchor="ctr">
                    <a:lnL>
                      <a:noFill/>
                    </a:lnL>
                    <a:lnR>
                      <a:noFill/>
                    </a:lnR>
                    <a:lnT>
                      <a:noFill/>
                    </a:lnT>
                    <a:lnB>
                      <a:noFill/>
                    </a:lnB>
                    <a:solidFill>
                      <a:srgbClr val="D3DFEE"/>
                    </a:solidFill>
                  </a:tcPr>
                </a:tc>
                <a:tc>
                  <a:txBody>
                    <a:bodyPr/>
                    <a:lstStyle/>
                    <a:p>
                      <a:pPr algn="l"/>
                      <a:endParaRPr lang="en-US" sz="1200">
                        <a:solidFill>
                          <a:srgbClr val="365F91"/>
                        </a:solidFill>
                        <a:effectLst/>
                        <a:latin typeface="Calibri"/>
                        <a:cs typeface="Times New Roman"/>
                      </a:endParaRPr>
                    </a:p>
                  </a:txBody>
                  <a:tcPr marL="22939" marR="22939" marT="0" marB="0" anchor="ctr">
                    <a:lnL>
                      <a:noFill/>
                    </a:lnL>
                    <a:lnR>
                      <a:noFill/>
                    </a:lnR>
                    <a:lnT>
                      <a:noFill/>
                    </a:lnT>
                    <a:lnB>
                      <a:noFill/>
                    </a:lnB>
                    <a:solidFill>
                      <a:srgbClr val="D3DFEE"/>
                    </a:solidFill>
                  </a:tcPr>
                </a:tc>
                <a:tc>
                  <a:txBody>
                    <a:bodyPr/>
                    <a:lstStyle/>
                    <a:p>
                      <a:pPr algn="l"/>
                      <a:endParaRPr lang="en-US" sz="1200">
                        <a:solidFill>
                          <a:srgbClr val="365F91"/>
                        </a:solidFill>
                        <a:effectLst/>
                        <a:latin typeface="Calibri"/>
                        <a:cs typeface="Times New Roman"/>
                      </a:endParaRPr>
                    </a:p>
                  </a:txBody>
                  <a:tcPr marL="22939" marR="22939" marT="0" marB="0" anchor="ctr">
                    <a:lnL>
                      <a:noFill/>
                    </a:lnL>
                    <a:lnR>
                      <a:noFill/>
                    </a:lnR>
                    <a:lnT>
                      <a:noFill/>
                    </a:lnT>
                    <a:lnB>
                      <a:noFill/>
                    </a:lnB>
                    <a:solidFill>
                      <a:srgbClr val="D3DFEE"/>
                    </a:solidFill>
                  </a:tcPr>
                </a:tc>
              </a:tr>
              <a:tr h="188443">
                <a:tc>
                  <a:txBody>
                    <a:bodyPr/>
                    <a:lstStyle/>
                    <a:p>
                      <a:pPr marL="0" marR="0" algn="ctr">
                        <a:lnSpc>
                          <a:spcPct val="115000"/>
                        </a:lnSpc>
                        <a:spcBef>
                          <a:spcPts val="0"/>
                        </a:spcBef>
                        <a:spcAft>
                          <a:spcPts val="0"/>
                        </a:spcAft>
                      </a:pPr>
                      <a:r>
                        <a:rPr lang="en-US" sz="1100" b="1">
                          <a:solidFill>
                            <a:srgbClr val="365F91"/>
                          </a:solidFill>
                          <a:effectLst/>
                          <a:latin typeface="Arial"/>
                          <a:ea typeface="Times New Roman"/>
                          <a:cs typeface="Times New Roman"/>
                        </a:rPr>
                        <a:t>Sector Specific Reforms</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b="1" dirty="0">
                          <a:solidFill>
                            <a:srgbClr val="365F91"/>
                          </a:solidFill>
                          <a:effectLst/>
                          <a:latin typeface="Arial"/>
                          <a:ea typeface="Times New Roman"/>
                          <a:cs typeface="Times New Roman"/>
                        </a:rPr>
                        <a:t>Probability</a:t>
                      </a:r>
                      <a:endParaRPr lang="en-US" sz="1200" dirty="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b="1">
                          <a:solidFill>
                            <a:srgbClr val="365F91"/>
                          </a:solidFill>
                          <a:effectLst/>
                          <a:latin typeface="Arial"/>
                          <a:ea typeface="Times New Roman"/>
                          <a:cs typeface="Times New Roman"/>
                        </a:rPr>
                        <a:t>Timing</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r>
              <a:tr h="188443">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Oil Royalty Distribution</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70%</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1H 2012</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r>
              <a:tr h="188443">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Foreign Landownership Restrictions</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60%</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solidFill>
                            <a:srgbClr val="365F91"/>
                          </a:solidFill>
                          <a:effectLst/>
                          <a:latin typeface="Arial"/>
                          <a:ea typeface="Times New Roman"/>
                          <a:cs typeface="Times New Roman"/>
                        </a:rPr>
                        <a:t>2H 2012</a:t>
                      </a:r>
                      <a:endParaRPr lang="en-US" sz="1200" dirty="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r>
              <a:tr h="188443">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New Mining Code</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70%</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1h 2013</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r>
              <a:tr h="188443">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Utility Concession Renewal</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60%</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2H 2012</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r>
              <a:tr h="188443">
                <a:tc>
                  <a:txBody>
                    <a:bodyPr/>
                    <a:lstStyle/>
                    <a:p>
                      <a:pPr algn="l"/>
                      <a:endParaRPr lang="en-US" sz="1200">
                        <a:solidFill>
                          <a:srgbClr val="365F91"/>
                        </a:solidFill>
                        <a:effectLst/>
                        <a:latin typeface="Calibri"/>
                        <a:cs typeface="Times New Roman"/>
                      </a:endParaRPr>
                    </a:p>
                  </a:txBody>
                  <a:tcPr marL="22939" marR="22939" marT="0" marB="0" anchor="ctr">
                    <a:lnL>
                      <a:noFill/>
                    </a:lnL>
                    <a:lnR>
                      <a:noFill/>
                    </a:lnR>
                    <a:lnT>
                      <a:noFill/>
                    </a:lnT>
                    <a:lnB>
                      <a:noFill/>
                    </a:lnB>
                    <a:solidFill>
                      <a:srgbClr val="D3DFEE"/>
                    </a:solidFill>
                  </a:tcPr>
                </a:tc>
                <a:tc>
                  <a:txBody>
                    <a:bodyPr/>
                    <a:lstStyle/>
                    <a:p>
                      <a:pPr algn="l"/>
                      <a:endParaRPr lang="en-US" sz="1200">
                        <a:solidFill>
                          <a:srgbClr val="365F91"/>
                        </a:solidFill>
                        <a:effectLst/>
                        <a:latin typeface="Calibri"/>
                        <a:cs typeface="Times New Roman"/>
                      </a:endParaRPr>
                    </a:p>
                  </a:txBody>
                  <a:tcPr marL="22939" marR="22939" marT="0" marB="0" anchor="ctr">
                    <a:lnL>
                      <a:noFill/>
                    </a:lnL>
                    <a:lnR>
                      <a:noFill/>
                    </a:lnR>
                    <a:lnT>
                      <a:noFill/>
                    </a:lnT>
                    <a:lnB>
                      <a:noFill/>
                    </a:lnB>
                    <a:solidFill>
                      <a:srgbClr val="D3DFEE"/>
                    </a:solidFill>
                  </a:tcPr>
                </a:tc>
                <a:tc>
                  <a:txBody>
                    <a:bodyPr/>
                    <a:lstStyle/>
                    <a:p>
                      <a:pPr algn="l"/>
                      <a:endParaRPr lang="en-US" sz="1200" dirty="0">
                        <a:solidFill>
                          <a:srgbClr val="365F91"/>
                        </a:solidFill>
                        <a:effectLst/>
                        <a:latin typeface="Calibri"/>
                        <a:cs typeface="Times New Roman"/>
                      </a:endParaRPr>
                    </a:p>
                  </a:txBody>
                  <a:tcPr marL="22939" marR="22939" marT="0" marB="0" anchor="ctr">
                    <a:lnL>
                      <a:noFill/>
                    </a:lnL>
                    <a:lnR>
                      <a:noFill/>
                    </a:lnR>
                    <a:lnT>
                      <a:noFill/>
                    </a:lnT>
                    <a:lnB>
                      <a:noFill/>
                    </a:lnB>
                    <a:solidFill>
                      <a:srgbClr val="D3DFEE"/>
                    </a:solidFill>
                  </a:tcPr>
                </a:tc>
              </a:tr>
              <a:tr h="188443">
                <a:tc>
                  <a:txBody>
                    <a:bodyPr/>
                    <a:lstStyle/>
                    <a:p>
                      <a:pPr marL="0" marR="0" algn="ctr">
                        <a:lnSpc>
                          <a:spcPct val="115000"/>
                        </a:lnSpc>
                        <a:spcBef>
                          <a:spcPts val="0"/>
                        </a:spcBef>
                        <a:spcAft>
                          <a:spcPts val="0"/>
                        </a:spcAft>
                      </a:pPr>
                      <a:r>
                        <a:rPr lang="en-US" sz="1100" b="1">
                          <a:solidFill>
                            <a:srgbClr val="365F91"/>
                          </a:solidFill>
                          <a:effectLst/>
                          <a:latin typeface="Arial"/>
                          <a:ea typeface="Times New Roman"/>
                          <a:cs typeface="Times New Roman"/>
                        </a:rPr>
                        <a:t>Negative Fiscal Agenda</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b="1">
                          <a:solidFill>
                            <a:srgbClr val="365F91"/>
                          </a:solidFill>
                          <a:effectLst/>
                          <a:latin typeface="Arial"/>
                          <a:ea typeface="Times New Roman"/>
                          <a:cs typeface="Times New Roman"/>
                        </a:rPr>
                        <a:t>Probability</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b="1">
                          <a:solidFill>
                            <a:srgbClr val="365F91"/>
                          </a:solidFill>
                          <a:effectLst/>
                          <a:latin typeface="Arial"/>
                          <a:ea typeface="Times New Roman"/>
                          <a:cs typeface="Times New Roman"/>
                        </a:rPr>
                        <a:t>Timing</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r>
              <a:tr h="188443">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Pension “Factor” Repeal</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20%</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dirty="0">
                          <a:solidFill>
                            <a:srgbClr val="365F91"/>
                          </a:solidFill>
                          <a:effectLst/>
                          <a:latin typeface="Arial"/>
                          <a:ea typeface="Times New Roman"/>
                          <a:cs typeface="Times New Roman"/>
                        </a:rPr>
                        <a:t>2H 2012</a:t>
                      </a:r>
                      <a:endParaRPr lang="en-US" sz="1200" dirty="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r>
              <a:tr h="188443">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Constitutional Amendment 300</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solidFill>
                            <a:srgbClr val="365F91"/>
                          </a:solidFill>
                          <a:effectLst/>
                          <a:latin typeface="Arial"/>
                          <a:ea typeface="Calibri"/>
                          <a:cs typeface="Times New Roman"/>
                        </a:rPr>
                        <a:t>20%</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dirty="0">
                          <a:solidFill>
                            <a:srgbClr val="365F91"/>
                          </a:solidFill>
                          <a:effectLst/>
                          <a:latin typeface="Arial"/>
                          <a:ea typeface="Times New Roman"/>
                          <a:cs typeface="Times New Roman"/>
                        </a:rPr>
                        <a:t>2H 2012</a:t>
                      </a:r>
                      <a:endParaRPr lang="en-US" sz="1200" dirty="0">
                        <a:solidFill>
                          <a:srgbClr val="365F91"/>
                        </a:solidFill>
                        <a:effectLst/>
                        <a:latin typeface="Calibri"/>
                        <a:ea typeface="Calibri"/>
                        <a:cs typeface="Times New Roman"/>
                      </a:endParaRPr>
                    </a:p>
                  </a:txBody>
                  <a:tcPr marL="22939" marR="22939" marT="0" marB="0" anchor="ctr">
                    <a:lnL>
                      <a:noFill/>
                    </a:lnL>
                    <a:lnR>
                      <a:noFill/>
                    </a:lnR>
                    <a:lnT>
                      <a:noFill/>
                    </a:lnT>
                    <a:lnB>
                      <a:noFill/>
                    </a:lnB>
                  </a:tcPr>
                </a:tc>
              </a:tr>
              <a:tr h="188443">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Amendment 29 Regulation</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a:solidFill>
                            <a:srgbClr val="365F91"/>
                          </a:solidFill>
                          <a:effectLst/>
                          <a:latin typeface="Arial"/>
                          <a:ea typeface="Times New Roman"/>
                          <a:cs typeface="Times New Roman"/>
                        </a:rPr>
                        <a:t>55%</a:t>
                      </a:r>
                      <a:endParaRPr lang="en-US" sz="120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c>
                  <a:txBody>
                    <a:bodyPr/>
                    <a:lstStyle/>
                    <a:p>
                      <a:pPr marL="0" marR="0" algn="ctr">
                        <a:lnSpc>
                          <a:spcPct val="115000"/>
                        </a:lnSpc>
                        <a:spcBef>
                          <a:spcPts val="0"/>
                        </a:spcBef>
                        <a:spcAft>
                          <a:spcPts val="0"/>
                        </a:spcAft>
                      </a:pPr>
                      <a:r>
                        <a:rPr lang="en-US" sz="1100" dirty="0">
                          <a:solidFill>
                            <a:srgbClr val="365F91"/>
                          </a:solidFill>
                          <a:effectLst/>
                          <a:latin typeface="Arial"/>
                          <a:ea typeface="Times New Roman"/>
                          <a:cs typeface="Times New Roman"/>
                        </a:rPr>
                        <a:t>1H 2012</a:t>
                      </a:r>
                      <a:endParaRPr lang="en-US" sz="1200" dirty="0">
                        <a:solidFill>
                          <a:srgbClr val="365F91"/>
                        </a:solidFill>
                        <a:effectLst/>
                        <a:latin typeface="Calibri"/>
                        <a:ea typeface="Calibri"/>
                        <a:cs typeface="Times New Roman"/>
                      </a:endParaRPr>
                    </a:p>
                  </a:txBody>
                  <a:tcPr marL="22939" marR="22939" marT="0" marB="0" anchor="ctr">
                    <a:lnL>
                      <a:noFill/>
                    </a:lnL>
                    <a:lnR>
                      <a:noFill/>
                    </a:lnR>
                    <a:lnT>
                      <a:noFill/>
                    </a:lnT>
                    <a:lnB>
                      <a:noFill/>
                    </a:lnB>
                    <a:solidFill>
                      <a:srgbClr val="D3DFEE"/>
                    </a:solidFill>
                  </a:tcPr>
                </a:tc>
              </a:tr>
            </a:tbl>
          </a:graphicData>
        </a:graphic>
      </p:graphicFrame>
      <p:sp>
        <p:nvSpPr>
          <p:cNvPr id="4" name="Slide Number Placeholder 3"/>
          <p:cNvSpPr>
            <a:spLocks noGrp="1"/>
          </p:cNvSpPr>
          <p:nvPr>
            <p:ph type="sldNum" sz="quarter" idx="10"/>
          </p:nvPr>
        </p:nvSpPr>
        <p:spPr/>
        <p:txBody>
          <a:bodyPr/>
          <a:lstStyle/>
          <a:p>
            <a:pPr>
              <a:defRPr/>
            </a:pPr>
            <a:fld id="{CB54FD25-8E9F-4F9B-A774-0F363ACFFAAC}" type="slidenum">
              <a:rPr lang="en-US" smtClean="0"/>
              <a:pPr>
                <a:defRPr/>
              </a:pPr>
              <a:t>2</a:t>
            </a:fld>
            <a:endParaRPr lang="en-US"/>
          </a:p>
        </p:txBody>
      </p:sp>
    </p:spTree>
    <p:extLst>
      <p:ext uri="{BB962C8B-B14F-4D97-AF65-F5344CB8AC3E}">
        <p14:creationId xmlns:p14="http://schemas.microsoft.com/office/powerpoint/2010/main" val="168261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2-01-12 Garman Woodrow Wilson Slides">
  <a:themeElements>
    <a:clrScheme name="EG10 template 5">
      <a:dk1>
        <a:srgbClr val="000000"/>
      </a:dk1>
      <a:lt1>
        <a:srgbClr val="FFFFFF"/>
      </a:lt1>
      <a:dk2>
        <a:srgbClr val="003D7E"/>
      </a:dk2>
      <a:lt2>
        <a:srgbClr val="000000"/>
      </a:lt2>
      <a:accent1>
        <a:srgbClr val="E1E4DA"/>
      </a:accent1>
      <a:accent2>
        <a:srgbClr val="D4E6F1"/>
      </a:accent2>
      <a:accent3>
        <a:srgbClr val="FFFFFF"/>
      </a:accent3>
      <a:accent4>
        <a:srgbClr val="000000"/>
      </a:accent4>
      <a:accent5>
        <a:srgbClr val="EEEFEA"/>
      </a:accent5>
      <a:accent6>
        <a:srgbClr val="C0D0DA"/>
      </a:accent6>
      <a:hlink>
        <a:srgbClr val="A8CEE3"/>
      </a:hlink>
      <a:folHlink>
        <a:srgbClr val="7EB7D7"/>
      </a:folHlink>
    </a:clrScheme>
    <a:fontScheme name="EG10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ADBDD"/>
        </a:solidFill>
        <a:ln>
          <a:noFill/>
        </a:ln>
        <a:effectLst>
          <a:prstShdw prst="shdw17" dist="17961" dir="2700000">
            <a:srgbClr val="DADBDD">
              <a:gamma/>
              <a:shade val="60000"/>
              <a:invGamma/>
            </a:srgbClr>
          </a:prstShdw>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109728" tIns="109728" rIns="109728" bIns="109728" numCol="1" anchor="t" anchorCtr="0" compatLnSpc="1">
        <a:prstTxWarp prst="textNoShape">
          <a:avLst/>
        </a:prstTxWarp>
        <a:spAutoFit/>
      </a:bodyPr>
      <a:lstStyle>
        <a:defPPr marL="171450" marR="0" indent="-171450" algn="l" defTabSz="914400" rtl="0" eaLnBrk="0" fontAlgn="base" latinLnBrk="0" hangingPunct="0">
          <a:lnSpc>
            <a:spcPct val="110000"/>
          </a:lnSpc>
          <a:spcBef>
            <a:spcPct val="0"/>
          </a:spcBef>
          <a:spcAft>
            <a:spcPct val="0"/>
          </a:spcAft>
          <a:buClrTx/>
          <a:buSzTx/>
          <a:buFontTx/>
          <a:buAutoNum type="arabicPeriod"/>
          <a:tabLst/>
          <a:defRPr kumimoji="0" lang="en-US" sz="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DADBDD"/>
        </a:solidFill>
        <a:ln>
          <a:noFill/>
        </a:ln>
        <a:effectLst>
          <a:prstShdw prst="shdw17" dist="17961" dir="2700000">
            <a:srgbClr val="DADBDD">
              <a:gamma/>
              <a:shade val="60000"/>
              <a:invGamma/>
            </a:srgbClr>
          </a:prstShdw>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109728" tIns="109728" rIns="109728" bIns="109728" numCol="1" anchor="t" anchorCtr="0" compatLnSpc="1">
        <a:prstTxWarp prst="textNoShape">
          <a:avLst/>
        </a:prstTxWarp>
        <a:spAutoFit/>
      </a:bodyPr>
      <a:lstStyle>
        <a:defPPr marL="171450" marR="0" indent="-171450" algn="l" defTabSz="914400" rtl="0" eaLnBrk="0" fontAlgn="base" latinLnBrk="0" hangingPunct="0">
          <a:lnSpc>
            <a:spcPct val="110000"/>
          </a:lnSpc>
          <a:spcBef>
            <a:spcPct val="0"/>
          </a:spcBef>
          <a:spcAft>
            <a:spcPct val="0"/>
          </a:spcAft>
          <a:buClrTx/>
          <a:buSzTx/>
          <a:buFontTx/>
          <a:buAutoNum type="arabicPeriod"/>
          <a:tabLst/>
          <a:defRPr kumimoji="0" lang="en-US" sz="900" b="0" i="0" u="none" strike="noStrike" cap="none" normalizeH="0" baseline="0" smtClean="0">
            <a:ln>
              <a:noFill/>
            </a:ln>
            <a:solidFill>
              <a:schemeClr val="tx1"/>
            </a:solidFill>
            <a:effectLst/>
            <a:latin typeface="Arial" charset="0"/>
          </a:defRPr>
        </a:defPPr>
      </a:lstStyle>
    </a:lnDef>
  </a:objectDefaults>
  <a:extraClrSchemeLst>
    <a:extraClrScheme>
      <a:clrScheme name="EG10 template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G10 template 2">
        <a:dk1>
          <a:srgbClr val="000000"/>
        </a:dk1>
        <a:lt1>
          <a:srgbClr val="FFFFFF"/>
        </a:lt1>
        <a:dk2>
          <a:srgbClr val="000062"/>
        </a:dk2>
        <a:lt2>
          <a:srgbClr val="000000"/>
        </a:lt2>
        <a:accent1>
          <a:srgbClr val="E1E4DA"/>
        </a:accent1>
        <a:accent2>
          <a:srgbClr val="FEF2D2"/>
        </a:accent2>
        <a:accent3>
          <a:srgbClr val="FFFFFF"/>
        </a:accent3>
        <a:accent4>
          <a:srgbClr val="000000"/>
        </a:accent4>
        <a:accent5>
          <a:srgbClr val="EEEFEA"/>
        </a:accent5>
        <a:accent6>
          <a:srgbClr val="E6DBBE"/>
        </a:accent6>
        <a:hlink>
          <a:srgbClr val="C2C4F6"/>
        </a:hlink>
        <a:folHlink>
          <a:srgbClr val="FDE5A1"/>
        </a:folHlink>
      </a:clrScheme>
      <a:clrMap bg1="lt1" tx1="dk1" bg2="lt2" tx2="dk2" accent1="accent1" accent2="accent2" accent3="accent3" accent4="accent4" accent5="accent5" accent6="accent6" hlink="hlink" folHlink="folHlink"/>
    </a:extraClrScheme>
    <a:extraClrScheme>
      <a:clrScheme name="EG10 template 3">
        <a:dk1>
          <a:srgbClr val="000000"/>
        </a:dk1>
        <a:lt1>
          <a:srgbClr val="FFFFFF"/>
        </a:lt1>
        <a:dk2>
          <a:srgbClr val="000062"/>
        </a:dk2>
        <a:lt2>
          <a:srgbClr val="000000"/>
        </a:lt2>
        <a:accent1>
          <a:srgbClr val="E1E4DA"/>
        </a:accent1>
        <a:accent2>
          <a:srgbClr val="FEF2D2"/>
        </a:accent2>
        <a:accent3>
          <a:srgbClr val="FFFFFF"/>
        </a:accent3>
        <a:accent4>
          <a:srgbClr val="000000"/>
        </a:accent4>
        <a:accent5>
          <a:srgbClr val="EEEFEA"/>
        </a:accent5>
        <a:accent6>
          <a:srgbClr val="E6DBBE"/>
        </a:accent6>
        <a:hlink>
          <a:srgbClr val="B4BFEE"/>
        </a:hlink>
        <a:folHlink>
          <a:srgbClr val="FDE5A1"/>
        </a:folHlink>
      </a:clrScheme>
      <a:clrMap bg1="lt1" tx1="dk1" bg2="lt2" tx2="dk2" accent1="accent1" accent2="accent2" accent3="accent3" accent4="accent4" accent5="accent5" accent6="accent6" hlink="hlink" folHlink="folHlink"/>
    </a:extraClrScheme>
    <a:extraClrScheme>
      <a:clrScheme name="EG10 template 4">
        <a:dk1>
          <a:srgbClr val="000000"/>
        </a:dk1>
        <a:lt1>
          <a:srgbClr val="FFFFFF"/>
        </a:lt1>
        <a:dk2>
          <a:srgbClr val="003D7E"/>
        </a:dk2>
        <a:lt2>
          <a:srgbClr val="000000"/>
        </a:lt2>
        <a:accent1>
          <a:srgbClr val="E1E4DA"/>
        </a:accent1>
        <a:accent2>
          <a:srgbClr val="FEF2D2"/>
        </a:accent2>
        <a:accent3>
          <a:srgbClr val="FFFFFF"/>
        </a:accent3>
        <a:accent4>
          <a:srgbClr val="000000"/>
        </a:accent4>
        <a:accent5>
          <a:srgbClr val="EEEFEA"/>
        </a:accent5>
        <a:accent6>
          <a:srgbClr val="E6DBBE"/>
        </a:accent6>
        <a:hlink>
          <a:srgbClr val="B4BFEE"/>
        </a:hlink>
        <a:folHlink>
          <a:srgbClr val="FDE5A1"/>
        </a:folHlink>
      </a:clrScheme>
      <a:clrMap bg1="lt1" tx1="dk1" bg2="lt2" tx2="dk2" accent1="accent1" accent2="accent2" accent3="accent3" accent4="accent4" accent5="accent5" accent6="accent6" hlink="hlink" folHlink="folHlink"/>
    </a:extraClrScheme>
    <a:extraClrScheme>
      <a:clrScheme name="EG10 template 5">
        <a:dk1>
          <a:srgbClr val="000000"/>
        </a:dk1>
        <a:lt1>
          <a:srgbClr val="FFFFFF"/>
        </a:lt1>
        <a:dk2>
          <a:srgbClr val="003D7E"/>
        </a:dk2>
        <a:lt2>
          <a:srgbClr val="000000"/>
        </a:lt2>
        <a:accent1>
          <a:srgbClr val="E1E4DA"/>
        </a:accent1>
        <a:accent2>
          <a:srgbClr val="D4E6F1"/>
        </a:accent2>
        <a:accent3>
          <a:srgbClr val="FFFFFF"/>
        </a:accent3>
        <a:accent4>
          <a:srgbClr val="000000"/>
        </a:accent4>
        <a:accent5>
          <a:srgbClr val="EEEFEA"/>
        </a:accent5>
        <a:accent6>
          <a:srgbClr val="C0D0DA"/>
        </a:accent6>
        <a:hlink>
          <a:srgbClr val="A8CEE3"/>
        </a:hlink>
        <a:folHlink>
          <a:srgbClr val="7EB7D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urasia template - narrow column">
  <a:themeElements>
    <a:clrScheme name="1_Eurasia template - narrow column 5">
      <a:dk1>
        <a:srgbClr val="000000"/>
      </a:dk1>
      <a:lt1>
        <a:srgbClr val="FFFFFF"/>
      </a:lt1>
      <a:dk2>
        <a:srgbClr val="003D7E"/>
      </a:dk2>
      <a:lt2>
        <a:srgbClr val="000000"/>
      </a:lt2>
      <a:accent1>
        <a:srgbClr val="E1E4DA"/>
      </a:accent1>
      <a:accent2>
        <a:srgbClr val="D4E6F1"/>
      </a:accent2>
      <a:accent3>
        <a:srgbClr val="FFFFFF"/>
      </a:accent3>
      <a:accent4>
        <a:srgbClr val="000000"/>
      </a:accent4>
      <a:accent5>
        <a:srgbClr val="EEEFEA"/>
      </a:accent5>
      <a:accent6>
        <a:srgbClr val="C0D0DA"/>
      </a:accent6>
      <a:hlink>
        <a:srgbClr val="A8CEE3"/>
      </a:hlink>
      <a:folHlink>
        <a:srgbClr val="7EB7D7"/>
      </a:folHlink>
    </a:clrScheme>
    <a:fontScheme name="1_Eurasia template - narrow colum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ADBDD"/>
        </a:solidFill>
        <a:ln>
          <a:noFill/>
        </a:ln>
        <a:effectLst>
          <a:prstShdw prst="shdw17" dist="17961" dir="2700000">
            <a:srgbClr val="DADBDD">
              <a:gamma/>
              <a:shade val="60000"/>
              <a:invGamma/>
            </a:srgbClr>
          </a:prstShdw>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109728" tIns="109728" rIns="109728" bIns="109728" numCol="1" anchor="t" anchorCtr="0" compatLnSpc="1">
        <a:prstTxWarp prst="textNoShape">
          <a:avLst/>
        </a:prstTxWarp>
        <a:spAutoFit/>
      </a:bodyPr>
      <a:lstStyle>
        <a:defPPr marL="171450" marR="0" indent="-171450" algn="l" defTabSz="914400" rtl="0" eaLnBrk="0" fontAlgn="base" latinLnBrk="0" hangingPunct="0">
          <a:lnSpc>
            <a:spcPct val="110000"/>
          </a:lnSpc>
          <a:spcBef>
            <a:spcPct val="0"/>
          </a:spcBef>
          <a:spcAft>
            <a:spcPct val="0"/>
          </a:spcAft>
          <a:buClrTx/>
          <a:buSzTx/>
          <a:buFontTx/>
          <a:buAutoNum type="arabicPeriod"/>
          <a:tabLst/>
          <a:defRPr kumimoji="0" lang="en-US" sz="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DADBDD"/>
        </a:solidFill>
        <a:ln>
          <a:noFill/>
        </a:ln>
        <a:effectLst>
          <a:prstShdw prst="shdw17" dist="17961" dir="2700000">
            <a:srgbClr val="DADBDD">
              <a:gamma/>
              <a:shade val="60000"/>
              <a:invGamma/>
            </a:srgbClr>
          </a:prstShdw>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109728" tIns="109728" rIns="109728" bIns="109728" numCol="1" anchor="t" anchorCtr="0" compatLnSpc="1">
        <a:prstTxWarp prst="textNoShape">
          <a:avLst/>
        </a:prstTxWarp>
        <a:spAutoFit/>
      </a:bodyPr>
      <a:lstStyle>
        <a:defPPr marL="171450" marR="0" indent="-171450" algn="l" defTabSz="914400" rtl="0" eaLnBrk="0" fontAlgn="base" latinLnBrk="0" hangingPunct="0">
          <a:lnSpc>
            <a:spcPct val="110000"/>
          </a:lnSpc>
          <a:spcBef>
            <a:spcPct val="0"/>
          </a:spcBef>
          <a:spcAft>
            <a:spcPct val="0"/>
          </a:spcAft>
          <a:buClrTx/>
          <a:buSzTx/>
          <a:buFontTx/>
          <a:buAutoNum type="arabicPeriod"/>
          <a:tabLst/>
          <a:defRPr kumimoji="0" lang="en-US" sz="900" b="0" i="0" u="none" strike="noStrike" cap="none" normalizeH="0" baseline="0" smtClean="0">
            <a:ln>
              <a:noFill/>
            </a:ln>
            <a:solidFill>
              <a:schemeClr val="tx1"/>
            </a:solidFill>
            <a:effectLst/>
            <a:latin typeface="Arial" charset="0"/>
          </a:defRPr>
        </a:defPPr>
      </a:lstStyle>
    </a:lnDef>
  </a:objectDefaults>
  <a:extraClrSchemeLst>
    <a:extraClrScheme>
      <a:clrScheme name="1_Eurasia template - narrow column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Eurasia template - narrow column 2">
        <a:dk1>
          <a:srgbClr val="000000"/>
        </a:dk1>
        <a:lt1>
          <a:srgbClr val="FFFFFF"/>
        </a:lt1>
        <a:dk2>
          <a:srgbClr val="000062"/>
        </a:dk2>
        <a:lt2>
          <a:srgbClr val="000000"/>
        </a:lt2>
        <a:accent1>
          <a:srgbClr val="E1E4DA"/>
        </a:accent1>
        <a:accent2>
          <a:srgbClr val="FEF2D2"/>
        </a:accent2>
        <a:accent3>
          <a:srgbClr val="FFFFFF"/>
        </a:accent3>
        <a:accent4>
          <a:srgbClr val="000000"/>
        </a:accent4>
        <a:accent5>
          <a:srgbClr val="EEEFEA"/>
        </a:accent5>
        <a:accent6>
          <a:srgbClr val="E6DBBE"/>
        </a:accent6>
        <a:hlink>
          <a:srgbClr val="C2C4F6"/>
        </a:hlink>
        <a:folHlink>
          <a:srgbClr val="FDE5A1"/>
        </a:folHlink>
      </a:clrScheme>
      <a:clrMap bg1="lt1" tx1="dk1" bg2="lt2" tx2="dk2" accent1="accent1" accent2="accent2" accent3="accent3" accent4="accent4" accent5="accent5" accent6="accent6" hlink="hlink" folHlink="folHlink"/>
    </a:extraClrScheme>
    <a:extraClrScheme>
      <a:clrScheme name="1_Eurasia template - narrow column 3">
        <a:dk1>
          <a:srgbClr val="000000"/>
        </a:dk1>
        <a:lt1>
          <a:srgbClr val="FFFFFF"/>
        </a:lt1>
        <a:dk2>
          <a:srgbClr val="000062"/>
        </a:dk2>
        <a:lt2>
          <a:srgbClr val="000000"/>
        </a:lt2>
        <a:accent1>
          <a:srgbClr val="E1E4DA"/>
        </a:accent1>
        <a:accent2>
          <a:srgbClr val="FEF2D2"/>
        </a:accent2>
        <a:accent3>
          <a:srgbClr val="FFFFFF"/>
        </a:accent3>
        <a:accent4>
          <a:srgbClr val="000000"/>
        </a:accent4>
        <a:accent5>
          <a:srgbClr val="EEEFEA"/>
        </a:accent5>
        <a:accent6>
          <a:srgbClr val="E6DBBE"/>
        </a:accent6>
        <a:hlink>
          <a:srgbClr val="B4BFEE"/>
        </a:hlink>
        <a:folHlink>
          <a:srgbClr val="FDE5A1"/>
        </a:folHlink>
      </a:clrScheme>
      <a:clrMap bg1="lt1" tx1="dk1" bg2="lt2" tx2="dk2" accent1="accent1" accent2="accent2" accent3="accent3" accent4="accent4" accent5="accent5" accent6="accent6" hlink="hlink" folHlink="folHlink"/>
    </a:extraClrScheme>
    <a:extraClrScheme>
      <a:clrScheme name="1_Eurasia template - narrow column 4">
        <a:dk1>
          <a:srgbClr val="000000"/>
        </a:dk1>
        <a:lt1>
          <a:srgbClr val="FFFFFF"/>
        </a:lt1>
        <a:dk2>
          <a:srgbClr val="003D7E"/>
        </a:dk2>
        <a:lt2>
          <a:srgbClr val="000000"/>
        </a:lt2>
        <a:accent1>
          <a:srgbClr val="E1E4DA"/>
        </a:accent1>
        <a:accent2>
          <a:srgbClr val="FEF2D2"/>
        </a:accent2>
        <a:accent3>
          <a:srgbClr val="FFFFFF"/>
        </a:accent3>
        <a:accent4>
          <a:srgbClr val="000000"/>
        </a:accent4>
        <a:accent5>
          <a:srgbClr val="EEEFEA"/>
        </a:accent5>
        <a:accent6>
          <a:srgbClr val="E6DBBE"/>
        </a:accent6>
        <a:hlink>
          <a:srgbClr val="B4BFEE"/>
        </a:hlink>
        <a:folHlink>
          <a:srgbClr val="FDE5A1"/>
        </a:folHlink>
      </a:clrScheme>
      <a:clrMap bg1="lt1" tx1="dk1" bg2="lt2" tx2="dk2" accent1="accent1" accent2="accent2" accent3="accent3" accent4="accent4" accent5="accent5" accent6="accent6" hlink="hlink" folHlink="folHlink"/>
    </a:extraClrScheme>
    <a:extraClrScheme>
      <a:clrScheme name="1_Eurasia template - narrow column 5">
        <a:dk1>
          <a:srgbClr val="000000"/>
        </a:dk1>
        <a:lt1>
          <a:srgbClr val="FFFFFF"/>
        </a:lt1>
        <a:dk2>
          <a:srgbClr val="003D7E"/>
        </a:dk2>
        <a:lt2>
          <a:srgbClr val="000000"/>
        </a:lt2>
        <a:accent1>
          <a:srgbClr val="E1E4DA"/>
        </a:accent1>
        <a:accent2>
          <a:srgbClr val="D4E6F1"/>
        </a:accent2>
        <a:accent3>
          <a:srgbClr val="FFFFFF"/>
        </a:accent3>
        <a:accent4>
          <a:srgbClr val="000000"/>
        </a:accent4>
        <a:accent5>
          <a:srgbClr val="EEEFEA"/>
        </a:accent5>
        <a:accent6>
          <a:srgbClr val="C0D0DA"/>
        </a:accent6>
        <a:hlink>
          <a:srgbClr val="A8CEE3"/>
        </a:hlink>
        <a:folHlink>
          <a:srgbClr val="7EB7D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gal copy - end slide">
  <a:themeElements>
    <a:clrScheme name="Legal copy - end slide 5">
      <a:dk1>
        <a:srgbClr val="000000"/>
      </a:dk1>
      <a:lt1>
        <a:srgbClr val="FFFFFF"/>
      </a:lt1>
      <a:dk2>
        <a:srgbClr val="003D7E"/>
      </a:dk2>
      <a:lt2>
        <a:srgbClr val="000000"/>
      </a:lt2>
      <a:accent1>
        <a:srgbClr val="E1E4DA"/>
      </a:accent1>
      <a:accent2>
        <a:srgbClr val="D4E6F1"/>
      </a:accent2>
      <a:accent3>
        <a:srgbClr val="FFFFFF"/>
      </a:accent3>
      <a:accent4>
        <a:srgbClr val="000000"/>
      </a:accent4>
      <a:accent5>
        <a:srgbClr val="EEEFEA"/>
      </a:accent5>
      <a:accent6>
        <a:srgbClr val="C0D0DA"/>
      </a:accent6>
      <a:hlink>
        <a:srgbClr val="A8CEE3"/>
      </a:hlink>
      <a:folHlink>
        <a:srgbClr val="7EB7D7"/>
      </a:folHlink>
    </a:clrScheme>
    <a:fontScheme name="Legal copy - end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ADBDD"/>
        </a:solidFill>
        <a:ln>
          <a:noFill/>
        </a:ln>
        <a:effectLst>
          <a:prstShdw prst="shdw17" dist="17961" dir="2700000">
            <a:srgbClr val="DADBDD">
              <a:gamma/>
              <a:shade val="60000"/>
              <a:invGamma/>
            </a:srgbClr>
          </a:prstShdw>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109728" tIns="109728" rIns="109728" bIns="109728" numCol="1" anchor="t" anchorCtr="0" compatLnSpc="1">
        <a:prstTxWarp prst="textNoShape">
          <a:avLst/>
        </a:prstTxWarp>
        <a:spAutoFit/>
      </a:bodyPr>
      <a:lstStyle>
        <a:defPPr marL="171450" marR="0" indent="-171450" algn="l" defTabSz="914400" rtl="0" eaLnBrk="0" fontAlgn="base" latinLnBrk="0" hangingPunct="0">
          <a:lnSpc>
            <a:spcPct val="110000"/>
          </a:lnSpc>
          <a:spcBef>
            <a:spcPct val="0"/>
          </a:spcBef>
          <a:spcAft>
            <a:spcPct val="0"/>
          </a:spcAft>
          <a:buClrTx/>
          <a:buSzTx/>
          <a:buFontTx/>
          <a:buAutoNum type="arabicPeriod"/>
          <a:tabLst/>
          <a:defRPr kumimoji="0" lang="en-US" sz="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DADBDD"/>
        </a:solidFill>
        <a:ln>
          <a:noFill/>
        </a:ln>
        <a:effectLst>
          <a:prstShdw prst="shdw17" dist="17961" dir="2700000">
            <a:srgbClr val="DADBDD">
              <a:gamma/>
              <a:shade val="60000"/>
              <a:invGamma/>
            </a:srgbClr>
          </a:prstShdw>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109728" tIns="109728" rIns="109728" bIns="109728" numCol="1" anchor="t" anchorCtr="0" compatLnSpc="1">
        <a:prstTxWarp prst="textNoShape">
          <a:avLst/>
        </a:prstTxWarp>
        <a:spAutoFit/>
      </a:bodyPr>
      <a:lstStyle>
        <a:defPPr marL="171450" marR="0" indent="-171450" algn="l" defTabSz="914400" rtl="0" eaLnBrk="0" fontAlgn="base" latinLnBrk="0" hangingPunct="0">
          <a:lnSpc>
            <a:spcPct val="110000"/>
          </a:lnSpc>
          <a:spcBef>
            <a:spcPct val="0"/>
          </a:spcBef>
          <a:spcAft>
            <a:spcPct val="0"/>
          </a:spcAft>
          <a:buClrTx/>
          <a:buSzTx/>
          <a:buFontTx/>
          <a:buAutoNum type="arabicPeriod"/>
          <a:tabLst/>
          <a:defRPr kumimoji="0" lang="en-US" sz="900" b="0" i="0" u="none" strike="noStrike" cap="none" normalizeH="0" baseline="0" smtClean="0">
            <a:ln>
              <a:noFill/>
            </a:ln>
            <a:solidFill>
              <a:schemeClr val="tx1"/>
            </a:solidFill>
            <a:effectLst/>
            <a:latin typeface="Arial" charset="0"/>
          </a:defRPr>
        </a:defPPr>
      </a:lstStyle>
    </a:lnDef>
  </a:objectDefaults>
  <a:extraClrSchemeLst>
    <a:extraClrScheme>
      <a:clrScheme name="Legal copy - end slide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gal copy - end slide 2">
        <a:dk1>
          <a:srgbClr val="000000"/>
        </a:dk1>
        <a:lt1>
          <a:srgbClr val="FFFFFF"/>
        </a:lt1>
        <a:dk2>
          <a:srgbClr val="000062"/>
        </a:dk2>
        <a:lt2>
          <a:srgbClr val="000000"/>
        </a:lt2>
        <a:accent1>
          <a:srgbClr val="E1E4DA"/>
        </a:accent1>
        <a:accent2>
          <a:srgbClr val="FEF2D2"/>
        </a:accent2>
        <a:accent3>
          <a:srgbClr val="FFFFFF"/>
        </a:accent3>
        <a:accent4>
          <a:srgbClr val="000000"/>
        </a:accent4>
        <a:accent5>
          <a:srgbClr val="EEEFEA"/>
        </a:accent5>
        <a:accent6>
          <a:srgbClr val="E6DBBE"/>
        </a:accent6>
        <a:hlink>
          <a:srgbClr val="C2C4F6"/>
        </a:hlink>
        <a:folHlink>
          <a:srgbClr val="FDE5A1"/>
        </a:folHlink>
      </a:clrScheme>
      <a:clrMap bg1="lt1" tx1="dk1" bg2="lt2" tx2="dk2" accent1="accent1" accent2="accent2" accent3="accent3" accent4="accent4" accent5="accent5" accent6="accent6" hlink="hlink" folHlink="folHlink"/>
    </a:extraClrScheme>
    <a:extraClrScheme>
      <a:clrScheme name="Legal copy - end slide 3">
        <a:dk1>
          <a:srgbClr val="000000"/>
        </a:dk1>
        <a:lt1>
          <a:srgbClr val="FFFFFF"/>
        </a:lt1>
        <a:dk2>
          <a:srgbClr val="000062"/>
        </a:dk2>
        <a:lt2>
          <a:srgbClr val="000000"/>
        </a:lt2>
        <a:accent1>
          <a:srgbClr val="E1E4DA"/>
        </a:accent1>
        <a:accent2>
          <a:srgbClr val="FEF2D2"/>
        </a:accent2>
        <a:accent3>
          <a:srgbClr val="FFFFFF"/>
        </a:accent3>
        <a:accent4>
          <a:srgbClr val="000000"/>
        </a:accent4>
        <a:accent5>
          <a:srgbClr val="EEEFEA"/>
        </a:accent5>
        <a:accent6>
          <a:srgbClr val="E6DBBE"/>
        </a:accent6>
        <a:hlink>
          <a:srgbClr val="B4BFEE"/>
        </a:hlink>
        <a:folHlink>
          <a:srgbClr val="FDE5A1"/>
        </a:folHlink>
      </a:clrScheme>
      <a:clrMap bg1="lt1" tx1="dk1" bg2="lt2" tx2="dk2" accent1="accent1" accent2="accent2" accent3="accent3" accent4="accent4" accent5="accent5" accent6="accent6" hlink="hlink" folHlink="folHlink"/>
    </a:extraClrScheme>
    <a:extraClrScheme>
      <a:clrScheme name="Legal copy - end slide 4">
        <a:dk1>
          <a:srgbClr val="000000"/>
        </a:dk1>
        <a:lt1>
          <a:srgbClr val="FFFFFF"/>
        </a:lt1>
        <a:dk2>
          <a:srgbClr val="003D7E"/>
        </a:dk2>
        <a:lt2>
          <a:srgbClr val="000000"/>
        </a:lt2>
        <a:accent1>
          <a:srgbClr val="E1E4DA"/>
        </a:accent1>
        <a:accent2>
          <a:srgbClr val="FEF2D2"/>
        </a:accent2>
        <a:accent3>
          <a:srgbClr val="FFFFFF"/>
        </a:accent3>
        <a:accent4>
          <a:srgbClr val="000000"/>
        </a:accent4>
        <a:accent5>
          <a:srgbClr val="EEEFEA"/>
        </a:accent5>
        <a:accent6>
          <a:srgbClr val="E6DBBE"/>
        </a:accent6>
        <a:hlink>
          <a:srgbClr val="B4BFEE"/>
        </a:hlink>
        <a:folHlink>
          <a:srgbClr val="FDE5A1"/>
        </a:folHlink>
      </a:clrScheme>
      <a:clrMap bg1="lt1" tx1="dk1" bg2="lt2" tx2="dk2" accent1="accent1" accent2="accent2" accent3="accent3" accent4="accent4" accent5="accent5" accent6="accent6" hlink="hlink" folHlink="folHlink"/>
    </a:extraClrScheme>
    <a:extraClrScheme>
      <a:clrScheme name="Legal copy - end slide 5">
        <a:dk1>
          <a:srgbClr val="000000"/>
        </a:dk1>
        <a:lt1>
          <a:srgbClr val="FFFFFF"/>
        </a:lt1>
        <a:dk2>
          <a:srgbClr val="003D7E"/>
        </a:dk2>
        <a:lt2>
          <a:srgbClr val="000000"/>
        </a:lt2>
        <a:accent1>
          <a:srgbClr val="E1E4DA"/>
        </a:accent1>
        <a:accent2>
          <a:srgbClr val="D4E6F1"/>
        </a:accent2>
        <a:accent3>
          <a:srgbClr val="FFFFFF"/>
        </a:accent3>
        <a:accent4>
          <a:srgbClr val="000000"/>
        </a:accent4>
        <a:accent5>
          <a:srgbClr val="EEEFEA"/>
        </a:accent5>
        <a:accent6>
          <a:srgbClr val="C0D0DA"/>
        </a:accent6>
        <a:hlink>
          <a:srgbClr val="A8CEE3"/>
        </a:hlink>
        <a:folHlink>
          <a:srgbClr val="7EB7D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2012-01-12 Garman Woodrow Wilson Slides</Template>
  <TotalTime>0</TotalTime>
  <Words>149</Words>
  <Application>Microsoft Office PowerPoint</Application>
  <PresentationFormat>Letter Paper (8.5x11 in)</PresentationFormat>
  <Paragraphs>71</Paragraphs>
  <Slides>3</Slides>
  <Notes>1</Notes>
  <HiddenSlides>0</HiddenSlides>
  <MMClips>0</MMClips>
  <ScaleCrop>false</ScaleCrop>
  <HeadingPairs>
    <vt:vector size="4" baseType="variant">
      <vt:variant>
        <vt:lpstr>Theme</vt:lpstr>
      </vt:variant>
      <vt:variant>
        <vt:i4>3</vt:i4>
      </vt:variant>
      <vt:variant>
        <vt:lpstr>Slide Titles</vt:lpstr>
      </vt:variant>
      <vt:variant>
        <vt:i4>3</vt:i4>
      </vt:variant>
    </vt:vector>
  </HeadingPairs>
  <TitlesOfParts>
    <vt:vector size="6" baseType="lpstr">
      <vt:lpstr>2012-01-12 Garman Woodrow Wilson Slides</vt:lpstr>
      <vt:lpstr>1_Eurasia template - narrow column</vt:lpstr>
      <vt:lpstr>Legal copy - end slide</vt:lpstr>
      <vt:lpstr>Rousseff: navigating a more challenging global outlook</vt:lpstr>
      <vt:lpstr>Rousseff’s resilient approval ratings</vt:lpstr>
      <vt:lpstr>Legislative reform agenda</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2012-01-12T16:51:49Z</dcterms:created>
  <dcterms:modified xsi:type="dcterms:W3CDTF">2012-01-12T16:52:06Z</dcterms:modified>
</cp:coreProperties>
</file>