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60" r:id="rId4"/>
    <p:sldId id="258" r:id="rId5"/>
    <p:sldId id="261" r:id="rId6"/>
    <p:sldId id="259" r:id="rId7"/>
    <p:sldId id="257" r:id="rId8"/>
    <p:sldId id="265" r:id="rId9"/>
    <p:sldId id="264" r:id="rId10"/>
    <p:sldId id="266" r:id="rId11"/>
    <p:sldId id="263" r:id="rId12"/>
    <p:sldId id="267" r:id="rId13"/>
    <p:sldId id="273" r:id="rId14"/>
    <p:sldId id="268" r:id="rId15"/>
    <p:sldId id="269" r:id="rId16"/>
    <p:sldId id="271" r:id="rId17"/>
    <p:sldId id="272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252" autoAdjust="0"/>
  </p:normalViewPr>
  <p:slideViewPr>
    <p:cSldViewPr>
      <p:cViewPr varScale="1">
        <p:scale>
          <a:sx n="64" d="100"/>
          <a:sy n="64" d="100"/>
        </p:scale>
        <p:origin x="-244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6FCD3-96B5-4C39-A0C2-CED078A8CFC6}" type="datetimeFigureOut">
              <a:rPr lang="en-US" smtClean="0"/>
              <a:t>5/4/16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BD90A-FCE6-4AFC-9C46-AA7BBA655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1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BD90A-FCE6-4AFC-9C46-AA7BBA6557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5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7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0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1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1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1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A11F-08E5-488E-8D00-A07269BF0ED3}" type="datetimeFigureOut">
              <a:rPr lang="en-US" smtClean="0"/>
              <a:t>5/4/16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48863-436B-4BBE-AE7C-B572BD3B9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Urban Space, Visual Iconography and the Moscow Metro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James T. Andrews</a:t>
            </a:r>
          </a:p>
          <a:p>
            <a:r>
              <a:rPr lang="en-US" dirty="0" smtClean="0"/>
              <a:t>Professor of Modern Russian History</a:t>
            </a:r>
          </a:p>
          <a:p>
            <a:r>
              <a:rPr lang="en-US" dirty="0" smtClean="0"/>
              <a:t>Iowa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4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Revolutionary Square Metro</a:t>
            </a:r>
            <a:br>
              <a:rPr lang="en-US" dirty="0" smtClean="0"/>
            </a:br>
            <a:r>
              <a:rPr lang="en-US" dirty="0" smtClean="0"/>
              <a:t>A. Dushkin, Architect, 1938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8/8a/Ploshchad_Revolyutsii_%28%D0%9F%D0%BB%D0%BE%D1%89%D0%B0%D0%B4%D1%8C_%D0%A0%D0%B5%D0%B2%D0%BE%D0%BB%D1%8E%D1%86%D0%B8%D0%B8%29_%284652720576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6" r="945"/>
          <a:stretch/>
        </p:blipFill>
        <p:spPr bwMode="auto">
          <a:xfrm>
            <a:off x="228599" y="1600200"/>
            <a:ext cx="8378191" cy="503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73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Stalinskaia</a:t>
            </a:r>
            <a:r>
              <a:rPr lang="en-US" dirty="0" smtClean="0"/>
              <a:t> Station – Opened 1944</a:t>
            </a:r>
            <a:br>
              <a:rPr lang="en-US" dirty="0" smtClean="0"/>
            </a:br>
            <a:r>
              <a:rPr lang="en-US" dirty="0" smtClean="0"/>
              <a:t>After 1961 - </a:t>
            </a:r>
            <a:r>
              <a:rPr lang="en-US" dirty="0" err="1" smtClean="0"/>
              <a:t>Semenovskaia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44643" r="13592" b="8244"/>
          <a:stretch/>
        </p:blipFill>
        <p:spPr>
          <a:xfrm>
            <a:off x="838200" y="1524000"/>
            <a:ext cx="7542380" cy="5212080"/>
          </a:xfrm>
        </p:spPr>
      </p:pic>
    </p:spTree>
    <p:extLst>
      <p:ext uri="{BB962C8B-B14F-4D97-AF65-F5344CB8AC3E}">
        <p14:creationId xmlns:p14="http://schemas.microsoft.com/office/powerpoint/2010/main" val="140892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Komsomolskaia</a:t>
            </a:r>
            <a:r>
              <a:rPr lang="en-US" dirty="0" smtClean="0"/>
              <a:t> Station, 1952</a:t>
            </a:r>
            <a:br>
              <a:rPr lang="en-US" dirty="0" smtClean="0"/>
            </a:br>
            <a:r>
              <a:rPr lang="en-US" dirty="0" smtClean="0"/>
              <a:t>Architect, A. </a:t>
            </a:r>
            <a:r>
              <a:rPr lang="en-US" dirty="0" err="1" smtClean="0"/>
              <a:t>Shchushev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pload.wikimedia.org/wikipedia/commons/3/3c/Komsomolskaya-koltsevaya_%28%D0%9A%D0%BE%D0%BC%D1%81%D0%BE%D0%BC%D0%BE%D0%BB%D1%8C%D1%81%D0%BA%D0%B0%D1%8F-%D0%BA%D0%BE%D0%BB%D1%8C%D1%86%D0%B5%D0%B2%D0%B0%D1%8F%29_%285226451132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338086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40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upload.wikimedia.org/wikipedia/commons/3/30/Komsomolskaya_Ancient_Russia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69017"/>
            <a:ext cx="4114800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upload.wikimedia.org/wikipedia/commons/d/dc/%D0%9A%D0%BE%D0%BC%D1%81%D0%BE%D0%BC%D0%BE%D0%BB%D1%8C%D1%81%D0%BA%D0%B0%D1%8F-%D0%BA%D0%BE%D0%BB%D1%8C%D1%86%D0%B5%D0%B2%D0%B0%D1%8F._%D0%AD%D0%BB%D0%B5%D0%BC%D0%B5%D0%BD%D1%82_%D0%B4%D0%B5%D0%BA%D0%BE%D1%80%D0%B0_%D0%B2%D0%B5%D1%81%D1%82%D0%B8%D0%B1%D1%8E%D0%BB%D1%8F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729" y="0"/>
            <a:ext cx="5210175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6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Akademicheskaya</a:t>
            </a:r>
            <a:r>
              <a:rPr lang="en-US" dirty="0" smtClean="0"/>
              <a:t>, Oct. 1962</a:t>
            </a:r>
            <a:br>
              <a:rPr lang="en-US" dirty="0" smtClean="0"/>
            </a:br>
            <a:r>
              <a:rPr lang="en-US" dirty="0" err="1" smtClean="0"/>
              <a:t>Yuliya</a:t>
            </a:r>
            <a:r>
              <a:rPr lang="en-US" dirty="0" smtClean="0"/>
              <a:t> </a:t>
            </a:r>
            <a:r>
              <a:rPr lang="en-US" dirty="0" err="1" smtClean="0"/>
              <a:t>Kolesnikova</a:t>
            </a:r>
            <a:r>
              <a:rPr lang="en-US" dirty="0" err="1"/>
              <a:t>-</a:t>
            </a:r>
            <a:r>
              <a:rPr lang="en-US" dirty="0" err="1" smtClean="0"/>
              <a:t>Sorokonozhka</a:t>
            </a:r>
            <a:r>
              <a:rPr lang="en-US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upload.wikimedia.org/wikipedia/commons/0/0f/Akad_YuVy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91440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6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Mendelevskaya</a:t>
            </a:r>
            <a:r>
              <a:rPr lang="en-US" dirty="0" smtClean="0"/>
              <a:t>, 1988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http://upload.wikimedia.org/wikipedia/commons/7/75/MendeleevskayaMosc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1524000"/>
            <a:ext cx="9267825" cy="54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90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Park </a:t>
            </a:r>
            <a:r>
              <a:rPr lang="en-US" dirty="0" err="1" smtClean="0"/>
              <a:t>Pobedy</a:t>
            </a:r>
            <a:r>
              <a:rPr lang="en-US" dirty="0" smtClean="0"/>
              <a:t> Station</a:t>
            </a:r>
            <a:br>
              <a:rPr lang="en-US" dirty="0" smtClean="0"/>
            </a:br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lh4.ggpht.com/-Moj1khqvNIE/UZei9a-72kI/AAAAAAAAoiM/zwFwUMWGrw8/moscow-metro-stations-5%25255B2%25255D.jpg?imgmax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5247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5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upload.wikimedia.org/wikipedia/commons/6/6e/Park_Pobedy_Arbatsko-Pokrovskaya_Line_Moscow_Metro_platf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3336926"/>
            <a:ext cx="9575800" cy="105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90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Dostoyevskaya</a:t>
            </a:r>
            <a:r>
              <a:rPr lang="en-US" dirty="0" smtClean="0"/>
              <a:t> Station,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http://upload.wikimedia.org/wikipedia/commons/9/9a/The-Dostoevsky-Metro-4_filte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20000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50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Moscow May 1, 1932-Plan of Metro</a:t>
            </a:r>
            <a:br>
              <a:rPr lang="en-US" dirty="0" smtClean="0"/>
            </a:br>
            <a:r>
              <a:rPr lang="en-US" dirty="0" smtClean="0"/>
              <a:t>Displayed at </a:t>
            </a:r>
            <a:r>
              <a:rPr lang="en-US" dirty="0" err="1" smtClean="0"/>
              <a:t>Okhotnyi</a:t>
            </a:r>
            <a:r>
              <a:rPr lang="en-US" dirty="0" smtClean="0"/>
              <a:t> </a:t>
            </a:r>
            <a:r>
              <a:rPr lang="en-US" dirty="0" err="1" smtClean="0"/>
              <a:t>Riad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8229600" cy="4876800"/>
          </a:xfrm>
        </p:spPr>
      </p:pic>
    </p:spTree>
    <p:extLst>
      <p:ext uri="{BB962C8B-B14F-4D97-AF65-F5344CB8AC3E}">
        <p14:creationId xmlns:p14="http://schemas.microsoft.com/office/powerpoint/2010/main" val="164391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Stalin, Molotov/Dom </a:t>
            </a:r>
            <a:r>
              <a:rPr lang="en-US" dirty="0" err="1" smtClean="0"/>
              <a:t>Soiuzov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14 May 1935</a:t>
            </a:r>
            <a:br>
              <a:rPr lang="en-US" dirty="0" smtClean="0"/>
            </a:br>
            <a:r>
              <a:rPr lang="en-US" dirty="0" smtClean="0"/>
              <a:t>Celebrating Opening of Metro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7010400" cy="4876800"/>
          </a:xfrm>
        </p:spPr>
      </p:pic>
    </p:spTree>
    <p:extLst>
      <p:ext uri="{BB962C8B-B14F-4D97-AF65-F5344CB8AC3E}">
        <p14:creationId xmlns:p14="http://schemas.microsoft.com/office/powerpoint/2010/main" val="205982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Kirovskaia</a:t>
            </a:r>
            <a:r>
              <a:rPr lang="en-US" dirty="0" smtClean="0"/>
              <a:t> Station Outer Pavilion 1935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01254"/>
            <a:ext cx="6553200" cy="4616495"/>
          </a:xfrm>
        </p:spPr>
      </p:pic>
    </p:spTree>
    <p:extLst>
      <p:ext uri="{BB962C8B-B14F-4D97-AF65-F5344CB8AC3E}">
        <p14:creationId xmlns:p14="http://schemas.microsoft.com/office/powerpoint/2010/main" val="286986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Lenin Library and Metro Station</a:t>
            </a:r>
            <a:br>
              <a:rPr lang="en-US" dirty="0" smtClean="0"/>
            </a:br>
            <a:r>
              <a:rPr lang="en-US" dirty="0" smtClean="0"/>
              <a:t>Opened May 1935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02" y="1600200"/>
            <a:ext cx="6783196" cy="4525963"/>
          </a:xfrm>
        </p:spPr>
      </p:pic>
    </p:spTree>
    <p:extLst>
      <p:ext uri="{BB962C8B-B14F-4D97-AF65-F5344CB8AC3E}">
        <p14:creationId xmlns:p14="http://schemas.microsoft.com/office/powerpoint/2010/main" val="396981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November 1935</a:t>
            </a:r>
            <a:br>
              <a:rPr lang="en-US" dirty="0" smtClean="0"/>
            </a:br>
            <a:r>
              <a:rPr lang="en-US" dirty="0" err="1" smtClean="0"/>
              <a:t>Metrostroi</a:t>
            </a:r>
            <a:r>
              <a:rPr lang="en-US" dirty="0" smtClean="0"/>
              <a:t> Workers Celebrating 1917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04" y="1447800"/>
            <a:ext cx="5967013" cy="4678363"/>
          </a:xfrm>
        </p:spPr>
      </p:pic>
    </p:spTree>
    <p:extLst>
      <p:ext uri="{BB962C8B-B14F-4D97-AF65-F5344CB8AC3E}">
        <p14:creationId xmlns:p14="http://schemas.microsoft.com/office/powerpoint/2010/main" val="348450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Metro Station </a:t>
            </a:r>
            <a:r>
              <a:rPr lang="en-US" dirty="0" err="1" smtClean="0"/>
              <a:t>Kurskii</a:t>
            </a:r>
            <a:r>
              <a:rPr lang="en-US" dirty="0" smtClean="0"/>
              <a:t> </a:t>
            </a:r>
            <a:r>
              <a:rPr lang="en-US" dirty="0" err="1" smtClean="0"/>
              <a:t>Vokzal</a:t>
            </a:r>
            <a:r>
              <a:rPr lang="en-US" dirty="0" smtClean="0"/>
              <a:t> November 1937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7391400" cy="5175715"/>
          </a:xfrm>
        </p:spPr>
      </p:pic>
    </p:spTree>
    <p:extLst>
      <p:ext uri="{BB962C8B-B14F-4D97-AF65-F5344CB8AC3E}">
        <p14:creationId xmlns:p14="http://schemas.microsoft.com/office/powerpoint/2010/main" val="180553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Kievskaia</a:t>
            </a:r>
            <a:r>
              <a:rPr lang="en-US" dirty="0" smtClean="0"/>
              <a:t> Metro Station</a:t>
            </a:r>
            <a:br>
              <a:rPr lang="en-US" dirty="0" smtClean="0"/>
            </a:br>
            <a:r>
              <a:rPr lang="en-US" dirty="0" smtClean="0"/>
              <a:t>Architect </a:t>
            </a:r>
            <a:r>
              <a:rPr lang="en-US" dirty="0" err="1" smtClean="0"/>
              <a:t>Chechulin</a:t>
            </a:r>
            <a:r>
              <a:rPr lang="en-US" dirty="0" smtClean="0"/>
              <a:t>, 1938</a:t>
            </a:r>
            <a:endParaRPr lang="en-US" dirty="0"/>
          </a:p>
        </p:txBody>
      </p:sp>
      <p:pic>
        <p:nvPicPr>
          <p:cNvPr id="1026" name="Picture 2" descr="http://upload.wikimedia.org/wikipedia/commons/d/d4/Kievskaya_STF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6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74638"/>
            <a:ext cx="2895600" cy="33829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Station </a:t>
            </a:r>
            <a:r>
              <a:rPr lang="en-US" sz="2400" dirty="0" err="1" smtClean="0"/>
              <a:t>Mayakovskaia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September 1938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Architect</a:t>
            </a:r>
            <a:br>
              <a:rPr lang="en-US" sz="2400" dirty="0" smtClean="0"/>
            </a:br>
            <a:r>
              <a:rPr lang="en-US" sz="2400" dirty="0" smtClean="0"/>
              <a:t>A. Dushkin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17094" r="5664" b="12394"/>
          <a:stretch/>
        </p:blipFill>
        <p:spPr>
          <a:xfrm>
            <a:off x="457200" y="249631"/>
            <a:ext cx="5181600" cy="6589319"/>
          </a:xfrm>
        </p:spPr>
      </p:pic>
    </p:spTree>
    <p:extLst>
      <p:ext uri="{BB962C8B-B14F-4D97-AF65-F5344CB8AC3E}">
        <p14:creationId xmlns:p14="http://schemas.microsoft.com/office/powerpoint/2010/main" val="49649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87</Words>
  <Application>Microsoft Macintosh PowerPoint</Application>
  <PresentationFormat>On-screen Show (4:3)</PresentationFormat>
  <Paragraphs>20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Urban Space, Visual Iconography and the Moscow Metro</vt:lpstr>
      <vt:lpstr>Moscow May 1, 1932-Plan of Metro Displayed at Okhotnyi Riad</vt:lpstr>
      <vt:lpstr>Stalin, Molotov/Dom Soiuzov  14 May 1935 Celebrating Opening of Metro</vt:lpstr>
      <vt:lpstr>Kirovskaia Station Outer Pavilion 1935</vt:lpstr>
      <vt:lpstr>Lenin Library and Metro Station Opened May 1935</vt:lpstr>
      <vt:lpstr>November 1935 Metrostroi Workers Celebrating 1917</vt:lpstr>
      <vt:lpstr>Metro Station Kurskii Vokzal November 1937</vt:lpstr>
      <vt:lpstr>Kievskaia Metro Station Architect Chechulin, 1938</vt:lpstr>
      <vt:lpstr>Station Mayakovskaia September 1938  Architect A. Dushkin</vt:lpstr>
      <vt:lpstr>Revolutionary Square Metro A. Dushkin, Architect, 1938</vt:lpstr>
      <vt:lpstr>Stalinskaia Station – Opened 1944 After 1961 - Semenovskaia</vt:lpstr>
      <vt:lpstr>Komsomolskaia Station, 1952 Architect, A. Shchushev</vt:lpstr>
      <vt:lpstr>PowerPoint Presentation</vt:lpstr>
      <vt:lpstr>Akademicheskaya, Oct. 1962 Yuliya Kolesnikova-Sorokonozhka Style</vt:lpstr>
      <vt:lpstr>Mendelevskaya, 1988</vt:lpstr>
      <vt:lpstr>Park Pobedy Station 2003</vt:lpstr>
      <vt:lpstr>PowerPoint Presentation</vt:lpstr>
      <vt:lpstr>Dostoyevskaya Station, 2010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 Laware</cp:lastModifiedBy>
  <cp:revision>16</cp:revision>
  <dcterms:created xsi:type="dcterms:W3CDTF">2014-04-09T02:22:32Z</dcterms:created>
  <dcterms:modified xsi:type="dcterms:W3CDTF">2016-05-05T03:32:10Z</dcterms:modified>
</cp:coreProperties>
</file>