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6BA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D8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ivel de texto 1…"/>
          <p:cNvSpPr/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  <a:lvl2pPr marL="1025769" indent="-390769" algn="ctr">
              <a:spcBef>
                <a:spcPts val="0"/>
              </a:spcBef>
              <a:defRPr i="1" sz="3200"/>
            </a:lvl2pPr>
            <a:lvl3pPr marL="1660769" indent="-390769" algn="ctr">
              <a:spcBef>
                <a:spcPts val="0"/>
              </a:spcBef>
              <a:defRPr i="1" sz="3200"/>
            </a:lvl3pPr>
            <a:lvl4pPr marL="2295769" indent="-390769" algn="ctr">
              <a:spcBef>
                <a:spcPts val="0"/>
              </a:spcBef>
              <a:defRPr i="1" sz="3200"/>
            </a:lvl4pPr>
            <a:lvl5pPr marL="2930769" indent="-390769" algn="ctr">
              <a:spcBef>
                <a:spcPts val="0"/>
              </a:spcBef>
              <a:defRPr i="1" sz="3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“Type a quote here.”"/>
          <p:cNvSpPr/>
          <p:nvPr>
            <p:ph type="body" sz="quarter" idx="13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sz="half" idx="13"/>
          </p:nvPr>
        </p:nvSpPr>
        <p:spPr>
          <a:xfrm>
            <a:off x="13165979" y="952500"/>
            <a:ext cx="9525002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Coparmex-01.jpg" descr="Coparmex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Coparmex_presentacion_CAMBIOS.010.jpeg" descr="Coparmex_presentacion_CAMBIOS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Coparmex_presentacion_CAMBIOS.011.jpeg" descr="Coparmex_presentacion_CAMBIOS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Coparmex_presentacion_CAMBIOS.012.jpeg" descr="Coparmex_presentacion_CAMBIOS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Incidencia por 100k habitantes"/>
          <p:cNvSpPr/>
          <p:nvPr/>
        </p:nvSpPr>
        <p:spPr>
          <a:xfrm>
            <a:off x="9590726" y="2749550"/>
            <a:ext cx="520254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0"/>
              </a:lnSpc>
              <a:defRPr>
                <a:solidFill>
                  <a:srgbClr val="535353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pPr/>
            <a:r>
              <a:t>Incidencia por 100k habitantes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parmex_presentacion_CAMBIOS.013.jpeg" descr="Coparmex_presentacion_CAMBIOS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oparmex_presentacion_CAMBIOS.014.jpeg" descr="Coparmex_presentacion_CAMBIOS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9956" y="9575196"/>
            <a:ext cx="2028089" cy="1982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oparmex_presentacion_CAMBIOS.015.jpeg" descr="Coparmex_presentacion_CAMBIOS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oparmex_presentacion_CAMBIOS.016.jpeg" descr="Coparmex_presentacion_CAMBIOS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13001" y="-8125233"/>
            <a:ext cx="29210001" cy="2920363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Una discusión a fondo y una…"/>
          <p:cNvSpPr/>
          <p:nvPr/>
        </p:nvSpPr>
        <p:spPr>
          <a:xfrm>
            <a:off x="2732271" y="8310033"/>
            <a:ext cx="3981153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Una discusión a fondo y una</a:t>
            </a:r>
          </a:p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Reforma Constitucional y legal</a:t>
            </a:r>
          </a:p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que resulte en una Fiscalía </a:t>
            </a:r>
          </a:p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General eficaz, autónoma,</a:t>
            </a:r>
          </a:p>
          <a:p>
            <a:pPr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con controles democráticos,</a:t>
            </a:r>
          </a:p>
          <a:p>
            <a:pPr lvl="1"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y respetuosa de los</a:t>
            </a:r>
          </a:p>
          <a:p>
            <a:pPr lvl="1" algn="l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derechos humanos;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17.001.jpeg" descr="17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Coparmex_presentacion_CAMBIOS.018.jpeg" descr="Coparmex_presentacion_CAMBIOS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racias"/>
          <p:cNvSpPr/>
          <p:nvPr/>
        </p:nvSpPr>
        <p:spPr>
          <a:xfrm>
            <a:off x="10854847" y="9281130"/>
            <a:ext cx="2674304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Gracias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oparmex_presentacion_CAMBIOS.002.jpeg" descr="Coparmex_presentacion_CAMBIO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oparmex_presentacion_CAMBIOS.003.jpeg" descr="Coparmex_presentacion_CAMBIO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Coparmex_presentacion_CAMBIOS.004.jpeg" descr="Coparmex_presentacion_CAMBIO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oparmex_presentacion_CAMBIOS.005.jpeg" descr="Coparmex_presentacion_CAMBIO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oparmex_presentacion_CAMBIOS.006.jpeg" descr="Coparmex_presentacion_CAMBIOS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Coparmex_presentacion_CAMBIOS.007.jpeg" descr="Coparmex_presentacion_CAMBIOS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oparmex_presentacion_CAMBIOS.008.jpeg" descr="Coparmex_presentacion_CAMBIO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oparmex_presentacion_CAMBIOS.009.jpeg" descr="Coparmex_presentacion_CAMBIOS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