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drawings/drawing2.xml" ContentType="application/vnd.openxmlformats-officedocument.drawingml.chartshapes+xml"/>
  <Override PartName="/ppt/theme/themeOverride5.xml" ContentType="application/vnd.openxmlformats-officedocument.themeOverr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22.xml" ContentType="application/vnd.openxmlformats-officedocument.drawingml.chart+xml"/>
  <Override PartName="/ppt/charts/chart7.xml" ContentType="application/vnd.openxmlformats-officedocument.drawingml.chart+xml"/>
  <Override PartName="/ppt/charts/chart20.xml" ContentType="application/vnd.openxmlformats-officedocument.drawingml.chart+xml"/>
  <Override PartName="/ppt/notesSlides/notesSlide9.xml" ContentType="application/vnd.openxmlformats-officedocument.presentationml.notesSlide+xml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charts/chart18.xml" ContentType="application/vnd.openxmlformats-officedocument.drawingml.chart+xml"/>
  <Override PartName="/ppt/theme/themeOverride6.xml" ContentType="application/vnd.openxmlformats-officedocument.themeOverr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theme/themeOverride4.xml" ContentType="application/vnd.openxmlformats-officedocument.themeOverride+xml"/>
  <Override PartName="/ppt/charts/chart16.xml" ContentType="application/vnd.openxmlformats-officedocument.drawingml.char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ppt/charts/chart14.xml" ContentType="application/vnd.openxmlformats-officedocument.drawingml.chart+xml"/>
  <Override PartName="/ppt/charts/chart23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charts/chart21.xml" ContentType="application/vnd.openxmlformats-officedocument.drawingml.char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charts/chart19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Default Extension="xls" ContentType="application/vnd.ms-excel"/>
  <Override PartName="/ppt/theme/themeOverride3.xml" ContentType="application/vnd.openxmlformats-officedocument.themeOverr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sldIdLst>
    <p:sldId id="257" r:id="rId2"/>
    <p:sldId id="258" r:id="rId3"/>
    <p:sldId id="259" r:id="rId4"/>
    <p:sldId id="261" r:id="rId5"/>
    <p:sldId id="262" r:id="rId6"/>
    <p:sldId id="263" r:id="rId7"/>
    <p:sldId id="264" r:id="rId8"/>
    <p:sldId id="307" r:id="rId9"/>
    <p:sldId id="265" r:id="rId10"/>
    <p:sldId id="266" r:id="rId11"/>
    <p:sldId id="267" r:id="rId12"/>
    <p:sldId id="270" r:id="rId13"/>
    <p:sldId id="271" r:id="rId14"/>
    <p:sldId id="272" r:id="rId15"/>
    <p:sldId id="304" r:id="rId16"/>
    <p:sldId id="305" r:id="rId17"/>
    <p:sldId id="309" r:id="rId18"/>
    <p:sldId id="302" r:id="rId19"/>
    <p:sldId id="303" r:id="rId20"/>
    <p:sldId id="273" r:id="rId21"/>
    <p:sldId id="306" r:id="rId22"/>
    <p:sldId id="274" r:id="rId23"/>
    <p:sldId id="278" r:id="rId24"/>
    <p:sldId id="279" r:id="rId25"/>
    <p:sldId id="310" r:id="rId26"/>
    <p:sldId id="281" r:id="rId27"/>
    <p:sldId id="282" r:id="rId28"/>
    <p:sldId id="283" r:id="rId29"/>
    <p:sldId id="284" r:id="rId30"/>
    <p:sldId id="287" r:id="rId31"/>
    <p:sldId id="308" r:id="rId32"/>
    <p:sldId id="288" r:id="rId33"/>
    <p:sldId id="289" r:id="rId34"/>
    <p:sldId id="292" r:id="rId35"/>
    <p:sldId id="293" r:id="rId36"/>
    <p:sldId id="294" r:id="rId37"/>
    <p:sldId id="296" r:id="rId38"/>
    <p:sldId id="299" r:id="rId39"/>
    <p:sldId id="301" r:id="rId4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\\dfs1\shares\pomoika\KHAHUL\0&#1083;&#1103;%20&#1050;&#1040;&#1056;&#1040;&#1045;&#1042;&#1040;\2016\OTHER\&#1043;&#1086;&#1089;&#1076;&#1091;&#1084;&#1072;.xlsx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bodrova\Desktop\&#1042;&#1086;&#1077;&#1085;&#1085;&#1072;&#1103;%20&#1091;&#1075;&#1088;&#1086;&#1079;&#1072;%20&#1056;&#1086;&#1089;&#1089;&#1080;&#1080;%20&#1089;&#1086;%20&#1089;&#1090;&#1086;&#1088;&#1086;&#1085;&#1099;%20&#1076;&#1088;&#1091;&#1075;&#1080;&#1093;%20&#1089;&#1090;&#1088;&#1072;&#1085;.xlsx" TargetMode="Externa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obodrova\Desktop\&#1042;&#1086;&#1077;&#1085;&#1085;&#1072;&#1103;%20&#1091;&#1075;&#1088;&#1086;&#1079;&#1072;%20&#1056;&#1086;&#1089;&#1089;&#1080;&#1080;%20&#1089;&#1086;%20&#1089;&#1090;&#1086;&#1088;&#1086;&#1085;&#1099;%20&#1076;&#1088;&#1091;&#1075;&#1080;&#1093;%20&#1089;&#1090;&#1088;&#1072;&#1085;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bodrova\Desktop\&#1042;&#1085;&#1080;&#1084;&#1072;&#1085;&#1080;&#1077;_&#1059;&#1082;&#1088;&#1072;&#1080;&#1085;&#1072;.xlsx" TargetMode="Externa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karina\Desktop\&#1055;&#1042;%20&#1103;&#1085;&#1074;&#1072;&#1088;&#1100;\&#1057;&#1080;&#1089;&#1090;&#1077;&#1084;&#1099;\&#1043;&#1088;&#1072;&#1092;&#1080;&#1082;&#1080;.xlsx" TargetMode="External"/><Relationship Id="rId1" Type="http://schemas.openxmlformats.org/officeDocument/2006/relationships/themeOverride" Target="../theme/themeOverride2.xm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oleObject" Target="file:///\\dfs1\shares\Socpol\KATYA\&#1056;&#1086;&#1089;&#1089;&#1080;&#1103;%20&#1080;%20&#1045;&#1074;&#1088;&#1086;&#1087;&#1072;%20&#1055;&#1088;&#1077;&#1079;&#1077;&#1085;&#1090;&#1072;&#1094;&#1080;&#1103;\&#1058;&#1072;&#1073;&#1083;&#1080;&#1094;&#1099;%20&#1080;%20&#1075;&#1088;&#1072;&#1092;&#1080;&#1082;&#1080;.xls" TargetMode="External"/><Relationship Id="rId1" Type="http://schemas.openxmlformats.org/officeDocument/2006/relationships/themeOverride" Target="../theme/themeOverride3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oleObject" Target="file:///\\dfs1\shares\Socpol\KATYA\&#1056;&#1086;&#1089;&#1089;&#1080;&#1103;%20&#1080;%20&#1045;&#1074;&#1088;&#1086;&#1087;&#1072;%20&#1055;&#1088;&#1077;&#1079;&#1077;&#1085;&#1090;&#1072;&#1094;&#1080;&#1103;\&#1058;&#1072;&#1073;&#1083;&#1080;&#1094;&#1099;%20&#1080;%20&#1075;&#1088;&#1072;&#1092;&#1080;&#1082;&#1080;.xls" TargetMode="External"/><Relationship Id="rId1" Type="http://schemas.openxmlformats.org/officeDocument/2006/relationships/themeOverride" Target="../theme/themeOverride4.xm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bodrova\Desktop\&#1042;&#1086;&#1077;&#1085;&#1085;&#1072;&#1103;%20&#1091;&#1075;&#1088;&#1086;&#1079;&#1072;%20&#1056;&#1086;&#1089;&#1089;&#1080;&#1080;%20&#1089;&#1086;%20&#1089;&#1090;&#1086;&#1088;&#1086;&#1085;&#1099;%20&#1076;&#1088;&#1091;&#1075;&#1080;&#1093;%20&#1089;&#1090;&#1088;&#1072;&#1085;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bodrova\Desktop\&#1042;&#1086;&#1077;&#1085;&#1085;&#1072;&#1103;%20&#1091;&#1075;&#1088;&#1086;&#1079;&#1072;%20&#1056;&#1086;&#1089;&#1089;&#1080;&#1080;%20&#1089;&#1086;%20&#1089;&#1090;&#1086;&#1088;&#1086;&#1085;&#1099;%20&#1076;&#1088;&#1091;&#1075;&#1080;&#1093;%20&#1089;&#1090;&#1088;&#1072;&#1085;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bodrova\Desktop\&#1042;&#1086;&#1077;&#1085;&#1085;&#1072;&#1103;%20&#1091;&#1075;&#1088;&#1086;&#1079;&#1072;%20&#1056;&#1086;&#1089;&#1089;&#1080;&#1080;%20&#1089;&#1086;%20&#1089;&#1090;&#1086;&#1088;&#1086;&#1085;&#1099;%20&#1076;&#1088;&#1091;&#1075;&#1080;&#1093;%20&#1089;&#1090;&#1088;&#1072;&#1085;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bodrova\Desktop\Excel%20&#1092;&#1072;&#1081;&#1083;&#1099;%20&#1082;%20&#1087;&#1088;&#1077;&#1079;&#1077;&#1085;&#1090;&#1072;&#1094;&#1080;&#1080;%20&#1085;&#1072;%20&#1072;&#1085;&#1075;&#1083;.%20&#1084;&#1072;&#1088;&#1090;%202016\&#1092;&#1072;&#1081;&#1083;%2015%20&#1082;%20&#1087;&#1088;&#1077;&#1079;&#1077;&#1085;&#1090;&#1072;&#1094;&#1080;&#1080;%20Ivent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bodrova\Desktop\&#1042;&#1086;&#1077;&#1085;&#1085;&#1072;&#1103;%20&#1091;&#1075;&#1088;&#1086;&#1079;&#1072;%20&#1056;&#1086;&#1089;&#1089;&#1080;&#1080;%20&#1089;&#1086;%20&#1089;&#1090;&#1086;&#1088;&#1086;&#1085;&#1099;%20&#1076;&#1088;&#1091;&#1075;&#1080;&#1093;%20&#1089;&#1090;&#1088;&#1072;&#1085;.xlsx" TargetMode="External"/></Relationships>
</file>

<file path=ppt/charts/_rels/chart20.xml.rels><?xml version="1.0" encoding="UTF-8" standalone="yes"?>
<Relationships xmlns="http://schemas.openxmlformats.org/package/2006/relationships"><Relationship Id="rId2" Type="http://schemas.openxmlformats.org/officeDocument/2006/relationships/oleObject" Target="file:///\\dfs1\shares\pomoika\KHAHUL\0&#1083;&#1103;%20&#1050;&#1040;&#1056;&#1040;&#1045;&#1042;&#1040;\2016\OTHER\&#1043;&#1086;&#1089;&#1076;&#1091;&#1084;&#1072;.xlsx" TargetMode="External"/><Relationship Id="rId1" Type="http://schemas.openxmlformats.org/officeDocument/2006/relationships/themeOverride" Target="../theme/themeOverride5.xml"/></Relationships>
</file>

<file path=ppt/charts/_rels/chart21.xml.rels><?xml version="1.0" encoding="UTF-8" standalone="yes"?>
<Relationships xmlns="http://schemas.openxmlformats.org/package/2006/relationships"><Relationship Id="rId2" Type="http://schemas.openxmlformats.org/officeDocument/2006/relationships/oleObject" Target="file:///\\dfs1\shares\Socpol\KATYA\&#1056;&#1086;&#1089;&#1089;&#1080;&#1103;%20&#1080;%20&#1045;&#1074;&#1088;&#1086;&#1087;&#1072;%20&#1055;&#1088;&#1077;&#1079;&#1077;&#1085;&#1090;&#1072;&#1094;&#1080;&#1103;\&#1055;&#1088;&#1077;&#1079;&#1077;&#1085;&#1090;&#1072;&#1094;&#1080;&#1103;%20&#1056;&#1086;&#1089;&#1089;&#1080;&#1103;%20&#1080;%20&#1045;&#1074;&#1088;&#1086;&#1087;&#1072;\&#1058;&#1072;&#1073;&#1083;&#1080;&#1094;&#1099;%20&#1080;%20&#1075;&#1088;&#1072;&#1092;&#1080;&#1082;&#1080;.xls" TargetMode="External"/><Relationship Id="rId1" Type="http://schemas.openxmlformats.org/officeDocument/2006/relationships/themeOverride" Target="../theme/themeOverride6.xm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bodrova\Desktop\&#1042;&#1086;&#1077;&#1085;&#1085;&#1072;&#1103;%20&#1091;&#1075;&#1088;&#1086;&#1079;&#1072;%20&#1056;&#1086;&#1089;&#1089;&#1080;&#1080;%20&#1089;&#1086;%20&#1089;&#1090;&#1086;&#1088;&#1086;&#1085;&#1099;%20&#1076;&#1088;&#1091;&#1075;&#1080;&#1093;%20&#1089;&#1090;&#1088;&#1072;&#1085;.xlsx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bodrova\Desktop\&#1042;&#1072;&#1096;&#1080;&#1085;&#1075;&#1090;&#1086;&#1085;\&#1042;&#1086;&#1077;&#1085;&#1085;&#1072;&#1103;%20&#1091;&#1075;&#1088;&#1086;&#1079;&#1072;%20&#1056;&#1086;&#1089;&#1089;&#1080;&#1080;%20&#1089;&#1086;%20&#1089;&#1090;&#1086;&#1088;&#1086;&#1085;&#1099;%20&#1076;&#1088;&#1091;&#1075;&#1080;&#1093;%20&#1089;&#1090;&#1088;&#1072;&#1085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bodrova\Desktop\&#1042;&#1086;&#1077;&#1085;&#1085;&#1072;&#1103;%20&#1091;&#1075;&#1088;&#1086;&#1079;&#1072;%20&#1056;&#1086;&#1089;&#1089;&#1080;&#1080;%20&#1089;&#1086;%20&#1089;&#1090;&#1086;&#1088;&#1086;&#1085;&#1099;%20&#1076;&#1088;&#1091;&#1075;&#1080;&#1093;%20&#1089;&#1090;&#1088;&#1072;&#1085;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bodrova\Desktop\&#1057;&#1045;&#1050;&#1056;&#1045;&#1058;&#1040;&#1056;&#1068;\&#1089;&#1073;&#1086;&#1088;&#1082;&#1072;\&#1043;&#1088;&#1072;&#1092;&#1080;&#1082;&#1080;%20-%20&#1092;&#1072;&#1081;&#1083;&#1099;%20&#1074;%20Excel\English,%20June%20%202016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bodrova\Desktop\&#1057;&#1045;&#1050;&#1056;&#1045;&#1058;&#1040;&#1056;&#1068;\&#1089;&#1073;&#1086;&#1088;&#1082;&#1072;\&#1043;&#1088;&#1072;&#1092;&#1080;&#1082;&#1080;%20-%20&#1092;&#1072;&#1081;&#1083;&#1099;%20&#1074;%20Excel\English,%20June%20%202016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bodrova\Desktop\&#1057;&#1045;&#1050;&#1056;&#1045;&#1058;&#1040;&#1056;&#1068;\&#1089;&#1073;&#1086;&#1088;&#1082;&#1072;\&#1043;&#1088;&#1072;&#1092;&#1080;&#1082;&#1080;%20-%20&#1092;&#1072;&#1081;&#1083;&#1099;%20&#1074;%20Excel\&#1050;&#1086;&#1087;&#1080;&#1103;%20&#1043;&#1086;&#1089;&#1076;&#1091;&#1084;&#1072;2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bodrova\Desktop\&#1057;&#1045;&#1050;&#1056;&#1045;&#1058;&#1040;&#1056;&#1068;\&#1089;&#1073;&#1086;&#1088;&#1082;&#1072;\&#1043;&#1088;&#1072;&#1092;&#1080;&#1082;&#1080;%20-%20&#1092;&#1072;&#1081;&#1083;&#1099;%20&#1074;%20Excel\&#1077;&#1089;%20&#1080;%20&#1089;&#1096;&#1072;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bodrova\Desktop\&#1042;&#1086;&#1077;&#1085;&#1085;&#1072;&#1103;%20&#1091;&#1075;&#1088;&#1086;&#1079;&#1072;%20&#1056;&#1086;&#1089;&#1089;&#1080;&#1080;%20&#1089;&#1086;%20&#1089;&#1090;&#1086;&#1088;&#1086;&#1085;&#1099;%20&#1076;&#1088;&#1091;&#1075;&#1080;&#1093;%20&#1089;&#1090;&#1088;&#1072;&#1085;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bodrova\Desktop\&#1042;&#1086;&#1077;&#1085;&#1085;&#1072;&#1103;%20&#1091;&#1075;&#1088;&#1086;&#1079;&#1072;%20&#1056;&#1086;&#1089;&#1089;&#1080;&#1080;%20&#1089;&#1086;%20&#1089;&#1090;&#1086;&#1088;&#1086;&#1085;&#1099;%20&#1076;&#1088;&#1091;&#1075;&#1080;&#1093;%20&#1089;&#1090;&#1088;&#1072;&#1085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1414271677993427E-2"/>
          <c:y val="1.6437648412227786E-2"/>
          <c:w val="0.91890041679090995"/>
          <c:h val="0.82511281238149836"/>
        </c:manualLayout>
      </c:layout>
      <c:lineChart>
        <c:grouping val="standard"/>
        <c:ser>
          <c:idx val="0"/>
          <c:order val="0"/>
          <c:tx>
            <c:strRef>
              <c:f>Лист1!$A$5</c:f>
              <c:strCache>
                <c:ptCount val="1"/>
                <c:pt idx="0">
                  <c:v>ИСН</c:v>
                </c:pt>
              </c:strCache>
            </c:strRef>
          </c:tx>
          <c:spPr>
            <a:ln w="50800"/>
          </c:spPr>
          <c:marker>
            <c:symbol val="none"/>
          </c:marker>
          <c:cat>
            <c:numRef>
              <c:f>Лист1!$B$4:$DW$4</c:f>
              <c:numCache>
                <c:formatCode>mmm/yy</c:formatCode>
                <c:ptCount val="126"/>
                <c:pt idx="0">
                  <c:v>34700</c:v>
                </c:pt>
                <c:pt idx="1">
                  <c:v>34759</c:v>
                </c:pt>
                <c:pt idx="2">
                  <c:v>34820</c:v>
                </c:pt>
                <c:pt idx="3">
                  <c:v>34881</c:v>
                </c:pt>
                <c:pt idx="4">
                  <c:v>34943</c:v>
                </c:pt>
                <c:pt idx="5">
                  <c:v>35004</c:v>
                </c:pt>
                <c:pt idx="6">
                  <c:v>35065</c:v>
                </c:pt>
                <c:pt idx="7">
                  <c:v>35125</c:v>
                </c:pt>
                <c:pt idx="8">
                  <c:v>35186</c:v>
                </c:pt>
                <c:pt idx="9">
                  <c:v>35247</c:v>
                </c:pt>
                <c:pt idx="10">
                  <c:v>35309</c:v>
                </c:pt>
                <c:pt idx="11">
                  <c:v>35370</c:v>
                </c:pt>
                <c:pt idx="12">
                  <c:v>35431</c:v>
                </c:pt>
                <c:pt idx="13">
                  <c:v>35490</c:v>
                </c:pt>
                <c:pt idx="14">
                  <c:v>35551</c:v>
                </c:pt>
                <c:pt idx="15">
                  <c:v>35612</c:v>
                </c:pt>
                <c:pt idx="16">
                  <c:v>35674</c:v>
                </c:pt>
                <c:pt idx="17">
                  <c:v>35735</c:v>
                </c:pt>
                <c:pt idx="18">
                  <c:v>35796</c:v>
                </c:pt>
                <c:pt idx="19">
                  <c:v>35855</c:v>
                </c:pt>
                <c:pt idx="20">
                  <c:v>35916</c:v>
                </c:pt>
                <c:pt idx="21">
                  <c:v>35977</c:v>
                </c:pt>
                <c:pt idx="22">
                  <c:v>36039</c:v>
                </c:pt>
                <c:pt idx="23">
                  <c:v>36100</c:v>
                </c:pt>
                <c:pt idx="24">
                  <c:v>36161</c:v>
                </c:pt>
                <c:pt idx="25">
                  <c:v>36220</c:v>
                </c:pt>
                <c:pt idx="26">
                  <c:v>36281</c:v>
                </c:pt>
                <c:pt idx="27">
                  <c:v>36342</c:v>
                </c:pt>
                <c:pt idx="28">
                  <c:v>36404</c:v>
                </c:pt>
                <c:pt idx="29">
                  <c:v>36465</c:v>
                </c:pt>
                <c:pt idx="30">
                  <c:v>36526</c:v>
                </c:pt>
                <c:pt idx="31">
                  <c:v>36586</c:v>
                </c:pt>
                <c:pt idx="32">
                  <c:v>36647</c:v>
                </c:pt>
                <c:pt idx="33">
                  <c:v>36708</c:v>
                </c:pt>
                <c:pt idx="34">
                  <c:v>36770</c:v>
                </c:pt>
                <c:pt idx="35">
                  <c:v>36831</c:v>
                </c:pt>
                <c:pt idx="36">
                  <c:v>36892</c:v>
                </c:pt>
                <c:pt idx="37">
                  <c:v>36951</c:v>
                </c:pt>
                <c:pt idx="38">
                  <c:v>37012</c:v>
                </c:pt>
                <c:pt idx="39">
                  <c:v>37073</c:v>
                </c:pt>
                <c:pt idx="40">
                  <c:v>37135</c:v>
                </c:pt>
                <c:pt idx="41">
                  <c:v>37196</c:v>
                </c:pt>
                <c:pt idx="42">
                  <c:v>37257</c:v>
                </c:pt>
                <c:pt idx="43">
                  <c:v>37316</c:v>
                </c:pt>
                <c:pt idx="44">
                  <c:v>37377</c:v>
                </c:pt>
                <c:pt idx="45">
                  <c:v>37438</c:v>
                </c:pt>
                <c:pt idx="46">
                  <c:v>37500</c:v>
                </c:pt>
                <c:pt idx="47">
                  <c:v>37561</c:v>
                </c:pt>
                <c:pt idx="48">
                  <c:v>37622</c:v>
                </c:pt>
                <c:pt idx="49">
                  <c:v>37681</c:v>
                </c:pt>
                <c:pt idx="50">
                  <c:v>37742</c:v>
                </c:pt>
                <c:pt idx="51">
                  <c:v>37803</c:v>
                </c:pt>
                <c:pt idx="52">
                  <c:v>37865</c:v>
                </c:pt>
                <c:pt idx="53">
                  <c:v>37926</c:v>
                </c:pt>
                <c:pt idx="54">
                  <c:v>37987</c:v>
                </c:pt>
                <c:pt idx="55">
                  <c:v>38047</c:v>
                </c:pt>
                <c:pt idx="56">
                  <c:v>38108</c:v>
                </c:pt>
                <c:pt idx="57">
                  <c:v>38169</c:v>
                </c:pt>
                <c:pt idx="58">
                  <c:v>38231</c:v>
                </c:pt>
                <c:pt idx="59">
                  <c:v>38292</c:v>
                </c:pt>
                <c:pt idx="60">
                  <c:v>38353</c:v>
                </c:pt>
                <c:pt idx="61">
                  <c:v>38412</c:v>
                </c:pt>
                <c:pt idx="62">
                  <c:v>38473</c:v>
                </c:pt>
                <c:pt idx="63">
                  <c:v>38534</c:v>
                </c:pt>
                <c:pt idx="64">
                  <c:v>38596</c:v>
                </c:pt>
                <c:pt idx="65">
                  <c:v>38657</c:v>
                </c:pt>
                <c:pt idx="66">
                  <c:v>38718</c:v>
                </c:pt>
                <c:pt idx="67">
                  <c:v>38777</c:v>
                </c:pt>
                <c:pt idx="68">
                  <c:v>38838</c:v>
                </c:pt>
                <c:pt idx="69">
                  <c:v>38899</c:v>
                </c:pt>
                <c:pt idx="70">
                  <c:v>38961</c:v>
                </c:pt>
                <c:pt idx="71">
                  <c:v>39022</c:v>
                </c:pt>
                <c:pt idx="72">
                  <c:v>39083</c:v>
                </c:pt>
                <c:pt idx="73">
                  <c:v>39142</c:v>
                </c:pt>
                <c:pt idx="74">
                  <c:v>39203</c:v>
                </c:pt>
                <c:pt idx="75">
                  <c:v>39264</c:v>
                </c:pt>
                <c:pt idx="76">
                  <c:v>39326</c:v>
                </c:pt>
                <c:pt idx="77">
                  <c:v>39387</c:v>
                </c:pt>
                <c:pt idx="78">
                  <c:v>39448</c:v>
                </c:pt>
                <c:pt idx="79">
                  <c:v>39508</c:v>
                </c:pt>
                <c:pt idx="80">
                  <c:v>39600</c:v>
                </c:pt>
                <c:pt idx="81">
                  <c:v>39692</c:v>
                </c:pt>
                <c:pt idx="82">
                  <c:v>39783</c:v>
                </c:pt>
                <c:pt idx="83">
                  <c:v>39873</c:v>
                </c:pt>
                <c:pt idx="84">
                  <c:v>39965</c:v>
                </c:pt>
                <c:pt idx="85">
                  <c:v>40026</c:v>
                </c:pt>
                <c:pt idx="86">
                  <c:v>40087</c:v>
                </c:pt>
                <c:pt idx="87">
                  <c:v>40148</c:v>
                </c:pt>
                <c:pt idx="88">
                  <c:v>40210</c:v>
                </c:pt>
                <c:pt idx="89">
                  <c:v>40269</c:v>
                </c:pt>
                <c:pt idx="90">
                  <c:v>40330</c:v>
                </c:pt>
                <c:pt idx="91">
                  <c:v>40391</c:v>
                </c:pt>
                <c:pt idx="92">
                  <c:v>40452</c:v>
                </c:pt>
                <c:pt idx="93">
                  <c:v>40513</c:v>
                </c:pt>
                <c:pt idx="94">
                  <c:v>40575</c:v>
                </c:pt>
                <c:pt idx="95">
                  <c:v>40634</c:v>
                </c:pt>
                <c:pt idx="96">
                  <c:v>40695</c:v>
                </c:pt>
                <c:pt idx="97">
                  <c:v>40756</c:v>
                </c:pt>
                <c:pt idx="98">
                  <c:v>40817</c:v>
                </c:pt>
                <c:pt idx="99">
                  <c:v>40878</c:v>
                </c:pt>
                <c:pt idx="100">
                  <c:v>40940</c:v>
                </c:pt>
                <c:pt idx="101">
                  <c:v>41000</c:v>
                </c:pt>
                <c:pt idx="102">
                  <c:v>41061</c:v>
                </c:pt>
                <c:pt idx="103">
                  <c:v>41122</c:v>
                </c:pt>
                <c:pt idx="104">
                  <c:v>41183</c:v>
                </c:pt>
                <c:pt idx="105">
                  <c:v>41244</c:v>
                </c:pt>
                <c:pt idx="106">
                  <c:v>41306</c:v>
                </c:pt>
                <c:pt idx="107">
                  <c:v>41365</c:v>
                </c:pt>
                <c:pt idx="108">
                  <c:v>41426</c:v>
                </c:pt>
                <c:pt idx="109">
                  <c:v>41487</c:v>
                </c:pt>
                <c:pt idx="110">
                  <c:v>41548</c:v>
                </c:pt>
                <c:pt idx="111">
                  <c:v>41609</c:v>
                </c:pt>
                <c:pt idx="112">
                  <c:v>41671</c:v>
                </c:pt>
                <c:pt idx="113">
                  <c:v>41730</c:v>
                </c:pt>
                <c:pt idx="114">
                  <c:v>41791</c:v>
                </c:pt>
                <c:pt idx="115">
                  <c:v>41852</c:v>
                </c:pt>
                <c:pt idx="116">
                  <c:v>41913</c:v>
                </c:pt>
                <c:pt idx="117">
                  <c:v>41974</c:v>
                </c:pt>
                <c:pt idx="118">
                  <c:v>42036</c:v>
                </c:pt>
                <c:pt idx="119">
                  <c:v>42095</c:v>
                </c:pt>
                <c:pt idx="120">
                  <c:v>42156</c:v>
                </c:pt>
                <c:pt idx="121">
                  <c:v>42217</c:v>
                </c:pt>
                <c:pt idx="122">
                  <c:v>42278</c:v>
                </c:pt>
                <c:pt idx="123">
                  <c:v>42339</c:v>
                </c:pt>
                <c:pt idx="124">
                  <c:v>42401</c:v>
                </c:pt>
                <c:pt idx="125">
                  <c:v>42461</c:v>
                </c:pt>
              </c:numCache>
            </c:numRef>
          </c:cat>
          <c:val>
            <c:numRef>
              <c:f>Лист1!$B$5:$DW$5</c:f>
              <c:numCache>
                <c:formatCode>General</c:formatCode>
                <c:ptCount val="126"/>
                <c:pt idx="0">
                  <c:v>52</c:v>
                </c:pt>
                <c:pt idx="1">
                  <c:v>52</c:v>
                </c:pt>
                <c:pt idx="2">
                  <c:v>58</c:v>
                </c:pt>
                <c:pt idx="3">
                  <c:v>59</c:v>
                </c:pt>
                <c:pt idx="4">
                  <c:v>56</c:v>
                </c:pt>
                <c:pt idx="5">
                  <c:v>58</c:v>
                </c:pt>
                <c:pt idx="6">
                  <c:v>59</c:v>
                </c:pt>
                <c:pt idx="7">
                  <c:v>59</c:v>
                </c:pt>
                <c:pt idx="8">
                  <c:v>65</c:v>
                </c:pt>
                <c:pt idx="9">
                  <c:v>68</c:v>
                </c:pt>
                <c:pt idx="10">
                  <c:v>63</c:v>
                </c:pt>
                <c:pt idx="11">
                  <c:v>55</c:v>
                </c:pt>
                <c:pt idx="12">
                  <c:v>55</c:v>
                </c:pt>
                <c:pt idx="13">
                  <c:v>53</c:v>
                </c:pt>
                <c:pt idx="14">
                  <c:v>58</c:v>
                </c:pt>
                <c:pt idx="15">
                  <c:v>61</c:v>
                </c:pt>
                <c:pt idx="16">
                  <c:v>64</c:v>
                </c:pt>
                <c:pt idx="17">
                  <c:v>60</c:v>
                </c:pt>
                <c:pt idx="18">
                  <c:v>60</c:v>
                </c:pt>
                <c:pt idx="19">
                  <c:v>59</c:v>
                </c:pt>
                <c:pt idx="20">
                  <c:v>57</c:v>
                </c:pt>
                <c:pt idx="21">
                  <c:v>54</c:v>
                </c:pt>
                <c:pt idx="22">
                  <c:v>45</c:v>
                </c:pt>
                <c:pt idx="23">
                  <c:v>48</c:v>
                </c:pt>
                <c:pt idx="24">
                  <c:v>51</c:v>
                </c:pt>
                <c:pt idx="25">
                  <c:v>48</c:v>
                </c:pt>
                <c:pt idx="26">
                  <c:v>52</c:v>
                </c:pt>
                <c:pt idx="27">
                  <c:v>50</c:v>
                </c:pt>
                <c:pt idx="28">
                  <c:v>52</c:v>
                </c:pt>
                <c:pt idx="29">
                  <c:v>60</c:v>
                </c:pt>
                <c:pt idx="30">
                  <c:v>72</c:v>
                </c:pt>
                <c:pt idx="31">
                  <c:v>72</c:v>
                </c:pt>
                <c:pt idx="32">
                  <c:v>82</c:v>
                </c:pt>
                <c:pt idx="33">
                  <c:v>73</c:v>
                </c:pt>
                <c:pt idx="34">
                  <c:v>70</c:v>
                </c:pt>
                <c:pt idx="35">
                  <c:v>72</c:v>
                </c:pt>
                <c:pt idx="36">
                  <c:v>77</c:v>
                </c:pt>
                <c:pt idx="37">
                  <c:v>75</c:v>
                </c:pt>
                <c:pt idx="38">
                  <c:v>78</c:v>
                </c:pt>
                <c:pt idx="39">
                  <c:v>79</c:v>
                </c:pt>
                <c:pt idx="40">
                  <c:v>83</c:v>
                </c:pt>
                <c:pt idx="41">
                  <c:v>80</c:v>
                </c:pt>
                <c:pt idx="42">
                  <c:v>84</c:v>
                </c:pt>
                <c:pt idx="43">
                  <c:v>80</c:v>
                </c:pt>
                <c:pt idx="44">
                  <c:v>83</c:v>
                </c:pt>
                <c:pt idx="45">
                  <c:v>81</c:v>
                </c:pt>
                <c:pt idx="46">
                  <c:v>77</c:v>
                </c:pt>
                <c:pt idx="47">
                  <c:v>76</c:v>
                </c:pt>
                <c:pt idx="48">
                  <c:v>76</c:v>
                </c:pt>
                <c:pt idx="49">
                  <c:v>71</c:v>
                </c:pt>
                <c:pt idx="50">
                  <c:v>72</c:v>
                </c:pt>
                <c:pt idx="51">
                  <c:v>73</c:v>
                </c:pt>
                <c:pt idx="52">
                  <c:v>77</c:v>
                </c:pt>
                <c:pt idx="53">
                  <c:v>76</c:v>
                </c:pt>
                <c:pt idx="54">
                  <c:v>84</c:v>
                </c:pt>
                <c:pt idx="55">
                  <c:v>81</c:v>
                </c:pt>
                <c:pt idx="56">
                  <c:v>82</c:v>
                </c:pt>
                <c:pt idx="57">
                  <c:v>78</c:v>
                </c:pt>
                <c:pt idx="58">
                  <c:v>72</c:v>
                </c:pt>
                <c:pt idx="59">
                  <c:v>72</c:v>
                </c:pt>
                <c:pt idx="60">
                  <c:v>71</c:v>
                </c:pt>
                <c:pt idx="61">
                  <c:v>70</c:v>
                </c:pt>
                <c:pt idx="62">
                  <c:v>72</c:v>
                </c:pt>
                <c:pt idx="63">
                  <c:v>75</c:v>
                </c:pt>
                <c:pt idx="64">
                  <c:v>77</c:v>
                </c:pt>
                <c:pt idx="65">
                  <c:v>75</c:v>
                </c:pt>
                <c:pt idx="66">
                  <c:v>78</c:v>
                </c:pt>
                <c:pt idx="67">
                  <c:v>75</c:v>
                </c:pt>
                <c:pt idx="68">
                  <c:v>80</c:v>
                </c:pt>
                <c:pt idx="69">
                  <c:v>84</c:v>
                </c:pt>
                <c:pt idx="70">
                  <c:v>81</c:v>
                </c:pt>
                <c:pt idx="71">
                  <c:v>84</c:v>
                </c:pt>
                <c:pt idx="72">
                  <c:v>85</c:v>
                </c:pt>
                <c:pt idx="73">
                  <c:v>80</c:v>
                </c:pt>
                <c:pt idx="74">
                  <c:v>85</c:v>
                </c:pt>
                <c:pt idx="75">
                  <c:v>88</c:v>
                </c:pt>
                <c:pt idx="76">
                  <c:v>86</c:v>
                </c:pt>
                <c:pt idx="77">
                  <c:v>86</c:v>
                </c:pt>
                <c:pt idx="78">
                  <c:v>95</c:v>
                </c:pt>
                <c:pt idx="79">
                  <c:v>100</c:v>
                </c:pt>
                <c:pt idx="80">
                  <c:v>97</c:v>
                </c:pt>
                <c:pt idx="81">
                  <c:v>95</c:v>
                </c:pt>
                <c:pt idx="82">
                  <c:v>80</c:v>
                </c:pt>
                <c:pt idx="83">
                  <c:v>75</c:v>
                </c:pt>
                <c:pt idx="84">
                  <c:v>83</c:v>
                </c:pt>
                <c:pt idx="85">
                  <c:v>82</c:v>
                </c:pt>
                <c:pt idx="86">
                  <c:v>85</c:v>
                </c:pt>
                <c:pt idx="87">
                  <c:v>85</c:v>
                </c:pt>
                <c:pt idx="88">
                  <c:v>86</c:v>
                </c:pt>
                <c:pt idx="89">
                  <c:v>83</c:v>
                </c:pt>
                <c:pt idx="90">
                  <c:v>88</c:v>
                </c:pt>
                <c:pt idx="91">
                  <c:v>84</c:v>
                </c:pt>
                <c:pt idx="92">
                  <c:v>87</c:v>
                </c:pt>
                <c:pt idx="93">
                  <c:v>84</c:v>
                </c:pt>
                <c:pt idx="94">
                  <c:v>80</c:v>
                </c:pt>
                <c:pt idx="95">
                  <c:v>78</c:v>
                </c:pt>
                <c:pt idx="96">
                  <c:v>79</c:v>
                </c:pt>
                <c:pt idx="97">
                  <c:v>84</c:v>
                </c:pt>
                <c:pt idx="98">
                  <c:v>82</c:v>
                </c:pt>
                <c:pt idx="99">
                  <c:v>79</c:v>
                </c:pt>
                <c:pt idx="100">
                  <c:v>84</c:v>
                </c:pt>
                <c:pt idx="101">
                  <c:v>84</c:v>
                </c:pt>
                <c:pt idx="102">
                  <c:v>80</c:v>
                </c:pt>
                <c:pt idx="103">
                  <c:v>78</c:v>
                </c:pt>
                <c:pt idx="104">
                  <c:v>80</c:v>
                </c:pt>
                <c:pt idx="105">
                  <c:v>80</c:v>
                </c:pt>
                <c:pt idx="106">
                  <c:v>76</c:v>
                </c:pt>
                <c:pt idx="107">
                  <c:v>77</c:v>
                </c:pt>
                <c:pt idx="108">
                  <c:v>80</c:v>
                </c:pt>
                <c:pt idx="109">
                  <c:v>78</c:v>
                </c:pt>
                <c:pt idx="110">
                  <c:v>75</c:v>
                </c:pt>
                <c:pt idx="111">
                  <c:v>81</c:v>
                </c:pt>
                <c:pt idx="112">
                  <c:v>80</c:v>
                </c:pt>
                <c:pt idx="113">
                  <c:v>89</c:v>
                </c:pt>
                <c:pt idx="114">
                  <c:v>90</c:v>
                </c:pt>
                <c:pt idx="115">
                  <c:v>88</c:v>
                </c:pt>
                <c:pt idx="116">
                  <c:v>86</c:v>
                </c:pt>
                <c:pt idx="117">
                  <c:v>76</c:v>
                </c:pt>
                <c:pt idx="118">
                  <c:v>75</c:v>
                </c:pt>
                <c:pt idx="119">
                  <c:v>85</c:v>
                </c:pt>
                <c:pt idx="120">
                  <c:v>89</c:v>
                </c:pt>
                <c:pt idx="121">
                  <c:v>80</c:v>
                </c:pt>
                <c:pt idx="122">
                  <c:v>83</c:v>
                </c:pt>
                <c:pt idx="123">
                  <c:v>78</c:v>
                </c:pt>
                <c:pt idx="124">
                  <c:v>73</c:v>
                </c:pt>
                <c:pt idx="125">
                  <c:v>78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923-48B6-8268-F34F99AA9B8E}"/>
            </c:ext>
          </c:extLst>
        </c:ser>
        <c:marker val="1"/>
        <c:axId val="79282176"/>
        <c:axId val="79283712"/>
      </c:lineChart>
      <c:dateAx>
        <c:axId val="79282176"/>
        <c:scaling>
          <c:orientation val="minMax"/>
          <c:max val="42461"/>
          <c:min val="34700"/>
        </c:scaling>
        <c:axPos val="b"/>
        <c:numFmt formatCode="[$-409]mmm\-yy;@" sourceLinked="0"/>
        <c:tickLblPos val="nextTo"/>
        <c:txPr>
          <a:bodyPr/>
          <a:lstStyle/>
          <a:p>
            <a:pPr>
              <a:defRPr lang="en-US" sz="1200"/>
            </a:pPr>
            <a:endParaRPr lang="ru-RU"/>
          </a:p>
        </c:txPr>
        <c:crossAx val="79283712"/>
        <c:crosses val="autoZero"/>
        <c:auto val="1"/>
        <c:lblOffset val="100"/>
        <c:baseTimeUnit val="months"/>
        <c:majorUnit val="9"/>
        <c:majorTimeUnit val="months"/>
      </c:dateAx>
      <c:valAx>
        <c:axId val="79283712"/>
        <c:scaling>
          <c:orientation val="minMax"/>
          <c:max val="110"/>
          <c:min val="40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lang="en-US" sz="1700"/>
            </a:pPr>
            <a:endParaRPr lang="ru-RU"/>
          </a:p>
        </c:txPr>
        <c:crossAx val="79282176"/>
        <c:crosses val="autoZero"/>
        <c:crossBetween val="between"/>
      </c:valAx>
    </c:plotArea>
    <c:plotVisOnly val="1"/>
    <c:dispBlanksAs val="gap"/>
  </c:chart>
  <c:externalData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4.3606614894576096E-2"/>
          <c:y val="3.6551249309165292E-2"/>
          <c:w val="0.94062288616612522"/>
          <c:h val="0.66952414005489502"/>
        </c:manualLayout>
      </c:layout>
      <c:lineChart>
        <c:grouping val="standard"/>
        <c:ser>
          <c:idx val="0"/>
          <c:order val="0"/>
          <c:tx>
            <c:strRef>
              <c:f>Лист1!$D$848</c:f>
              <c:strCache>
                <c:ptCount val="1"/>
                <c:pt idx="0">
                  <c:v>Good</c:v>
                </c:pt>
              </c:strCache>
            </c:strRef>
          </c:tx>
          <c:spPr>
            <a:ln w="50800"/>
          </c:spPr>
          <c:marker>
            <c:symbol val="none"/>
          </c:marker>
          <c:cat>
            <c:numRef>
              <c:f>Лист1!$E$847:$CZ$847</c:f>
              <c:numCache>
                <c:formatCode>[$-409]mmm\-yy;@</c:formatCode>
                <c:ptCount val="100"/>
                <c:pt idx="0">
                  <c:v>36130</c:v>
                </c:pt>
                <c:pt idx="1">
                  <c:v>36495</c:v>
                </c:pt>
                <c:pt idx="2">
                  <c:v>36708</c:v>
                </c:pt>
                <c:pt idx="3">
                  <c:v>37073</c:v>
                </c:pt>
                <c:pt idx="4">
                  <c:v>37165</c:v>
                </c:pt>
                <c:pt idx="5">
                  <c:v>37226</c:v>
                </c:pt>
                <c:pt idx="6">
                  <c:v>37530</c:v>
                </c:pt>
                <c:pt idx="7">
                  <c:v>37803</c:v>
                </c:pt>
                <c:pt idx="8">
                  <c:v>37895</c:v>
                </c:pt>
                <c:pt idx="9">
                  <c:v>38018</c:v>
                </c:pt>
                <c:pt idx="10">
                  <c:v>38200</c:v>
                </c:pt>
                <c:pt idx="11">
                  <c:v>38292</c:v>
                </c:pt>
                <c:pt idx="12">
                  <c:v>38353</c:v>
                </c:pt>
                <c:pt idx="13">
                  <c:v>38384</c:v>
                </c:pt>
                <c:pt idx="14">
                  <c:v>38412</c:v>
                </c:pt>
                <c:pt idx="15">
                  <c:v>38443</c:v>
                </c:pt>
                <c:pt idx="16">
                  <c:v>38473</c:v>
                </c:pt>
                <c:pt idx="17">
                  <c:v>38504</c:v>
                </c:pt>
                <c:pt idx="18">
                  <c:v>38534</c:v>
                </c:pt>
                <c:pt idx="19">
                  <c:v>38565</c:v>
                </c:pt>
                <c:pt idx="20">
                  <c:v>38596</c:v>
                </c:pt>
                <c:pt idx="21">
                  <c:v>38626</c:v>
                </c:pt>
                <c:pt idx="22">
                  <c:v>38657</c:v>
                </c:pt>
                <c:pt idx="23">
                  <c:v>38687</c:v>
                </c:pt>
                <c:pt idx="24">
                  <c:v>38718</c:v>
                </c:pt>
                <c:pt idx="25">
                  <c:v>38749</c:v>
                </c:pt>
                <c:pt idx="26">
                  <c:v>38777</c:v>
                </c:pt>
                <c:pt idx="27">
                  <c:v>38808</c:v>
                </c:pt>
                <c:pt idx="28">
                  <c:v>38838</c:v>
                </c:pt>
                <c:pt idx="29">
                  <c:v>38869</c:v>
                </c:pt>
                <c:pt idx="30">
                  <c:v>38899</c:v>
                </c:pt>
                <c:pt idx="31">
                  <c:v>38930</c:v>
                </c:pt>
                <c:pt idx="32">
                  <c:v>38991</c:v>
                </c:pt>
                <c:pt idx="33">
                  <c:v>39022</c:v>
                </c:pt>
                <c:pt idx="34">
                  <c:v>39052</c:v>
                </c:pt>
                <c:pt idx="35">
                  <c:v>39083</c:v>
                </c:pt>
                <c:pt idx="36">
                  <c:v>39114</c:v>
                </c:pt>
                <c:pt idx="37">
                  <c:v>39142</c:v>
                </c:pt>
                <c:pt idx="38">
                  <c:v>39173</c:v>
                </c:pt>
                <c:pt idx="39">
                  <c:v>39203</c:v>
                </c:pt>
                <c:pt idx="40">
                  <c:v>39234</c:v>
                </c:pt>
                <c:pt idx="41">
                  <c:v>39264</c:v>
                </c:pt>
                <c:pt idx="42">
                  <c:v>39295</c:v>
                </c:pt>
                <c:pt idx="43">
                  <c:v>39356</c:v>
                </c:pt>
                <c:pt idx="44">
                  <c:v>39387</c:v>
                </c:pt>
                <c:pt idx="45">
                  <c:v>39417</c:v>
                </c:pt>
                <c:pt idx="46">
                  <c:v>39448</c:v>
                </c:pt>
                <c:pt idx="47">
                  <c:v>39479</c:v>
                </c:pt>
                <c:pt idx="48">
                  <c:v>39508</c:v>
                </c:pt>
                <c:pt idx="49">
                  <c:v>39630</c:v>
                </c:pt>
                <c:pt idx="50">
                  <c:v>39692</c:v>
                </c:pt>
                <c:pt idx="51">
                  <c:v>39753</c:v>
                </c:pt>
                <c:pt idx="52">
                  <c:v>39814</c:v>
                </c:pt>
                <c:pt idx="53">
                  <c:v>39873</c:v>
                </c:pt>
                <c:pt idx="54">
                  <c:v>39934</c:v>
                </c:pt>
                <c:pt idx="55">
                  <c:v>39995</c:v>
                </c:pt>
                <c:pt idx="56">
                  <c:v>40057</c:v>
                </c:pt>
                <c:pt idx="57">
                  <c:v>40179</c:v>
                </c:pt>
                <c:pt idx="58">
                  <c:v>40238</c:v>
                </c:pt>
                <c:pt idx="59">
                  <c:v>40299</c:v>
                </c:pt>
                <c:pt idx="60">
                  <c:v>40360</c:v>
                </c:pt>
                <c:pt idx="61">
                  <c:v>40422</c:v>
                </c:pt>
                <c:pt idx="62">
                  <c:v>40483</c:v>
                </c:pt>
                <c:pt idx="63">
                  <c:v>40544</c:v>
                </c:pt>
                <c:pt idx="64">
                  <c:v>40634</c:v>
                </c:pt>
                <c:pt idx="65">
                  <c:v>40664</c:v>
                </c:pt>
                <c:pt idx="66">
                  <c:v>40725</c:v>
                </c:pt>
                <c:pt idx="67">
                  <c:v>40787</c:v>
                </c:pt>
                <c:pt idx="68">
                  <c:v>40848</c:v>
                </c:pt>
                <c:pt idx="69">
                  <c:v>40909</c:v>
                </c:pt>
                <c:pt idx="70">
                  <c:v>40969</c:v>
                </c:pt>
                <c:pt idx="71">
                  <c:v>41030</c:v>
                </c:pt>
                <c:pt idx="72">
                  <c:v>41091</c:v>
                </c:pt>
                <c:pt idx="73">
                  <c:v>41153</c:v>
                </c:pt>
                <c:pt idx="74">
                  <c:v>41214</c:v>
                </c:pt>
                <c:pt idx="75">
                  <c:v>41275</c:v>
                </c:pt>
                <c:pt idx="76">
                  <c:v>41334</c:v>
                </c:pt>
                <c:pt idx="77">
                  <c:v>41395</c:v>
                </c:pt>
                <c:pt idx="78">
                  <c:v>41456</c:v>
                </c:pt>
                <c:pt idx="79">
                  <c:v>41518</c:v>
                </c:pt>
                <c:pt idx="80">
                  <c:v>41609</c:v>
                </c:pt>
                <c:pt idx="81">
                  <c:v>41640</c:v>
                </c:pt>
                <c:pt idx="82">
                  <c:v>41699</c:v>
                </c:pt>
                <c:pt idx="83">
                  <c:v>41730</c:v>
                </c:pt>
                <c:pt idx="84">
                  <c:v>41760</c:v>
                </c:pt>
                <c:pt idx="85">
                  <c:v>41821</c:v>
                </c:pt>
                <c:pt idx="86">
                  <c:v>41883</c:v>
                </c:pt>
                <c:pt idx="87">
                  <c:v>41944</c:v>
                </c:pt>
                <c:pt idx="88">
                  <c:v>42005</c:v>
                </c:pt>
                <c:pt idx="89">
                  <c:v>42064</c:v>
                </c:pt>
                <c:pt idx="90">
                  <c:v>42125</c:v>
                </c:pt>
                <c:pt idx="91">
                  <c:v>42186</c:v>
                </c:pt>
                <c:pt idx="92">
                  <c:v>42248</c:v>
                </c:pt>
                <c:pt idx="93">
                  <c:v>42309</c:v>
                </c:pt>
                <c:pt idx="94">
                  <c:v>42370</c:v>
                </c:pt>
                <c:pt idx="95">
                  <c:v>42430</c:v>
                </c:pt>
                <c:pt idx="96">
                  <c:v>42491</c:v>
                </c:pt>
                <c:pt idx="97">
                  <c:v>42491</c:v>
                </c:pt>
                <c:pt idx="98">
                  <c:v>42552</c:v>
                </c:pt>
                <c:pt idx="99">
                  <c:v>42614</c:v>
                </c:pt>
              </c:numCache>
            </c:numRef>
          </c:cat>
          <c:val>
            <c:numRef>
              <c:f>Лист1!$E$848:$CZ$848</c:f>
              <c:numCache>
                <c:formatCode>General</c:formatCode>
                <c:ptCount val="100"/>
                <c:pt idx="0">
                  <c:v>79</c:v>
                </c:pt>
                <c:pt idx="1">
                  <c:v>78</c:v>
                </c:pt>
                <c:pt idx="2">
                  <c:v>71</c:v>
                </c:pt>
                <c:pt idx="3">
                  <c:v>71</c:v>
                </c:pt>
                <c:pt idx="4">
                  <c:v>54</c:v>
                </c:pt>
                <c:pt idx="5">
                  <c:v>71</c:v>
                </c:pt>
                <c:pt idx="6">
                  <c:v>64</c:v>
                </c:pt>
                <c:pt idx="7">
                  <c:v>78</c:v>
                </c:pt>
                <c:pt idx="8">
                  <c:v>71</c:v>
                </c:pt>
                <c:pt idx="9">
                  <c:v>67</c:v>
                </c:pt>
                <c:pt idx="10">
                  <c:v>76</c:v>
                </c:pt>
                <c:pt idx="11">
                  <c:v>79</c:v>
                </c:pt>
                <c:pt idx="12">
                  <c:v>74</c:v>
                </c:pt>
                <c:pt idx="13">
                  <c:v>72</c:v>
                </c:pt>
                <c:pt idx="14">
                  <c:v>71</c:v>
                </c:pt>
                <c:pt idx="15">
                  <c:v>68</c:v>
                </c:pt>
                <c:pt idx="16">
                  <c:v>72</c:v>
                </c:pt>
                <c:pt idx="17">
                  <c:v>69</c:v>
                </c:pt>
                <c:pt idx="18">
                  <c:v>67</c:v>
                </c:pt>
                <c:pt idx="19">
                  <c:v>71</c:v>
                </c:pt>
                <c:pt idx="20">
                  <c:v>63</c:v>
                </c:pt>
                <c:pt idx="21">
                  <c:v>65</c:v>
                </c:pt>
                <c:pt idx="22">
                  <c:v>68</c:v>
                </c:pt>
                <c:pt idx="23">
                  <c:v>60</c:v>
                </c:pt>
                <c:pt idx="24">
                  <c:v>54</c:v>
                </c:pt>
                <c:pt idx="25">
                  <c:v>50</c:v>
                </c:pt>
                <c:pt idx="26">
                  <c:v>53</c:v>
                </c:pt>
                <c:pt idx="27">
                  <c:v>56</c:v>
                </c:pt>
                <c:pt idx="28">
                  <c:v>55</c:v>
                </c:pt>
                <c:pt idx="29">
                  <c:v>56</c:v>
                </c:pt>
                <c:pt idx="30">
                  <c:v>60</c:v>
                </c:pt>
                <c:pt idx="31">
                  <c:v>68</c:v>
                </c:pt>
                <c:pt idx="32">
                  <c:v>61</c:v>
                </c:pt>
                <c:pt idx="33">
                  <c:v>66</c:v>
                </c:pt>
                <c:pt idx="34">
                  <c:v>64</c:v>
                </c:pt>
                <c:pt idx="35">
                  <c:v>67</c:v>
                </c:pt>
                <c:pt idx="36">
                  <c:v>61</c:v>
                </c:pt>
                <c:pt idx="37">
                  <c:v>58</c:v>
                </c:pt>
                <c:pt idx="38">
                  <c:v>62</c:v>
                </c:pt>
                <c:pt idx="39">
                  <c:v>48</c:v>
                </c:pt>
                <c:pt idx="40">
                  <c:v>55</c:v>
                </c:pt>
                <c:pt idx="41">
                  <c:v>62</c:v>
                </c:pt>
                <c:pt idx="42">
                  <c:v>58</c:v>
                </c:pt>
                <c:pt idx="43">
                  <c:v>59</c:v>
                </c:pt>
                <c:pt idx="44">
                  <c:v>65</c:v>
                </c:pt>
                <c:pt idx="45">
                  <c:v>57</c:v>
                </c:pt>
                <c:pt idx="46">
                  <c:v>59</c:v>
                </c:pt>
                <c:pt idx="47">
                  <c:v>50</c:v>
                </c:pt>
                <c:pt idx="48">
                  <c:v>55</c:v>
                </c:pt>
                <c:pt idx="49">
                  <c:v>52</c:v>
                </c:pt>
                <c:pt idx="50">
                  <c:v>37</c:v>
                </c:pt>
                <c:pt idx="51">
                  <c:v>34</c:v>
                </c:pt>
                <c:pt idx="52">
                  <c:v>29</c:v>
                </c:pt>
                <c:pt idx="53">
                  <c:v>41</c:v>
                </c:pt>
                <c:pt idx="54">
                  <c:v>34</c:v>
                </c:pt>
                <c:pt idx="55">
                  <c:v>44</c:v>
                </c:pt>
                <c:pt idx="56">
                  <c:v>46</c:v>
                </c:pt>
                <c:pt idx="57">
                  <c:v>52</c:v>
                </c:pt>
                <c:pt idx="58">
                  <c:v>60</c:v>
                </c:pt>
                <c:pt idx="59">
                  <c:v>66</c:v>
                </c:pt>
                <c:pt idx="60">
                  <c:v>70</c:v>
                </c:pt>
                <c:pt idx="61">
                  <c:v>67</c:v>
                </c:pt>
                <c:pt idx="62">
                  <c:v>73</c:v>
                </c:pt>
                <c:pt idx="63">
                  <c:v>72</c:v>
                </c:pt>
                <c:pt idx="64">
                  <c:v>70</c:v>
                </c:pt>
                <c:pt idx="65">
                  <c:v>65</c:v>
                </c:pt>
                <c:pt idx="66">
                  <c:v>65</c:v>
                </c:pt>
                <c:pt idx="67">
                  <c:v>68</c:v>
                </c:pt>
                <c:pt idx="68">
                  <c:v>66</c:v>
                </c:pt>
                <c:pt idx="69">
                  <c:v>64</c:v>
                </c:pt>
                <c:pt idx="70">
                  <c:v>65</c:v>
                </c:pt>
                <c:pt idx="71">
                  <c:v>66</c:v>
                </c:pt>
                <c:pt idx="72">
                  <c:v>71</c:v>
                </c:pt>
                <c:pt idx="73">
                  <c:v>74</c:v>
                </c:pt>
                <c:pt idx="74">
                  <c:v>69</c:v>
                </c:pt>
                <c:pt idx="75">
                  <c:v>73</c:v>
                </c:pt>
                <c:pt idx="76">
                  <c:v>69</c:v>
                </c:pt>
                <c:pt idx="77">
                  <c:v>72</c:v>
                </c:pt>
                <c:pt idx="78">
                  <c:v>77</c:v>
                </c:pt>
                <c:pt idx="79">
                  <c:v>69</c:v>
                </c:pt>
                <c:pt idx="80">
                  <c:v>65</c:v>
                </c:pt>
                <c:pt idx="81">
                  <c:v>65</c:v>
                </c:pt>
                <c:pt idx="82">
                  <c:v>63</c:v>
                </c:pt>
                <c:pt idx="83">
                  <c:v>52</c:v>
                </c:pt>
                <c:pt idx="84">
                  <c:v>35</c:v>
                </c:pt>
                <c:pt idx="85">
                  <c:v>33</c:v>
                </c:pt>
                <c:pt idx="86">
                  <c:v>32</c:v>
                </c:pt>
                <c:pt idx="87">
                  <c:v>29</c:v>
                </c:pt>
                <c:pt idx="88">
                  <c:v>24</c:v>
                </c:pt>
                <c:pt idx="89">
                  <c:v>31</c:v>
                </c:pt>
                <c:pt idx="90">
                  <c:v>26</c:v>
                </c:pt>
                <c:pt idx="91">
                  <c:v>29</c:v>
                </c:pt>
                <c:pt idx="92">
                  <c:v>33</c:v>
                </c:pt>
                <c:pt idx="93">
                  <c:v>27</c:v>
                </c:pt>
                <c:pt idx="94">
                  <c:v>28</c:v>
                </c:pt>
                <c:pt idx="95">
                  <c:v>25</c:v>
                </c:pt>
                <c:pt idx="96">
                  <c:v>26</c:v>
                </c:pt>
                <c:pt idx="97">
                  <c:v>39</c:v>
                </c:pt>
                <c:pt idx="98">
                  <c:v>31</c:v>
                </c:pt>
                <c:pt idx="99">
                  <c:v>26</c:v>
                </c:pt>
              </c:numCache>
            </c:numRef>
          </c:val>
        </c:ser>
        <c:ser>
          <c:idx val="1"/>
          <c:order val="1"/>
          <c:tx>
            <c:strRef>
              <c:f>Лист1!$D$849</c:f>
              <c:strCache>
                <c:ptCount val="1"/>
                <c:pt idx="0">
                  <c:v>Bad</c:v>
                </c:pt>
              </c:strCache>
            </c:strRef>
          </c:tx>
          <c:spPr>
            <a:ln w="50800"/>
          </c:spPr>
          <c:marker>
            <c:symbol val="none"/>
          </c:marker>
          <c:cat>
            <c:numRef>
              <c:f>Лист1!$E$847:$CZ$847</c:f>
              <c:numCache>
                <c:formatCode>[$-409]mmm\-yy;@</c:formatCode>
                <c:ptCount val="100"/>
                <c:pt idx="0">
                  <c:v>36130</c:v>
                </c:pt>
                <c:pt idx="1">
                  <c:v>36495</c:v>
                </c:pt>
                <c:pt idx="2">
                  <c:v>36708</c:v>
                </c:pt>
                <c:pt idx="3">
                  <c:v>37073</c:v>
                </c:pt>
                <c:pt idx="4">
                  <c:v>37165</c:v>
                </c:pt>
                <c:pt idx="5">
                  <c:v>37226</c:v>
                </c:pt>
                <c:pt idx="6">
                  <c:v>37530</c:v>
                </c:pt>
                <c:pt idx="7">
                  <c:v>37803</c:v>
                </c:pt>
                <c:pt idx="8">
                  <c:v>37895</c:v>
                </c:pt>
                <c:pt idx="9">
                  <c:v>38018</c:v>
                </c:pt>
                <c:pt idx="10">
                  <c:v>38200</c:v>
                </c:pt>
                <c:pt idx="11">
                  <c:v>38292</c:v>
                </c:pt>
                <c:pt idx="12">
                  <c:v>38353</c:v>
                </c:pt>
                <c:pt idx="13">
                  <c:v>38384</c:v>
                </c:pt>
                <c:pt idx="14">
                  <c:v>38412</c:v>
                </c:pt>
                <c:pt idx="15">
                  <c:v>38443</c:v>
                </c:pt>
                <c:pt idx="16">
                  <c:v>38473</c:v>
                </c:pt>
                <c:pt idx="17">
                  <c:v>38504</c:v>
                </c:pt>
                <c:pt idx="18">
                  <c:v>38534</c:v>
                </c:pt>
                <c:pt idx="19">
                  <c:v>38565</c:v>
                </c:pt>
                <c:pt idx="20">
                  <c:v>38596</c:v>
                </c:pt>
                <c:pt idx="21">
                  <c:v>38626</c:v>
                </c:pt>
                <c:pt idx="22">
                  <c:v>38657</c:v>
                </c:pt>
                <c:pt idx="23">
                  <c:v>38687</c:v>
                </c:pt>
                <c:pt idx="24">
                  <c:v>38718</c:v>
                </c:pt>
                <c:pt idx="25">
                  <c:v>38749</c:v>
                </c:pt>
                <c:pt idx="26">
                  <c:v>38777</c:v>
                </c:pt>
                <c:pt idx="27">
                  <c:v>38808</c:v>
                </c:pt>
                <c:pt idx="28">
                  <c:v>38838</c:v>
                </c:pt>
                <c:pt idx="29">
                  <c:v>38869</c:v>
                </c:pt>
                <c:pt idx="30">
                  <c:v>38899</c:v>
                </c:pt>
                <c:pt idx="31">
                  <c:v>38930</c:v>
                </c:pt>
                <c:pt idx="32">
                  <c:v>38991</c:v>
                </c:pt>
                <c:pt idx="33">
                  <c:v>39022</c:v>
                </c:pt>
                <c:pt idx="34">
                  <c:v>39052</c:v>
                </c:pt>
                <c:pt idx="35">
                  <c:v>39083</c:v>
                </c:pt>
                <c:pt idx="36">
                  <c:v>39114</c:v>
                </c:pt>
                <c:pt idx="37">
                  <c:v>39142</c:v>
                </c:pt>
                <c:pt idx="38">
                  <c:v>39173</c:v>
                </c:pt>
                <c:pt idx="39">
                  <c:v>39203</c:v>
                </c:pt>
                <c:pt idx="40">
                  <c:v>39234</c:v>
                </c:pt>
                <c:pt idx="41">
                  <c:v>39264</c:v>
                </c:pt>
                <c:pt idx="42">
                  <c:v>39295</c:v>
                </c:pt>
                <c:pt idx="43">
                  <c:v>39356</c:v>
                </c:pt>
                <c:pt idx="44">
                  <c:v>39387</c:v>
                </c:pt>
                <c:pt idx="45">
                  <c:v>39417</c:v>
                </c:pt>
                <c:pt idx="46">
                  <c:v>39448</c:v>
                </c:pt>
                <c:pt idx="47">
                  <c:v>39479</c:v>
                </c:pt>
                <c:pt idx="48">
                  <c:v>39508</c:v>
                </c:pt>
                <c:pt idx="49">
                  <c:v>39630</c:v>
                </c:pt>
                <c:pt idx="50">
                  <c:v>39692</c:v>
                </c:pt>
                <c:pt idx="51">
                  <c:v>39753</c:v>
                </c:pt>
                <c:pt idx="52">
                  <c:v>39814</c:v>
                </c:pt>
                <c:pt idx="53">
                  <c:v>39873</c:v>
                </c:pt>
                <c:pt idx="54">
                  <c:v>39934</c:v>
                </c:pt>
                <c:pt idx="55">
                  <c:v>39995</c:v>
                </c:pt>
                <c:pt idx="56">
                  <c:v>40057</c:v>
                </c:pt>
                <c:pt idx="57">
                  <c:v>40179</c:v>
                </c:pt>
                <c:pt idx="58">
                  <c:v>40238</c:v>
                </c:pt>
                <c:pt idx="59">
                  <c:v>40299</c:v>
                </c:pt>
                <c:pt idx="60">
                  <c:v>40360</c:v>
                </c:pt>
                <c:pt idx="61">
                  <c:v>40422</c:v>
                </c:pt>
                <c:pt idx="62">
                  <c:v>40483</c:v>
                </c:pt>
                <c:pt idx="63">
                  <c:v>40544</c:v>
                </c:pt>
                <c:pt idx="64">
                  <c:v>40634</c:v>
                </c:pt>
                <c:pt idx="65">
                  <c:v>40664</c:v>
                </c:pt>
                <c:pt idx="66">
                  <c:v>40725</c:v>
                </c:pt>
                <c:pt idx="67">
                  <c:v>40787</c:v>
                </c:pt>
                <c:pt idx="68">
                  <c:v>40848</c:v>
                </c:pt>
                <c:pt idx="69">
                  <c:v>40909</c:v>
                </c:pt>
                <c:pt idx="70">
                  <c:v>40969</c:v>
                </c:pt>
                <c:pt idx="71">
                  <c:v>41030</c:v>
                </c:pt>
                <c:pt idx="72">
                  <c:v>41091</c:v>
                </c:pt>
                <c:pt idx="73">
                  <c:v>41153</c:v>
                </c:pt>
                <c:pt idx="74">
                  <c:v>41214</c:v>
                </c:pt>
                <c:pt idx="75">
                  <c:v>41275</c:v>
                </c:pt>
                <c:pt idx="76">
                  <c:v>41334</c:v>
                </c:pt>
                <c:pt idx="77">
                  <c:v>41395</c:v>
                </c:pt>
                <c:pt idx="78">
                  <c:v>41456</c:v>
                </c:pt>
                <c:pt idx="79">
                  <c:v>41518</c:v>
                </c:pt>
                <c:pt idx="80">
                  <c:v>41609</c:v>
                </c:pt>
                <c:pt idx="81">
                  <c:v>41640</c:v>
                </c:pt>
                <c:pt idx="82">
                  <c:v>41699</c:v>
                </c:pt>
                <c:pt idx="83">
                  <c:v>41730</c:v>
                </c:pt>
                <c:pt idx="84">
                  <c:v>41760</c:v>
                </c:pt>
                <c:pt idx="85">
                  <c:v>41821</c:v>
                </c:pt>
                <c:pt idx="86">
                  <c:v>41883</c:v>
                </c:pt>
                <c:pt idx="87">
                  <c:v>41944</c:v>
                </c:pt>
                <c:pt idx="88">
                  <c:v>42005</c:v>
                </c:pt>
                <c:pt idx="89">
                  <c:v>42064</c:v>
                </c:pt>
                <c:pt idx="90">
                  <c:v>42125</c:v>
                </c:pt>
                <c:pt idx="91">
                  <c:v>42186</c:v>
                </c:pt>
                <c:pt idx="92">
                  <c:v>42248</c:v>
                </c:pt>
                <c:pt idx="93">
                  <c:v>42309</c:v>
                </c:pt>
                <c:pt idx="94">
                  <c:v>42370</c:v>
                </c:pt>
                <c:pt idx="95">
                  <c:v>42430</c:v>
                </c:pt>
                <c:pt idx="96">
                  <c:v>42491</c:v>
                </c:pt>
                <c:pt idx="97">
                  <c:v>42491</c:v>
                </c:pt>
                <c:pt idx="98">
                  <c:v>42552</c:v>
                </c:pt>
                <c:pt idx="99">
                  <c:v>42614</c:v>
                </c:pt>
              </c:numCache>
            </c:numRef>
          </c:cat>
          <c:val>
            <c:numRef>
              <c:f>Лист1!$E$849:$CZ$849</c:f>
              <c:numCache>
                <c:formatCode>General</c:formatCode>
                <c:ptCount val="100"/>
                <c:pt idx="0">
                  <c:v>14</c:v>
                </c:pt>
                <c:pt idx="1">
                  <c:v>15</c:v>
                </c:pt>
                <c:pt idx="2">
                  <c:v>23</c:v>
                </c:pt>
                <c:pt idx="3">
                  <c:v>23</c:v>
                </c:pt>
                <c:pt idx="4">
                  <c:v>35</c:v>
                </c:pt>
                <c:pt idx="5">
                  <c:v>23</c:v>
                </c:pt>
                <c:pt idx="6">
                  <c:v>27</c:v>
                </c:pt>
                <c:pt idx="7">
                  <c:v>17</c:v>
                </c:pt>
                <c:pt idx="8">
                  <c:v>21</c:v>
                </c:pt>
                <c:pt idx="9">
                  <c:v>25</c:v>
                </c:pt>
                <c:pt idx="10">
                  <c:v>20</c:v>
                </c:pt>
                <c:pt idx="11">
                  <c:v>16</c:v>
                </c:pt>
                <c:pt idx="12">
                  <c:v>18</c:v>
                </c:pt>
                <c:pt idx="13">
                  <c:v>22</c:v>
                </c:pt>
                <c:pt idx="14">
                  <c:v>22</c:v>
                </c:pt>
                <c:pt idx="15">
                  <c:v>23</c:v>
                </c:pt>
                <c:pt idx="16">
                  <c:v>20</c:v>
                </c:pt>
                <c:pt idx="17">
                  <c:v>24</c:v>
                </c:pt>
                <c:pt idx="18">
                  <c:v>26</c:v>
                </c:pt>
                <c:pt idx="19">
                  <c:v>21</c:v>
                </c:pt>
                <c:pt idx="20">
                  <c:v>28</c:v>
                </c:pt>
                <c:pt idx="21">
                  <c:v>25</c:v>
                </c:pt>
                <c:pt idx="22">
                  <c:v>24</c:v>
                </c:pt>
                <c:pt idx="23">
                  <c:v>29</c:v>
                </c:pt>
                <c:pt idx="24">
                  <c:v>34</c:v>
                </c:pt>
                <c:pt idx="25">
                  <c:v>40</c:v>
                </c:pt>
                <c:pt idx="26">
                  <c:v>37</c:v>
                </c:pt>
                <c:pt idx="27">
                  <c:v>35</c:v>
                </c:pt>
                <c:pt idx="28">
                  <c:v>35</c:v>
                </c:pt>
                <c:pt idx="29">
                  <c:v>33</c:v>
                </c:pt>
                <c:pt idx="30">
                  <c:v>30</c:v>
                </c:pt>
                <c:pt idx="31">
                  <c:v>24</c:v>
                </c:pt>
                <c:pt idx="32">
                  <c:v>31</c:v>
                </c:pt>
                <c:pt idx="33">
                  <c:v>24</c:v>
                </c:pt>
                <c:pt idx="34">
                  <c:v>27</c:v>
                </c:pt>
                <c:pt idx="35">
                  <c:v>24</c:v>
                </c:pt>
                <c:pt idx="36">
                  <c:v>29</c:v>
                </c:pt>
                <c:pt idx="37">
                  <c:v>32</c:v>
                </c:pt>
                <c:pt idx="38">
                  <c:v>29</c:v>
                </c:pt>
                <c:pt idx="39">
                  <c:v>42</c:v>
                </c:pt>
                <c:pt idx="40">
                  <c:v>33</c:v>
                </c:pt>
                <c:pt idx="41">
                  <c:v>28</c:v>
                </c:pt>
                <c:pt idx="42">
                  <c:v>30</c:v>
                </c:pt>
                <c:pt idx="43">
                  <c:v>30</c:v>
                </c:pt>
                <c:pt idx="44">
                  <c:v>25</c:v>
                </c:pt>
                <c:pt idx="45">
                  <c:v>31</c:v>
                </c:pt>
                <c:pt idx="46">
                  <c:v>30</c:v>
                </c:pt>
                <c:pt idx="47">
                  <c:v>36</c:v>
                </c:pt>
                <c:pt idx="48">
                  <c:v>33</c:v>
                </c:pt>
                <c:pt idx="49">
                  <c:v>37</c:v>
                </c:pt>
                <c:pt idx="50">
                  <c:v>53</c:v>
                </c:pt>
                <c:pt idx="51">
                  <c:v>53</c:v>
                </c:pt>
                <c:pt idx="52">
                  <c:v>62</c:v>
                </c:pt>
                <c:pt idx="53">
                  <c:v>49</c:v>
                </c:pt>
                <c:pt idx="54">
                  <c:v>56</c:v>
                </c:pt>
                <c:pt idx="55">
                  <c:v>47</c:v>
                </c:pt>
                <c:pt idx="56">
                  <c:v>44</c:v>
                </c:pt>
                <c:pt idx="57">
                  <c:v>37</c:v>
                </c:pt>
                <c:pt idx="58">
                  <c:v>28</c:v>
                </c:pt>
                <c:pt idx="59">
                  <c:v>23</c:v>
                </c:pt>
                <c:pt idx="60">
                  <c:v>21</c:v>
                </c:pt>
                <c:pt idx="61">
                  <c:v>21</c:v>
                </c:pt>
                <c:pt idx="62">
                  <c:v>19</c:v>
                </c:pt>
                <c:pt idx="63">
                  <c:v>19</c:v>
                </c:pt>
                <c:pt idx="64">
                  <c:v>20</c:v>
                </c:pt>
                <c:pt idx="65">
                  <c:v>27</c:v>
                </c:pt>
                <c:pt idx="66">
                  <c:v>26</c:v>
                </c:pt>
                <c:pt idx="67">
                  <c:v>23</c:v>
                </c:pt>
                <c:pt idx="68">
                  <c:v>21</c:v>
                </c:pt>
                <c:pt idx="69">
                  <c:v>24</c:v>
                </c:pt>
                <c:pt idx="70">
                  <c:v>24</c:v>
                </c:pt>
                <c:pt idx="71">
                  <c:v>24</c:v>
                </c:pt>
                <c:pt idx="72">
                  <c:v>22</c:v>
                </c:pt>
                <c:pt idx="73">
                  <c:v>16</c:v>
                </c:pt>
                <c:pt idx="74">
                  <c:v>22</c:v>
                </c:pt>
                <c:pt idx="75">
                  <c:v>18</c:v>
                </c:pt>
                <c:pt idx="76">
                  <c:v>22</c:v>
                </c:pt>
                <c:pt idx="77">
                  <c:v>18</c:v>
                </c:pt>
                <c:pt idx="78">
                  <c:v>18</c:v>
                </c:pt>
                <c:pt idx="79">
                  <c:v>23</c:v>
                </c:pt>
                <c:pt idx="80">
                  <c:v>24</c:v>
                </c:pt>
                <c:pt idx="81">
                  <c:v>26</c:v>
                </c:pt>
                <c:pt idx="82">
                  <c:v>25</c:v>
                </c:pt>
                <c:pt idx="83">
                  <c:v>37</c:v>
                </c:pt>
                <c:pt idx="84">
                  <c:v>49</c:v>
                </c:pt>
                <c:pt idx="85">
                  <c:v>54</c:v>
                </c:pt>
                <c:pt idx="86">
                  <c:v>55</c:v>
                </c:pt>
                <c:pt idx="87">
                  <c:v>60</c:v>
                </c:pt>
                <c:pt idx="88">
                  <c:v>63</c:v>
                </c:pt>
                <c:pt idx="89">
                  <c:v>56</c:v>
                </c:pt>
                <c:pt idx="90">
                  <c:v>60</c:v>
                </c:pt>
                <c:pt idx="91">
                  <c:v>60</c:v>
                </c:pt>
                <c:pt idx="92">
                  <c:v>56</c:v>
                </c:pt>
                <c:pt idx="93">
                  <c:v>63</c:v>
                </c:pt>
                <c:pt idx="94">
                  <c:v>59</c:v>
                </c:pt>
                <c:pt idx="95">
                  <c:v>64</c:v>
                </c:pt>
                <c:pt idx="96">
                  <c:v>63</c:v>
                </c:pt>
                <c:pt idx="97">
                  <c:v>47</c:v>
                </c:pt>
                <c:pt idx="98">
                  <c:v>58</c:v>
                </c:pt>
                <c:pt idx="99">
                  <c:v>56</c:v>
                </c:pt>
              </c:numCache>
            </c:numRef>
          </c:val>
        </c:ser>
        <c:marker val="1"/>
        <c:axId val="81328768"/>
        <c:axId val="81990016"/>
      </c:lineChart>
      <c:dateAx>
        <c:axId val="81328768"/>
        <c:scaling>
          <c:orientation val="minMax"/>
          <c:max val="42614"/>
          <c:min val="36130"/>
        </c:scaling>
        <c:axPos val="b"/>
        <c:numFmt formatCode="[$-409]mmm\-yy;@" sourceLinked="1"/>
        <c:tickLblPos val="nextTo"/>
        <c:txPr>
          <a:bodyPr rot="-5400000" vert="horz"/>
          <a:lstStyle/>
          <a:p>
            <a:pPr>
              <a:defRPr sz="1100"/>
            </a:pPr>
            <a:endParaRPr lang="ru-RU"/>
          </a:p>
        </c:txPr>
        <c:crossAx val="81990016"/>
        <c:crosses val="autoZero"/>
        <c:auto val="1"/>
        <c:lblOffset val="100"/>
        <c:baseTimeUnit val="months"/>
        <c:majorUnit val="3"/>
        <c:majorTimeUnit val="months"/>
        <c:minorUnit val="6"/>
        <c:minorTimeUnit val="months"/>
      </c:dateAx>
      <c:valAx>
        <c:axId val="81990016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500"/>
            </a:pPr>
            <a:endParaRPr lang="ru-RU"/>
          </a:p>
        </c:txPr>
        <c:crossAx val="81328768"/>
        <c:crosses val="autoZero"/>
        <c:crossBetween val="midCat"/>
      </c:valAx>
    </c:plotArea>
    <c:legend>
      <c:legendPos val="b"/>
      <c:layout/>
      <c:txPr>
        <a:bodyPr/>
        <a:lstStyle/>
        <a:p>
          <a:pPr>
            <a:defRPr sz="1700"/>
          </a:pPr>
          <a:endParaRPr lang="ru-RU"/>
        </a:p>
      </c:txPr>
    </c:legend>
    <c:plotVisOnly val="1"/>
  </c:chart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6.3594857511328831E-2"/>
          <c:y val="4.7952757955248608E-2"/>
          <c:w val="0.92050642811083849"/>
          <c:h val="0.60823878144636556"/>
        </c:manualLayout>
      </c:layout>
      <c:lineChart>
        <c:grouping val="standard"/>
        <c:ser>
          <c:idx val="0"/>
          <c:order val="0"/>
          <c:tx>
            <c:strRef>
              <c:f>Лист1!$D$708</c:f>
              <c:strCache>
                <c:ptCount val="1"/>
                <c:pt idx="0">
                  <c:v>Good</c:v>
                </c:pt>
              </c:strCache>
            </c:strRef>
          </c:tx>
          <c:spPr>
            <a:ln w="50800"/>
          </c:spPr>
          <c:marker>
            <c:symbol val="none"/>
          </c:marker>
          <c:cat>
            <c:numRef>
              <c:f>Лист1!$E$707:$BE$707</c:f>
              <c:numCache>
                <c:formatCode>[$-409]mmm\-yy;@</c:formatCode>
                <c:ptCount val="53"/>
                <c:pt idx="0">
                  <c:v>37165</c:v>
                </c:pt>
                <c:pt idx="1">
                  <c:v>37530</c:v>
                </c:pt>
                <c:pt idx="2">
                  <c:v>37803</c:v>
                </c:pt>
                <c:pt idx="3">
                  <c:v>37895</c:v>
                </c:pt>
                <c:pt idx="4">
                  <c:v>37956</c:v>
                </c:pt>
                <c:pt idx="5">
                  <c:v>38018</c:v>
                </c:pt>
                <c:pt idx="6">
                  <c:v>38200</c:v>
                </c:pt>
                <c:pt idx="7">
                  <c:v>38292</c:v>
                </c:pt>
                <c:pt idx="8">
                  <c:v>38565</c:v>
                </c:pt>
                <c:pt idx="9">
                  <c:v>38749</c:v>
                </c:pt>
                <c:pt idx="10">
                  <c:v>38838</c:v>
                </c:pt>
                <c:pt idx="11">
                  <c:v>38930</c:v>
                </c:pt>
                <c:pt idx="12">
                  <c:v>38991</c:v>
                </c:pt>
                <c:pt idx="13">
                  <c:v>39022</c:v>
                </c:pt>
                <c:pt idx="14">
                  <c:v>39052</c:v>
                </c:pt>
                <c:pt idx="15">
                  <c:v>39142</c:v>
                </c:pt>
                <c:pt idx="16">
                  <c:v>39387</c:v>
                </c:pt>
                <c:pt idx="17">
                  <c:v>39569</c:v>
                </c:pt>
                <c:pt idx="18">
                  <c:v>39569</c:v>
                </c:pt>
                <c:pt idx="19">
                  <c:v>39692</c:v>
                </c:pt>
                <c:pt idx="20">
                  <c:v>39753</c:v>
                </c:pt>
                <c:pt idx="21">
                  <c:v>39814</c:v>
                </c:pt>
                <c:pt idx="22">
                  <c:v>39873</c:v>
                </c:pt>
                <c:pt idx="23">
                  <c:v>39995</c:v>
                </c:pt>
                <c:pt idx="24">
                  <c:v>40057</c:v>
                </c:pt>
                <c:pt idx="25">
                  <c:v>40179</c:v>
                </c:pt>
                <c:pt idx="26">
                  <c:v>40360</c:v>
                </c:pt>
                <c:pt idx="27">
                  <c:v>40483</c:v>
                </c:pt>
                <c:pt idx="28">
                  <c:v>40544</c:v>
                </c:pt>
                <c:pt idx="29">
                  <c:v>40725</c:v>
                </c:pt>
                <c:pt idx="30">
                  <c:v>40848</c:v>
                </c:pt>
                <c:pt idx="31">
                  <c:v>40909</c:v>
                </c:pt>
                <c:pt idx="32">
                  <c:v>40969</c:v>
                </c:pt>
                <c:pt idx="33">
                  <c:v>41030</c:v>
                </c:pt>
                <c:pt idx="34">
                  <c:v>41091</c:v>
                </c:pt>
                <c:pt idx="35">
                  <c:v>41153</c:v>
                </c:pt>
                <c:pt idx="36">
                  <c:v>41214</c:v>
                </c:pt>
                <c:pt idx="37">
                  <c:v>41275</c:v>
                </c:pt>
                <c:pt idx="38">
                  <c:v>41334</c:v>
                </c:pt>
                <c:pt idx="39">
                  <c:v>41456</c:v>
                </c:pt>
                <c:pt idx="40">
                  <c:v>41518</c:v>
                </c:pt>
                <c:pt idx="41">
                  <c:v>41609</c:v>
                </c:pt>
                <c:pt idx="42">
                  <c:v>41640</c:v>
                </c:pt>
                <c:pt idx="43">
                  <c:v>41821</c:v>
                </c:pt>
                <c:pt idx="44">
                  <c:v>41883</c:v>
                </c:pt>
                <c:pt idx="45">
                  <c:v>41944</c:v>
                </c:pt>
                <c:pt idx="46">
                  <c:v>42064</c:v>
                </c:pt>
                <c:pt idx="47">
                  <c:v>42125</c:v>
                </c:pt>
                <c:pt idx="48">
                  <c:v>42186</c:v>
                </c:pt>
                <c:pt idx="49">
                  <c:v>42248</c:v>
                </c:pt>
                <c:pt idx="50">
                  <c:v>42309</c:v>
                </c:pt>
                <c:pt idx="51">
                  <c:v>42339</c:v>
                </c:pt>
                <c:pt idx="52">
                  <c:v>42614</c:v>
                </c:pt>
              </c:numCache>
            </c:numRef>
          </c:cat>
          <c:val>
            <c:numRef>
              <c:f>Лист1!$E$708:$BE$708</c:f>
              <c:numCache>
                <c:formatCode>General</c:formatCode>
                <c:ptCount val="53"/>
                <c:pt idx="0">
                  <c:v>47</c:v>
                </c:pt>
                <c:pt idx="1">
                  <c:v>39</c:v>
                </c:pt>
                <c:pt idx="2">
                  <c:v>53</c:v>
                </c:pt>
                <c:pt idx="3">
                  <c:v>51</c:v>
                </c:pt>
                <c:pt idx="4">
                  <c:v>56</c:v>
                </c:pt>
                <c:pt idx="5">
                  <c:v>54</c:v>
                </c:pt>
                <c:pt idx="6">
                  <c:v>49</c:v>
                </c:pt>
                <c:pt idx="7">
                  <c:v>53</c:v>
                </c:pt>
                <c:pt idx="8">
                  <c:v>44</c:v>
                </c:pt>
                <c:pt idx="9">
                  <c:v>35</c:v>
                </c:pt>
                <c:pt idx="10">
                  <c:v>36</c:v>
                </c:pt>
                <c:pt idx="11">
                  <c:v>42</c:v>
                </c:pt>
                <c:pt idx="12">
                  <c:v>32</c:v>
                </c:pt>
                <c:pt idx="13">
                  <c:v>38</c:v>
                </c:pt>
                <c:pt idx="14">
                  <c:v>37</c:v>
                </c:pt>
                <c:pt idx="15">
                  <c:v>39</c:v>
                </c:pt>
                <c:pt idx="16">
                  <c:v>39</c:v>
                </c:pt>
                <c:pt idx="17">
                  <c:v>36</c:v>
                </c:pt>
                <c:pt idx="18">
                  <c:v>20</c:v>
                </c:pt>
                <c:pt idx="19">
                  <c:v>17</c:v>
                </c:pt>
                <c:pt idx="20">
                  <c:v>19</c:v>
                </c:pt>
                <c:pt idx="21">
                  <c:v>21</c:v>
                </c:pt>
                <c:pt idx="22">
                  <c:v>29</c:v>
                </c:pt>
                <c:pt idx="23">
                  <c:v>25</c:v>
                </c:pt>
                <c:pt idx="24">
                  <c:v>25</c:v>
                </c:pt>
                <c:pt idx="25">
                  <c:v>31</c:v>
                </c:pt>
                <c:pt idx="26">
                  <c:v>34</c:v>
                </c:pt>
                <c:pt idx="27">
                  <c:v>39</c:v>
                </c:pt>
                <c:pt idx="28">
                  <c:v>39</c:v>
                </c:pt>
                <c:pt idx="29">
                  <c:v>37</c:v>
                </c:pt>
                <c:pt idx="30">
                  <c:v>38</c:v>
                </c:pt>
                <c:pt idx="31">
                  <c:v>36</c:v>
                </c:pt>
                <c:pt idx="32">
                  <c:v>31</c:v>
                </c:pt>
                <c:pt idx="33">
                  <c:v>38</c:v>
                </c:pt>
                <c:pt idx="34">
                  <c:v>42</c:v>
                </c:pt>
                <c:pt idx="35">
                  <c:v>41</c:v>
                </c:pt>
                <c:pt idx="36">
                  <c:v>41</c:v>
                </c:pt>
                <c:pt idx="37">
                  <c:v>46</c:v>
                </c:pt>
                <c:pt idx="38">
                  <c:v>45</c:v>
                </c:pt>
                <c:pt idx="39">
                  <c:v>48</c:v>
                </c:pt>
                <c:pt idx="40">
                  <c:v>46</c:v>
                </c:pt>
                <c:pt idx="41">
                  <c:v>50</c:v>
                </c:pt>
                <c:pt idx="42">
                  <c:v>51</c:v>
                </c:pt>
                <c:pt idx="43">
                  <c:v>44</c:v>
                </c:pt>
                <c:pt idx="44">
                  <c:v>47</c:v>
                </c:pt>
                <c:pt idx="45">
                  <c:v>53</c:v>
                </c:pt>
                <c:pt idx="46">
                  <c:v>48</c:v>
                </c:pt>
                <c:pt idx="47">
                  <c:v>42</c:v>
                </c:pt>
                <c:pt idx="48">
                  <c:v>45</c:v>
                </c:pt>
                <c:pt idx="49">
                  <c:v>48</c:v>
                </c:pt>
                <c:pt idx="50">
                  <c:v>59</c:v>
                </c:pt>
                <c:pt idx="51">
                  <c:v>58</c:v>
                </c:pt>
                <c:pt idx="52">
                  <c:v>39</c:v>
                </c:pt>
              </c:numCache>
            </c:numRef>
          </c:val>
        </c:ser>
        <c:ser>
          <c:idx val="1"/>
          <c:order val="1"/>
          <c:tx>
            <c:strRef>
              <c:f>Лист1!$D$709</c:f>
              <c:strCache>
                <c:ptCount val="1"/>
                <c:pt idx="0">
                  <c:v>Bad</c:v>
                </c:pt>
              </c:strCache>
            </c:strRef>
          </c:tx>
          <c:spPr>
            <a:ln w="50800"/>
          </c:spPr>
          <c:marker>
            <c:symbol val="none"/>
          </c:marker>
          <c:cat>
            <c:numRef>
              <c:f>Лист1!$E$707:$BE$707</c:f>
              <c:numCache>
                <c:formatCode>[$-409]mmm\-yy;@</c:formatCode>
                <c:ptCount val="53"/>
                <c:pt idx="0">
                  <c:v>37165</c:v>
                </c:pt>
                <c:pt idx="1">
                  <c:v>37530</c:v>
                </c:pt>
                <c:pt idx="2">
                  <c:v>37803</c:v>
                </c:pt>
                <c:pt idx="3">
                  <c:v>37895</c:v>
                </c:pt>
                <c:pt idx="4">
                  <c:v>37956</c:v>
                </c:pt>
                <c:pt idx="5">
                  <c:v>38018</c:v>
                </c:pt>
                <c:pt idx="6">
                  <c:v>38200</c:v>
                </c:pt>
                <c:pt idx="7">
                  <c:v>38292</c:v>
                </c:pt>
                <c:pt idx="8">
                  <c:v>38565</c:v>
                </c:pt>
                <c:pt idx="9">
                  <c:v>38749</c:v>
                </c:pt>
                <c:pt idx="10">
                  <c:v>38838</c:v>
                </c:pt>
                <c:pt idx="11">
                  <c:v>38930</c:v>
                </c:pt>
                <c:pt idx="12">
                  <c:v>38991</c:v>
                </c:pt>
                <c:pt idx="13">
                  <c:v>39022</c:v>
                </c:pt>
                <c:pt idx="14">
                  <c:v>39052</c:v>
                </c:pt>
                <c:pt idx="15">
                  <c:v>39142</c:v>
                </c:pt>
                <c:pt idx="16">
                  <c:v>39387</c:v>
                </c:pt>
                <c:pt idx="17">
                  <c:v>39569</c:v>
                </c:pt>
                <c:pt idx="18">
                  <c:v>39569</c:v>
                </c:pt>
                <c:pt idx="19">
                  <c:v>39692</c:v>
                </c:pt>
                <c:pt idx="20">
                  <c:v>39753</c:v>
                </c:pt>
                <c:pt idx="21">
                  <c:v>39814</c:v>
                </c:pt>
                <c:pt idx="22">
                  <c:v>39873</c:v>
                </c:pt>
                <c:pt idx="23">
                  <c:v>39995</c:v>
                </c:pt>
                <c:pt idx="24">
                  <c:v>40057</c:v>
                </c:pt>
                <c:pt idx="25">
                  <c:v>40179</c:v>
                </c:pt>
                <c:pt idx="26">
                  <c:v>40360</c:v>
                </c:pt>
                <c:pt idx="27">
                  <c:v>40483</c:v>
                </c:pt>
                <c:pt idx="28">
                  <c:v>40544</c:v>
                </c:pt>
                <c:pt idx="29">
                  <c:v>40725</c:v>
                </c:pt>
                <c:pt idx="30">
                  <c:v>40848</c:v>
                </c:pt>
                <c:pt idx="31">
                  <c:v>40909</c:v>
                </c:pt>
                <c:pt idx="32">
                  <c:v>40969</c:v>
                </c:pt>
                <c:pt idx="33">
                  <c:v>41030</c:v>
                </c:pt>
                <c:pt idx="34">
                  <c:v>41091</c:v>
                </c:pt>
                <c:pt idx="35">
                  <c:v>41153</c:v>
                </c:pt>
                <c:pt idx="36">
                  <c:v>41214</c:v>
                </c:pt>
                <c:pt idx="37">
                  <c:v>41275</c:v>
                </c:pt>
                <c:pt idx="38">
                  <c:v>41334</c:v>
                </c:pt>
                <c:pt idx="39">
                  <c:v>41456</c:v>
                </c:pt>
                <c:pt idx="40">
                  <c:v>41518</c:v>
                </c:pt>
                <c:pt idx="41">
                  <c:v>41609</c:v>
                </c:pt>
                <c:pt idx="42">
                  <c:v>41640</c:v>
                </c:pt>
                <c:pt idx="43">
                  <c:v>41821</c:v>
                </c:pt>
                <c:pt idx="44">
                  <c:v>41883</c:v>
                </c:pt>
                <c:pt idx="45">
                  <c:v>41944</c:v>
                </c:pt>
                <c:pt idx="46">
                  <c:v>42064</c:v>
                </c:pt>
                <c:pt idx="47">
                  <c:v>42125</c:v>
                </c:pt>
                <c:pt idx="48">
                  <c:v>42186</c:v>
                </c:pt>
                <c:pt idx="49">
                  <c:v>42248</c:v>
                </c:pt>
                <c:pt idx="50">
                  <c:v>42309</c:v>
                </c:pt>
                <c:pt idx="51">
                  <c:v>42339</c:v>
                </c:pt>
                <c:pt idx="52">
                  <c:v>42614</c:v>
                </c:pt>
              </c:numCache>
            </c:numRef>
          </c:cat>
          <c:val>
            <c:numRef>
              <c:f>Лист1!$E$709:$BE$709</c:f>
              <c:numCache>
                <c:formatCode>General</c:formatCode>
                <c:ptCount val="53"/>
                <c:pt idx="0">
                  <c:v>40</c:v>
                </c:pt>
                <c:pt idx="1">
                  <c:v>51</c:v>
                </c:pt>
                <c:pt idx="2">
                  <c:v>41</c:v>
                </c:pt>
                <c:pt idx="3">
                  <c:v>39</c:v>
                </c:pt>
                <c:pt idx="4">
                  <c:v>33</c:v>
                </c:pt>
                <c:pt idx="5">
                  <c:v>36</c:v>
                </c:pt>
                <c:pt idx="6">
                  <c:v>44</c:v>
                </c:pt>
                <c:pt idx="7">
                  <c:v>40</c:v>
                </c:pt>
                <c:pt idx="8">
                  <c:v>43</c:v>
                </c:pt>
                <c:pt idx="9">
                  <c:v>54</c:v>
                </c:pt>
                <c:pt idx="10">
                  <c:v>52</c:v>
                </c:pt>
                <c:pt idx="11">
                  <c:v>47</c:v>
                </c:pt>
                <c:pt idx="12">
                  <c:v>58</c:v>
                </c:pt>
                <c:pt idx="13">
                  <c:v>50</c:v>
                </c:pt>
                <c:pt idx="14">
                  <c:v>52</c:v>
                </c:pt>
                <c:pt idx="15">
                  <c:v>48</c:v>
                </c:pt>
                <c:pt idx="16">
                  <c:v>48</c:v>
                </c:pt>
                <c:pt idx="17">
                  <c:v>53</c:v>
                </c:pt>
                <c:pt idx="18">
                  <c:v>69</c:v>
                </c:pt>
                <c:pt idx="19">
                  <c:v>75</c:v>
                </c:pt>
                <c:pt idx="20">
                  <c:v>69</c:v>
                </c:pt>
                <c:pt idx="21">
                  <c:v>69</c:v>
                </c:pt>
                <c:pt idx="22">
                  <c:v>60</c:v>
                </c:pt>
                <c:pt idx="23">
                  <c:v>63</c:v>
                </c:pt>
                <c:pt idx="24">
                  <c:v>65</c:v>
                </c:pt>
                <c:pt idx="25">
                  <c:v>56</c:v>
                </c:pt>
                <c:pt idx="26">
                  <c:v>51</c:v>
                </c:pt>
                <c:pt idx="27">
                  <c:v>47</c:v>
                </c:pt>
                <c:pt idx="28">
                  <c:v>46</c:v>
                </c:pt>
                <c:pt idx="29">
                  <c:v>50</c:v>
                </c:pt>
                <c:pt idx="30">
                  <c:v>45</c:v>
                </c:pt>
                <c:pt idx="31">
                  <c:v>48</c:v>
                </c:pt>
                <c:pt idx="32">
                  <c:v>51</c:v>
                </c:pt>
                <c:pt idx="33">
                  <c:v>47</c:v>
                </c:pt>
                <c:pt idx="34">
                  <c:v>43</c:v>
                </c:pt>
                <c:pt idx="35">
                  <c:v>45</c:v>
                </c:pt>
                <c:pt idx="36">
                  <c:v>47</c:v>
                </c:pt>
                <c:pt idx="37">
                  <c:v>40</c:v>
                </c:pt>
                <c:pt idx="38">
                  <c:v>43</c:v>
                </c:pt>
                <c:pt idx="39">
                  <c:v>40</c:v>
                </c:pt>
                <c:pt idx="40">
                  <c:v>43</c:v>
                </c:pt>
                <c:pt idx="41">
                  <c:v>34</c:v>
                </c:pt>
                <c:pt idx="42">
                  <c:v>36</c:v>
                </c:pt>
                <c:pt idx="43">
                  <c:v>38</c:v>
                </c:pt>
                <c:pt idx="44">
                  <c:v>34</c:v>
                </c:pt>
                <c:pt idx="45">
                  <c:v>33</c:v>
                </c:pt>
                <c:pt idx="46">
                  <c:v>33</c:v>
                </c:pt>
                <c:pt idx="47">
                  <c:v>36</c:v>
                </c:pt>
                <c:pt idx="48">
                  <c:v>35</c:v>
                </c:pt>
                <c:pt idx="49">
                  <c:v>32</c:v>
                </c:pt>
                <c:pt idx="50">
                  <c:v>17</c:v>
                </c:pt>
                <c:pt idx="51">
                  <c:v>17</c:v>
                </c:pt>
                <c:pt idx="52">
                  <c:v>42</c:v>
                </c:pt>
              </c:numCache>
            </c:numRef>
          </c:val>
        </c:ser>
        <c:ser>
          <c:idx val="2"/>
          <c:order val="2"/>
          <c:tx>
            <c:strRef>
              <c:f>Лист1!$D$710</c:f>
              <c:strCache>
                <c:ptCount val="1"/>
                <c:pt idx="0">
                  <c:v>Diffuculi to answer</c:v>
                </c:pt>
              </c:strCache>
            </c:strRef>
          </c:tx>
          <c:spPr>
            <a:ln w="50800"/>
          </c:spPr>
          <c:marker>
            <c:symbol val="none"/>
          </c:marker>
          <c:cat>
            <c:numRef>
              <c:f>Лист1!$E$707:$BE$707</c:f>
              <c:numCache>
                <c:formatCode>[$-409]mmm\-yy;@</c:formatCode>
                <c:ptCount val="53"/>
                <c:pt idx="0">
                  <c:v>37165</c:v>
                </c:pt>
                <c:pt idx="1">
                  <c:v>37530</c:v>
                </c:pt>
                <c:pt idx="2">
                  <c:v>37803</c:v>
                </c:pt>
                <c:pt idx="3">
                  <c:v>37895</c:v>
                </c:pt>
                <c:pt idx="4">
                  <c:v>37956</c:v>
                </c:pt>
                <c:pt idx="5">
                  <c:v>38018</c:v>
                </c:pt>
                <c:pt idx="6">
                  <c:v>38200</c:v>
                </c:pt>
                <c:pt idx="7">
                  <c:v>38292</c:v>
                </c:pt>
                <c:pt idx="8">
                  <c:v>38565</c:v>
                </c:pt>
                <c:pt idx="9">
                  <c:v>38749</c:v>
                </c:pt>
                <c:pt idx="10">
                  <c:v>38838</c:v>
                </c:pt>
                <c:pt idx="11">
                  <c:v>38930</c:v>
                </c:pt>
                <c:pt idx="12">
                  <c:v>38991</c:v>
                </c:pt>
                <c:pt idx="13">
                  <c:v>39022</c:v>
                </c:pt>
                <c:pt idx="14">
                  <c:v>39052</c:v>
                </c:pt>
                <c:pt idx="15">
                  <c:v>39142</c:v>
                </c:pt>
                <c:pt idx="16">
                  <c:v>39387</c:v>
                </c:pt>
                <c:pt idx="17">
                  <c:v>39569</c:v>
                </c:pt>
                <c:pt idx="18">
                  <c:v>39569</c:v>
                </c:pt>
                <c:pt idx="19">
                  <c:v>39692</c:v>
                </c:pt>
                <c:pt idx="20">
                  <c:v>39753</c:v>
                </c:pt>
                <c:pt idx="21">
                  <c:v>39814</c:v>
                </c:pt>
                <c:pt idx="22">
                  <c:v>39873</c:v>
                </c:pt>
                <c:pt idx="23">
                  <c:v>39995</c:v>
                </c:pt>
                <c:pt idx="24">
                  <c:v>40057</c:v>
                </c:pt>
                <c:pt idx="25">
                  <c:v>40179</c:v>
                </c:pt>
                <c:pt idx="26">
                  <c:v>40360</c:v>
                </c:pt>
                <c:pt idx="27">
                  <c:v>40483</c:v>
                </c:pt>
                <c:pt idx="28">
                  <c:v>40544</c:v>
                </c:pt>
                <c:pt idx="29">
                  <c:v>40725</c:v>
                </c:pt>
                <c:pt idx="30">
                  <c:v>40848</c:v>
                </c:pt>
                <c:pt idx="31">
                  <c:v>40909</c:v>
                </c:pt>
                <c:pt idx="32">
                  <c:v>40969</c:v>
                </c:pt>
                <c:pt idx="33">
                  <c:v>41030</c:v>
                </c:pt>
                <c:pt idx="34">
                  <c:v>41091</c:v>
                </c:pt>
                <c:pt idx="35">
                  <c:v>41153</c:v>
                </c:pt>
                <c:pt idx="36">
                  <c:v>41214</c:v>
                </c:pt>
                <c:pt idx="37">
                  <c:v>41275</c:v>
                </c:pt>
                <c:pt idx="38">
                  <c:v>41334</c:v>
                </c:pt>
                <c:pt idx="39">
                  <c:v>41456</c:v>
                </c:pt>
                <c:pt idx="40">
                  <c:v>41518</c:v>
                </c:pt>
                <c:pt idx="41">
                  <c:v>41609</c:v>
                </c:pt>
                <c:pt idx="42">
                  <c:v>41640</c:v>
                </c:pt>
                <c:pt idx="43">
                  <c:v>41821</c:v>
                </c:pt>
                <c:pt idx="44">
                  <c:v>41883</c:v>
                </c:pt>
                <c:pt idx="45">
                  <c:v>41944</c:v>
                </c:pt>
                <c:pt idx="46">
                  <c:v>42064</c:v>
                </c:pt>
                <c:pt idx="47">
                  <c:v>42125</c:v>
                </c:pt>
                <c:pt idx="48">
                  <c:v>42186</c:v>
                </c:pt>
                <c:pt idx="49">
                  <c:v>42248</c:v>
                </c:pt>
                <c:pt idx="50">
                  <c:v>42309</c:v>
                </c:pt>
                <c:pt idx="51">
                  <c:v>42339</c:v>
                </c:pt>
                <c:pt idx="52">
                  <c:v>42614</c:v>
                </c:pt>
              </c:numCache>
            </c:numRef>
          </c:cat>
          <c:val>
            <c:numRef>
              <c:f>Лист1!$E$710:$BE$710</c:f>
              <c:numCache>
                <c:formatCode>General</c:formatCode>
                <c:ptCount val="53"/>
                <c:pt idx="0">
                  <c:v>13</c:v>
                </c:pt>
                <c:pt idx="1">
                  <c:v>10</c:v>
                </c:pt>
                <c:pt idx="2">
                  <c:v>6</c:v>
                </c:pt>
                <c:pt idx="3">
                  <c:v>11</c:v>
                </c:pt>
                <c:pt idx="4">
                  <c:v>11</c:v>
                </c:pt>
                <c:pt idx="5">
                  <c:v>10</c:v>
                </c:pt>
                <c:pt idx="6">
                  <c:v>7</c:v>
                </c:pt>
                <c:pt idx="7">
                  <c:v>7</c:v>
                </c:pt>
                <c:pt idx="8">
                  <c:v>13</c:v>
                </c:pt>
                <c:pt idx="9">
                  <c:v>11</c:v>
                </c:pt>
                <c:pt idx="10">
                  <c:v>12</c:v>
                </c:pt>
                <c:pt idx="11">
                  <c:v>10</c:v>
                </c:pt>
                <c:pt idx="12">
                  <c:v>10</c:v>
                </c:pt>
                <c:pt idx="13">
                  <c:v>12</c:v>
                </c:pt>
                <c:pt idx="14">
                  <c:v>11</c:v>
                </c:pt>
                <c:pt idx="15">
                  <c:v>13</c:v>
                </c:pt>
                <c:pt idx="16">
                  <c:v>14</c:v>
                </c:pt>
                <c:pt idx="17">
                  <c:v>12</c:v>
                </c:pt>
                <c:pt idx="18">
                  <c:v>11</c:v>
                </c:pt>
                <c:pt idx="19">
                  <c:v>9</c:v>
                </c:pt>
                <c:pt idx="20">
                  <c:v>12</c:v>
                </c:pt>
                <c:pt idx="21">
                  <c:v>10</c:v>
                </c:pt>
                <c:pt idx="22">
                  <c:v>11</c:v>
                </c:pt>
                <c:pt idx="23">
                  <c:v>11</c:v>
                </c:pt>
                <c:pt idx="24">
                  <c:v>11</c:v>
                </c:pt>
                <c:pt idx="25">
                  <c:v>13</c:v>
                </c:pt>
                <c:pt idx="26">
                  <c:v>14</c:v>
                </c:pt>
                <c:pt idx="27">
                  <c:v>14</c:v>
                </c:pt>
                <c:pt idx="28">
                  <c:v>15</c:v>
                </c:pt>
                <c:pt idx="29">
                  <c:v>13</c:v>
                </c:pt>
                <c:pt idx="30">
                  <c:v>17</c:v>
                </c:pt>
                <c:pt idx="31">
                  <c:v>15</c:v>
                </c:pt>
                <c:pt idx="32">
                  <c:v>17</c:v>
                </c:pt>
                <c:pt idx="33">
                  <c:v>15</c:v>
                </c:pt>
                <c:pt idx="34">
                  <c:v>15</c:v>
                </c:pt>
                <c:pt idx="35">
                  <c:v>13</c:v>
                </c:pt>
                <c:pt idx="36">
                  <c:v>13</c:v>
                </c:pt>
                <c:pt idx="37">
                  <c:v>14</c:v>
                </c:pt>
                <c:pt idx="38">
                  <c:v>12</c:v>
                </c:pt>
                <c:pt idx="39">
                  <c:v>12</c:v>
                </c:pt>
                <c:pt idx="40">
                  <c:v>12</c:v>
                </c:pt>
                <c:pt idx="41">
                  <c:v>16</c:v>
                </c:pt>
                <c:pt idx="42">
                  <c:v>14</c:v>
                </c:pt>
                <c:pt idx="43">
                  <c:v>18</c:v>
                </c:pt>
                <c:pt idx="44">
                  <c:v>19</c:v>
                </c:pt>
                <c:pt idx="45">
                  <c:v>14</c:v>
                </c:pt>
                <c:pt idx="46">
                  <c:v>19</c:v>
                </c:pt>
                <c:pt idx="47">
                  <c:v>22</c:v>
                </c:pt>
                <c:pt idx="48">
                  <c:v>20</c:v>
                </c:pt>
                <c:pt idx="49">
                  <c:v>20</c:v>
                </c:pt>
                <c:pt idx="50">
                  <c:v>25</c:v>
                </c:pt>
                <c:pt idx="51">
                  <c:v>25</c:v>
                </c:pt>
                <c:pt idx="52">
                  <c:v>19</c:v>
                </c:pt>
              </c:numCache>
            </c:numRef>
          </c:val>
        </c:ser>
        <c:marker val="1"/>
        <c:axId val="82041088"/>
        <c:axId val="81657856"/>
      </c:lineChart>
      <c:dateAx>
        <c:axId val="82041088"/>
        <c:scaling>
          <c:orientation val="minMax"/>
          <c:max val="42614"/>
          <c:min val="37165"/>
        </c:scaling>
        <c:axPos val="b"/>
        <c:numFmt formatCode="[$-409]mmm\-yy;@" sourceLinked="1"/>
        <c:tickLblPos val="nextTo"/>
        <c:txPr>
          <a:bodyPr rot="-5400000" vert="horz"/>
          <a:lstStyle/>
          <a:p>
            <a:pPr>
              <a:defRPr sz="1300"/>
            </a:pPr>
            <a:endParaRPr lang="ru-RU"/>
          </a:p>
        </c:txPr>
        <c:crossAx val="81657856"/>
        <c:crosses val="autoZero"/>
        <c:lblOffset val="100"/>
        <c:baseTimeUnit val="months"/>
        <c:majorUnit val="8"/>
        <c:majorTimeUnit val="months"/>
        <c:minorUnit val="1"/>
        <c:minorTimeUnit val="months"/>
      </c:dateAx>
      <c:valAx>
        <c:axId val="81657856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700"/>
            </a:pPr>
            <a:endParaRPr lang="ru-RU"/>
          </a:p>
        </c:txPr>
        <c:crossAx val="82041088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sz="1700"/>
          </a:pPr>
          <a:endParaRPr lang="ru-RU"/>
        </a:p>
      </c:txPr>
    </c:legend>
    <c:plotVisOnly val="1"/>
  </c:chart>
  <c:externalData r:id="rId1"/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>
        <c:manualLayout>
          <c:layoutTarget val="inner"/>
          <c:xMode val="edge"/>
          <c:yMode val="edge"/>
          <c:x val="4.7917382222619813E-2"/>
          <c:y val="2.4501507736462657E-2"/>
          <c:w val="0.94354602103091456"/>
          <c:h val="0.66087647398285365"/>
        </c:manualLayout>
      </c:layout>
      <c:lineChart>
        <c:grouping val="standard"/>
        <c:ser>
          <c:idx val="0"/>
          <c:order val="0"/>
          <c:tx>
            <c:strRef>
              <c:f>Данные!$A$11</c:f>
              <c:strCache>
                <c:ptCount val="1"/>
                <c:pt idx="0">
                  <c:v>Пристальное внимание</c:v>
                </c:pt>
              </c:strCache>
            </c:strRef>
          </c:tx>
          <c:spPr>
            <a:ln w="63500">
              <a:solidFill>
                <a:schemeClr val="tx2">
                  <a:lumMod val="75000"/>
                </a:schemeClr>
              </a:solidFill>
            </a:ln>
          </c:spPr>
          <c:marker>
            <c:symbol val="none"/>
          </c:marker>
          <c:cat>
            <c:numRef>
              <c:f>Данные!$B$10:$X$10</c:f>
              <c:numCache>
                <c:formatCode>mmm/yy</c:formatCode>
                <c:ptCount val="23"/>
                <c:pt idx="0">
                  <c:v>41609</c:v>
                </c:pt>
                <c:pt idx="1">
                  <c:v>41640</c:v>
                </c:pt>
                <c:pt idx="2">
                  <c:v>41671</c:v>
                </c:pt>
                <c:pt idx="3">
                  <c:v>41699</c:v>
                </c:pt>
                <c:pt idx="4">
                  <c:v>41730</c:v>
                </c:pt>
                <c:pt idx="5">
                  <c:v>41760</c:v>
                </c:pt>
                <c:pt idx="6">
                  <c:v>41791</c:v>
                </c:pt>
                <c:pt idx="7">
                  <c:v>41821</c:v>
                </c:pt>
                <c:pt idx="8">
                  <c:v>41852</c:v>
                </c:pt>
                <c:pt idx="9">
                  <c:v>41944</c:v>
                </c:pt>
                <c:pt idx="10">
                  <c:v>41974</c:v>
                </c:pt>
                <c:pt idx="11">
                  <c:v>42005</c:v>
                </c:pt>
                <c:pt idx="12">
                  <c:v>42036</c:v>
                </c:pt>
                <c:pt idx="13">
                  <c:v>42064</c:v>
                </c:pt>
                <c:pt idx="14">
                  <c:v>42064</c:v>
                </c:pt>
                <c:pt idx="15">
                  <c:v>42095</c:v>
                </c:pt>
                <c:pt idx="16">
                  <c:v>42125</c:v>
                </c:pt>
                <c:pt idx="17">
                  <c:v>42186</c:v>
                </c:pt>
                <c:pt idx="18">
                  <c:v>42217</c:v>
                </c:pt>
                <c:pt idx="19">
                  <c:v>42248</c:v>
                </c:pt>
                <c:pt idx="20">
                  <c:v>42278</c:v>
                </c:pt>
                <c:pt idx="21">
                  <c:v>42309</c:v>
                </c:pt>
                <c:pt idx="22">
                  <c:v>42370</c:v>
                </c:pt>
              </c:numCache>
            </c:numRef>
          </c:cat>
          <c:val>
            <c:numRef>
              <c:f>Данные!$B$11:$X$11</c:f>
              <c:numCache>
                <c:formatCode>General</c:formatCode>
                <c:ptCount val="23"/>
                <c:pt idx="0">
                  <c:v>25</c:v>
                </c:pt>
                <c:pt idx="1">
                  <c:v>44</c:v>
                </c:pt>
                <c:pt idx="2">
                  <c:v>57</c:v>
                </c:pt>
                <c:pt idx="3">
                  <c:v>64</c:v>
                </c:pt>
                <c:pt idx="4">
                  <c:v>60</c:v>
                </c:pt>
                <c:pt idx="5">
                  <c:v>58</c:v>
                </c:pt>
                <c:pt idx="6">
                  <c:v>65</c:v>
                </c:pt>
                <c:pt idx="7">
                  <c:v>64</c:v>
                </c:pt>
                <c:pt idx="8">
                  <c:v>64</c:v>
                </c:pt>
                <c:pt idx="9">
                  <c:v>52</c:v>
                </c:pt>
                <c:pt idx="10">
                  <c:v>48</c:v>
                </c:pt>
                <c:pt idx="11">
                  <c:v>59</c:v>
                </c:pt>
                <c:pt idx="12">
                  <c:v>58</c:v>
                </c:pt>
                <c:pt idx="13">
                  <c:v>48</c:v>
                </c:pt>
                <c:pt idx="14">
                  <c:v>57</c:v>
                </c:pt>
                <c:pt idx="15">
                  <c:v>47</c:v>
                </c:pt>
                <c:pt idx="16">
                  <c:v>50</c:v>
                </c:pt>
                <c:pt idx="17">
                  <c:v>51</c:v>
                </c:pt>
                <c:pt idx="18">
                  <c:v>45</c:v>
                </c:pt>
                <c:pt idx="19">
                  <c:v>43</c:v>
                </c:pt>
                <c:pt idx="20">
                  <c:v>41</c:v>
                </c:pt>
                <c:pt idx="21">
                  <c:v>37</c:v>
                </c:pt>
                <c:pt idx="22">
                  <c:v>32.4</c:v>
                </c:pt>
              </c:numCache>
            </c:numRef>
          </c:val>
        </c:ser>
        <c:ser>
          <c:idx val="1"/>
          <c:order val="1"/>
          <c:tx>
            <c:strRef>
              <c:f>Данные!$A$12</c:f>
              <c:strCache>
                <c:ptCount val="1"/>
                <c:pt idx="0">
                  <c:v>Интерес слабый или отсутствует</c:v>
                </c:pt>
              </c:strCache>
            </c:strRef>
          </c:tx>
          <c:spPr>
            <a:ln w="63500">
              <a:solidFill>
                <a:srgbClr val="C00000"/>
              </a:solidFill>
            </a:ln>
          </c:spPr>
          <c:marker>
            <c:symbol val="none"/>
          </c:marker>
          <c:cat>
            <c:numRef>
              <c:f>Данные!$B$10:$X$10</c:f>
              <c:numCache>
                <c:formatCode>mmm/yy</c:formatCode>
                <c:ptCount val="23"/>
                <c:pt idx="0">
                  <c:v>41609</c:v>
                </c:pt>
                <c:pt idx="1">
                  <c:v>41640</c:v>
                </c:pt>
                <c:pt idx="2">
                  <c:v>41671</c:v>
                </c:pt>
                <c:pt idx="3">
                  <c:v>41699</c:v>
                </c:pt>
                <c:pt idx="4">
                  <c:v>41730</c:v>
                </c:pt>
                <c:pt idx="5">
                  <c:v>41760</c:v>
                </c:pt>
                <c:pt idx="6">
                  <c:v>41791</c:v>
                </c:pt>
                <c:pt idx="7">
                  <c:v>41821</c:v>
                </c:pt>
                <c:pt idx="8">
                  <c:v>41852</c:v>
                </c:pt>
                <c:pt idx="9">
                  <c:v>41944</c:v>
                </c:pt>
                <c:pt idx="10">
                  <c:v>41974</c:v>
                </c:pt>
                <c:pt idx="11">
                  <c:v>42005</c:v>
                </c:pt>
                <c:pt idx="12">
                  <c:v>42036</c:v>
                </c:pt>
                <c:pt idx="13">
                  <c:v>42064</c:v>
                </c:pt>
                <c:pt idx="14">
                  <c:v>42064</c:v>
                </c:pt>
                <c:pt idx="15">
                  <c:v>42095</c:v>
                </c:pt>
                <c:pt idx="16">
                  <c:v>42125</c:v>
                </c:pt>
                <c:pt idx="17">
                  <c:v>42186</c:v>
                </c:pt>
                <c:pt idx="18">
                  <c:v>42217</c:v>
                </c:pt>
                <c:pt idx="19">
                  <c:v>42248</c:v>
                </c:pt>
                <c:pt idx="20">
                  <c:v>42278</c:v>
                </c:pt>
                <c:pt idx="21">
                  <c:v>42309</c:v>
                </c:pt>
                <c:pt idx="22">
                  <c:v>42370</c:v>
                </c:pt>
              </c:numCache>
            </c:numRef>
          </c:cat>
          <c:val>
            <c:numRef>
              <c:f>Данные!$B$12:$X$12</c:f>
              <c:numCache>
                <c:formatCode>General</c:formatCode>
                <c:ptCount val="23"/>
                <c:pt idx="0">
                  <c:v>75</c:v>
                </c:pt>
                <c:pt idx="1">
                  <c:v>56</c:v>
                </c:pt>
                <c:pt idx="2">
                  <c:v>44</c:v>
                </c:pt>
                <c:pt idx="3">
                  <c:v>36</c:v>
                </c:pt>
                <c:pt idx="4">
                  <c:v>41</c:v>
                </c:pt>
                <c:pt idx="5">
                  <c:v>43</c:v>
                </c:pt>
                <c:pt idx="6">
                  <c:v>36</c:v>
                </c:pt>
                <c:pt idx="7">
                  <c:v>35</c:v>
                </c:pt>
                <c:pt idx="8">
                  <c:v>37</c:v>
                </c:pt>
                <c:pt idx="9">
                  <c:v>48</c:v>
                </c:pt>
                <c:pt idx="10">
                  <c:v>51</c:v>
                </c:pt>
                <c:pt idx="11">
                  <c:v>41</c:v>
                </c:pt>
                <c:pt idx="12">
                  <c:v>43</c:v>
                </c:pt>
                <c:pt idx="13">
                  <c:v>52</c:v>
                </c:pt>
                <c:pt idx="14">
                  <c:v>43</c:v>
                </c:pt>
                <c:pt idx="15">
                  <c:v>52</c:v>
                </c:pt>
                <c:pt idx="16">
                  <c:v>50</c:v>
                </c:pt>
                <c:pt idx="17">
                  <c:v>50</c:v>
                </c:pt>
                <c:pt idx="18">
                  <c:v>56</c:v>
                </c:pt>
                <c:pt idx="19">
                  <c:v>57</c:v>
                </c:pt>
                <c:pt idx="20">
                  <c:v>59</c:v>
                </c:pt>
                <c:pt idx="21">
                  <c:v>64</c:v>
                </c:pt>
                <c:pt idx="22">
                  <c:v>67.5</c:v>
                </c:pt>
              </c:numCache>
            </c:numRef>
          </c:val>
        </c:ser>
        <c:marker val="1"/>
        <c:axId val="81689216"/>
        <c:axId val="81703296"/>
      </c:lineChart>
      <c:catAx>
        <c:axId val="81689216"/>
        <c:scaling>
          <c:orientation val="minMax"/>
        </c:scaling>
        <c:axPos val="b"/>
        <c:numFmt formatCode="[$-409]mmm\-yy;@" sourceLinked="0"/>
        <c:majorTickMark val="cross"/>
        <c:tickLblPos val="nextTo"/>
        <c:spPr>
          <a:ln w="22225"/>
        </c:spPr>
        <c:txPr>
          <a:bodyPr/>
          <a:lstStyle/>
          <a:p>
            <a:pPr>
              <a:defRPr sz="1200">
                <a:solidFill>
                  <a:schemeClr val="tx2">
                    <a:lumMod val="75000"/>
                  </a:schemeClr>
                </a:solidFill>
              </a:defRPr>
            </a:pPr>
            <a:endParaRPr lang="ru-RU"/>
          </a:p>
        </c:txPr>
        <c:crossAx val="81703296"/>
        <c:crosses val="autoZero"/>
        <c:lblAlgn val="ctr"/>
        <c:lblOffset val="100"/>
      </c:catAx>
      <c:valAx>
        <c:axId val="81703296"/>
        <c:scaling>
          <c:orientation val="minMax"/>
          <c:max val="70"/>
          <c:min val="20"/>
        </c:scaling>
        <c:axPos val="l"/>
        <c:majorGridlines>
          <c:spPr>
            <a:ln w="12700"/>
          </c:spPr>
        </c:majorGridlines>
        <c:numFmt formatCode="General" sourceLinked="1"/>
        <c:maj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400" b="1">
                <a:solidFill>
                  <a:schemeClr val="tx2">
                    <a:lumMod val="75000"/>
                  </a:schemeClr>
                </a:solidFill>
              </a:defRPr>
            </a:pPr>
            <a:endParaRPr lang="ru-RU"/>
          </a:p>
        </c:txPr>
        <c:crossAx val="81689216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</c:chart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lang="en-US"/>
            </a:pPr>
            <a:r>
              <a:rPr lang="en-US" sz="2500" baseline="0" dirty="0">
                <a:solidFill>
                  <a:schemeClr val="tx2"/>
                </a:solidFill>
              </a:rPr>
              <a:t>Preferred type of economic system </a:t>
            </a:r>
            <a:r>
              <a:rPr lang="ru-RU" sz="2500" baseline="0" dirty="0">
                <a:solidFill>
                  <a:schemeClr val="tx2"/>
                </a:solidFill>
              </a:rPr>
              <a:t>(</a:t>
            </a:r>
            <a:r>
              <a:rPr lang="en-US" sz="2500" baseline="0" dirty="0">
                <a:solidFill>
                  <a:schemeClr val="tx2"/>
                </a:solidFill>
              </a:rPr>
              <a:t>in</a:t>
            </a:r>
            <a:r>
              <a:rPr lang="ru-RU" sz="2500" baseline="0" dirty="0">
                <a:solidFill>
                  <a:schemeClr val="tx2"/>
                </a:solidFill>
              </a:rPr>
              <a:t> %)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1.5039439503666201E-2"/>
          <c:y val="0.14730347397422244"/>
          <c:w val="0.96992112099266758"/>
          <c:h val="0.73909853735372832"/>
        </c:manualLayout>
      </c:layout>
      <c:barChart>
        <c:barDir val="col"/>
        <c:grouping val="percentStacked"/>
        <c:ser>
          <c:idx val="0"/>
          <c:order val="0"/>
          <c:tx>
            <c:strRef>
              <c:f>Данные!$A$10</c:f>
              <c:strCache>
                <c:ptCount val="1"/>
                <c:pt idx="0">
                  <c:v>Государственное распределение и планирование</c:v>
                </c:pt>
              </c:strCache>
            </c:strRef>
          </c:tx>
          <c:spPr>
            <a:solidFill>
              <a:schemeClr val="accent3"/>
            </a:solidFill>
            <a:ln w="28575">
              <a:solidFill>
                <a:schemeClr val="tx1"/>
              </a:solidFill>
            </a:ln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200" b="1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Данные!$B$9:$M$9</c:f>
              <c:numCache>
                <c:formatCode>mmm/yy</c:formatCode>
                <c:ptCount val="12"/>
                <c:pt idx="0">
                  <c:v>33635</c:v>
                </c:pt>
                <c:pt idx="1">
                  <c:v>34366</c:v>
                </c:pt>
                <c:pt idx="2">
                  <c:v>35065</c:v>
                </c:pt>
                <c:pt idx="3">
                  <c:v>36039</c:v>
                </c:pt>
                <c:pt idx="4">
                  <c:v>36617</c:v>
                </c:pt>
                <c:pt idx="5">
                  <c:v>38047</c:v>
                </c:pt>
                <c:pt idx="6">
                  <c:v>39022</c:v>
                </c:pt>
                <c:pt idx="7">
                  <c:v>39479</c:v>
                </c:pt>
                <c:pt idx="8">
                  <c:v>40238</c:v>
                </c:pt>
                <c:pt idx="9">
                  <c:v>40909</c:v>
                </c:pt>
                <c:pt idx="10">
                  <c:v>41640</c:v>
                </c:pt>
                <c:pt idx="11">
                  <c:v>42370</c:v>
                </c:pt>
              </c:numCache>
            </c:numRef>
          </c:cat>
          <c:val>
            <c:numRef>
              <c:f>Данные!$B$10:$M$10</c:f>
              <c:numCache>
                <c:formatCode>General</c:formatCode>
                <c:ptCount val="12"/>
                <c:pt idx="0">
                  <c:v>29</c:v>
                </c:pt>
                <c:pt idx="1">
                  <c:v>38</c:v>
                </c:pt>
                <c:pt idx="2">
                  <c:v>42</c:v>
                </c:pt>
                <c:pt idx="3">
                  <c:v>50</c:v>
                </c:pt>
                <c:pt idx="4">
                  <c:v>52</c:v>
                </c:pt>
                <c:pt idx="5">
                  <c:v>53</c:v>
                </c:pt>
                <c:pt idx="6">
                  <c:v>55</c:v>
                </c:pt>
                <c:pt idx="7">
                  <c:v>51</c:v>
                </c:pt>
                <c:pt idx="8">
                  <c:v>57</c:v>
                </c:pt>
                <c:pt idx="9">
                  <c:v>49</c:v>
                </c:pt>
                <c:pt idx="10">
                  <c:v>54</c:v>
                </c:pt>
                <c:pt idx="11">
                  <c:v>52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587-4A1D-8ADA-9D9EC627A320}"/>
            </c:ext>
          </c:extLst>
        </c:ser>
        <c:ser>
          <c:idx val="1"/>
          <c:order val="1"/>
          <c:tx>
            <c:strRef>
              <c:f>Данные!$A$11</c:f>
              <c:strCache>
                <c:ptCount val="1"/>
                <c:pt idx="0">
                  <c:v>Частная собственность и рыночные отношения</c:v>
                </c:pt>
              </c:strCache>
            </c:strRef>
          </c:tx>
          <c:spPr>
            <a:solidFill>
              <a:schemeClr val="accent2"/>
            </a:solidFill>
            <a:ln w="28575">
              <a:solidFill>
                <a:schemeClr val="tx1"/>
              </a:solidFill>
            </a:ln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200" b="1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Данные!$B$9:$M$9</c:f>
              <c:numCache>
                <c:formatCode>mmm/yy</c:formatCode>
                <c:ptCount val="12"/>
                <c:pt idx="0">
                  <c:v>33635</c:v>
                </c:pt>
                <c:pt idx="1">
                  <c:v>34366</c:v>
                </c:pt>
                <c:pt idx="2">
                  <c:v>35065</c:v>
                </c:pt>
                <c:pt idx="3">
                  <c:v>36039</c:v>
                </c:pt>
                <c:pt idx="4">
                  <c:v>36617</c:v>
                </c:pt>
                <c:pt idx="5">
                  <c:v>38047</c:v>
                </c:pt>
                <c:pt idx="6">
                  <c:v>39022</c:v>
                </c:pt>
                <c:pt idx="7">
                  <c:v>39479</c:v>
                </c:pt>
                <c:pt idx="8">
                  <c:v>40238</c:v>
                </c:pt>
                <c:pt idx="9">
                  <c:v>40909</c:v>
                </c:pt>
                <c:pt idx="10">
                  <c:v>41640</c:v>
                </c:pt>
                <c:pt idx="11">
                  <c:v>42370</c:v>
                </c:pt>
              </c:numCache>
            </c:numRef>
          </c:cat>
          <c:val>
            <c:numRef>
              <c:f>Данные!$B$11:$M$11</c:f>
              <c:numCache>
                <c:formatCode>General</c:formatCode>
                <c:ptCount val="12"/>
                <c:pt idx="0">
                  <c:v>48</c:v>
                </c:pt>
                <c:pt idx="1">
                  <c:v>32</c:v>
                </c:pt>
                <c:pt idx="2">
                  <c:v>34</c:v>
                </c:pt>
                <c:pt idx="3">
                  <c:v>34</c:v>
                </c:pt>
                <c:pt idx="4">
                  <c:v>33</c:v>
                </c:pt>
                <c:pt idx="5">
                  <c:v>34</c:v>
                </c:pt>
                <c:pt idx="6">
                  <c:v>31</c:v>
                </c:pt>
                <c:pt idx="7">
                  <c:v>31</c:v>
                </c:pt>
                <c:pt idx="8">
                  <c:v>30</c:v>
                </c:pt>
                <c:pt idx="9">
                  <c:v>36</c:v>
                </c:pt>
                <c:pt idx="10">
                  <c:v>29</c:v>
                </c:pt>
                <c:pt idx="11">
                  <c:v>26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587-4A1D-8ADA-9D9EC627A320}"/>
            </c:ext>
          </c:extLst>
        </c:ser>
        <c:ser>
          <c:idx val="2"/>
          <c:order val="2"/>
          <c:tx>
            <c:strRef>
              <c:f>Данные!$A$12</c:f>
              <c:strCache>
                <c:ptCount val="1"/>
                <c:pt idx="0">
                  <c:v>Затруднились ответить</c:v>
                </c:pt>
              </c:strCache>
            </c:strRef>
          </c:tx>
          <c:spPr>
            <a:solidFill>
              <a:schemeClr val="bg2"/>
            </a:solidFill>
            <a:ln w="28575">
              <a:solidFill>
                <a:schemeClr val="tx1"/>
              </a:solidFill>
            </a:ln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sz="1200" b="1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Данные!$B$9:$M$9</c:f>
              <c:numCache>
                <c:formatCode>mmm/yy</c:formatCode>
                <c:ptCount val="12"/>
                <c:pt idx="0">
                  <c:v>33635</c:v>
                </c:pt>
                <c:pt idx="1">
                  <c:v>34366</c:v>
                </c:pt>
                <c:pt idx="2">
                  <c:v>35065</c:v>
                </c:pt>
                <c:pt idx="3">
                  <c:v>36039</c:v>
                </c:pt>
                <c:pt idx="4">
                  <c:v>36617</c:v>
                </c:pt>
                <c:pt idx="5">
                  <c:v>38047</c:v>
                </c:pt>
                <c:pt idx="6">
                  <c:v>39022</c:v>
                </c:pt>
                <c:pt idx="7">
                  <c:v>39479</c:v>
                </c:pt>
                <c:pt idx="8">
                  <c:v>40238</c:v>
                </c:pt>
                <c:pt idx="9">
                  <c:v>40909</c:v>
                </c:pt>
                <c:pt idx="10">
                  <c:v>41640</c:v>
                </c:pt>
                <c:pt idx="11">
                  <c:v>42370</c:v>
                </c:pt>
              </c:numCache>
            </c:numRef>
          </c:cat>
          <c:val>
            <c:numRef>
              <c:f>Данные!$B$12:$M$12</c:f>
              <c:numCache>
                <c:formatCode>General</c:formatCode>
                <c:ptCount val="12"/>
                <c:pt idx="0">
                  <c:v>24</c:v>
                </c:pt>
                <c:pt idx="1">
                  <c:v>29</c:v>
                </c:pt>
                <c:pt idx="2">
                  <c:v>24</c:v>
                </c:pt>
                <c:pt idx="3">
                  <c:v>17</c:v>
                </c:pt>
                <c:pt idx="4">
                  <c:v>15</c:v>
                </c:pt>
                <c:pt idx="5">
                  <c:v>13</c:v>
                </c:pt>
                <c:pt idx="6">
                  <c:v>14</c:v>
                </c:pt>
                <c:pt idx="7">
                  <c:v>18</c:v>
                </c:pt>
                <c:pt idx="8">
                  <c:v>14</c:v>
                </c:pt>
                <c:pt idx="9">
                  <c:v>15</c:v>
                </c:pt>
                <c:pt idx="10">
                  <c:v>17</c:v>
                </c:pt>
                <c:pt idx="11">
                  <c:v>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0587-4A1D-8ADA-9D9EC627A320}"/>
            </c:ext>
          </c:extLst>
        </c:ser>
        <c:gapWidth val="75"/>
        <c:overlap val="100"/>
        <c:axId val="86380928"/>
        <c:axId val="86382464"/>
      </c:barChart>
      <c:catAx>
        <c:axId val="86380928"/>
        <c:scaling>
          <c:orientation val="minMax"/>
        </c:scaling>
        <c:axPos val="b"/>
        <c:numFmt formatCode="[$-409]mmm\-yy;@" sourceLinked="0"/>
        <c:majorTickMark val="none"/>
        <c:tickLblPos val="nextTo"/>
        <c:txPr>
          <a:bodyPr/>
          <a:lstStyle/>
          <a:p>
            <a:pPr>
              <a:defRPr lang="en-US" sz="1200" i="1"/>
            </a:pPr>
            <a:endParaRPr lang="ru-RU"/>
          </a:p>
        </c:txPr>
        <c:crossAx val="86382464"/>
        <c:crosses val="autoZero"/>
        <c:lblAlgn val="ctr"/>
        <c:lblOffset val="100"/>
      </c:catAx>
      <c:valAx>
        <c:axId val="86382464"/>
        <c:scaling>
          <c:orientation val="minMax"/>
        </c:scaling>
        <c:delete val="1"/>
        <c:axPos val="l"/>
        <c:numFmt formatCode="0%" sourceLinked="1"/>
        <c:majorTickMark val="none"/>
        <c:tickLblPos val="none"/>
        <c:crossAx val="86380928"/>
        <c:crosses val="autoZero"/>
        <c:crossBetween val="between"/>
      </c:valAx>
    </c:plotArea>
    <c:plotVisOnly val="1"/>
    <c:dispBlanksAs val="gap"/>
  </c:chart>
  <c:externalData r:id="rId2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0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lang="en-US" sz="2400">
                <a:solidFill>
                  <a:srgbClr val="21377D"/>
                </a:solidFill>
              </a:defRPr>
            </a:pPr>
            <a:r>
              <a:rPr lang="ru-RU" sz="2400">
                <a:solidFill>
                  <a:srgbClr val="21377D"/>
                </a:solidFill>
              </a:rPr>
              <a:t>Кто, прежде всего, заинтересован в этой конфронтации?</a:t>
            </a:r>
          </a:p>
        </c:rich>
      </c:tx>
      <c:layout>
        <c:manualLayout>
          <c:xMode val="edge"/>
          <c:yMode val="edge"/>
          <c:x val="0.18108150900551712"/>
          <c:y val="1.0572714564782443E-3"/>
        </c:manualLayout>
      </c:layout>
    </c:title>
    <c:plotArea>
      <c:layout>
        <c:manualLayout>
          <c:layoutTarget val="inner"/>
          <c:xMode val="edge"/>
          <c:yMode val="edge"/>
          <c:x val="0.38581354320053801"/>
          <c:y val="0.15210020125444706"/>
          <c:w val="0.59625941140475369"/>
          <c:h val="0.82440854392586027"/>
        </c:manualLayout>
      </c:layout>
      <c:barChart>
        <c:barDir val="bar"/>
        <c:grouping val="clustered"/>
        <c:ser>
          <c:idx val="0"/>
          <c:order val="0"/>
          <c:spPr>
            <a:solidFill>
              <a:srgbClr val="C0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b="1"/>
                </a:pPr>
                <a:endParaRPr lang="ru-RU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Лист1!$A$304:$A$309</c:f>
              <c:strCache>
                <c:ptCount val="6"/>
                <c:pt idx="0">
                  <c:v>США</c:v>
                </c:pt>
                <c:pt idx="1">
                  <c:v>НАТО</c:v>
                </c:pt>
                <c:pt idx="2">
                  <c:v>Сама Европа</c:v>
                </c:pt>
                <c:pt idx="3">
                  <c:v>Российское руководство</c:v>
                </c:pt>
                <c:pt idx="4">
                  <c:v>Российский генералитет</c:v>
                </c:pt>
                <c:pt idx="5">
                  <c:v>Затрудняюсь ответить</c:v>
                </c:pt>
              </c:strCache>
            </c:strRef>
          </c:cat>
          <c:val>
            <c:numRef>
              <c:f>Лист1!$B$304:$B$309</c:f>
              <c:numCache>
                <c:formatCode>General</c:formatCode>
                <c:ptCount val="6"/>
                <c:pt idx="0">
                  <c:v>80</c:v>
                </c:pt>
                <c:pt idx="1">
                  <c:v>36</c:v>
                </c:pt>
                <c:pt idx="2">
                  <c:v>23</c:v>
                </c:pt>
                <c:pt idx="3">
                  <c:v>3</c:v>
                </c:pt>
                <c:pt idx="4">
                  <c:v>1</c:v>
                </c:pt>
                <c:pt idx="5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F56-458C-BF91-9D514FFB4A16}"/>
            </c:ext>
          </c:extLst>
        </c:ser>
        <c:gapWidth val="75"/>
        <c:axId val="86427904"/>
        <c:axId val="86462464"/>
      </c:barChart>
      <c:catAx>
        <c:axId val="86427904"/>
        <c:scaling>
          <c:orientation val="maxMin"/>
        </c:scaling>
        <c:axPos val="l"/>
        <c:numFmt formatCode="General" sourceLinked="1"/>
        <c:majorTickMark val="none"/>
        <c:tickLblPos val="nextTo"/>
        <c:spPr>
          <a:ln>
            <a:noFill/>
          </a:ln>
        </c:spPr>
        <c:txPr>
          <a:bodyPr/>
          <a:lstStyle/>
          <a:p>
            <a:pPr>
              <a:defRPr lang="en-US" sz="1800"/>
            </a:pPr>
            <a:endParaRPr lang="ru-RU"/>
          </a:p>
        </c:txPr>
        <c:crossAx val="86462464"/>
        <c:crosses val="autoZero"/>
        <c:auto val="1"/>
        <c:lblAlgn val="ctr"/>
        <c:lblOffset val="100"/>
      </c:catAx>
      <c:valAx>
        <c:axId val="86462464"/>
        <c:scaling>
          <c:orientation val="minMax"/>
        </c:scaling>
        <c:delete val="1"/>
        <c:axPos val="t"/>
        <c:numFmt formatCode="General" sourceLinked="1"/>
        <c:majorTickMark val="none"/>
        <c:tickLblPos val="none"/>
        <c:crossAx val="86427904"/>
        <c:crosses val="autoZero"/>
        <c:crossBetween val="between"/>
      </c:valAx>
    </c:plotArea>
    <c:plotVisOnly val="1"/>
    <c:dispBlanksAs val="gap"/>
  </c:chart>
  <c:spPr>
    <a:noFill/>
    <a:ln>
      <a:noFill/>
    </a:ln>
  </c:spPr>
  <c:txPr>
    <a:bodyPr/>
    <a:lstStyle/>
    <a:p>
      <a:pPr>
        <a:defRPr sz="1800"/>
      </a:pPr>
      <a:endParaRPr lang="ru-RU"/>
    </a:p>
  </c:txPr>
  <c:externalData r:id="rId2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0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38581354320053801"/>
          <c:y val="0.15210020125444706"/>
          <c:w val="0.59625941140475369"/>
          <c:h val="0.82440854392586027"/>
        </c:manualLayout>
      </c:layout>
      <c:barChart>
        <c:barDir val="bar"/>
        <c:grouping val="clustered"/>
        <c:ser>
          <c:idx val="0"/>
          <c:order val="0"/>
          <c:spPr>
            <a:solidFill>
              <a:srgbClr val="C00000"/>
            </a:solidFill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en-US" b="1"/>
                </a:pPr>
                <a:endParaRPr lang="ru-RU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Лист1!$A$304:$A$309</c:f>
              <c:strCache>
                <c:ptCount val="6"/>
                <c:pt idx="0">
                  <c:v>США</c:v>
                </c:pt>
                <c:pt idx="1">
                  <c:v>НАТО</c:v>
                </c:pt>
                <c:pt idx="2">
                  <c:v>Сама Европа</c:v>
                </c:pt>
                <c:pt idx="3">
                  <c:v>Российское руководство</c:v>
                </c:pt>
                <c:pt idx="4">
                  <c:v>Российский генералитет</c:v>
                </c:pt>
                <c:pt idx="5">
                  <c:v>Затрудняюсь ответить</c:v>
                </c:pt>
              </c:strCache>
            </c:strRef>
          </c:cat>
          <c:val>
            <c:numRef>
              <c:f>Лист1!$B$304:$B$309</c:f>
              <c:numCache>
                <c:formatCode>General</c:formatCode>
                <c:ptCount val="6"/>
                <c:pt idx="0">
                  <c:v>80</c:v>
                </c:pt>
                <c:pt idx="1">
                  <c:v>36</c:v>
                </c:pt>
                <c:pt idx="2">
                  <c:v>23</c:v>
                </c:pt>
                <c:pt idx="3">
                  <c:v>3</c:v>
                </c:pt>
                <c:pt idx="4">
                  <c:v>1</c:v>
                </c:pt>
                <c:pt idx="5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AF7-4E6A-B6A4-FDA558C8796F}"/>
            </c:ext>
          </c:extLst>
        </c:ser>
        <c:gapWidth val="75"/>
        <c:axId val="86503424"/>
        <c:axId val="86504960"/>
      </c:barChart>
      <c:catAx>
        <c:axId val="86503424"/>
        <c:scaling>
          <c:orientation val="maxMin"/>
        </c:scaling>
        <c:axPos val="l"/>
        <c:numFmt formatCode="General" sourceLinked="1"/>
        <c:majorTickMark val="none"/>
        <c:tickLblPos val="nextTo"/>
        <c:spPr>
          <a:ln>
            <a:noFill/>
          </a:ln>
        </c:spPr>
        <c:txPr>
          <a:bodyPr/>
          <a:lstStyle/>
          <a:p>
            <a:pPr>
              <a:defRPr lang="en-US" sz="1800"/>
            </a:pPr>
            <a:endParaRPr lang="ru-RU"/>
          </a:p>
        </c:txPr>
        <c:crossAx val="86504960"/>
        <c:crosses val="autoZero"/>
        <c:auto val="1"/>
        <c:lblAlgn val="ctr"/>
        <c:lblOffset val="100"/>
      </c:catAx>
      <c:valAx>
        <c:axId val="86504960"/>
        <c:scaling>
          <c:orientation val="minMax"/>
        </c:scaling>
        <c:delete val="1"/>
        <c:axPos val="t"/>
        <c:numFmt formatCode="General" sourceLinked="1"/>
        <c:majorTickMark val="none"/>
        <c:tickLblPos val="none"/>
        <c:crossAx val="86503424"/>
        <c:crosses val="autoZero"/>
        <c:crossBetween val="between"/>
      </c:valAx>
    </c:plotArea>
    <c:plotVisOnly val="1"/>
    <c:dispBlanksAs val="gap"/>
  </c:chart>
  <c:spPr>
    <a:noFill/>
    <a:ln>
      <a:noFill/>
    </a:ln>
  </c:spPr>
  <c:txPr>
    <a:bodyPr/>
    <a:lstStyle/>
    <a:p>
      <a:pPr>
        <a:defRPr sz="1800"/>
      </a:pPr>
      <a:endParaRPr lang="ru-RU"/>
    </a:p>
  </c:txPr>
  <c:externalData r:id="rId2"/>
  <c:userShapes r:id="rId3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4.5060168724395055E-2"/>
          <c:y val="2.9591584819894677E-2"/>
          <c:w val="0.93864364903832764"/>
          <c:h val="0.6907777627898577"/>
        </c:manualLayout>
      </c:layout>
      <c:lineChart>
        <c:grouping val="standard"/>
        <c:ser>
          <c:idx val="0"/>
          <c:order val="0"/>
          <c:tx>
            <c:strRef>
              <c:f>Лист1!$D$12</c:f>
              <c:strCache>
                <c:ptCount val="1"/>
                <c:pt idx="0">
                  <c:v>Certainly yes + Mostly yes</c:v>
                </c:pt>
              </c:strCache>
            </c:strRef>
          </c:tx>
          <c:spPr>
            <a:ln w="50800">
              <a:solidFill>
                <a:srgbClr val="C00000"/>
              </a:solidFill>
            </a:ln>
          </c:spPr>
          <c:marker>
            <c:symbol val="none"/>
          </c:marker>
          <c:cat>
            <c:numRef>
              <c:f>Лист1!$E$11:$T$11</c:f>
              <c:numCache>
                <c:formatCode>General</c:formatCode>
                <c:ptCount val="16"/>
                <c:pt idx="0">
                  <c:v>2000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</c:numCache>
            </c:numRef>
          </c:cat>
          <c:val>
            <c:numRef>
              <c:f>Лист1!$E$12:$T$12</c:f>
              <c:numCache>
                <c:formatCode>General</c:formatCode>
                <c:ptCount val="16"/>
                <c:pt idx="0">
                  <c:v>48</c:v>
                </c:pt>
                <c:pt idx="1">
                  <c:v>42</c:v>
                </c:pt>
                <c:pt idx="2">
                  <c:v>47</c:v>
                </c:pt>
                <c:pt idx="3">
                  <c:v>37</c:v>
                </c:pt>
                <c:pt idx="4">
                  <c:v>44</c:v>
                </c:pt>
                <c:pt idx="5">
                  <c:v>40</c:v>
                </c:pt>
                <c:pt idx="6">
                  <c:v>49</c:v>
                </c:pt>
                <c:pt idx="7">
                  <c:v>52</c:v>
                </c:pt>
                <c:pt idx="8">
                  <c:v>50</c:v>
                </c:pt>
                <c:pt idx="9">
                  <c:v>47</c:v>
                </c:pt>
                <c:pt idx="10">
                  <c:v>53</c:v>
                </c:pt>
                <c:pt idx="11">
                  <c:v>56</c:v>
                </c:pt>
                <c:pt idx="12">
                  <c:v>51</c:v>
                </c:pt>
                <c:pt idx="13">
                  <c:v>56</c:v>
                </c:pt>
                <c:pt idx="14">
                  <c:v>68</c:v>
                </c:pt>
                <c:pt idx="15">
                  <c:v>65</c:v>
                </c:pt>
              </c:numCache>
            </c:numRef>
          </c:val>
        </c:ser>
        <c:ser>
          <c:idx val="1"/>
          <c:order val="1"/>
          <c:tx>
            <c:strRef>
              <c:f>Лист1!$D$13</c:f>
              <c:strCache>
                <c:ptCount val="1"/>
                <c:pt idx="0">
                  <c:v>Mostly no + Certainly no</c:v>
                </c:pt>
              </c:strCache>
            </c:strRef>
          </c:tx>
          <c:spPr>
            <a:ln w="50800">
              <a:solidFill>
                <a:schemeClr val="tx2"/>
              </a:solidFill>
            </a:ln>
          </c:spPr>
          <c:marker>
            <c:symbol val="none"/>
          </c:marker>
          <c:cat>
            <c:numRef>
              <c:f>Лист1!$E$11:$T$11</c:f>
              <c:numCache>
                <c:formatCode>General</c:formatCode>
                <c:ptCount val="16"/>
                <c:pt idx="0">
                  <c:v>2000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</c:numCache>
            </c:numRef>
          </c:cat>
          <c:val>
            <c:numRef>
              <c:f>Лист1!$E$13:$T$13</c:f>
              <c:numCache>
                <c:formatCode>General</c:formatCode>
                <c:ptCount val="16"/>
                <c:pt idx="0">
                  <c:v>45</c:v>
                </c:pt>
                <c:pt idx="1">
                  <c:v>42</c:v>
                </c:pt>
                <c:pt idx="2">
                  <c:v>45</c:v>
                </c:pt>
                <c:pt idx="3">
                  <c:v>55</c:v>
                </c:pt>
                <c:pt idx="4">
                  <c:v>44</c:v>
                </c:pt>
                <c:pt idx="5">
                  <c:v>51</c:v>
                </c:pt>
                <c:pt idx="6">
                  <c:v>43</c:v>
                </c:pt>
                <c:pt idx="7">
                  <c:v>38</c:v>
                </c:pt>
                <c:pt idx="8">
                  <c:v>41</c:v>
                </c:pt>
                <c:pt idx="9">
                  <c:v>42</c:v>
                </c:pt>
                <c:pt idx="10">
                  <c:v>37</c:v>
                </c:pt>
                <c:pt idx="11">
                  <c:v>36</c:v>
                </c:pt>
                <c:pt idx="12">
                  <c:v>38</c:v>
                </c:pt>
                <c:pt idx="13">
                  <c:v>32</c:v>
                </c:pt>
                <c:pt idx="14">
                  <c:v>22</c:v>
                </c:pt>
                <c:pt idx="15">
                  <c:v>28</c:v>
                </c:pt>
              </c:numCache>
            </c:numRef>
          </c:val>
        </c:ser>
        <c:ser>
          <c:idx val="2"/>
          <c:order val="2"/>
          <c:tx>
            <c:strRef>
              <c:f>Лист1!$D$14</c:f>
              <c:strCache>
                <c:ptCount val="1"/>
                <c:pt idx="0">
                  <c:v>Difficult to answer </c:v>
                </c:pt>
              </c:strCache>
            </c:strRef>
          </c:tx>
          <c:spPr>
            <a:ln w="50800"/>
          </c:spPr>
          <c:marker>
            <c:symbol val="none"/>
          </c:marker>
          <c:cat>
            <c:numRef>
              <c:f>Лист1!$E$11:$T$11</c:f>
              <c:numCache>
                <c:formatCode>General</c:formatCode>
                <c:ptCount val="16"/>
                <c:pt idx="0">
                  <c:v>2000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</c:numCache>
            </c:numRef>
          </c:cat>
          <c:val>
            <c:numRef>
              <c:f>Лист1!$E$14:$T$14</c:f>
              <c:numCache>
                <c:formatCode>General</c:formatCode>
                <c:ptCount val="16"/>
                <c:pt idx="0">
                  <c:v>1.1000000000000001</c:v>
                </c:pt>
                <c:pt idx="1">
                  <c:v>1</c:v>
                </c:pt>
                <c:pt idx="2">
                  <c:v>1</c:v>
                </c:pt>
                <c:pt idx="3">
                  <c:v>0.70000000000000062</c:v>
                </c:pt>
                <c:pt idx="4">
                  <c:v>1</c:v>
                </c:pt>
                <c:pt idx="5">
                  <c:v>0.8</c:v>
                </c:pt>
                <c:pt idx="6">
                  <c:v>1.1000000000000001</c:v>
                </c:pt>
                <c:pt idx="7">
                  <c:v>1.4</c:v>
                </c:pt>
                <c:pt idx="8">
                  <c:v>1.2</c:v>
                </c:pt>
                <c:pt idx="9">
                  <c:v>1.1000000000000001</c:v>
                </c:pt>
                <c:pt idx="10">
                  <c:v>1.4</c:v>
                </c:pt>
                <c:pt idx="11">
                  <c:v>1.6</c:v>
                </c:pt>
                <c:pt idx="12">
                  <c:v>1.3</c:v>
                </c:pt>
                <c:pt idx="13">
                  <c:v>1.8</c:v>
                </c:pt>
                <c:pt idx="14">
                  <c:v>3.1</c:v>
                </c:pt>
                <c:pt idx="15">
                  <c:v>2.2999999999999998</c:v>
                </c:pt>
              </c:numCache>
            </c:numRef>
          </c:val>
        </c:ser>
        <c:marker val="1"/>
        <c:axId val="86805888"/>
        <c:axId val="86824064"/>
      </c:lineChart>
      <c:catAx>
        <c:axId val="86805888"/>
        <c:scaling>
          <c:orientation val="minMax"/>
        </c:scaling>
        <c:axPos val="b"/>
        <c:numFmt formatCode="General" sourceLinked="1"/>
        <c:majorTickMark val="none"/>
        <c:minorTickMark val="out"/>
        <c:tickLblPos val="nextTo"/>
        <c:txPr>
          <a:bodyPr rot="-5400000" vert="horz"/>
          <a:lstStyle/>
          <a:p>
            <a:pPr>
              <a:defRPr sz="1200"/>
            </a:pPr>
            <a:endParaRPr lang="ru-RU"/>
          </a:p>
        </c:txPr>
        <c:crossAx val="86824064"/>
        <c:crosses val="autoZero"/>
        <c:auto val="1"/>
        <c:lblAlgn val="ctr"/>
        <c:lblOffset val="100"/>
      </c:catAx>
      <c:valAx>
        <c:axId val="86824064"/>
        <c:scaling>
          <c:orientation val="minMax"/>
          <c:max val="70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500"/>
            </a:pPr>
            <a:endParaRPr lang="ru-RU"/>
          </a:p>
        </c:txPr>
        <c:crossAx val="86805888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sz="1500"/>
          </a:pPr>
          <a:endParaRPr lang="ru-RU"/>
        </a:p>
      </c:txPr>
    </c:legend>
    <c:plotVisOnly val="1"/>
  </c:chart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>
        <c:manualLayout>
          <c:layoutTarget val="inner"/>
          <c:xMode val="edge"/>
          <c:yMode val="edge"/>
          <c:x val="5.0437756009310379E-2"/>
          <c:y val="4.1817226317550173E-2"/>
          <c:w val="0.93270412443488704"/>
          <c:h val="0.67734107899962959"/>
        </c:manualLayout>
      </c:layout>
      <c:lineChart>
        <c:grouping val="standard"/>
        <c:ser>
          <c:idx val="0"/>
          <c:order val="0"/>
          <c:tx>
            <c:strRef>
              <c:f>Лист1!$D$497</c:f>
              <c:strCache>
                <c:ptCount val="1"/>
                <c:pt idx="0">
                  <c:v>Positive and negative assesments ratio</c:v>
                </c:pt>
              </c:strCache>
            </c:strRef>
          </c:tx>
          <c:spPr>
            <a:ln w="50800"/>
          </c:spPr>
          <c:marker>
            <c:symbol val="none"/>
          </c:marker>
          <c:cat>
            <c:numRef>
              <c:f>Лист1!$E$496:$T$496</c:f>
              <c:numCache>
                <c:formatCode>General</c:formatCode>
                <c:ptCount val="16"/>
                <c:pt idx="0">
                  <c:v>2000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</c:numCache>
            </c:numRef>
          </c:cat>
          <c:val>
            <c:numRef>
              <c:f>Лист1!$E$497:$T$497</c:f>
              <c:numCache>
                <c:formatCode>General</c:formatCode>
                <c:ptCount val="16"/>
                <c:pt idx="0">
                  <c:v>1.1000000000000001</c:v>
                </c:pt>
                <c:pt idx="1">
                  <c:v>1</c:v>
                </c:pt>
                <c:pt idx="2">
                  <c:v>1</c:v>
                </c:pt>
                <c:pt idx="3">
                  <c:v>0.70000000000000062</c:v>
                </c:pt>
                <c:pt idx="4">
                  <c:v>1</c:v>
                </c:pt>
                <c:pt idx="5">
                  <c:v>0.8</c:v>
                </c:pt>
                <c:pt idx="6">
                  <c:v>1.1000000000000001</c:v>
                </c:pt>
                <c:pt idx="7">
                  <c:v>1.4</c:v>
                </c:pt>
                <c:pt idx="8">
                  <c:v>1.2</c:v>
                </c:pt>
                <c:pt idx="9">
                  <c:v>1.1000000000000001</c:v>
                </c:pt>
                <c:pt idx="10">
                  <c:v>1.4</c:v>
                </c:pt>
                <c:pt idx="11">
                  <c:v>1.6</c:v>
                </c:pt>
                <c:pt idx="12">
                  <c:v>1.3</c:v>
                </c:pt>
                <c:pt idx="13">
                  <c:v>1.8</c:v>
                </c:pt>
                <c:pt idx="14">
                  <c:v>3.1</c:v>
                </c:pt>
                <c:pt idx="15">
                  <c:v>2.2999999999999998</c:v>
                </c:pt>
              </c:numCache>
            </c:numRef>
          </c:val>
        </c:ser>
        <c:marker val="1"/>
        <c:axId val="86721664"/>
        <c:axId val="86723200"/>
      </c:lineChart>
      <c:catAx>
        <c:axId val="86721664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86723200"/>
        <c:crosses val="autoZero"/>
        <c:auto val="1"/>
        <c:lblAlgn val="ctr"/>
        <c:lblOffset val="100"/>
      </c:catAx>
      <c:valAx>
        <c:axId val="86723200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700"/>
            </a:pPr>
            <a:endParaRPr lang="ru-RU"/>
          </a:p>
        </c:txPr>
        <c:crossAx val="86721664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sz="1700"/>
          </a:pPr>
          <a:endParaRPr lang="ru-RU"/>
        </a:p>
      </c:txPr>
    </c:legend>
    <c:plotVisOnly val="1"/>
  </c:chart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6.0968174423198414E-2"/>
          <c:y val="4.5587426788471191E-2"/>
          <c:w val="0.92231779251292656"/>
          <c:h val="0.61055980572951862"/>
        </c:manualLayout>
      </c:layout>
      <c:lineChart>
        <c:grouping val="standard"/>
        <c:ser>
          <c:idx val="0"/>
          <c:order val="0"/>
          <c:tx>
            <c:strRef>
              <c:f>Лист1!$D$759</c:f>
              <c:strCache>
                <c:ptCount val="1"/>
                <c:pt idx="0">
                  <c:v>Very much</c:v>
                </c:pt>
              </c:strCache>
            </c:strRef>
          </c:tx>
          <c:spPr>
            <a:ln w="50800"/>
          </c:spPr>
          <c:marker>
            <c:symbol val="none"/>
          </c:marker>
          <c:cat>
            <c:strRef>
              <c:f>Лист1!$E$758:$L$758</c:f>
              <c:strCache>
                <c:ptCount val="8"/>
                <c:pt idx="0">
                  <c:v>Jul.03</c:v>
                </c:pt>
                <c:pt idx="1">
                  <c:v>Aug.04</c:v>
                </c:pt>
                <c:pt idx="2">
                  <c:v>Jul.07</c:v>
                </c:pt>
                <c:pt idx="3">
                  <c:v>Jul.10</c:v>
                </c:pt>
                <c:pt idx="4">
                  <c:v>Sep.14</c:v>
                </c:pt>
                <c:pt idx="5">
                  <c:v>Mar.15</c:v>
                </c:pt>
                <c:pt idx="6">
                  <c:v>Sep.15</c:v>
                </c:pt>
                <c:pt idx="7">
                  <c:v>Sep.16</c:v>
                </c:pt>
              </c:strCache>
            </c:strRef>
          </c:cat>
          <c:val>
            <c:numRef>
              <c:f>Лист1!$E$759:$L$759</c:f>
              <c:numCache>
                <c:formatCode>General</c:formatCode>
                <c:ptCount val="8"/>
                <c:pt idx="0">
                  <c:v>4</c:v>
                </c:pt>
                <c:pt idx="1">
                  <c:v>7</c:v>
                </c:pt>
                <c:pt idx="2">
                  <c:v>11</c:v>
                </c:pt>
                <c:pt idx="3">
                  <c:v>14</c:v>
                </c:pt>
                <c:pt idx="4">
                  <c:v>11</c:v>
                </c:pt>
                <c:pt idx="5">
                  <c:v>17</c:v>
                </c:pt>
                <c:pt idx="6">
                  <c:v>19</c:v>
                </c:pt>
                <c:pt idx="7">
                  <c:v>21</c:v>
                </c:pt>
              </c:numCache>
            </c:numRef>
          </c:val>
        </c:ser>
        <c:ser>
          <c:idx val="1"/>
          <c:order val="1"/>
          <c:tx>
            <c:strRef>
              <c:f>Лист1!$D$760</c:f>
              <c:strCache>
                <c:ptCount val="1"/>
                <c:pt idx="0">
                  <c:v>Quite much  </c:v>
                </c:pt>
              </c:strCache>
            </c:strRef>
          </c:tx>
          <c:spPr>
            <a:ln w="50800">
              <a:solidFill>
                <a:srgbClr val="FFC000"/>
              </a:solidFill>
            </a:ln>
          </c:spPr>
          <c:marker>
            <c:symbol val="none"/>
          </c:marker>
          <c:cat>
            <c:strRef>
              <c:f>Лист1!$E$758:$L$758</c:f>
              <c:strCache>
                <c:ptCount val="8"/>
                <c:pt idx="0">
                  <c:v>Jul.03</c:v>
                </c:pt>
                <c:pt idx="1">
                  <c:v>Aug.04</c:v>
                </c:pt>
                <c:pt idx="2">
                  <c:v>Jul.07</c:v>
                </c:pt>
                <c:pt idx="3">
                  <c:v>Jul.10</c:v>
                </c:pt>
                <c:pt idx="4">
                  <c:v>Sep.14</c:v>
                </c:pt>
                <c:pt idx="5">
                  <c:v>Mar.15</c:v>
                </c:pt>
                <c:pt idx="6">
                  <c:v>Sep.15</c:v>
                </c:pt>
                <c:pt idx="7">
                  <c:v>Sep.16</c:v>
                </c:pt>
              </c:strCache>
            </c:strRef>
          </c:cat>
          <c:val>
            <c:numRef>
              <c:f>Лист1!$E$760:$L$760</c:f>
              <c:numCache>
                <c:formatCode>General</c:formatCode>
                <c:ptCount val="8"/>
                <c:pt idx="0">
                  <c:v>43</c:v>
                </c:pt>
                <c:pt idx="1">
                  <c:v>32</c:v>
                </c:pt>
                <c:pt idx="2">
                  <c:v>56</c:v>
                </c:pt>
                <c:pt idx="3">
                  <c:v>54</c:v>
                </c:pt>
                <c:pt idx="4">
                  <c:v>54</c:v>
                </c:pt>
                <c:pt idx="5">
                  <c:v>53</c:v>
                </c:pt>
                <c:pt idx="6">
                  <c:v>50</c:v>
                </c:pt>
                <c:pt idx="7">
                  <c:v>53</c:v>
                </c:pt>
              </c:numCache>
            </c:numRef>
          </c:val>
        </c:ser>
        <c:ser>
          <c:idx val="2"/>
          <c:order val="2"/>
          <c:tx>
            <c:strRef>
              <c:f>Лист1!$D$761</c:f>
              <c:strCache>
                <c:ptCount val="1"/>
                <c:pt idx="0">
                  <c:v>Quite little  </c:v>
                </c:pt>
              </c:strCache>
            </c:strRef>
          </c:tx>
          <c:spPr>
            <a:ln w="50800"/>
          </c:spPr>
          <c:marker>
            <c:symbol val="none"/>
          </c:marker>
          <c:cat>
            <c:strRef>
              <c:f>Лист1!$E$758:$L$758</c:f>
              <c:strCache>
                <c:ptCount val="8"/>
                <c:pt idx="0">
                  <c:v>Jul.03</c:v>
                </c:pt>
                <c:pt idx="1">
                  <c:v>Aug.04</c:v>
                </c:pt>
                <c:pt idx="2">
                  <c:v>Jul.07</c:v>
                </c:pt>
                <c:pt idx="3">
                  <c:v>Jul.10</c:v>
                </c:pt>
                <c:pt idx="4">
                  <c:v>Sep.14</c:v>
                </c:pt>
                <c:pt idx="5">
                  <c:v>Mar.15</c:v>
                </c:pt>
                <c:pt idx="6">
                  <c:v>Sep.15</c:v>
                </c:pt>
                <c:pt idx="7">
                  <c:v>Sep.16</c:v>
                </c:pt>
              </c:strCache>
            </c:strRef>
          </c:cat>
          <c:val>
            <c:numRef>
              <c:f>Лист1!$E$761:$L$761</c:f>
              <c:numCache>
                <c:formatCode>General</c:formatCode>
                <c:ptCount val="8"/>
                <c:pt idx="0">
                  <c:v>38</c:v>
                </c:pt>
                <c:pt idx="1">
                  <c:v>43</c:v>
                </c:pt>
                <c:pt idx="2">
                  <c:v>22</c:v>
                </c:pt>
                <c:pt idx="3">
                  <c:v>21</c:v>
                </c:pt>
                <c:pt idx="4">
                  <c:v>24</c:v>
                </c:pt>
                <c:pt idx="5">
                  <c:v>21</c:v>
                </c:pt>
                <c:pt idx="6">
                  <c:v>21</c:v>
                </c:pt>
                <c:pt idx="7">
                  <c:v>17</c:v>
                </c:pt>
              </c:numCache>
            </c:numRef>
          </c:val>
        </c:ser>
        <c:ser>
          <c:idx val="3"/>
          <c:order val="3"/>
          <c:tx>
            <c:strRef>
              <c:f>Лист1!$D$762</c:f>
              <c:strCache>
                <c:ptCount val="1"/>
                <c:pt idx="0">
                  <c:v>Very little</c:v>
                </c:pt>
              </c:strCache>
            </c:strRef>
          </c:tx>
          <c:spPr>
            <a:ln w="50800">
              <a:solidFill>
                <a:srgbClr val="C00000"/>
              </a:solidFill>
            </a:ln>
          </c:spPr>
          <c:marker>
            <c:symbol val="none"/>
          </c:marker>
          <c:cat>
            <c:strRef>
              <c:f>Лист1!$E$758:$L$758</c:f>
              <c:strCache>
                <c:ptCount val="8"/>
                <c:pt idx="0">
                  <c:v>Jul.03</c:v>
                </c:pt>
                <c:pt idx="1">
                  <c:v>Aug.04</c:v>
                </c:pt>
                <c:pt idx="2">
                  <c:v>Jul.07</c:v>
                </c:pt>
                <c:pt idx="3">
                  <c:v>Jul.10</c:v>
                </c:pt>
                <c:pt idx="4">
                  <c:v>Sep.14</c:v>
                </c:pt>
                <c:pt idx="5">
                  <c:v>Mar.15</c:v>
                </c:pt>
                <c:pt idx="6">
                  <c:v>Sep.15</c:v>
                </c:pt>
                <c:pt idx="7">
                  <c:v>Sep.16</c:v>
                </c:pt>
              </c:strCache>
            </c:strRef>
          </c:cat>
          <c:val>
            <c:numRef>
              <c:f>Лист1!$E$762:$L$762</c:f>
              <c:numCache>
                <c:formatCode>General</c:formatCode>
                <c:ptCount val="8"/>
                <c:pt idx="0">
                  <c:v>8</c:v>
                </c:pt>
                <c:pt idx="1">
                  <c:v>12</c:v>
                </c:pt>
                <c:pt idx="2">
                  <c:v>4</c:v>
                </c:pt>
                <c:pt idx="3">
                  <c:v>4</c:v>
                </c:pt>
                <c:pt idx="4">
                  <c:v>4</c:v>
                </c:pt>
                <c:pt idx="5">
                  <c:v>3</c:v>
                </c:pt>
                <c:pt idx="6">
                  <c:v>3</c:v>
                </c:pt>
                <c:pt idx="7">
                  <c:v>4</c:v>
                </c:pt>
              </c:numCache>
            </c:numRef>
          </c:val>
        </c:ser>
        <c:marker val="1"/>
        <c:axId val="86024960"/>
        <c:axId val="86026496"/>
      </c:lineChart>
      <c:catAx>
        <c:axId val="86024960"/>
        <c:scaling>
          <c:orientation val="minMax"/>
        </c:scaling>
        <c:axPos val="b"/>
        <c:majorTickMark val="none"/>
        <c:minorTickMark val="out"/>
        <c:tickLblPos val="nextTo"/>
        <c:txPr>
          <a:bodyPr rot="-5400000" vert="horz"/>
          <a:lstStyle/>
          <a:p>
            <a:pPr>
              <a:defRPr sz="1500"/>
            </a:pPr>
            <a:endParaRPr lang="ru-RU"/>
          </a:p>
        </c:txPr>
        <c:crossAx val="86026496"/>
        <c:crosses val="autoZero"/>
        <c:auto val="1"/>
        <c:lblAlgn val="ctr"/>
        <c:lblOffset val="100"/>
      </c:catAx>
      <c:valAx>
        <c:axId val="86026496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500"/>
            </a:pPr>
            <a:endParaRPr lang="ru-RU"/>
          </a:p>
        </c:txPr>
        <c:crossAx val="86024960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sz="1500"/>
          </a:pPr>
          <a:endParaRPr lang="ru-RU"/>
        </a:p>
      </c:txPr>
    </c:legend>
    <c:plotVisOnly val="1"/>
  </c:chart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4.9565692622691698E-2"/>
          <c:y val="3.94750188057146E-2"/>
          <c:w val="0.9504343073773085"/>
          <c:h val="0.71957799931064836"/>
        </c:manualLayout>
      </c:layout>
      <c:lineChart>
        <c:grouping val="standard"/>
        <c:ser>
          <c:idx val="0"/>
          <c:order val="0"/>
          <c:tx>
            <c:strRef>
              <c:f>Лист1!$D$13</c:f>
              <c:strCache>
                <c:ptCount val="1"/>
                <c:pt idx="0">
                  <c:v>Quite possible</c:v>
                </c:pt>
              </c:strCache>
            </c:strRef>
          </c:tx>
          <c:spPr>
            <a:ln w="50800">
              <a:solidFill>
                <a:srgbClr val="C00000"/>
              </a:solidFill>
            </a:ln>
          </c:spPr>
          <c:marker>
            <c:symbol val="none"/>
          </c:marker>
          <c:cat>
            <c:strRef>
              <c:f>Лист1!$E$12:$EB$12</c:f>
              <c:strCache>
                <c:ptCount val="128"/>
                <c:pt idx="0">
                  <c:v>May-94</c:v>
                </c:pt>
                <c:pt idx="1">
                  <c:v>Jun-94</c:v>
                </c:pt>
                <c:pt idx="2">
                  <c:v>Jul-94</c:v>
                </c:pt>
                <c:pt idx="3">
                  <c:v>Aug-94</c:v>
                </c:pt>
                <c:pt idx="4">
                  <c:v>Sep-94</c:v>
                </c:pt>
                <c:pt idx="5">
                  <c:v>Nov-94</c:v>
                </c:pt>
                <c:pt idx="6">
                  <c:v>Jan-95</c:v>
                </c:pt>
                <c:pt idx="7">
                  <c:v>Mar-95</c:v>
                </c:pt>
                <c:pt idx="8">
                  <c:v>May-95</c:v>
                </c:pt>
                <c:pt idx="9">
                  <c:v>Jul-95</c:v>
                </c:pt>
                <c:pt idx="10">
                  <c:v>Sep-95</c:v>
                </c:pt>
                <c:pt idx="11">
                  <c:v>Nov-95</c:v>
                </c:pt>
                <c:pt idx="12">
                  <c:v>Jan-96</c:v>
                </c:pt>
                <c:pt idx="13">
                  <c:v>Mar-96</c:v>
                </c:pt>
                <c:pt idx="14">
                  <c:v>May-96</c:v>
                </c:pt>
                <c:pt idx="15">
                  <c:v>Jul-96</c:v>
                </c:pt>
                <c:pt idx="16">
                  <c:v>Sep-96</c:v>
                </c:pt>
                <c:pt idx="17">
                  <c:v>Nov-96</c:v>
                </c:pt>
                <c:pt idx="18">
                  <c:v>Jan-97</c:v>
                </c:pt>
                <c:pt idx="19">
                  <c:v>Mar-97</c:v>
                </c:pt>
                <c:pt idx="20">
                  <c:v>May-97</c:v>
                </c:pt>
                <c:pt idx="21">
                  <c:v>Jul-97</c:v>
                </c:pt>
                <c:pt idx="22">
                  <c:v>Sep-97</c:v>
                </c:pt>
                <c:pt idx="23">
                  <c:v>Nov-97</c:v>
                </c:pt>
                <c:pt idx="24">
                  <c:v>Jan-98</c:v>
                </c:pt>
                <c:pt idx="25">
                  <c:v>Mar-98</c:v>
                </c:pt>
                <c:pt idx="26">
                  <c:v>May-98</c:v>
                </c:pt>
                <c:pt idx="27">
                  <c:v>Jul-98</c:v>
                </c:pt>
                <c:pt idx="28">
                  <c:v>Sep-98</c:v>
                </c:pt>
                <c:pt idx="29">
                  <c:v>Nov-98</c:v>
                </c:pt>
                <c:pt idx="30">
                  <c:v>Jan-99</c:v>
                </c:pt>
                <c:pt idx="31">
                  <c:v>Mar-99</c:v>
                </c:pt>
                <c:pt idx="32">
                  <c:v>May-99</c:v>
                </c:pt>
                <c:pt idx="33">
                  <c:v>Jul-99</c:v>
                </c:pt>
                <c:pt idx="34">
                  <c:v>Sep-99</c:v>
                </c:pt>
                <c:pt idx="35">
                  <c:v>Nov-99</c:v>
                </c:pt>
                <c:pt idx="36">
                  <c:v>Jan-00</c:v>
                </c:pt>
                <c:pt idx="37">
                  <c:v>Mar-00</c:v>
                </c:pt>
                <c:pt idx="38">
                  <c:v>May-00</c:v>
                </c:pt>
                <c:pt idx="39">
                  <c:v>Jul-00</c:v>
                </c:pt>
                <c:pt idx="40">
                  <c:v>Sep-00</c:v>
                </c:pt>
                <c:pt idx="41">
                  <c:v>Nov-00</c:v>
                </c:pt>
                <c:pt idx="42">
                  <c:v>Jan-01</c:v>
                </c:pt>
                <c:pt idx="43">
                  <c:v>Mar-01</c:v>
                </c:pt>
                <c:pt idx="44">
                  <c:v>May-01</c:v>
                </c:pt>
                <c:pt idx="45">
                  <c:v>Jul-01</c:v>
                </c:pt>
                <c:pt idx="46">
                  <c:v>Sep-01</c:v>
                </c:pt>
                <c:pt idx="47">
                  <c:v>Nov-01</c:v>
                </c:pt>
                <c:pt idx="48">
                  <c:v>Jan-02</c:v>
                </c:pt>
                <c:pt idx="49">
                  <c:v>Mar-02</c:v>
                </c:pt>
                <c:pt idx="50">
                  <c:v>May-02</c:v>
                </c:pt>
                <c:pt idx="51">
                  <c:v>Jul-02</c:v>
                </c:pt>
                <c:pt idx="52">
                  <c:v>Sep-02</c:v>
                </c:pt>
                <c:pt idx="53">
                  <c:v>Nov-02</c:v>
                </c:pt>
                <c:pt idx="54">
                  <c:v>Jan-03</c:v>
                </c:pt>
                <c:pt idx="55">
                  <c:v>Mar-03</c:v>
                </c:pt>
                <c:pt idx="56">
                  <c:v>May-03</c:v>
                </c:pt>
                <c:pt idx="57">
                  <c:v>Jul-03</c:v>
                </c:pt>
                <c:pt idx="58">
                  <c:v>Sep-03</c:v>
                </c:pt>
                <c:pt idx="59">
                  <c:v>Nov-03</c:v>
                </c:pt>
                <c:pt idx="60">
                  <c:v>Jan-04</c:v>
                </c:pt>
                <c:pt idx="61">
                  <c:v>Mar-04</c:v>
                </c:pt>
                <c:pt idx="62">
                  <c:v>May-04</c:v>
                </c:pt>
                <c:pt idx="63">
                  <c:v>Jul-04</c:v>
                </c:pt>
                <c:pt idx="64">
                  <c:v>Sep-04</c:v>
                </c:pt>
                <c:pt idx="65">
                  <c:v>Nov-04</c:v>
                </c:pt>
                <c:pt idx="66">
                  <c:v>Jan-05</c:v>
                </c:pt>
                <c:pt idx="67">
                  <c:v>Mar-05</c:v>
                </c:pt>
                <c:pt idx="68">
                  <c:v>May-05</c:v>
                </c:pt>
                <c:pt idx="69">
                  <c:v>Jul-05</c:v>
                </c:pt>
                <c:pt idx="70">
                  <c:v>Sep-05</c:v>
                </c:pt>
                <c:pt idx="71">
                  <c:v>Nov-05</c:v>
                </c:pt>
                <c:pt idx="72">
                  <c:v>Jan-06</c:v>
                </c:pt>
                <c:pt idx="73">
                  <c:v>Mar-06</c:v>
                </c:pt>
                <c:pt idx="74">
                  <c:v>May-06</c:v>
                </c:pt>
                <c:pt idx="75">
                  <c:v>Jul-06</c:v>
                </c:pt>
                <c:pt idx="76">
                  <c:v>Sep-06</c:v>
                </c:pt>
                <c:pt idx="77">
                  <c:v>Nov-06</c:v>
                </c:pt>
                <c:pt idx="78">
                  <c:v>Jan-07</c:v>
                </c:pt>
                <c:pt idx="79">
                  <c:v>Mar-07</c:v>
                </c:pt>
                <c:pt idx="80">
                  <c:v>May-07</c:v>
                </c:pt>
                <c:pt idx="81">
                  <c:v>Jul-07</c:v>
                </c:pt>
                <c:pt idx="82">
                  <c:v>Sep-07</c:v>
                </c:pt>
                <c:pt idx="83">
                  <c:v>Nov-07</c:v>
                </c:pt>
                <c:pt idx="84">
                  <c:v>Jan-08</c:v>
                </c:pt>
                <c:pt idx="85">
                  <c:v>Mar-08</c:v>
                </c:pt>
                <c:pt idx="86">
                  <c:v>Sep-08</c:v>
                </c:pt>
                <c:pt idx="87">
                  <c:v>Dec-08</c:v>
                </c:pt>
                <c:pt idx="88">
                  <c:v>Feb-09</c:v>
                </c:pt>
                <c:pt idx="89">
                  <c:v>Mar-09</c:v>
                </c:pt>
                <c:pt idx="90">
                  <c:v>Jun-09</c:v>
                </c:pt>
                <c:pt idx="91">
                  <c:v>Aug-09</c:v>
                </c:pt>
                <c:pt idx="92">
                  <c:v>Oct-09</c:v>
                </c:pt>
                <c:pt idx="93">
                  <c:v>Dec-09</c:v>
                </c:pt>
                <c:pt idx="94">
                  <c:v>Feb-10</c:v>
                </c:pt>
                <c:pt idx="95">
                  <c:v>Apr-10</c:v>
                </c:pt>
                <c:pt idx="96">
                  <c:v>May-10</c:v>
                </c:pt>
                <c:pt idx="97">
                  <c:v>Aug-10</c:v>
                </c:pt>
                <c:pt idx="98">
                  <c:v>Oct-10</c:v>
                </c:pt>
                <c:pt idx="99">
                  <c:v>Dec-10</c:v>
                </c:pt>
                <c:pt idx="100">
                  <c:v>Feb-11</c:v>
                </c:pt>
                <c:pt idx="101">
                  <c:v>Apr-11</c:v>
                </c:pt>
                <c:pt idx="102">
                  <c:v>Jun-11</c:v>
                </c:pt>
                <c:pt idx="103">
                  <c:v>Aug-11</c:v>
                </c:pt>
                <c:pt idx="104">
                  <c:v>Oct-11</c:v>
                </c:pt>
                <c:pt idx="105">
                  <c:v>Dec-11</c:v>
                </c:pt>
                <c:pt idx="106">
                  <c:v>Feb-12</c:v>
                </c:pt>
                <c:pt idx="107">
                  <c:v>Apr-12</c:v>
                </c:pt>
                <c:pt idx="108">
                  <c:v>Jun-12</c:v>
                </c:pt>
                <c:pt idx="109">
                  <c:v>Aug-12</c:v>
                </c:pt>
                <c:pt idx="110">
                  <c:v>Oct-12</c:v>
                </c:pt>
                <c:pt idx="111">
                  <c:v>Dec-12</c:v>
                </c:pt>
                <c:pt idx="112">
                  <c:v>Feb-13</c:v>
                </c:pt>
                <c:pt idx="113">
                  <c:v>Apr-13</c:v>
                </c:pt>
                <c:pt idx="114">
                  <c:v>Jun-13</c:v>
                </c:pt>
                <c:pt idx="115">
                  <c:v>Aug-13</c:v>
                </c:pt>
                <c:pt idx="116">
                  <c:v>Feb-14</c:v>
                </c:pt>
                <c:pt idx="117">
                  <c:v>Apr-14</c:v>
                </c:pt>
                <c:pt idx="118">
                  <c:v>Jun-14</c:v>
                </c:pt>
                <c:pt idx="119">
                  <c:v>Aug-14</c:v>
                </c:pt>
                <c:pt idx="120">
                  <c:v>Oct-14</c:v>
                </c:pt>
                <c:pt idx="121">
                  <c:v>Dec-14</c:v>
                </c:pt>
                <c:pt idx="122">
                  <c:v>Feb-15</c:v>
                </c:pt>
                <c:pt idx="123">
                  <c:v>Apr-15</c:v>
                </c:pt>
                <c:pt idx="124">
                  <c:v>Jun-15</c:v>
                </c:pt>
                <c:pt idx="125">
                  <c:v>Aug-15</c:v>
                </c:pt>
                <c:pt idx="126">
                  <c:v>Oct-15</c:v>
                </c:pt>
                <c:pt idx="127">
                  <c:v>Feb-16</c:v>
                </c:pt>
              </c:strCache>
            </c:strRef>
          </c:cat>
          <c:val>
            <c:numRef>
              <c:f>Лист1!$E$13:$EB$13</c:f>
              <c:numCache>
                <c:formatCode>General</c:formatCode>
                <c:ptCount val="128"/>
                <c:pt idx="0">
                  <c:v>33</c:v>
                </c:pt>
                <c:pt idx="1">
                  <c:v>31</c:v>
                </c:pt>
                <c:pt idx="2">
                  <c:v>25</c:v>
                </c:pt>
                <c:pt idx="3">
                  <c:v>27</c:v>
                </c:pt>
                <c:pt idx="4">
                  <c:v>26</c:v>
                </c:pt>
                <c:pt idx="5">
                  <c:v>27</c:v>
                </c:pt>
                <c:pt idx="6">
                  <c:v>27</c:v>
                </c:pt>
                <c:pt idx="7">
                  <c:v>30</c:v>
                </c:pt>
                <c:pt idx="8">
                  <c:v>27</c:v>
                </c:pt>
                <c:pt idx="9">
                  <c:v>27</c:v>
                </c:pt>
                <c:pt idx="10">
                  <c:v>27</c:v>
                </c:pt>
                <c:pt idx="11">
                  <c:v>26</c:v>
                </c:pt>
                <c:pt idx="12">
                  <c:v>23</c:v>
                </c:pt>
                <c:pt idx="13">
                  <c:v>25</c:v>
                </c:pt>
                <c:pt idx="14">
                  <c:v>24</c:v>
                </c:pt>
                <c:pt idx="15">
                  <c:v>21</c:v>
                </c:pt>
                <c:pt idx="16">
                  <c:v>28</c:v>
                </c:pt>
                <c:pt idx="17">
                  <c:v>40</c:v>
                </c:pt>
                <c:pt idx="18">
                  <c:v>30</c:v>
                </c:pt>
                <c:pt idx="19">
                  <c:v>45</c:v>
                </c:pt>
                <c:pt idx="20">
                  <c:v>40</c:v>
                </c:pt>
                <c:pt idx="21">
                  <c:v>35</c:v>
                </c:pt>
                <c:pt idx="22">
                  <c:v>29</c:v>
                </c:pt>
                <c:pt idx="23">
                  <c:v>29</c:v>
                </c:pt>
                <c:pt idx="24">
                  <c:v>31</c:v>
                </c:pt>
                <c:pt idx="25">
                  <c:v>34</c:v>
                </c:pt>
                <c:pt idx="26">
                  <c:v>43</c:v>
                </c:pt>
                <c:pt idx="27">
                  <c:v>40</c:v>
                </c:pt>
                <c:pt idx="28">
                  <c:v>48</c:v>
                </c:pt>
                <c:pt idx="29">
                  <c:v>43</c:v>
                </c:pt>
                <c:pt idx="30">
                  <c:v>36</c:v>
                </c:pt>
                <c:pt idx="31">
                  <c:v>37</c:v>
                </c:pt>
                <c:pt idx="32">
                  <c:v>31</c:v>
                </c:pt>
                <c:pt idx="33">
                  <c:v>32</c:v>
                </c:pt>
                <c:pt idx="34">
                  <c:v>28</c:v>
                </c:pt>
                <c:pt idx="35">
                  <c:v>23</c:v>
                </c:pt>
                <c:pt idx="36">
                  <c:v>18</c:v>
                </c:pt>
                <c:pt idx="37">
                  <c:v>21</c:v>
                </c:pt>
                <c:pt idx="38">
                  <c:v>16</c:v>
                </c:pt>
                <c:pt idx="39">
                  <c:v>19</c:v>
                </c:pt>
                <c:pt idx="40">
                  <c:v>19</c:v>
                </c:pt>
                <c:pt idx="41">
                  <c:v>20</c:v>
                </c:pt>
                <c:pt idx="42">
                  <c:v>17</c:v>
                </c:pt>
                <c:pt idx="43">
                  <c:v>23</c:v>
                </c:pt>
                <c:pt idx="44">
                  <c:v>21</c:v>
                </c:pt>
                <c:pt idx="45">
                  <c:v>17</c:v>
                </c:pt>
                <c:pt idx="46">
                  <c:v>15</c:v>
                </c:pt>
                <c:pt idx="47">
                  <c:v>20</c:v>
                </c:pt>
                <c:pt idx="48">
                  <c:v>16</c:v>
                </c:pt>
                <c:pt idx="49">
                  <c:v>20</c:v>
                </c:pt>
                <c:pt idx="50">
                  <c:v>19</c:v>
                </c:pt>
                <c:pt idx="51">
                  <c:v>17</c:v>
                </c:pt>
                <c:pt idx="52">
                  <c:v>17</c:v>
                </c:pt>
                <c:pt idx="53">
                  <c:v>24</c:v>
                </c:pt>
                <c:pt idx="54">
                  <c:v>21</c:v>
                </c:pt>
                <c:pt idx="55">
                  <c:v>26</c:v>
                </c:pt>
                <c:pt idx="56">
                  <c:v>21</c:v>
                </c:pt>
                <c:pt idx="57">
                  <c:v>20</c:v>
                </c:pt>
                <c:pt idx="58">
                  <c:v>20</c:v>
                </c:pt>
                <c:pt idx="59">
                  <c:v>18</c:v>
                </c:pt>
                <c:pt idx="60">
                  <c:v>19</c:v>
                </c:pt>
                <c:pt idx="61">
                  <c:v>19</c:v>
                </c:pt>
                <c:pt idx="62">
                  <c:v>19</c:v>
                </c:pt>
                <c:pt idx="63">
                  <c:v>22</c:v>
                </c:pt>
                <c:pt idx="64">
                  <c:v>24</c:v>
                </c:pt>
                <c:pt idx="65">
                  <c:v>24</c:v>
                </c:pt>
                <c:pt idx="66">
                  <c:v>25</c:v>
                </c:pt>
                <c:pt idx="67">
                  <c:v>36</c:v>
                </c:pt>
                <c:pt idx="68">
                  <c:v>32</c:v>
                </c:pt>
                <c:pt idx="69">
                  <c:v>26</c:v>
                </c:pt>
                <c:pt idx="70">
                  <c:v>23</c:v>
                </c:pt>
                <c:pt idx="71">
                  <c:v>32</c:v>
                </c:pt>
                <c:pt idx="72">
                  <c:v>25</c:v>
                </c:pt>
                <c:pt idx="73">
                  <c:v>37</c:v>
                </c:pt>
                <c:pt idx="74">
                  <c:v>34</c:v>
                </c:pt>
                <c:pt idx="75">
                  <c:v>31</c:v>
                </c:pt>
                <c:pt idx="76">
                  <c:v>28</c:v>
                </c:pt>
                <c:pt idx="77">
                  <c:v>22</c:v>
                </c:pt>
                <c:pt idx="78">
                  <c:v>20</c:v>
                </c:pt>
                <c:pt idx="79">
                  <c:v>30</c:v>
                </c:pt>
                <c:pt idx="80">
                  <c:v>30</c:v>
                </c:pt>
                <c:pt idx="81">
                  <c:v>23</c:v>
                </c:pt>
                <c:pt idx="82">
                  <c:v>21</c:v>
                </c:pt>
                <c:pt idx="83">
                  <c:v>22</c:v>
                </c:pt>
                <c:pt idx="84">
                  <c:v>18</c:v>
                </c:pt>
                <c:pt idx="85">
                  <c:v>21</c:v>
                </c:pt>
                <c:pt idx="86">
                  <c:v>18</c:v>
                </c:pt>
                <c:pt idx="87">
                  <c:v>23</c:v>
                </c:pt>
                <c:pt idx="88">
                  <c:v>39</c:v>
                </c:pt>
                <c:pt idx="89">
                  <c:v>31</c:v>
                </c:pt>
                <c:pt idx="90">
                  <c:v>25</c:v>
                </c:pt>
                <c:pt idx="91">
                  <c:v>22</c:v>
                </c:pt>
                <c:pt idx="92">
                  <c:v>21</c:v>
                </c:pt>
                <c:pt idx="93">
                  <c:v>25</c:v>
                </c:pt>
                <c:pt idx="94">
                  <c:v>27</c:v>
                </c:pt>
                <c:pt idx="95">
                  <c:v>30</c:v>
                </c:pt>
                <c:pt idx="96">
                  <c:v>26</c:v>
                </c:pt>
                <c:pt idx="97">
                  <c:v>25</c:v>
                </c:pt>
                <c:pt idx="98">
                  <c:v>25</c:v>
                </c:pt>
                <c:pt idx="99">
                  <c:v>26</c:v>
                </c:pt>
                <c:pt idx="100">
                  <c:v>28</c:v>
                </c:pt>
                <c:pt idx="101">
                  <c:v>28</c:v>
                </c:pt>
                <c:pt idx="102">
                  <c:v>26</c:v>
                </c:pt>
                <c:pt idx="103">
                  <c:v>25</c:v>
                </c:pt>
                <c:pt idx="104">
                  <c:v>29</c:v>
                </c:pt>
                <c:pt idx="105">
                  <c:v>29</c:v>
                </c:pt>
                <c:pt idx="106">
                  <c:v>35</c:v>
                </c:pt>
                <c:pt idx="107">
                  <c:v>29</c:v>
                </c:pt>
                <c:pt idx="108">
                  <c:v>31</c:v>
                </c:pt>
                <c:pt idx="109">
                  <c:v>27</c:v>
                </c:pt>
                <c:pt idx="110">
                  <c:v>30</c:v>
                </c:pt>
                <c:pt idx="111">
                  <c:v>28</c:v>
                </c:pt>
                <c:pt idx="112">
                  <c:v>28</c:v>
                </c:pt>
                <c:pt idx="113">
                  <c:v>25</c:v>
                </c:pt>
                <c:pt idx="114">
                  <c:v>25</c:v>
                </c:pt>
                <c:pt idx="115">
                  <c:v>22</c:v>
                </c:pt>
                <c:pt idx="116">
                  <c:v>28</c:v>
                </c:pt>
                <c:pt idx="117">
                  <c:v>21</c:v>
                </c:pt>
                <c:pt idx="118">
                  <c:v>19</c:v>
                </c:pt>
                <c:pt idx="119">
                  <c:v>17</c:v>
                </c:pt>
                <c:pt idx="120">
                  <c:v>17</c:v>
                </c:pt>
                <c:pt idx="121">
                  <c:v>24</c:v>
                </c:pt>
                <c:pt idx="122">
                  <c:v>23</c:v>
                </c:pt>
                <c:pt idx="123">
                  <c:v>20</c:v>
                </c:pt>
                <c:pt idx="124">
                  <c:v>18</c:v>
                </c:pt>
                <c:pt idx="125">
                  <c:v>17</c:v>
                </c:pt>
                <c:pt idx="126">
                  <c:v>18</c:v>
                </c:pt>
                <c:pt idx="127">
                  <c:v>24</c:v>
                </c:pt>
              </c:numCache>
            </c:numRef>
          </c:val>
        </c:ser>
        <c:ser>
          <c:idx val="1"/>
          <c:order val="1"/>
          <c:tx>
            <c:strRef>
              <c:f>Лист1!$D$14</c:f>
              <c:strCache>
                <c:ptCount val="1"/>
                <c:pt idx="0">
                  <c:v>Would take part</c:v>
                </c:pt>
              </c:strCache>
            </c:strRef>
          </c:tx>
          <c:spPr>
            <a:ln w="50800">
              <a:solidFill>
                <a:schemeClr val="accent1"/>
              </a:solidFill>
            </a:ln>
          </c:spPr>
          <c:marker>
            <c:symbol val="none"/>
          </c:marker>
          <c:cat>
            <c:strRef>
              <c:f>Лист1!$E$12:$EB$12</c:f>
              <c:strCache>
                <c:ptCount val="128"/>
                <c:pt idx="0">
                  <c:v>May-94</c:v>
                </c:pt>
                <c:pt idx="1">
                  <c:v>Jun-94</c:v>
                </c:pt>
                <c:pt idx="2">
                  <c:v>Jul-94</c:v>
                </c:pt>
                <c:pt idx="3">
                  <c:v>Aug-94</c:v>
                </c:pt>
                <c:pt idx="4">
                  <c:v>Sep-94</c:v>
                </c:pt>
                <c:pt idx="5">
                  <c:v>Nov-94</c:v>
                </c:pt>
                <c:pt idx="6">
                  <c:v>Jan-95</c:v>
                </c:pt>
                <c:pt idx="7">
                  <c:v>Mar-95</c:v>
                </c:pt>
                <c:pt idx="8">
                  <c:v>May-95</c:v>
                </c:pt>
                <c:pt idx="9">
                  <c:v>Jul-95</c:v>
                </c:pt>
                <c:pt idx="10">
                  <c:v>Sep-95</c:v>
                </c:pt>
                <c:pt idx="11">
                  <c:v>Nov-95</c:v>
                </c:pt>
                <c:pt idx="12">
                  <c:v>Jan-96</c:v>
                </c:pt>
                <c:pt idx="13">
                  <c:v>Mar-96</c:v>
                </c:pt>
                <c:pt idx="14">
                  <c:v>May-96</c:v>
                </c:pt>
                <c:pt idx="15">
                  <c:v>Jul-96</c:v>
                </c:pt>
                <c:pt idx="16">
                  <c:v>Sep-96</c:v>
                </c:pt>
                <c:pt idx="17">
                  <c:v>Nov-96</c:v>
                </c:pt>
                <c:pt idx="18">
                  <c:v>Jan-97</c:v>
                </c:pt>
                <c:pt idx="19">
                  <c:v>Mar-97</c:v>
                </c:pt>
                <c:pt idx="20">
                  <c:v>May-97</c:v>
                </c:pt>
                <c:pt idx="21">
                  <c:v>Jul-97</c:v>
                </c:pt>
                <c:pt idx="22">
                  <c:v>Sep-97</c:v>
                </c:pt>
                <c:pt idx="23">
                  <c:v>Nov-97</c:v>
                </c:pt>
                <c:pt idx="24">
                  <c:v>Jan-98</c:v>
                </c:pt>
                <c:pt idx="25">
                  <c:v>Mar-98</c:v>
                </c:pt>
                <c:pt idx="26">
                  <c:v>May-98</c:v>
                </c:pt>
                <c:pt idx="27">
                  <c:v>Jul-98</c:v>
                </c:pt>
                <c:pt idx="28">
                  <c:v>Sep-98</c:v>
                </c:pt>
                <c:pt idx="29">
                  <c:v>Nov-98</c:v>
                </c:pt>
                <c:pt idx="30">
                  <c:v>Jan-99</c:v>
                </c:pt>
                <c:pt idx="31">
                  <c:v>Mar-99</c:v>
                </c:pt>
                <c:pt idx="32">
                  <c:v>May-99</c:v>
                </c:pt>
                <c:pt idx="33">
                  <c:v>Jul-99</c:v>
                </c:pt>
                <c:pt idx="34">
                  <c:v>Sep-99</c:v>
                </c:pt>
                <c:pt idx="35">
                  <c:v>Nov-99</c:v>
                </c:pt>
                <c:pt idx="36">
                  <c:v>Jan-00</c:v>
                </c:pt>
                <c:pt idx="37">
                  <c:v>Mar-00</c:v>
                </c:pt>
                <c:pt idx="38">
                  <c:v>May-00</c:v>
                </c:pt>
                <c:pt idx="39">
                  <c:v>Jul-00</c:v>
                </c:pt>
                <c:pt idx="40">
                  <c:v>Sep-00</c:v>
                </c:pt>
                <c:pt idx="41">
                  <c:v>Nov-00</c:v>
                </c:pt>
                <c:pt idx="42">
                  <c:v>Jan-01</c:v>
                </c:pt>
                <c:pt idx="43">
                  <c:v>Mar-01</c:v>
                </c:pt>
                <c:pt idx="44">
                  <c:v>May-01</c:v>
                </c:pt>
                <c:pt idx="45">
                  <c:v>Jul-01</c:v>
                </c:pt>
                <c:pt idx="46">
                  <c:v>Sep-01</c:v>
                </c:pt>
                <c:pt idx="47">
                  <c:v>Nov-01</c:v>
                </c:pt>
                <c:pt idx="48">
                  <c:v>Jan-02</c:v>
                </c:pt>
                <c:pt idx="49">
                  <c:v>Mar-02</c:v>
                </c:pt>
                <c:pt idx="50">
                  <c:v>May-02</c:v>
                </c:pt>
                <c:pt idx="51">
                  <c:v>Jul-02</c:v>
                </c:pt>
                <c:pt idx="52">
                  <c:v>Sep-02</c:v>
                </c:pt>
                <c:pt idx="53">
                  <c:v>Nov-02</c:v>
                </c:pt>
                <c:pt idx="54">
                  <c:v>Jan-03</c:v>
                </c:pt>
                <c:pt idx="55">
                  <c:v>Mar-03</c:v>
                </c:pt>
                <c:pt idx="56">
                  <c:v>May-03</c:v>
                </c:pt>
                <c:pt idx="57">
                  <c:v>Jul-03</c:v>
                </c:pt>
                <c:pt idx="58">
                  <c:v>Sep-03</c:v>
                </c:pt>
                <c:pt idx="59">
                  <c:v>Nov-03</c:v>
                </c:pt>
                <c:pt idx="60">
                  <c:v>Jan-04</c:v>
                </c:pt>
                <c:pt idx="61">
                  <c:v>Mar-04</c:v>
                </c:pt>
                <c:pt idx="62">
                  <c:v>May-04</c:v>
                </c:pt>
                <c:pt idx="63">
                  <c:v>Jul-04</c:v>
                </c:pt>
                <c:pt idx="64">
                  <c:v>Sep-04</c:v>
                </c:pt>
                <c:pt idx="65">
                  <c:v>Nov-04</c:v>
                </c:pt>
                <c:pt idx="66">
                  <c:v>Jan-05</c:v>
                </c:pt>
                <c:pt idx="67">
                  <c:v>Mar-05</c:v>
                </c:pt>
                <c:pt idx="68">
                  <c:v>May-05</c:v>
                </c:pt>
                <c:pt idx="69">
                  <c:v>Jul-05</c:v>
                </c:pt>
                <c:pt idx="70">
                  <c:v>Sep-05</c:v>
                </c:pt>
                <c:pt idx="71">
                  <c:v>Nov-05</c:v>
                </c:pt>
                <c:pt idx="72">
                  <c:v>Jan-06</c:v>
                </c:pt>
                <c:pt idx="73">
                  <c:v>Mar-06</c:v>
                </c:pt>
                <c:pt idx="74">
                  <c:v>May-06</c:v>
                </c:pt>
                <c:pt idx="75">
                  <c:v>Jul-06</c:v>
                </c:pt>
                <c:pt idx="76">
                  <c:v>Sep-06</c:v>
                </c:pt>
                <c:pt idx="77">
                  <c:v>Nov-06</c:v>
                </c:pt>
                <c:pt idx="78">
                  <c:v>Jan-07</c:v>
                </c:pt>
                <c:pt idx="79">
                  <c:v>Mar-07</c:v>
                </c:pt>
                <c:pt idx="80">
                  <c:v>May-07</c:v>
                </c:pt>
                <c:pt idx="81">
                  <c:v>Jul-07</c:v>
                </c:pt>
                <c:pt idx="82">
                  <c:v>Sep-07</c:v>
                </c:pt>
                <c:pt idx="83">
                  <c:v>Nov-07</c:v>
                </c:pt>
                <c:pt idx="84">
                  <c:v>Jan-08</c:v>
                </c:pt>
                <c:pt idx="85">
                  <c:v>Mar-08</c:v>
                </c:pt>
                <c:pt idx="86">
                  <c:v>Sep-08</c:v>
                </c:pt>
                <c:pt idx="87">
                  <c:v>Dec-08</c:v>
                </c:pt>
                <c:pt idx="88">
                  <c:v>Feb-09</c:v>
                </c:pt>
                <c:pt idx="89">
                  <c:v>Mar-09</c:v>
                </c:pt>
                <c:pt idx="90">
                  <c:v>Jun-09</c:v>
                </c:pt>
                <c:pt idx="91">
                  <c:v>Aug-09</c:v>
                </c:pt>
                <c:pt idx="92">
                  <c:v>Oct-09</c:v>
                </c:pt>
                <c:pt idx="93">
                  <c:v>Dec-09</c:v>
                </c:pt>
                <c:pt idx="94">
                  <c:v>Feb-10</c:v>
                </c:pt>
                <c:pt idx="95">
                  <c:v>Apr-10</c:v>
                </c:pt>
                <c:pt idx="96">
                  <c:v>May-10</c:v>
                </c:pt>
                <c:pt idx="97">
                  <c:v>Aug-10</c:v>
                </c:pt>
                <c:pt idx="98">
                  <c:v>Oct-10</c:v>
                </c:pt>
                <c:pt idx="99">
                  <c:v>Dec-10</c:v>
                </c:pt>
                <c:pt idx="100">
                  <c:v>Feb-11</c:v>
                </c:pt>
                <c:pt idx="101">
                  <c:v>Apr-11</c:v>
                </c:pt>
                <c:pt idx="102">
                  <c:v>Jun-11</c:v>
                </c:pt>
                <c:pt idx="103">
                  <c:v>Aug-11</c:v>
                </c:pt>
                <c:pt idx="104">
                  <c:v>Oct-11</c:v>
                </c:pt>
                <c:pt idx="105">
                  <c:v>Dec-11</c:v>
                </c:pt>
                <c:pt idx="106">
                  <c:v>Feb-12</c:v>
                </c:pt>
                <c:pt idx="107">
                  <c:v>Apr-12</c:v>
                </c:pt>
                <c:pt idx="108">
                  <c:v>Jun-12</c:v>
                </c:pt>
                <c:pt idx="109">
                  <c:v>Aug-12</c:v>
                </c:pt>
                <c:pt idx="110">
                  <c:v>Oct-12</c:v>
                </c:pt>
                <c:pt idx="111">
                  <c:v>Dec-12</c:v>
                </c:pt>
                <c:pt idx="112">
                  <c:v>Feb-13</c:v>
                </c:pt>
                <c:pt idx="113">
                  <c:v>Apr-13</c:v>
                </c:pt>
                <c:pt idx="114">
                  <c:v>Jun-13</c:v>
                </c:pt>
                <c:pt idx="115">
                  <c:v>Aug-13</c:v>
                </c:pt>
                <c:pt idx="116">
                  <c:v>Feb-14</c:v>
                </c:pt>
                <c:pt idx="117">
                  <c:v>Apr-14</c:v>
                </c:pt>
                <c:pt idx="118">
                  <c:v>Jun-14</c:v>
                </c:pt>
                <c:pt idx="119">
                  <c:v>Aug-14</c:v>
                </c:pt>
                <c:pt idx="120">
                  <c:v>Oct-14</c:v>
                </c:pt>
                <c:pt idx="121">
                  <c:v>Dec-14</c:v>
                </c:pt>
                <c:pt idx="122">
                  <c:v>Feb-15</c:v>
                </c:pt>
                <c:pt idx="123">
                  <c:v>Apr-15</c:v>
                </c:pt>
                <c:pt idx="124">
                  <c:v>Jun-15</c:v>
                </c:pt>
                <c:pt idx="125">
                  <c:v>Aug-15</c:v>
                </c:pt>
                <c:pt idx="126">
                  <c:v>Oct-15</c:v>
                </c:pt>
                <c:pt idx="127">
                  <c:v>Feb-16</c:v>
                </c:pt>
              </c:strCache>
            </c:strRef>
          </c:cat>
          <c:val>
            <c:numRef>
              <c:f>Лист1!$E$14:$EB$14</c:f>
              <c:numCache>
                <c:formatCode>General</c:formatCode>
                <c:ptCount val="128"/>
                <c:pt idx="0">
                  <c:v>26</c:v>
                </c:pt>
                <c:pt idx="1">
                  <c:v>25</c:v>
                </c:pt>
                <c:pt idx="2">
                  <c:v>22</c:v>
                </c:pt>
                <c:pt idx="3">
                  <c:v>22</c:v>
                </c:pt>
                <c:pt idx="4">
                  <c:v>21</c:v>
                </c:pt>
                <c:pt idx="5">
                  <c:v>21</c:v>
                </c:pt>
                <c:pt idx="6">
                  <c:v>26</c:v>
                </c:pt>
                <c:pt idx="7">
                  <c:v>25</c:v>
                </c:pt>
                <c:pt idx="8">
                  <c:v>24</c:v>
                </c:pt>
                <c:pt idx="9">
                  <c:v>25</c:v>
                </c:pt>
                <c:pt idx="10">
                  <c:v>23</c:v>
                </c:pt>
                <c:pt idx="11">
                  <c:v>23</c:v>
                </c:pt>
                <c:pt idx="12">
                  <c:v>24</c:v>
                </c:pt>
                <c:pt idx="13">
                  <c:v>23</c:v>
                </c:pt>
                <c:pt idx="14">
                  <c:v>19</c:v>
                </c:pt>
                <c:pt idx="15">
                  <c:v>19</c:v>
                </c:pt>
                <c:pt idx="16">
                  <c:v>22</c:v>
                </c:pt>
                <c:pt idx="17">
                  <c:v>26</c:v>
                </c:pt>
                <c:pt idx="18">
                  <c:v>27</c:v>
                </c:pt>
                <c:pt idx="19">
                  <c:v>31</c:v>
                </c:pt>
                <c:pt idx="20">
                  <c:v>25</c:v>
                </c:pt>
                <c:pt idx="21">
                  <c:v>22</c:v>
                </c:pt>
                <c:pt idx="22">
                  <c:v>23</c:v>
                </c:pt>
                <c:pt idx="23">
                  <c:v>21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27</c:v>
                </c:pt>
                <c:pt idx="28">
                  <c:v>33</c:v>
                </c:pt>
                <c:pt idx="29">
                  <c:v>24</c:v>
                </c:pt>
                <c:pt idx="30">
                  <c:v>29</c:v>
                </c:pt>
                <c:pt idx="31">
                  <c:v>28</c:v>
                </c:pt>
                <c:pt idx="32">
                  <c:v>27</c:v>
                </c:pt>
                <c:pt idx="33">
                  <c:v>28</c:v>
                </c:pt>
                <c:pt idx="34">
                  <c:v>24</c:v>
                </c:pt>
                <c:pt idx="35">
                  <c:v>24</c:v>
                </c:pt>
                <c:pt idx="36">
                  <c:v>20</c:v>
                </c:pt>
                <c:pt idx="37">
                  <c:v>15</c:v>
                </c:pt>
                <c:pt idx="38">
                  <c:v>17</c:v>
                </c:pt>
                <c:pt idx="39">
                  <c:v>19</c:v>
                </c:pt>
                <c:pt idx="40">
                  <c:v>18</c:v>
                </c:pt>
                <c:pt idx="41">
                  <c:v>18</c:v>
                </c:pt>
                <c:pt idx="42">
                  <c:v>19</c:v>
                </c:pt>
                <c:pt idx="43">
                  <c:v>24</c:v>
                </c:pt>
                <c:pt idx="44">
                  <c:v>22</c:v>
                </c:pt>
                <c:pt idx="45">
                  <c:v>20</c:v>
                </c:pt>
                <c:pt idx="46">
                  <c:v>17</c:v>
                </c:pt>
                <c:pt idx="47">
                  <c:v>18</c:v>
                </c:pt>
                <c:pt idx="48">
                  <c:v>17</c:v>
                </c:pt>
                <c:pt idx="49">
                  <c:v>20</c:v>
                </c:pt>
                <c:pt idx="50">
                  <c:v>21</c:v>
                </c:pt>
                <c:pt idx="51">
                  <c:v>18</c:v>
                </c:pt>
                <c:pt idx="52">
                  <c:v>20</c:v>
                </c:pt>
                <c:pt idx="53">
                  <c:v>20</c:v>
                </c:pt>
                <c:pt idx="54">
                  <c:v>24</c:v>
                </c:pt>
                <c:pt idx="55">
                  <c:v>26</c:v>
                </c:pt>
                <c:pt idx="56">
                  <c:v>22</c:v>
                </c:pt>
                <c:pt idx="57">
                  <c:v>22</c:v>
                </c:pt>
                <c:pt idx="58">
                  <c:v>19</c:v>
                </c:pt>
                <c:pt idx="59">
                  <c:v>17</c:v>
                </c:pt>
                <c:pt idx="60">
                  <c:v>22</c:v>
                </c:pt>
                <c:pt idx="61">
                  <c:v>19</c:v>
                </c:pt>
                <c:pt idx="62">
                  <c:v>21</c:v>
                </c:pt>
                <c:pt idx="63">
                  <c:v>22</c:v>
                </c:pt>
                <c:pt idx="64">
                  <c:v>22</c:v>
                </c:pt>
                <c:pt idx="65">
                  <c:v>23</c:v>
                </c:pt>
                <c:pt idx="66">
                  <c:v>27</c:v>
                </c:pt>
                <c:pt idx="67">
                  <c:v>27</c:v>
                </c:pt>
                <c:pt idx="68">
                  <c:v>24</c:v>
                </c:pt>
                <c:pt idx="69">
                  <c:v>22</c:v>
                </c:pt>
                <c:pt idx="70">
                  <c:v>22</c:v>
                </c:pt>
                <c:pt idx="71">
                  <c:v>16</c:v>
                </c:pt>
                <c:pt idx="72">
                  <c:v>23</c:v>
                </c:pt>
                <c:pt idx="73">
                  <c:v>26</c:v>
                </c:pt>
                <c:pt idx="74">
                  <c:v>23</c:v>
                </c:pt>
                <c:pt idx="75">
                  <c:v>25</c:v>
                </c:pt>
                <c:pt idx="76">
                  <c:v>25</c:v>
                </c:pt>
                <c:pt idx="77">
                  <c:v>19</c:v>
                </c:pt>
                <c:pt idx="78">
                  <c:v>22</c:v>
                </c:pt>
                <c:pt idx="79">
                  <c:v>25</c:v>
                </c:pt>
                <c:pt idx="80">
                  <c:v>23</c:v>
                </c:pt>
                <c:pt idx="81">
                  <c:v>20</c:v>
                </c:pt>
                <c:pt idx="82">
                  <c:v>22</c:v>
                </c:pt>
                <c:pt idx="83">
                  <c:v>17</c:v>
                </c:pt>
                <c:pt idx="84">
                  <c:v>18</c:v>
                </c:pt>
                <c:pt idx="85">
                  <c:v>22</c:v>
                </c:pt>
                <c:pt idx="86">
                  <c:v>18</c:v>
                </c:pt>
                <c:pt idx="87">
                  <c:v>20</c:v>
                </c:pt>
                <c:pt idx="88">
                  <c:v>23</c:v>
                </c:pt>
                <c:pt idx="89">
                  <c:v>26</c:v>
                </c:pt>
                <c:pt idx="90">
                  <c:v>18</c:v>
                </c:pt>
                <c:pt idx="91">
                  <c:v>18</c:v>
                </c:pt>
                <c:pt idx="92">
                  <c:v>16</c:v>
                </c:pt>
                <c:pt idx="93">
                  <c:v>17</c:v>
                </c:pt>
                <c:pt idx="94">
                  <c:v>20</c:v>
                </c:pt>
                <c:pt idx="95">
                  <c:v>20</c:v>
                </c:pt>
                <c:pt idx="96">
                  <c:v>17</c:v>
                </c:pt>
                <c:pt idx="97">
                  <c:v>18</c:v>
                </c:pt>
                <c:pt idx="98">
                  <c:v>20</c:v>
                </c:pt>
                <c:pt idx="99">
                  <c:v>21</c:v>
                </c:pt>
                <c:pt idx="100">
                  <c:v>19</c:v>
                </c:pt>
                <c:pt idx="101">
                  <c:v>23</c:v>
                </c:pt>
                <c:pt idx="102">
                  <c:v>23</c:v>
                </c:pt>
                <c:pt idx="103">
                  <c:v>21</c:v>
                </c:pt>
                <c:pt idx="104">
                  <c:v>19</c:v>
                </c:pt>
                <c:pt idx="105">
                  <c:v>19</c:v>
                </c:pt>
                <c:pt idx="106">
                  <c:v>17</c:v>
                </c:pt>
                <c:pt idx="107">
                  <c:v>16</c:v>
                </c:pt>
                <c:pt idx="108">
                  <c:v>17</c:v>
                </c:pt>
                <c:pt idx="109">
                  <c:v>17</c:v>
                </c:pt>
                <c:pt idx="110">
                  <c:v>13</c:v>
                </c:pt>
                <c:pt idx="111">
                  <c:v>14</c:v>
                </c:pt>
                <c:pt idx="112">
                  <c:v>17</c:v>
                </c:pt>
                <c:pt idx="113">
                  <c:v>17</c:v>
                </c:pt>
                <c:pt idx="114">
                  <c:v>16</c:v>
                </c:pt>
                <c:pt idx="115">
                  <c:v>16</c:v>
                </c:pt>
                <c:pt idx="116">
                  <c:v>14</c:v>
                </c:pt>
                <c:pt idx="117">
                  <c:v>14</c:v>
                </c:pt>
                <c:pt idx="118">
                  <c:v>15</c:v>
                </c:pt>
                <c:pt idx="119">
                  <c:v>8</c:v>
                </c:pt>
                <c:pt idx="120">
                  <c:v>12</c:v>
                </c:pt>
                <c:pt idx="121">
                  <c:v>14</c:v>
                </c:pt>
                <c:pt idx="122">
                  <c:v>12</c:v>
                </c:pt>
                <c:pt idx="123">
                  <c:v>15</c:v>
                </c:pt>
                <c:pt idx="124">
                  <c:v>10</c:v>
                </c:pt>
                <c:pt idx="125">
                  <c:v>13</c:v>
                </c:pt>
                <c:pt idx="126">
                  <c:v>11</c:v>
                </c:pt>
                <c:pt idx="127">
                  <c:v>16</c:v>
                </c:pt>
              </c:numCache>
            </c:numRef>
          </c:val>
        </c:ser>
        <c:marker val="1"/>
        <c:axId val="86920192"/>
        <c:axId val="86926080"/>
      </c:lineChart>
      <c:catAx>
        <c:axId val="86920192"/>
        <c:scaling>
          <c:orientation val="minMax"/>
        </c:scaling>
        <c:axPos val="b"/>
        <c:majorTickMark val="none"/>
        <c:minorTickMark val="out"/>
        <c:tickLblPos val="nextTo"/>
        <c:crossAx val="86926080"/>
        <c:crosses val="autoZero"/>
        <c:auto val="1"/>
        <c:lblAlgn val="ctr"/>
        <c:lblOffset val="100"/>
        <c:tickLblSkip val="2"/>
        <c:tickMarkSkip val="3"/>
      </c:catAx>
      <c:valAx>
        <c:axId val="86926080"/>
        <c:scaling>
          <c:orientation val="minMax"/>
          <c:max val="50"/>
          <c:min val="5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500" b="1"/>
            </a:pPr>
            <a:endParaRPr lang="ru-RU"/>
          </a:p>
        </c:txPr>
        <c:crossAx val="86920192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sz="1600" b="1"/>
          </a:pPr>
          <a:endParaRPr lang="ru-RU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5.5913587148432108E-2"/>
          <c:y val="3.2356843650736482E-2"/>
          <c:w val="0.93548432252103997"/>
          <c:h val="0.67389284942256611"/>
        </c:manualLayout>
      </c:layout>
      <c:lineChart>
        <c:grouping val="standard"/>
        <c:ser>
          <c:idx val="0"/>
          <c:order val="0"/>
          <c:tx>
            <c:strRef>
              <c:f>Лист1!$D$929</c:f>
              <c:strCache>
                <c:ptCount val="1"/>
                <c:pt idx="0">
                  <c:v>Right direction</c:v>
                </c:pt>
              </c:strCache>
            </c:strRef>
          </c:tx>
          <c:spPr>
            <a:ln w="50800"/>
          </c:spPr>
          <c:marker>
            <c:symbol val="none"/>
          </c:marker>
          <c:cat>
            <c:numRef>
              <c:f>Лист1!$E$928:$IG$928</c:f>
              <c:numCache>
                <c:formatCode>[$-409]mmm\-yy;@</c:formatCode>
                <c:ptCount val="237"/>
                <c:pt idx="0">
                  <c:v>35247</c:v>
                </c:pt>
                <c:pt idx="1">
                  <c:v>35309</c:v>
                </c:pt>
                <c:pt idx="2">
                  <c:v>35370</c:v>
                </c:pt>
                <c:pt idx="3">
                  <c:v>35431</c:v>
                </c:pt>
                <c:pt idx="4">
                  <c:v>35462</c:v>
                </c:pt>
                <c:pt idx="5">
                  <c:v>35490</c:v>
                </c:pt>
                <c:pt idx="6">
                  <c:v>35521</c:v>
                </c:pt>
                <c:pt idx="7">
                  <c:v>35551</c:v>
                </c:pt>
                <c:pt idx="8">
                  <c:v>35582</c:v>
                </c:pt>
                <c:pt idx="9">
                  <c:v>35643</c:v>
                </c:pt>
                <c:pt idx="10">
                  <c:v>35674</c:v>
                </c:pt>
                <c:pt idx="11">
                  <c:v>35704</c:v>
                </c:pt>
                <c:pt idx="12">
                  <c:v>35735</c:v>
                </c:pt>
                <c:pt idx="13">
                  <c:v>35765</c:v>
                </c:pt>
                <c:pt idx="14">
                  <c:v>35796</c:v>
                </c:pt>
                <c:pt idx="15">
                  <c:v>35827</c:v>
                </c:pt>
                <c:pt idx="16">
                  <c:v>35855</c:v>
                </c:pt>
                <c:pt idx="17">
                  <c:v>35886</c:v>
                </c:pt>
                <c:pt idx="18">
                  <c:v>35916</c:v>
                </c:pt>
                <c:pt idx="19">
                  <c:v>35947</c:v>
                </c:pt>
                <c:pt idx="20">
                  <c:v>35977</c:v>
                </c:pt>
                <c:pt idx="21">
                  <c:v>36008</c:v>
                </c:pt>
                <c:pt idx="22">
                  <c:v>36039</c:v>
                </c:pt>
                <c:pt idx="23">
                  <c:v>36069</c:v>
                </c:pt>
                <c:pt idx="24">
                  <c:v>36100</c:v>
                </c:pt>
                <c:pt idx="25">
                  <c:v>36130</c:v>
                </c:pt>
                <c:pt idx="26">
                  <c:v>36161</c:v>
                </c:pt>
                <c:pt idx="27">
                  <c:v>36192</c:v>
                </c:pt>
                <c:pt idx="28">
                  <c:v>36220</c:v>
                </c:pt>
                <c:pt idx="29">
                  <c:v>36251</c:v>
                </c:pt>
                <c:pt idx="30">
                  <c:v>36281</c:v>
                </c:pt>
                <c:pt idx="31">
                  <c:v>36312</c:v>
                </c:pt>
                <c:pt idx="32">
                  <c:v>36342</c:v>
                </c:pt>
                <c:pt idx="33">
                  <c:v>36373</c:v>
                </c:pt>
                <c:pt idx="34">
                  <c:v>36404</c:v>
                </c:pt>
                <c:pt idx="35">
                  <c:v>36434</c:v>
                </c:pt>
                <c:pt idx="36">
                  <c:v>36465</c:v>
                </c:pt>
                <c:pt idx="37">
                  <c:v>36495</c:v>
                </c:pt>
                <c:pt idx="38">
                  <c:v>36526</c:v>
                </c:pt>
                <c:pt idx="39">
                  <c:v>36557</c:v>
                </c:pt>
                <c:pt idx="40">
                  <c:v>36586</c:v>
                </c:pt>
                <c:pt idx="41">
                  <c:v>36617</c:v>
                </c:pt>
                <c:pt idx="42">
                  <c:v>36647</c:v>
                </c:pt>
                <c:pt idx="43">
                  <c:v>36708</c:v>
                </c:pt>
                <c:pt idx="44">
                  <c:v>36739</c:v>
                </c:pt>
                <c:pt idx="45">
                  <c:v>36770</c:v>
                </c:pt>
                <c:pt idx="46">
                  <c:v>36800</c:v>
                </c:pt>
                <c:pt idx="47">
                  <c:v>36831</c:v>
                </c:pt>
                <c:pt idx="48">
                  <c:v>36861</c:v>
                </c:pt>
                <c:pt idx="49">
                  <c:v>36892</c:v>
                </c:pt>
                <c:pt idx="50">
                  <c:v>36923</c:v>
                </c:pt>
                <c:pt idx="51">
                  <c:v>36951</c:v>
                </c:pt>
                <c:pt idx="52">
                  <c:v>36982</c:v>
                </c:pt>
                <c:pt idx="53">
                  <c:v>37012</c:v>
                </c:pt>
                <c:pt idx="54">
                  <c:v>37043</c:v>
                </c:pt>
                <c:pt idx="55">
                  <c:v>37073</c:v>
                </c:pt>
                <c:pt idx="56">
                  <c:v>37104</c:v>
                </c:pt>
                <c:pt idx="57">
                  <c:v>37135</c:v>
                </c:pt>
                <c:pt idx="58">
                  <c:v>37165</c:v>
                </c:pt>
                <c:pt idx="59">
                  <c:v>37196</c:v>
                </c:pt>
                <c:pt idx="60">
                  <c:v>37226</c:v>
                </c:pt>
                <c:pt idx="61">
                  <c:v>37257</c:v>
                </c:pt>
                <c:pt idx="62">
                  <c:v>37288</c:v>
                </c:pt>
                <c:pt idx="63">
                  <c:v>37316</c:v>
                </c:pt>
                <c:pt idx="64">
                  <c:v>37347</c:v>
                </c:pt>
                <c:pt idx="65">
                  <c:v>37377</c:v>
                </c:pt>
                <c:pt idx="66">
                  <c:v>37408</c:v>
                </c:pt>
                <c:pt idx="67">
                  <c:v>37438</c:v>
                </c:pt>
                <c:pt idx="68">
                  <c:v>37469</c:v>
                </c:pt>
                <c:pt idx="69">
                  <c:v>37500</c:v>
                </c:pt>
                <c:pt idx="70">
                  <c:v>37530</c:v>
                </c:pt>
                <c:pt idx="71">
                  <c:v>37591</c:v>
                </c:pt>
                <c:pt idx="72">
                  <c:v>37622</c:v>
                </c:pt>
                <c:pt idx="73">
                  <c:v>37653</c:v>
                </c:pt>
                <c:pt idx="74">
                  <c:v>37681</c:v>
                </c:pt>
                <c:pt idx="75">
                  <c:v>37712</c:v>
                </c:pt>
                <c:pt idx="76">
                  <c:v>37742</c:v>
                </c:pt>
                <c:pt idx="77">
                  <c:v>37803</c:v>
                </c:pt>
                <c:pt idx="78">
                  <c:v>37834</c:v>
                </c:pt>
                <c:pt idx="79">
                  <c:v>37865</c:v>
                </c:pt>
                <c:pt idx="80">
                  <c:v>37895</c:v>
                </c:pt>
                <c:pt idx="81">
                  <c:v>37926</c:v>
                </c:pt>
                <c:pt idx="82">
                  <c:v>37956</c:v>
                </c:pt>
                <c:pt idx="83">
                  <c:v>37987</c:v>
                </c:pt>
                <c:pt idx="84">
                  <c:v>38018</c:v>
                </c:pt>
                <c:pt idx="85">
                  <c:v>38047</c:v>
                </c:pt>
                <c:pt idx="86">
                  <c:v>38078</c:v>
                </c:pt>
                <c:pt idx="87">
                  <c:v>38108</c:v>
                </c:pt>
                <c:pt idx="88">
                  <c:v>38139</c:v>
                </c:pt>
                <c:pt idx="89">
                  <c:v>38169</c:v>
                </c:pt>
                <c:pt idx="90">
                  <c:v>38200</c:v>
                </c:pt>
                <c:pt idx="91">
                  <c:v>38231</c:v>
                </c:pt>
                <c:pt idx="92">
                  <c:v>38261</c:v>
                </c:pt>
                <c:pt idx="93">
                  <c:v>38292</c:v>
                </c:pt>
                <c:pt idx="94">
                  <c:v>38322</c:v>
                </c:pt>
                <c:pt idx="95">
                  <c:v>38353</c:v>
                </c:pt>
                <c:pt idx="96">
                  <c:v>38384</c:v>
                </c:pt>
                <c:pt idx="97">
                  <c:v>38412</c:v>
                </c:pt>
                <c:pt idx="98">
                  <c:v>38443</c:v>
                </c:pt>
                <c:pt idx="99">
                  <c:v>38473</c:v>
                </c:pt>
                <c:pt idx="100">
                  <c:v>38504</c:v>
                </c:pt>
                <c:pt idx="101">
                  <c:v>38534</c:v>
                </c:pt>
                <c:pt idx="102">
                  <c:v>38565</c:v>
                </c:pt>
                <c:pt idx="103">
                  <c:v>38596</c:v>
                </c:pt>
                <c:pt idx="104">
                  <c:v>38626</c:v>
                </c:pt>
                <c:pt idx="105">
                  <c:v>38657</c:v>
                </c:pt>
                <c:pt idx="106">
                  <c:v>38687</c:v>
                </c:pt>
                <c:pt idx="107">
                  <c:v>38718</c:v>
                </c:pt>
                <c:pt idx="108">
                  <c:v>38749</c:v>
                </c:pt>
                <c:pt idx="109">
                  <c:v>38777</c:v>
                </c:pt>
                <c:pt idx="110">
                  <c:v>38808</c:v>
                </c:pt>
                <c:pt idx="111">
                  <c:v>38838</c:v>
                </c:pt>
                <c:pt idx="112">
                  <c:v>38869</c:v>
                </c:pt>
                <c:pt idx="113">
                  <c:v>38899</c:v>
                </c:pt>
                <c:pt idx="114">
                  <c:v>38930</c:v>
                </c:pt>
                <c:pt idx="115">
                  <c:v>38961</c:v>
                </c:pt>
                <c:pt idx="116">
                  <c:v>38991</c:v>
                </c:pt>
                <c:pt idx="117">
                  <c:v>39022</c:v>
                </c:pt>
                <c:pt idx="118">
                  <c:v>39052</c:v>
                </c:pt>
                <c:pt idx="119">
                  <c:v>39083</c:v>
                </c:pt>
                <c:pt idx="120">
                  <c:v>39114</c:v>
                </c:pt>
                <c:pt idx="121">
                  <c:v>39142</c:v>
                </c:pt>
                <c:pt idx="122">
                  <c:v>39173</c:v>
                </c:pt>
                <c:pt idx="123">
                  <c:v>39203</c:v>
                </c:pt>
                <c:pt idx="124">
                  <c:v>39234</c:v>
                </c:pt>
                <c:pt idx="125">
                  <c:v>39264</c:v>
                </c:pt>
                <c:pt idx="126">
                  <c:v>39295</c:v>
                </c:pt>
                <c:pt idx="127">
                  <c:v>39326</c:v>
                </c:pt>
                <c:pt idx="128">
                  <c:v>39356</c:v>
                </c:pt>
                <c:pt idx="129">
                  <c:v>39387</c:v>
                </c:pt>
                <c:pt idx="130">
                  <c:v>39417</c:v>
                </c:pt>
                <c:pt idx="131">
                  <c:v>39448</c:v>
                </c:pt>
                <c:pt idx="132">
                  <c:v>39479</c:v>
                </c:pt>
                <c:pt idx="133">
                  <c:v>39508</c:v>
                </c:pt>
                <c:pt idx="134">
                  <c:v>39539</c:v>
                </c:pt>
                <c:pt idx="135">
                  <c:v>39569</c:v>
                </c:pt>
                <c:pt idx="136">
                  <c:v>39600</c:v>
                </c:pt>
                <c:pt idx="137">
                  <c:v>39630</c:v>
                </c:pt>
                <c:pt idx="138">
                  <c:v>39661</c:v>
                </c:pt>
                <c:pt idx="139">
                  <c:v>39692</c:v>
                </c:pt>
                <c:pt idx="140">
                  <c:v>39722</c:v>
                </c:pt>
                <c:pt idx="141">
                  <c:v>39753</c:v>
                </c:pt>
                <c:pt idx="142">
                  <c:v>39783</c:v>
                </c:pt>
                <c:pt idx="143">
                  <c:v>39814</c:v>
                </c:pt>
                <c:pt idx="144">
                  <c:v>39845</c:v>
                </c:pt>
                <c:pt idx="145">
                  <c:v>39873</c:v>
                </c:pt>
                <c:pt idx="146">
                  <c:v>39904</c:v>
                </c:pt>
                <c:pt idx="147">
                  <c:v>39934</c:v>
                </c:pt>
                <c:pt idx="148">
                  <c:v>39965</c:v>
                </c:pt>
                <c:pt idx="149">
                  <c:v>39995</c:v>
                </c:pt>
                <c:pt idx="150">
                  <c:v>40026</c:v>
                </c:pt>
                <c:pt idx="151">
                  <c:v>40057</c:v>
                </c:pt>
                <c:pt idx="152">
                  <c:v>40087</c:v>
                </c:pt>
                <c:pt idx="153">
                  <c:v>40118</c:v>
                </c:pt>
                <c:pt idx="154">
                  <c:v>40148</c:v>
                </c:pt>
                <c:pt idx="155">
                  <c:v>40179</c:v>
                </c:pt>
                <c:pt idx="156">
                  <c:v>40210</c:v>
                </c:pt>
                <c:pt idx="157">
                  <c:v>40238</c:v>
                </c:pt>
                <c:pt idx="158">
                  <c:v>40269</c:v>
                </c:pt>
                <c:pt idx="159">
                  <c:v>40299</c:v>
                </c:pt>
                <c:pt idx="160">
                  <c:v>40330</c:v>
                </c:pt>
                <c:pt idx="161">
                  <c:v>40360</c:v>
                </c:pt>
                <c:pt idx="162">
                  <c:v>40391</c:v>
                </c:pt>
                <c:pt idx="163">
                  <c:v>40422</c:v>
                </c:pt>
                <c:pt idx="164">
                  <c:v>40452</c:v>
                </c:pt>
                <c:pt idx="165">
                  <c:v>40483</c:v>
                </c:pt>
                <c:pt idx="166">
                  <c:v>40513</c:v>
                </c:pt>
                <c:pt idx="167">
                  <c:v>40544</c:v>
                </c:pt>
                <c:pt idx="168">
                  <c:v>40575</c:v>
                </c:pt>
                <c:pt idx="169">
                  <c:v>40603</c:v>
                </c:pt>
                <c:pt idx="170">
                  <c:v>40634</c:v>
                </c:pt>
                <c:pt idx="171">
                  <c:v>40664</c:v>
                </c:pt>
                <c:pt idx="172">
                  <c:v>40695</c:v>
                </c:pt>
                <c:pt idx="173">
                  <c:v>40725</c:v>
                </c:pt>
                <c:pt idx="174">
                  <c:v>40756</c:v>
                </c:pt>
                <c:pt idx="175">
                  <c:v>40787</c:v>
                </c:pt>
                <c:pt idx="176">
                  <c:v>40817</c:v>
                </c:pt>
                <c:pt idx="177">
                  <c:v>40848</c:v>
                </c:pt>
                <c:pt idx="178">
                  <c:v>40878</c:v>
                </c:pt>
                <c:pt idx="179">
                  <c:v>40909</c:v>
                </c:pt>
                <c:pt idx="180">
                  <c:v>40940</c:v>
                </c:pt>
                <c:pt idx="181">
                  <c:v>40969</c:v>
                </c:pt>
                <c:pt idx="182">
                  <c:v>41000</c:v>
                </c:pt>
                <c:pt idx="183">
                  <c:v>41030</c:v>
                </c:pt>
                <c:pt idx="184">
                  <c:v>41061</c:v>
                </c:pt>
                <c:pt idx="185">
                  <c:v>41091</c:v>
                </c:pt>
                <c:pt idx="186">
                  <c:v>41122</c:v>
                </c:pt>
                <c:pt idx="187">
                  <c:v>41153</c:v>
                </c:pt>
                <c:pt idx="188">
                  <c:v>41183</c:v>
                </c:pt>
                <c:pt idx="189">
                  <c:v>41214</c:v>
                </c:pt>
                <c:pt idx="190">
                  <c:v>41244</c:v>
                </c:pt>
                <c:pt idx="191">
                  <c:v>41275</c:v>
                </c:pt>
                <c:pt idx="192">
                  <c:v>41306</c:v>
                </c:pt>
                <c:pt idx="193">
                  <c:v>41334</c:v>
                </c:pt>
                <c:pt idx="194">
                  <c:v>41365</c:v>
                </c:pt>
                <c:pt idx="195">
                  <c:v>41395</c:v>
                </c:pt>
                <c:pt idx="196">
                  <c:v>41426</c:v>
                </c:pt>
                <c:pt idx="197">
                  <c:v>41456</c:v>
                </c:pt>
                <c:pt idx="198">
                  <c:v>41487</c:v>
                </c:pt>
                <c:pt idx="199">
                  <c:v>41518</c:v>
                </c:pt>
                <c:pt idx="200">
                  <c:v>41548</c:v>
                </c:pt>
                <c:pt idx="201">
                  <c:v>41579</c:v>
                </c:pt>
                <c:pt idx="202">
                  <c:v>41609</c:v>
                </c:pt>
                <c:pt idx="203">
                  <c:v>41640</c:v>
                </c:pt>
                <c:pt idx="204">
                  <c:v>41671</c:v>
                </c:pt>
                <c:pt idx="205">
                  <c:v>41699</c:v>
                </c:pt>
                <c:pt idx="206">
                  <c:v>41730</c:v>
                </c:pt>
                <c:pt idx="207">
                  <c:v>41760</c:v>
                </c:pt>
                <c:pt idx="208">
                  <c:v>41791</c:v>
                </c:pt>
                <c:pt idx="209">
                  <c:v>41821</c:v>
                </c:pt>
                <c:pt idx="210">
                  <c:v>41852</c:v>
                </c:pt>
                <c:pt idx="211">
                  <c:v>41883</c:v>
                </c:pt>
                <c:pt idx="212">
                  <c:v>41913</c:v>
                </c:pt>
                <c:pt idx="213">
                  <c:v>41944</c:v>
                </c:pt>
                <c:pt idx="214">
                  <c:v>41974</c:v>
                </c:pt>
                <c:pt idx="215">
                  <c:v>42005</c:v>
                </c:pt>
                <c:pt idx="216">
                  <c:v>42036</c:v>
                </c:pt>
                <c:pt idx="217">
                  <c:v>42064</c:v>
                </c:pt>
                <c:pt idx="218">
                  <c:v>42095</c:v>
                </c:pt>
                <c:pt idx="219">
                  <c:v>42125</c:v>
                </c:pt>
                <c:pt idx="220">
                  <c:v>42156</c:v>
                </c:pt>
                <c:pt idx="221">
                  <c:v>42186</c:v>
                </c:pt>
                <c:pt idx="222">
                  <c:v>42217</c:v>
                </c:pt>
                <c:pt idx="223">
                  <c:v>42248</c:v>
                </c:pt>
                <c:pt idx="224">
                  <c:v>42278</c:v>
                </c:pt>
                <c:pt idx="225">
                  <c:v>42309</c:v>
                </c:pt>
                <c:pt idx="226">
                  <c:v>42339</c:v>
                </c:pt>
                <c:pt idx="227">
                  <c:v>42370</c:v>
                </c:pt>
                <c:pt idx="228">
                  <c:v>42401</c:v>
                </c:pt>
                <c:pt idx="229">
                  <c:v>42430</c:v>
                </c:pt>
                <c:pt idx="230">
                  <c:v>42461</c:v>
                </c:pt>
                <c:pt idx="231">
                  <c:v>42491</c:v>
                </c:pt>
                <c:pt idx="232">
                  <c:v>42522</c:v>
                </c:pt>
                <c:pt idx="233">
                  <c:v>42552</c:v>
                </c:pt>
                <c:pt idx="234">
                  <c:v>42583</c:v>
                </c:pt>
                <c:pt idx="235">
                  <c:v>42614</c:v>
                </c:pt>
                <c:pt idx="236">
                  <c:v>42644</c:v>
                </c:pt>
              </c:numCache>
            </c:numRef>
          </c:cat>
          <c:val>
            <c:numRef>
              <c:f>Лист1!$E$929:$IG$929</c:f>
              <c:numCache>
                <c:formatCode>General</c:formatCode>
                <c:ptCount val="237"/>
                <c:pt idx="0">
                  <c:v>32</c:v>
                </c:pt>
                <c:pt idx="1">
                  <c:v>21</c:v>
                </c:pt>
                <c:pt idx="2">
                  <c:v>16</c:v>
                </c:pt>
                <c:pt idx="3">
                  <c:v>22</c:v>
                </c:pt>
                <c:pt idx="4">
                  <c:v>14</c:v>
                </c:pt>
                <c:pt idx="5">
                  <c:v>14</c:v>
                </c:pt>
                <c:pt idx="6">
                  <c:v>17</c:v>
                </c:pt>
                <c:pt idx="7">
                  <c:v>19</c:v>
                </c:pt>
                <c:pt idx="8">
                  <c:v>19</c:v>
                </c:pt>
                <c:pt idx="9">
                  <c:v>22</c:v>
                </c:pt>
                <c:pt idx="10">
                  <c:v>24</c:v>
                </c:pt>
                <c:pt idx="11">
                  <c:v>21</c:v>
                </c:pt>
                <c:pt idx="12">
                  <c:v>22</c:v>
                </c:pt>
                <c:pt idx="13">
                  <c:v>19</c:v>
                </c:pt>
                <c:pt idx="14">
                  <c:v>19</c:v>
                </c:pt>
                <c:pt idx="15">
                  <c:v>20</c:v>
                </c:pt>
                <c:pt idx="16">
                  <c:v>20</c:v>
                </c:pt>
                <c:pt idx="17">
                  <c:v>17</c:v>
                </c:pt>
                <c:pt idx="18">
                  <c:v>15</c:v>
                </c:pt>
                <c:pt idx="19">
                  <c:v>12</c:v>
                </c:pt>
                <c:pt idx="20">
                  <c:v>10</c:v>
                </c:pt>
                <c:pt idx="21">
                  <c:v>10</c:v>
                </c:pt>
                <c:pt idx="22">
                  <c:v>10</c:v>
                </c:pt>
                <c:pt idx="23">
                  <c:v>5</c:v>
                </c:pt>
                <c:pt idx="24">
                  <c:v>7</c:v>
                </c:pt>
                <c:pt idx="25">
                  <c:v>8</c:v>
                </c:pt>
                <c:pt idx="26">
                  <c:v>7</c:v>
                </c:pt>
                <c:pt idx="27">
                  <c:v>6</c:v>
                </c:pt>
                <c:pt idx="28">
                  <c:v>10</c:v>
                </c:pt>
                <c:pt idx="29">
                  <c:v>10</c:v>
                </c:pt>
                <c:pt idx="30">
                  <c:v>10</c:v>
                </c:pt>
                <c:pt idx="31">
                  <c:v>8</c:v>
                </c:pt>
                <c:pt idx="32">
                  <c:v>12</c:v>
                </c:pt>
                <c:pt idx="33">
                  <c:v>8</c:v>
                </c:pt>
                <c:pt idx="34">
                  <c:v>10</c:v>
                </c:pt>
                <c:pt idx="35">
                  <c:v>23</c:v>
                </c:pt>
                <c:pt idx="36">
                  <c:v>20</c:v>
                </c:pt>
                <c:pt idx="37">
                  <c:v>31</c:v>
                </c:pt>
                <c:pt idx="38">
                  <c:v>31</c:v>
                </c:pt>
                <c:pt idx="39">
                  <c:v>28</c:v>
                </c:pt>
                <c:pt idx="40">
                  <c:v>27</c:v>
                </c:pt>
                <c:pt idx="41">
                  <c:v>32</c:v>
                </c:pt>
                <c:pt idx="42">
                  <c:v>34</c:v>
                </c:pt>
                <c:pt idx="43">
                  <c:v>35</c:v>
                </c:pt>
                <c:pt idx="44">
                  <c:v>29</c:v>
                </c:pt>
                <c:pt idx="45">
                  <c:v>29</c:v>
                </c:pt>
                <c:pt idx="46">
                  <c:v>28</c:v>
                </c:pt>
                <c:pt idx="47">
                  <c:v>32</c:v>
                </c:pt>
                <c:pt idx="48">
                  <c:v>30</c:v>
                </c:pt>
                <c:pt idx="49">
                  <c:v>35</c:v>
                </c:pt>
                <c:pt idx="50">
                  <c:v>35</c:v>
                </c:pt>
                <c:pt idx="51">
                  <c:v>40</c:v>
                </c:pt>
                <c:pt idx="52">
                  <c:v>34</c:v>
                </c:pt>
                <c:pt idx="53">
                  <c:v>34</c:v>
                </c:pt>
                <c:pt idx="54">
                  <c:v>41</c:v>
                </c:pt>
                <c:pt idx="55">
                  <c:v>37</c:v>
                </c:pt>
                <c:pt idx="56">
                  <c:v>37</c:v>
                </c:pt>
                <c:pt idx="57">
                  <c:v>40</c:v>
                </c:pt>
                <c:pt idx="58">
                  <c:v>41</c:v>
                </c:pt>
                <c:pt idx="59">
                  <c:v>44</c:v>
                </c:pt>
                <c:pt idx="60">
                  <c:v>42</c:v>
                </c:pt>
                <c:pt idx="61">
                  <c:v>40</c:v>
                </c:pt>
                <c:pt idx="62">
                  <c:v>38</c:v>
                </c:pt>
                <c:pt idx="63">
                  <c:v>41</c:v>
                </c:pt>
                <c:pt idx="64">
                  <c:v>38</c:v>
                </c:pt>
                <c:pt idx="65">
                  <c:v>37</c:v>
                </c:pt>
                <c:pt idx="66">
                  <c:v>44</c:v>
                </c:pt>
                <c:pt idx="67">
                  <c:v>40</c:v>
                </c:pt>
                <c:pt idx="68">
                  <c:v>37</c:v>
                </c:pt>
                <c:pt idx="69">
                  <c:v>43</c:v>
                </c:pt>
                <c:pt idx="70">
                  <c:v>44</c:v>
                </c:pt>
                <c:pt idx="71">
                  <c:v>40</c:v>
                </c:pt>
                <c:pt idx="72">
                  <c:v>40</c:v>
                </c:pt>
                <c:pt idx="73">
                  <c:v>36</c:v>
                </c:pt>
                <c:pt idx="74">
                  <c:v>35</c:v>
                </c:pt>
                <c:pt idx="75">
                  <c:v>31</c:v>
                </c:pt>
                <c:pt idx="76">
                  <c:v>36</c:v>
                </c:pt>
                <c:pt idx="77">
                  <c:v>39</c:v>
                </c:pt>
                <c:pt idx="78">
                  <c:v>36</c:v>
                </c:pt>
                <c:pt idx="79">
                  <c:v>38</c:v>
                </c:pt>
                <c:pt idx="80">
                  <c:v>34</c:v>
                </c:pt>
                <c:pt idx="81">
                  <c:v>40</c:v>
                </c:pt>
                <c:pt idx="82">
                  <c:v>51</c:v>
                </c:pt>
                <c:pt idx="83">
                  <c:v>50</c:v>
                </c:pt>
                <c:pt idx="84">
                  <c:v>54</c:v>
                </c:pt>
                <c:pt idx="85">
                  <c:v>54</c:v>
                </c:pt>
                <c:pt idx="86">
                  <c:v>47</c:v>
                </c:pt>
                <c:pt idx="87">
                  <c:v>48</c:v>
                </c:pt>
                <c:pt idx="88">
                  <c:v>41</c:v>
                </c:pt>
                <c:pt idx="89">
                  <c:v>41</c:v>
                </c:pt>
                <c:pt idx="90">
                  <c:v>38</c:v>
                </c:pt>
                <c:pt idx="91">
                  <c:v>37</c:v>
                </c:pt>
                <c:pt idx="92">
                  <c:v>39</c:v>
                </c:pt>
                <c:pt idx="93">
                  <c:v>38</c:v>
                </c:pt>
                <c:pt idx="94">
                  <c:v>36</c:v>
                </c:pt>
                <c:pt idx="95">
                  <c:v>31</c:v>
                </c:pt>
                <c:pt idx="96">
                  <c:v>31</c:v>
                </c:pt>
                <c:pt idx="97">
                  <c:v>35</c:v>
                </c:pt>
                <c:pt idx="98">
                  <c:v>34</c:v>
                </c:pt>
                <c:pt idx="99">
                  <c:v>37</c:v>
                </c:pt>
                <c:pt idx="100">
                  <c:v>34</c:v>
                </c:pt>
                <c:pt idx="101">
                  <c:v>32</c:v>
                </c:pt>
                <c:pt idx="102">
                  <c:v>34</c:v>
                </c:pt>
                <c:pt idx="103">
                  <c:v>36</c:v>
                </c:pt>
                <c:pt idx="104">
                  <c:v>34</c:v>
                </c:pt>
                <c:pt idx="105">
                  <c:v>38</c:v>
                </c:pt>
                <c:pt idx="106">
                  <c:v>38</c:v>
                </c:pt>
                <c:pt idx="107">
                  <c:v>34</c:v>
                </c:pt>
                <c:pt idx="108">
                  <c:v>41</c:v>
                </c:pt>
                <c:pt idx="109">
                  <c:v>35</c:v>
                </c:pt>
                <c:pt idx="110">
                  <c:v>34</c:v>
                </c:pt>
                <c:pt idx="111">
                  <c:v>43</c:v>
                </c:pt>
                <c:pt idx="112">
                  <c:v>41</c:v>
                </c:pt>
                <c:pt idx="113">
                  <c:v>44</c:v>
                </c:pt>
                <c:pt idx="114">
                  <c:v>43</c:v>
                </c:pt>
                <c:pt idx="115">
                  <c:v>41</c:v>
                </c:pt>
                <c:pt idx="116">
                  <c:v>38</c:v>
                </c:pt>
                <c:pt idx="117">
                  <c:v>43</c:v>
                </c:pt>
                <c:pt idx="118">
                  <c:v>43</c:v>
                </c:pt>
                <c:pt idx="119">
                  <c:v>46</c:v>
                </c:pt>
                <c:pt idx="120">
                  <c:v>48</c:v>
                </c:pt>
                <c:pt idx="121">
                  <c:v>45</c:v>
                </c:pt>
                <c:pt idx="122">
                  <c:v>43</c:v>
                </c:pt>
                <c:pt idx="123">
                  <c:v>49</c:v>
                </c:pt>
                <c:pt idx="124">
                  <c:v>50</c:v>
                </c:pt>
                <c:pt idx="125">
                  <c:v>50</c:v>
                </c:pt>
                <c:pt idx="126">
                  <c:v>47</c:v>
                </c:pt>
                <c:pt idx="127">
                  <c:v>48</c:v>
                </c:pt>
                <c:pt idx="128">
                  <c:v>51</c:v>
                </c:pt>
                <c:pt idx="129">
                  <c:v>55</c:v>
                </c:pt>
                <c:pt idx="130">
                  <c:v>64</c:v>
                </c:pt>
                <c:pt idx="131">
                  <c:v>61</c:v>
                </c:pt>
                <c:pt idx="132">
                  <c:v>61</c:v>
                </c:pt>
                <c:pt idx="133">
                  <c:v>60</c:v>
                </c:pt>
                <c:pt idx="134">
                  <c:v>55</c:v>
                </c:pt>
                <c:pt idx="135">
                  <c:v>59</c:v>
                </c:pt>
                <c:pt idx="136">
                  <c:v>57</c:v>
                </c:pt>
                <c:pt idx="137">
                  <c:v>55</c:v>
                </c:pt>
                <c:pt idx="138">
                  <c:v>55</c:v>
                </c:pt>
                <c:pt idx="139">
                  <c:v>61</c:v>
                </c:pt>
                <c:pt idx="140">
                  <c:v>54</c:v>
                </c:pt>
                <c:pt idx="141">
                  <c:v>49</c:v>
                </c:pt>
                <c:pt idx="142">
                  <c:v>43</c:v>
                </c:pt>
                <c:pt idx="143">
                  <c:v>42</c:v>
                </c:pt>
                <c:pt idx="144">
                  <c:v>41</c:v>
                </c:pt>
                <c:pt idx="145">
                  <c:v>41</c:v>
                </c:pt>
                <c:pt idx="146">
                  <c:v>43</c:v>
                </c:pt>
                <c:pt idx="147">
                  <c:v>42</c:v>
                </c:pt>
                <c:pt idx="148">
                  <c:v>44</c:v>
                </c:pt>
                <c:pt idx="149">
                  <c:v>48</c:v>
                </c:pt>
                <c:pt idx="150">
                  <c:v>44</c:v>
                </c:pt>
                <c:pt idx="151">
                  <c:v>49</c:v>
                </c:pt>
                <c:pt idx="152">
                  <c:v>49</c:v>
                </c:pt>
                <c:pt idx="153">
                  <c:v>43</c:v>
                </c:pt>
                <c:pt idx="154">
                  <c:v>50</c:v>
                </c:pt>
                <c:pt idx="155">
                  <c:v>46</c:v>
                </c:pt>
                <c:pt idx="156">
                  <c:v>48</c:v>
                </c:pt>
                <c:pt idx="157">
                  <c:v>48</c:v>
                </c:pt>
                <c:pt idx="158">
                  <c:v>47</c:v>
                </c:pt>
                <c:pt idx="159">
                  <c:v>47</c:v>
                </c:pt>
                <c:pt idx="160">
                  <c:v>47</c:v>
                </c:pt>
                <c:pt idx="161">
                  <c:v>50</c:v>
                </c:pt>
                <c:pt idx="162">
                  <c:v>48</c:v>
                </c:pt>
                <c:pt idx="163">
                  <c:v>49</c:v>
                </c:pt>
                <c:pt idx="164">
                  <c:v>51</c:v>
                </c:pt>
                <c:pt idx="165">
                  <c:v>47</c:v>
                </c:pt>
                <c:pt idx="166">
                  <c:v>46</c:v>
                </c:pt>
                <c:pt idx="167">
                  <c:v>46</c:v>
                </c:pt>
                <c:pt idx="168">
                  <c:v>42</c:v>
                </c:pt>
                <c:pt idx="169">
                  <c:v>40</c:v>
                </c:pt>
                <c:pt idx="170">
                  <c:v>43</c:v>
                </c:pt>
                <c:pt idx="171">
                  <c:v>44</c:v>
                </c:pt>
                <c:pt idx="172">
                  <c:v>41</c:v>
                </c:pt>
                <c:pt idx="173">
                  <c:v>40</c:v>
                </c:pt>
                <c:pt idx="174">
                  <c:v>36</c:v>
                </c:pt>
                <c:pt idx="175">
                  <c:v>42</c:v>
                </c:pt>
                <c:pt idx="176">
                  <c:v>43</c:v>
                </c:pt>
                <c:pt idx="177">
                  <c:v>41</c:v>
                </c:pt>
                <c:pt idx="178">
                  <c:v>38</c:v>
                </c:pt>
                <c:pt idx="179">
                  <c:v>41</c:v>
                </c:pt>
                <c:pt idx="180">
                  <c:v>46</c:v>
                </c:pt>
                <c:pt idx="181">
                  <c:v>50</c:v>
                </c:pt>
                <c:pt idx="182">
                  <c:v>46</c:v>
                </c:pt>
                <c:pt idx="183">
                  <c:v>49</c:v>
                </c:pt>
                <c:pt idx="184">
                  <c:v>44</c:v>
                </c:pt>
                <c:pt idx="185">
                  <c:v>44</c:v>
                </c:pt>
                <c:pt idx="186">
                  <c:v>41</c:v>
                </c:pt>
                <c:pt idx="187">
                  <c:v>42</c:v>
                </c:pt>
                <c:pt idx="188">
                  <c:v>43</c:v>
                </c:pt>
                <c:pt idx="189">
                  <c:v>40</c:v>
                </c:pt>
                <c:pt idx="190">
                  <c:v>41</c:v>
                </c:pt>
                <c:pt idx="191">
                  <c:v>42</c:v>
                </c:pt>
                <c:pt idx="192">
                  <c:v>41</c:v>
                </c:pt>
                <c:pt idx="193">
                  <c:v>41</c:v>
                </c:pt>
                <c:pt idx="194">
                  <c:v>41</c:v>
                </c:pt>
                <c:pt idx="195">
                  <c:v>40</c:v>
                </c:pt>
                <c:pt idx="196">
                  <c:v>41</c:v>
                </c:pt>
                <c:pt idx="197">
                  <c:v>40</c:v>
                </c:pt>
                <c:pt idx="198">
                  <c:v>40</c:v>
                </c:pt>
                <c:pt idx="199">
                  <c:v>40</c:v>
                </c:pt>
                <c:pt idx="200">
                  <c:v>40</c:v>
                </c:pt>
                <c:pt idx="201">
                  <c:v>40</c:v>
                </c:pt>
                <c:pt idx="202">
                  <c:v>41</c:v>
                </c:pt>
                <c:pt idx="203">
                  <c:v>43</c:v>
                </c:pt>
                <c:pt idx="204">
                  <c:v>47</c:v>
                </c:pt>
                <c:pt idx="205">
                  <c:v>60</c:v>
                </c:pt>
                <c:pt idx="206">
                  <c:v>58</c:v>
                </c:pt>
                <c:pt idx="207">
                  <c:v>60</c:v>
                </c:pt>
                <c:pt idx="208">
                  <c:v>62</c:v>
                </c:pt>
                <c:pt idx="209">
                  <c:v>55</c:v>
                </c:pt>
                <c:pt idx="210">
                  <c:v>64</c:v>
                </c:pt>
                <c:pt idx="211">
                  <c:v>62</c:v>
                </c:pt>
                <c:pt idx="212">
                  <c:v>60</c:v>
                </c:pt>
                <c:pt idx="213">
                  <c:v>59</c:v>
                </c:pt>
                <c:pt idx="214">
                  <c:v>56</c:v>
                </c:pt>
                <c:pt idx="215">
                  <c:v>55</c:v>
                </c:pt>
                <c:pt idx="216">
                  <c:v>54</c:v>
                </c:pt>
                <c:pt idx="217">
                  <c:v>57</c:v>
                </c:pt>
                <c:pt idx="218">
                  <c:v>60</c:v>
                </c:pt>
                <c:pt idx="219">
                  <c:v>60</c:v>
                </c:pt>
                <c:pt idx="220">
                  <c:v>64</c:v>
                </c:pt>
                <c:pt idx="221">
                  <c:v>59</c:v>
                </c:pt>
                <c:pt idx="222">
                  <c:v>55</c:v>
                </c:pt>
                <c:pt idx="223">
                  <c:v>55</c:v>
                </c:pt>
                <c:pt idx="224">
                  <c:v>61</c:v>
                </c:pt>
                <c:pt idx="225">
                  <c:v>55</c:v>
                </c:pt>
                <c:pt idx="226">
                  <c:v>56</c:v>
                </c:pt>
                <c:pt idx="227">
                  <c:v>45</c:v>
                </c:pt>
                <c:pt idx="228">
                  <c:v>51</c:v>
                </c:pt>
                <c:pt idx="229">
                  <c:v>51</c:v>
                </c:pt>
                <c:pt idx="230">
                  <c:v>50</c:v>
                </c:pt>
                <c:pt idx="231">
                  <c:v>49</c:v>
                </c:pt>
                <c:pt idx="232">
                  <c:v>50</c:v>
                </c:pt>
                <c:pt idx="233">
                  <c:v>46</c:v>
                </c:pt>
                <c:pt idx="234">
                  <c:v>51</c:v>
                </c:pt>
                <c:pt idx="235">
                  <c:v>50</c:v>
                </c:pt>
                <c:pt idx="236">
                  <c:v>55</c:v>
                </c:pt>
              </c:numCache>
            </c:numRef>
          </c:val>
        </c:ser>
        <c:ser>
          <c:idx val="1"/>
          <c:order val="1"/>
          <c:tx>
            <c:strRef>
              <c:f>Лист1!$D$930</c:f>
              <c:strCache>
                <c:ptCount val="1"/>
                <c:pt idx="0">
                  <c:v>Wrong direction</c:v>
                </c:pt>
              </c:strCache>
            </c:strRef>
          </c:tx>
          <c:spPr>
            <a:ln w="50800"/>
          </c:spPr>
          <c:marker>
            <c:symbol val="none"/>
          </c:marker>
          <c:cat>
            <c:numRef>
              <c:f>Лист1!$E$928:$IG$928</c:f>
              <c:numCache>
                <c:formatCode>[$-409]mmm\-yy;@</c:formatCode>
                <c:ptCount val="237"/>
                <c:pt idx="0">
                  <c:v>35247</c:v>
                </c:pt>
                <c:pt idx="1">
                  <c:v>35309</c:v>
                </c:pt>
                <c:pt idx="2">
                  <c:v>35370</c:v>
                </c:pt>
                <c:pt idx="3">
                  <c:v>35431</c:v>
                </c:pt>
                <c:pt idx="4">
                  <c:v>35462</c:v>
                </c:pt>
                <c:pt idx="5">
                  <c:v>35490</c:v>
                </c:pt>
                <c:pt idx="6">
                  <c:v>35521</c:v>
                </c:pt>
                <c:pt idx="7">
                  <c:v>35551</c:v>
                </c:pt>
                <c:pt idx="8">
                  <c:v>35582</c:v>
                </c:pt>
                <c:pt idx="9">
                  <c:v>35643</c:v>
                </c:pt>
                <c:pt idx="10">
                  <c:v>35674</c:v>
                </c:pt>
                <c:pt idx="11">
                  <c:v>35704</c:v>
                </c:pt>
                <c:pt idx="12">
                  <c:v>35735</c:v>
                </c:pt>
                <c:pt idx="13">
                  <c:v>35765</c:v>
                </c:pt>
                <c:pt idx="14">
                  <c:v>35796</c:v>
                </c:pt>
                <c:pt idx="15">
                  <c:v>35827</c:v>
                </c:pt>
                <c:pt idx="16">
                  <c:v>35855</c:v>
                </c:pt>
                <c:pt idx="17">
                  <c:v>35886</c:v>
                </c:pt>
                <c:pt idx="18">
                  <c:v>35916</c:v>
                </c:pt>
                <c:pt idx="19">
                  <c:v>35947</c:v>
                </c:pt>
                <c:pt idx="20">
                  <c:v>35977</c:v>
                </c:pt>
                <c:pt idx="21">
                  <c:v>36008</c:v>
                </c:pt>
                <c:pt idx="22">
                  <c:v>36039</c:v>
                </c:pt>
                <c:pt idx="23">
                  <c:v>36069</c:v>
                </c:pt>
                <c:pt idx="24">
                  <c:v>36100</c:v>
                </c:pt>
                <c:pt idx="25">
                  <c:v>36130</c:v>
                </c:pt>
                <c:pt idx="26">
                  <c:v>36161</c:v>
                </c:pt>
                <c:pt idx="27">
                  <c:v>36192</c:v>
                </c:pt>
                <c:pt idx="28">
                  <c:v>36220</c:v>
                </c:pt>
                <c:pt idx="29">
                  <c:v>36251</c:v>
                </c:pt>
                <c:pt idx="30">
                  <c:v>36281</c:v>
                </c:pt>
                <c:pt idx="31">
                  <c:v>36312</c:v>
                </c:pt>
                <c:pt idx="32">
                  <c:v>36342</c:v>
                </c:pt>
                <c:pt idx="33">
                  <c:v>36373</c:v>
                </c:pt>
                <c:pt idx="34">
                  <c:v>36404</c:v>
                </c:pt>
                <c:pt idx="35">
                  <c:v>36434</c:v>
                </c:pt>
                <c:pt idx="36">
                  <c:v>36465</c:v>
                </c:pt>
                <c:pt idx="37">
                  <c:v>36495</c:v>
                </c:pt>
                <c:pt idx="38">
                  <c:v>36526</c:v>
                </c:pt>
                <c:pt idx="39">
                  <c:v>36557</c:v>
                </c:pt>
                <c:pt idx="40">
                  <c:v>36586</c:v>
                </c:pt>
                <c:pt idx="41">
                  <c:v>36617</c:v>
                </c:pt>
                <c:pt idx="42">
                  <c:v>36647</c:v>
                </c:pt>
                <c:pt idx="43">
                  <c:v>36708</c:v>
                </c:pt>
                <c:pt idx="44">
                  <c:v>36739</c:v>
                </c:pt>
                <c:pt idx="45">
                  <c:v>36770</c:v>
                </c:pt>
                <c:pt idx="46">
                  <c:v>36800</c:v>
                </c:pt>
                <c:pt idx="47">
                  <c:v>36831</c:v>
                </c:pt>
                <c:pt idx="48">
                  <c:v>36861</c:v>
                </c:pt>
                <c:pt idx="49">
                  <c:v>36892</c:v>
                </c:pt>
                <c:pt idx="50">
                  <c:v>36923</c:v>
                </c:pt>
                <c:pt idx="51">
                  <c:v>36951</c:v>
                </c:pt>
                <c:pt idx="52">
                  <c:v>36982</c:v>
                </c:pt>
                <c:pt idx="53">
                  <c:v>37012</c:v>
                </c:pt>
                <c:pt idx="54">
                  <c:v>37043</c:v>
                </c:pt>
                <c:pt idx="55">
                  <c:v>37073</c:v>
                </c:pt>
                <c:pt idx="56">
                  <c:v>37104</c:v>
                </c:pt>
                <c:pt idx="57">
                  <c:v>37135</c:v>
                </c:pt>
                <c:pt idx="58">
                  <c:v>37165</c:v>
                </c:pt>
                <c:pt idx="59">
                  <c:v>37196</c:v>
                </c:pt>
                <c:pt idx="60">
                  <c:v>37226</c:v>
                </c:pt>
                <c:pt idx="61">
                  <c:v>37257</c:v>
                </c:pt>
                <c:pt idx="62">
                  <c:v>37288</c:v>
                </c:pt>
                <c:pt idx="63">
                  <c:v>37316</c:v>
                </c:pt>
                <c:pt idx="64">
                  <c:v>37347</c:v>
                </c:pt>
                <c:pt idx="65">
                  <c:v>37377</c:v>
                </c:pt>
                <c:pt idx="66">
                  <c:v>37408</c:v>
                </c:pt>
                <c:pt idx="67">
                  <c:v>37438</c:v>
                </c:pt>
                <c:pt idx="68">
                  <c:v>37469</c:v>
                </c:pt>
                <c:pt idx="69">
                  <c:v>37500</c:v>
                </c:pt>
                <c:pt idx="70">
                  <c:v>37530</c:v>
                </c:pt>
                <c:pt idx="71">
                  <c:v>37591</c:v>
                </c:pt>
                <c:pt idx="72">
                  <c:v>37622</c:v>
                </c:pt>
                <c:pt idx="73">
                  <c:v>37653</c:v>
                </c:pt>
                <c:pt idx="74">
                  <c:v>37681</c:v>
                </c:pt>
                <c:pt idx="75">
                  <c:v>37712</c:v>
                </c:pt>
                <c:pt idx="76">
                  <c:v>37742</c:v>
                </c:pt>
                <c:pt idx="77">
                  <c:v>37803</c:v>
                </c:pt>
                <c:pt idx="78">
                  <c:v>37834</c:v>
                </c:pt>
                <c:pt idx="79">
                  <c:v>37865</c:v>
                </c:pt>
                <c:pt idx="80">
                  <c:v>37895</c:v>
                </c:pt>
                <c:pt idx="81">
                  <c:v>37926</c:v>
                </c:pt>
                <c:pt idx="82">
                  <c:v>37956</c:v>
                </c:pt>
                <c:pt idx="83">
                  <c:v>37987</c:v>
                </c:pt>
                <c:pt idx="84">
                  <c:v>38018</c:v>
                </c:pt>
                <c:pt idx="85">
                  <c:v>38047</c:v>
                </c:pt>
                <c:pt idx="86">
                  <c:v>38078</c:v>
                </c:pt>
                <c:pt idx="87">
                  <c:v>38108</c:v>
                </c:pt>
                <c:pt idx="88">
                  <c:v>38139</c:v>
                </c:pt>
                <c:pt idx="89">
                  <c:v>38169</c:v>
                </c:pt>
                <c:pt idx="90">
                  <c:v>38200</c:v>
                </c:pt>
                <c:pt idx="91">
                  <c:v>38231</c:v>
                </c:pt>
                <c:pt idx="92">
                  <c:v>38261</c:v>
                </c:pt>
                <c:pt idx="93">
                  <c:v>38292</c:v>
                </c:pt>
                <c:pt idx="94">
                  <c:v>38322</c:v>
                </c:pt>
                <c:pt idx="95">
                  <c:v>38353</c:v>
                </c:pt>
                <c:pt idx="96">
                  <c:v>38384</c:v>
                </c:pt>
                <c:pt idx="97">
                  <c:v>38412</c:v>
                </c:pt>
                <c:pt idx="98">
                  <c:v>38443</c:v>
                </c:pt>
                <c:pt idx="99">
                  <c:v>38473</c:v>
                </c:pt>
                <c:pt idx="100">
                  <c:v>38504</c:v>
                </c:pt>
                <c:pt idx="101">
                  <c:v>38534</c:v>
                </c:pt>
                <c:pt idx="102">
                  <c:v>38565</c:v>
                </c:pt>
                <c:pt idx="103">
                  <c:v>38596</c:v>
                </c:pt>
                <c:pt idx="104">
                  <c:v>38626</c:v>
                </c:pt>
                <c:pt idx="105">
                  <c:v>38657</c:v>
                </c:pt>
                <c:pt idx="106">
                  <c:v>38687</c:v>
                </c:pt>
                <c:pt idx="107">
                  <c:v>38718</c:v>
                </c:pt>
                <c:pt idx="108">
                  <c:v>38749</c:v>
                </c:pt>
                <c:pt idx="109">
                  <c:v>38777</c:v>
                </c:pt>
                <c:pt idx="110">
                  <c:v>38808</c:v>
                </c:pt>
                <c:pt idx="111">
                  <c:v>38838</c:v>
                </c:pt>
                <c:pt idx="112">
                  <c:v>38869</c:v>
                </c:pt>
                <c:pt idx="113">
                  <c:v>38899</c:v>
                </c:pt>
                <c:pt idx="114">
                  <c:v>38930</c:v>
                </c:pt>
                <c:pt idx="115">
                  <c:v>38961</c:v>
                </c:pt>
                <c:pt idx="116">
                  <c:v>38991</c:v>
                </c:pt>
                <c:pt idx="117">
                  <c:v>39022</c:v>
                </c:pt>
                <c:pt idx="118">
                  <c:v>39052</c:v>
                </c:pt>
                <c:pt idx="119">
                  <c:v>39083</c:v>
                </c:pt>
                <c:pt idx="120">
                  <c:v>39114</c:v>
                </c:pt>
                <c:pt idx="121">
                  <c:v>39142</c:v>
                </c:pt>
                <c:pt idx="122">
                  <c:v>39173</c:v>
                </c:pt>
                <c:pt idx="123">
                  <c:v>39203</c:v>
                </c:pt>
                <c:pt idx="124">
                  <c:v>39234</c:v>
                </c:pt>
                <c:pt idx="125">
                  <c:v>39264</c:v>
                </c:pt>
                <c:pt idx="126">
                  <c:v>39295</c:v>
                </c:pt>
                <c:pt idx="127">
                  <c:v>39326</c:v>
                </c:pt>
                <c:pt idx="128">
                  <c:v>39356</c:v>
                </c:pt>
                <c:pt idx="129">
                  <c:v>39387</c:v>
                </c:pt>
                <c:pt idx="130">
                  <c:v>39417</c:v>
                </c:pt>
                <c:pt idx="131">
                  <c:v>39448</c:v>
                </c:pt>
                <c:pt idx="132">
                  <c:v>39479</c:v>
                </c:pt>
                <c:pt idx="133">
                  <c:v>39508</c:v>
                </c:pt>
                <c:pt idx="134">
                  <c:v>39539</c:v>
                </c:pt>
                <c:pt idx="135">
                  <c:v>39569</c:v>
                </c:pt>
                <c:pt idx="136">
                  <c:v>39600</c:v>
                </c:pt>
                <c:pt idx="137">
                  <c:v>39630</c:v>
                </c:pt>
                <c:pt idx="138">
                  <c:v>39661</c:v>
                </c:pt>
                <c:pt idx="139">
                  <c:v>39692</c:v>
                </c:pt>
                <c:pt idx="140">
                  <c:v>39722</c:v>
                </c:pt>
                <c:pt idx="141">
                  <c:v>39753</c:v>
                </c:pt>
                <c:pt idx="142">
                  <c:v>39783</c:v>
                </c:pt>
                <c:pt idx="143">
                  <c:v>39814</c:v>
                </c:pt>
                <c:pt idx="144">
                  <c:v>39845</c:v>
                </c:pt>
                <c:pt idx="145">
                  <c:v>39873</c:v>
                </c:pt>
                <c:pt idx="146">
                  <c:v>39904</c:v>
                </c:pt>
                <c:pt idx="147">
                  <c:v>39934</c:v>
                </c:pt>
                <c:pt idx="148">
                  <c:v>39965</c:v>
                </c:pt>
                <c:pt idx="149">
                  <c:v>39995</c:v>
                </c:pt>
                <c:pt idx="150">
                  <c:v>40026</c:v>
                </c:pt>
                <c:pt idx="151">
                  <c:v>40057</c:v>
                </c:pt>
                <c:pt idx="152">
                  <c:v>40087</c:v>
                </c:pt>
                <c:pt idx="153">
                  <c:v>40118</c:v>
                </c:pt>
                <c:pt idx="154">
                  <c:v>40148</c:v>
                </c:pt>
                <c:pt idx="155">
                  <c:v>40179</c:v>
                </c:pt>
                <c:pt idx="156">
                  <c:v>40210</c:v>
                </c:pt>
                <c:pt idx="157">
                  <c:v>40238</c:v>
                </c:pt>
                <c:pt idx="158">
                  <c:v>40269</c:v>
                </c:pt>
                <c:pt idx="159">
                  <c:v>40299</c:v>
                </c:pt>
                <c:pt idx="160">
                  <c:v>40330</c:v>
                </c:pt>
                <c:pt idx="161">
                  <c:v>40360</c:v>
                </c:pt>
                <c:pt idx="162">
                  <c:v>40391</c:v>
                </c:pt>
                <c:pt idx="163">
                  <c:v>40422</c:v>
                </c:pt>
                <c:pt idx="164">
                  <c:v>40452</c:v>
                </c:pt>
                <c:pt idx="165">
                  <c:v>40483</c:v>
                </c:pt>
                <c:pt idx="166">
                  <c:v>40513</c:v>
                </c:pt>
                <c:pt idx="167">
                  <c:v>40544</c:v>
                </c:pt>
                <c:pt idx="168">
                  <c:v>40575</c:v>
                </c:pt>
                <c:pt idx="169">
                  <c:v>40603</c:v>
                </c:pt>
                <c:pt idx="170">
                  <c:v>40634</c:v>
                </c:pt>
                <c:pt idx="171">
                  <c:v>40664</c:v>
                </c:pt>
                <c:pt idx="172">
                  <c:v>40695</c:v>
                </c:pt>
                <c:pt idx="173">
                  <c:v>40725</c:v>
                </c:pt>
                <c:pt idx="174">
                  <c:v>40756</c:v>
                </c:pt>
                <c:pt idx="175">
                  <c:v>40787</c:v>
                </c:pt>
                <c:pt idx="176">
                  <c:v>40817</c:v>
                </c:pt>
                <c:pt idx="177">
                  <c:v>40848</c:v>
                </c:pt>
                <c:pt idx="178">
                  <c:v>40878</c:v>
                </c:pt>
                <c:pt idx="179">
                  <c:v>40909</c:v>
                </c:pt>
                <c:pt idx="180">
                  <c:v>40940</c:v>
                </c:pt>
                <c:pt idx="181">
                  <c:v>40969</c:v>
                </c:pt>
                <c:pt idx="182">
                  <c:v>41000</c:v>
                </c:pt>
                <c:pt idx="183">
                  <c:v>41030</c:v>
                </c:pt>
                <c:pt idx="184">
                  <c:v>41061</c:v>
                </c:pt>
                <c:pt idx="185">
                  <c:v>41091</c:v>
                </c:pt>
                <c:pt idx="186">
                  <c:v>41122</c:v>
                </c:pt>
                <c:pt idx="187">
                  <c:v>41153</c:v>
                </c:pt>
                <c:pt idx="188">
                  <c:v>41183</c:v>
                </c:pt>
                <c:pt idx="189">
                  <c:v>41214</c:v>
                </c:pt>
                <c:pt idx="190">
                  <c:v>41244</c:v>
                </c:pt>
                <c:pt idx="191">
                  <c:v>41275</c:v>
                </c:pt>
                <c:pt idx="192">
                  <c:v>41306</c:v>
                </c:pt>
                <c:pt idx="193">
                  <c:v>41334</c:v>
                </c:pt>
                <c:pt idx="194">
                  <c:v>41365</c:v>
                </c:pt>
                <c:pt idx="195">
                  <c:v>41395</c:v>
                </c:pt>
                <c:pt idx="196">
                  <c:v>41426</c:v>
                </c:pt>
                <c:pt idx="197">
                  <c:v>41456</c:v>
                </c:pt>
                <c:pt idx="198">
                  <c:v>41487</c:v>
                </c:pt>
                <c:pt idx="199">
                  <c:v>41518</c:v>
                </c:pt>
                <c:pt idx="200">
                  <c:v>41548</c:v>
                </c:pt>
                <c:pt idx="201">
                  <c:v>41579</c:v>
                </c:pt>
                <c:pt idx="202">
                  <c:v>41609</c:v>
                </c:pt>
                <c:pt idx="203">
                  <c:v>41640</c:v>
                </c:pt>
                <c:pt idx="204">
                  <c:v>41671</c:v>
                </c:pt>
                <c:pt idx="205">
                  <c:v>41699</c:v>
                </c:pt>
                <c:pt idx="206">
                  <c:v>41730</c:v>
                </c:pt>
                <c:pt idx="207">
                  <c:v>41760</c:v>
                </c:pt>
                <c:pt idx="208">
                  <c:v>41791</c:v>
                </c:pt>
                <c:pt idx="209">
                  <c:v>41821</c:v>
                </c:pt>
                <c:pt idx="210">
                  <c:v>41852</c:v>
                </c:pt>
                <c:pt idx="211">
                  <c:v>41883</c:v>
                </c:pt>
                <c:pt idx="212">
                  <c:v>41913</c:v>
                </c:pt>
                <c:pt idx="213">
                  <c:v>41944</c:v>
                </c:pt>
                <c:pt idx="214">
                  <c:v>41974</c:v>
                </c:pt>
                <c:pt idx="215">
                  <c:v>42005</c:v>
                </c:pt>
                <c:pt idx="216">
                  <c:v>42036</c:v>
                </c:pt>
                <c:pt idx="217">
                  <c:v>42064</c:v>
                </c:pt>
                <c:pt idx="218">
                  <c:v>42095</c:v>
                </c:pt>
                <c:pt idx="219">
                  <c:v>42125</c:v>
                </c:pt>
                <c:pt idx="220">
                  <c:v>42156</c:v>
                </c:pt>
                <c:pt idx="221">
                  <c:v>42186</c:v>
                </c:pt>
                <c:pt idx="222">
                  <c:v>42217</c:v>
                </c:pt>
                <c:pt idx="223">
                  <c:v>42248</c:v>
                </c:pt>
                <c:pt idx="224">
                  <c:v>42278</c:v>
                </c:pt>
                <c:pt idx="225">
                  <c:v>42309</c:v>
                </c:pt>
                <c:pt idx="226">
                  <c:v>42339</c:v>
                </c:pt>
                <c:pt idx="227">
                  <c:v>42370</c:v>
                </c:pt>
                <c:pt idx="228">
                  <c:v>42401</c:v>
                </c:pt>
                <c:pt idx="229">
                  <c:v>42430</c:v>
                </c:pt>
                <c:pt idx="230">
                  <c:v>42461</c:v>
                </c:pt>
                <c:pt idx="231">
                  <c:v>42491</c:v>
                </c:pt>
                <c:pt idx="232">
                  <c:v>42522</c:v>
                </c:pt>
                <c:pt idx="233">
                  <c:v>42552</c:v>
                </c:pt>
                <c:pt idx="234">
                  <c:v>42583</c:v>
                </c:pt>
                <c:pt idx="235">
                  <c:v>42614</c:v>
                </c:pt>
                <c:pt idx="236">
                  <c:v>42644</c:v>
                </c:pt>
              </c:numCache>
            </c:numRef>
          </c:cat>
          <c:val>
            <c:numRef>
              <c:f>Лист1!$E$930:$IG$930</c:f>
              <c:numCache>
                <c:formatCode>General</c:formatCode>
                <c:ptCount val="237"/>
                <c:pt idx="0">
                  <c:v>45</c:v>
                </c:pt>
                <c:pt idx="1">
                  <c:v>58</c:v>
                </c:pt>
                <c:pt idx="2">
                  <c:v>60</c:v>
                </c:pt>
                <c:pt idx="3">
                  <c:v>63</c:v>
                </c:pt>
                <c:pt idx="4">
                  <c:v>69</c:v>
                </c:pt>
                <c:pt idx="5">
                  <c:v>68</c:v>
                </c:pt>
                <c:pt idx="6">
                  <c:v>66</c:v>
                </c:pt>
                <c:pt idx="7">
                  <c:v>62</c:v>
                </c:pt>
                <c:pt idx="8">
                  <c:v>67</c:v>
                </c:pt>
                <c:pt idx="9">
                  <c:v>58</c:v>
                </c:pt>
                <c:pt idx="10">
                  <c:v>59</c:v>
                </c:pt>
                <c:pt idx="11">
                  <c:v>59</c:v>
                </c:pt>
                <c:pt idx="12">
                  <c:v>56</c:v>
                </c:pt>
                <c:pt idx="13">
                  <c:v>60</c:v>
                </c:pt>
                <c:pt idx="14">
                  <c:v>59</c:v>
                </c:pt>
                <c:pt idx="15">
                  <c:v>59</c:v>
                </c:pt>
                <c:pt idx="16">
                  <c:v>61</c:v>
                </c:pt>
                <c:pt idx="17">
                  <c:v>65</c:v>
                </c:pt>
                <c:pt idx="18">
                  <c:v>67</c:v>
                </c:pt>
                <c:pt idx="19">
                  <c:v>73</c:v>
                </c:pt>
                <c:pt idx="20">
                  <c:v>72</c:v>
                </c:pt>
                <c:pt idx="21">
                  <c:v>75</c:v>
                </c:pt>
                <c:pt idx="22">
                  <c:v>75</c:v>
                </c:pt>
                <c:pt idx="23">
                  <c:v>77</c:v>
                </c:pt>
                <c:pt idx="24">
                  <c:v>78</c:v>
                </c:pt>
                <c:pt idx="25">
                  <c:v>76</c:v>
                </c:pt>
                <c:pt idx="26">
                  <c:v>78</c:v>
                </c:pt>
                <c:pt idx="27">
                  <c:v>80</c:v>
                </c:pt>
                <c:pt idx="28">
                  <c:v>78</c:v>
                </c:pt>
                <c:pt idx="29">
                  <c:v>75</c:v>
                </c:pt>
                <c:pt idx="30">
                  <c:v>70</c:v>
                </c:pt>
                <c:pt idx="31">
                  <c:v>77</c:v>
                </c:pt>
                <c:pt idx="32">
                  <c:v>76</c:v>
                </c:pt>
                <c:pt idx="33">
                  <c:v>82</c:v>
                </c:pt>
                <c:pt idx="34">
                  <c:v>76</c:v>
                </c:pt>
                <c:pt idx="35">
                  <c:v>63</c:v>
                </c:pt>
                <c:pt idx="36">
                  <c:v>65</c:v>
                </c:pt>
                <c:pt idx="37">
                  <c:v>51</c:v>
                </c:pt>
                <c:pt idx="38">
                  <c:v>49</c:v>
                </c:pt>
                <c:pt idx="39">
                  <c:v>52</c:v>
                </c:pt>
                <c:pt idx="40">
                  <c:v>52</c:v>
                </c:pt>
                <c:pt idx="41">
                  <c:v>49</c:v>
                </c:pt>
                <c:pt idx="42">
                  <c:v>43</c:v>
                </c:pt>
                <c:pt idx="43">
                  <c:v>45</c:v>
                </c:pt>
                <c:pt idx="44">
                  <c:v>53</c:v>
                </c:pt>
                <c:pt idx="45">
                  <c:v>51</c:v>
                </c:pt>
                <c:pt idx="46">
                  <c:v>52</c:v>
                </c:pt>
                <c:pt idx="47">
                  <c:v>52</c:v>
                </c:pt>
                <c:pt idx="48">
                  <c:v>51</c:v>
                </c:pt>
                <c:pt idx="49">
                  <c:v>45</c:v>
                </c:pt>
                <c:pt idx="50">
                  <c:v>46</c:v>
                </c:pt>
                <c:pt idx="51">
                  <c:v>43</c:v>
                </c:pt>
                <c:pt idx="52">
                  <c:v>48</c:v>
                </c:pt>
                <c:pt idx="53">
                  <c:v>46</c:v>
                </c:pt>
                <c:pt idx="54">
                  <c:v>41</c:v>
                </c:pt>
                <c:pt idx="55">
                  <c:v>42</c:v>
                </c:pt>
                <c:pt idx="56">
                  <c:v>42</c:v>
                </c:pt>
                <c:pt idx="57">
                  <c:v>40</c:v>
                </c:pt>
                <c:pt idx="58">
                  <c:v>39</c:v>
                </c:pt>
                <c:pt idx="59">
                  <c:v>39</c:v>
                </c:pt>
                <c:pt idx="60">
                  <c:v>41</c:v>
                </c:pt>
                <c:pt idx="61">
                  <c:v>42</c:v>
                </c:pt>
                <c:pt idx="62">
                  <c:v>43</c:v>
                </c:pt>
                <c:pt idx="63">
                  <c:v>43</c:v>
                </c:pt>
                <c:pt idx="64">
                  <c:v>43</c:v>
                </c:pt>
                <c:pt idx="65">
                  <c:v>47</c:v>
                </c:pt>
                <c:pt idx="66">
                  <c:v>44</c:v>
                </c:pt>
                <c:pt idx="67">
                  <c:v>40</c:v>
                </c:pt>
                <c:pt idx="68">
                  <c:v>47</c:v>
                </c:pt>
                <c:pt idx="69">
                  <c:v>42</c:v>
                </c:pt>
                <c:pt idx="70">
                  <c:v>37</c:v>
                </c:pt>
                <c:pt idx="71">
                  <c:v>43</c:v>
                </c:pt>
                <c:pt idx="72">
                  <c:v>47</c:v>
                </c:pt>
                <c:pt idx="73">
                  <c:v>50</c:v>
                </c:pt>
                <c:pt idx="74">
                  <c:v>50</c:v>
                </c:pt>
                <c:pt idx="75">
                  <c:v>56</c:v>
                </c:pt>
                <c:pt idx="76">
                  <c:v>48</c:v>
                </c:pt>
                <c:pt idx="77">
                  <c:v>47</c:v>
                </c:pt>
                <c:pt idx="78">
                  <c:v>49</c:v>
                </c:pt>
                <c:pt idx="79">
                  <c:v>47</c:v>
                </c:pt>
                <c:pt idx="80">
                  <c:v>50</c:v>
                </c:pt>
                <c:pt idx="81">
                  <c:v>46</c:v>
                </c:pt>
                <c:pt idx="82">
                  <c:v>35</c:v>
                </c:pt>
                <c:pt idx="83">
                  <c:v>37</c:v>
                </c:pt>
                <c:pt idx="84">
                  <c:v>37</c:v>
                </c:pt>
                <c:pt idx="85">
                  <c:v>33</c:v>
                </c:pt>
                <c:pt idx="86">
                  <c:v>40</c:v>
                </c:pt>
                <c:pt idx="87">
                  <c:v>40</c:v>
                </c:pt>
                <c:pt idx="88">
                  <c:v>44</c:v>
                </c:pt>
                <c:pt idx="89">
                  <c:v>46</c:v>
                </c:pt>
                <c:pt idx="90">
                  <c:v>50</c:v>
                </c:pt>
                <c:pt idx="91">
                  <c:v>51</c:v>
                </c:pt>
                <c:pt idx="92">
                  <c:v>50</c:v>
                </c:pt>
                <c:pt idx="93">
                  <c:v>51</c:v>
                </c:pt>
                <c:pt idx="94">
                  <c:v>51</c:v>
                </c:pt>
                <c:pt idx="95">
                  <c:v>56</c:v>
                </c:pt>
                <c:pt idx="96">
                  <c:v>58</c:v>
                </c:pt>
                <c:pt idx="97">
                  <c:v>52</c:v>
                </c:pt>
                <c:pt idx="98">
                  <c:v>55</c:v>
                </c:pt>
                <c:pt idx="99">
                  <c:v>51</c:v>
                </c:pt>
                <c:pt idx="100">
                  <c:v>52</c:v>
                </c:pt>
                <c:pt idx="101">
                  <c:v>51</c:v>
                </c:pt>
                <c:pt idx="102">
                  <c:v>52</c:v>
                </c:pt>
                <c:pt idx="103">
                  <c:v>48</c:v>
                </c:pt>
                <c:pt idx="104">
                  <c:v>48</c:v>
                </c:pt>
                <c:pt idx="105">
                  <c:v>45</c:v>
                </c:pt>
                <c:pt idx="106">
                  <c:v>46</c:v>
                </c:pt>
                <c:pt idx="107">
                  <c:v>48</c:v>
                </c:pt>
                <c:pt idx="108">
                  <c:v>44</c:v>
                </c:pt>
                <c:pt idx="109">
                  <c:v>49</c:v>
                </c:pt>
                <c:pt idx="110">
                  <c:v>47</c:v>
                </c:pt>
                <c:pt idx="111">
                  <c:v>38</c:v>
                </c:pt>
                <c:pt idx="112">
                  <c:v>42</c:v>
                </c:pt>
                <c:pt idx="113">
                  <c:v>39</c:v>
                </c:pt>
                <c:pt idx="114">
                  <c:v>42</c:v>
                </c:pt>
                <c:pt idx="115">
                  <c:v>43</c:v>
                </c:pt>
                <c:pt idx="116">
                  <c:v>44</c:v>
                </c:pt>
                <c:pt idx="117">
                  <c:v>37</c:v>
                </c:pt>
                <c:pt idx="118">
                  <c:v>35</c:v>
                </c:pt>
                <c:pt idx="119">
                  <c:v>37</c:v>
                </c:pt>
                <c:pt idx="120">
                  <c:v>36</c:v>
                </c:pt>
                <c:pt idx="121">
                  <c:v>39</c:v>
                </c:pt>
                <c:pt idx="122">
                  <c:v>39</c:v>
                </c:pt>
                <c:pt idx="123">
                  <c:v>34</c:v>
                </c:pt>
                <c:pt idx="124">
                  <c:v>35</c:v>
                </c:pt>
                <c:pt idx="125">
                  <c:v>31</c:v>
                </c:pt>
                <c:pt idx="126">
                  <c:v>34</c:v>
                </c:pt>
                <c:pt idx="127">
                  <c:v>34</c:v>
                </c:pt>
                <c:pt idx="128">
                  <c:v>33</c:v>
                </c:pt>
                <c:pt idx="129">
                  <c:v>32</c:v>
                </c:pt>
                <c:pt idx="130">
                  <c:v>20</c:v>
                </c:pt>
                <c:pt idx="131">
                  <c:v>23</c:v>
                </c:pt>
                <c:pt idx="132">
                  <c:v>24</c:v>
                </c:pt>
                <c:pt idx="133">
                  <c:v>24</c:v>
                </c:pt>
                <c:pt idx="134">
                  <c:v>29</c:v>
                </c:pt>
                <c:pt idx="135">
                  <c:v>27</c:v>
                </c:pt>
                <c:pt idx="136">
                  <c:v>25</c:v>
                </c:pt>
                <c:pt idx="137">
                  <c:v>31</c:v>
                </c:pt>
                <c:pt idx="138">
                  <c:v>29</c:v>
                </c:pt>
                <c:pt idx="139">
                  <c:v>24</c:v>
                </c:pt>
                <c:pt idx="140">
                  <c:v>27</c:v>
                </c:pt>
                <c:pt idx="141">
                  <c:v>30</c:v>
                </c:pt>
                <c:pt idx="142">
                  <c:v>40</c:v>
                </c:pt>
                <c:pt idx="143">
                  <c:v>39</c:v>
                </c:pt>
                <c:pt idx="144">
                  <c:v>40</c:v>
                </c:pt>
                <c:pt idx="145">
                  <c:v>39</c:v>
                </c:pt>
                <c:pt idx="146">
                  <c:v>36</c:v>
                </c:pt>
                <c:pt idx="147">
                  <c:v>39</c:v>
                </c:pt>
                <c:pt idx="148">
                  <c:v>40</c:v>
                </c:pt>
                <c:pt idx="149">
                  <c:v>35</c:v>
                </c:pt>
                <c:pt idx="150">
                  <c:v>36</c:v>
                </c:pt>
                <c:pt idx="151">
                  <c:v>33</c:v>
                </c:pt>
                <c:pt idx="152">
                  <c:v>34</c:v>
                </c:pt>
                <c:pt idx="153">
                  <c:v>35</c:v>
                </c:pt>
                <c:pt idx="154">
                  <c:v>31</c:v>
                </c:pt>
                <c:pt idx="155">
                  <c:v>32</c:v>
                </c:pt>
                <c:pt idx="156">
                  <c:v>35</c:v>
                </c:pt>
                <c:pt idx="157">
                  <c:v>34</c:v>
                </c:pt>
                <c:pt idx="158">
                  <c:v>34</c:v>
                </c:pt>
                <c:pt idx="159">
                  <c:v>34</c:v>
                </c:pt>
                <c:pt idx="160">
                  <c:v>35</c:v>
                </c:pt>
                <c:pt idx="161">
                  <c:v>29</c:v>
                </c:pt>
                <c:pt idx="162">
                  <c:v>32</c:v>
                </c:pt>
                <c:pt idx="163">
                  <c:v>32</c:v>
                </c:pt>
                <c:pt idx="164">
                  <c:v>31</c:v>
                </c:pt>
                <c:pt idx="165">
                  <c:v>34</c:v>
                </c:pt>
                <c:pt idx="166">
                  <c:v>36</c:v>
                </c:pt>
                <c:pt idx="167">
                  <c:v>38</c:v>
                </c:pt>
                <c:pt idx="168">
                  <c:v>42</c:v>
                </c:pt>
                <c:pt idx="169">
                  <c:v>42</c:v>
                </c:pt>
                <c:pt idx="170">
                  <c:v>40</c:v>
                </c:pt>
                <c:pt idx="171">
                  <c:v>39</c:v>
                </c:pt>
                <c:pt idx="172">
                  <c:v>39</c:v>
                </c:pt>
                <c:pt idx="173">
                  <c:v>43</c:v>
                </c:pt>
                <c:pt idx="174">
                  <c:v>44</c:v>
                </c:pt>
                <c:pt idx="175">
                  <c:v>40</c:v>
                </c:pt>
                <c:pt idx="176">
                  <c:v>38</c:v>
                </c:pt>
                <c:pt idx="177">
                  <c:v>40</c:v>
                </c:pt>
                <c:pt idx="178">
                  <c:v>41</c:v>
                </c:pt>
                <c:pt idx="179">
                  <c:v>39</c:v>
                </c:pt>
                <c:pt idx="180">
                  <c:v>35</c:v>
                </c:pt>
                <c:pt idx="181">
                  <c:v>34</c:v>
                </c:pt>
                <c:pt idx="182">
                  <c:v>36</c:v>
                </c:pt>
                <c:pt idx="183">
                  <c:v>33</c:v>
                </c:pt>
                <c:pt idx="184">
                  <c:v>38</c:v>
                </c:pt>
                <c:pt idx="185">
                  <c:v>38</c:v>
                </c:pt>
                <c:pt idx="186">
                  <c:v>41</c:v>
                </c:pt>
                <c:pt idx="187">
                  <c:v>39</c:v>
                </c:pt>
                <c:pt idx="188">
                  <c:v>39</c:v>
                </c:pt>
                <c:pt idx="189">
                  <c:v>44</c:v>
                </c:pt>
                <c:pt idx="190">
                  <c:v>41</c:v>
                </c:pt>
                <c:pt idx="191">
                  <c:v>41</c:v>
                </c:pt>
                <c:pt idx="192">
                  <c:v>42</c:v>
                </c:pt>
                <c:pt idx="193">
                  <c:v>43</c:v>
                </c:pt>
                <c:pt idx="194">
                  <c:v>41</c:v>
                </c:pt>
                <c:pt idx="195">
                  <c:v>40</c:v>
                </c:pt>
                <c:pt idx="196">
                  <c:v>43</c:v>
                </c:pt>
                <c:pt idx="197">
                  <c:v>41</c:v>
                </c:pt>
                <c:pt idx="198">
                  <c:v>43</c:v>
                </c:pt>
                <c:pt idx="199">
                  <c:v>43</c:v>
                </c:pt>
                <c:pt idx="200">
                  <c:v>43</c:v>
                </c:pt>
                <c:pt idx="201">
                  <c:v>41</c:v>
                </c:pt>
                <c:pt idx="202">
                  <c:v>39</c:v>
                </c:pt>
                <c:pt idx="203">
                  <c:v>41</c:v>
                </c:pt>
                <c:pt idx="204">
                  <c:v>37</c:v>
                </c:pt>
                <c:pt idx="205">
                  <c:v>26</c:v>
                </c:pt>
                <c:pt idx="206">
                  <c:v>26</c:v>
                </c:pt>
                <c:pt idx="207">
                  <c:v>23</c:v>
                </c:pt>
                <c:pt idx="208">
                  <c:v>22</c:v>
                </c:pt>
                <c:pt idx="209">
                  <c:v>26</c:v>
                </c:pt>
                <c:pt idx="210">
                  <c:v>22</c:v>
                </c:pt>
                <c:pt idx="211">
                  <c:v>22</c:v>
                </c:pt>
                <c:pt idx="212">
                  <c:v>23</c:v>
                </c:pt>
                <c:pt idx="213">
                  <c:v>22</c:v>
                </c:pt>
                <c:pt idx="214">
                  <c:v>27</c:v>
                </c:pt>
                <c:pt idx="215">
                  <c:v>27</c:v>
                </c:pt>
                <c:pt idx="216">
                  <c:v>29</c:v>
                </c:pt>
                <c:pt idx="217">
                  <c:v>25</c:v>
                </c:pt>
                <c:pt idx="218">
                  <c:v>23</c:v>
                </c:pt>
                <c:pt idx="219">
                  <c:v>23</c:v>
                </c:pt>
                <c:pt idx="220">
                  <c:v>22</c:v>
                </c:pt>
                <c:pt idx="221">
                  <c:v>23</c:v>
                </c:pt>
                <c:pt idx="222">
                  <c:v>29</c:v>
                </c:pt>
                <c:pt idx="223">
                  <c:v>26</c:v>
                </c:pt>
                <c:pt idx="224">
                  <c:v>25</c:v>
                </c:pt>
                <c:pt idx="225">
                  <c:v>27</c:v>
                </c:pt>
                <c:pt idx="226">
                  <c:v>27</c:v>
                </c:pt>
                <c:pt idx="227">
                  <c:v>34</c:v>
                </c:pt>
                <c:pt idx="228">
                  <c:v>34</c:v>
                </c:pt>
                <c:pt idx="229">
                  <c:v>30</c:v>
                </c:pt>
                <c:pt idx="230">
                  <c:v>32</c:v>
                </c:pt>
                <c:pt idx="231">
                  <c:v>33</c:v>
                </c:pt>
                <c:pt idx="232">
                  <c:v>33</c:v>
                </c:pt>
                <c:pt idx="233">
                  <c:v>37</c:v>
                </c:pt>
                <c:pt idx="234">
                  <c:v>33</c:v>
                </c:pt>
                <c:pt idx="235">
                  <c:v>32</c:v>
                </c:pt>
                <c:pt idx="236">
                  <c:v>30</c:v>
                </c:pt>
              </c:numCache>
            </c:numRef>
          </c:val>
        </c:ser>
        <c:ser>
          <c:idx val="2"/>
          <c:order val="2"/>
          <c:tx>
            <c:strRef>
              <c:f>Лист1!$D$931</c:f>
              <c:strCache>
                <c:ptCount val="1"/>
                <c:pt idx="0">
                  <c:v>Difficult to answer</c:v>
                </c:pt>
              </c:strCache>
            </c:strRef>
          </c:tx>
          <c:spPr>
            <a:ln w="50800"/>
          </c:spPr>
          <c:marker>
            <c:symbol val="none"/>
          </c:marker>
          <c:cat>
            <c:numRef>
              <c:f>Лист1!$E$928:$IG$928</c:f>
              <c:numCache>
                <c:formatCode>[$-409]mmm\-yy;@</c:formatCode>
                <c:ptCount val="237"/>
                <c:pt idx="0">
                  <c:v>35247</c:v>
                </c:pt>
                <c:pt idx="1">
                  <c:v>35309</c:v>
                </c:pt>
                <c:pt idx="2">
                  <c:v>35370</c:v>
                </c:pt>
                <c:pt idx="3">
                  <c:v>35431</c:v>
                </c:pt>
                <c:pt idx="4">
                  <c:v>35462</c:v>
                </c:pt>
                <c:pt idx="5">
                  <c:v>35490</c:v>
                </c:pt>
                <c:pt idx="6">
                  <c:v>35521</c:v>
                </c:pt>
                <c:pt idx="7">
                  <c:v>35551</c:v>
                </c:pt>
                <c:pt idx="8">
                  <c:v>35582</c:v>
                </c:pt>
                <c:pt idx="9">
                  <c:v>35643</c:v>
                </c:pt>
                <c:pt idx="10">
                  <c:v>35674</c:v>
                </c:pt>
                <c:pt idx="11">
                  <c:v>35704</c:v>
                </c:pt>
                <c:pt idx="12">
                  <c:v>35735</c:v>
                </c:pt>
                <c:pt idx="13">
                  <c:v>35765</c:v>
                </c:pt>
                <c:pt idx="14">
                  <c:v>35796</c:v>
                </c:pt>
                <c:pt idx="15">
                  <c:v>35827</c:v>
                </c:pt>
                <c:pt idx="16">
                  <c:v>35855</c:v>
                </c:pt>
                <c:pt idx="17">
                  <c:v>35886</c:v>
                </c:pt>
                <c:pt idx="18">
                  <c:v>35916</c:v>
                </c:pt>
                <c:pt idx="19">
                  <c:v>35947</c:v>
                </c:pt>
                <c:pt idx="20">
                  <c:v>35977</c:v>
                </c:pt>
                <c:pt idx="21">
                  <c:v>36008</c:v>
                </c:pt>
                <c:pt idx="22">
                  <c:v>36039</c:v>
                </c:pt>
                <c:pt idx="23">
                  <c:v>36069</c:v>
                </c:pt>
                <c:pt idx="24">
                  <c:v>36100</c:v>
                </c:pt>
                <c:pt idx="25">
                  <c:v>36130</c:v>
                </c:pt>
                <c:pt idx="26">
                  <c:v>36161</c:v>
                </c:pt>
                <c:pt idx="27">
                  <c:v>36192</c:v>
                </c:pt>
                <c:pt idx="28">
                  <c:v>36220</c:v>
                </c:pt>
                <c:pt idx="29">
                  <c:v>36251</c:v>
                </c:pt>
                <c:pt idx="30">
                  <c:v>36281</c:v>
                </c:pt>
                <c:pt idx="31">
                  <c:v>36312</c:v>
                </c:pt>
                <c:pt idx="32">
                  <c:v>36342</c:v>
                </c:pt>
                <c:pt idx="33">
                  <c:v>36373</c:v>
                </c:pt>
                <c:pt idx="34">
                  <c:v>36404</c:v>
                </c:pt>
                <c:pt idx="35">
                  <c:v>36434</c:v>
                </c:pt>
                <c:pt idx="36">
                  <c:v>36465</c:v>
                </c:pt>
                <c:pt idx="37">
                  <c:v>36495</c:v>
                </c:pt>
                <c:pt idx="38">
                  <c:v>36526</c:v>
                </c:pt>
                <c:pt idx="39">
                  <c:v>36557</c:v>
                </c:pt>
                <c:pt idx="40">
                  <c:v>36586</c:v>
                </c:pt>
                <c:pt idx="41">
                  <c:v>36617</c:v>
                </c:pt>
                <c:pt idx="42">
                  <c:v>36647</c:v>
                </c:pt>
                <c:pt idx="43">
                  <c:v>36708</c:v>
                </c:pt>
                <c:pt idx="44">
                  <c:v>36739</c:v>
                </c:pt>
                <c:pt idx="45">
                  <c:v>36770</c:v>
                </c:pt>
                <c:pt idx="46">
                  <c:v>36800</c:v>
                </c:pt>
                <c:pt idx="47">
                  <c:v>36831</c:v>
                </c:pt>
                <c:pt idx="48">
                  <c:v>36861</c:v>
                </c:pt>
                <c:pt idx="49">
                  <c:v>36892</c:v>
                </c:pt>
                <c:pt idx="50">
                  <c:v>36923</c:v>
                </c:pt>
                <c:pt idx="51">
                  <c:v>36951</c:v>
                </c:pt>
                <c:pt idx="52">
                  <c:v>36982</c:v>
                </c:pt>
                <c:pt idx="53">
                  <c:v>37012</c:v>
                </c:pt>
                <c:pt idx="54">
                  <c:v>37043</c:v>
                </c:pt>
                <c:pt idx="55">
                  <c:v>37073</c:v>
                </c:pt>
                <c:pt idx="56">
                  <c:v>37104</c:v>
                </c:pt>
                <c:pt idx="57">
                  <c:v>37135</c:v>
                </c:pt>
                <c:pt idx="58">
                  <c:v>37165</c:v>
                </c:pt>
                <c:pt idx="59">
                  <c:v>37196</c:v>
                </c:pt>
                <c:pt idx="60">
                  <c:v>37226</c:v>
                </c:pt>
                <c:pt idx="61">
                  <c:v>37257</c:v>
                </c:pt>
                <c:pt idx="62">
                  <c:v>37288</c:v>
                </c:pt>
                <c:pt idx="63">
                  <c:v>37316</c:v>
                </c:pt>
                <c:pt idx="64">
                  <c:v>37347</c:v>
                </c:pt>
                <c:pt idx="65">
                  <c:v>37377</c:v>
                </c:pt>
                <c:pt idx="66">
                  <c:v>37408</c:v>
                </c:pt>
                <c:pt idx="67">
                  <c:v>37438</c:v>
                </c:pt>
                <c:pt idx="68">
                  <c:v>37469</c:v>
                </c:pt>
                <c:pt idx="69">
                  <c:v>37500</c:v>
                </c:pt>
                <c:pt idx="70">
                  <c:v>37530</c:v>
                </c:pt>
                <c:pt idx="71">
                  <c:v>37591</c:v>
                </c:pt>
                <c:pt idx="72">
                  <c:v>37622</c:v>
                </c:pt>
                <c:pt idx="73">
                  <c:v>37653</c:v>
                </c:pt>
                <c:pt idx="74">
                  <c:v>37681</c:v>
                </c:pt>
                <c:pt idx="75">
                  <c:v>37712</c:v>
                </c:pt>
                <c:pt idx="76">
                  <c:v>37742</c:v>
                </c:pt>
                <c:pt idx="77">
                  <c:v>37803</c:v>
                </c:pt>
                <c:pt idx="78">
                  <c:v>37834</c:v>
                </c:pt>
                <c:pt idx="79">
                  <c:v>37865</c:v>
                </c:pt>
                <c:pt idx="80">
                  <c:v>37895</c:v>
                </c:pt>
                <c:pt idx="81">
                  <c:v>37926</c:v>
                </c:pt>
                <c:pt idx="82">
                  <c:v>37956</c:v>
                </c:pt>
                <c:pt idx="83">
                  <c:v>37987</c:v>
                </c:pt>
                <c:pt idx="84">
                  <c:v>38018</c:v>
                </c:pt>
                <c:pt idx="85">
                  <c:v>38047</c:v>
                </c:pt>
                <c:pt idx="86">
                  <c:v>38078</c:v>
                </c:pt>
                <c:pt idx="87">
                  <c:v>38108</c:v>
                </c:pt>
                <c:pt idx="88">
                  <c:v>38139</c:v>
                </c:pt>
                <c:pt idx="89">
                  <c:v>38169</c:v>
                </c:pt>
                <c:pt idx="90">
                  <c:v>38200</c:v>
                </c:pt>
                <c:pt idx="91">
                  <c:v>38231</c:v>
                </c:pt>
                <c:pt idx="92">
                  <c:v>38261</c:v>
                </c:pt>
                <c:pt idx="93">
                  <c:v>38292</c:v>
                </c:pt>
                <c:pt idx="94">
                  <c:v>38322</c:v>
                </c:pt>
                <c:pt idx="95">
                  <c:v>38353</c:v>
                </c:pt>
                <c:pt idx="96">
                  <c:v>38384</c:v>
                </c:pt>
                <c:pt idx="97">
                  <c:v>38412</c:v>
                </c:pt>
                <c:pt idx="98">
                  <c:v>38443</c:v>
                </c:pt>
                <c:pt idx="99">
                  <c:v>38473</c:v>
                </c:pt>
                <c:pt idx="100">
                  <c:v>38504</c:v>
                </c:pt>
                <c:pt idx="101">
                  <c:v>38534</c:v>
                </c:pt>
                <c:pt idx="102">
                  <c:v>38565</c:v>
                </c:pt>
                <c:pt idx="103">
                  <c:v>38596</c:v>
                </c:pt>
                <c:pt idx="104">
                  <c:v>38626</c:v>
                </c:pt>
                <c:pt idx="105">
                  <c:v>38657</c:v>
                </c:pt>
                <c:pt idx="106">
                  <c:v>38687</c:v>
                </c:pt>
                <c:pt idx="107">
                  <c:v>38718</c:v>
                </c:pt>
                <c:pt idx="108">
                  <c:v>38749</c:v>
                </c:pt>
                <c:pt idx="109">
                  <c:v>38777</c:v>
                </c:pt>
                <c:pt idx="110">
                  <c:v>38808</c:v>
                </c:pt>
                <c:pt idx="111">
                  <c:v>38838</c:v>
                </c:pt>
                <c:pt idx="112">
                  <c:v>38869</c:v>
                </c:pt>
                <c:pt idx="113">
                  <c:v>38899</c:v>
                </c:pt>
                <c:pt idx="114">
                  <c:v>38930</c:v>
                </c:pt>
                <c:pt idx="115">
                  <c:v>38961</c:v>
                </c:pt>
                <c:pt idx="116">
                  <c:v>38991</c:v>
                </c:pt>
                <c:pt idx="117">
                  <c:v>39022</c:v>
                </c:pt>
                <c:pt idx="118">
                  <c:v>39052</c:v>
                </c:pt>
                <c:pt idx="119">
                  <c:v>39083</c:v>
                </c:pt>
                <c:pt idx="120">
                  <c:v>39114</c:v>
                </c:pt>
                <c:pt idx="121">
                  <c:v>39142</c:v>
                </c:pt>
                <c:pt idx="122">
                  <c:v>39173</c:v>
                </c:pt>
                <c:pt idx="123">
                  <c:v>39203</c:v>
                </c:pt>
                <c:pt idx="124">
                  <c:v>39234</c:v>
                </c:pt>
                <c:pt idx="125">
                  <c:v>39264</c:v>
                </c:pt>
                <c:pt idx="126">
                  <c:v>39295</c:v>
                </c:pt>
                <c:pt idx="127">
                  <c:v>39326</c:v>
                </c:pt>
                <c:pt idx="128">
                  <c:v>39356</c:v>
                </c:pt>
                <c:pt idx="129">
                  <c:v>39387</c:v>
                </c:pt>
                <c:pt idx="130">
                  <c:v>39417</c:v>
                </c:pt>
                <c:pt idx="131">
                  <c:v>39448</c:v>
                </c:pt>
                <c:pt idx="132">
                  <c:v>39479</c:v>
                </c:pt>
                <c:pt idx="133">
                  <c:v>39508</c:v>
                </c:pt>
                <c:pt idx="134">
                  <c:v>39539</c:v>
                </c:pt>
                <c:pt idx="135">
                  <c:v>39569</c:v>
                </c:pt>
                <c:pt idx="136">
                  <c:v>39600</c:v>
                </c:pt>
                <c:pt idx="137">
                  <c:v>39630</c:v>
                </c:pt>
                <c:pt idx="138">
                  <c:v>39661</c:v>
                </c:pt>
                <c:pt idx="139">
                  <c:v>39692</c:v>
                </c:pt>
                <c:pt idx="140">
                  <c:v>39722</c:v>
                </c:pt>
                <c:pt idx="141">
                  <c:v>39753</c:v>
                </c:pt>
                <c:pt idx="142">
                  <c:v>39783</c:v>
                </c:pt>
                <c:pt idx="143">
                  <c:v>39814</c:v>
                </c:pt>
                <c:pt idx="144">
                  <c:v>39845</c:v>
                </c:pt>
                <c:pt idx="145">
                  <c:v>39873</c:v>
                </c:pt>
                <c:pt idx="146">
                  <c:v>39904</c:v>
                </c:pt>
                <c:pt idx="147">
                  <c:v>39934</c:v>
                </c:pt>
                <c:pt idx="148">
                  <c:v>39965</c:v>
                </c:pt>
                <c:pt idx="149">
                  <c:v>39995</c:v>
                </c:pt>
                <c:pt idx="150">
                  <c:v>40026</c:v>
                </c:pt>
                <c:pt idx="151">
                  <c:v>40057</c:v>
                </c:pt>
                <c:pt idx="152">
                  <c:v>40087</c:v>
                </c:pt>
                <c:pt idx="153">
                  <c:v>40118</c:v>
                </c:pt>
                <c:pt idx="154">
                  <c:v>40148</c:v>
                </c:pt>
                <c:pt idx="155">
                  <c:v>40179</c:v>
                </c:pt>
                <c:pt idx="156">
                  <c:v>40210</c:v>
                </c:pt>
                <c:pt idx="157">
                  <c:v>40238</c:v>
                </c:pt>
                <c:pt idx="158">
                  <c:v>40269</c:v>
                </c:pt>
                <c:pt idx="159">
                  <c:v>40299</c:v>
                </c:pt>
                <c:pt idx="160">
                  <c:v>40330</c:v>
                </c:pt>
                <c:pt idx="161">
                  <c:v>40360</c:v>
                </c:pt>
                <c:pt idx="162">
                  <c:v>40391</c:v>
                </c:pt>
                <c:pt idx="163">
                  <c:v>40422</c:v>
                </c:pt>
                <c:pt idx="164">
                  <c:v>40452</c:v>
                </c:pt>
                <c:pt idx="165">
                  <c:v>40483</c:v>
                </c:pt>
                <c:pt idx="166">
                  <c:v>40513</c:v>
                </c:pt>
                <c:pt idx="167">
                  <c:v>40544</c:v>
                </c:pt>
                <c:pt idx="168">
                  <c:v>40575</c:v>
                </c:pt>
                <c:pt idx="169">
                  <c:v>40603</c:v>
                </c:pt>
                <c:pt idx="170">
                  <c:v>40634</c:v>
                </c:pt>
                <c:pt idx="171">
                  <c:v>40664</c:v>
                </c:pt>
                <c:pt idx="172">
                  <c:v>40695</c:v>
                </c:pt>
                <c:pt idx="173">
                  <c:v>40725</c:v>
                </c:pt>
                <c:pt idx="174">
                  <c:v>40756</c:v>
                </c:pt>
                <c:pt idx="175">
                  <c:v>40787</c:v>
                </c:pt>
                <c:pt idx="176">
                  <c:v>40817</c:v>
                </c:pt>
                <c:pt idx="177">
                  <c:v>40848</c:v>
                </c:pt>
                <c:pt idx="178">
                  <c:v>40878</c:v>
                </c:pt>
                <c:pt idx="179">
                  <c:v>40909</c:v>
                </c:pt>
                <c:pt idx="180">
                  <c:v>40940</c:v>
                </c:pt>
                <c:pt idx="181">
                  <c:v>40969</c:v>
                </c:pt>
                <c:pt idx="182">
                  <c:v>41000</c:v>
                </c:pt>
                <c:pt idx="183">
                  <c:v>41030</c:v>
                </c:pt>
                <c:pt idx="184">
                  <c:v>41061</c:v>
                </c:pt>
                <c:pt idx="185">
                  <c:v>41091</c:v>
                </c:pt>
                <c:pt idx="186">
                  <c:v>41122</c:v>
                </c:pt>
                <c:pt idx="187">
                  <c:v>41153</c:v>
                </c:pt>
                <c:pt idx="188">
                  <c:v>41183</c:v>
                </c:pt>
                <c:pt idx="189">
                  <c:v>41214</c:v>
                </c:pt>
                <c:pt idx="190">
                  <c:v>41244</c:v>
                </c:pt>
                <c:pt idx="191">
                  <c:v>41275</c:v>
                </c:pt>
                <c:pt idx="192">
                  <c:v>41306</c:v>
                </c:pt>
                <c:pt idx="193">
                  <c:v>41334</c:v>
                </c:pt>
                <c:pt idx="194">
                  <c:v>41365</c:v>
                </c:pt>
                <c:pt idx="195">
                  <c:v>41395</c:v>
                </c:pt>
                <c:pt idx="196">
                  <c:v>41426</c:v>
                </c:pt>
                <c:pt idx="197">
                  <c:v>41456</c:v>
                </c:pt>
                <c:pt idx="198">
                  <c:v>41487</c:v>
                </c:pt>
                <c:pt idx="199">
                  <c:v>41518</c:v>
                </c:pt>
                <c:pt idx="200">
                  <c:v>41548</c:v>
                </c:pt>
                <c:pt idx="201">
                  <c:v>41579</c:v>
                </c:pt>
                <c:pt idx="202">
                  <c:v>41609</c:v>
                </c:pt>
                <c:pt idx="203">
                  <c:v>41640</c:v>
                </c:pt>
                <c:pt idx="204">
                  <c:v>41671</c:v>
                </c:pt>
                <c:pt idx="205">
                  <c:v>41699</c:v>
                </c:pt>
                <c:pt idx="206">
                  <c:v>41730</c:v>
                </c:pt>
                <c:pt idx="207">
                  <c:v>41760</c:v>
                </c:pt>
                <c:pt idx="208">
                  <c:v>41791</c:v>
                </c:pt>
                <c:pt idx="209">
                  <c:v>41821</c:v>
                </c:pt>
                <c:pt idx="210">
                  <c:v>41852</c:v>
                </c:pt>
                <c:pt idx="211">
                  <c:v>41883</c:v>
                </c:pt>
                <c:pt idx="212">
                  <c:v>41913</c:v>
                </c:pt>
                <c:pt idx="213">
                  <c:v>41944</c:v>
                </c:pt>
                <c:pt idx="214">
                  <c:v>41974</c:v>
                </c:pt>
                <c:pt idx="215">
                  <c:v>42005</c:v>
                </c:pt>
                <c:pt idx="216">
                  <c:v>42036</c:v>
                </c:pt>
                <c:pt idx="217">
                  <c:v>42064</c:v>
                </c:pt>
                <c:pt idx="218">
                  <c:v>42095</c:v>
                </c:pt>
                <c:pt idx="219">
                  <c:v>42125</c:v>
                </c:pt>
                <c:pt idx="220">
                  <c:v>42156</c:v>
                </c:pt>
                <c:pt idx="221">
                  <c:v>42186</c:v>
                </c:pt>
                <c:pt idx="222">
                  <c:v>42217</c:v>
                </c:pt>
                <c:pt idx="223">
                  <c:v>42248</c:v>
                </c:pt>
                <c:pt idx="224">
                  <c:v>42278</c:v>
                </c:pt>
                <c:pt idx="225">
                  <c:v>42309</c:v>
                </c:pt>
                <c:pt idx="226">
                  <c:v>42339</c:v>
                </c:pt>
                <c:pt idx="227">
                  <c:v>42370</c:v>
                </c:pt>
                <c:pt idx="228">
                  <c:v>42401</c:v>
                </c:pt>
                <c:pt idx="229">
                  <c:v>42430</c:v>
                </c:pt>
                <c:pt idx="230">
                  <c:v>42461</c:v>
                </c:pt>
                <c:pt idx="231">
                  <c:v>42491</c:v>
                </c:pt>
                <c:pt idx="232">
                  <c:v>42522</c:v>
                </c:pt>
                <c:pt idx="233">
                  <c:v>42552</c:v>
                </c:pt>
                <c:pt idx="234">
                  <c:v>42583</c:v>
                </c:pt>
                <c:pt idx="235">
                  <c:v>42614</c:v>
                </c:pt>
                <c:pt idx="236">
                  <c:v>42644</c:v>
                </c:pt>
              </c:numCache>
            </c:numRef>
          </c:cat>
          <c:val>
            <c:numRef>
              <c:f>Лист1!$E$931:$IG$931</c:f>
              <c:numCache>
                <c:formatCode>General</c:formatCode>
                <c:ptCount val="237"/>
                <c:pt idx="0">
                  <c:v>23</c:v>
                </c:pt>
                <c:pt idx="1">
                  <c:v>22</c:v>
                </c:pt>
                <c:pt idx="2">
                  <c:v>24</c:v>
                </c:pt>
                <c:pt idx="3">
                  <c:v>16</c:v>
                </c:pt>
                <c:pt idx="4">
                  <c:v>17</c:v>
                </c:pt>
                <c:pt idx="5">
                  <c:v>18</c:v>
                </c:pt>
                <c:pt idx="6">
                  <c:v>17</c:v>
                </c:pt>
                <c:pt idx="7">
                  <c:v>19</c:v>
                </c:pt>
                <c:pt idx="8">
                  <c:v>14</c:v>
                </c:pt>
                <c:pt idx="9">
                  <c:v>19</c:v>
                </c:pt>
                <c:pt idx="10">
                  <c:v>18</c:v>
                </c:pt>
                <c:pt idx="11">
                  <c:v>20</c:v>
                </c:pt>
                <c:pt idx="12">
                  <c:v>22</c:v>
                </c:pt>
                <c:pt idx="13">
                  <c:v>22</c:v>
                </c:pt>
                <c:pt idx="14">
                  <c:v>22</c:v>
                </c:pt>
                <c:pt idx="15">
                  <c:v>21</c:v>
                </c:pt>
                <c:pt idx="16">
                  <c:v>20</c:v>
                </c:pt>
                <c:pt idx="17">
                  <c:v>18</c:v>
                </c:pt>
                <c:pt idx="18">
                  <c:v>18</c:v>
                </c:pt>
                <c:pt idx="19">
                  <c:v>14</c:v>
                </c:pt>
                <c:pt idx="20">
                  <c:v>18</c:v>
                </c:pt>
                <c:pt idx="21">
                  <c:v>15</c:v>
                </c:pt>
                <c:pt idx="22">
                  <c:v>15</c:v>
                </c:pt>
                <c:pt idx="23">
                  <c:v>17</c:v>
                </c:pt>
                <c:pt idx="24">
                  <c:v>15</c:v>
                </c:pt>
                <c:pt idx="25">
                  <c:v>16</c:v>
                </c:pt>
                <c:pt idx="26">
                  <c:v>15</c:v>
                </c:pt>
                <c:pt idx="27">
                  <c:v>14</c:v>
                </c:pt>
                <c:pt idx="28">
                  <c:v>12</c:v>
                </c:pt>
                <c:pt idx="29">
                  <c:v>16</c:v>
                </c:pt>
                <c:pt idx="30">
                  <c:v>20</c:v>
                </c:pt>
                <c:pt idx="31">
                  <c:v>16</c:v>
                </c:pt>
                <c:pt idx="32">
                  <c:v>13</c:v>
                </c:pt>
                <c:pt idx="33">
                  <c:v>10</c:v>
                </c:pt>
                <c:pt idx="34">
                  <c:v>14</c:v>
                </c:pt>
                <c:pt idx="35">
                  <c:v>14</c:v>
                </c:pt>
                <c:pt idx="36">
                  <c:v>14</c:v>
                </c:pt>
                <c:pt idx="37">
                  <c:v>19</c:v>
                </c:pt>
                <c:pt idx="38">
                  <c:v>20</c:v>
                </c:pt>
                <c:pt idx="39">
                  <c:v>20</c:v>
                </c:pt>
                <c:pt idx="40">
                  <c:v>21</c:v>
                </c:pt>
                <c:pt idx="41">
                  <c:v>20</c:v>
                </c:pt>
                <c:pt idx="42">
                  <c:v>23</c:v>
                </c:pt>
                <c:pt idx="43">
                  <c:v>20</c:v>
                </c:pt>
                <c:pt idx="44">
                  <c:v>19</c:v>
                </c:pt>
                <c:pt idx="45">
                  <c:v>19</c:v>
                </c:pt>
                <c:pt idx="46">
                  <c:v>20</c:v>
                </c:pt>
                <c:pt idx="47">
                  <c:v>16</c:v>
                </c:pt>
                <c:pt idx="48">
                  <c:v>19</c:v>
                </c:pt>
                <c:pt idx="49">
                  <c:v>20</c:v>
                </c:pt>
                <c:pt idx="50">
                  <c:v>19</c:v>
                </c:pt>
                <c:pt idx="51">
                  <c:v>17</c:v>
                </c:pt>
                <c:pt idx="52">
                  <c:v>18</c:v>
                </c:pt>
                <c:pt idx="53">
                  <c:v>20</c:v>
                </c:pt>
                <c:pt idx="54">
                  <c:v>18</c:v>
                </c:pt>
                <c:pt idx="55">
                  <c:v>21</c:v>
                </c:pt>
                <c:pt idx="56">
                  <c:v>21</c:v>
                </c:pt>
                <c:pt idx="57">
                  <c:v>20</c:v>
                </c:pt>
                <c:pt idx="58">
                  <c:v>20</c:v>
                </c:pt>
                <c:pt idx="59">
                  <c:v>17</c:v>
                </c:pt>
                <c:pt idx="60">
                  <c:v>17</c:v>
                </c:pt>
                <c:pt idx="61">
                  <c:v>18</c:v>
                </c:pt>
                <c:pt idx="62">
                  <c:v>18</c:v>
                </c:pt>
                <c:pt idx="63">
                  <c:v>16</c:v>
                </c:pt>
                <c:pt idx="64">
                  <c:v>18</c:v>
                </c:pt>
                <c:pt idx="65">
                  <c:v>16</c:v>
                </c:pt>
                <c:pt idx="66">
                  <c:v>13</c:v>
                </c:pt>
                <c:pt idx="67">
                  <c:v>20</c:v>
                </c:pt>
                <c:pt idx="68">
                  <c:v>16</c:v>
                </c:pt>
                <c:pt idx="69">
                  <c:v>15</c:v>
                </c:pt>
                <c:pt idx="70">
                  <c:v>19</c:v>
                </c:pt>
                <c:pt idx="71">
                  <c:v>17</c:v>
                </c:pt>
                <c:pt idx="72">
                  <c:v>13</c:v>
                </c:pt>
                <c:pt idx="73">
                  <c:v>14</c:v>
                </c:pt>
                <c:pt idx="74">
                  <c:v>15</c:v>
                </c:pt>
                <c:pt idx="75">
                  <c:v>13</c:v>
                </c:pt>
                <c:pt idx="76">
                  <c:v>16</c:v>
                </c:pt>
                <c:pt idx="77">
                  <c:v>14</c:v>
                </c:pt>
                <c:pt idx="78">
                  <c:v>15</c:v>
                </c:pt>
                <c:pt idx="79">
                  <c:v>15</c:v>
                </c:pt>
                <c:pt idx="80">
                  <c:v>16</c:v>
                </c:pt>
                <c:pt idx="81">
                  <c:v>14</c:v>
                </c:pt>
                <c:pt idx="82">
                  <c:v>14</c:v>
                </c:pt>
                <c:pt idx="83">
                  <c:v>13</c:v>
                </c:pt>
                <c:pt idx="84">
                  <c:v>10</c:v>
                </c:pt>
                <c:pt idx="85">
                  <c:v>13</c:v>
                </c:pt>
                <c:pt idx="86">
                  <c:v>13</c:v>
                </c:pt>
                <c:pt idx="87">
                  <c:v>12</c:v>
                </c:pt>
                <c:pt idx="88">
                  <c:v>14</c:v>
                </c:pt>
                <c:pt idx="89">
                  <c:v>13</c:v>
                </c:pt>
                <c:pt idx="90">
                  <c:v>12</c:v>
                </c:pt>
                <c:pt idx="91">
                  <c:v>12</c:v>
                </c:pt>
                <c:pt idx="92">
                  <c:v>11</c:v>
                </c:pt>
                <c:pt idx="93">
                  <c:v>11</c:v>
                </c:pt>
                <c:pt idx="94">
                  <c:v>13</c:v>
                </c:pt>
                <c:pt idx="95">
                  <c:v>13</c:v>
                </c:pt>
                <c:pt idx="96">
                  <c:v>11</c:v>
                </c:pt>
                <c:pt idx="97">
                  <c:v>14</c:v>
                </c:pt>
                <c:pt idx="98">
                  <c:v>12</c:v>
                </c:pt>
                <c:pt idx="99">
                  <c:v>12</c:v>
                </c:pt>
                <c:pt idx="100">
                  <c:v>14</c:v>
                </c:pt>
                <c:pt idx="101">
                  <c:v>17</c:v>
                </c:pt>
                <c:pt idx="102">
                  <c:v>14</c:v>
                </c:pt>
                <c:pt idx="103">
                  <c:v>16</c:v>
                </c:pt>
                <c:pt idx="104">
                  <c:v>19</c:v>
                </c:pt>
                <c:pt idx="105">
                  <c:v>16</c:v>
                </c:pt>
                <c:pt idx="106">
                  <c:v>16</c:v>
                </c:pt>
                <c:pt idx="107">
                  <c:v>18</c:v>
                </c:pt>
                <c:pt idx="108">
                  <c:v>16</c:v>
                </c:pt>
                <c:pt idx="109">
                  <c:v>17</c:v>
                </c:pt>
                <c:pt idx="110">
                  <c:v>19</c:v>
                </c:pt>
                <c:pt idx="111">
                  <c:v>19</c:v>
                </c:pt>
                <c:pt idx="112">
                  <c:v>17</c:v>
                </c:pt>
                <c:pt idx="113">
                  <c:v>17</c:v>
                </c:pt>
                <c:pt idx="114">
                  <c:v>15</c:v>
                </c:pt>
                <c:pt idx="115">
                  <c:v>17</c:v>
                </c:pt>
                <c:pt idx="116">
                  <c:v>18</c:v>
                </c:pt>
                <c:pt idx="117">
                  <c:v>20</c:v>
                </c:pt>
                <c:pt idx="118">
                  <c:v>21</c:v>
                </c:pt>
                <c:pt idx="119">
                  <c:v>17</c:v>
                </c:pt>
                <c:pt idx="120">
                  <c:v>17</c:v>
                </c:pt>
                <c:pt idx="121">
                  <c:v>17</c:v>
                </c:pt>
                <c:pt idx="122">
                  <c:v>18</c:v>
                </c:pt>
                <c:pt idx="123">
                  <c:v>17</c:v>
                </c:pt>
                <c:pt idx="124">
                  <c:v>15</c:v>
                </c:pt>
                <c:pt idx="125">
                  <c:v>20</c:v>
                </c:pt>
                <c:pt idx="126">
                  <c:v>19</c:v>
                </c:pt>
                <c:pt idx="127">
                  <c:v>18</c:v>
                </c:pt>
                <c:pt idx="128">
                  <c:v>17</c:v>
                </c:pt>
                <c:pt idx="129">
                  <c:v>13</c:v>
                </c:pt>
                <c:pt idx="130">
                  <c:v>16</c:v>
                </c:pt>
                <c:pt idx="131">
                  <c:v>16</c:v>
                </c:pt>
                <c:pt idx="132">
                  <c:v>15</c:v>
                </c:pt>
                <c:pt idx="133">
                  <c:v>16</c:v>
                </c:pt>
                <c:pt idx="134">
                  <c:v>16</c:v>
                </c:pt>
                <c:pt idx="135">
                  <c:v>14</c:v>
                </c:pt>
                <c:pt idx="136">
                  <c:v>18</c:v>
                </c:pt>
                <c:pt idx="137">
                  <c:v>14</c:v>
                </c:pt>
                <c:pt idx="138">
                  <c:v>16</c:v>
                </c:pt>
                <c:pt idx="139">
                  <c:v>15</c:v>
                </c:pt>
                <c:pt idx="140">
                  <c:v>19</c:v>
                </c:pt>
                <c:pt idx="141">
                  <c:v>22</c:v>
                </c:pt>
                <c:pt idx="142">
                  <c:v>18</c:v>
                </c:pt>
                <c:pt idx="143">
                  <c:v>19</c:v>
                </c:pt>
                <c:pt idx="144">
                  <c:v>19</c:v>
                </c:pt>
                <c:pt idx="145">
                  <c:v>20</c:v>
                </c:pt>
                <c:pt idx="146">
                  <c:v>21</c:v>
                </c:pt>
                <c:pt idx="147">
                  <c:v>19</c:v>
                </c:pt>
                <c:pt idx="148">
                  <c:v>15</c:v>
                </c:pt>
                <c:pt idx="149">
                  <c:v>17</c:v>
                </c:pt>
                <c:pt idx="150">
                  <c:v>20</c:v>
                </c:pt>
                <c:pt idx="151">
                  <c:v>18</c:v>
                </c:pt>
                <c:pt idx="152">
                  <c:v>17</c:v>
                </c:pt>
                <c:pt idx="153">
                  <c:v>22</c:v>
                </c:pt>
                <c:pt idx="154">
                  <c:v>19</c:v>
                </c:pt>
                <c:pt idx="155">
                  <c:v>22</c:v>
                </c:pt>
                <c:pt idx="156">
                  <c:v>17</c:v>
                </c:pt>
                <c:pt idx="157">
                  <c:v>18</c:v>
                </c:pt>
                <c:pt idx="158">
                  <c:v>19</c:v>
                </c:pt>
                <c:pt idx="159">
                  <c:v>19</c:v>
                </c:pt>
                <c:pt idx="160">
                  <c:v>18</c:v>
                </c:pt>
                <c:pt idx="161">
                  <c:v>21</c:v>
                </c:pt>
                <c:pt idx="162">
                  <c:v>20</c:v>
                </c:pt>
                <c:pt idx="163">
                  <c:v>18</c:v>
                </c:pt>
                <c:pt idx="164">
                  <c:v>18</c:v>
                </c:pt>
                <c:pt idx="165">
                  <c:v>19</c:v>
                </c:pt>
                <c:pt idx="166">
                  <c:v>17</c:v>
                </c:pt>
                <c:pt idx="167">
                  <c:v>17</c:v>
                </c:pt>
                <c:pt idx="168">
                  <c:v>16</c:v>
                </c:pt>
                <c:pt idx="169">
                  <c:v>18</c:v>
                </c:pt>
                <c:pt idx="170">
                  <c:v>18</c:v>
                </c:pt>
                <c:pt idx="171">
                  <c:v>17</c:v>
                </c:pt>
                <c:pt idx="172">
                  <c:v>20</c:v>
                </c:pt>
                <c:pt idx="173">
                  <c:v>17</c:v>
                </c:pt>
                <c:pt idx="174">
                  <c:v>20</c:v>
                </c:pt>
                <c:pt idx="175">
                  <c:v>18</c:v>
                </c:pt>
                <c:pt idx="176">
                  <c:v>19</c:v>
                </c:pt>
                <c:pt idx="177">
                  <c:v>19</c:v>
                </c:pt>
                <c:pt idx="178">
                  <c:v>21</c:v>
                </c:pt>
                <c:pt idx="179">
                  <c:v>21</c:v>
                </c:pt>
                <c:pt idx="180">
                  <c:v>19</c:v>
                </c:pt>
                <c:pt idx="181">
                  <c:v>16</c:v>
                </c:pt>
                <c:pt idx="182">
                  <c:v>18</c:v>
                </c:pt>
                <c:pt idx="183">
                  <c:v>18</c:v>
                </c:pt>
                <c:pt idx="184">
                  <c:v>18</c:v>
                </c:pt>
                <c:pt idx="185">
                  <c:v>18</c:v>
                </c:pt>
                <c:pt idx="186">
                  <c:v>18</c:v>
                </c:pt>
                <c:pt idx="187">
                  <c:v>19</c:v>
                </c:pt>
                <c:pt idx="188">
                  <c:v>18</c:v>
                </c:pt>
                <c:pt idx="189">
                  <c:v>16</c:v>
                </c:pt>
                <c:pt idx="190">
                  <c:v>18</c:v>
                </c:pt>
                <c:pt idx="191">
                  <c:v>17</c:v>
                </c:pt>
                <c:pt idx="192">
                  <c:v>17</c:v>
                </c:pt>
                <c:pt idx="193">
                  <c:v>16</c:v>
                </c:pt>
                <c:pt idx="194">
                  <c:v>18</c:v>
                </c:pt>
                <c:pt idx="195">
                  <c:v>20</c:v>
                </c:pt>
                <c:pt idx="196">
                  <c:v>16</c:v>
                </c:pt>
                <c:pt idx="197">
                  <c:v>18</c:v>
                </c:pt>
                <c:pt idx="198">
                  <c:v>17</c:v>
                </c:pt>
                <c:pt idx="199">
                  <c:v>17</c:v>
                </c:pt>
                <c:pt idx="200">
                  <c:v>18</c:v>
                </c:pt>
                <c:pt idx="201">
                  <c:v>19</c:v>
                </c:pt>
                <c:pt idx="202">
                  <c:v>20</c:v>
                </c:pt>
                <c:pt idx="203">
                  <c:v>17</c:v>
                </c:pt>
                <c:pt idx="204">
                  <c:v>16</c:v>
                </c:pt>
                <c:pt idx="205">
                  <c:v>15</c:v>
                </c:pt>
                <c:pt idx="206">
                  <c:v>16</c:v>
                </c:pt>
                <c:pt idx="207">
                  <c:v>17</c:v>
                </c:pt>
                <c:pt idx="208">
                  <c:v>17</c:v>
                </c:pt>
                <c:pt idx="209">
                  <c:v>19</c:v>
                </c:pt>
                <c:pt idx="210">
                  <c:v>14</c:v>
                </c:pt>
                <c:pt idx="211">
                  <c:v>17</c:v>
                </c:pt>
                <c:pt idx="212">
                  <c:v>17</c:v>
                </c:pt>
                <c:pt idx="213">
                  <c:v>19</c:v>
                </c:pt>
                <c:pt idx="214">
                  <c:v>18</c:v>
                </c:pt>
                <c:pt idx="215">
                  <c:v>18</c:v>
                </c:pt>
                <c:pt idx="216">
                  <c:v>17</c:v>
                </c:pt>
                <c:pt idx="217">
                  <c:v>19</c:v>
                </c:pt>
                <c:pt idx="218">
                  <c:v>18</c:v>
                </c:pt>
                <c:pt idx="219">
                  <c:v>17</c:v>
                </c:pt>
                <c:pt idx="220">
                  <c:v>14</c:v>
                </c:pt>
                <c:pt idx="221">
                  <c:v>18</c:v>
                </c:pt>
                <c:pt idx="222">
                  <c:v>17</c:v>
                </c:pt>
                <c:pt idx="223">
                  <c:v>19</c:v>
                </c:pt>
                <c:pt idx="224">
                  <c:v>14</c:v>
                </c:pt>
                <c:pt idx="225">
                  <c:v>18</c:v>
                </c:pt>
                <c:pt idx="226">
                  <c:v>16</c:v>
                </c:pt>
                <c:pt idx="227">
                  <c:v>21</c:v>
                </c:pt>
                <c:pt idx="228">
                  <c:v>15</c:v>
                </c:pt>
                <c:pt idx="229">
                  <c:v>19</c:v>
                </c:pt>
                <c:pt idx="230">
                  <c:v>19</c:v>
                </c:pt>
                <c:pt idx="231">
                  <c:v>18</c:v>
                </c:pt>
                <c:pt idx="232">
                  <c:v>18</c:v>
                </c:pt>
                <c:pt idx="233">
                  <c:v>17</c:v>
                </c:pt>
                <c:pt idx="234">
                  <c:v>17</c:v>
                </c:pt>
                <c:pt idx="235">
                  <c:v>19</c:v>
                </c:pt>
                <c:pt idx="236">
                  <c:v>16</c:v>
                </c:pt>
              </c:numCache>
            </c:numRef>
          </c:val>
        </c:ser>
        <c:marker val="1"/>
        <c:axId val="80849920"/>
        <c:axId val="80864000"/>
      </c:lineChart>
      <c:dateAx>
        <c:axId val="80849920"/>
        <c:scaling>
          <c:orientation val="minMax"/>
          <c:max val="42644"/>
          <c:min val="35247"/>
        </c:scaling>
        <c:axPos val="b"/>
        <c:numFmt formatCode="[$-409]mmm\-yy;@" sourceLinked="1"/>
        <c:majorTickMark val="none"/>
        <c:minorTickMark val="out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80864000"/>
        <c:crosses val="autoZero"/>
        <c:auto val="1"/>
        <c:lblOffset val="100"/>
        <c:baseTimeUnit val="months"/>
        <c:majorUnit val="3"/>
        <c:majorTimeUnit val="months"/>
        <c:minorUnit val="3"/>
        <c:minorTimeUnit val="months"/>
      </c:dateAx>
      <c:valAx>
        <c:axId val="80864000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700"/>
            </a:pPr>
            <a:endParaRPr lang="ru-RU"/>
          </a:p>
        </c:txPr>
        <c:crossAx val="8084992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26543815571183316"/>
          <c:y val="0.90066980011097564"/>
          <c:w val="0.46912357568800978"/>
          <c:h val="8.1843983479426632E-2"/>
        </c:manualLayout>
      </c:layout>
      <c:txPr>
        <a:bodyPr/>
        <a:lstStyle/>
        <a:p>
          <a:pPr>
            <a:defRPr sz="1700"/>
          </a:pPr>
          <a:endParaRPr lang="ru-RU"/>
        </a:p>
      </c:txPr>
    </c:legend>
    <c:plotVisOnly val="1"/>
  </c:chart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4.2244203849518824E-2"/>
          <c:y val="2.7123890234724352E-2"/>
          <c:w val="0.91470024059492561"/>
          <c:h val="0.69301928616011443"/>
        </c:manualLayout>
      </c:layout>
      <c:lineChart>
        <c:grouping val="standard"/>
        <c:ser>
          <c:idx val="0"/>
          <c:order val="0"/>
          <c:tx>
            <c:strRef>
              <c:f>Лист1!$A$274</c:f>
              <c:strCache>
                <c:ptCount val="1"/>
                <c:pt idx="0">
                  <c:v>Вполне возможны</c:v>
                </c:pt>
              </c:strCache>
            </c:strRef>
          </c:tx>
          <c:spPr>
            <a:ln w="50800"/>
          </c:spPr>
          <c:marker>
            <c:symbol val="none"/>
          </c:marker>
          <c:cat>
            <c:numRef>
              <c:f>Лист1!$B$273:$DE$273</c:f>
              <c:numCache>
                <c:formatCode>mmm/yy</c:formatCode>
                <c:ptCount val="108"/>
                <c:pt idx="0">
                  <c:v>35490</c:v>
                </c:pt>
                <c:pt idx="1">
                  <c:v>35551</c:v>
                </c:pt>
                <c:pt idx="2">
                  <c:v>35612</c:v>
                </c:pt>
                <c:pt idx="3">
                  <c:v>35674</c:v>
                </c:pt>
                <c:pt idx="4">
                  <c:v>35735</c:v>
                </c:pt>
                <c:pt idx="5">
                  <c:v>35796</c:v>
                </c:pt>
                <c:pt idx="6">
                  <c:v>35855</c:v>
                </c:pt>
                <c:pt idx="7">
                  <c:v>35916</c:v>
                </c:pt>
                <c:pt idx="8">
                  <c:v>35977</c:v>
                </c:pt>
                <c:pt idx="9">
                  <c:v>36039</c:v>
                </c:pt>
                <c:pt idx="10">
                  <c:v>36100</c:v>
                </c:pt>
                <c:pt idx="11">
                  <c:v>36161</c:v>
                </c:pt>
                <c:pt idx="12">
                  <c:v>36220</c:v>
                </c:pt>
                <c:pt idx="13">
                  <c:v>36281</c:v>
                </c:pt>
                <c:pt idx="14">
                  <c:v>36342</c:v>
                </c:pt>
                <c:pt idx="15">
                  <c:v>36404</c:v>
                </c:pt>
                <c:pt idx="16">
                  <c:v>36465</c:v>
                </c:pt>
                <c:pt idx="17">
                  <c:v>36526</c:v>
                </c:pt>
                <c:pt idx="18">
                  <c:v>36586</c:v>
                </c:pt>
                <c:pt idx="19">
                  <c:v>36647</c:v>
                </c:pt>
                <c:pt idx="20">
                  <c:v>36708</c:v>
                </c:pt>
                <c:pt idx="21">
                  <c:v>36770</c:v>
                </c:pt>
                <c:pt idx="22">
                  <c:v>36831</c:v>
                </c:pt>
                <c:pt idx="23">
                  <c:v>36892</c:v>
                </c:pt>
                <c:pt idx="24">
                  <c:v>36951</c:v>
                </c:pt>
                <c:pt idx="25">
                  <c:v>37012</c:v>
                </c:pt>
                <c:pt idx="26">
                  <c:v>37073</c:v>
                </c:pt>
                <c:pt idx="27">
                  <c:v>37135</c:v>
                </c:pt>
                <c:pt idx="28">
                  <c:v>37165</c:v>
                </c:pt>
                <c:pt idx="29">
                  <c:v>37196</c:v>
                </c:pt>
                <c:pt idx="30">
                  <c:v>37257</c:v>
                </c:pt>
                <c:pt idx="31">
                  <c:v>37316</c:v>
                </c:pt>
                <c:pt idx="32">
                  <c:v>37377</c:v>
                </c:pt>
                <c:pt idx="33">
                  <c:v>37438</c:v>
                </c:pt>
                <c:pt idx="34">
                  <c:v>37500</c:v>
                </c:pt>
                <c:pt idx="35">
                  <c:v>37622</c:v>
                </c:pt>
                <c:pt idx="36">
                  <c:v>37681</c:v>
                </c:pt>
                <c:pt idx="37">
                  <c:v>37742</c:v>
                </c:pt>
                <c:pt idx="38">
                  <c:v>37803</c:v>
                </c:pt>
                <c:pt idx="39">
                  <c:v>37865</c:v>
                </c:pt>
                <c:pt idx="40">
                  <c:v>37926</c:v>
                </c:pt>
                <c:pt idx="41">
                  <c:v>37987</c:v>
                </c:pt>
                <c:pt idx="42">
                  <c:v>38047</c:v>
                </c:pt>
                <c:pt idx="43">
                  <c:v>38108</c:v>
                </c:pt>
                <c:pt idx="44">
                  <c:v>38169</c:v>
                </c:pt>
                <c:pt idx="45">
                  <c:v>38231</c:v>
                </c:pt>
                <c:pt idx="46">
                  <c:v>38292</c:v>
                </c:pt>
                <c:pt idx="47">
                  <c:v>38353</c:v>
                </c:pt>
                <c:pt idx="48">
                  <c:v>38412</c:v>
                </c:pt>
                <c:pt idx="49">
                  <c:v>38473</c:v>
                </c:pt>
                <c:pt idx="50">
                  <c:v>38534</c:v>
                </c:pt>
                <c:pt idx="51">
                  <c:v>38596</c:v>
                </c:pt>
                <c:pt idx="52">
                  <c:v>38657</c:v>
                </c:pt>
                <c:pt idx="53">
                  <c:v>38718</c:v>
                </c:pt>
                <c:pt idx="54">
                  <c:v>38777</c:v>
                </c:pt>
                <c:pt idx="55">
                  <c:v>38838</c:v>
                </c:pt>
                <c:pt idx="56">
                  <c:v>38899</c:v>
                </c:pt>
                <c:pt idx="57">
                  <c:v>38961</c:v>
                </c:pt>
                <c:pt idx="58">
                  <c:v>39022</c:v>
                </c:pt>
                <c:pt idx="59">
                  <c:v>39083</c:v>
                </c:pt>
                <c:pt idx="60">
                  <c:v>39142</c:v>
                </c:pt>
                <c:pt idx="61">
                  <c:v>39203</c:v>
                </c:pt>
                <c:pt idx="62">
                  <c:v>39264</c:v>
                </c:pt>
                <c:pt idx="63">
                  <c:v>39326</c:v>
                </c:pt>
                <c:pt idx="64">
                  <c:v>39387</c:v>
                </c:pt>
                <c:pt idx="65">
                  <c:v>39448</c:v>
                </c:pt>
                <c:pt idx="66">
                  <c:v>39508</c:v>
                </c:pt>
                <c:pt idx="67">
                  <c:v>39692</c:v>
                </c:pt>
                <c:pt idx="68">
                  <c:v>40026</c:v>
                </c:pt>
                <c:pt idx="69">
                  <c:v>40087</c:v>
                </c:pt>
                <c:pt idx="70">
                  <c:v>40148</c:v>
                </c:pt>
                <c:pt idx="71">
                  <c:v>40210</c:v>
                </c:pt>
                <c:pt idx="72">
                  <c:v>40269</c:v>
                </c:pt>
                <c:pt idx="73">
                  <c:v>40330</c:v>
                </c:pt>
                <c:pt idx="74">
                  <c:v>40391</c:v>
                </c:pt>
                <c:pt idx="75">
                  <c:v>40452</c:v>
                </c:pt>
                <c:pt idx="76">
                  <c:v>40513</c:v>
                </c:pt>
                <c:pt idx="77">
                  <c:v>40575</c:v>
                </c:pt>
                <c:pt idx="78">
                  <c:v>40634</c:v>
                </c:pt>
                <c:pt idx="79">
                  <c:v>40695</c:v>
                </c:pt>
                <c:pt idx="80">
                  <c:v>40756</c:v>
                </c:pt>
                <c:pt idx="81">
                  <c:v>40817</c:v>
                </c:pt>
                <c:pt idx="82">
                  <c:v>40878</c:v>
                </c:pt>
                <c:pt idx="83">
                  <c:v>40940</c:v>
                </c:pt>
                <c:pt idx="84">
                  <c:v>41000</c:v>
                </c:pt>
                <c:pt idx="85">
                  <c:v>41061</c:v>
                </c:pt>
                <c:pt idx="86">
                  <c:v>41122</c:v>
                </c:pt>
                <c:pt idx="87">
                  <c:v>41183</c:v>
                </c:pt>
                <c:pt idx="88">
                  <c:v>41244</c:v>
                </c:pt>
                <c:pt idx="89">
                  <c:v>41306</c:v>
                </c:pt>
                <c:pt idx="90">
                  <c:v>41365</c:v>
                </c:pt>
                <c:pt idx="91">
                  <c:v>41426</c:v>
                </c:pt>
                <c:pt idx="92">
                  <c:v>41487</c:v>
                </c:pt>
                <c:pt idx="93">
                  <c:v>41548</c:v>
                </c:pt>
                <c:pt idx="94">
                  <c:v>41609</c:v>
                </c:pt>
                <c:pt idx="95">
                  <c:v>41671</c:v>
                </c:pt>
                <c:pt idx="96">
                  <c:v>41730</c:v>
                </c:pt>
                <c:pt idx="97">
                  <c:v>41791</c:v>
                </c:pt>
                <c:pt idx="98">
                  <c:v>41852</c:v>
                </c:pt>
                <c:pt idx="99">
                  <c:v>41913</c:v>
                </c:pt>
                <c:pt idx="100">
                  <c:v>41974</c:v>
                </c:pt>
                <c:pt idx="101">
                  <c:v>42036</c:v>
                </c:pt>
                <c:pt idx="102">
                  <c:v>42095</c:v>
                </c:pt>
                <c:pt idx="103">
                  <c:v>42156</c:v>
                </c:pt>
                <c:pt idx="104">
                  <c:v>42217</c:v>
                </c:pt>
                <c:pt idx="105">
                  <c:v>42278</c:v>
                </c:pt>
                <c:pt idx="106">
                  <c:v>42339</c:v>
                </c:pt>
                <c:pt idx="107">
                  <c:v>42401</c:v>
                </c:pt>
              </c:numCache>
            </c:numRef>
          </c:cat>
          <c:val>
            <c:numRef>
              <c:f>Лист1!$B$274:$DE$274</c:f>
              <c:numCache>
                <c:formatCode>General</c:formatCode>
                <c:ptCount val="108"/>
                <c:pt idx="0">
                  <c:v>41</c:v>
                </c:pt>
                <c:pt idx="1">
                  <c:v>37</c:v>
                </c:pt>
                <c:pt idx="2">
                  <c:v>36</c:v>
                </c:pt>
                <c:pt idx="3">
                  <c:v>28</c:v>
                </c:pt>
                <c:pt idx="4">
                  <c:v>32</c:v>
                </c:pt>
                <c:pt idx="5">
                  <c:v>31</c:v>
                </c:pt>
                <c:pt idx="6">
                  <c:v>32</c:v>
                </c:pt>
                <c:pt idx="7">
                  <c:v>37</c:v>
                </c:pt>
                <c:pt idx="8">
                  <c:v>40</c:v>
                </c:pt>
                <c:pt idx="9">
                  <c:v>49</c:v>
                </c:pt>
                <c:pt idx="10">
                  <c:v>50</c:v>
                </c:pt>
                <c:pt idx="11">
                  <c:v>38</c:v>
                </c:pt>
                <c:pt idx="12">
                  <c:v>39</c:v>
                </c:pt>
                <c:pt idx="13">
                  <c:v>37</c:v>
                </c:pt>
                <c:pt idx="14">
                  <c:v>37</c:v>
                </c:pt>
                <c:pt idx="15">
                  <c:v>32</c:v>
                </c:pt>
                <c:pt idx="16">
                  <c:v>25</c:v>
                </c:pt>
                <c:pt idx="17">
                  <c:v>16</c:v>
                </c:pt>
                <c:pt idx="18">
                  <c:v>15</c:v>
                </c:pt>
                <c:pt idx="19">
                  <c:v>12</c:v>
                </c:pt>
                <c:pt idx="20">
                  <c:v>14</c:v>
                </c:pt>
                <c:pt idx="21">
                  <c:v>15</c:v>
                </c:pt>
                <c:pt idx="22">
                  <c:v>13</c:v>
                </c:pt>
                <c:pt idx="23">
                  <c:v>13</c:v>
                </c:pt>
                <c:pt idx="24">
                  <c:v>24</c:v>
                </c:pt>
                <c:pt idx="25">
                  <c:v>20</c:v>
                </c:pt>
                <c:pt idx="26">
                  <c:v>19</c:v>
                </c:pt>
                <c:pt idx="27">
                  <c:v>17</c:v>
                </c:pt>
                <c:pt idx="28">
                  <c:v>20</c:v>
                </c:pt>
                <c:pt idx="29">
                  <c:v>20</c:v>
                </c:pt>
                <c:pt idx="30">
                  <c:v>17</c:v>
                </c:pt>
                <c:pt idx="31">
                  <c:v>19</c:v>
                </c:pt>
                <c:pt idx="32">
                  <c:v>18</c:v>
                </c:pt>
                <c:pt idx="33">
                  <c:v>18</c:v>
                </c:pt>
                <c:pt idx="34">
                  <c:v>16</c:v>
                </c:pt>
                <c:pt idx="35">
                  <c:v>20</c:v>
                </c:pt>
                <c:pt idx="36">
                  <c:v>22</c:v>
                </c:pt>
                <c:pt idx="37">
                  <c:v>21</c:v>
                </c:pt>
                <c:pt idx="38">
                  <c:v>21</c:v>
                </c:pt>
                <c:pt idx="39">
                  <c:v>20</c:v>
                </c:pt>
                <c:pt idx="40">
                  <c:v>18</c:v>
                </c:pt>
                <c:pt idx="41">
                  <c:v>18</c:v>
                </c:pt>
                <c:pt idx="42">
                  <c:v>17</c:v>
                </c:pt>
                <c:pt idx="43">
                  <c:v>18</c:v>
                </c:pt>
                <c:pt idx="44">
                  <c:v>20</c:v>
                </c:pt>
                <c:pt idx="45">
                  <c:v>21</c:v>
                </c:pt>
                <c:pt idx="46">
                  <c:v>21</c:v>
                </c:pt>
                <c:pt idx="47">
                  <c:v>21</c:v>
                </c:pt>
                <c:pt idx="48">
                  <c:v>27</c:v>
                </c:pt>
                <c:pt idx="49">
                  <c:v>28</c:v>
                </c:pt>
                <c:pt idx="50">
                  <c:v>22</c:v>
                </c:pt>
                <c:pt idx="51">
                  <c:v>19</c:v>
                </c:pt>
                <c:pt idx="52">
                  <c:v>24</c:v>
                </c:pt>
                <c:pt idx="53">
                  <c:v>24</c:v>
                </c:pt>
                <c:pt idx="54">
                  <c:v>24</c:v>
                </c:pt>
                <c:pt idx="55">
                  <c:v>23</c:v>
                </c:pt>
                <c:pt idx="56">
                  <c:v>22</c:v>
                </c:pt>
                <c:pt idx="57">
                  <c:v>22</c:v>
                </c:pt>
                <c:pt idx="58">
                  <c:v>20</c:v>
                </c:pt>
                <c:pt idx="59">
                  <c:v>16</c:v>
                </c:pt>
                <c:pt idx="60">
                  <c:v>28</c:v>
                </c:pt>
                <c:pt idx="61">
                  <c:v>20</c:v>
                </c:pt>
                <c:pt idx="62">
                  <c:v>18</c:v>
                </c:pt>
                <c:pt idx="63">
                  <c:v>18</c:v>
                </c:pt>
                <c:pt idx="64">
                  <c:v>18</c:v>
                </c:pt>
                <c:pt idx="65">
                  <c:v>16</c:v>
                </c:pt>
                <c:pt idx="66">
                  <c:v>16</c:v>
                </c:pt>
                <c:pt idx="67">
                  <c:v>13</c:v>
                </c:pt>
                <c:pt idx="68">
                  <c:v>17</c:v>
                </c:pt>
                <c:pt idx="69">
                  <c:v>15</c:v>
                </c:pt>
                <c:pt idx="70">
                  <c:v>18</c:v>
                </c:pt>
                <c:pt idx="71">
                  <c:v>20</c:v>
                </c:pt>
                <c:pt idx="72">
                  <c:v>22</c:v>
                </c:pt>
                <c:pt idx="73">
                  <c:v>22</c:v>
                </c:pt>
                <c:pt idx="74">
                  <c:v>20</c:v>
                </c:pt>
                <c:pt idx="75">
                  <c:v>19</c:v>
                </c:pt>
                <c:pt idx="76">
                  <c:v>20</c:v>
                </c:pt>
                <c:pt idx="77">
                  <c:v>23</c:v>
                </c:pt>
                <c:pt idx="78">
                  <c:v>21</c:v>
                </c:pt>
                <c:pt idx="79">
                  <c:v>19</c:v>
                </c:pt>
                <c:pt idx="80">
                  <c:v>20</c:v>
                </c:pt>
                <c:pt idx="81">
                  <c:v>23</c:v>
                </c:pt>
                <c:pt idx="82">
                  <c:v>26</c:v>
                </c:pt>
                <c:pt idx="83">
                  <c:v>33</c:v>
                </c:pt>
                <c:pt idx="84">
                  <c:v>26</c:v>
                </c:pt>
                <c:pt idx="85">
                  <c:v>24</c:v>
                </c:pt>
                <c:pt idx="86">
                  <c:v>23</c:v>
                </c:pt>
                <c:pt idx="87">
                  <c:v>24</c:v>
                </c:pt>
                <c:pt idx="88">
                  <c:v>22</c:v>
                </c:pt>
                <c:pt idx="89">
                  <c:v>21</c:v>
                </c:pt>
                <c:pt idx="90">
                  <c:v>22</c:v>
                </c:pt>
                <c:pt idx="91">
                  <c:v>21</c:v>
                </c:pt>
                <c:pt idx="92">
                  <c:v>19</c:v>
                </c:pt>
                <c:pt idx="93">
                  <c:v>26</c:v>
                </c:pt>
                <c:pt idx="94">
                  <c:v>18</c:v>
                </c:pt>
                <c:pt idx="95">
                  <c:v>23</c:v>
                </c:pt>
                <c:pt idx="96">
                  <c:v>17</c:v>
                </c:pt>
                <c:pt idx="97">
                  <c:v>14</c:v>
                </c:pt>
                <c:pt idx="98">
                  <c:v>12</c:v>
                </c:pt>
                <c:pt idx="99">
                  <c:v>12</c:v>
                </c:pt>
                <c:pt idx="100">
                  <c:v>16</c:v>
                </c:pt>
                <c:pt idx="101">
                  <c:v>16</c:v>
                </c:pt>
                <c:pt idx="102">
                  <c:v>15</c:v>
                </c:pt>
                <c:pt idx="103">
                  <c:v>14</c:v>
                </c:pt>
                <c:pt idx="104">
                  <c:v>15</c:v>
                </c:pt>
                <c:pt idx="105">
                  <c:v>14</c:v>
                </c:pt>
                <c:pt idx="106">
                  <c:v>17</c:v>
                </c:pt>
                <c:pt idx="107">
                  <c:v>18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9CD-47DC-A4CE-DE36A4434FB9}"/>
            </c:ext>
          </c:extLst>
        </c:ser>
        <c:ser>
          <c:idx val="1"/>
          <c:order val="1"/>
          <c:tx>
            <c:strRef>
              <c:f>Лист1!$A$275</c:f>
              <c:strCache>
                <c:ptCount val="1"/>
                <c:pt idx="0">
                  <c:v>Приняли бы участие</c:v>
                </c:pt>
              </c:strCache>
            </c:strRef>
          </c:tx>
          <c:spPr>
            <a:ln w="50800"/>
          </c:spPr>
          <c:marker>
            <c:symbol val="none"/>
          </c:marker>
          <c:cat>
            <c:numRef>
              <c:f>Лист1!$B$273:$DE$273</c:f>
              <c:numCache>
                <c:formatCode>mmm/yy</c:formatCode>
                <c:ptCount val="108"/>
                <c:pt idx="0">
                  <c:v>35490</c:v>
                </c:pt>
                <c:pt idx="1">
                  <c:v>35551</c:v>
                </c:pt>
                <c:pt idx="2">
                  <c:v>35612</c:v>
                </c:pt>
                <c:pt idx="3">
                  <c:v>35674</c:v>
                </c:pt>
                <c:pt idx="4">
                  <c:v>35735</c:v>
                </c:pt>
                <c:pt idx="5">
                  <c:v>35796</c:v>
                </c:pt>
                <c:pt idx="6">
                  <c:v>35855</c:v>
                </c:pt>
                <c:pt idx="7">
                  <c:v>35916</c:v>
                </c:pt>
                <c:pt idx="8">
                  <c:v>35977</c:v>
                </c:pt>
                <c:pt idx="9">
                  <c:v>36039</c:v>
                </c:pt>
                <c:pt idx="10">
                  <c:v>36100</c:v>
                </c:pt>
                <c:pt idx="11">
                  <c:v>36161</c:v>
                </c:pt>
                <c:pt idx="12">
                  <c:v>36220</c:v>
                </c:pt>
                <c:pt idx="13">
                  <c:v>36281</c:v>
                </c:pt>
                <c:pt idx="14">
                  <c:v>36342</c:v>
                </c:pt>
                <c:pt idx="15">
                  <c:v>36404</c:v>
                </c:pt>
                <c:pt idx="16">
                  <c:v>36465</c:v>
                </c:pt>
                <c:pt idx="17">
                  <c:v>36526</c:v>
                </c:pt>
                <c:pt idx="18">
                  <c:v>36586</c:v>
                </c:pt>
                <c:pt idx="19">
                  <c:v>36647</c:v>
                </c:pt>
                <c:pt idx="20">
                  <c:v>36708</c:v>
                </c:pt>
                <c:pt idx="21">
                  <c:v>36770</c:v>
                </c:pt>
                <c:pt idx="22">
                  <c:v>36831</c:v>
                </c:pt>
                <c:pt idx="23">
                  <c:v>36892</c:v>
                </c:pt>
                <c:pt idx="24">
                  <c:v>36951</c:v>
                </c:pt>
                <c:pt idx="25">
                  <c:v>37012</c:v>
                </c:pt>
                <c:pt idx="26">
                  <c:v>37073</c:v>
                </c:pt>
                <c:pt idx="27">
                  <c:v>37135</c:v>
                </c:pt>
                <c:pt idx="28">
                  <c:v>37165</c:v>
                </c:pt>
                <c:pt idx="29">
                  <c:v>37196</c:v>
                </c:pt>
                <c:pt idx="30">
                  <c:v>37257</c:v>
                </c:pt>
                <c:pt idx="31">
                  <c:v>37316</c:v>
                </c:pt>
                <c:pt idx="32">
                  <c:v>37377</c:v>
                </c:pt>
                <c:pt idx="33">
                  <c:v>37438</c:v>
                </c:pt>
                <c:pt idx="34">
                  <c:v>37500</c:v>
                </c:pt>
                <c:pt idx="35">
                  <c:v>37622</c:v>
                </c:pt>
                <c:pt idx="36">
                  <c:v>37681</c:v>
                </c:pt>
                <c:pt idx="37">
                  <c:v>37742</c:v>
                </c:pt>
                <c:pt idx="38">
                  <c:v>37803</c:v>
                </c:pt>
                <c:pt idx="39">
                  <c:v>37865</c:v>
                </c:pt>
                <c:pt idx="40">
                  <c:v>37926</c:v>
                </c:pt>
                <c:pt idx="41">
                  <c:v>37987</c:v>
                </c:pt>
                <c:pt idx="42">
                  <c:v>38047</c:v>
                </c:pt>
                <c:pt idx="43">
                  <c:v>38108</c:v>
                </c:pt>
                <c:pt idx="44">
                  <c:v>38169</c:v>
                </c:pt>
                <c:pt idx="45">
                  <c:v>38231</c:v>
                </c:pt>
                <c:pt idx="46">
                  <c:v>38292</c:v>
                </c:pt>
                <c:pt idx="47">
                  <c:v>38353</c:v>
                </c:pt>
                <c:pt idx="48">
                  <c:v>38412</c:v>
                </c:pt>
                <c:pt idx="49">
                  <c:v>38473</c:v>
                </c:pt>
                <c:pt idx="50">
                  <c:v>38534</c:v>
                </c:pt>
                <c:pt idx="51">
                  <c:v>38596</c:v>
                </c:pt>
                <c:pt idx="52">
                  <c:v>38657</c:v>
                </c:pt>
                <c:pt idx="53">
                  <c:v>38718</c:v>
                </c:pt>
                <c:pt idx="54">
                  <c:v>38777</c:v>
                </c:pt>
                <c:pt idx="55">
                  <c:v>38838</c:v>
                </c:pt>
                <c:pt idx="56">
                  <c:v>38899</c:v>
                </c:pt>
                <c:pt idx="57">
                  <c:v>38961</c:v>
                </c:pt>
                <c:pt idx="58">
                  <c:v>39022</c:v>
                </c:pt>
                <c:pt idx="59">
                  <c:v>39083</c:v>
                </c:pt>
                <c:pt idx="60">
                  <c:v>39142</c:v>
                </c:pt>
                <c:pt idx="61">
                  <c:v>39203</c:v>
                </c:pt>
                <c:pt idx="62">
                  <c:v>39264</c:v>
                </c:pt>
                <c:pt idx="63">
                  <c:v>39326</c:v>
                </c:pt>
                <c:pt idx="64">
                  <c:v>39387</c:v>
                </c:pt>
                <c:pt idx="65">
                  <c:v>39448</c:v>
                </c:pt>
                <c:pt idx="66">
                  <c:v>39508</c:v>
                </c:pt>
                <c:pt idx="67">
                  <c:v>39692</c:v>
                </c:pt>
                <c:pt idx="68">
                  <c:v>40026</c:v>
                </c:pt>
                <c:pt idx="69">
                  <c:v>40087</c:v>
                </c:pt>
                <c:pt idx="70">
                  <c:v>40148</c:v>
                </c:pt>
                <c:pt idx="71">
                  <c:v>40210</c:v>
                </c:pt>
                <c:pt idx="72">
                  <c:v>40269</c:v>
                </c:pt>
                <c:pt idx="73">
                  <c:v>40330</c:v>
                </c:pt>
                <c:pt idx="74">
                  <c:v>40391</c:v>
                </c:pt>
                <c:pt idx="75">
                  <c:v>40452</c:v>
                </c:pt>
                <c:pt idx="76">
                  <c:v>40513</c:v>
                </c:pt>
                <c:pt idx="77">
                  <c:v>40575</c:v>
                </c:pt>
                <c:pt idx="78">
                  <c:v>40634</c:v>
                </c:pt>
                <c:pt idx="79">
                  <c:v>40695</c:v>
                </c:pt>
                <c:pt idx="80">
                  <c:v>40756</c:v>
                </c:pt>
                <c:pt idx="81">
                  <c:v>40817</c:v>
                </c:pt>
                <c:pt idx="82">
                  <c:v>40878</c:v>
                </c:pt>
                <c:pt idx="83">
                  <c:v>40940</c:v>
                </c:pt>
                <c:pt idx="84">
                  <c:v>41000</c:v>
                </c:pt>
                <c:pt idx="85">
                  <c:v>41061</c:v>
                </c:pt>
                <c:pt idx="86">
                  <c:v>41122</c:v>
                </c:pt>
                <c:pt idx="87">
                  <c:v>41183</c:v>
                </c:pt>
                <c:pt idx="88">
                  <c:v>41244</c:v>
                </c:pt>
                <c:pt idx="89">
                  <c:v>41306</c:v>
                </c:pt>
                <c:pt idx="90">
                  <c:v>41365</c:v>
                </c:pt>
                <c:pt idx="91">
                  <c:v>41426</c:v>
                </c:pt>
                <c:pt idx="92">
                  <c:v>41487</c:v>
                </c:pt>
                <c:pt idx="93">
                  <c:v>41548</c:v>
                </c:pt>
                <c:pt idx="94">
                  <c:v>41609</c:v>
                </c:pt>
                <c:pt idx="95">
                  <c:v>41671</c:v>
                </c:pt>
                <c:pt idx="96">
                  <c:v>41730</c:v>
                </c:pt>
                <c:pt idx="97">
                  <c:v>41791</c:v>
                </c:pt>
                <c:pt idx="98">
                  <c:v>41852</c:v>
                </c:pt>
                <c:pt idx="99">
                  <c:v>41913</c:v>
                </c:pt>
                <c:pt idx="100">
                  <c:v>41974</c:v>
                </c:pt>
                <c:pt idx="101">
                  <c:v>42036</c:v>
                </c:pt>
                <c:pt idx="102">
                  <c:v>42095</c:v>
                </c:pt>
                <c:pt idx="103">
                  <c:v>42156</c:v>
                </c:pt>
                <c:pt idx="104">
                  <c:v>42217</c:v>
                </c:pt>
                <c:pt idx="105">
                  <c:v>42278</c:v>
                </c:pt>
                <c:pt idx="106">
                  <c:v>42339</c:v>
                </c:pt>
                <c:pt idx="107">
                  <c:v>42401</c:v>
                </c:pt>
              </c:numCache>
            </c:numRef>
          </c:cat>
          <c:val>
            <c:numRef>
              <c:f>Лист1!$B$275:$DE$275</c:f>
              <c:numCache>
                <c:formatCode>General</c:formatCode>
                <c:ptCount val="108"/>
                <c:pt idx="68">
                  <c:v>13</c:v>
                </c:pt>
                <c:pt idx="69">
                  <c:v>9</c:v>
                </c:pt>
                <c:pt idx="70">
                  <c:v>11</c:v>
                </c:pt>
                <c:pt idx="71">
                  <c:v>13</c:v>
                </c:pt>
                <c:pt idx="72">
                  <c:v>14</c:v>
                </c:pt>
                <c:pt idx="73">
                  <c:v>13</c:v>
                </c:pt>
                <c:pt idx="74">
                  <c:v>12</c:v>
                </c:pt>
                <c:pt idx="75">
                  <c:v>13</c:v>
                </c:pt>
                <c:pt idx="76">
                  <c:v>13</c:v>
                </c:pt>
                <c:pt idx="77">
                  <c:v>13</c:v>
                </c:pt>
                <c:pt idx="78">
                  <c:v>19</c:v>
                </c:pt>
                <c:pt idx="79">
                  <c:v>11</c:v>
                </c:pt>
                <c:pt idx="80">
                  <c:v>15</c:v>
                </c:pt>
                <c:pt idx="81">
                  <c:v>15</c:v>
                </c:pt>
                <c:pt idx="82">
                  <c:v>17</c:v>
                </c:pt>
                <c:pt idx="83">
                  <c:v>14</c:v>
                </c:pt>
                <c:pt idx="84">
                  <c:v>12</c:v>
                </c:pt>
                <c:pt idx="85">
                  <c:v>11</c:v>
                </c:pt>
                <c:pt idx="86">
                  <c:v>11</c:v>
                </c:pt>
                <c:pt idx="87">
                  <c:v>11</c:v>
                </c:pt>
                <c:pt idx="88">
                  <c:v>11</c:v>
                </c:pt>
                <c:pt idx="89">
                  <c:v>12</c:v>
                </c:pt>
                <c:pt idx="90">
                  <c:v>12</c:v>
                </c:pt>
                <c:pt idx="91">
                  <c:v>11</c:v>
                </c:pt>
                <c:pt idx="92">
                  <c:v>10</c:v>
                </c:pt>
                <c:pt idx="93">
                  <c:v>14</c:v>
                </c:pt>
                <c:pt idx="94">
                  <c:v>9</c:v>
                </c:pt>
                <c:pt idx="95">
                  <c:v>10</c:v>
                </c:pt>
                <c:pt idx="96">
                  <c:v>10</c:v>
                </c:pt>
                <c:pt idx="97">
                  <c:v>9</c:v>
                </c:pt>
                <c:pt idx="98">
                  <c:v>7</c:v>
                </c:pt>
                <c:pt idx="99">
                  <c:v>8</c:v>
                </c:pt>
                <c:pt idx="100">
                  <c:v>9</c:v>
                </c:pt>
                <c:pt idx="101">
                  <c:v>10</c:v>
                </c:pt>
                <c:pt idx="102">
                  <c:v>11</c:v>
                </c:pt>
                <c:pt idx="103">
                  <c:v>8</c:v>
                </c:pt>
                <c:pt idx="104">
                  <c:v>10</c:v>
                </c:pt>
                <c:pt idx="105">
                  <c:v>8</c:v>
                </c:pt>
                <c:pt idx="106">
                  <c:v>10</c:v>
                </c:pt>
                <c:pt idx="107">
                  <c:v>12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9CD-47DC-A4CE-DE36A4434FB9}"/>
            </c:ext>
          </c:extLst>
        </c:ser>
        <c:marker val="1"/>
        <c:axId val="86857984"/>
        <c:axId val="86892544"/>
      </c:lineChart>
      <c:dateAx>
        <c:axId val="86857984"/>
        <c:scaling>
          <c:orientation val="minMax"/>
        </c:scaling>
        <c:axPos val="b"/>
        <c:numFmt formatCode="[$-409]mmm\-yy;@" sourceLinked="0"/>
        <c:tickLblPos val="nextTo"/>
        <c:txPr>
          <a:bodyPr/>
          <a:lstStyle/>
          <a:p>
            <a:pPr>
              <a:defRPr lang="en-US" sz="1400"/>
            </a:pPr>
            <a:endParaRPr lang="ru-RU"/>
          </a:p>
        </c:txPr>
        <c:crossAx val="86892544"/>
        <c:crosses val="autoZero"/>
        <c:lblOffset val="100"/>
        <c:baseTimeUnit val="months"/>
        <c:majorUnit val="8"/>
        <c:majorTimeUnit val="months"/>
      </c:dateAx>
      <c:valAx>
        <c:axId val="86892544"/>
        <c:scaling>
          <c:orientation val="minMax"/>
          <c:max val="60"/>
          <c:min val="0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lang="en-US" sz="1700"/>
            </a:pPr>
            <a:endParaRPr lang="ru-RU"/>
          </a:p>
        </c:txPr>
        <c:crossAx val="8685798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2262208005249344"/>
          <c:y val="0.92537955578098952"/>
          <c:w val="0.54755839895013059"/>
          <c:h val="5.893427949863559E-2"/>
        </c:manualLayout>
      </c:layout>
      <c:txPr>
        <a:bodyPr/>
        <a:lstStyle/>
        <a:p>
          <a:pPr>
            <a:defRPr lang="en-US" sz="1900"/>
          </a:pPr>
          <a:endParaRPr lang="ru-RU"/>
        </a:p>
      </c:txPr>
    </c:legend>
    <c:plotVisOnly val="1"/>
    <c:dispBlanksAs val="gap"/>
  </c:chart>
  <c:externalData r:id="rId2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5124723536493184E-2"/>
          <c:y val="8.2669533773360504E-2"/>
          <c:w val="0.90542556208667413"/>
          <c:h val="0.66630677214376499"/>
        </c:manualLayout>
      </c:layout>
      <c:lineChart>
        <c:grouping val="standard"/>
        <c:ser>
          <c:idx val="0"/>
          <c:order val="0"/>
          <c:tx>
            <c:strRef>
              <c:f>Лист1!$A$401</c:f>
              <c:strCache>
                <c:ptCount val="1"/>
                <c:pt idx="0">
                  <c:v>Да</c:v>
                </c:pt>
              </c:strCache>
            </c:strRef>
          </c:tx>
          <c:spPr>
            <a:ln w="92075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Лист1!$B$400:$N$400</c:f>
              <c:numCache>
                <c:formatCode>mmm/yy</c:formatCode>
                <c:ptCount val="13"/>
                <c:pt idx="0">
                  <c:v>38322</c:v>
                </c:pt>
                <c:pt idx="1">
                  <c:v>38596</c:v>
                </c:pt>
                <c:pt idx="2">
                  <c:v>38961</c:v>
                </c:pt>
                <c:pt idx="3">
                  <c:v>39326</c:v>
                </c:pt>
                <c:pt idx="4">
                  <c:v>40299</c:v>
                </c:pt>
                <c:pt idx="5">
                  <c:v>40452</c:v>
                </c:pt>
                <c:pt idx="6">
                  <c:v>40695</c:v>
                </c:pt>
                <c:pt idx="7">
                  <c:v>41061</c:v>
                </c:pt>
                <c:pt idx="8">
                  <c:v>39934</c:v>
                </c:pt>
                <c:pt idx="9">
                  <c:v>40299</c:v>
                </c:pt>
                <c:pt idx="10">
                  <c:v>41730</c:v>
                </c:pt>
                <c:pt idx="11">
                  <c:v>41883</c:v>
                </c:pt>
                <c:pt idx="12">
                  <c:v>42278</c:v>
                </c:pt>
              </c:numCache>
            </c:numRef>
          </c:cat>
          <c:val>
            <c:numRef>
              <c:f>Лист1!$B$401:$N$401</c:f>
              <c:numCache>
                <c:formatCode>General</c:formatCode>
                <c:ptCount val="13"/>
                <c:pt idx="0">
                  <c:v>59</c:v>
                </c:pt>
                <c:pt idx="1">
                  <c:v>53</c:v>
                </c:pt>
                <c:pt idx="2">
                  <c:v>55</c:v>
                </c:pt>
                <c:pt idx="3">
                  <c:v>52</c:v>
                </c:pt>
                <c:pt idx="4">
                  <c:v>50</c:v>
                </c:pt>
                <c:pt idx="5">
                  <c:v>56</c:v>
                </c:pt>
                <c:pt idx="6">
                  <c:v>51</c:v>
                </c:pt>
                <c:pt idx="7">
                  <c:v>43</c:v>
                </c:pt>
                <c:pt idx="8">
                  <c:v>54</c:v>
                </c:pt>
                <c:pt idx="9">
                  <c:v>50</c:v>
                </c:pt>
                <c:pt idx="10">
                  <c:v>21</c:v>
                </c:pt>
                <c:pt idx="11">
                  <c:v>16</c:v>
                </c:pt>
                <c:pt idx="12">
                  <c:v>23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1A0-4782-8C62-BDDA59A07F7C}"/>
            </c:ext>
          </c:extLst>
        </c:ser>
        <c:ser>
          <c:idx val="1"/>
          <c:order val="1"/>
          <c:tx>
            <c:strRef>
              <c:f>Лист1!$A$402</c:f>
              <c:strCache>
                <c:ptCount val="1"/>
                <c:pt idx="0">
                  <c:v>Нет</c:v>
                </c:pt>
              </c:strCache>
            </c:strRef>
          </c:tx>
          <c:spPr>
            <a:ln w="92075">
              <a:solidFill>
                <a:schemeClr val="accent2">
                  <a:lumMod val="75000"/>
                </a:schemeClr>
              </a:solidFill>
            </a:ln>
          </c:spPr>
          <c:marker>
            <c:symbol val="none"/>
          </c:marker>
          <c:cat>
            <c:numRef>
              <c:f>Лист1!$B$400:$N$400</c:f>
              <c:numCache>
                <c:formatCode>mmm/yy</c:formatCode>
                <c:ptCount val="13"/>
                <c:pt idx="0">
                  <c:v>38322</c:v>
                </c:pt>
                <c:pt idx="1">
                  <c:v>38596</c:v>
                </c:pt>
                <c:pt idx="2">
                  <c:v>38961</c:v>
                </c:pt>
                <c:pt idx="3">
                  <c:v>39326</c:v>
                </c:pt>
                <c:pt idx="4">
                  <c:v>40299</c:v>
                </c:pt>
                <c:pt idx="5">
                  <c:v>40452</c:v>
                </c:pt>
                <c:pt idx="6">
                  <c:v>40695</c:v>
                </c:pt>
                <c:pt idx="7">
                  <c:v>41061</c:v>
                </c:pt>
                <c:pt idx="8">
                  <c:v>39934</c:v>
                </c:pt>
                <c:pt idx="9">
                  <c:v>40299</c:v>
                </c:pt>
                <c:pt idx="10">
                  <c:v>41730</c:v>
                </c:pt>
                <c:pt idx="11">
                  <c:v>41883</c:v>
                </c:pt>
                <c:pt idx="12">
                  <c:v>42278</c:v>
                </c:pt>
              </c:numCache>
            </c:numRef>
          </c:cat>
          <c:val>
            <c:numRef>
              <c:f>Лист1!$B$402:$N$402</c:f>
              <c:numCache>
                <c:formatCode>General</c:formatCode>
                <c:ptCount val="13"/>
                <c:pt idx="0">
                  <c:v>20</c:v>
                </c:pt>
                <c:pt idx="1">
                  <c:v>24</c:v>
                </c:pt>
                <c:pt idx="2">
                  <c:v>24</c:v>
                </c:pt>
                <c:pt idx="3">
                  <c:v>23</c:v>
                </c:pt>
                <c:pt idx="4">
                  <c:v>27</c:v>
                </c:pt>
                <c:pt idx="5">
                  <c:v>23</c:v>
                </c:pt>
                <c:pt idx="6">
                  <c:v>29</c:v>
                </c:pt>
                <c:pt idx="7">
                  <c:v>32</c:v>
                </c:pt>
                <c:pt idx="8">
                  <c:v>25</c:v>
                </c:pt>
                <c:pt idx="9">
                  <c:v>27</c:v>
                </c:pt>
                <c:pt idx="10">
                  <c:v>53</c:v>
                </c:pt>
                <c:pt idx="11">
                  <c:v>64</c:v>
                </c:pt>
                <c:pt idx="12">
                  <c:v>62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1A0-4782-8C62-BDDA59A07F7C}"/>
            </c:ext>
          </c:extLst>
        </c:ser>
        <c:marker val="1"/>
        <c:axId val="86983040"/>
        <c:axId val="86984576"/>
      </c:lineChart>
      <c:dateAx>
        <c:axId val="86983040"/>
        <c:scaling>
          <c:orientation val="minMax"/>
        </c:scaling>
        <c:axPos val="b"/>
        <c:numFmt formatCode="[$-409]mmm\-yy;@" sourceLinked="0"/>
        <c:tickLblPos val="nextTo"/>
        <c:txPr>
          <a:bodyPr/>
          <a:lstStyle/>
          <a:p>
            <a:pPr>
              <a:defRPr lang="en-US" sz="1400"/>
            </a:pPr>
            <a:endParaRPr lang="ru-RU"/>
          </a:p>
        </c:txPr>
        <c:crossAx val="86984576"/>
        <c:crosses val="autoZero"/>
        <c:auto val="1"/>
        <c:lblOffset val="100"/>
        <c:baseTimeUnit val="days"/>
        <c:majorUnit val="10"/>
        <c:majorTimeUnit val="months"/>
      </c:dateAx>
      <c:valAx>
        <c:axId val="86984576"/>
        <c:scaling>
          <c:orientation val="minMax"/>
        </c:scaling>
        <c:axPos val="l"/>
        <c:majorGridlines/>
        <c:numFmt formatCode="General" sourceLinked="1"/>
        <c:tickLblPos val="nextTo"/>
        <c:spPr>
          <a:ln>
            <a:noFill/>
          </a:ln>
        </c:spPr>
        <c:txPr>
          <a:bodyPr/>
          <a:lstStyle/>
          <a:p>
            <a:pPr>
              <a:defRPr lang="en-US" sz="1400"/>
            </a:pPr>
            <a:endParaRPr lang="ru-RU"/>
          </a:p>
        </c:txPr>
        <c:crossAx val="8698304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73793588754482176"/>
          <c:y val="0.9283068434413132"/>
          <c:w val="0.17621214869202798"/>
          <c:h val="5.9332855818807179E-2"/>
        </c:manualLayout>
      </c:layout>
      <c:txPr>
        <a:bodyPr/>
        <a:lstStyle/>
        <a:p>
          <a:pPr>
            <a:defRPr lang="en-US" sz="1600"/>
          </a:pPr>
          <a:endParaRPr lang="ru-RU"/>
        </a:p>
      </c:txPr>
    </c:legend>
    <c:plotVisOnly val="1"/>
    <c:dispBlanksAs val="gap"/>
  </c:chart>
  <c:externalData r:id="rId2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5.2473896975011133E-2"/>
          <c:y val="4.9852639790531006E-2"/>
          <c:w val="0.94296470512951125"/>
          <c:h val="0.61984102844187727"/>
        </c:manualLayout>
      </c:layout>
      <c:lineChart>
        <c:grouping val="standard"/>
        <c:ser>
          <c:idx val="0"/>
          <c:order val="0"/>
          <c:tx>
            <c:strRef>
              <c:f>Лист1!$D$625</c:f>
              <c:strCache>
                <c:ptCount val="1"/>
                <c:pt idx="0">
                  <c:v>Very good</c:v>
                </c:pt>
              </c:strCache>
            </c:strRef>
          </c:tx>
          <c:spPr>
            <a:ln w="50800">
              <a:solidFill>
                <a:srgbClr val="0070C0"/>
              </a:solidFill>
            </a:ln>
          </c:spPr>
          <c:marker>
            <c:symbol val="none"/>
          </c:marker>
          <c:cat>
            <c:strRef>
              <c:f>Лист1!$E$624:$P$624</c:f>
              <c:strCache>
                <c:ptCount val="12"/>
                <c:pt idx="0">
                  <c:v>May.90</c:v>
                </c:pt>
                <c:pt idx="1">
                  <c:v>Apr.93</c:v>
                </c:pt>
                <c:pt idx="2">
                  <c:v>Jul.00</c:v>
                </c:pt>
                <c:pt idx="3">
                  <c:v>Jul.03</c:v>
                </c:pt>
                <c:pt idx="4">
                  <c:v>Nov.04</c:v>
                </c:pt>
                <c:pt idx="5">
                  <c:v>Aug.05</c:v>
                </c:pt>
                <c:pt idx="6">
                  <c:v>May.08</c:v>
                </c:pt>
                <c:pt idx="7">
                  <c:v>Oct.09</c:v>
                </c:pt>
                <c:pt idx="8">
                  <c:v>May.11</c:v>
                </c:pt>
                <c:pt idx="9">
                  <c:v>Mar.13</c:v>
                </c:pt>
                <c:pt idx="10">
                  <c:v>Mar.16</c:v>
                </c:pt>
                <c:pt idx="11">
                  <c:v>Sep.16</c:v>
                </c:pt>
              </c:strCache>
            </c:strRef>
          </c:cat>
          <c:val>
            <c:numRef>
              <c:f>Лист1!$E$625:$P$625</c:f>
              <c:numCache>
                <c:formatCode>General</c:formatCode>
                <c:ptCount val="12"/>
                <c:pt idx="0">
                  <c:v>28</c:v>
                </c:pt>
                <c:pt idx="1">
                  <c:v>23</c:v>
                </c:pt>
                <c:pt idx="2">
                  <c:v>10</c:v>
                </c:pt>
                <c:pt idx="3">
                  <c:v>15</c:v>
                </c:pt>
                <c:pt idx="4">
                  <c:v>13</c:v>
                </c:pt>
                <c:pt idx="5">
                  <c:v>9</c:v>
                </c:pt>
                <c:pt idx="6">
                  <c:v>8</c:v>
                </c:pt>
                <c:pt idx="7">
                  <c:v>12</c:v>
                </c:pt>
                <c:pt idx="8">
                  <c:v>6</c:v>
                </c:pt>
                <c:pt idx="9">
                  <c:v>7</c:v>
                </c:pt>
                <c:pt idx="10">
                  <c:v>9</c:v>
                </c:pt>
                <c:pt idx="11">
                  <c:v>5</c:v>
                </c:pt>
              </c:numCache>
            </c:numRef>
          </c:val>
        </c:ser>
        <c:ser>
          <c:idx val="1"/>
          <c:order val="1"/>
          <c:tx>
            <c:strRef>
              <c:f>Лист1!$D$626</c:f>
              <c:strCache>
                <c:ptCount val="1"/>
                <c:pt idx="0">
                  <c:v>Good in general</c:v>
                </c:pt>
              </c:strCache>
            </c:strRef>
          </c:tx>
          <c:spPr>
            <a:ln w="50800">
              <a:solidFill>
                <a:schemeClr val="accent5">
                  <a:lumMod val="50000"/>
                </a:schemeClr>
              </a:solidFill>
            </a:ln>
          </c:spPr>
          <c:marker>
            <c:symbol val="none"/>
          </c:marker>
          <c:cat>
            <c:strRef>
              <c:f>Лист1!$E$624:$P$624</c:f>
              <c:strCache>
                <c:ptCount val="12"/>
                <c:pt idx="0">
                  <c:v>May.90</c:v>
                </c:pt>
                <c:pt idx="1">
                  <c:v>Apr.93</c:v>
                </c:pt>
                <c:pt idx="2">
                  <c:v>Jul.00</c:v>
                </c:pt>
                <c:pt idx="3">
                  <c:v>Jul.03</c:v>
                </c:pt>
                <c:pt idx="4">
                  <c:v>Nov.04</c:v>
                </c:pt>
                <c:pt idx="5">
                  <c:v>Aug.05</c:v>
                </c:pt>
                <c:pt idx="6">
                  <c:v>May.08</c:v>
                </c:pt>
                <c:pt idx="7">
                  <c:v>Oct.09</c:v>
                </c:pt>
                <c:pt idx="8">
                  <c:v>May.11</c:v>
                </c:pt>
                <c:pt idx="9">
                  <c:v>Mar.13</c:v>
                </c:pt>
                <c:pt idx="10">
                  <c:v>Mar.16</c:v>
                </c:pt>
                <c:pt idx="11">
                  <c:v>Sep.16</c:v>
                </c:pt>
              </c:strCache>
            </c:strRef>
          </c:cat>
          <c:val>
            <c:numRef>
              <c:f>Лист1!$E$626:$P$626</c:f>
              <c:numCache>
                <c:formatCode>General</c:formatCode>
                <c:ptCount val="12"/>
                <c:pt idx="0">
                  <c:v>52</c:v>
                </c:pt>
                <c:pt idx="1">
                  <c:v>41</c:v>
                </c:pt>
                <c:pt idx="2">
                  <c:v>72</c:v>
                </c:pt>
                <c:pt idx="3">
                  <c:v>66</c:v>
                </c:pt>
                <c:pt idx="4">
                  <c:v>62</c:v>
                </c:pt>
                <c:pt idx="5">
                  <c:v>63</c:v>
                </c:pt>
                <c:pt idx="6">
                  <c:v>59</c:v>
                </c:pt>
                <c:pt idx="7">
                  <c:v>66</c:v>
                </c:pt>
                <c:pt idx="8">
                  <c:v>64</c:v>
                </c:pt>
                <c:pt idx="9">
                  <c:v>60</c:v>
                </c:pt>
                <c:pt idx="10">
                  <c:v>55</c:v>
                </c:pt>
                <c:pt idx="11">
                  <c:v>51</c:v>
                </c:pt>
              </c:numCache>
            </c:numRef>
          </c:val>
        </c:ser>
        <c:ser>
          <c:idx val="2"/>
          <c:order val="2"/>
          <c:tx>
            <c:strRef>
              <c:f>Лист1!$D$627</c:f>
              <c:strCache>
                <c:ptCount val="1"/>
                <c:pt idx="0">
                  <c:v>Bad in general </c:v>
                </c:pt>
              </c:strCache>
            </c:strRef>
          </c:tx>
          <c:spPr>
            <a:ln w="50800">
              <a:solidFill>
                <a:srgbClr val="7030A0"/>
              </a:solidFill>
            </a:ln>
          </c:spPr>
          <c:marker>
            <c:symbol val="none"/>
          </c:marker>
          <c:cat>
            <c:strRef>
              <c:f>Лист1!$E$624:$P$624</c:f>
              <c:strCache>
                <c:ptCount val="12"/>
                <c:pt idx="0">
                  <c:v>May.90</c:v>
                </c:pt>
                <c:pt idx="1">
                  <c:v>Apr.93</c:v>
                </c:pt>
                <c:pt idx="2">
                  <c:v>Jul.00</c:v>
                </c:pt>
                <c:pt idx="3">
                  <c:v>Jul.03</c:v>
                </c:pt>
                <c:pt idx="4">
                  <c:v>Nov.04</c:v>
                </c:pt>
                <c:pt idx="5">
                  <c:v>Aug.05</c:v>
                </c:pt>
                <c:pt idx="6">
                  <c:v>May.08</c:v>
                </c:pt>
                <c:pt idx="7">
                  <c:v>Oct.09</c:v>
                </c:pt>
                <c:pt idx="8">
                  <c:v>May.11</c:v>
                </c:pt>
                <c:pt idx="9">
                  <c:v>Mar.13</c:v>
                </c:pt>
                <c:pt idx="10">
                  <c:v>Mar.16</c:v>
                </c:pt>
                <c:pt idx="11">
                  <c:v>Sep.16</c:v>
                </c:pt>
              </c:strCache>
            </c:strRef>
          </c:cat>
          <c:val>
            <c:numRef>
              <c:f>Лист1!$E$627:$P$627</c:f>
              <c:numCache>
                <c:formatCode>General</c:formatCode>
                <c:ptCount val="12"/>
                <c:pt idx="0">
                  <c:v>2</c:v>
                </c:pt>
                <c:pt idx="1">
                  <c:v>8</c:v>
                </c:pt>
                <c:pt idx="2">
                  <c:v>6</c:v>
                </c:pt>
                <c:pt idx="3">
                  <c:v>9</c:v>
                </c:pt>
                <c:pt idx="4">
                  <c:v>14</c:v>
                </c:pt>
                <c:pt idx="5">
                  <c:v>13</c:v>
                </c:pt>
                <c:pt idx="6">
                  <c:v>13</c:v>
                </c:pt>
                <c:pt idx="7">
                  <c:v>11</c:v>
                </c:pt>
                <c:pt idx="8">
                  <c:v>15</c:v>
                </c:pt>
                <c:pt idx="9">
                  <c:v>13</c:v>
                </c:pt>
                <c:pt idx="10">
                  <c:v>12</c:v>
                </c:pt>
                <c:pt idx="11">
                  <c:v>17</c:v>
                </c:pt>
              </c:numCache>
            </c:numRef>
          </c:val>
        </c:ser>
        <c:ser>
          <c:idx val="3"/>
          <c:order val="3"/>
          <c:tx>
            <c:strRef>
              <c:f>Лист1!$D$628</c:f>
              <c:strCache>
                <c:ptCount val="1"/>
                <c:pt idx="0">
                  <c:v>Very bad</c:v>
                </c:pt>
              </c:strCache>
            </c:strRef>
          </c:tx>
          <c:spPr>
            <a:ln w="50800">
              <a:solidFill>
                <a:srgbClr val="C00000"/>
              </a:solidFill>
            </a:ln>
          </c:spPr>
          <c:marker>
            <c:symbol val="none"/>
          </c:marker>
          <c:cat>
            <c:strRef>
              <c:f>Лист1!$E$624:$P$624</c:f>
              <c:strCache>
                <c:ptCount val="12"/>
                <c:pt idx="0">
                  <c:v>May.90</c:v>
                </c:pt>
                <c:pt idx="1">
                  <c:v>Apr.93</c:v>
                </c:pt>
                <c:pt idx="2">
                  <c:v>Jul.00</c:v>
                </c:pt>
                <c:pt idx="3">
                  <c:v>Jul.03</c:v>
                </c:pt>
                <c:pt idx="4">
                  <c:v>Nov.04</c:v>
                </c:pt>
                <c:pt idx="5">
                  <c:v>Aug.05</c:v>
                </c:pt>
                <c:pt idx="6">
                  <c:v>May.08</c:v>
                </c:pt>
                <c:pt idx="7">
                  <c:v>Oct.09</c:v>
                </c:pt>
                <c:pt idx="8">
                  <c:v>May.11</c:v>
                </c:pt>
                <c:pt idx="9">
                  <c:v>Mar.13</c:v>
                </c:pt>
                <c:pt idx="10">
                  <c:v>Mar.16</c:v>
                </c:pt>
                <c:pt idx="11">
                  <c:v>Sep.16</c:v>
                </c:pt>
              </c:strCache>
            </c:strRef>
          </c:cat>
          <c:val>
            <c:numRef>
              <c:f>Лист1!$E$628:$P$628</c:f>
              <c:numCache>
                <c:formatCode>General</c:formatCode>
                <c:ptCount val="12"/>
                <c:pt idx="0">
                  <c:v>0.5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3</c:v>
                </c:pt>
                <c:pt idx="5">
                  <c:v>3</c:v>
                </c:pt>
                <c:pt idx="6">
                  <c:v>2</c:v>
                </c:pt>
                <c:pt idx="7">
                  <c:v>1</c:v>
                </c:pt>
                <c:pt idx="8">
                  <c:v>2</c:v>
                </c:pt>
                <c:pt idx="9">
                  <c:v>3</c:v>
                </c:pt>
                <c:pt idx="10">
                  <c:v>3</c:v>
                </c:pt>
                <c:pt idx="11">
                  <c:v>4</c:v>
                </c:pt>
              </c:numCache>
            </c:numRef>
          </c:val>
        </c:ser>
        <c:ser>
          <c:idx val="4"/>
          <c:order val="4"/>
          <c:tx>
            <c:strRef>
              <c:f>Лист1!$D$629</c:f>
              <c:strCache>
                <c:ptCount val="1"/>
                <c:pt idx="0">
                  <c:v>Difficult to answer</c:v>
                </c:pt>
              </c:strCache>
            </c:strRef>
          </c:tx>
          <c:spPr>
            <a:ln w="50800">
              <a:solidFill>
                <a:srgbClr val="FFC000"/>
              </a:solidFill>
            </a:ln>
          </c:spPr>
          <c:marker>
            <c:symbol val="none"/>
          </c:marker>
          <c:cat>
            <c:strRef>
              <c:f>Лист1!$E$624:$P$624</c:f>
              <c:strCache>
                <c:ptCount val="12"/>
                <c:pt idx="0">
                  <c:v>May.90</c:v>
                </c:pt>
                <c:pt idx="1">
                  <c:v>Apr.93</c:v>
                </c:pt>
                <c:pt idx="2">
                  <c:v>Jul.00</c:v>
                </c:pt>
                <c:pt idx="3">
                  <c:v>Jul.03</c:v>
                </c:pt>
                <c:pt idx="4">
                  <c:v>Nov.04</c:v>
                </c:pt>
                <c:pt idx="5">
                  <c:v>Aug.05</c:v>
                </c:pt>
                <c:pt idx="6">
                  <c:v>May.08</c:v>
                </c:pt>
                <c:pt idx="7">
                  <c:v>Oct.09</c:v>
                </c:pt>
                <c:pt idx="8">
                  <c:v>May.11</c:v>
                </c:pt>
                <c:pt idx="9">
                  <c:v>Mar.13</c:v>
                </c:pt>
                <c:pt idx="10">
                  <c:v>Mar.16</c:v>
                </c:pt>
                <c:pt idx="11">
                  <c:v>Sep.16</c:v>
                </c:pt>
              </c:strCache>
            </c:strRef>
          </c:cat>
          <c:val>
            <c:numRef>
              <c:f>Лист1!$E$629:$P$629</c:f>
              <c:numCache>
                <c:formatCode>General</c:formatCode>
                <c:ptCount val="12"/>
                <c:pt idx="0">
                  <c:v>18</c:v>
                </c:pt>
                <c:pt idx="1">
                  <c:v>26</c:v>
                </c:pt>
                <c:pt idx="2">
                  <c:v>10</c:v>
                </c:pt>
                <c:pt idx="3">
                  <c:v>8</c:v>
                </c:pt>
                <c:pt idx="4">
                  <c:v>9</c:v>
                </c:pt>
                <c:pt idx="5">
                  <c:v>13</c:v>
                </c:pt>
                <c:pt idx="6">
                  <c:v>18</c:v>
                </c:pt>
                <c:pt idx="7">
                  <c:v>10</c:v>
                </c:pt>
                <c:pt idx="8">
                  <c:v>13</c:v>
                </c:pt>
                <c:pt idx="9">
                  <c:v>17</c:v>
                </c:pt>
                <c:pt idx="10">
                  <c:v>22</c:v>
                </c:pt>
                <c:pt idx="11">
                  <c:v>23</c:v>
                </c:pt>
              </c:numCache>
            </c:numRef>
          </c:val>
        </c:ser>
        <c:marker val="1"/>
        <c:axId val="87061248"/>
        <c:axId val="87062784"/>
      </c:lineChart>
      <c:catAx>
        <c:axId val="87061248"/>
        <c:scaling>
          <c:orientation val="minMax"/>
        </c:scaling>
        <c:axPos val="b"/>
        <c:majorTickMark val="none"/>
        <c:minorTickMark val="out"/>
        <c:tickLblPos val="nextTo"/>
        <c:txPr>
          <a:bodyPr rot="-5400000" vert="horz"/>
          <a:lstStyle/>
          <a:p>
            <a:pPr>
              <a:defRPr sz="1400"/>
            </a:pPr>
            <a:endParaRPr lang="ru-RU"/>
          </a:p>
        </c:txPr>
        <c:crossAx val="87062784"/>
        <c:crosses val="autoZero"/>
        <c:auto val="1"/>
        <c:lblAlgn val="ctr"/>
        <c:lblOffset val="100"/>
      </c:catAx>
      <c:valAx>
        <c:axId val="87062784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500"/>
            </a:pPr>
            <a:endParaRPr lang="ru-RU"/>
          </a:p>
        </c:txPr>
        <c:crossAx val="87061248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sz="1500"/>
          </a:pPr>
          <a:endParaRPr lang="ru-RU"/>
        </a:p>
      </c:txPr>
    </c:legend>
    <c:plotVisOnly val="1"/>
  </c:chart>
  <c:externalData r:id="rId1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4.36066148945762E-2"/>
          <c:y val="3.4148320277638838E-2"/>
          <c:w val="0.94062288616612588"/>
          <c:h val="0.53360813057551604"/>
        </c:manualLayout>
      </c:layout>
      <c:lineChart>
        <c:grouping val="standard"/>
        <c:ser>
          <c:idx val="0"/>
          <c:order val="0"/>
          <c:tx>
            <c:strRef>
              <c:f>Лист1!$D$58</c:f>
              <c:strCache>
                <c:ptCount val="1"/>
                <c:pt idx="0">
                  <c:v>To demonstrate patience and  stamina</c:v>
                </c:pt>
              </c:strCache>
            </c:strRef>
          </c:tx>
          <c:spPr>
            <a:ln w="50800">
              <a:solidFill>
                <a:schemeClr val="tx2">
                  <a:lumMod val="75000"/>
                </a:schemeClr>
              </a:solidFill>
            </a:ln>
          </c:spPr>
          <c:marker>
            <c:symbol val="none"/>
          </c:marker>
          <c:cat>
            <c:strRef>
              <c:f>Лист1!$E$57:$T$57</c:f>
              <c:strCache>
                <c:ptCount val="16"/>
                <c:pt idx="0">
                  <c:v>2006-3</c:v>
                </c:pt>
                <c:pt idx="1">
                  <c:v>2007-10</c:v>
                </c:pt>
                <c:pt idx="2">
                  <c:v>2009-3</c:v>
                </c:pt>
                <c:pt idx="3">
                  <c:v>2009-4</c:v>
                </c:pt>
                <c:pt idx="4">
                  <c:v>2009-9</c:v>
                </c:pt>
                <c:pt idx="5">
                  <c:v>2010-4</c:v>
                </c:pt>
                <c:pt idx="6">
                  <c:v>2011-10</c:v>
                </c:pt>
                <c:pt idx="7">
                  <c:v>2013-12</c:v>
                </c:pt>
                <c:pt idx="8">
                  <c:v>2015-1</c:v>
                </c:pt>
                <c:pt idx="9">
                  <c:v>2015-3</c:v>
                </c:pt>
                <c:pt idx="10">
                  <c:v>2015-7</c:v>
                </c:pt>
                <c:pt idx="11">
                  <c:v>2015-10</c:v>
                </c:pt>
                <c:pt idx="12">
                  <c:v>2015-11</c:v>
                </c:pt>
                <c:pt idx="13">
                  <c:v>2016-3</c:v>
                </c:pt>
                <c:pt idx="14">
                  <c:v>2016-7</c:v>
                </c:pt>
                <c:pt idx="15">
                  <c:v>2016-8</c:v>
                </c:pt>
              </c:strCache>
            </c:strRef>
          </c:cat>
          <c:val>
            <c:numRef>
              <c:f>Лист1!$E$58:$T$58</c:f>
              <c:numCache>
                <c:formatCode>General</c:formatCode>
                <c:ptCount val="16"/>
                <c:pt idx="0">
                  <c:v>21</c:v>
                </c:pt>
                <c:pt idx="1">
                  <c:v>36</c:v>
                </c:pt>
                <c:pt idx="2">
                  <c:v>63</c:v>
                </c:pt>
                <c:pt idx="3">
                  <c:v>50</c:v>
                </c:pt>
                <c:pt idx="4">
                  <c:v>50</c:v>
                </c:pt>
                <c:pt idx="5">
                  <c:v>44</c:v>
                </c:pt>
                <c:pt idx="6">
                  <c:v>35</c:v>
                </c:pt>
                <c:pt idx="7">
                  <c:v>22</c:v>
                </c:pt>
                <c:pt idx="8">
                  <c:v>49</c:v>
                </c:pt>
                <c:pt idx="9">
                  <c:v>43</c:v>
                </c:pt>
                <c:pt idx="10">
                  <c:v>42</c:v>
                </c:pt>
                <c:pt idx="11">
                  <c:v>47</c:v>
                </c:pt>
                <c:pt idx="12">
                  <c:v>47</c:v>
                </c:pt>
                <c:pt idx="13">
                  <c:v>40</c:v>
                </c:pt>
                <c:pt idx="14">
                  <c:v>37</c:v>
                </c:pt>
                <c:pt idx="15">
                  <c:v>45</c:v>
                </c:pt>
              </c:numCache>
            </c:numRef>
          </c:val>
        </c:ser>
        <c:ser>
          <c:idx val="1"/>
          <c:order val="1"/>
          <c:tx>
            <c:strRef>
              <c:f>Лист1!$D$59</c:f>
              <c:strCache>
                <c:ptCount val="1"/>
                <c:pt idx="0">
                  <c:v>To demand for elections to change the authority </c:v>
                </c:pt>
              </c:strCache>
            </c:strRef>
          </c:tx>
          <c:spPr>
            <a:ln w="50800">
              <a:solidFill>
                <a:schemeClr val="accent3">
                  <a:lumMod val="75000"/>
                </a:schemeClr>
              </a:solidFill>
            </a:ln>
          </c:spPr>
          <c:marker>
            <c:symbol val="none"/>
          </c:marker>
          <c:cat>
            <c:strRef>
              <c:f>Лист1!$E$57:$T$57</c:f>
              <c:strCache>
                <c:ptCount val="16"/>
                <c:pt idx="0">
                  <c:v>2006-3</c:v>
                </c:pt>
                <c:pt idx="1">
                  <c:v>2007-10</c:v>
                </c:pt>
                <c:pt idx="2">
                  <c:v>2009-3</c:v>
                </c:pt>
                <c:pt idx="3">
                  <c:v>2009-4</c:v>
                </c:pt>
                <c:pt idx="4">
                  <c:v>2009-9</c:v>
                </c:pt>
                <c:pt idx="5">
                  <c:v>2010-4</c:v>
                </c:pt>
                <c:pt idx="6">
                  <c:v>2011-10</c:v>
                </c:pt>
                <c:pt idx="7">
                  <c:v>2013-12</c:v>
                </c:pt>
                <c:pt idx="8">
                  <c:v>2015-1</c:v>
                </c:pt>
                <c:pt idx="9">
                  <c:v>2015-3</c:v>
                </c:pt>
                <c:pt idx="10">
                  <c:v>2015-7</c:v>
                </c:pt>
                <c:pt idx="11">
                  <c:v>2015-10</c:v>
                </c:pt>
                <c:pt idx="12">
                  <c:v>2015-11</c:v>
                </c:pt>
                <c:pt idx="13">
                  <c:v>2016-3</c:v>
                </c:pt>
                <c:pt idx="14">
                  <c:v>2016-7</c:v>
                </c:pt>
                <c:pt idx="15">
                  <c:v>2016-8</c:v>
                </c:pt>
              </c:strCache>
            </c:strRef>
          </c:cat>
          <c:val>
            <c:numRef>
              <c:f>Лист1!$E$59:$T$59</c:f>
              <c:numCache>
                <c:formatCode>General</c:formatCode>
                <c:ptCount val="16"/>
                <c:pt idx="0">
                  <c:v>31</c:v>
                </c:pt>
                <c:pt idx="1">
                  <c:v>26</c:v>
                </c:pt>
                <c:pt idx="2">
                  <c:v>13</c:v>
                </c:pt>
                <c:pt idx="3">
                  <c:v>21</c:v>
                </c:pt>
                <c:pt idx="4">
                  <c:v>22</c:v>
                </c:pt>
                <c:pt idx="5">
                  <c:v>26</c:v>
                </c:pt>
                <c:pt idx="6">
                  <c:v>35</c:v>
                </c:pt>
                <c:pt idx="7">
                  <c:v>42</c:v>
                </c:pt>
                <c:pt idx="8">
                  <c:v>23</c:v>
                </c:pt>
                <c:pt idx="9">
                  <c:v>31</c:v>
                </c:pt>
                <c:pt idx="10">
                  <c:v>31</c:v>
                </c:pt>
                <c:pt idx="11">
                  <c:v>31</c:v>
                </c:pt>
                <c:pt idx="12">
                  <c:v>29</c:v>
                </c:pt>
                <c:pt idx="13">
                  <c:v>32</c:v>
                </c:pt>
                <c:pt idx="14">
                  <c:v>30</c:v>
                </c:pt>
                <c:pt idx="15">
                  <c:v>30</c:v>
                </c:pt>
              </c:numCache>
            </c:numRef>
          </c:val>
        </c:ser>
        <c:ser>
          <c:idx val="2"/>
          <c:order val="2"/>
          <c:tx>
            <c:strRef>
              <c:f>Лист1!$D$60</c:f>
              <c:strCache>
                <c:ptCount val="1"/>
                <c:pt idx="0">
                  <c:v>To organize actions of protest</c:v>
                </c:pt>
              </c:strCache>
            </c:strRef>
          </c:tx>
          <c:spPr>
            <a:ln w="50800">
              <a:solidFill>
                <a:srgbClr val="C00000"/>
              </a:solidFill>
            </a:ln>
          </c:spPr>
          <c:marker>
            <c:symbol val="none"/>
          </c:marker>
          <c:cat>
            <c:strRef>
              <c:f>Лист1!$E$57:$T$57</c:f>
              <c:strCache>
                <c:ptCount val="16"/>
                <c:pt idx="0">
                  <c:v>2006-3</c:v>
                </c:pt>
                <c:pt idx="1">
                  <c:v>2007-10</c:v>
                </c:pt>
                <c:pt idx="2">
                  <c:v>2009-3</c:v>
                </c:pt>
                <c:pt idx="3">
                  <c:v>2009-4</c:v>
                </c:pt>
                <c:pt idx="4">
                  <c:v>2009-9</c:v>
                </c:pt>
                <c:pt idx="5">
                  <c:v>2010-4</c:v>
                </c:pt>
                <c:pt idx="6">
                  <c:v>2011-10</c:v>
                </c:pt>
                <c:pt idx="7">
                  <c:v>2013-12</c:v>
                </c:pt>
                <c:pt idx="8">
                  <c:v>2015-1</c:v>
                </c:pt>
                <c:pt idx="9">
                  <c:v>2015-3</c:v>
                </c:pt>
                <c:pt idx="10">
                  <c:v>2015-7</c:v>
                </c:pt>
                <c:pt idx="11">
                  <c:v>2015-10</c:v>
                </c:pt>
                <c:pt idx="12">
                  <c:v>2015-11</c:v>
                </c:pt>
                <c:pt idx="13">
                  <c:v>2016-3</c:v>
                </c:pt>
                <c:pt idx="14">
                  <c:v>2016-7</c:v>
                </c:pt>
                <c:pt idx="15">
                  <c:v>2016-8</c:v>
                </c:pt>
              </c:strCache>
            </c:strRef>
          </c:cat>
          <c:val>
            <c:numRef>
              <c:f>Лист1!$E$60:$T$60</c:f>
              <c:numCache>
                <c:formatCode>General</c:formatCode>
                <c:ptCount val="16"/>
                <c:pt idx="0">
                  <c:v>34</c:v>
                </c:pt>
                <c:pt idx="1">
                  <c:v>24</c:v>
                </c:pt>
                <c:pt idx="2">
                  <c:v>15</c:v>
                </c:pt>
                <c:pt idx="3">
                  <c:v>19</c:v>
                </c:pt>
                <c:pt idx="4">
                  <c:v>18</c:v>
                </c:pt>
                <c:pt idx="5">
                  <c:v>19</c:v>
                </c:pt>
                <c:pt idx="6">
                  <c:v>18</c:v>
                </c:pt>
                <c:pt idx="7">
                  <c:v>18</c:v>
                </c:pt>
                <c:pt idx="8">
                  <c:v>12</c:v>
                </c:pt>
                <c:pt idx="9">
                  <c:v>14</c:v>
                </c:pt>
                <c:pt idx="10">
                  <c:v>13</c:v>
                </c:pt>
                <c:pt idx="11">
                  <c:v>13</c:v>
                </c:pt>
                <c:pt idx="12">
                  <c:v>12</c:v>
                </c:pt>
                <c:pt idx="13">
                  <c:v>15</c:v>
                </c:pt>
                <c:pt idx="14">
                  <c:v>17</c:v>
                </c:pt>
                <c:pt idx="15">
                  <c:v>11</c:v>
                </c:pt>
              </c:numCache>
            </c:numRef>
          </c:val>
        </c:ser>
        <c:ser>
          <c:idx val="3"/>
          <c:order val="3"/>
          <c:tx>
            <c:strRef>
              <c:f>Лист1!$D$61</c:f>
              <c:strCache>
                <c:ptCount val="1"/>
                <c:pt idx="0">
                  <c:v>Difficult to answer </c:v>
                </c:pt>
              </c:strCache>
            </c:strRef>
          </c:tx>
          <c:spPr>
            <a:ln w="50800">
              <a:solidFill>
                <a:schemeClr val="accent5">
                  <a:lumMod val="75000"/>
                </a:schemeClr>
              </a:solidFill>
            </a:ln>
          </c:spPr>
          <c:marker>
            <c:symbol val="none"/>
          </c:marker>
          <c:cat>
            <c:strRef>
              <c:f>Лист1!$E$57:$T$57</c:f>
              <c:strCache>
                <c:ptCount val="16"/>
                <c:pt idx="0">
                  <c:v>2006-3</c:v>
                </c:pt>
                <c:pt idx="1">
                  <c:v>2007-10</c:v>
                </c:pt>
                <c:pt idx="2">
                  <c:v>2009-3</c:v>
                </c:pt>
                <c:pt idx="3">
                  <c:v>2009-4</c:v>
                </c:pt>
                <c:pt idx="4">
                  <c:v>2009-9</c:v>
                </c:pt>
                <c:pt idx="5">
                  <c:v>2010-4</c:v>
                </c:pt>
                <c:pt idx="6">
                  <c:v>2011-10</c:v>
                </c:pt>
                <c:pt idx="7">
                  <c:v>2013-12</c:v>
                </c:pt>
                <c:pt idx="8">
                  <c:v>2015-1</c:v>
                </c:pt>
                <c:pt idx="9">
                  <c:v>2015-3</c:v>
                </c:pt>
                <c:pt idx="10">
                  <c:v>2015-7</c:v>
                </c:pt>
                <c:pt idx="11">
                  <c:v>2015-10</c:v>
                </c:pt>
                <c:pt idx="12">
                  <c:v>2015-11</c:v>
                </c:pt>
                <c:pt idx="13">
                  <c:v>2016-3</c:v>
                </c:pt>
                <c:pt idx="14">
                  <c:v>2016-7</c:v>
                </c:pt>
                <c:pt idx="15">
                  <c:v>2016-8</c:v>
                </c:pt>
              </c:strCache>
            </c:strRef>
          </c:cat>
          <c:val>
            <c:numRef>
              <c:f>Лист1!$E$61:$T$61</c:f>
              <c:numCache>
                <c:formatCode>General</c:formatCode>
                <c:ptCount val="16"/>
                <c:pt idx="0">
                  <c:v>14</c:v>
                </c:pt>
                <c:pt idx="1">
                  <c:v>14</c:v>
                </c:pt>
                <c:pt idx="2">
                  <c:v>10</c:v>
                </c:pt>
                <c:pt idx="3">
                  <c:v>10</c:v>
                </c:pt>
                <c:pt idx="4">
                  <c:v>11</c:v>
                </c:pt>
                <c:pt idx="5">
                  <c:v>11</c:v>
                </c:pt>
                <c:pt idx="6">
                  <c:v>12</c:v>
                </c:pt>
                <c:pt idx="7">
                  <c:v>18</c:v>
                </c:pt>
                <c:pt idx="8">
                  <c:v>16</c:v>
                </c:pt>
                <c:pt idx="9">
                  <c:v>12</c:v>
                </c:pt>
                <c:pt idx="10">
                  <c:v>14</c:v>
                </c:pt>
                <c:pt idx="11">
                  <c:v>9</c:v>
                </c:pt>
                <c:pt idx="12">
                  <c:v>12</c:v>
                </c:pt>
                <c:pt idx="13">
                  <c:v>13</c:v>
                </c:pt>
                <c:pt idx="14">
                  <c:v>16</c:v>
                </c:pt>
                <c:pt idx="15">
                  <c:v>14</c:v>
                </c:pt>
              </c:numCache>
            </c:numRef>
          </c:val>
        </c:ser>
        <c:marker val="1"/>
        <c:axId val="85467904"/>
        <c:axId val="85469440"/>
      </c:lineChart>
      <c:catAx>
        <c:axId val="85467904"/>
        <c:scaling>
          <c:orientation val="minMax"/>
        </c:scaling>
        <c:axPos val="b"/>
        <c:tickLblPos val="nextTo"/>
        <c:txPr>
          <a:bodyPr rot="-5400000" vert="horz"/>
          <a:lstStyle/>
          <a:p>
            <a:pPr>
              <a:defRPr sz="1500"/>
            </a:pPr>
            <a:endParaRPr lang="ru-RU"/>
          </a:p>
        </c:txPr>
        <c:crossAx val="85469440"/>
        <c:crosses val="autoZero"/>
        <c:auto val="1"/>
        <c:lblAlgn val="ctr"/>
        <c:lblOffset val="100"/>
      </c:catAx>
      <c:valAx>
        <c:axId val="85469440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500"/>
            </a:pPr>
            <a:endParaRPr lang="ru-RU"/>
          </a:p>
        </c:txPr>
        <c:crossAx val="8546790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1.4892227774320876E-2"/>
          <c:y val="0.80928215678700055"/>
          <c:w val="0.94440916057144952"/>
          <c:h val="0.17226348082696027"/>
        </c:manualLayout>
      </c:layout>
      <c:txPr>
        <a:bodyPr/>
        <a:lstStyle/>
        <a:p>
          <a:pPr>
            <a:defRPr sz="1500"/>
          </a:pPr>
          <a:endParaRPr lang="ru-RU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6.8264698737186102E-2"/>
          <c:y val="4.4808314810641917E-2"/>
          <c:w val="0.93173530126281401"/>
          <c:h val="0.65948622650662569"/>
        </c:manualLayout>
      </c:layout>
      <c:lineChart>
        <c:grouping val="standard"/>
        <c:ser>
          <c:idx val="0"/>
          <c:order val="0"/>
          <c:tx>
            <c:strRef>
              <c:f>Лист1!$D$954</c:f>
              <c:strCache>
                <c:ptCount val="1"/>
                <c:pt idx="0">
                  <c:v>Approve</c:v>
                </c:pt>
              </c:strCache>
            </c:strRef>
          </c:tx>
          <c:spPr>
            <a:ln w="50800"/>
          </c:spPr>
          <c:marker>
            <c:symbol val="none"/>
          </c:marker>
          <c:cat>
            <c:numRef>
              <c:f>Лист1!$E$953:$HC$953</c:f>
              <c:numCache>
                <c:formatCode>[$-409]mmm\-yy;@</c:formatCode>
                <c:ptCount val="207"/>
                <c:pt idx="0">
                  <c:v>36373</c:v>
                </c:pt>
                <c:pt idx="1">
                  <c:v>36404</c:v>
                </c:pt>
                <c:pt idx="2">
                  <c:v>36434</c:v>
                </c:pt>
                <c:pt idx="3">
                  <c:v>36465</c:v>
                </c:pt>
                <c:pt idx="4">
                  <c:v>36495</c:v>
                </c:pt>
                <c:pt idx="5">
                  <c:v>36526</c:v>
                </c:pt>
                <c:pt idx="6">
                  <c:v>36557</c:v>
                </c:pt>
                <c:pt idx="7">
                  <c:v>36586</c:v>
                </c:pt>
                <c:pt idx="8">
                  <c:v>36617</c:v>
                </c:pt>
                <c:pt idx="9">
                  <c:v>36647</c:v>
                </c:pt>
                <c:pt idx="10">
                  <c:v>36678</c:v>
                </c:pt>
                <c:pt idx="11">
                  <c:v>36708</c:v>
                </c:pt>
                <c:pt idx="12">
                  <c:v>36739</c:v>
                </c:pt>
                <c:pt idx="13">
                  <c:v>36770</c:v>
                </c:pt>
                <c:pt idx="14">
                  <c:v>36800</c:v>
                </c:pt>
                <c:pt idx="15">
                  <c:v>36831</c:v>
                </c:pt>
                <c:pt idx="16">
                  <c:v>36861</c:v>
                </c:pt>
                <c:pt idx="17">
                  <c:v>36892</c:v>
                </c:pt>
                <c:pt idx="18">
                  <c:v>36923</c:v>
                </c:pt>
                <c:pt idx="19">
                  <c:v>36951</c:v>
                </c:pt>
                <c:pt idx="20">
                  <c:v>36982</c:v>
                </c:pt>
                <c:pt idx="21">
                  <c:v>37012</c:v>
                </c:pt>
                <c:pt idx="22">
                  <c:v>37043</c:v>
                </c:pt>
                <c:pt idx="23">
                  <c:v>37073</c:v>
                </c:pt>
                <c:pt idx="24">
                  <c:v>37104</c:v>
                </c:pt>
                <c:pt idx="25">
                  <c:v>37135</c:v>
                </c:pt>
                <c:pt idx="26">
                  <c:v>37165</c:v>
                </c:pt>
                <c:pt idx="27">
                  <c:v>37196</c:v>
                </c:pt>
                <c:pt idx="28">
                  <c:v>37226</c:v>
                </c:pt>
                <c:pt idx="29">
                  <c:v>37257</c:v>
                </c:pt>
                <c:pt idx="30">
                  <c:v>37288</c:v>
                </c:pt>
                <c:pt idx="31">
                  <c:v>37316</c:v>
                </c:pt>
                <c:pt idx="32">
                  <c:v>37347</c:v>
                </c:pt>
                <c:pt idx="33">
                  <c:v>37377</c:v>
                </c:pt>
                <c:pt idx="34">
                  <c:v>37408</c:v>
                </c:pt>
                <c:pt idx="35">
                  <c:v>37438</c:v>
                </c:pt>
                <c:pt idx="36">
                  <c:v>37469</c:v>
                </c:pt>
                <c:pt idx="37">
                  <c:v>37500</c:v>
                </c:pt>
                <c:pt idx="38">
                  <c:v>37530</c:v>
                </c:pt>
                <c:pt idx="39">
                  <c:v>37561</c:v>
                </c:pt>
                <c:pt idx="40">
                  <c:v>37591</c:v>
                </c:pt>
                <c:pt idx="41">
                  <c:v>37622</c:v>
                </c:pt>
                <c:pt idx="42">
                  <c:v>37653</c:v>
                </c:pt>
                <c:pt idx="43">
                  <c:v>37681</c:v>
                </c:pt>
                <c:pt idx="44">
                  <c:v>37712</c:v>
                </c:pt>
                <c:pt idx="45">
                  <c:v>37742</c:v>
                </c:pt>
                <c:pt idx="46">
                  <c:v>37773</c:v>
                </c:pt>
                <c:pt idx="47">
                  <c:v>37803</c:v>
                </c:pt>
                <c:pt idx="48">
                  <c:v>37834</c:v>
                </c:pt>
                <c:pt idx="49">
                  <c:v>37865</c:v>
                </c:pt>
                <c:pt idx="50">
                  <c:v>37895</c:v>
                </c:pt>
                <c:pt idx="51">
                  <c:v>37926</c:v>
                </c:pt>
                <c:pt idx="52">
                  <c:v>37956</c:v>
                </c:pt>
                <c:pt idx="53">
                  <c:v>37987</c:v>
                </c:pt>
                <c:pt idx="54">
                  <c:v>38018</c:v>
                </c:pt>
                <c:pt idx="55">
                  <c:v>38047</c:v>
                </c:pt>
                <c:pt idx="56">
                  <c:v>38078</c:v>
                </c:pt>
                <c:pt idx="57">
                  <c:v>38108</c:v>
                </c:pt>
                <c:pt idx="58">
                  <c:v>38139</c:v>
                </c:pt>
                <c:pt idx="59">
                  <c:v>38169</c:v>
                </c:pt>
                <c:pt idx="60">
                  <c:v>38200</c:v>
                </c:pt>
                <c:pt idx="61">
                  <c:v>38231</c:v>
                </c:pt>
                <c:pt idx="62">
                  <c:v>38261</c:v>
                </c:pt>
                <c:pt idx="63">
                  <c:v>38292</c:v>
                </c:pt>
                <c:pt idx="64">
                  <c:v>38322</c:v>
                </c:pt>
                <c:pt idx="65">
                  <c:v>38353</c:v>
                </c:pt>
                <c:pt idx="66">
                  <c:v>38384</c:v>
                </c:pt>
                <c:pt idx="67">
                  <c:v>38412</c:v>
                </c:pt>
                <c:pt idx="68">
                  <c:v>38443</c:v>
                </c:pt>
                <c:pt idx="69">
                  <c:v>38473</c:v>
                </c:pt>
                <c:pt idx="70">
                  <c:v>38504</c:v>
                </c:pt>
                <c:pt idx="71">
                  <c:v>38534</c:v>
                </c:pt>
                <c:pt idx="72">
                  <c:v>38565</c:v>
                </c:pt>
                <c:pt idx="73">
                  <c:v>38596</c:v>
                </c:pt>
                <c:pt idx="74">
                  <c:v>38626</c:v>
                </c:pt>
                <c:pt idx="75">
                  <c:v>38657</c:v>
                </c:pt>
                <c:pt idx="76">
                  <c:v>38687</c:v>
                </c:pt>
                <c:pt idx="77">
                  <c:v>38718</c:v>
                </c:pt>
                <c:pt idx="78">
                  <c:v>38749</c:v>
                </c:pt>
                <c:pt idx="79">
                  <c:v>38777</c:v>
                </c:pt>
                <c:pt idx="80">
                  <c:v>38808</c:v>
                </c:pt>
                <c:pt idx="81">
                  <c:v>38838</c:v>
                </c:pt>
                <c:pt idx="82">
                  <c:v>38869</c:v>
                </c:pt>
                <c:pt idx="83">
                  <c:v>38899</c:v>
                </c:pt>
                <c:pt idx="84">
                  <c:v>38930</c:v>
                </c:pt>
                <c:pt idx="85">
                  <c:v>38961</c:v>
                </c:pt>
                <c:pt idx="86">
                  <c:v>38991</c:v>
                </c:pt>
                <c:pt idx="87">
                  <c:v>39022</c:v>
                </c:pt>
                <c:pt idx="88">
                  <c:v>39052</c:v>
                </c:pt>
                <c:pt idx="89">
                  <c:v>39083</c:v>
                </c:pt>
                <c:pt idx="90">
                  <c:v>39114</c:v>
                </c:pt>
                <c:pt idx="91">
                  <c:v>39142</c:v>
                </c:pt>
                <c:pt idx="92">
                  <c:v>39173</c:v>
                </c:pt>
                <c:pt idx="93">
                  <c:v>39203</c:v>
                </c:pt>
                <c:pt idx="94">
                  <c:v>39234</c:v>
                </c:pt>
                <c:pt idx="95">
                  <c:v>39264</c:v>
                </c:pt>
                <c:pt idx="96">
                  <c:v>39295</c:v>
                </c:pt>
                <c:pt idx="97">
                  <c:v>39326</c:v>
                </c:pt>
                <c:pt idx="98">
                  <c:v>39356</c:v>
                </c:pt>
                <c:pt idx="99">
                  <c:v>39387</c:v>
                </c:pt>
                <c:pt idx="100">
                  <c:v>39417</c:v>
                </c:pt>
                <c:pt idx="101">
                  <c:v>39448</c:v>
                </c:pt>
                <c:pt idx="102">
                  <c:v>39479</c:v>
                </c:pt>
                <c:pt idx="103">
                  <c:v>39508</c:v>
                </c:pt>
                <c:pt idx="104">
                  <c:v>39539</c:v>
                </c:pt>
                <c:pt idx="105">
                  <c:v>39569</c:v>
                </c:pt>
                <c:pt idx="106">
                  <c:v>39600</c:v>
                </c:pt>
                <c:pt idx="107">
                  <c:v>39630</c:v>
                </c:pt>
                <c:pt idx="108">
                  <c:v>39661</c:v>
                </c:pt>
                <c:pt idx="109">
                  <c:v>39692</c:v>
                </c:pt>
                <c:pt idx="110">
                  <c:v>39722</c:v>
                </c:pt>
                <c:pt idx="111">
                  <c:v>39753</c:v>
                </c:pt>
                <c:pt idx="112">
                  <c:v>39783</c:v>
                </c:pt>
                <c:pt idx="113">
                  <c:v>39814</c:v>
                </c:pt>
                <c:pt idx="114">
                  <c:v>39845</c:v>
                </c:pt>
                <c:pt idx="115">
                  <c:v>39873</c:v>
                </c:pt>
                <c:pt idx="116">
                  <c:v>39904</c:v>
                </c:pt>
                <c:pt idx="117">
                  <c:v>39934</c:v>
                </c:pt>
                <c:pt idx="118">
                  <c:v>39965</c:v>
                </c:pt>
                <c:pt idx="119">
                  <c:v>39995</c:v>
                </c:pt>
                <c:pt idx="120">
                  <c:v>40026</c:v>
                </c:pt>
                <c:pt idx="121">
                  <c:v>40057</c:v>
                </c:pt>
                <c:pt idx="122">
                  <c:v>40087</c:v>
                </c:pt>
                <c:pt idx="123">
                  <c:v>40118</c:v>
                </c:pt>
                <c:pt idx="124">
                  <c:v>40148</c:v>
                </c:pt>
                <c:pt idx="125">
                  <c:v>40179</c:v>
                </c:pt>
                <c:pt idx="126">
                  <c:v>40210</c:v>
                </c:pt>
                <c:pt idx="127">
                  <c:v>40238</c:v>
                </c:pt>
                <c:pt idx="128">
                  <c:v>40269</c:v>
                </c:pt>
                <c:pt idx="129">
                  <c:v>40299</c:v>
                </c:pt>
                <c:pt idx="130">
                  <c:v>40330</c:v>
                </c:pt>
                <c:pt idx="131">
                  <c:v>40360</c:v>
                </c:pt>
                <c:pt idx="132">
                  <c:v>40391</c:v>
                </c:pt>
                <c:pt idx="133">
                  <c:v>40422</c:v>
                </c:pt>
                <c:pt idx="134">
                  <c:v>40452</c:v>
                </c:pt>
                <c:pt idx="135">
                  <c:v>40483</c:v>
                </c:pt>
                <c:pt idx="136">
                  <c:v>40513</c:v>
                </c:pt>
                <c:pt idx="137">
                  <c:v>40544</c:v>
                </c:pt>
                <c:pt idx="138">
                  <c:v>40575</c:v>
                </c:pt>
                <c:pt idx="139">
                  <c:v>40603</c:v>
                </c:pt>
                <c:pt idx="140">
                  <c:v>40634</c:v>
                </c:pt>
                <c:pt idx="141">
                  <c:v>40664</c:v>
                </c:pt>
                <c:pt idx="142">
                  <c:v>40695</c:v>
                </c:pt>
                <c:pt idx="143">
                  <c:v>40725</c:v>
                </c:pt>
                <c:pt idx="144">
                  <c:v>40756</c:v>
                </c:pt>
                <c:pt idx="145">
                  <c:v>40787</c:v>
                </c:pt>
                <c:pt idx="146">
                  <c:v>40817</c:v>
                </c:pt>
                <c:pt idx="147">
                  <c:v>40848</c:v>
                </c:pt>
                <c:pt idx="148">
                  <c:v>40878</c:v>
                </c:pt>
                <c:pt idx="149">
                  <c:v>40909</c:v>
                </c:pt>
                <c:pt idx="150">
                  <c:v>40940</c:v>
                </c:pt>
                <c:pt idx="151">
                  <c:v>40969</c:v>
                </c:pt>
                <c:pt idx="152">
                  <c:v>41000</c:v>
                </c:pt>
                <c:pt idx="153">
                  <c:v>41030</c:v>
                </c:pt>
                <c:pt idx="154">
                  <c:v>41061</c:v>
                </c:pt>
                <c:pt idx="155">
                  <c:v>41091</c:v>
                </c:pt>
                <c:pt idx="156">
                  <c:v>41122</c:v>
                </c:pt>
                <c:pt idx="157">
                  <c:v>41153</c:v>
                </c:pt>
                <c:pt idx="158">
                  <c:v>41183</c:v>
                </c:pt>
                <c:pt idx="159">
                  <c:v>41214</c:v>
                </c:pt>
                <c:pt idx="160">
                  <c:v>41244</c:v>
                </c:pt>
                <c:pt idx="161">
                  <c:v>41275</c:v>
                </c:pt>
                <c:pt idx="162">
                  <c:v>41306</c:v>
                </c:pt>
                <c:pt idx="163">
                  <c:v>41334</c:v>
                </c:pt>
                <c:pt idx="164">
                  <c:v>41365</c:v>
                </c:pt>
                <c:pt idx="165">
                  <c:v>41395</c:v>
                </c:pt>
                <c:pt idx="166">
                  <c:v>41426</c:v>
                </c:pt>
                <c:pt idx="167">
                  <c:v>41456</c:v>
                </c:pt>
                <c:pt idx="168">
                  <c:v>41487</c:v>
                </c:pt>
                <c:pt idx="169">
                  <c:v>41518</c:v>
                </c:pt>
                <c:pt idx="170">
                  <c:v>41548</c:v>
                </c:pt>
                <c:pt idx="171">
                  <c:v>41579</c:v>
                </c:pt>
                <c:pt idx="172">
                  <c:v>41609</c:v>
                </c:pt>
                <c:pt idx="173">
                  <c:v>41640</c:v>
                </c:pt>
                <c:pt idx="174">
                  <c:v>41671</c:v>
                </c:pt>
                <c:pt idx="175">
                  <c:v>41699</c:v>
                </c:pt>
                <c:pt idx="176">
                  <c:v>41730</c:v>
                </c:pt>
                <c:pt idx="177">
                  <c:v>41760</c:v>
                </c:pt>
                <c:pt idx="178">
                  <c:v>41791</c:v>
                </c:pt>
                <c:pt idx="179">
                  <c:v>41821</c:v>
                </c:pt>
                <c:pt idx="180">
                  <c:v>41852</c:v>
                </c:pt>
                <c:pt idx="181">
                  <c:v>41883</c:v>
                </c:pt>
                <c:pt idx="182">
                  <c:v>41913</c:v>
                </c:pt>
                <c:pt idx="183">
                  <c:v>41944</c:v>
                </c:pt>
                <c:pt idx="184">
                  <c:v>41974</c:v>
                </c:pt>
                <c:pt idx="185">
                  <c:v>42005</c:v>
                </c:pt>
                <c:pt idx="186">
                  <c:v>42036</c:v>
                </c:pt>
                <c:pt idx="187">
                  <c:v>42064</c:v>
                </c:pt>
                <c:pt idx="188">
                  <c:v>42095</c:v>
                </c:pt>
                <c:pt idx="189">
                  <c:v>42125</c:v>
                </c:pt>
                <c:pt idx="190">
                  <c:v>42156</c:v>
                </c:pt>
                <c:pt idx="191">
                  <c:v>42186</c:v>
                </c:pt>
                <c:pt idx="192">
                  <c:v>42217</c:v>
                </c:pt>
                <c:pt idx="193">
                  <c:v>42248</c:v>
                </c:pt>
                <c:pt idx="194">
                  <c:v>42278</c:v>
                </c:pt>
                <c:pt idx="195">
                  <c:v>42309</c:v>
                </c:pt>
                <c:pt idx="196">
                  <c:v>42339</c:v>
                </c:pt>
                <c:pt idx="197">
                  <c:v>42370</c:v>
                </c:pt>
                <c:pt idx="198">
                  <c:v>42401</c:v>
                </c:pt>
                <c:pt idx="199">
                  <c:v>42430</c:v>
                </c:pt>
                <c:pt idx="200">
                  <c:v>42461</c:v>
                </c:pt>
                <c:pt idx="201">
                  <c:v>42491</c:v>
                </c:pt>
                <c:pt idx="202">
                  <c:v>42522</c:v>
                </c:pt>
                <c:pt idx="203">
                  <c:v>42552</c:v>
                </c:pt>
                <c:pt idx="204">
                  <c:v>42583</c:v>
                </c:pt>
                <c:pt idx="205">
                  <c:v>42614</c:v>
                </c:pt>
                <c:pt idx="206">
                  <c:v>42644</c:v>
                </c:pt>
              </c:numCache>
            </c:numRef>
          </c:cat>
          <c:val>
            <c:numRef>
              <c:f>Лист1!$E$954:$HC$954</c:f>
              <c:numCache>
                <c:formatCode>General</c:formatCode>
                <c:ptCount val="207"/>
                <c:pt idx="0">
                  <c:v>31</c:v>
                </c:pt>
                <c:pt idx="1">
                  <c:v>53</c:v>
                </c:pt>
                <c:pt idx="2">
                  <c:v>65</c:v>
                </c:pt>
                <c:pt idx="3">
                  <c:v>80</c:v>
                </c:pt>
                <c:pt idx="4">
                  <c:v>79</c:v>
                </c:pt>
                <c:pt idx="5">
                  <c:v>84</c:v>
                </c:pt>
                <c:pt idx="6">
                  <c:v>75</c:v>
                </c:pt>
                <c:pt idx="7">
                  <c:v>70</c:v>
                </c:pt>
                <c:pt idx="8">
                  <c:v>77</c:v>
                </c:pt>
                <c:pt idx="9">
                  <c:v>72</c:v>
                </c:pt>
                <c:pt idx="10">
                  <c:v>61</c:v>
                </c:pt>
                <c:pt idx="11">
                  <c:v>72</c:v>
                </c:pt>
                <c:pt idx="12">
                  <c:v>65</c:v>
                </c:pt>
                <c:pt idx="13">
                  <c:v>65</c:v>
                </c:pt>
                <c:pt idx="14">
                  <c:v>64</c:v>
                </c:pt>
                <c:pt idx="15">
                  <c:v>70</c:v>
                </c:pt>
                <c:pt idx="16">
                  <c:v>68</c:v>
                </c:pt>
                <c:pt idx="17">
                  <c:v>76</c:v>
                </c:pt>
                <c:pt idx="18">
                  <c:v>69</c:v>
                </c:pt>
                <c:pt idx="19">
                  <c:v>75</c:v>
                </c:pt>
                <c:pt idx="20">
                  <c:v>70</c:v>
                </c:pt>
                <c:pt idx="21">
                  <c:v>71</c:v>
                </c:pt>
                <c:pt idx="22">
                  <c:v>72</c:v>
                </c:pt>
                <c:pt idx="23">
                  <c:v>72</c:v>
                </c:pt>
                <c:pt idx="24">
                  <c:v>74</c:v>
                </c:pt>
                <c:pt idx="25">
                  <c:v>73</c:v>
                </c:pt>
                <c:pt idx="26">
                  <c:v>75</c:v>
                </c:pt>
                <c:pt idx="27">
                  <c:v>80</c:v>
                </c:pt>
                <c:pt idx="28">
                  <c:v>73</c:v>
                </c:pt>
                <c:pt idx="29">
                  <c:v>75</c:v>
                </c:pt>
                <c:pt idx="30">
                  <c:v>75</c:v>
                </c:pt>
                <c:pt idx="31">
                  <c:v>72</c:v>
                </c:pt>
                <c:pt idx="32">
                  <c:v>71</c:v>
                </c:pt>
                <c:pt idx="33">
                  <c:v>75</c:v>
                </c:pt>
                <c:pt idx="34">
                  <c:v>75</c:v>
                </c:pt>
                <c:pt idx="35">
                  <c:v>73</c:v>
                </c:pt>
                <c:pt idx="36">
                  <c:v>76</c:v>
                </c:pt>
                <c:pt idx="37">
                  <c:v>77</c:v>
                </c:pt>
                <c:pt idx="38">
                  <c:v>77</c:v>
                </c:pt>
                <c:pt idx="39">
                  <c:v>83</c:v>
                </c:pt>
                <c:pt idx="40">
                  <c:v>82</c:v>
                </c:pt>
                <c:pt idx="41">
                  <c:v>75</c:v>
                </c:pt>
                <c:pt idx="42">
                  <c:v>76</c:v>
                </c:pt>
                <c:pt idx="43">
                  <c:v>75</c:v>
                </c:pt>
                <c:pt idx="44">
                  <c:v>73</c:v>
                </c:pt>
                <c:pt idx="45">
                  <c:v>70</c:v>
                </c:pt>
                <c:pt idx="46">
                  <c:v>77</c:v>
                </c:pt>
                <c:pt idx="47">
                  <c:v>78</c:v>
                </c:pt>
                <c:pt idx="48">
                  <c:v>74</c:v>
                </c:pt>
                <c:pt idx="49">
                  <c:v>75</c:v>
                </c:pt>
                <c:pt idx="50">
                  <c:v>73</c:v>
                </c:pt>
                <c:pt idx="51">
                  <c:v>81</c:v>
                </c:pt>
                <c:pt idx="52">
                  <c:v>86</c:v>
                </c:pt>
                <c:pt idx="53">
                  <c:v>79</c:v>
                </c:pt>
                <c:pt idx="54">
                  <c:v>82</c:v>
                </c:pt>
                <c:pt idx="55">
                  <c:v>81</c:v>
                </c:pt>
                <c:pt idx="56">
                  <c:v>79</c:v>
                </c:pt>
                <c:pt idx="57">
                  <c:v>76</c:v>
                </c:pt>
                <c:pt idx="58">
                  <c:v>72</c:v>
                </c:pt>
                <c:pt idx="59">
                  <c:v>72</c:v>
                </c:pt>
                <c:pt idx="60">
                  <c:v>68</c:v>
                </c:pt>
                <c:pt idx="61">
                  <c:v>72</c:v>
                </c:pt>
                <c:pt idx="62">
                  <c:v>72</c:v>
                </c:pt>
                <c:pt idx="63">
                  <c:v>69</c:v>
                </c:pt>
                <c:pt idx="64">
                  <c:v>69</c:v>
                </c:pt>
                <c:pt idx="65">
                  <c:v>65</c:v>
                </c:pt>
                <c:pt idx="66">
                  <c:v>66</c:v>
                </c:pt>
                <c:pt idx="67">
                  <c:v>66</c:v>
                </c:pt>
                <c:pt idx="68">
                  <c:v>66</c:v>
                </c:pt>
                <c:pt idx="69">
                  <c:v>69</c:v>
                </c:pt>
                <c:pt idx="70">
                  <c:v>66</c:v>
                </c:pt>
                <c:pt idx="71">
                  <c:v>67</c:v>
                </c:pt>
                <c:pt idx="72">
                  <c:v>70</c:v>
                </c:pt>
                <c:pt idx="73">
                  <c:v>70</c:v>
                </c:pt>
                <c:pt idx="74">
                  <c:v>71</c:v>
                </c:pt>
                <c:pt idx="75">
                  <c:v>76</c:v>
                </c:pt>
                <c:pt idx="76">
                  <c:v>73</c:v>
                </c:pt>
                <c:pt idx="77">
                  <c:v>71</c:v>
                </c:pt>
                <c:pt idx="78">
                  <c:v>75</c:v>
                </c:pt>
                <c:pt idx="79">
                  <c:v>72</c:v>
                </c:pt>
                <c:pt idx="80">
                  <c:v>72</c:v>
                </c:pt>
                <c:pt idx="81">
                  <c:v>76</c:v>
                </c:pt>
                <c:pt idx="82">
                  <c:v>77</c:v>
                </c:pt>
                <c:pt idx="83">
                  <c:v>79</c:v>
                </c:pt>
                <c:pt idx="84">
                  <c:v>78</c:v>
                </c:pt>
                <c:pt idx="85">
                  <c:v>75</c:v>
                </c:pt>
                <c:pt idx="86">
                  <c:v>77</c:v>
                </c:pt>
                <c:pt idx="87">
                  <c:v>81</c:v>
                </c:pt>
                <c:pt idx="88">
                  <c:v>78</c:v>
                </c:pt>
                <c:pt idx="89">
                  <c:v>80</c:v>
                </c:pt>
                <c:pt idx="90">
                  <c:v>81</c:v>
                </c:pt>
                <c:pt idx="91">
                  <c:v>81</c:v>
                </c:pt>
                <c:pt idx="92">
                  <c:v>79</c:v>
                </c:pt>
                <c:pt idx="93">
                  <c:v>80</c:v>
                </c:pt>
                <c:pt idx="94">
                  <c:v>81</c:v>
                </c:pt>
                <c:pt idx="95">
                  <c:v>85</c:v>
                </c:pt>
                <c:pt idx="96">
                  <c:v>82</c:v>
                </c:pt>
                <c:pt idx="97">
                  <c:v>79</c:v>
                </c:pt>
                <c:pt idx="98">
                  <c:v>82</c:v>
                </c:pt>
                <c:pt idx="99">
                  <c:v>84</c:v>
                </c:pt>
                <c:pt idx="100">
                  <c:v>87</c:v>
                </c:pt>
                <c:pt idx="101">
                  <c:v>86</c:v>
                </c:pt>
                <c:pt idx="102">
                  <c:v>85</c:v>
                </c:pt>
                <c:pt idx="103">
                  <c:v>85</c:v>
                </c:pt>
                <c:pt idx="104">
                  <c:v>86</c:v>
                </c:pt>
                <c:pt idx="105">
                  <c:v>80</c:v>
                </c:pt>
                <c:pt idx="106">
                  <c:v>83</c:v>
                </c:pt>
                <c:pt idx="107">
                  <c:v>80</c:v>
                </c:pt>
                <c:pt idx="108">
                  <c:v>83</c:v>
                </c:pt>
                <c:pt idx="109">
                  <c:v>88</c:v>
                </c:pt>
                <c:pt idx="110">
                  <c:v>83</c:v>
                </c:pt>
                <c:pt idx="111">
                  <c:v>86</c:v>
                </c:pt>
                <c:pt idx="112">
                  <c:v>83</c:v>
                </c:pt>
                <c:pt idx="113">
                  <c:v>83</c:v>
                </c:pt>
                <c:pt idx="114">
                  <c:v>78</c:v>
                </c:pt>
                <c:pt idx="115">
                  <c:v>78</c:v>
                </c:pt>
                <c:pt idx="116">
                  <c:v>76</c:v>
                </c:pt>
                <c:pt idx="117">
                  <c:v>78</c:v>
                </c:pt>
                <c:pt idx="118">
                  <c:v>79</c:v>
                </c:pt>
                <c:pt idx="119">
                  <c:v>78</c:v>
                </c:pt>
                <c:pt idx="120">
                  <c:v>82</c:v>
                </c:pt>
                <c:pt idx="121">
                  <c:v>81</c:v>
                </c:pt>
                <c:pt idx="122">
                  <c:v>78</c:v>
                </c:pt>
                <c:pt idx="123">
                  <c:v>79</c:v>
                </c:pt>
                <c:pt idx="124">
                  <c:v>83</c:v>
                </c:pt>
                <c:pt idx="125">
                  <c:v>78</c:v>
                </c:pt>
                <c:pt idx="126">
                  <c:v>80</c:v>
                </c:pt>
                <c:pt idx="127">
                  <c:v>78</c:v>
                </c:pt>
                <c:pt idx="128">
                  <c:v>78</c:v>
                </c:pt>
                <c:pt idx="129">
                  <c:v>80</c:v>
                </c:pt>
                <c:pt idx="130">
                  <c:v>78</c:v>
                </c:pt>
                <c:pt idx="131">
                  <c:v>77</c:v>
                </c:pt>
                <c:pt idx="132">
                  <c:v>78</c:v>
                </c:pt>
                <c:pt idx="133">
                  <c:v>77</c:v>
                </c:pt>
                <c:pt idx="134">
                  <c:v>77</c:v>
                </c:pt>
                <c:pt idx="135">
                  <c:v>78</c:v>
                </c:pt>
                <c:pt idx="136">
                  <c:v>79</c:v>
                </c:pt>
                <c:pt idx="137">
                  <c:v>72</c:v>
                </c:pt>
                <c:pt idx="138">
                  <c:v>73</c:v>
                </c:pt>
                <c:pt idx="139">
                  <c:v>69</c:v>
                </c:pt>
                <c:pt idx="140">
                  <c:v>71</c:v>
                </c:pt>
                <c:pt idx="141">
                  <c:v>69</c:v>
                </c:pt>
                <c:pt idx="142">
                  <c:v>69</c:v>
                </c:pt>
                <c:pt idx="143">
                  <c:v>68</c:v>
                </c:pt>
                <c:pt idx="144">
                  <c:v>68</c:v>
                </c:pt>
                <c:pt idx="145">
                  <c:v>68</c:v>
                </c:pt>
                <c:pt idx="146">
                  <c:v>66</c:v>
                </c:pt>
                <c:pt idx="147">
                  <c:v>67</c:v>
                </c:pt>
                <c:pt idx="148">
                  <c:v>63</c:v>
                </c:pt>
                <c:pt idx="149">
                  <c:v>64</c:v>
                </c:pt>
                <c:pt idx="150">
                  <c:v>65</c:v>
                </c:pt>
                <c:pt idx="151">
                  <c:v>68</c:v>
                </c:pt>
                <c:pt idx="152">
                  <c:v>67</c:v>
                </c:pt>
                <c:pt idx="153">
                  <c:v>69</c:v>
                </c:pt>
                <c:pt idx="154">
                  <c:v>64</c:v>
                </c:pt>
                <c:pt idx="155">
                  <c:v>67</c:v>
                </c:pt>
                <c:pt idx="156">
                  <c:v>63</c:v>
                </c:pt>
                <c:pt idx="157">
                  <c:v>67</c:v>
                </c:pt>
                <c:pt idx="158">
                  <c:v>67</c:v>
                </c:pt>
                <c:pt idx="159">
                  <c:v>63</c:v>
                </c:pt>
                <c:pt idx="160">
                  <c:v>65</c:v>
                </c:pt>
                <c:pt idx="161">
                  <c:v>62</c:v>
                </c:pt>
                <c:pt idx="162">
                  <c:v>65</c:v>
                </c:pt>
                <c:pt idx="163">
                  <c:v>63</c:v>
                </c:pt>
                <c:pt idx="164">
                  <c:v>63</c:v>
                </c:pt>
                <c:pt idx="165">
                  <c:v>64</c:v>
                </c:pt>
                <c:pt idx="166">
                  <c:v>63</c:v>
                </c:pt>
                <c:pt idx="167">
                  <c:v>65</c:v>
                </c:pt>
                <c:pt idx="168">
                  <c:v>63</c:v>
                </c:pt>
                <c:pt idx="169">
                  <c:v>64</c:v>
                </c:pt>
                <c:pt idx="170">
                  <c:v>64</c:v>
                </c:pt>
                <c:pt idx="171">
                  <c:v>61</c:v>
                </c:pt>
                <c:pt idx="172">
                  <c:v>65</c:v>
                </c:pt>
                <c:pt idx="173">
                  <c:v>65</c:v>
                </c:pt>
                <c:pt idx="174">
                  <c:v>69</c:v>
                </c:pt>
                <c:pt idx="175">
                  <c:v>80</c:v>
                </c:pt>
                <c:pt idx="176">
                  <c:v>82</c:v>
                </c:pt>
                <c:pt idx="177">
                  <c:v>83</c:v>
                </c:pt>
                <c:pt idx="178">
                  <c:v>86</c:v>
                </c:pt>
                <c:pt idx="179">
                  <c:v>85</c:v>
                </c:pt>
                <c:pt idx="180">
                  <c:v>84</c:v>
                </c:pt>
                <c:pt idx="181">
                  <c:v>86</c:v>
                </c:pt>
                <c:pt idx="182">
                  <c:v>88</c:v>
                </c:pt>
                <c:pt idx="183">
                  <c:v>85</c:v>
                </c:pt>
                <c:pt idx="184">
                  <c:v>85</c:v>
                </c:pt>
                <c:pt idx="185">
                  <c:v>85</c:v>
                </c:pt>
                <c:pt idx="186">
                  <c:v>86</c:v>
                </c:pt>
                <c:pt idx="187">
                  <c:v>85</c:v>
                </c:pt>
                <c:pt idx="188">
                  <c:v>86</c:v>
                </c:pt>
                <c:pt idx="189">
                  <c:v>86</c:v>
                </c:pt>
                <c:pt idx="190">
                  <c:v>89</c:v>
                </c:pt>
                <c:pt idx="191">
                  <c:v>87</c:v>
                </c:pt>
                <c:pt idx="192">
                  <c:v>83</c:v>
                </c:pt>
                <c:pt idx="193">
                  <c:v>84</c:v>
                </c:pt>
                <c:pt idx="194">
                  <c:v>88</c:v>
                </c:pt>
                <c:pt idx="195">
                  <c:v>85</c:v>
                </c:pt>
                <c:pt idx="196">
                  <c:v>85</c:v>
                </c:pt>
                <c:pt idx="197">
                  <c:v>82</c:v>
                </c:pt>
                <c:pt idx="198">
                  <c:v>81</c:v>
                </c:pt>
                <c:pt idx="199">
                  <c:v>82</c:v>
                </c:pt>
                <c:pt idx="200">
                  <c:v>82</c:v>
                </c:pt>
                <c:pt idx="201">
                  <c:v>80</c:v>
                </c:pt>
                <c:pt idx="202">
                  <c:v>81</c:v>
                </c:pt>
                <c:pt idx="203">
                  <c:v>82</c:v>
                </c:pt>
                <c:pt idx="204">
                  <c:v>82</c:v>
                </c:pt>
                <c:pt idx="205">
                  <c:v>82</c:v>
                </c:pt>
                <c:pt idx="206">
                  <c:v>84</c:v>
                </c:pt>
              </c:numCache>
            </c:numRef>
          </c:val>
        </c:ser>
        <c:ser>
          <c:idx val="1"/>
          <c:order val="1"/>
          <c:tx>
            <c:strRef>
              <c:f>Лист1!$D$955</c:f>
              <c:strCache>
                <c:ptCount val="1"/>
                <c:pt idx="0">
                  <c:v>Don't approve</c:v>
                </c:pt>
              </c:strCache>
            </c:strRef>
          </c:tx>
          <c:spPr>
            <a:ln w="50800"/>
          </c:spPr>
          <c:marker>
            <c:symbol val="none"/>
          </c:marker>
          <c:cat>
            <c:numRef>
              <c:f>Лист1!$E$953:$HC$953</c:f>
              <c:numCache>
                <c:formatCode>[$-409]mmm\-yy;@</c:formatCode>
                <c:ptCount val="207"/>
                <c:pt idx="0">
                  <c:v>36373</c:v>
                </c:pt>
                <c:pt idx="1">
                  <c:v>36404</c:v>
                </c:pt>
                <c:pt idx="2">
                  <c:v>36434</c:v>
                </c:pt>
                <c:pt idx="3">
                  <c:v>36465</c:v>
                </c:pt>
                <c:pt idx="4">
                  <c:v>36495</c:v>
                </c:pt>
                <c:pt idx="5">
                  <c:v>36526</c:v>
                </c:pt>
                <c:pt idx="6">
                  <c:v>36557</c:v>
                </c:pt>
                <c:pt idx="7">
                  <c:v>36586</c:v>
                </c:pt>
                <c:pt idx="8">
                  <c:v>36617</c:v>
                </c:pt>
                <c:pt idx="9">
                  <c:v>36647</c:v>
                </c:pt>
                <c:pt idx="10">
                  <c:v>36678</c:v>
                </c:pt>
                <c:pt idx="11">
                  <c:v>36708</c:v>
                </c:pt>
                <c:pt idx="12">
                  <c:v>36739</c:v>
                </c:pt>
                <c:pt idx="13">
                  <c:v>36770</c:v>
                </c:pt>
                <c:pt idx="14">
                  <c:v>36800</c:v>
                </c:pt>
                <c:pt idx="15">
                  <c:v>36831</c:v>
                </c:pt>
                <c:pt idx="16">
                  <c:v>36861</c:v>
                </c:pt>
                <c:pt idx="17">
                  <c:v>36892</c:v>
                </c:pt>
                <c:pt idx="18">
                  <c:v>36923</c:v>
                </c:pt>
                <c:pt idx="19">
                  <c:v>36951</c:v>
                </c:pt>
                <c:pt idx="20">
                  <c:v>36982</c:v>
                </c:pt>
                <c:pt idx="21">
                  <c:v>37012</c:v>
                </c:pt>
                <c:pt idx="22">
                  <c:v>37043</c:v>
                </c:pt>
                <c:pt idx="23">
                  <c:v>37073</c:v>
                </c:pt>
                <c:pt idx="24">
                  <c:v>37104</c:v>
                </c:pt>
                <c:pt idx="25">
                  <c:v>37135</c:v>
                </c:pt>
                <c:pt idx="26">
                  <c:v>37165</c:v>
                </c:pt>
                <c:pt idx="27">
                  <c:v>37196</c:v>
                </c:pt>
                <c:pt idx="28">
                  <c:v>37226</c:v>
                </c:pt>
                <c:pt idx="29">
                  <c:v>37257</c:v>
                </c:pt>
                <c:pt idx="30">
                  <c:v>37288</c:v>
                </c:pt>
                <c:pt idx="31">
                  <c:v>37316</c:v>
                </c:pt>
                <c:pt idx="32">
                  <c:v>37347</c:v>
                </c:pt>
                <c:pt idx="33">
                  <c:v>37377</c:v>
                </c:pt>
                <c:pt idx="34">
                  <c:v>37408</c:v>
                </c:pt>
                <c:pt idx="35">
                  <c:v>37438</c:v>
                </c:pt>
                <c:pt idx="36">
                  <c:v>37469</c:v>
                </c:pt>
                <c:pt idx="37">
                  <c:v>37500</c:v>
                </c:pt>
                <c:pt idx="38">
                  <c:v>37530</c:v>
                </c:pt>
                <c:pt idx="39">
                  <c:v>37561</c:v>
                </c:pt>
                <c:pt idx="40">
                  <c:v>37591</c:v>
                </c:pt>
                <c:pt idx="41">
                  <c:v>37622</c:v>
                </c:pt>
                <c:pt idx="42">
                  <c:v>37653</c:v>
                </c:pt>
                <c:pt idx="43">
                  <c:v>37681</c:v>
                </c:pt>
                <c:pt idx="44">
                  <c:v>37712</c:v>
                </c:pt>
                <c:pt idx="45">
                  <c:v>37742</c:v>
                </c:pt>
                <c:pt idx="46">
                  <c:v>37773</c:v>
                </c:pt>
                <c:pt idx="47">
                  <c:v>37803</c:v>
                </c:pt>
                <c:pt idx="48">
                  <c:v>37834</c:v>
                </c:pt>
                <c:pt idx="49">
                  <c:v>37865</c:v>
                </c:pt>
                <c:pt idx="50">
                  <c:v>37895</c:v>
                </c:pt>
                <c:pt idx="51">
                  <c:v>37926</c:v>
                </c:pt>
                <c:pt idx="52">
                  <c:v>37956</c:v>
                </c:pt>
                <c:pt idx="53">
                  <c:v>37987</c:v>
                </c:pt>
                <c:pt idx="54">
                  <c:v>38018</c:v>
                </c:pt>
                <c:pt idx="55">
                  <c:v>38047</c:v>
                </c:pt>
                <c:pt idx="56">
                  <c:v>38078</c:v>
                </c:pt>
                <c:pt idx="57">
                  <c:v>38108</c:v>
                </c:pt>
                <c:pt idx="58">
                  <c:v>38139</c:v>
                </c:pt>
                <c:pt idx="59">
                  <c:v>38169</c:v>
                </c:pt>
                <c:pt idx="60">
                  <c:v>38200</c:v>
                </c:pt>
                <c:pt idx="61">
                  <c:v>38231</c:v>
                </c:pt>
                <c:pt idx="62">
                  <c:v>38261</c:v>
                </c:pt>
                <c:pt idx="63">
                  <c:v>38292</c:v>
                </c:pt>
                <c:pt idx="64">
                  <c:v>38322</c:v>
                </c:pt>
                <c:pt idx="65">
                  <c:v>38353</c:v>
                </c:pt>
                <c:pt idx="66">
                  <c:v>38384</c:v>
                </c:pt>
                <c:pt idx="67">
                  <c:v>38412</c:v>
                </c:pt>
                <c:pt idx="68">
                  <c:v>38443</c:v>
                </c:pt>
                <c:pt idx="69">
                  <c:v>38473</c:v>
                </c:pt>
                <c:pt idx="70">
                  <c:v>38504</c:v>
                </c:pt>
                <c:pt idx="71">
                  <c:v>38534</c:v>
                </c:pt>
                <c:pt idx="72">
                  <c:v>38565</c:v>
                </c:pt>
                <c:pt idx="73">
                  <c:v>38596</c:v>
                </c:pt>
                <c:pt idx="74">
                  <c:v>38626</c:v>
                </c:pt>
                <c:pt idx="75">
                  <c:v>38657</c:v>
                </c:pt>
                <c:pt idx="76">
                  <c:v>38687</c:v>
                </c:pt>
                <c:pt idx="77">
                  <c:v>38718</c:v>
                </c:pt>
                <c:pt idx="78">
                  <c:v>38749</c:v>
                </c:pt>
                <c:pt idx="79">
                  <c:v>38777</c:v>
                </c:pt>
                <c:pt idx="80">
                  <c:v>38808</c:v>
                </c:pt>
                <c:pt idx="81">
                  <c:v>38838</c:v>
                </c:pt>
                <c:pt idx="82">
                  <c:v>38869</c:v>
                </c:pt>
                <c:pt idx="83">
                  <c:v>38899</c:v>
                </c:pt>
                <c:pt idx="84">
                  <c:v>38930</c:v>
                </c:pt>
                <c:pt idx="85">
                  <c:v>38961</c:v>
                </c:pt>
                <c:pt idx="86">
                  <c:v>38991</c:v>
                </c:pt>
                <c:pt idx="87">
                  <c:v>39022</c:v>
                </c:pt>
                <c:pt idx="88">
                  <c:v>39052</c:v>
                </c:pt>
                <c:pt idx="89">
                  <c:v>39083</c:v>
                </c:pt>
                <c:pt idx="90">
                  <c:v>39114</c:v>
                </c:pt>
                <c:pt idx="91">
                  <c:v>39142</c:v>
                </c:pt>
                <c:pt idx="92">
                  <c:v>39173</c:v>
                </c:pt>
                <c:pt idx="93">
                  <c:v>39203</c:v>
                </c:pt>
                <c:pt idx="94">
                  <c:v>39234</c:v>
                </c:pt>
                <c:pt idx="95">
                  <c:v>39264</c:v>
                </c:pt>
                <c:pt idx="96">
                  <c:v>39295</c:v>
                </c:pt>
                <c:pt idx="97">
                  <c:v>39326</c:v>
                </c:pt>
                <c:pt idx="98">
                  <c:v>39356</c:v>
                </c:pt>
                <c:pt idx="99">
                  <c:v>39387</c:v>
                </c:pt>
                <c:pt idx="100">
                  <c:v>39417</c:v>
                </c:pt>
                <c:pt idx="101">
                  <c:v>39448</c:v>
                </c:pt>
                <c:pt idx="102">
                  <c:v>39479</c:v>
                </c:pt>
                <c:pt idx="103">
                  <c:v>39508</c:v>
                </c:pt>
                <c:pt idx="104">
                  <c:v>39539</c:v>
                </c:pt>
                <c:pt idx="105">
                  <c:v>39569</c:v>
                </c:pt>
                <c:pt idx="106">
                  <c:v>39600</c:v>
                </c:pt>
                <c:pt idx="107">
                  <c:v>39630</c:v>
                </c:pt>
                <c:pt idx="108">
                  <c:v>39661</c:v>
                </c:pt>
                <c:pt idx="109">
                  <c:v>39692</c:v>
                </c:pt>
                <c:pt idx="110">
                  <c:v>39722</c:v>
                </c:pt>
                <c:pt idx="111">
                  <c:v>39753</c:v>
                </c:pt>
                <c:pt idx="112">
                  <c:v>39783</c:v>
                </c:pt>
                <c:pt idx="113">
                  <c:v>39814</c:v>
                </c:pt>
                <c:pt idx="114">
                  <c:v>39845</c:v>
                </c:pt>
                <c:pt idx="115">
                  <c:v>39873</c:v>
                </c:pt>
                <c:pt idx="116">
                  <c:v>39904</c:v>
                </c:pt>
                <c:pt idx="117">
                  <c:v>39934</c:v>
                </c:pt>
                <c:pt idx="118">
                  <c:v>39965</c:v>
                </c:pt>
                <c:pt idx="119">
                  <c:v>39995</c:v>
                </c:pt>
                <c:pt idx="120">
                  <c:v>40026</c:v>
                </c:pt>
                <c:pt idx="121">
                  <c:v>40057</c:v>
                </c:pt>
                <c:pt idx="122">
                  <c:v>40087</c:v>
                </c:pt>
                <c:pt idx="123">
                  <c:v>40118</c:v>
                </c:pt>
                <c:pt idx="124">
                  <c:v>40148</c:v>
                </c:pt>
                <c:pt idx="125">
                  <c:v>40179</c:v>
                </c:pt>
                <c:pt idx="126">
                  <c:v>40210</c:v>
                </c:pt>
                <c:pt idx="127">
                  <c:v>40238</c:v>
                </c:pt>
                <c:pt idx="128">
                  <c:v>40269</c:v>
                </c:pt>
                <c:pt idx="129">
                  <c:v>40299</c:v>
                </c:pt>
                <c:pt idx="130">
                  <c:v>40330</c:v>
                </c:pt>
                <c:pt idx="131">
                  <c:v>40360</c:v>
                </c:pt>
                <c:pt idx="132">
                  <c:v>40391</c:v>
                </c:pt>
                <c:pt idx="133">
                  <c:v>40422</c:v>
                </c:pt>
                <c:pt idx="134">
                  <c:v>40452</c:v>
                </c:pt>
                <c:pt idx="135">
                  <c:v>40483</c:v>
                </c:pt>
                <c:pt idx="136">
                  <c:v>40513</c:v>
                </c:pt>
                <c:pt idx="137">
                  <c:v>40544</c:v>
                </c:pt>
                <c:pt idx="138">
                  <c:v>40575</c:v>
                </c:pt>
                <c:pt idx="139">
                  <c:v>40603</c:v>
                </c:pt>
                <c:pt idx="140">
                  <c:v>40634</c:v>
                </c:pt>
                <c:pt idx="141">
                  <c:v>40664</c:v>
                </c:pt>
                <c:pt idx="142">
                  <c:v>40695</c:v>
                </c:pt>
                <c:pt idx="143">
                  <c:v>40725</c:v>
                </c:pt>
                <c:pt idx="144">
                  <c:v>40756</c:v>
                </c:pt>
                <c:pt idx="145">
                  <c:v>40787</c:v>
                </c:pt>
                <c:pt idx="146">
                  <c:v>40817</c:v>
                </c:pt>
                <c:pt idx="147">
                  <c:v>40848</c:v>
                </c:pt>
                <c:pt idx="148">
                  <c:v>40878</c:v>
                </c:pt>
                <c:pt idx="149">
                  <c:v>40909</c:v>
                </c:pt>
                <c:pt idx="150">
                  <c:v>40940</c:v>
                </c:pt>
                <c:pt idx="151">
                  <c:v>40969</c:v>
                </c:pt>
                <c:pt idx="152">
                  <c:v>41000</c:v>
                </c:pt>
                <c:pt idx="153">
                  <c:v>41030</c:v>
                </c:pt>
                <c:pt idx="154">
                  <c:v>41061</c:v>
                </c:pt>
                <c:pt idx="155">
                  <c:v>41091</c:v>
                </c:pt>
                <c:pt idx="156">
                  <c:v>41122</c:v>
                </c:pt>
                <c:pt idx="157">
                  <c:v>41153</c:v>
                </c:pt>
                <c:pt idx="158">
                  <c:v>41183</c:v>
                </c:pt>
                <c:pt idx="159">
                  <c:v>41214</c:v>
                </c:pt>
                <c:pt idx="160">
                  <c:v>41244</c:v>
                </c:pt>
                <c:pt idx="161">
                  <c:v>41275</c:v>
                </c:pt>
                <c:pt idx="162">
                  <c:v>41306</c:v>
                </c:pt>
                <c:pt idx="163">
                  <c:v>41334</c:v>
                </c:pt>
                <c:pt idx="164">
                  <c:v>41365</c:v>
                </c:pt>
                <c:pt idx="165">
                  <c:v>41395</c:v>
                </c:pt>
                <c:pt idx="166">
                  <c:v>41426</c:v>
                </c:pt>
                <c:pt idx="167">
                  <c:v>41456</c:v>
                </c:pt>
                <c:pt idx="168">
                  <c:v>41487</c:v>
                </c:pt>
                <c:pt idx="169">
                  <c:v>41518</c:v>
                </c:pt>
                <c:pt idx="170">
                  <c:v>41548</c:v>
                </c:pt>
                <c:pt idx="171">
                  <c:v>41579</c:v>
                </c:pt>
                <c:pt idx="172">
                  <c:v>41609</c:v>
                </c:pt>
                <c:pt idx="173">
                  <c:v>41640</c:v>
                </c:pt>
                <c:pt idx="174">
                  <c:v>41671</c:v>
                </c:pt>
                <c:pt idx="175">
                  <c:v>41699</c:v>
                </c:pt>
                <c:pt idx="176">
                  <c:v>41730</c:v>
                </c:pt>
                <c:pt idx="177">
                  <c:v>41760</c:v>
                </c:pt>
                <c:pt idx="178">
                  <c:v>41791</c:v>
                </c:pt>
                <c:pt idx="179">
                  <c:v>41821</c:v>
                </c:pt>
                <c:pt idx="180">
                  <c:v>41852</c:v>
                </c:pt>
                <c:pt idx="181">
                  <c:v>41883</c:v>
                </c:pt>
                <c:pt idx="182">
                  <c:v>41913</c:v>
                </c:pt>
                <c:pt idx="183">
                  <c:v>41944</c:v>
                </c:pt>
                <c:pt idx="184">
                  <c:v>41974</c:v>
                </c:pt>
                <c:pt idx="185">
                  <c:v>42005</c:v>
                </c:pt>
                <c:pt idx="186">
                  <c:v>42036</c:v>
                </c:pt>
                <c:pt idx="187">
                  <c:v>42064</c:v>
                </c:pt>
                <c:pt idx="188">
                  <c:v>42095</c:v>
                </c:pt>
                <c:pt idx="189">
                  <c:v>42125</c:v>
                </c:pt>
                <c:pt idx="190">
                  <c:v>42156</c:v>
                </c:pt>
                <c:pt idx="191">
                  <c:v>42186</c:v>
                </c:pt>
                <c:pt idx="192">
                  <c:v>42217</c:v>
                </c:pt>
                <c:pt idx="193">
                  <c:v>42248</c:v>
                </c:pt>
                <c:pt idx="194">
                  <c:v>42278</c:v>
                </c:pt>
                <c:pt idx="195">
                  <c:v>42309</c:v>
                </c:pt>
                <c:pt idx="196">
                  <c:v>42339</c:v>
                </c:pt>
                <c:pt idx="197">
                  <c:v>42370</c:v>
                </c:pt>
                <c:pt idx="198">
                  <c:v>42401</c:v>
                </c:pt>
                <c:pt idx="199">
                  <c:v>42430</c:v>
                </c:pt>
                <c:pt idx="200">
                  <c:v>42461</c:v>
                </c:pt>
                <c:pt idx="201">
                  <c:v>42491</c:v>
                </c:pt>
                <c:pt idx="202">
                  <c:v>42522</c:v>
                </c:pt>
                <c:pt idx="203">
                  <c:v>42552</c:v>
                </c:pt>
                <c:pt idx="204">
                  <c:v>42583</c:v>
                </c:pt>
                <c:pt idx="205">
                  <c:v>42614</c:v>
                </c:pt>
                <c:pt idx="206">
                  <c:v>42644</c:v>
                </c:pt>
              </c:numCache>
            </c:numRef>
          </c:cat>
          <c:val>
            <c:numRef>
              <c:f>Лист1!$E$955:$HC$955</c:f>
              <c:numCache>
                <c:formatCode>General</c:formatCode>
                <c:ptCount val="207"/>
                <c:pt idx="0">
                  <c:v>33</c:v>
                </c:pt>
                <c:pt idx="1">
                  <c:v>27</c:v>
                </c:pt>
                <c:pt idx="2">
                  <c:v>20</c:v>
                </c:pt>
                <c:pt idx="3">
                  <c:v>12</c:v>
                </c:pt>
                <c:pt idx="4">
                  <c:v>13</c:v>
                </c:pt>
                <c:pt idx="5">
                  <c:v>10</c:v>
                </c:pt>
                <c:pt idx="6">
                  <c:v>17</c:v>
                </c:pt>
                <c:pt idx="7">
                  <c:v>21</c:v>
                </c:pt>
                <c:pt idx="8">
                  <c:v>15</c:v>
                </c:pt>
                <c:pt idx="9">
                  <c:v>17</c:v>
                </c:pt>
                <c:pt idx="10">
                  <c:v>26</c:v>
                </c:pt>
                <c:pt idx="11">
                  <c:v>17</c:v>
                </c:pt>
                <c:pt idx="12">
                  <c:v>26</c:v>
                </c:pt>
                <c:pt idx="13">
                  <c:v>27</c:v>
                </c:pt>
                <c:pt idx="14">
                  <c:v>26</c:v>
                </c:pt>
                <c:pt idx="15">
                  <c:v>22</c:v>
                </c:pt>
                <c:pt idx="16">
                  <c:v>23</c:v>
                </c:pt>
                <c:pt idx="17">
                  <c:v>18</c:v>
                </c:pt>
                <c:pt idx="18">
                  <c:v>21</c:v>
                </c:pt>
                <c:pt idx="19">
                  <c:v>19</c:v>
                </c:pt>
                <c:pt idx="20">
                  <c:v>25</c:v>
                </c:pt>
                <c:pt idx="21">
                  <c:v>22</c:v>
                </c:pt>
                <c:pt idx="22">
                  <c:v>22</c:v>
                </c:pt>
                <c:pt idx="23">
                  <c:v>22</c:v>
                </c:pt>
                <c:pt idx="24">
                  <c:v>19</c:v>
                </c:pt>
                <c:pt idx="25">
                  <c:v>21</c:v>
                </c:pt>
                <c:pt idx="26">
                  <c:v>19</c:v>
                </c:pt>
                <c:pt idx="27">
                  <c:v>18</c:v>
                </c:pt>
                <c:pt idx="28">
                  <c:v>19</c:v>
                </c:pt>
                <c:pt idx="29">
                  <c:v>19</c:v>
                </c:pt>
                <c:pt idx="30">
                  <c:v>20</c:v>
                </c:pt>
                <c:pt idx="31">
                  <c:v>24</c:v>
                </c:pt>
                <c:pt idx="32">
                  <c:v>22</c:v>
                </c:pt>
                <c:pt idx="33">
                  <c:v>20</c:v>
                </c:pt>
                <c:pt idx="34">
                  <c:v>20</c:v>
                </c:pt>
                <c:pt idx="35">
                  <c:v>20</c:v>
                </c:pt>
                <c:pt idx="36">
                  <c:v>20</c:v>
                </c:pt>
                <c:pt idx="37">
                  <c:v>20</c:v>
                </c:pt>
                <c:pt idx="38">
                  <c:v>19</c:v>
                </c:pt>
                <c:pt idx="39">
                  <c:v>15</c:v>
                </c:pt>
                <c:pt idx="40">
                  <c:v>16</c:v>
                </c:pt>
                <c:pt idx="41">
                  <c:v>22</c:v>
                </c:pt>
                <c:pt idx="42">
                  <c:v>22</c:v>
                </c:pt>
                <c:pt idx="43">
                  <c:v>21</c:v>
                </c:pt>
                <c:pt idx="44">
                  <c:v>24</c:v>
                </c:pt>
                <c:pt idx="45">
                  <c:v>27</c:v>
                </c:pt>
                <c:pt idx="46">
                  <c:v>22</c:v>
                </c:pt>
                <c:pt idx="47">
                  <c:v>19</c:v>
                </c:pt>
                <c:pt idx="48">
                  <c:v>23</c:v>
                </c:pt>
                <c:pt idx="49">
                  <c:v>22</c:v>
                </c:pt>
                <c:pt idx="50">
                  <c:v>24</c:v>
                </c:pt>
                <c:pt idx="51">
                  <c:v>18</c:v>
                </c:pt>
                <c:pt idx="52">
                  <c:v>13</c:v>
                </c:pt>
                <c:pt idx="53">
                  <c:v>20</c:v>
                </c:pt>
                <c:pt idx="54">
                  <c:v>17</c:v>
                </c:pt>
                <c:pt idx="55">
                  <c:v>16</c:v>
                </c:pt>
                <c:pt idx="56">
                  <c:v>19</c:v>
                </c:pt>
                <c:pt idx="57">
                  <c:v>21</c:v>
                </c:pt>
                <c:pt idx="58">
                  <c:v>25</c:v>
                </c:pt>
                <c:pt idx="59">
                  <c:v>25</c:v>
                </c:pt>
                <c:pt idx="60">
                  <c:v>30</c:v>
                </c:pt>
                <c:pt idx="61">
                  <c:v>26</c:v>
                </c:pt>
                <c:pt idx="62">
                  <c:v>26</c:v>
                </c:pt>
                <c:pt idx="63">
                  <c:v>29</c:v>
                </c:pt>
                <c:pt idx="64">
                  <c:v>28</c:v>
                </c:pt>
                <c:pt idx="65">
                  <c:v>32</c:v>
                </c:pt>
                <c:pt idx="66">
                  <c:v>32</c:v>
                </c:pt>
                <c:pt idx="67">
                  <c:v>26</c:v>
                </c:pt>
                <c:pt idx="68">
                  <c:v>31</c:v>
                </c:pt>
                <c:pt idx="69">
                  <c:v>29</c:v>
                </c:pt>
                <c:pt idx="70">
                  <c:v>32</c:v>
                </c:pt>
                <c:pt idx="71">
                  <c:v>31</c:v>
                </c:pt>
                <c:pt idx="72">
                  <c:v>27</c:v>
                </c:pt>
                <c:pt idx="73">
                  <c:v>28</c:v>
                </c:pt>
                <c:pt idx="74">
                  <c:v>26</c:v>
                </c:pt>
                <c:pt idx="75">
                  <c:v>23</c:v>
                </c:pt>
                <c:pt idx="76">
                  <c:v>25</c:v>
                </c:pt>
                <c:pt idx="77">
                  <c:v>27</c:v>
                </c:pt>
                <c:pt idx="78">
                  <c:v>23</c:v>
                </c:pt>
                <c:pt idx="79">
                  <c:v>26</c:v>
                </c:pt>
                <c:pt idx="80">
                  <c:v>26</c:v>
                </c:pt>
                <c:pt idx="81">
                  <c:v>23</c:v>
                </c:pt>
                <c:pt idx="82">
                  <c:v>21</c:v>
                </c:pt>
                <c:pt idx="83">
                  <c:v>19</c:v>
                </c:pt>
                <c:pt idx="84">
                  <c:v>21</c:v>
                </c:pt>
                <c:pt idx="85">
                  <c:v>22</c:v>
                </c:pt>
                <c:pt idx="86">
                  <c:v>22</c:v>
                </c:pt>
                <c:pt idx="87">
                  <c:v>18</c:v>
                </c:pt>
                <c:pt idx="88">
                  <c:v>21</c:v>
                </c:pt>
                <c:pt idx="89">
                  <c:v>19</c:v>
                </c:pt>
                <c:pt idx="90">
                  <c:v>18</c:v>
                </c:pt>
                <c:pt idx="91">
                  <c:v>18</c:v>
                </c:pt>
                <c:pt idx="92">
                  <c:v>19</c:v>
                </c:pt>
                <c:pt idx="93">
                  <c:v>18</c:v>
                </c:pt>
                <c:pt idx="94">
                  <c:v>18</c:v>
                </c:pt>
                <c:pt idx="95">
                  <c:v>14</c:v>
                </c:pt>
                <c:pt idx="96">
                  <c:v>16</c:v>
                </c:pt>
                <c:pt idx="97">
                  <c:v>20</c:v>
                </c:pt>
                <c:pt idx="98">
                  <c:v>16</c:v>
                </c:pt>
                <c:pt idx="99">
                  <c:v>15</c:v>
                </c:pt>
                <c:pt idx="100">
                  <c:v>12</c:v>
                </c:pt>
                <c:pt idx="101">
                  <c:v>13</c:v>
                </c:pt>
                <c:pt idx="102">
                  <c:v>13</c:v>
                </c:pt>
                <c:pt idx="103">
                  <c:v>13</c:v>
                </c:pt>
                <c:pt idx="104">
                  <c:v>12</c:v>
                </c:pt>
                <c:pt idx="105">
                  <c:v>15</c:v>
                </c:pt>
                <c:pt idx="106">
                  <c:v>13</c:v>
                </c:pt>
                <c:pt idx="107">
                  <c:v>17</c:v>
                </c:pt>
                <c:pt idx="108">
                  <c:v>15</c:v>
                </c:pt>
                <c:pt idx="109">
                  <c:v>10</c:v>
                </c:pt>
                <c:pt idx="110">
                  <c:v>14</c:v>
                </c:pt>
                <c:pt idx="111">
                  <c:v>12</c:v>
                </c:pt>
                <c:pt idx="112">
                  <c:v>15</c:v>
                </c:pt>
                <c:pt idx="113">
                  <c:v>14</c:v>
                </c:pt>
                <c:pt idx="114">
                  <c:v>20</c:v>
                </c:pt>
                <c:pt idx="115">
                  <c:v>20</c:v>
                </c:pt>
                <c:pt idx="116">
                  <c:v>21</c:v>
                </c:pt>
                <c:pt idx="117">
                  <c:v>18</c:v>
                </c:pt>
                <c:pt idx="118">
                  <c:v>19</c:v>
                </c:pt>
                <c:pt idx="119">
                  <c:v>19</c:v>
                </c:pt>
                <c:pt idx="120">
                  <c:v>16</c:v>
                </c:pt>
                <c:pt idx="121">
                  <c:v>18</c:v>
                </c:pt>
                <c:pt idx="122">
                  <c:v>20</c:v>
                </c:pt>
                <c:pt idx="123">
                  <c:v>19</c:v>
                </c:pt>
                <c:pt idx="124">
                  <c:v>15</c:v>
                </c:pt>
                <c:pt idx="125">
                  <c:v>21</c:v>
                </c:pt>
                <c:pt idx="126">
                  <c:v>19</c:v>
                </c:pt>
                <c:pt idx="127">
                  <c:v>20</c:v>
                </c:pt>
                <c:pt idx="128">
                  <c:v>20</c:v>
                </c:pt>
                <c:pt idx="129">
                  <c:v>19</c:v>
                </c:pt>
                <c:pt idx="130">
                  <c:v>20</c:v>
                </c:pt>
                <c:pt idx="131">
                  <c:v>21</c:v>
                </c:pt>
                <c:pt idx="132">
                  <c:v>20</c:v>
                </c:pt>
                <c:pt idx="133">
                  <c:v>21</c:v>
                </c:pt>
                <c:pt idx="134">
                  <c:v>20</c:v>
                </c:pt>
                <c:pt idx="135">
                  <c:v>19</c:v>
                </c:pt>
                <c:pt idx="136">
                  <c:v>19</c:v>
                </c:pt>
                <c:pt idx="137">
                  <c:v>25</c:v>
                </c:pt>
                <c:pt idx="138">
                  <c:v>25</c:v>
                </c:pt>
                <c:pt idx="139">
                  <c:v>29</c:v>
                </c:pt>
                <c:pt idx="140">
                  <c:v>27</c:v>
                </c:pt>
                <c:pt idx="141">
                  <c:v>29</c:v>
                </c:pt>
                <c:pt idx="142">
                  <c:v>30</c:v>
                </c:pt>
                <c:pt idx="143">
                  <c:v>31</c:v>
                </c:pt>
                <c:pt idx="144">
                  <c:v>30</c:v>
                </c:pt>
                <c:pt idx="145">
                  <c:v>31</c:v>
                </c:pt>
                <c:pt idx="146">
                  <c:v>31</c:v>
                </c:pt>
                <c:pt idx="147">
                  <c:v>32</c:v>
                </c:pt>
                <c:pt idx="148">
                  <c:v>36</c:v>
                </c:pt>
                <c:pt idx="149">
                  <c:v>34</c:v>
                </c:pt>
                <c:pt idx="150">
                  <c:v>34</c:v>
                </c:pt>
                <c:pt idx="151">
                  <c:v>31</c:v>
                </c:pt>
                <c:pt idx="152">
                  <c:v>32</c:v>
                </c:pt>
                <c:pt idx="153">
                  <c:v>30</c:v>
                </c:pt>
                <c:pt idx="154">
                  <c:v>34</c:v>
                </c:pt>
                <c:pt idx="155">
                  <c:v>32</c:v>
                </c:pt>
                <c:pt idx="156">
                  <c:v>35</c:v>
                </c:pt>
                <c:pt idx="157">
                  <c:v>31</c:v>
                </c:pt>
                <c:pt idx="158">
                  <c:v>32</c:v>
                </c:pt>
                <c:pt idx="159">
                  <c:v>36</c:v>
                </c:pt>
                <c:pt idx="160">
                  <c:v>35</c:v>
                </c:pt>
                <c:pt idx="161">
                  <c:v>37</c:v>
                </c:pt>
                <c:pt idx="162">
                  <c:v>34</c:v>
                </c:pt>
                <c:pt idx="163">
                  <c:v>36</c:v>
                </c:pt>
                <c:pt idx="164">
                  <c:v>37</c:v>
                </c:pt>
                <c:pt idx="165">
                  <c:v>35</c:v>
                </c:pt>
                <c:pt idx="166">
                  <c:v>35</c:v>
                </c:pt>
                <c:pt idx="167">
                  <c:v>35</c:v>
                </c:pt>
                <c:pt idx="168">
                  <c:v>36</c:v>
                </c:pt>
                <c:pt idx="169">
                  <c:v>35</c:v>
                </c:pt>
                <c:pt idx="170">
                  <c:v>35</c:v>
                </c:pt>
                <c:pt idx="171">
                  <c:v>37</c:v>
                </c:pt>
                <c:pt idx="172">
                  <c:v>34</c:v>
                </c:pt>
                <c:pt idx="173">
                  <c:v>34</c:v>
                </c:pt>
                <c:pt idx="174">
                  <c:v>30</c:v>
                </c:pt>
                <c:pt idx="175">
                  <c:v>18</c:v>
                </c:pt>
                <c:pt idx="176">
                  <c:v>17</c:v>
                </c:pt>
                <c:pt idx="177">
                  <c:v>16</c:v>
                </c:pt>
                <c:pt idx="178">
                  <c:v>13</c:v>
                </c:pt>
                <c:pt idx="179">
                  <c:v>14</c:v>
                </c:pt>
                <c:pt idx="180">
                  <c:v>15</c:v>
                </c:pt>
                <c:pt idx="181">
                  <c:v>14</c:v>
                </c:pt>
                <c:pt idx="182">
                  <c:v>11</c:v>
                </c:pt>
                <c:pt idx="183">
                  <c:v>14</c:v>
                </c:pt>
                <c:pt idx="184">
                  <c:v>14</c:v>
                </c:pt>
                <c:pt idx="185">
                  <c:v>15</c:v>
                </c:pt>
                <c:pt idx="186">
                  <c:v>13</c:v>
                </c:pt>
                <c:pt idx="187">
                  <c:v>14</c:v>
                </c:pt>
                <c:pt idx="188">
                  <c:v>13</c:v>
                </c:pt>
                <c:pt idx="189">
                  <c:v>13</c:v>
                </c:pt>
                <c:pt idx="190">
                  <c:v>10</c:v>
                </c:pt>
                <c:pt idx="191">
                  <c:v>12</c:v>
                </c:pt>
                <c:pt idx="192">
                  <c:v>17</c:v>
                </c:pt>
                <c:pt idx="193">
                  <c:v>15</c:v>
                </c:pt>
                <c:pt idx="194">
                  <c:v>12</c:v>
                </c:pt>
                <c:pt idx="195">
                  <c:v>14</c:v>
                </c:pt>
                <c:pt idx="196">
                  <c:v>14</c:v>
                </c:pt>
                <c:pt idx="197">
                  <c:v>18</c:v>
                </c:pt>
                <c:pt idx="198">
                  <c:v>19</c:v>
                </c:pt>
                <c:pt idx="199">
                  <c:v>17</c:v>
                </c:pt>
                <c:pt idx="200">
                  <c:v>17</c:v>
                </c:pt>
                <c:pt idx="201">
                  <c:v>19</c:v>
                </c:pt>
                <c:pt idx="202">
                  <c:v>18</c:v>
                </c:pt>
                <c:pt idx="203">
                  <c:v>17</c:v>
                </c:pt>
                <c:pt idx="204">
                  <c:v>18</c:v>
                </c:pt>
                <c:pt idx="205">
                  <c:v>18</c:v>
                </c:pt>
                <c:pt idx="206">
                  <c:v>16</c:v>
                </c:pt>
              </c:numCache>
            </c:numRef>
          </c:val>
        </c:ser>
        <c:marker val="1"/>
        <c:axId val="80485760"/>
        <c:axId val="80508032"/>
      </c:lineChart>
      <c:dateAx>
        <c:axId val="80485760"/>
        <c:scaling>
          <c:orientation val="minMax"/>
          <c:max val="42644"/>
          <c:min val="36373"/>
        </c:scaling>
        <c:axPos val="b"/>
        <c:numFmt formatCode="[$-409]mmm\-yy;@" sourceLinked="1"/>
        <c:tickLblPos val="nextTo"/>
        <c:txPr>
          <a:bodyPr/>
          <a:lstStyle/>
          <a:p>
            <a:pPr>
              <a:defRPr sz="1300"/>
            </a:pPr>
            <a:endParaRPr lang="ru-RU"/>
          </a:p>
        </c:txPr>
        <c:crossAx val="80508032"/>
        <c:crosses val="autoZero"/>
        <c:auto val="1"/>
        <c:lblOffset val="100"/>
        <c:baseTimeUnit val="months"/>
        <c:majorUnit val="5"/>
        <c:majorTimeUnit val="months"/>
        <c:minorUnit val="3"/>
        <c:minorTimeUnit val="months"/>
      </c:dateAx>
      <c:valAx>
        <c:axId val="80508032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700"/>
            </a:pPr>
            <a:endParaRPr lang="ru-RU"/>
          </a:p>
        </c:txPr>
        <c:crossAx val="80485760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sz="1700"/>
          </a:pPr>
          <a:endParaRPr lang="ru-RU"/>
        </a:p>
      </c:txPr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4.3961140218921987E-2"/>
          <c:y val="2.7413436981874102E-2"/>
          <c:w val="0.94014014540324553"/>
          <c:h val="0.73559123529027781"/>
        </c:manualLayout>
      </c:layout>
      <c:lineChart>
        <c:grouping val="standard"/>
        <c:ser>
          <c:idx val="0"/>
          <c:order val="0"/>
          <c:tx>
            <c:strRef>
              <c:f>Лист1!$A$114</c:f>
              <c:strCache>
                <c:ptCount val="1"/>
                <c:pt idx="0">
                  <c:v>Одобряю</c:v>
                </c:pt>
              </c:strCache>
            </c:strRef>
          </c:tx>
          <c:spPr>
            <a:ln w="50800"/>
          </c:spPr>
          <c:marker>
            <c:symbol val="none"/>
          </c:marker>
          <c:cat>
            <c:numRef>
              <c:f>Лист1!$B$113:$DJ$113</c:f>
              <c:numCache>
                <c:formatCode>mmm/yy</c:formatCode>
                <c:ptCount val="113"/>
                <c:pt idx="0">
                  <c:v>39114</c:v>
                </c:pt>
                <c:pt idx="1">
                  <c:v>39142</c:v>
                </c:pt>
                <c:pt idx="2">
                  <c:v>39173</c:v>
                </c:pt>
                <c:pt idx="3">
                  <c:v>39203</c:v>
                </c:pt>
                <c:pt idx="4">
                  <c:v>39234</c:v>
                </c:pt>
                <c:pt idx="5">
                  <c:v>39264</c:v>
                </c:pt>
                <c:pt idx="6">
                  <c:v>39295</c:v>
                </c:pt>
                <c:pt idx="7">
                  <c:v>39326</c:v>
                </c:pt>
                <c:pt idx="8">
                  <c:v>39356</c:v>
                </c:pt>
                <c:pt idx="9">
                  <c:v>39387</c:v>
                </c:pt>
                <c:pt idx="10">
                  <c:v>39417</c:v>
                </c:pt>
                <c:pt idx="11">
                  <c:v>39448</c:v>
                </c:pt>
                <c:pt idx="12">
                  <c:v>39479</c:v>
                </c:pt>
                <c:pt idx="13">
                  <c:v>39508</c:v>
                </c:pt>
                <c:pt idx="14">
                  <c:v>39539</c:v>
                </c:pt>
                <c:pt idx="15">
                  <c:v>39569</c:v>
                </c:pt>
                <c:pt idx="16">
                  <c:v>39600</c:v>
                </c:pt>
                <c:pt idx="17">
                  <c:v>39630</c:v>
                </c:pt>
                <c:pt idx="18">
                  <c:v>39661</c:v>
                </c:pt>
                <c:pt idx="19">
                  <c:v>39692</c:v>
                </c:pt>
                <c:pt idx="20">
                  <c:v>39722</c:v>
                </c:pt>
                <c:pt idx="21">
                  <c:v>39753</c:v>
                </c:pt>
                <c:pt idx="22">
                  <c:v>39783</c:v>
                </c:pt>
                <c:pt idx="23">
                  <c:v>39814</c:v>
                </c:pt>
                <c:pt idx="24">
                  <c:v>39845</c:v>
                </c:pt>
                <c:pt idx="25">
                  <c:v>39873</c:v>
                </c:pt>
                <c:pt idx="26">
                  <c:v>39904</c:v>
                </c:pt>
                <c:pt idx="27">
                  <c:v>39934</c:v>
                </c:pt>
                <c:pt idx="28">
                  <c:v>39965</c:v>
                </c:pt>
                <c:pt idx="29">
                  <c:v>39995</c:v>
                </c:pt>
                <c:pt idx="30">
                  <c:v>40026</c:v>
                </c:pt>
                <c:pt idx="31">
                  <c:v>40057</c:v>
                </c:pt>
                <c:pt idx="32">
                  <c:v>40087</c:v>
                </c:pt>
                <c:pt idx="33">
                  <c:v>40118</c:v>
                </c:pt>
                <c:pt idx="34">
                  <c:v>40148</c:v>
                </c:pt>
                <c:pt idx="35">
                  <c:v>40179</c:v>
                </c:pt>
                <c:pt idx="36">
                  <c:v>40210</c:v>
                </c:pt>
                <c:pt idx="37">
                  <c:v>40238</c:v>
                </c:pt>
                <c:pt idx="38">
                  <c:v>40269</c:v>
                </c:pt>
                <c:pt idx="39">
                  <c:v>40299</c:v>
                </c:pt>
                <c:pt idx="40">
                  <c:v>40330</c:v>
                </c:pt>
                <c:pt idx="41">
                  <c:v>40360</c:v>
                </c:pt>
                <c:pt idx="42">
                  <c:v>40391</c:v>
                </c:pt>
                <c:pt idx="43">
                  <c:v>40422</c:v>
                </c:pt>
                <c:pt idx="44">
                  <c:v>40452</c:v>
                </c:pt>
                <c:pt idx="45">
                  <c:v>40483</c:v>
                </c:pt>
                <c:pt idx="46">
                  <c:v>40513</c:v>
                </c:pt>
                <c:pt idx="47">
                  <c:v>40544</c:v>
                </c:pt>
                <c:pt idx="48">
                  <c:v>40575</c:v>
                </c:pt>
                <c:pt idx="49">
                  <c:v>40603</c:v>
                </c:pt>
                <c:pt idx="50">
                  <c:v>40634</c:v>
                </c:pt>
                <c:pt idx="51">
                  <c:v>40664</c:v>
                </c:pt>
                <c:pt idx="52">
                  <c:v>40695</c:v>
                </c:pt>
                <c:pt idx="53">
                  <c:v>40725</c:v>
                </c:pt>
                <c:pt idx="54">
                  <c:v>40756</c:v>
                </c:pt>
                <c:pt idx="55">
                  <c:v>40787</c:v>
                </c:pt>
                <c:pt idx="56">
                  <c:v>40817</c:v>
                </c:pt>
                <c:pt idx="57">
                  <c:v>40848</c:v>
                </c:pt>
                <c:pt idx="58">
                  <c:v>40878</c:v>
                </c:pt>
                <c:pt idx="59">
                  <c:v>40909</c:v>
                </c:pt>
                <c:pt idx="60">
                  <c:v>40940</c:v>
                </c:pt>
                <c:pt idx="61">
                  <c:v>40969</c:v>
                </c:pt>
                <c:pt idx="62">
                  <c:v>41000</c:v>
                </c:pt>
                <c:pt idx="63">
                  <c:v>41030</c:v>
                </c:pt>
                <c:pt idx="64">
                  <c:v>41061</c:v>
                </c:pt>
                <c:pt idx="65">
                  <c:v>41091</c:v>
                </c:pt>
                <c:pt idx="66">
                  <c:v>41122</c:v>
                </c:pt>
                <c:pt idx="67">
                  <c:v>41153</c:v>
                </c:pt>
                <c:pt idx="68">
                  <c:v>41183</c:v>
                </c:pt>
                <c:pt idx="69">
                  <c:v>41214</c:v>
                </c:pt>
                <c:pt idx="70">
                  <c:v>41244</c:v>
                </c:pt>
                <c:pt idx="71">
                  <c:v>41275</c:v>
                </c:pt>
                <c:pt idx="72">
                  <c:v>41306</c:v>
                </c:pt>
                <c:pt idx="73">
                  <c:v>41334</c:v>
                </c:pt>
                <c:pt idx="74">
                  <c:v>41365</c:v>
                </c:pt>
                <c:pt idx="75">
                  <c:v>41395</c:v>
                </c:pt>
                <c:pt idx="76">
                  <c:v>41426</c:v>
                </c:pt>
                <c:pt idx="77">
                  <c:v>41456</c:v>
                </c:pt>
                <c:pt idx="78">
                  <c:v>41487</c:v>
                </c:pt>
                <c:pt idx="79">
                  <c:v>41518</c:v>
                </c:pt>
                <c:pt idx="80">
                  <c:v>41548</c:v>
                </c:pt>
                <c:pt idx="81">
                  <c:v>41579</c:v>
                </c:pt>
                <c:pt idx="82">
                  <c:v>41609</c:v>
                </c:pt>
                <c:pt idx="83">
                  <c:v>41640</c:v>
                </c:pt>
                <c:pt idx="84">
                  <c:v>41671</c:v>
                </c:pt>
                <c:pt idx="85">
                  <c:v>41699</c:v>
                </c:pt>
                <c:pt idx="86">
                  <c:v>41730</c:v>
                </c:pt>
                <c:pt idx="87">
                  <c:v>41760</c:v>
                </c:pt>
                <c:pt idx="88">
                  <c:v>41791</c:v>
                </c:pt>
                <c:pt idx="89">
                  <c:v>41821</c:v>
                </c:pt>
                <c:pt idx="90">
                  <c:v>41852</c:v>
                </c:pt>
                <c:pt idx="91">
                  <c:v>41883</c:v>
                </c:pt>
                <c:pt idx="92">
                  <c:v>41913</c:v>
                </c:pt>
                <c:pt idx="93">
                  <c:v>41944</c:v>
                </c:pt>
                <c:pt idx="94">
                  <c:v>41974</c:v>
                </c:pt>
                <c:pt idx="95">
                  <c:v>42005</c:v>
                </c:pt>
                <c:pt idx="96">
                  <c:v>42036</c:v>
                </c:pt>
                <c:pt idx="97">
                  <c:v>42064</c:v>
                </c:pt>
                <c:pt idx="98">
                  <c:v>42095</c:v>
                </c:pt>
                <c:pt idx="99">
                  <c:v>42125</c:v>
                </c:pt>
                <c:pt idx="100">
                  <c:v>42156</c:v>
                </c:pt>
                <c:pt idx="101">
                  <c:v>42186</c:v>
                </c:pt>
                <c:pt idx="102">
                  <c:v>42217</c:v>
                </c:pt>
                <c:pt idx="103">
                  <c:v>42248</c:v>
                </c:pt>
                <c:pt idx="104">
                  <c:v>42278</c:v>
                </c:pt>
                <c:pt idx="105">
                  <c:v>42309</c:v>
                </c:pt>
                <c:pt idx="106">
                  <c:v>42339</c:v>
                </c:pt>
                <c:pt idx="107">
                  <c:v>42370</c:v>
                </c:pt>
                <c:pt idx="108">
                  <c:v>42401</c:v>
                </c:pt>
                <c:pt idx="109">
                  <c:v>42430</c:v>
                </c:pt>
                <c:pt idx="110">
                  <c:v>42461</c:v>
                </c:pt>
                <c:pt idx="111">
                  <c:v>42522</c:v>
                </c:pt>
                <c:pt idx="112">
                  <c:v>42552</c:v>
                </c:pt>
              </c:numCache>
            </c:numRef>
          </c:cat>
          <c:val>
            <c:numRef>
              <c:f>Лист1!$B$114:$DJ$114</c:f>
              <c:numCache>
                <c:formatCode>General</c:formatCode>
                <c:ptCount val="113"/>
                <c:pt idx="0">
                  <c:v>54</c:v>
                </c:pt>
                <c:pt idx="1">
                  <c:v>57</c:v>
                </c:pt>
                <c:pt idx="2">
                  <c:v>55</c:v>
                </c:pt>
                <c:pt idx="3">
                  <c:v>56</c:v>
                </c:pt>
                <c:pt idx="4">
                  <c:v>51</c:v>
                </c:pt>
                <c:pt idx="5">
                  <c:v>57</c:v>
                </c:pt>
                <c:pt idx="6">
                  <c:v>56</c:v>
                </c:pt>
                <c:pt idx="7">
                  <c:v>53</c:v>
                </c:pt>
                <c:pt idx="8">
                  <c:v>57</c:v>
                </c:pt>
                <c:pt idx="9">
                  <c:v>63</c:v>
                </c:pt>
                <c:pt idx="10">
                  <c:v>65</c:v>
                </c:pt>
                <c:pt idx="11">
                  <c:v>74</c:v>
                </c:pt>
                <c:pt idx="12">
                  <c:v>71</c:v>
                </c:pt>
                <c:pt idx="13">
                  <c:v>75</c:v>
                </c:pt>
                <c:pt idx="14">
                  <c:v>72</c:v>
                </c:pt>
                <c:pt idx="15">
                  <c:v>70</c:v>
                </c:pt>
                <c:pt idx="16">
                  <c:v>73</c:v>
                </c:pt>
                <c:pt idx="17">
                  <c:v>70</c:v>
                </c:pt>
                <c:pt idx="18">
                  <c:v>73</c:v>
                </c:pt>
                <c:pt idx="19">
                  <c:v>83</c:v>
                </c:pt>
                <c:pt idx="20">
                  <c:v>76</c:v>
                </c:pt>
                <c:pt idx="21">
                  <c:v>78</c:v>
                </c:pt>
                <c:pt idx="22">
                  <c:v>76</c:v>
                </c:pt>
                <c:pt idx="23">
                  <c:v>75</c:v>
                </c:pt>
                <c:pt idx="24">
                  <c:v>71</c:v>
                </c:pt>
                <c:pt idx="25">
                  <c:v>71</c:v>
                </c:pt>
                <c:pt idx="26">
                  <c:v>68</c:v>
                </c:pt>
                <c:pt idx="27">
                  <c:v>72</c:v>
                </c:pt>
                <c:pt idx="28">
                  <c:v>71</c:v>
                </c:pt>
                <c:pt idx="29">
                  <c:v>72</c:v>
                </c:pt>
                <c:pt idx="30">
                  <c:v>76</c:v>
                </c:pt>
                <c:pt idx="31">
                  <c:v>75</c:v>
                </c:pt>
                <c:pt idx="32">
                  <c:v>72</c:v>
                </c:pt>
                <c:pt idx="33">
                  <c:v>74</c:v>
                </c:pt>
                <c:pt idx="34">
                  <c:v>78</c:v>
                </c:pt>
                <c:pt idx="35">
                  <c:v>75</c:v>
                </c:pt>
                <c:pt idx="36">
                  <c:v>77</c:v>
                </c:pt>
                <c:pt idx="37">
                  <c:v>75</c:v>
                </c:pt>
                <c:pt idx="38">
                  <c:v>73</c:v>
                </c:pt>
                <c:pt idx="39">
                  <c:v>77</c:v>
                </c:pt>
                <c:pt idx="40">
                  <c:v>74</c:v>
                </c:pt>
                <c:pt idx="41">
                  <c:v>72</c:v>
                </c:pt>
                <c:pt idx="42">
                  <c:v>73</c:v>
                </c:pt>
                <c:pt idx="43">
                  <c:v>73</c:v>
                </c:pt>
                <c:pt idx="44">
                  <c:v>76</c:v>
                </c:pt>
                <c:pt idx="45">
                  <c:v>74</c:v>
                </c:pt>
                <c:pt idx="46">
                  <c:v>75</c:v>
                </c:pt>
                <c:pt idx="47">
                  <c:v>69</c:v>
                </c:pt>
                <c:pt idx="48">
                  <c:v>69</c:v>
                </c:pt>
                <c:pt idx="49">
                  <c:v>66</c:v>
                </c:pt>
                <c:pt idx="50">
                  <c:v>68</c:v>
                </c:pt>
                <c:pt idx="51">
                  <c:v>70</c:v>
                </c:pt>
                <c:pt idx="52">
                  <c:v>66</c:v>
                </c:pt>
                <c:pt idx="53">
                  <c:v>66</c:v>
                </c:pt>
                <c:pt idx="54">
                  <c:v>63</c:v>
                </c:pt>
                <c:pt idx="55">
                  <c:v>62</c:v>
                </c:pt>
                <c:pt idx="56">
                  <c:v>62</c:v>
                </c:pt>
                <c:pt idx="57">
                  <c:v>62</c:v>
                </c:pt>
                <c:pt idx="58">
                  <c:v>57</c:v>
                </c:pt>
                <c:pt idx="59">
                  <c:v>57</c:v>
                </c:pt>
                <c:pt idx="60">
                  <c:v>61</c:v>
                </c:pt>
                <c:pt idx="61">
                  <c:v>61</c:v>
                </c:pt>
                <c:pt idx="62">
                  <c:v>62</c:v>
                </c:pt>
                <c:pt idx="63">
                  <c:v>64</c:v>
                </c:pt>
                <c:pt idx="64">
                  <c:v>59</c:v>
                </c:pt>
                <c:pt idx="65">
                  <c:v>59</c:v>
                </c:pt>
                <c:pt idx="66">
                  <c:v>57</c:v>
                </c:pt>
                <c:pt idx="67">
                  <c:v>61</c:v>
                </c:pt>
                <c:pt idx="68">
                  <c:v>61</c:v>
                </c:pt>
                <c:pt idx="69">
                  <c:v>54</c:v>
                </c:pt>
                <c:pt idx="70">
                  <c:v>56</c:v>
                </c:pt>
                <c:pt idx="71">
                  <c:v>57</c:v>
                </c:pt>
                <c:pt idx="72">
                  <c:v>56</c:v>
                </c:pt>
                <c:pt idx="73">
                  <c:v>54</c:v>
                </c:pt>
                <c:pt idx="74">
                  <c:v>52</c:v>
                </c:pt>
                <c:pt idx="75">
                  <c:v>54</c:v>
                </c:pt>
                <c:pt idx="76">
                  <c:v>52</c:v>
                </c:pt>
                <c:pt idx="77">
                  <c:v>52</c:v>
                </c:pt>
                <c:pt idx="78">
                  <c:v>51</c:v>
                </c:pt>
                <c:pt idx="79">
                  <c:v>49</c:v>
                </c:pt>
                <c:pt idx="80">
                  <c:v>51</c:v>
                </c:pt>
                <c:pt idx="81">
                  <c:v>46</c:v>
                </c:pt>
                <c:pt idx="82">
                  <c:v>51</c:v>
                </c:pt>
                <c:pt idx="83">
                  <c:v>48</c:v>
                </c:pt>
                <c:pt idx="84">
                  <c:v>54</c:v>
                </c:pt>
                <c:pt idx="85">
                  <c:v>62</c:v>
                </c:pt>
                <c:pt idx="86">
                  <c:v>60</c:v>
                </c:pt>
                <c:pt idx="87">
                  <c:v>65</c:v>
                </c:pt>
                <c:pt idx="88">
                  <c:v>67</c:v>
                </c:pt>
                <c:pt idx="89">
                  <c:v>65</c:v>
                </c:pt>
                <c:pt idx="90">
                  <c:v>67</c:v>
                </c:pt>
                <c:pt idx="91">
                  <c:v>71</c:v>
                </c:pt>
                <c:pt idx="92">
                  <c:v>68</c:v>
                </c:pt>
                <c:pt idx="93">
                  <c:v>63</c:v>
                </c:pt>
                <c:pt idx="94">
                  <c:v>63</c:v>
                </c:pt>
                <c:pt idx="95">
                  <c:v>64</c:v>
                </c:pt>
                <c:pt idx="96">
                  <c:v>64</c:v>
                </c:pt>
                <c:pt idx="97">
                  <c:v>63</c:v>
                </c:pt>
                <c:pt idx="98">
                  <c:v>66</c:v>
                </c:pt>
                <c:pt idx="99">
                  <c:v>63</c:v>
                </c:pt>
                <c:pt idx="100">
                  <c:v>66</c:v>
                </c:pt>
                <c:pt idx="101">
                  <c:v>65</c:v>
                </c:pt>
                <c:pt idx="102">
                  <c:v>61</c:v>
                </c:pt>
                <c:pt idx="103">
                  <c:v>65</c:v>
                </c:pt>
                <c:pt idx="104">
                  <c:v>62</c:v>
                </c:pt>
                <c:pt idx="105">
                  <c:v>61</c:v>
                </c:pt>
                <c:pt idx="106">
                  <c:v>61</c:v>
                </c:pt>
                <c:pt idx="107">
                  <c:v>56</c:v>
                </c:pt>
                <c:pt idx="108">
                  <c:v>58</c:v>
                </c:pt>
                <c:pt idx="109">
                  <c:v>53</c:v>
                </c:pt>
                <c:pt idx="110">
                  <c:v>54</c:v>
                </c:pt>
                <c:pt idx="111">
                  <c:v>51</c:v>
                </c:pt>
                <c:pt idx="112">
                  <c:v>55</c:v>
                </c:pt>
              </c:numCache>
            </c:numRef>
          </c:val>
        </c:ser>
        <c:ser>
          <c:idx val="1"/>
          <c:order val="1"/>
          <c:tx>
            <c:strRef>
              <c:f>Лист1!$A$115</c:f>
              <c:strCache>
                <c:ptCount val="1"/>
                <c:pt idx="0">
                  <c:v>Не одобряю</c:v>
                </c:pt>
              </c:strCache>
            </c:strRef>
          </c:tx>
          <c:spPr>
            <a:ln w="50800"/>
          </c:spPr>
          <c:marker>
            <c:symbol val="none"/>
          </c:marker>
          <c:cat>
            <c:numRef>
              <c:f>Лист1!$B$113:$DJ$113</c:f>
              <c:numCache>
                <c:formatCode>mmm/yy</c:formatCode>
                <c:ptCount val="113"/>
                <c:pt idx="0">
                  <c:v>39114</c:v>
                </c:pt>
                <c:pt idx="1">
                  <c:v>39142</c:v>
                </c:pt>
                <c:pt idx="2">
                  <c:v>39173</c:v>
                </c:pt>
                <c:pt idx="3">
                  <c:v>39203</c:v>
                </c:pt>
                <c:pt idx="4">
                  <c:v>39234</c:v>
                </c:pt>
                <c:pt idx="5">
                  <c:v>39264</c:v>
                </c:pt>
                <c:pt idx="6">
                  <c:v>39295</c:v>
                </c:pt>
                <c:pt idx="7">
                  <c:v>39326</c:v>
                </c:pt>
                <c:pt idx="8">
                  <c:v>39356</c:v>
                </c:pt>
                <c:pt idx="9">
                  <c:v>39387</c:v>
                </c:pt>
                <c:pt idx="10">
                  <c:v>39417</c:v>
                </c:pt>
                <c:pt idx="11">
                  <c:v>39448</c:v>
                </c:pt>
                <c:pt idx="12">
                  <c:v>39479</c:v>
                </c:pt>
                <c:pt idx="13">
                  <c:v>39508</c:v>
                </c:pt>
                <c:pt idx="14">
                  <c:v>39539</c:v>
                </c:pt>
                <c:pt idx="15">
                  <c:v>39569</c:v>
                </c:pt>
                <c:pt idx="16">
                  <c:v>39600</c:v>
                </c:pt>
                <c:pt idx="17">
                  <c:v>39630</c:v>
                </c:pt>
                <c:pt idx="18">
                  <c:v>39661</c:v>
                </c:pt>
                <c:pt idx="19">
                  <c:v>39692</c:v>
                </c:pt>
                <c:pt idx="20">
                  <c:v>39722</c:v>
                </c:pt>
                <c:pt idx="21">
                  <c:v>39753</c:v>
                </c:pt>
                <c:pt idx="22">
                  <c:v>39783</c:v>
                </c:pt>
                <c:pt idx="23">
                  <c:v>39814</c:v>
                </c:pt>
                <c:pt idx="24">
                  <c:v>39845</c:v>
                </c:pt>
                <c:pt idx="25">
                  <c:v>39873</c:v>
                </c:pt>
                <c:pt idx="26">
                  <c:v>39904</c:v>
                </c:pt>
                <c:pt idx="27">
                  <c:v>39934</c:v>
                </c:pt>
                <c:pt idx="28">
                  <c:v>39965</c:v>
                </c:pt>
                <c:pt idx="29">
                  <c:v>39995</c:v>
                </c:pt>
                <c:pt idx="30">
                  <c:v>40026</c:v>
                </c:pt>
                <c:pt idx="31">
                  <c:v>40057</c:v>
                </c:pt>
                <c:pt idx="32">
                  <c:v>40087</c:v>
                </c:pt>
                <c:pt idx="33">
                  <c:v>40118</c:v>
                </c:pt>
                <c:pt idx="34">
                  <c:v>40148</c:v>
                </c:pt>
                <c:pt idx="35">
                  <c:v>40179</c:v>
                </c:pt>
                <c:pt idx="36">
                  <c:v>40210</c:v>
                </c:pt>
                <c:pt idx="37">
                  <c:v>40238</c:v>
                </c:pt>
                <c:pt idx="38">
                  <c:v>40269</c:v>
                </c:pt>
                <c:pt idx="39">
                  <c:v>40299</c:v>
                </c:pt>
                <c:pt idx="40">
                  <c:v>40330</c:v>
                </c:pt>
                <c:pt idx="41">
                  <c:v>40360</c:v>
                </c:pt>
                <c:pt idx="42">
                  <c:v>40391</c:v>
                </c:pt>
                <c:pt idx="43">
                  <c:v>40422</c:v>
                </c:pt>
                <c:pt idx="44">
                  <c:v>40452</c:v>
                </c:pt>
                <c:pt idx="45">
                  <c:v>40483</c:v>
                </c:pt>
                <c:pt idx="46">
                  <c:v>40513</c:v>
                </c:pt>
                <c:pt idx="47">
                  <c:v>40544</c:v>
                </c:pt>
                <c:pt idx="48">
                  <c:v>40575</c:v>
                </c:pt>
                <c:pt idx="49">
                  <c:v>40603</c:v>
                </c:pt>
                <c:pt idx="50">
                  <c:v>40634</c:v>
                </c:pt>
                <c:pt idx="51">
                  <c:v>40664</c:v>
                </c:pt>
                <c:pt idx="52">
                  <c:v>40695</c:v>
                </c:pt>
                <c:pt idx="53">
                  <c:v>40725</c:v>
                </c:pt>
                <c:pt idx="54">
                  <c:v>40756</c:v>
                </c:pt>
                <c:pt idx="55">
                  <c:v>40787</c:v>
                </c:pt>
                <c:pt idx="56">
                  <c:v>40817</c:v>
                </c:pt>
                <c:pt idx="57">
                  <c:v>40848</c:v>
                </c:pt>
                <c:pt idx="58">
                  <c:v>40878</c:v>
                </c:pt>
                <c:pt idx="59">
                  <c:v>40909</c:v>
                </c:pt>
                <c:pt idx="60">
                  <c:v>40940</c:v>
                </c:pt>
                <c:pt idx="61">
                  <c:v>40969</c:v>
                </c:pt>
                <c:pt idx="62">
                  <c:v>41000</c:v>
                </c:pt>
                <c:pt idx="63">
                  <c:v>41030</c:v>
                </c:pt>
                <c:pt idx="64">
                  <c:v>41061</c:v>
                </c:pt>
                <c:pt idx="65">
                  <c:v>41091</c:v>
                </c:pt>
                <c:pt idx="66">
                  <c:v>41122</c:v>
                </c:pt>
                <c:pt idx="67">
                  <c:v>41153</c:v>
                </c:pt>
                <c:pt idx="68">
                  <c:v>41183</c:v>
                </c:pt>
                <c:pt idx="69">
                  <c:v>41214</c:v>
                </c:pt>
                <c:pt idx="70">
                  <c:v>41244</c:v>
                </c:pt>
                <c:pt idx="71">
                  <c:v>41275</c:v>
                </c:pt>
                <c:pt idx="72">
                  <c:v>41306</c:v>
                </c:pt>
                <c:pt idx="73">
                  <c:v>41334</c:v>
                </c:pt>
                <c:pt idx="74">
                  <c:v>41365</c:v>
                </c:pt>
                <c:pt idx="75">
                  <c:v>41395</c:v>
                </c:pt>
                <c:pt idx="76">
                  <c:v>41426</c:v>
                </c:pt>
                <c:pt idx="77">
                  <c:v>41456</c:v>
                </c:pt>
                <c:pt idx="78">
                  <c:v>41487</c:v>
                </c:pt>
                <c:pt idx="79">
                  <c:v>41518</c:v>
                </c:pt>
                <c:pt idx="80">
                  <c:v>41548</c:v>
                </c:pt>
                <c:pt idx="81">
                  <c:v>41579</c:v>
                </c:pt>
                <c:pt idx="82">
                  <c:v>41609</c:v>
                </c:pt>
                <c:pt idx="83">
                  <c:v>41640</c:v>
                </c:pt>
                <c:pt idx="84">
                  <c:v>41671</c:v>
                </c:pt>
                <c:pt idx="85">
                  <c:v>41699</c:v>
                </c:pt>
                <c:pt idx="86">
                  <c:v>41730</c:v>
                </c:pt>
                <c:pt idx="87">
                  <c:v>41760</c:v>
                </c:pt>
                <c:pt idx="88">
                  <c:v>41791</c:v>
                </c:pt>
                <c:pt idx="89">
                  <c:v>41821</c:v>
                </c:pt>
                <c:pt idx="90">
                  <c:v>41852</c:v>
                </c:pt>
                <c:pt idx="91">
                  <c:v>41883</c:v>
                </c:pt>
                <c:pt idx="92">
                  <c:v>41913</c:v>
                </c:pt>
                <c:pt idx="93">
                  <c:v>41944</c:v>
                </c:pt>
                <c:pt idx="94">
                  <c:v>41974</c:v>
                </c:pt>
                <c:pt idx="95">
                  <c:v>42005</c:v>
                </c:pt>
                <c:pt idx="96">
                  <c:v>42036</c:v>
                </c:pt>
                <c:pt idx="97">
                  <c:v>42064</c:v>
                </c:pt>
                <c:pt idx="98">
                  <c:v>42095</c:v>
                </c:pt>
                <c:pt idx="99">
                  <c:v>42125</c:v>
                </c:pt>
                <c:pt idx="100">
                  <c:v>42156</c:v>
                </c:pt>
                <c:pt idx="101">
                  <c:v>42186</c:v>
                </c:pt>
                <c:pt idx="102">
                  <c:v>42217</c:v>
                </c:pt>
                <c:pt idx="103">
                  <c:v>42248</c:v>
                </c:pt>
                <c:pt idx="104">
                  <c:v>42278</c:v>
                </c:pt>
                <c:pt idx="105">
                  <c:v>42309</c:v>
                </c:pt>
                <c:pt idx="106">
                  <c:v>42339</c:v>
                </c:pt>
                <c:pt idx="107">
                  <c:v>42370</c:v>
                </c:pt>
                <c:pt idx="108">
                  <c:v>42401</c:v>
                </c:pt>
                <c:pt idx="109">
                  <c:v>42430</c:v>
                </c:pt>
                <c:pt idx="110">
                  <c:v>42461</c:v>
                </c:pt>
                <c:pt idx="111">
                  <c:v>42522</c:v>
                </c:pt>
                <c:pt idx="112">
                  <c:v>42552</c:v>
                </c:pt>
              </c:numCache>
            </c:numRef>
          </c:cat>
          <c:val>
            <c:numRef>
              <c:f>Лист1!$B$115:$DJ$115</c:f>
              <c:numCache>
                <c:formatCode>General</c:formatCode>
                <c:ptCount val="113"/>
                <c:pt idx="0">
                  <c:v>33</c:v>
                </c:pt>
                <c:pt idx="1">
                  <c:v>37</c:v>
                </c:pt>
                <c:pt idx="2">
                  <c:v>33</c:v>
                </c:pt>
                <c:pt idx="3">
                  <c:v>35</c:v>
                </c:pt>
                <c:pt idx="4">
                  <c:v>38</c:v>
                </c:pt>
                <c:pt idx="5">
                  <c:v>36</c:v>
                </c:pt>
                <c:pt idx="6">
                  <c:v>36</c:v>
                </c:pt>
                <c:pt idx="7">
                  <c:v>39</c:v>
                </c:pt>
                <c:pt idx="8">
                  <c:v>35</c:v>
                </c:pt>
                <c:pt idx="9">
                  <c:v>30</c:v>
                </c:pt>
                <c:pt idx="10">
                  <c:v>26</c:v>
                </c:pt>
                <c:pt idx="11">
                  <c:v>20</c:v>
                </c:pt>
                <c:pt idx="12">
                  <c:v>23</c:v>
                </c:pt>
                <c:pt idx="13">
                  <c:v>19</c:v>
                </c:pt>
                <c:pt idx="14">
                  <c:v>22</c:v>
                </c:pt>
                <c:pt idx="15">
                  <c:v>20</c:v>
                </c:pt>
                <c:pt idx="16">
                  <c:v>18</c:v>
                </c:pt>
                <c:pt idx="17">
                  <c:v>23</c:v>
                </c:pt>
                <c:pt idx="18">
                  <c:v>22</c:v>
                </c:pt>
                <c:pt idx="19">
                  <c:v>14</c:v>
                </c:pt>
                <c:pt idx="20">
                  <c:v>18</c:v>
                </c:pt>
                <c:pt idx="21">
                  <c:v>17</c:v>
                </c:pt>
                <c:pt idx="22">
                  <c:v>21</c:v>
                </c:pt>
                <c:pt idx="23">
                  <c:v>22</c:v>
                </c:pt>
                <c:pt idx="24">
                  <c:v>26</c:v>
                </c:pt>
                <c:pt idx="25">
                  <c:v>25</c:v>
                </c:pt>
                <c:pt idx="26">
                  <c:v>28</c:v>
                </c:pt>
                <c:pt idx="27">
                  <c:v>23</c:v>
                </c:pt>
                <c:pt idx="28">
                  <c:v>27</c:v>
                </c:pt>
                <c:pt idx="29">
                  <c:v>23</c:v>
                </c:pt>
                <c:pt idx="30">
                  <c:v>22</c:v>
                </c:pt>
                <c:pt idx="31">
                  <c:v>23</c:v>
                </c:pt>
                <c:pt idx="32">
                  <c:v>24</c:v>
                </c:pt>
                <c:pt idx="33">
                  <c:v>23</c:v>
                </c:pt>
                <c:pt idx="34">
                  <c:v>19</c:v>
                </c:pt>
                <c:pt idx="35">
                  <c:v>23</c:v>
                </c:pt>
                <c:pt idx="36">
                  <c:v>21</c:v>
                </c:pt>
                <c:pt idx="37">
                  <c:v>22</c:v>
                </c:pt>
                <c:pt idx="38">
                  <c:v>25</c:v>
                </c:pt>
                <c:pt idx="39">
                  <c:v>21</c:v>
                </c:pt>
                <c:pt idx="40">
                  <c:v>23</c:v>
                </c:pt>
                <c:pt idx="41">
                  <c:v>26</c:v>
                </c:pt>
                <c:pt idx="42">
                  <c:v>25</c:v>
                </c:pt>
                <c:pt idx="43">
                  <c:v>26</c:v>
                </c:pt>
                <c:pt idx="44">
                  <c:v>22</c:v>
                </c:pt>
                <c:pt idx="45">
                  <c:v>23</c:v>
                </c:pt>
                <c:pt idx="46">
                  <c:v>22</c:v>
                </c:pt>
                <c:pt idx="47">
                  <c:v>29</c:v>
                </c:pt>
                <c:pt idx="48">
                  <c:v>29</c:v>
                </c:pt>
                <c:pt idx="49">
                  <c:v>32</c:v>
                </c:pt>
                <c:pt idx="50">
                  <c:v>31</c:v>
                </c:pt>
                <c:pt idx="51">
                  <c:v>29</c:v>
                </c:pt>
                <c:pt idx="52">
                  <c:v>31</c:v>
                </c:pt>
                <c:pt idx="53">
                  <c:v>32</c:v>
                </c:pt>
                <c:pt idx="54">
                  <c:v>35</c:v>
                </c:pt>
                <c:pt idx="55">
                  <c:v>36</c:v>
                </c:pt>
                <c:pt idx="56">
                  <c:v>35</c:v>
                </c:pt>
                <c:pt idx="57">
                  <c:v>37</c:v>
                </c:pt>
                <c:pt idx="58">
                  <c:v>42</c:v>
                </c:pt>
                <c:pt idx="59">
                  <c:v>41</c:v>
                </c:pt>
                <c:pt idx="60">
                  <c:v>38</c:v>
                </c:pt>
                <c:pt idx="61">
                  <c:v>38</c:v>
                </c:pt>
                <c:pt idx="62">
                  <c:v>37</c:v>
                </c:pt>
                <c:pt idx="63">
                  <c:v>35</c:v>
                </c:pt>
                <c:pt idx="64">
                  <c:v>39</c:v>
                </c:pt>
                <c:pt idx="65">
                  <c:v>39</c:v>
                </c:pt>
                <c:pt idx="66">
                  <c:v>41</c:v>
                </c:pt>
                <c:pt idx="67">
                  <c:v>38</c:v>
                </c:pt>
                <c:pt idx="68">
                  <c:v>38</c:v>
                </c:pt>
                <c:pt idx="69">
                  <c:v>44</c:v>
                </c:pt>
                <c:pt idx="70">
                  <c:v>42</c:v>
                </c:pt>
                <c:pt idx="71">
                  <c:v>42</c:v>
                </c:pt>
                <c:pt idx="72">
                  <c:v>43</c:v>
                </c:pt>
                <c:pt idx="73">
                  <c:v>45</c:v>
                </c:pt>
                <c:pt idx="74">
                  <c:v>46</c:v>
                </c:pt>
                <c:pt idx="75">
                  <c:v>45</c:v>
                </c:pt>
                <c:pt idx="76">
                  <c:v>47</c:v>
                </c:pt>
                <c:pt idx="77">
                  <c:v>47</c:v>
                </c:pt>
                <c:pt idx="78">
                  <c:v>47</c:v>
                </c:pt>
                <c:pt idx="79">
                  <c:v>49</c:v>
                </c:pt>
                <c:pt idx="80">
                  <c:v>49</c:v>
                </c:pt>
                <c:pt idx="81">
                  <c:v>53</c:v>
                </c:pt>
                <c:pt idx="82">
                  <c:v>47</c:v>
                </c:pt>
                <c:pt idx="83">
                  <c:v>51</c:v>
                </c:pt>
                <c:pt idx="84">
                  <c:v>45</c:v>
                </c:pt>
                <c:pt idx="85">
                  <c:v>35</c:v>
                </c:pt>
                <c:pt idx="86">
                  <c:v>38</c:v>
                </c:pt>
                <c:pt idx="87">
                  <c:v>34</c:v>
                </c:pt>
                <c:pt idx="88">
                  <c:v>31</c:v>
                </c:pt>
                <c:pt idx="89">
                  <c:v>33</c:v>
                </c:pt>
                <c:pt idx="90">
                  <c:v>31</c:v>
                </c:pt>
                <c:pt idx="91">
                  <c:v>27</c:v>
                </c:pt>
                <c:pt idx="92">
                  <c:v>30</c:v>
                </c:pt>
                <c:pt idx="93">
                  <c:v>35</c:v>
                </c:pt>
                <c:pt idx="94">
                  <c:v>35</c:v>
                </c:pt>
                <c:pt idx="95">
                  <c:v>35</c:v>
                </c:pt>
                <c:pt idx="96">
                  <c:v>34</c:v>
                </c:pt>
                <c:pt idx="97">
                  <c:v>35</c:v>
                </c:pt>
                <c:pt idx="98">
                  <c:v>32</c:v>
                </c:pt>
                <c:pt idx="99">
                  <c:v>36</c:v>
                </c:pt>
                <c:pt idx="100">
                  <c:v>33</c:v>
                </c:pt>
                <c:pt idx="101">
                  <c:v>33</c:v>
                </c:pt>
                <c:pt idx="102">
                  <c:v>38</c:v>
                </c:pt>
                <c:pt idx="103">
                  <c:v>33</c:v>
                </c:pt>
                <c:pt idx="104">
                  <c:v>37</c:v>
                </c:pt>
                <c:pt idx="105">
                  <c:v>38</c:v>
                </c:pt>
                <c:pt idx="106">
                  <c:v>37</c:v>
                </c:pt>
                <c:pt idx="107">
                  <c:v>42</c:v>
                </c:pt>
                <c:pt idx="108">
                  <c:v>41</c:v>
                </c:pt>
                <c:pt idx="109">
                  <c:v>46</c:v>
                </c:pt>
                <c:pt idx="110">
                  <c:v>44</c:v>
                </c:pt>
                <c:pt idx="111">
                  <c:v>48</c:v>
                </c:pt>
                <c:pt idx="112">
                  <c:v>44</c:v>
                </c:pt>
              </c:numCache>
            </c:numRef>
          </c:val>
        </c:ser>
        <c:marker val="1"/>
        <c:axId val="80809984"/>
        <c:axId val="80811520"/>
      </c:lineChart>
      <c:dateAx>
        <c:axId val="80809984"/>
        <c:scaling>
          <c:orientation val="minMax"/>
          <c:max val="42552"/>
          <c:min val="39114"/>
        </c:scaling>
        <c:axPos val="b"/>
        <c:numFmt formatCode="mmm/yy" sourceLinked="1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80811520"/>
        <c:crosses val="autoZero"/>
        <c:lblOffset val="100"/>
        <c:baseTimeUnit val="months"/>
        <c:majorUnit val="4"/>
        <c:majorTimeUnit val="months"/>
        <c:minorUnit val="2"/>
        <c:minorTimeUnit val="months"/>
      </c:dateAx>
      <c:valAx>
        <c:axId val="80811520"/>
        <c:scaling>
          <c:orientation val="minMax"/>
          <c:min val="10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500"/>
            </a:pPr>
            <a:endParaRPr lang="ru-RU"/>
          </a:p>
        </c:txPr>
        <c:crossAx val="80809984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sz="1500" b="1"/>
          </a:pPr>
          <a:endParaRPr lang="ru-RU"/>
        </a:p>
      </c:txPr>
    </c:legend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4.3961140218921987E-2"/>
          <c:y val="2.5304711060191335E-2"/>
          <c:w val="0.94014014540324553"/>
          <c:h val="0.76959418279863978"/>
        </c:manualLayout>
      </c:layout>
      <c:lineChart>
        <c:grouping val="standard"/>
        <c:ser>
          <c:idx val="0"/>
          <c:order val="0"/>
          <c:tx>
            <c:strRef>
              <c:f>Лист1!$A$141</c:f>
              <c:strCache>
                <c:ptCount val="1"/>
                <c:pt idx="0">
                  <c:v>Одобряю</c:v>
                </c:pt>
              </c:strCache>
            </c:strRef>
          </c:tx>
          <c:spPr>
            <a:ln w="50800"/>
          </c:spPr>
          <c:marker>
            <c:symbol val="none"/>
          </c:marker>
          <c:cat>
            <c:numRef>
              <c:f>Лист1!$B$140:$GO$140</c:f>
              <c:numCache>
                <c:formatCode>mmm/yy</c:formatCode>
                <c:ptCount val="196"/>
                <c:pt idx="0">
                  <c:v>36526</c:v>
                </c:pt>
                <c:pt idx="1">
                  <c:v>36557</c:v>
                </c:pt>
                <c:pt idx="2">
                  <c:v>36586</c:v>
                </c:pt>
                <c:pt idx="3">
                  <c:v>36617</c:v>
                </c:pt>
                <c:pt idx="4">
                  <c:v>36647</c:v>
                </c:pt>
                <c:pt idx="5">
                  <c:v>36678</c:v>
                </c:pt>
                <c:pt idx="6">
                  <c:v>36708</c:v>
                </c:pt>
                <c:pt idx="7">
                  <c:v>36739</c:v>
                </c:pt>
                <c:pt idx="8">
                  <c:v>36770</c:v>
                </c:pt>
                <c:pt idx="9">
                  <c:v>36800</c:v>
                </c:pt>
                <c:pt idx="10">
                  <c:v>36831</c:v>
                </c:pt>
                <c:pt idx="11">
                  <c:v>36861</c:v>
                </c:pt>
                <c:pt idx="12">
                  <c:v>36892</c:v>
                </c:pt>
                <c:pt idx="13">
                  <c:v>36923</c:v>
                </c:pt>
                <c:pt idx="14">
                  <c:v>36951</c:v>
                </c:pt>
                <c:pt idx="15">
                  <c:v>36982</c:v>
                </c:pt>
                <c:pt idx="16">
                  <c:v>37012</c:v>
                </c:pt>
                <c:pt idx="17">
                  <c:v>37043</c:v>
                </c:pt>
                <c:pt idx="18">
                  <c:v>37073</c:v>
                </c:pt>
                <c:pt idx="19">
                  <c:v>37104</c:v>
                </c:pt>
                <c:pt idx="20">
                  <c:v>37135</c:v>
                </c:pt>
                <c:pt idx="21">
                  <c:v>37165</c:v>
                </c:pt>
                <c:pt idx="22">
                  <c:v>37196</c:v>
                </c:pt>
                <c:pt idx="23">
                  <c:v>37226</c:v>
                </c:pt>
                <c:pt idx="24">
                  <c:v>37257</c:v>
                </c:pt>
                <c:pt idx="25">
                  <c:v>37288</c:v>
                </c:pt>
                <c:pt idx="26">
                  <c:v>37316</c:v>
                </c:pt>
                <c:pt idx="27">
                  <c:v>37347</c:v>
                </c:pt>
                <c:pt idx="28">
                  <c:v>37377</c:v>
                </c:pt>
                <c:pt idx="29">
                  <c:v>37408</c:v>
                </c:pt>
                <c:pt idx="30">
                  <c:v>37438</c:v>
                </c:pt>
                <c:pt idx="31">
                  <c:v>37469</c:v>
                </c:pt>
                <c:pt idx="32">
                  <c:v>37500</c:v>
                </c:pt>
                <c:pt idx="33">
                  <c:v>37530</c:v>
                </c:pt>
                <c:pt idx="34">
                  <c:v>37561</c:v>
                </c:pt>
                <c:pt idx="35">
                  <c:v>37591</c:v>
                </c:pt>
                <c:pt idx="36">
                  <c:v>37622</c:v>
                </c:pt>
                <c:pt idx="37">
                  <c:v>37653</c:v>
                </c:pt>
                <c:pt idx="38">
                  <c:v>37681</c:v>
                </c:pt>
                <c:pt idx="39">
                  <c:v>37712</c:v>
                </c:pt>
                <c:pt idx="40">
                  <c:v>37742</c:v>
                </c:pt>
                <c:pt idx="41">
                  <c:v>37773</c:v>
                </c:pt>
                <c:pt idx="42">
                  <c:v>37803</c:v>
                </c:pt>
                <c:pt idx="43">
                  <c:v>37834</c:v>
                </c:pt>
                <c:pt idx="44">
                  <c:v>37865</c:v>
                </c:pt>
                <c:pt idx="45">
                  <c:v>37895</c:v>
                </c:pt>
                <c:pt idx="46">
                  <c:v>37926</c:v>
                </c:pt>
                <c:pt idx="47">
                  <c:v>37956</c:v>
                </c:pt>
                <c:pt idx="48">
                  <c:v>37987</c:v>
                </c:pt>
                <c:pt idx="49">
                  <c:v>38018</c:v>
                </c:pt>
                <c:pt idx="50">
                  <c:v>38047</c:v>
                </c:pt>
                <c:pt idx="51">
                  <c:v>38078</c:v>
                </c:pt>
                <c:pt idx="52">
                  <c:v>38108</c:v>
                </c:pt>
                <c:pt idx="53">
                  <c:v>38139</c:v>
                </c:pt>
                <c:pt idx="54">
                  <c:v>38169</c:v>
                </c:pt>
                <c:pt idx="55">
                  <c:v>38200</c:v>
                </c:pt>
                <c:pt idx="56">
                  <c:v>38231</c:v>
                </c:pt>
                <c:pt idx="57">
                  <c:v>38261</c:v>
                </c:pt>
                <c:pt idx="58">
                  <c:v>38292</c:v>
                </c:pt>
                <c:pt idx="59">
                  <c:v>38322</c:v>
                </c:pt>
                <c:pt idx="60">
                  <c:v>38353</c:v>
                </c:pt>
                <c:pt idx="61">
                  <c:v>38384</c:v>
                </c:pt>
                <c:pt idx="62">
                  <c:v>38412</c:v>
                </c:pt>
                <c:pt idx="63">
                  <c:v>38443</c:v>
                </c:pt>
                <c:pt idx="64">
                  <c:v>38473</c:v>
                </c:pt>
                <c:pt idx="65">
                  <c:v>38504</c:v>
                </c:pt>
                <c:pt idx="66">
                  <c:v>38534</c:v>
                </c:pt>
                <c:pt idx="67">
                  <c:v>38565</c:v>
                </c:pt>
                <c:pt idx="68">
                  <c:v>38596</c:v>
                </c:pt>
                <c:pt idx="69">
                  <c:v>38626</c:v>
                </c:pt>
                <c:pt idx="70">
                  <c:v>38657</c:v>
                </c:pt>
                <c:pt idx="71">
                  <c:v>38687</c:v>
                </c:pt>
                <c:pt idx="72">
                  <c:v>38718</c:v>
                </c:pt>
                <c:pt idx="73">
                  <c:v>38749</c:v>
                </c:pt>
                <c:pt idx="74">
                  <c:v>38777</c:v>
                </c:pt>
                <c:pt idx="75">
                  <c:v>38808</c:v>
                </c:pt>
                <c:pt idx="76">
                  <c:v>38838</c:v>
                </c:pt>
                <c:pt idx="77">
                  <c:v>38869</c:v>
                </c:pt>
                <c:pt idx="78">
                  <c:v>38899</c:v>
                </c:pt>
                <c:pt idx="79">
                  <c:v>38930</c:v>
                </c:pt>
                <c:pt idx="80">
                  <c:v>38961</c:v>
                </c:pt>
                <c:pt idx="81">
                  <c:v>38991</c:v>
                </c:pt>
                <c:pt idx="82">
                  <c:v>39022</c:v>
                </c:pt>
                <c:pt idx="83">
                  <c:v>39052</c:v>
                </c:pt>
                <c:pt idx="84">
                  <c:v>39083</c:v>
                </c:pt>
                <c:pt idx="85">
                  <c:v>39114</c:v>
                </c:pt>
                <c:pt idx="86">
                  <c:v>39142</c:v>
                </c:pt>
                <c:pt idx="87">
                  <c:v>39173</c:v>
                </c:pt>
                <c:pt idx="88">
                  <c:v>39203</c:v>
                </c:pt>
                <c:pt idx="89">
                  <c:v>39234</c:v>
                </c:pt>
                <c:pt idx="90">
                  <c:v>39264</c:v>
                </c:pt>
                <c:pt idx="91">
                  <c:v>39295</c:v>
                </c:pt>
                <c:pt idx="92">
                  <c:v>39326</c:v>
                </c:pt>
                <c:pt idx="93">
                  <c:v>39356</c:v>
                </c:pt>
                <c:pt idx="94">
                  <c:v>39387</c:v>
                </c:pt>
                <c:pt idx="95">
                  <c:v>39417</c:v>
                </c:pt>
                <c:pt idx="96">
                  <c:v>39448</c:v>
                </c:pt>
                <c:pt idx="97">
                  <c:v>39479</c:v>
                </c:pt>
                <c:pt idx="98">
                  <c:v>39569</c:v>
                </c:pt>
                <c:pt idx="99">
                  <c:v>39600</c:v>
                </c:pt>
                <c:pt idx="100">
                  <c:v>39630</c:v>
                </c:pt>
                <c:pt idx="101">
                  <c:v>39661</c:v>
                </c:pt>
                <c:pt idx="102">
                  <c:v>39692</c:v>
                </c:pt>
                <c:pt idx="103">
                  <c:v>39722</c:v>
                </c:pt>
                <c:pt idx="104">
                  <c:v>39753</c:v>
                </c:pt>
                <c:pt idx="105">
                  <c:v>39783</c:v>
                </c:pt>
                <c:pt idx="106">
                  <c:v>39814</c:v>
                </c:pt>
                <c:pt idx="107">
                  <c:v>39845</c:v>
                </c:pt>
                <c:pt idx="108">
                  <c:v>39873</c:v>
                </c:pt>
                <c:pt idx="109">
                  <c:v>39904</c:v>
                </c:pt>
                <c:pt idx="110">
                  <c:v>39934</c:v>
                </c:pt>
                <c:pt idx="111">
                  <c:v>39965</c:v>
                </c:pt>
                <c:pt idx="112">
                  <c:v>39995</c:v>
                </c:pt>
                <c:pt idx="113">
                  <c:v>40026</c:v>
                </c:pt>
                <c:pt idx="114">
                  <c:v>40057</c:v>
                </c:pt>
                <c:pt idx="115">
                  <c:v>40087</c:v>
                </c:pt>
                <c:pt idx="116">
                  <c:v>40118</c:v>
                </c:pt>
                <c:pt idx="117">
                  <c:v>40148</c:v>
                </c:pt>
                <c:pt idx="118">
                  <c:v>40179</c:v>
                </c:pt>
                <c:pt idx="119">
                  <c:v>40210</c:v>
                </c:pt>
                <c:pt idx="120">
                  <c:v>40238</c:v>
                </c:pt>
                <c:pt idx="121">
                  <c:v>40269</c:v>
                </c:pt>
                <c:pt idx="122">
                  <c:v>40299</c:v>
                </c:pt>
                <c:pt idx="123">
                  <c:v>40330</c:v>
                </c:pt>
                <c:pt idx="124">
                  <c:v>40360</c:v>
                </c:pt>
                <c:pt idx="125">
                  <c:v>40391</c:v>
                </c:pt>
                <c:pt idx="126">
                  <c:v>40422</c:v>
                </c:pt>
                <c:pt idx="127">
                  <c:v>40452</c:v>
                </c:pt>
                <c:pt idx="128">
                  <c:v>40483</c:v>
                </c:pt>
                <c:pt idx="129">
                  <c:v>40513</c:v>
                </c:pt>
                <c:pt idx="130">
                  <c:v>40544</c:v>
                </c:pt>
                <c:pt idx="131">
                  <c:v>40575</c:v>
                </c:pt>
                <c:pt idx="132">
                  <c:v>40603</c:v>
                </c:pt>
                <c:pt idx="133">
                  <c:v>40634</c:v>
                </c:pt>
                <c:pt idx="134">
                  <c:v>40664</c:v>
                </c:pt>
                <c:pt idx="135">
                  <c:v>40695</c:v>
                </c:pt>
                <c:pt idx="136">
                  <c:v>40725</c:v>
                </c:pt>
                <c:pt idx="137">
                  <c:v>40756</c:v>
                </c:pt>
                <c:pt idx="138">
                  <c:v>40787</c:v>
                </c:pt>
                <c:pt idx="139">
                  <c:v>40817</c:v>
                </c:pt>
                <c:pt idx="140">
                  <c:v>40848</c:v>
                </c:pt>
                <c:pt idx="141">
                  <c:v>40878</c:v>
                </c:pt>
                <c:pt idx="142">
                  <c:v>40909</c:v>
                </c:pt>
                <c:pt idx="143">
                  <c:v>40940</c:v>
                </c:pt>
                <c:pt idx="144">
                  <c:v>40969</c:v>
                </c:pt>
                <c:pt idx="145">
                  <c:v>41000</c:v>
                </c:pt>
                <c:pt idx="146">
                  <c:v>41030</c:v>
                </c:pt>
                <c:pt idx="147">
                  <c:v>41061</c:v>
                </c:pt>
                <c:pt idx="148">
                  <c:v>41091</c:v>
                </c:pt>
                <c:pt idx="149">
                  <c:v>41122</c:v>
                </c:pt>
                <c:pt idx="150">
                  <c:v>41153</c:v>
                </c:pt>
                <c:pt idx="151">
                  <c:v>41183</c:v>
                </c:pt>
                <c:pt idx="152">
                  <c:v>41214</c:v>
                </c:pt>
                <c:pt idx="153">
                  <c:v>41244</c:v>
                </c:pt>
                <c:pt idx="154">
                  <c:v>41275</c:v>
                </c:pt>
                <c:pt idx="155">
                  <c:v>41306</c:v>
                </c:pt>
                <c:pt idx="156">
                  <c:v>41334</c:v>
                </c:pt>
                <c:pt idx="157">
                  <c:v>41365</c:v>
                </c:pt>
                <c:pt idx="158">
                  <c:v>41395</c:v>
                </c:pt>
                <c:pt idx="159">
                  <c:v>41426</c:v>
                </c:pt>
                <c:pt idx="160">
                  <c:v>41456</c:v>
                </c:pt>
                <c:pt idx="161">
                  <c:v>41487</c:v>
                </c:pt>
                <c:pt idx="162">
                  <c:v>41518</c:v>
                </c:pt>
                <c:pt idx="163">
                  <c:v>41548</c:v>
                </c:pt>
                <c:pt idx="164">
                  <c:v>41579</c:v>
                </c:pt>
                <c:pt idx="165">
                  <c:v>41609</c:v>
                </c:pt>
                <c:pt idx="166">
                  <c:v>41640</c:v>
                </c:pt>
                <c:pt idx="167">
                  <c:v>41671</c:v>
                </c:pt>
                <c:pt idx="168">
                  <c:v>41699</c:v>
                </c:pt>
                <c:pt idx="169">
                  <c:v>41730</c:v>
                </c:pt>
                <c:pt idx="170">
                  <c:v>41760</c:v>
                </c:pt>
                <c:pt idx="171">
                  <c:v>41791</c:v>
                </c:pt>
                <c:pt idx="172">
                  <c:v>41821</c:v>
                </c:pt>
                <c:pt idx="173">
                  <c:v>41852</c:v>
                </c:pt>
                <c:pt idx="174">
                  <c:v>41883</c:v>
                </c:pt>
                <c:pt idx="175">
                  <c:v>41913</c:v>
                </c:pt>
                <c:pt idx="176">
                  <c:v>41944</c:v>
                </c:pt>
                <c:pt idx="177">
                  <c:v>41974</c:v>
                </c:pt>
                <c:pt idx="178">
                  <c:v>42005</c:v>
                </c:pt>
                <c:pt idx="179">
                  <c:v>42036</c:v>
                </c:pt>
                <c:pt idx="180">
                  <c:v>42064</c:v>
                </c:pt>
                <c:pt idx="181">
                  <c:v>42095</c:v>
                </c:pt>
                <c:pt idx="182">
                  <c:v>42125</c:v>
                </c:pt>
                <c:pt idx="183">
                  <c:v>42156</c:v>
                </c:pt>
                <c:pt idx="184">
                  <c:v>42186</c:v>
                </c:pt>
                <c:pt idx="185">
                  <c:v>42217</c:v>
                </c:pt>
                <c:pt idx="186">
                  <c:v>42248</c:v>
                </c:pt>
                <c:pt idx="187">
                  <c:v>42278</c:v>
                </c:pt>
                <c:pt idx="188">
                  <c:v>42309</c:v>
                </c:pt>
                <c:pt idx="189">
                  <c:v>42339</c:v>
                </c:pt>
                <c:pt idx="190">
                  <c:v>42370</c:v>
                </c:pt>
                <c:pt idx="191">
                  <c:v>42401</c:v>
                </c:pt>
                <c:pt idx="192">
                  <c:v>42430</c:v>
                </c:pt>
                <c:pt idx="193">
                  <c:v>42461</c:v>
                </c:pt>
                <c:pt idx="194">
                  <c:v>42522</c:v>
                </c:pt>
                <c:pt idx="195">
                  <c:v>42552</c:v>
                </c:pt>
              </c:numCache>
            </c:numRef>
          </c:cat>
          <c:val>
            <c:numRef>
              <c:f>Лист1!$B$141:$GO$141</c:f>
              <c:numCache>
                <c:formatCode>General</c:formatCode>
                <c:ptCount val="196"/>
                <c:pt idx="0">
                  <c:v>39</c:v>
                </c:pt>
                <c:pt idx="1">
                  <c:v>42</c:v>
                </c:pt>
                <c:pt idx="2">
                  <c:v>38</c:v>
                </c:pt>
                <c:pt idx="3">
                  <c:v>44</c:v>
                </c:pt>
                <c:pt idx="4">
                  <c:v>38</c:v>
                </c:pt>
                <c:pt idx="5">
                  <c:v>34</c:v>
                </c:pt>
                <c:pt idx="6">
                  <c:v>38</c:v>
                </c:pt>
                <c:pt idx="7">
                  <c:v>38</c:v>
                </c:pt>
                <c:pt idx="8">
                  <c:v>39</c:v>
                </c:pt>
                <c:pt idx="9">
                  <c:v>39</c:v>
                </c:pt>
                <c:pt idx="10">
                  <c:v>38</c:v>
                </c:pt>
                <c:pt idx="11">
                  <c:v>38</c:v>
                </c:pt>
                <c:pt idx="12">
                  <c:v>43</c:v>
                </c:pt>
                <c:pt idx="13">
                  <c:v>34</c:v>
                </c:pt>
                <c:pt idx="14">
                  <c:v>40</c:v>
                </c:pt>
                <c:pt idx="15">
                  <c:v>37</c:v>
                </c:pt>
                <c:pt idx="16">
                  <c:v>38</c:v>
                </c:pt>
                <c:pt idx="17">
                  <c:v>38</c:v>
                </c:pt>
                <c:pt idx="18">
                  <c:v>40</c:v>
                </c:pt>
                <c:pt idx="19">
                  <c:v>39</c:v>
                </c:pt>
                <c:pt idx="20">
                  <c:v>40</c:v>
                </c:pt>
                <c:pt idx="21">
                  <c:v>42</c:v>
                </c:pt>
                <c:pt idx="22">
                  <c:v>46</c:v>
                </c:pt>
                <c:pt idx="23">
                  <c:v>42</c:v>
                </c:pt>
                <c:pt idx="24">
                  <c:v>40</c:v>
                </c:pt>
                <c:pt idx="25">
                  <c:v>43</c:v>
                </c:pt>
                <c:pt idx="26">
                  <c:v>39</c:v>
                </c:pt>
                <c:pt idx="27">
                  <c:v>38</c:v>
                </c:pt>
                <c:pt idx="28">
                  <c:v>35</c:v>
                </c:pt>
                <c:pt idx="29">
                  <c:v>39</c:v>
                </c:pt>
                <c:pt idx="30">
                  <c:v>36</c:v>
                </c:pt>
                <c:pt idx="31">
                  <c:v>35</c:v>
                </c:pt>
                <c:pt idx="32">
                  <c:v>39</c:v>
                </c:pt>
                <c:pt idx="33">
                  <c:v>45</c:v>
                </c:pt>
                <c:pt idx="34">
                  <c:v>42</c:v>
                </c:pt>
                <c:pt idx="35">
                  <c:v>41</c:v>
                </c:pt>
                <c:pt idx="36">
                  <c:v>39</c:v>
                </c:pt>
                <c:pt idx="37">
                  <c:v>35</c:v>
                </c:pt>
                <c:pt idx="38">
                  <c:v>36</c:v>
                </c:pt>
                <c:pt idx="39">
                  <c:v>30</c:v>
                </c:pt>
                <c:pt idx="40">
                  <c:v>32</c:v>
                </c:pt>
                <c:pt idx="41">
                  <c:v>36</c:v>
                </c:pt>
                <c:pt idx="42">
                  <c:v>36</c:v>
                </c:pt>
                <c:pt idx="43">
                  <c:v>38</c:v>
                </c:pt>
                <c:pt idx="44">
                  <c:v>33</c:v>
                </c:pt>
                <c:pt idx="45">
                  <c:v>39</c:v>
                </c:pt>
                <c:pt idx="46">
                  <c:v>36</c:v>
                </c:pt>
                <c:pt idx="47">
                  <c:v>46</c:v>
                </c:pt>
                <c:pt idx="48">
                  <c:v>43</c:v>
                </c:pt>
                <c:pt idx="49">
                  <c:v>44</c:v>
                </c:pt>
                <c:pt idx="50">
                  <c:v>42</c:v>
                </c:pt>
                <c:pt idx="51">
                  <c:v>44</c:v>
                </c:pt>
                <c:pt idx="52">
                  <c:v>38</c:v>
                </c:pt>
                <c:pt idx="53">
                  <c:v>38</c:v>
                </c:pt>
                <c:pt idx="54">
                  <c:v>37</c:v>
                </c:pt>
                <c:pt idx="55">
                  <c:v>32</c:v>
                </c:pt>
                <c:pt idx="56">
                  <c:v>38</c:v>
                </c:pt>
                <c:pt idx="57">
                  <c:v>37</c:v>
                </c:pt>
                <c:pt idx="58">
                  <c:v>34</c:v>
                </c:pt>
                <c:pt idx="59">
                  <c:v>33</c:v>
                </c:pt>
                <c:pt idx="60">
                  <c:v>28</c:v>
                </c:pt>
                <c:pt idx="61">
                  <c:v>31</c:v>
                </c:pt>
                <c:pt idx="62">
                  <c:v>25</c:v>
                </c:pt>
                <c:pt idx="63">
                  <c:v>26</c:v>
                </c:pt>
                <c:pt idx="64">
                  <c:v>31</c:v>
                </c:pt>
                <c:pt idx="65">
                  <c:v>26</c:v>
                </c:pt>
                <c:pt idx="66">
                  <c:v>32</c:v>
                </c:pt>
                <c:pt idx="67">
                  <c:v>29</c:v>
                </c:pt>
                <c:pt idx="68">
                  <c:v>31</c:v>
                </c:pt>
                <c:pt idx="69">
                  <c:v>31</c:v>
                </c:pt>
                <c:pt idx="70">
                  <c:v>35</c:v>
                </c:pt>
                <c:pt idx="71">
                  <c:v>34</c:v>
                </c:pt>
                <c:pt idx="72">
                  <c:v>31</c:v>
                </c:pt>
                <c:pt idx="73">
                  <c:v>37</c:v>
                </c:pt>
                <c:pt idx="74">
                  <c:v>31</c:v>
                </c:pt>
                <c:pt idx="75">
                  <c:v>30</c:v>
                </c:pt>
                <c:pt idx="76">
                  <c:v>37</c:v>
                </c:pt>
                <c:pt idx="77">
                  <c:v>34</c:v>
                </c:pt>
                <c:pt idx="78">
                  <c:v>39</c:v>
                </c:pt>
                <c:pt idx="79">
                  <c:v>37</c:v>
                </c:pt>
                <c:pt idx="80">
                  <c:v>37</c:v>
                </c:pt>
                <c:pt idx="81">
                  <c:v>40</c:v>
                </c:pt>
                <c:pt idx="82">
                  <c:v>40</c:v>
                </c:pt>
                <c:pt idx="83">
                  <c:v>41</c:v>
                </c:pt>
                <c:pt idx="84">
                  <c:v>40</c:v>
                </c:pt>
                <c:pt idx="85">
                  <c:v>40</c:v>
                </c:pt>
                <c:pt idx="86">
                  <c:v>42</c:v>
                </c:pt>
                <c:pt idx="87">
                  <c:v>42</c:v>
                </c:pt>
                <c:pt idx="88">
                  <c:v>44</c:v>
                </c:pt>
                <c:pt idx="89">
                  <c:v>44</c:v>
                </c:pt>
                <c:pt idx="90">
                  <c:v>47</c:v>
                </c:pt>
                <c:pt idx="91">
                  <c:v>43</c:v>
                </c:pt>
                <c:pt idx="92">
                  <c:v>38</c:v>
                </c:pt>
                <c:pt idx="93">
                  <c:v>46</c:v>
                </c:pt>
                <c:pt idx="94">
                  <c:v>48</c:v>
                </c:pt>
                <c:pt idx="95">
                  <c:v>53</c:v>
                </c:pt>
                <c:pt idx="96">
                  <c:v>60</c:v>
                </c:pt>
                <c:pt idx="97">
                  <c:v>58</c:v>
                </c:pt>
                <c:pt idx="98">
                  <c:v>61</c:v>
                </c:pt>
                <c:pt idx="99">
                  <c:v>62</c:v>
                </c:pt>
                <c:pt idx="100">
                  <c:v>57</c:v>
                </c:pt>
                <c:pt idx="101">
                  <c:v>59</c:v>
                </c:pt>
                <c:pt idx="102">
                  <c:v>66</c:v>
                </c:pt>
                <c:pt idx="103">
                  <c:v>59</c:v>
                </c:pt>
                <c:pt idx="104">
                  <c:v>61</c:v>
                </c:pt>
                <c:pt idx="105">
                  <c:v>60</c:v>
                </c:pt>
                <c:pt idx="106">
                  <c:v>58</c:v>
                </c:pt>
                <c:pt idx="107">
                  <c:v>54</c:v>
                </c:pt>
                <c:pt idx="108">
                  <c:v>54</c:v>
                </c:pt>
                <c:pt idx="109">
                  <c:v>53</c:v>
                </c:pt>
                <c:pt idx="110">
                  <c:v>53</c:v>
                </c:pt>
                <c:pt idx="111">
                  <c:v>54</c:v>
                </c:pt>
                <c:pt idx="112">
                  <c:v>55</c:v>
                </c:pt>
                <c:pt idx="113">
                  <c:v>53</c:v>
                </c:pt>
                <c:pt idx="114">
                  <c:v>58</c:v>
                </c:pt>
                <c:pt idx="115">
                  <c:v>52</c:v>
                </c:pt>
                <c:pt idx="116">
                  <c:v>50</c:v>
                </c:pt>
                <c:pt idx="117">
                  <c:v>57</c:v>
                </c:pt>
                <c:pt idx="118">
                  <c:v>54</c:v>
                </c:pt>
                <c:pt idx="119">
                  <c:v>54</c:v>
                </c:pt>
                <c:pt idx="120">
                  <c:v>54</c:v>
                </c:pt>
                <c:pt idx="121">
                  <c:v>53</c:v>
                </c:pt>
                <c:pt idx="122">
                  <c:v>56</c:v>
                </c:pt>
                <c:pt idx="123">
                  <c:v>53</c:v>
                </c:pt>
                <c:pt idx="124">
                  <c:v>52</c:v>
                </c:pt>
                <c:pt idx="125">
                  <c:v>52</c:v>
                </c:pt>
                <c:pt idx="126">
                  <c:v>51</c:v>
                </c:pt>
                <c:pt idx="127">
                  <c:v>55</c:v>
                </c:pt>
                <c:pt idx="128">
                  <c:v>52</c:v>
                </c:pt>
                <c:pt idx="129">
                  <c:v>54</c:v>
                </c:pt>
                <c:pt idx="130">
                  <c:v>50</c:v>
                </c:pt>
                <c:pt idx="131">
                  <c:v>49</c:v>
                </c:pt>
                <c:pt idx="132">
                  <c:v>48</c:v>
                </c:pt>
                <c:pt idx="133">
                  <c:v>48</c:v>
                </c:pt>
                <c:pt idx="134">
                  <c:v>51</c:v>
                </c:pt>
                <c:pt idx="135">
                  <c:v>46</c:v>
                </c:pt>
                <c:pt idx="136">
                  <c:v>46</c:v>
                </c:pt>
                <c:pt idx="137">
                  <c:v>44</c:v>
                </c:pt>
                <c:pt idx="138">
                  <c:v>48</c:v>
                </c:pt>
                <c:pt idx="139">
                  <c:v>47</c:v>
                </c:pt>
                <c:pt idx="140">
                  <c:v>46</c:v>
                </c:pt>
                <c:pt idx="141">
                  <c:v>44</c:v>
                </c:pt>
                <c:pt idx="142">
                  <c:v>45</c:v>
                </c:pt>
                <c:pt idx="143">
                  <c:v>47</c:v>
                </c:pt>
                <c:pt idx="144">
                  <c:v>48</c:v>
                </c:pt>
                <c:pt idx="145">
                  <c:v>50</c:v>
                </c:pt>
                <c:pt idx="146">
                  <c:v>53</c:v>
                </c:pt>
                <c:pt idx="147">
                  <c:v>46</c:v>
                </c:pt>
                <c:pt idx="148">
                  <c:v>49</c:v>
                </c:pt>
                <c:pt idx="149">
                  <c:v>47</c:v>
                </c:pt>
                <c:pt idx="150">
                  <c:v>47</c:v>
                </c:pt>
                <c:pt idx="151">
                  <c:v>49</c:v>
                </c:pt>
                <c:pt idx="152">
                  <c:v>40</c:v>
                </c:pt>
                <c:pt idx="153">
                  <c:v>47</c:v>
                </c:pt>
                <c:pt idx="154">
                  <c:v>47</c:v>
                </c:pt>
                <c:pt idx="155">
                  <c:v>45</c:v>
                </c:pt>
                <c:pt idx="156">
                  <c:v>45</c:v>
                </c:pt>
                <c:pt idx="157">
                  <c:v>44</c:v>
                </c:pt>
                <c:pt idx="158">
                  <c:v>44</c:v>
                </c:pt>
                <c:pt idx="159">
                  <c:v>43</c:v>
                </c:pt>
                <c:pt idx="160">
                  <c:v>44</c:v>
                </c:pt>
                <c:pt idx="161">
                  <c:v>41</c:v>
                </c:pt>
                <c:pt idx="162">
                  <c:v>41</c:v>
                </c:pt>
                <c:pt idx="163">
                  <c:v>44</c:v>
                </c:pt>
                <c:pt idx="164">
                  <c:v>39</c:v>
                </c:pt>
                <c:pt idx="165">
                  <c:v>43</c:v>
                </c:pt>
                <c:pt idx="166">
                  <c:v>43</c:v>
                </c:pt>
                <c:pt idx="167">
                  <c:v>47</c:v>
                </c:pt>
                <c:pt idx="168">
                  <c:v>58</c:v>
                </c:pt>
                <c:pt idx="169">
                  <c:v>56</c:v>
                </c:pt>
                <c:pt idx="170">
                  <c:v>60</c:v>
                </c:pt>
                <c:pt idx="171">
                  <c:v>60</c:v>
                </c:pt>
                <c:pt idx="172">
                  <c:v>60</c:v>
                </c:pt>
                <c:pt idx="173">
                  <c:v>62</c:v>
                </c:pt>
                <c:pt idx="174">
                  <c:v>66</c:v>
                </c:pt>
                <c:pt idx="175">
                  <c:v>64</c:v>
                </c:pt>
                <c:pt idx="176">
                  <c:v>59</c:v>
                </c:pt>
                <c:pt idx="177">
                  <c:v>60</c:v>
                </c:pt>
                <c:pt idx="178">
                  <c:v>58</c:v>
                </c:pt>
                <c:pt idx="179">
                  <c:v>60</c:v>
                </c:pt>
                <c:pt idx="180">
                  <c:v>59</c:v>
                </c:pt>
                <c:pt idx="181">
                  <c:v>61</c:v>
                </c:pt>
                <c:pt idx="182">
                  <c:v>59</c:v>
                </c:pt>
                <c:pt idx="183">
                  <c:v>62</c:v>
                </c:pt>
                <c:pt idx="184">
                  <c:v>58</c:v>
                </c:pt>
                <c:pt idx="185">
                  <c:v>54</c:v>
                </c:pt>
                <c:pt idx="186">
                  <c:v>60</c:v>
                </c:pt>
                <c:pt idx="187">
                  <c:v>56</c:v>
                </c:pt>
                <c:pt idx="188">
                  <c:v>54</c:v>
                </c:pt>
                <c:pt idx="189">
                  <c:v>56</c:v>
                </c:pt>
                <c:pt idx="190">
                  <c:v>50</c:v>
                </c:pt>
                <c:pt idx="191">
                  <c:v>51</c:v>
                </c:pt>
                <c:pt idx="192">
                  <c:v>48</c:v>
                </c:pt>
                <c:pt idx="193">
                  <c:v>49</c:v>
                </c:pt>
                <c:pt idx="194">
                  <c:v>48</c:v>
                </c:pt>
                <c:pt idx="195">
                  <c:v>51</c:v>
                </c:pt>
              </c:numCache>
            </c:numRef>
          </c:val>
        </c:ser>
        <c:ser>
          <c:idx val="1"/>
          <c:order val="1"/>
          <c:tx>
            <c:strRef>
              <c:f>Лист1!$A$142</c:f>
              <c:strCache>
                <c:ptCount val="1"/>
                <c:pt idx="0">
                  <c:v>Не одобряю</c:v>
                </c:pt>
              </c:strCache>
            </c:strRef>
          </c:tx>
          <c:spPr>
            <a:ln w="50800"/>
          </c:spPr>
          <c:marker>
            <c:symbol val="none"/>
          </c:marker>
          <c:cat>
            <c:numRef>
              <c:f>Лист1!$B$140:$GO$140</c:f>
              <c:numCache>
                <c:formatCode>mmm/yy</c:formatCode>
                <c:ptCount val="196"/>
                <c:pt idx="0">
                  <c:v>36526</c:v>
                </c:pt>
                <c:pt idx="1">
                  <c:v>36557</c:v>
                </c:pt>
                <c:pt idx="2">
                  <c:v>36586</c:v>
                </c:pt>
                <c:pt idx="3">
                  <c:v>36617</c:v>
                </c:pt>
                <c:pt idx="4">
                  <c:v>36647</c:v>
                </c:pt>
                <c:pt idx="5">
                  <c:v>36678</c:v>
                </c:pt>
                <c:pt idx="6">
                  <c:v>36708</c:v>
                </c:pt>
                <c:pt idx="7">
                  <c:v>36739</c:v>
                </c:pt>
                <c:pt idx="8">
                  <c:v>36770</c:v>
                </c:pt>
                <c:pt idx="9">
                  <c:v>36800</c:v>
                </c:pt>
                <c:pt idx="10">
                  <c:v>36831</c:v>
                </c:pt>
                <c:pt idx="11">
                  <c:v>36861</c:v>
                </c:pt>
                <c:pt idx="12">
                  <c:v>36892</c:v>
                </c:pt>
                <c:pt idx="13">
                  <c:v>36923</c:v>
                </c:pt>
                <c:pt idx="14">
                  <c:v>36951</c:v>
                </c:pt>
                <c:pt idx="15">
                  <c:v>36982</c:v>
                </c:pt>
                <c:pt idx="16">
                  <c:v>37012</c:v>
                </c:pt>
                <c:pt idx="17">
                  <c:v>37043</c:v>
                </c:pt>
                <c:pt idx="18">
                  <c:v>37073</c:v>
                </c:pt>
                <c:pt idx="19">
                  <c:v>37104</c:v>
                </c:pt>
                <c:pt idx="20">
                  <c:v>37135</c:v>
                </c:pt>
                <c:pt idx="21">
                  <c:v>37165</c:v>
                </c:pt>
                <c:pt idx="22">
                  <c:v>37196</c:v>
                </c:pt>
                <c:pt idx="23">
                  <c:v>37226</c:v>
                </c:pt>
                <c:pt idx="24">
                  <c:v>37257</c:v>
                </c:pt>
                <c:pt idx="25">
                  <c:v>37288</c:v>
                </c:pt>
                <c:pt idx="26">
                  <c:v>37316</c:v>
                </c:pt>
                <c:pt idx="27">
                  <c:v>37347</c:v>
                </c:pt>
                <c:pt idx="28">
                  <c:v>37377</c:v>
                </c:pt>
                <c:pt idx="29">
                  <c:v>37408</c:v>
                </c:pt>
                <c:pt idx="30">
                  <c:v>37438</c:v>
                </c:pt>
                <c:pt idx="31">
                  <c:v>37469</c:v>
                </c:pt>
                <c:pt idx="32">
                  <c:v>37500</c:v>
                </c:pt>
                <c:pt idx="33">
                  <c:v>37530</c:v>
                </c:pt>
                <c:pt idx="34">
                  <c:v>37561</c:v>
                </c:pt>
                <c:pt idx="35">
                  <c:v>37591</c:v>
                </c:pt>
                <c:pt idx="36">
                  <c:v>37622</c:v>
                </c:pt>
                <c:pt idx="37">
                  <c:v>37653</c:v>
                </c:pt>
                <c:pt idx="38">
                  <c:v>37681</c:v>
                </c:pt>
                <c:pt idx="39">
                  <c:v>37712</c:v>
                </c:pt>
                <c:pt idx="40">
                  <c:v>37742</c:v>
                </c:pt>
                <c:pt idx="41">
                  <c:v>37773</c:v>
                </c:pt>
                <c:pt idx="42">
                  <c:v>37803</c:v>
                </c:pt>
                <c:pt idx="43">
                  <c:v>37834</c:v>
                </c:pt>
                <c:pt idx="44">
                  <c:v>37865</c:v>
                </c:pt>
                <c:pt idx="45">
                  <c:v>37895</c:v>
                </c:pt>
                <c:pt idx="46">
                  <c:v>37926</c:v>
                </c:pt>
                <c:pt idx="47">
                  <c:v>37956</c:v>
                </c:pt>
                <c:pt idx="48">
                  <c:v>37987</c:v>
                </c:pt>
                <c:pt idx="49">
                  <c:v>38018</c:v>
                </c:pt>
                <c:pt idx="50">
                  <c:v>38047</c:v>
                </c:pt>
                <c:pt idx="51">
                  <c:v>38078</c:v>
                </c:pt>
                <c:pt idx="52">
                  <c:v>38108</c:v>
                </c:pt>
                <c:pt idx="53">
                  <c:v>38139</c:v>
                </c:pt>
                <c:pt idx="54">
                  <c:v>38169</c:v>
                </c:pt>
                <c:pt idx="55">
                  <c:v>38200</c:v>
                </c:pt>
                <c:pt idx="56">
                  <c:v>38231</c:v>
                </c:pt>
                <c:pt idx="57">
                  <c:v>38261</c:v>
                </c:pt>
                <c:pt idx="58">
                  <c:v>38292</c:v>
                </c:pt>
                <c:pt idx="59">
                  <c:v>38322</c:v>
                </c:pt>
                <c:pt idx="60">
                  <c:v>38353</c:v>
                </c:pt>
                <c:pt idx="61">
                  <c:v>38384</c:v>
                </c:pt>
                <c:pt idx="62">
                  <c:v>38412</c:v>
                </c:pt>
                <c:pt idx="63">
                  <c:v>38443</c:v>
                </c:pt>
                <c:pt idx="64">
                  <c:v>38473</c:v>
                </c:pt>
                <c:pt idx="65">
                  <c:v>38504</c:v>
                </c:pt>
                <c:pt idx="66">
                  <c:v>38534</c:v>
                </c:pt>
                <c:pt idx="67">
                  <c:v>38565</c:v>
                </c:pt>
                <c:pt idx="68">
                  <c:v>38596</c:v>
                </c:pt>
                <c:pt idx="69">
                  <c:v>38626</c:v>
                </c:pt>
                <c:pt idx="70">
                  <c:v>38657</c:v>
                </c:pt>
                <c:pt idx="71">
                  <c:v>38687</c:v>
                </c:pt>
                <c:pt idx="72">
                  <c:v>38718</c:v>
                </c:pt>
                <c:pt idx="73">
                  <c:v>38749</c:v>
                </c:pt>
                <c:pt idx="74">
                  <c:v>38777</c:v>
                </c:pt>
                <c:pt idx="75">
                  <c:v>38808</c:v>
                </c:pt>
                <c:pt idx="76">
                  <c:v>38838</c:v>
                </c:pt>
                <c:pt idx="77">
                  <c:v>38869</c:v>
                </c:pt>
                <c:pt idx="78">
                  <c:v>38899</c:v>
                </c:pt>
                <c:pt idx="79">
                  <c:v>38930</c:v>
                </c:pt>
                <c:pt idx="80">
                  <c:v>38961</c:v>
                </c:pt>
                <c:pt idx="81">
                  <c:v>38991</c:v>
                </c:pt>
                <c:pt idx="82">
                  <c:v>39022</c:v>
                </c:pt>
                <c:pt idx="83">
                  <c:v>39052</c:v>
                </c:pt>
                <c:pt idx="84">
                  <c:v>39083</c:v>
                </c:pt>
                <c:pt idx="85">
                  <c:v>39114</c:v>
                </c:pt>
                <c:pt idx="86">
                  <c:v>39142</c:v>
                </c:pt>
                <c:pt idx="87">
                  <c:v>39173</c:v>
                </c:pt>
                <c:pt idx="88">
                  <c:v>39203</c:v>
                </c:pt>
                <c:pt idx="89">
                  <c:v>39234</c:v>
                </c:pt>
                <c:pt idx="90">
                  <c:v>39264</c:v>
                </c:pt>
                <c:pt idx="91">
                  <c:v>39295</c:v>
                </c:pt>
                <c:pt idx="92">
                  <c:v>39326</c:v>
                </c:pt>
                <c:pt idx="93">
                  <c:v>39356</c:v>
                </c:pt>
                <c:pt idx="94">
                  <c:v>39387</c:v>
                </c:pt>
                <c:pt idx="95">
                  <c:v>39417</c:v>
                </c:pt>
                <c:pt idx="96">
                  <c:v>39448</c:v>
                </c:pt>
                <c:pt idx="97">
                  <c:v>39479</c:v>
                </c:pt>
                <c:pt idx="98">
                  <c:v>39569</c:v>
                </c:pt>
                <c:pt idx="99">
                  <c:v>39600</c:v>
                </c:pt>
                <c:pt idx="100">
                  <c:v>39630</c:v>
                </c:pt>
                <c:pt idx="101">
                  <c:v>39661</c:v>
                </c:pt>
                <c:pt idx="102">
                  <c:v>39692</c:v>
                </c:pt>
                <c:pt idx="103">
                  <c:v>39722</c:v>
                </c:pt>
                <c:pt idx="104">
                  <c:v>39753</c:v>
                </c:pt>
                <c:pt idx="105">
                  <c:v>39783</c:v>
                </c:pt>
                <c:pt idx="106">
                  <c:v>39814</c:v>
                </c:pt>
                <c:pt idx="107">
                  <c:v>39845</c:v>
                </c:pt>
                <c:pt idx="108">
                  <c:v>39873</c:v>
                </c:pt>
                <c:pt idx="109">
                  <c:v>39904</c:v>
                </c:pt>
                <c:pt idx="110">
                  <c:v>39934</c:v>
                </c:pt>
                <c:pt idx="111">
                  <c:v>39965</c:v>
                </c:pt>
                <c:pt idx="112">
                  <c:v>39995</c:v>
                </c:pt>
                <c:pt idx="113">
                  <c:v>40026</c:v>
                </c:pt>
                <c:pt idx="114">
                  <c:v>40057</c:v>
                </c:pt>
                <c:pt idx="115">
                  <c:v>40087</c:v>
                </c:pt>
                <c:pt idx="116">
                  <c:v>40118</c:v>
                </c:pt>
                <c:pt idx="117">
                  <c:v>40148</c:v>
                </c:pt>
                <c:pt idx="118">
                  <c:v>40179</c:v>
                </c:pt>
                <c:pt idx="119">
                  <c:v>40210</c:v>
                </c:pt>
                <c:pt idx="120">
                  <c:v>40238</c:v>
                </c:pt>
                <c:pt idx="121">
                  <c:v>40269</c:v>
                </c:pt>
                <c:pt idx="122">
                  <c:v>40299</c:v>
                </c:pt>
                <c:pt idx="123">
                  <c:v>40330</c:v>
                </c:pt>
                <c:pt idx="124">
                  <c:v>40360</c:v>
                </c:pt>
                <c:pt idx="125">
                  <c:v>40391</c:v>
                </c:pt>
                <c:pt idx="126">
                  <c:v>40422</c:v>
                </c:pt>
                <c:pt idx="127">
                  <c:v>40452</c:v>
                </c:pt>
                <c:pt idx="128">
                  <c:v>40483</c:v>
                </c:pt>
                <c:pt idx="129">
                  <c:v>40513</c:v>
                </c:pt>
                <c:pt idx="130">
                  <c:v>40544</c:v>
                </c:pt>
                <c:pt idx="131">
                  <c:v>40575</c:v>
                </c:pt>
                <c:pt idx="132">
                  <c:v>40603</c:v>
                </c:pt>
                <c:pt idx="133">
                  <c:v>40634</c:v>
                </c:pt>
                <c:pt idx="134">
                  <c:v>40664</c:v>
                </c:pt>
                <c:pt idx="135">
                  <c:v>40695</c:v>
                </c:pt>
                <c:pt idx="136">
                  <c:v>40725</c:v>
                </c:pt>
                <c:pt idx="137">
                  <c:v>40756</c:v>
                </c:pt>
                <c:pt idx="138">
                  <c:v>40787</c:v>
                </c:pt>
                <c:pt idx="139">
                  <c:v>40817</c:v>
                </c:pt>
                <c:pt idx="140">
                  <c:v>40848</c:v>
                </c:pt>
                <c:pt idx="141">
                  <c:v>40878</c:v>
                </c:pt>
                <c:pt idx="142">
                  <c:v>40909</c:v>
                </c:pt>
                <c:pt idx="143">
                  <c:v>40940</c:v>
                </c:pt>
                <c:pt idx="144">
                  <c:v>40969</c:v>
                </c:pt>
                <c:pt idx="145">
                  <c:v>41000</c:v>
                </c:pt>
                <c:pt idx="146">
                  <c:v>41030</c:v>
                </c:pt>
                <c:pt idx="147">
                  <c:v>41061</c:v>
                </c:pt>
                <c:pt idx="148">
                  <c:v>41091</c:v>
                </c:pt>
                <c:pt idx="149">
                  <c:v>41122</c:v>
                </c:pt>
                <c:pt idx="150">
                  <c:v>41153</c:v>
                </c:pt>
                <c:pt idx="151">
                  <c:v>41183</c:v>
                </c:pt>
                <c:pt idx="152">
                  <c:v>41214</c:v>
                </c:pt>
                <c:pt idx="153">
                  <c:v>41244</c:v>
                </c:pt>
                <c:pt idx="154">
                  <c:v>41275</c:v>
                </c:pt>
                <c:pt idx="155">
                  <c:v>41306</c:v>
                </c:pt>
                <c:pt idx="156">
                  <c:v>41334</c:v>
                </c:pt>
                <c:pt idx="157">
                  <c:v>41365</c:v>
                </c:pt>
                <c:pt idx="158">
                  <c:v>41395</c:v>
                </c:pt>
                <c:pt idx="159">
                  <c:v>41426</c:v>
                </c:pt>
                <c:pt idx="160">
                  <c:v>41456</c:v>
                </c:pt>
                <c:pt idx="161">
                  <c:v>41487</c:v>
                </c:pt>
                <c:pt idx="162">
                  <c:v>41518</c:v>
                </c:pt>
                <c:pt idx="163">
                  <c:v>41548</c:v>
                </c:pt>
                <c:pt idx="164">
                  <c:v>41579</c:v>
                </c:pt>
                <c:pt idx="165">
                  <c:v>41609</c:v>
                </c:pt>
                <c:pt idx="166">
                  <c:v>41640</c:v>
                </c:pt>
                <c:pt idx="167">
                  <c:v>41671</c:v>
                </c:pt>
                <c:pt idx="168">
                  <c:v>41699</c:v>
                </c:pt>
                <c:pt idx="169">
                  <c:v>41730</c:v>
                </c:pt>
                <c:pt idx="170">
                  <c:v>41760</c:v>
                </c:pt>
                <c:pt idx="171">
                  <c:v>41791</c:v>
                </c:pt>
                <c:pt idx="172">
                  <c:v>41821</c:v>
                </c:pt>
                <c:pt idx="173">
                  <c:v>41852</c:v>
                </c:pt>
                <c:pt idx="174">
                  <c:v>41883</c:v>
                </c:pt>
                <c:pt idx="175">
                  <c:v>41913</c:v>
                </c:pt>
                <c:pt idx="176">
                  <c:v>41944</c:v>
                </c:pt>
                <c:pt idx="177">
                  <c:v>41974</c:v>
                </c:pt>
                <c:pt idx="178">
                  <c:v>42005</c:v>
                </c:pt>
                <c:pt idx="179">
                  <c:v>42036</c:v>
                </c:pt>
                <c:pt idx="180">
                  <c:v>42064</c:v>
                </c:pt>
                <c:pt idx="181">
                  <c:v>42095</c:v>
                </c:pt>
                <c:pt idx="182">
                  <c:v>42125</c:v>
                </c:pt>
                <c:pt idx="183">
                  <c:v>42156</c:v>
                </c:pt>
                <c:pt idx="184">
                  <c:v>42186</c:v>
                </c:pt>
                <c:pt idx="185">
                  <c:v>42217</c:v>
                </c:pt>
                <c:pt idx="186">
                  <c:v>42248</c:v>
                </c:pt>
                <c:pt idx="187">
                  <c:v>42278</c:v>
                </c:pt>
                <c:pt idx="188">
                  <c:v>42309</c:v>
                </c:pt>
                <c:pt idx="189">
                  <c:v>42339</c:v>
                </c:pt>
                <c:pt idx="190">
                  <c:v>42370</c:v>
                </c:pt>
                <c:pt idx="191">
                  <c:v>42401</c:v>
                </c:pt>
                <c:pt idx="192">
                  <c:v>42430</c:v>
                </c:pt>
                <c:pt idx="193">
                  <c:v>42461</c:v>
                </c:pt>
                <c:pt idx="194">
                  <c:v>42522</c:v>
                </c:pt>
                <c:pt idx="195">
                  <c:v>42552</c:v>
                </c:pt>
              </c:numCache>
            </c:numRef>
          </c:cat>
          <c:val>
            <c:numRef>
              <c:f>Лист1!$B$142:$GO$142</c:f>
              <c:numCache>
                <c:formatCode>General</c:formatCode>
                <c:ptCount val="196"/>
                <c:pt idx="0">
                  <c:v>46</c:v>
                </c:pt>
                <c:pt idx="1">
                  <c:v>42</c:v>
                </c:pt>
                <c:pt idx="2">
                  <c:v>44</c:v>
                </c:pt>
                <c:pt idx="3">
                  <c:v>42</c:v>
                </c:pt>
                <c:pt idx="4">
                  <c:v>38</c:v>
                </c:pt>
                <c:pt idx="5">
                  <c:v>47</c:v>
                </c:pt>
                <c:pt idx="6">
                  <c:v>42</c:v>
                </c:pt>
                <c:pt idx="7">
                  <c:v>48</c:v>
                </c:pt>
                <c:pt idx="8">
                  <c:v>50</c:v>
                </c:pt>
                <c:pt idx="9">
                  <c:v>45</c:v>
                </c:pt>
                <c:pt idx="10">
                  <c:v>46</c:v>
                </c:pt>
                <c:pt idx="11">
                  <c:v>48</c:v>
                </c:pt>
                <c:pt idx="12">
                  <c:v>44</c:v>
                </c:pt>
                <c:pt idx="13">
                  <c:v>50</c:v>
                </c:pt>
                <c:pt idx="14">
                  <c:v>47</c:v>
                </c:pt>
                <c:pt idx="15">
                  <c:v>48</c:v>
                </c:pt>
                <c:pt idx="16">
                  <c:v>46</c:v>
                </c:pt>
                <c:pt idx="17">
                  <c:v>50</c:v>
                </c:pt>
                <c:pt idx="18">
                  <c:v>46</c:v>
                </c:pt>
                <c:pt idx="19">
                  <c:v>45</c:v>
                </c:pt>
                <c:pt idx="20">
                  <c:v>45</c:v>
                </c:pt>
                <c:pt idx="21">
                  <c:v>45</c:v>
                </c:pt>
                <c:pt idx="22">
                  <c:v>45</c:v>
                </c:pt>
                <c:pt idx="23">
                  <c:v>44</c:v>
                </c:pt>
                <c:pt idx="24">
                  <c:v>48</c:v>
                </c:pt>
                <c:pt idx="25">
                  <c:v>44</c:v>
                </c:pt>
                <c:pt idx="26">
                  <c:v>50</c:v>
                </c:pt>
                <c:pt idx="27">
                  <c:v>47</c:v>
                </c:pt>
                <c:pt idx="28">
                  <c:v>53</c:v>
                </c:pt>
                <c:pt idx="29">
                  <c:v>48</c:v>
                </c:pt>
                <c:pt idx="30">
                  <c:v>48</c:v>
                </c:pt>
                <c:pt idx="31">
                  <c:v>54</c:v>
                </c:pt>
                <c:pt idx="32">
                  <c:v>51</c:v>
                </c:pt>
                <c:pt idx="33">
                  <c:v>46</c:v>
                </c:pt>
                <c:pt idx="34">
                  <c:v>49</c:v>
                </c:pt>
                <c:pt idx="35">
                  <c:v>54</c:v>
                </c:pt>
                <c:pt idx="36">
                  <c:v>54</c:v>
                </c:pt>
                <c:pt idx="37">
                  <c:v>58</c:v>
                </c:pt>
                <c:pt idx="38">
                  <c:v>56</c:v>
                </c:pt>
                <c:pt idx="39">
                  <c:v>63</c:v>
                </c:pt>
                <c:pt idx="40">
                  <c:v>56</c:v>
                </c:pt>
                <c:pt idx="41">
                  <c:v>59</c:v>
                </c:pt>
                <c:pt idx="42">
                  <c:v>57</c:v>
                </c:pt>
                <c:pt idx="43">
                  <c:v>54</c:v>
                </c:pt>
                <c:pt idx="44">
                  <c:v>59</c:v>
                </c:pt>
                <c:pt idx="45">
                  <c:v>53</c:v>
                </c:pt>
                <c:pt idx="46">
                  <c:v>58</c:v>
                </c:pt>
                <c:pt idx="47">
                  <c:v>46</c:v>
                </c:pt>
                <c:pt idx="48">
                  <c:v>53</c:v>
                </c:pt>
                <c:pt idx="49">
                  <c:v>52</c:v>
                </c:pt>
                <c:pt idx="50">
                  <c:v>26</c:v>
                </c:pt>
                <c:pt idx="51">
                  <c:v>40</c:v>
                </c:pt>
                <c:pt idx="52">
                  <c:v>47</c:v>
                </c:pt>
                <c:pt idx="53">
                  <c:v>54</c:v>
                </c:pt>
                <c:pt idx="54">
                  <c:v>55</c:v>
                </c:pt>
                <c:pt idx="55">
                  <c:v>60</c:v>
                </c:pt>
                <c:pt idx="56">
                  <c:v>54</c:v>
                </c:pt>
                <c:pt idx="57">
                  <c:v>55</c:v>
                </c:pt>
                <c:pt idx="58">
                  <c:v>61</c:v>
                </c:pt>
                <c:pt idx="59">
                  <c:v>62</c:v>
                </c:pt>
                <c:pt idx="60">
                  <c:v>66</c:v>
                </c:pt>
                <c:pt idx="61">
                  <c:v>63</c:v>
                </c:pt>
                <c:pt idx="62">
                  <c:v>61</c:v>
                </c:pt>
                <c:pt idx="63">
                  <c:v>68</c:v>
                </c:pt>
                <c:pt idx="64">
                  <c:v>63</c:v>
                </c:pt>
                <c:pt idx="65">
                  <c:v>71</c:v>
                </c:pt>
                <c:pt idx="66">
                  <c:v>64</c:v>
                </c:pt>
                <c:pt idx="67">
                  <c:v>66</c:v>
                </c:pt>
                <c:pt idx="68">
                  <c:v>66</c:v>
                </c:pt>
                <c:pt idx="69">
                  <c:v>65</c:v>
                </c:pt>
                <c:pt idx="70">
                  <c:v>61</c:v>
                </c:pt>
                <c:pt idx="71">
                  <c:v>64</c:v>
                </c:pt>
                <c:pt idx="72">
                  <c:v>66</c:v>
                </c:pt>
                <c:pt idx="73">
                  <c:v>60</c:v>
                </c:pt>
                <c:pt idx="74">
                  <c:v>65</c:v>
                </c:pt>
                <c:pt idx="75">
                  <c:v>67</c:v>
                </c:pt>
                <c:pt idx="76">
                  <c:v>60</c:v>
                </c:pt>
                <c:pt idx="77">
                  <c:v>61</c:v>
                </c:pt>
                <c:pt idx="78">
                  <c:v>56</c:v>
                </c:pt>
                <c:pt idx="79">
                  <c:v>59</c:v>
                </c:pt>
                <c:pt idx="80">
                  <c:v>57</c:v>
                </c:pt>
                <c:pt idx="81">
                  <c:v>57</c:v>
                </c:pt>
                <c:pt idx="82">
                  <c:v>57</c:v>
                </c:pt>
                <c:pt idx="83">
                  <c:v>56</c:v>
                </c:pt>
                <c:pt idx="84">
                  <c:v>56</c:v>
                </c:pt>
                <c:pt idx="85">
                  <c:v>54</c:v>
                </c:pt>
                <c:pt idx="86">
                  <c:v>54</c:v>
                </c:pt>
                <c:pt idx="87">
                  <c:v>53</c:v>
                </c:pt>
                <c:pt idx="88">
                  <c:v>51</c:v>
                </c:pt>
                <c:pt idx="89">
                  <c:v>50</c:v>
                </c:pt>
                <c:pt idx="90">
                  <c:v>50</c:v>
                </c:pt>
                <c:pt idx="91">
                  <c:v>53</c:v>
                </c:pt>
                <c:pt idx="92">
                  <c:v>58</c:v>
                </c:pt>
                <c:pt idx="93">
                  <c:v>50</c:v>
                </c:pt>
                <c:pt idx="94">
                  <c:v>48</c:v>
                </c:pt>
                <c:pt idx="95">
                  <c:v>40</c:v>
                </c:pt>
                <c:pt idx="96">
                  <c:v>35</c:v>
                </c:pt>
                <c:pt idx="97">
                  <c:v>37</c:v>
                </c:pt>
                <c:pt idx="98">
                  <c:v>35</c:v>
                </c:pt>
                <c:pt idx="99">
                  <c:v>32</c:v>
                </c:pt>
                <c:pt idx="100">
                  <c:v>36</c:v>
                </c:pt>
                <c:pt idx="101">
                  <c:v>37</c:v>
                </c:pt>
                <c:pt idx="102">
                  <c:v>31</c:v>
                </c:pt>
                <c:pt idx="103">
                  <c:v>35</c:v>
                </c:pt>
                <c:pt idx="104">
                  <c:v>35</c:v>
                </c:pt>
                <c:pt idx="105">
                  <c:v>36</c:v>
                </c:pt>
                <c:pt idx="106">
                  <c:v>38</c:v>
                </c:pt>
                <c:pt idx="107">
                  <c:v>43</c:v>
                </c:pt>
                <c:pt idx="108">
                  <c:v>42</c:v>
                </c:pt>
                <c:pt idx="109">
                  <c:v>42</c:v>
                </c:pt>
                <c:pt idx="110">
                  <c:v>42</c:v>
                </c:pt>
                <c:pt idx="111">
                  <c:v>43</c:v>
                </c:pt>
                <c:pt idx="112">
                  <c:v>41</c:v>
                </c:pt>
                <c:pt idx="113">
                  <c:v>44</c:v>
                </c:pt>
                <c:pt idx="114">
                  <c:v>39</c:v>
                </c:pt>
                <c:pt idx="115">
                  <c:v>44</c:v>
                </c:pt>
                <c:pt idx="116">
                  <c:v>48</c:v>
                </c:pt>
                <c:pt idx="117">
                  <c:v>39</c:v>
                </c:pt>
                <c:pt idx="118">
                  <c:v>43</c:v>
                </c:pt>
                <c:pt idx="119">
                  <c:v>44</c:v>
                </c:pt>
                <c:pt idx="120">
                  <c:v>42</c:v>
                </c:pt>
                <c:pt idx="121">
                  <c:v>43</c:v>
                </c:pt>
                <c:pt idx="122">
                  <c:v>41</c:v>
                </c:pt>
                <c:pt idx="123">
                  <c:v>44</c:v>
                </c:pt>
                <c:pt idx="124">
                  <c:v>45</c:v>
                </c:pt>
                <c:pt idx="125">
                  <c:v>45</c:v>
                </c:pt>
                <c:pt idx="126">
                  <c:v>45</c:v>
                </c:pt>
                <c:pt idx="127">
                  <c:v>41</c:v>
                </c:pt>
                <c:pt idx="128">
                  <c:v>45</c:v>
                </c:pt>
                <c:pt idx="129">
                  <c:v>43</c:v>
                </c:pt>
                <c:pt idx="130">
                  <c:v>47</c:v>
                </c:pt>
                <c:pt idx="131">
                  <c:v>49</c:v>
                </c:pt>
                <c:pt idx="132">
                  <c:v>49</c:v>
                </c:pt>
                <c:pt idx="133">
                  <c:v>50</c:v>
                </c:pt>
                <c:pt idx="134">
                  <c:v>47</c:v>
                </c:pt>
                <c:pt idx="135">
                  <c:v>52</c:v>
                </c:pt>
                <c:pt idx="136">
                  <c:v>53</c:v>
                </c:pt>
                <c:pt idx="137">
                  <c:v>54</c:v>
                </c:pt>
                <c:pt idx="138">
                  <c:v>51</c:v>
                </c:pt>
                <c:pt idx="139">
                  <c:v>51</c:v>
                </c:pt>
                <c:pt idx="140">
                  <c:v>53</c:v>
                </c:pt>
                <c:pt idx="141">
                  <c:v>55</c:v>
                </c:pt>
                <c:pt idx="142">
                  <c:v>54</c:v>
                </c:pt>
                <c:pt idx="143">
                  <c:v>52</c:v>
                </c:pt>
                <c:pt idx="144">
                  <c:v>50</c:v>
                </c:pt>
                <c:pt idx="145">
                  <c:v>49</c:v>
                </c:pt>
                <c:pt idx="146">
                  <c:v>46</c:v>
                </c:pt>
                <c:pt idx="147">
                  <c:v>51</c:v>
                </c:pt>
                <c:pt idx="148">
                  <c:v>51</c:v>
                </c:pt>
                <c:pt idx="149">
                  <c:v>52</c:v>
                </c:pt>
                <c:pt idx="150">
                  <c:v>51</c:v>
                </c:pt>
                <c:pt idx="151">
                  <c:v>49</c:v>
                </c:pt>
                <c:pt idx="152">
                  <c:v>58</c:v>
                </c:pt>
                <c:pt idx="153">
                  <c:v>52</c:v>
                </c:pt>
                <c:pt idx="154">
                  <c:v>52</c:v>
                </c:pt>
                <c:pt idx="155">
                  <c:v>54</c:v>
                </c:pt>
                <c:pt idx="156">
                  <c:v>54</c:v>
                </c:pt>
                <c:pt idx="157">
                  <c:v>55</c:v>
                </c:pt>
                <c:pt idx="158">
                  <c:v>56</c:v>
                </c:pt>
                <c:pt idx="159">
                  <c:v>56</c:v>
                </c:pt>
                <c:pt idx="160">
                  <c:v>55</c:v>
                </c:pt>
                <c:pt idx="161">
                  <c:v>58</c:v>
                </c:pt>
                <c:pt idx="162">
                  <c:v>57</c:v>
                </c:pt>
                <c:pt idx="163">
                  <c:v>56</c:v>
                </c:pt>
                <c:pt idx="164">
                  <c:v>59</c:v>
                </c:pt>
                <c:pt idx="165">
                  <c:v>56</c:v>
                </c:pt>
                <c:pt idx="166">
                  <c:v>56</c:v>
                </c:pt>
                <c:pt idx="167">
                  <c:v>51</c:v>
                </c:pt>
                <c:pt idx="168">
                  <c:v>40</c:v>
                </c:pt>
                <c:pt idx="169">
                  <c:v>42</c:v>
                </c:pt>
                <c:pt idx="170">
                  <c:v>39</c:v>
                </c:pt>
                <c:pt idx="171">
                  <c:v>39</c:v>
                </c:pt>
                <c:pt idx="172">
                  <c:v>39</c:v>
                </c:pt>
                <c:pt idx="173">
                  <c:v>36</c:v>
                </c:pt>
                <c:pt idx="174">
                  <c:v>32</c:v>
                </c:pt>
                <c:pt idx="175">
                  <c:v>34</c:v>
                </c:pt>
                <c:pt idx="176">
                  <c:v>40</c:v>
                </c:pt>
                <c:pt idx="177">
                  <c:v>39</c:v>
                </c:pt>
                <c:pt idx="178">
                  <c:v>41</c:v>
                </c:pt>
                <c:pt idx="179">
                  <c:v>38</c:v>
                </c:pt>
                <c:pt idx="180">
                  <c:v>40</c:v>
                </c:pt>
                <c:pt idx="181">
                  <c:v>38</c:v>
                </c:pt>
                <c:pt idx="182">
                  <c:v>40</c:v>
                </c:pt>
                <c:pt idx="183">
                  <c:v>37</c:v>
                </c:pt>
                <c:pt idx="184">
                  <c:v>41</c:v>
                </c:pt>
                <c:pt idx="185">
                  <c:v>44</c:v>
                </c:pt>
                <c:pt idx="186">
                  <c:v>39</c:v>
                </c:pt>
                <c:pt idx="187">
                  <c:v>43</c:v>
                </c:pt>
                <c:pt idx="188">
                  <c:v>45</c:v>
                </c:pt>
                <c:pt idx="189">
                  <c:v>43</c:v>
                </c:pt>
                <c:pt idx="190">
                  <c:v>48</c:v>
                </c:pt>
                <c:pt idx="191">
                  <c:v>47</c:v>
                </c:pt>
                <c:pt idx="192">
                  <c:v>51</c:v>
                </c:pt>
                <c:pt idx="193">
                  <c:v>50</c:v>
                </c:pt>
                <c:pt idx="194">
                  <c:v>51</c:v>
                </c:pt>
                <c:pt idx="195">
                  <c:v>48</c:v>
                </c:pt>
              </c:numCache>
            </c:numRef>
          </c:val>
        </c:ser>
        <c:marker val="1"/>
        <c:axId val="81237888"/>
        <c:axId val="81239424"/>
      </c:lineChart>
      <c:dateAx>
        <c:axId val="81237888"/>
        <c:scaling>
          <c:orientation val="minMax"/>
          <c:max val="42552"/>
          <c:min val="36526"/>
        </c:scaling>
        <c:axPos val="b"/>
        <c:numFmt formatCode="mmm/yy" sourceLinked="1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81239424"/>
        <c:crosses val="autoZero"/>
        <c:auto val="1"/>
        <c:lblOffset val="100"/>
        <c:majorUnit val="6"/>
        <c:majorTimeUnit val="months"/>
      </c:dateAx>
      <c:valAx>
        <c:axId val="81239424"/>
        <c:scaling>
          <c:orientation val="minMax"/>
          <c:min val="20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500"/>
            </a:pPr>
            <a:endParaRPr lang="ru-RU"/>
          </a:p>
        </c:txPr>
        <c:crossAx val="81237888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sz="1500" b="1"/>
          </a:pPr>
          <a:endParaRPr lang="ru-RU"/>
        </a:p>
      </c:txPr>
    </c:legend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5.753393725186054E-2"/>
          <c:y val="3.4471511166021512E-2"/>
          <c:w val="0.92669350372664816"/>
          <c:h val="0.67700043701089696"/>
        </c:manualLayout>
      </c:layout>
      <c:lineChart>
        <c:grouping val="standard"/>
        <c:ser>
          <c:idx val="0"/>
          <c:order val="0"/>
          <c:tx>
            <c:strRef>
              <c:f>Лист1!$B$249</c:f>
              <c:strCache>
                <c:ptCount val="1"/>
                <c:pt idx="0">
                  <c:v>Одобряю</c:v>
                </c:pt>
              </c:strCache>
            </c:strRef>
          </c:tx>
          <c:spPr>
            <a:ln w="50800"/>
          </c:spPr>
          <c:marker>
            <c:symbol val="none"/>
          </c:marker>
          <c:cat>
            <c:strRef>
              <c:f>Лист1!$C$248:$CE$248</c:f>
              <c:strCache>
                <c:ptCount val="81"/>
                <c:pt idx="0">
                  <c:v>Январь 2000</c:v>
                </c:pt>
                <c:pt idx="1">
                  <c:v>Февраль 2000</c:v>
                </c:pt>
                <c:pt idx="2">
                  <c:v>Март 2000</c:v>
                </c:pt>
                <c:pt idx="3">
                  <c:v>Апрель 2000</c:v>
                </c:pt>
                <c:pt idx="4">
                  <c:v>Май 2000</c:v>
                </c:pt>
                <c:pt idx="5">
                  <c:v>Июль 2000</c:v>
                </c:pt>
                <c:pt idx="6">
                  <c:v>Август 2000</c:v>
                </c:pt>
                <c:pt idx="7">
                  <c:v>Сентябрь 2000</c:v>
                </c:pt>
                <c:pt idx="8">
                  <c:v>Октябрь 2000</c:v>
                </c:pt>
                <c:pt idx="9">
                  <c:v>Ноябрь 2000</c:v>
                </c:pt>
                <c:pt idx="10">
                  <c:v>Декабрь 2000</c:v>
                </c:pt>
                <c:pt idx="11">
                  <c:v>Январь 2001</c:v>
                </c:pt>
                <c:pt idx="12">
                  <c:v>Март 2001</c:v>
                </c:pt>
                <c:pt idx="13">
                  <c:v>Июнь 2001</c:v>
                </c:pt>
                <c:pt idx="14">
                  <c:v>Июль 2001</c:v>
                </c:pt>
                <c:pt idx="15">
                  <c:v>Январь 2002</c:v>
                </c:pt>
                <c:pt idx="16">
                  <c:v>Январь 2003</c:v>
                </c:pt>
                <c:pt idx="17">
                  <c:v>Август 2004</c:v>
                </c:pt>
                <c:pt idx="18">
                  <c:v>Октябрь 2004</c:v>
                </c:pt>
                <c:pt idx="19">
                  <c:v>Март 2005</c:v>
                </c:pt>
                <c:pt idx="20">
                  <c:v> </c:v>
                </c:pt>
                <c:pt idx="21">
                  <c:v> </c:v>
                </c:pt>
                <c:pt idx="22">
                  <c:v> </c:v>
                </c:pt>
                <c:pt idx="23">
                  <c:v> </c:v>
                </c:pt>
                <c:pt idx="24">
                  <c:v> </c:v>
                </c:pt>
                <c:pt idx="25">
                  <c:v>Июль 2011</c:v>
                </c:pt>
                <c:pt idx="26">
                  <c:v>Август 2011</c:v>
                </c:pt>
                <c:pt idx="27">
                  <c:v>Сентябрь 2011</c:v>
                </c:pt>
                <c:pt idx="28">
                  <c:v>Октябрь 2011</c:v>
                </c:pt>
                <c:pt idx="29">
                  <c:v>Ноябрь 2011</c:v>
                </c:pt>
                <c:pt idx="30">
                  <c:v>Декабрь 2011</c:v>
                </c:pt>
                <c:pt idx="31">
                  <c:v>Январь 2012</c:v>
                </c:pt>
                <c:pt idx="32">
                  <c:v>Март 2012</c:v>
                </c:pt>
                <c:pt idx="33">
                  <c:v>Апрель 2012</c:v>
                </c:pt>
                <c:pt idx="34">
                  <c:v>Май 2012</c:v>
                </c:pt>
                <c:pt idx="35">
                  <c:v>Июнь 2012</c:v>
                </c:pt>
                <c:pt idx="36">
                  <c:v>Июль 2012</c:v>
                </c:pt>
                <c:pt idx="37">
                  <c:v>Август 2012</c:v>
                </c:pt>
                <c:pt idx="38">
                  <c:v>Сентябрь 2012</c:v>
                </c:pt>
                <c:pt idx="39">
                  <c:v>Октябрь 2012</c:v>
                </c:pt>
                <c:pt idx="40">
                  <c:v>Ноябрь 2012</c:v>
                </c:pt>
                <c:pt idx="41">
                  <c:v>Декабрь 2012</c:v>
                </c:pt>
                <c:pt idx="42">
                  <c:v>Январь 2013</c:v>
                </c:pt>
                <c:pt idx="43">
                  <c:v>Февраль 2013</c:v>
                </c:pt>
                <c:pt idx="44">
                  <c:v>Май 2013</c:v>
                </c:pt>
                <c:pt idx="45">
                  <c:v>Июнь 2013</c:v>
                </c:pt>
                <c:pt idx="46">
                  <c:v>Июль 2013</c:v>
                </c:pt>
                <c:pt idx="47">
                  <c:v>Август 2013</c:v>
                </c:pt>
                <c:pt idx="48">
                  <c:v>Сентябрь 2013</c:v>
                </c:pt>
                <c:pt idx="49">
                  <c:v>Октябрь 2013</c:v>
                </c:pt>
                <c:pt idx="50">
                  <c:v>Ноябрь 2013</c:v>
                </c:pt>
                <c:pt idx="51">
                  <c:v>Декабрь 2013</c:v>
                </c:pt>
                <c:pt idx="52">
                  <c:v>Январь 2014</c:v>
                </c:pt>
                <c:pt idx="53">
                  <c:v>Февраль 2014</c:v>
                </c:pt>
                <c:pt idx="54">
                  <c:v>Март 2014</c:v>
                </c:pt>
                <c:pt idx="55">
                  <c:v>Апрель 2014</c:v>
                </c:pt>
                <c:pt idx="56">
                  <c:v>Май 2014</c:v>
                </c:pt>
                <c:pt idx="57">
                  <c:v>Июнь 2014</c:v>
                </c:pt>
                <c:pt idx="58">
                  <c:v>Июль 2014</c:v>
                </c:pt>
                <c:pt idx="59">
                  <c:v>Август 2014</c:v>
                </c:pt>
                <c:pt idx="60">
                  <c:v>Сентябрь 2014</c:v>
                </c:pt>
                <c:pt idx="61">
                  <c:v>Октябрь 2014</c:v>
                </c:pt>
                <c:pt idx="62">
                  <c:v>Ноябрь 2014</c:v>
                </c:pt>
                <c:pt idx="63">
                  <c:v>Декабрь 2014</c:v>
                </c:pt>
                <c:pt idx="64">
                  <c:v>Январь 2015</c:v>
                </c:pt>
                <c:pt idx="65">
                  <c:v>Февраль 2015</c:v>
                </c:pt>
                <c:pt idx="66">
                  <c:v>Март 2015</c:v>
                </c:pt>
                <c:pt idx="67">
                  <c:v>Апрель 2015</c:v>
                </c:pt>
                <c:pt idx="68">
                  <c:v>Май 2015</c:v>
                </c:pt>
                <c:pt idx="69">
                  <c:v>Июнь 2015</c:v>
                </c:pt>
                <c:pt idx="70">
                  <c:v>Июль 2015</c:v>
                </c:pt>
                <c:pt idx="71">
                  <c:v>Октябрь 2015</c:v>
                </c:pt>
                <c:pt idx="72">
                  <c:v>Ноябрь 2015</c:v>
                </c:pt>
                <c:pt idx="73">
                  <c:v>Декабрь 2015</c:v>
                </c:pt>
                <c:pt idx="74">
                  <c:v>Январь 2016</c:v>
                </c:pt>
                <c:pt idx="75">
                  <c:v>Февраль 2016</c:v>
                </c:pt>
                <c:pt idx="76">
                  <c:v>Март 2016</c:v>
                </c:pt>
                <c:pt idx="77">
                  <c:v>Апрель 2016</c:v>
                </c:pt>
                <c:pt idx="78">
                  <c:v>Май 2016</c:v>
                </c:pt>
                <c:pt idx="79">
                  <c:v>Июнь 2016</c:v>
                </c:pt>
                <c:pt idx="80">
                  <c:v>Июль 2016</c:v>
                </c:pt>
              </c:strCache>
            </c:strRef>
          </c:cat>
          <c:val>
            <c:numRef>
              <c:f>Лист1!$C$249:$CE$249</c:f>
              <c:numCache>
                <c:formatCode>General</c:formatCode>
                <c:ptCount val="81"/>
                <c:pt idx="0">
                  <c:v>18</c:v>
                </c:pt>
                <c:pt idx="1">
                  <c:v>24</c:v>
                </c:pt>
                <c:pt idx="2">
                  <c:v>20</c:v>
                </c:pt>
                <c:pt idx="3">
                  <c:v>27</c:v>
                </c:pt>
                <c:pt idx="4">
                  <c:v>27</c:v>
                </c:pt>
                <c:pt idx="5">
                  <c:v>26</c:v>
                </c:pt>
                <c:pt idx="6">
                  <c:v>23</c:v>
                </c:pt>
                <c:pt idx="7">
                  <c:v>27</c:v>
                </c:pt>
                <c:pt idx="8">
                  <c:v>28</c:v>
                </c:pt>
                <c:pt idx="9">
                  <c:v>25</c:v>
                </c:pt>
                <c:pt idx="10">
                  <c:v>22</c:v>
                </c:pt>
                <c:pt idx="11">
                  <c:v>27</c:v>
                </c:pt>
                <c:pt idx="12">
                  <c:v>25</c:v>
                </c:pt>
                <c:pt idx="13">
                  <c:v>23</c:v>
                </c:pt>
                <c:pt idx="14">
                  <c:v>29</c:v>
                </c:pt>
                <c:pt idx="15">
                  <c:v>27</c:v>
                </c:pt>
                <c:pt idx="16">
                  <c:v>30</c:v>
                </c:pt>
                <c:pt idx="17">
                  <c:v>24</c:v>
                </c:pt>
                <c:pt idx="18">
                  <c:v>28</c:v>
                </c:pt>
                <c:pt idx="19">
                  <c:v>18</c:v>
                </c:pt>
                <c:pt idx="25">
                  <c:v>34</c:v>
                </c:pt>
                <c:pt idx="26">
                  <c:v>32</c:v>
                </c:pt>
                <c:pt idx="27">
                  <c:v>37</c:v>
                </c:pt>
                <c:pt idx="28">
                  <c:v>39</c:v>
                </c:pt>
                <c:pt idx="29">
                  <c:v>38</c:v>
                </c:pt>
                <c:pt idx="30">
                  <c:v>37</c:v>
                </c:pt>
                <c:pt idx="31">
                  <c:v>37</c:v>
                </c:pt>
                <c:pt idx="32">
                  <c:v>42</c:v>
                </c:pt>
                <c:pt idx="33">
                  <c:v>41</c:v>
                </c:pt>
                <c:pt idx="34">
                  <c:v>45</c:v>
                </c:pt>
                <c:pt idx="35">
                  <c:v>40</c:v>
                </c:pt>
                <c:pt idx="36">
                  <c:v>41</c:v>
                </c:pt>
                <c:pt idx="37">
                  <c:v>40</c:v>
                </c:pt>
                <c:pt idx="38">
                  <c:v>38</c:v>
                </c:pt>
                <c:pt idx="39">
                  <c:v>41</c:v>
                </c:pt>
                <c:pt idx="40">
                  <c:v>34</c:v>
                </c:pt>
                <c:pt idx="41">
                  <c:v>39</c:v>
                </c:pt>
                <c:pt idx="42">
                  <c:v>36</c:v>
                </c:pt>
                <c:pt idx="43">
                  <c:v>36</c:v>
                </c:pt>
                <c:pt idx="44">
                  <c:v>38</c:v>
                </c:pt>
                <c:pt idx="45">
                  <c:v>37</c:v>
                </c:pt>
                <c:pt idx="46">
                  <c:v>40</c:v>
                </c:pt>
                <c:pt idx="47">
                  <c:v>34</c:v>
                </c:pt>
                <c:pt idx="48">
                  <c:v>38</c:v>
                </c:pt>
                <c:pt idx="49">
                  <c:v>39</c:v>
                </c:pt>
                <c:pt idx="50">
                  <c:v>33</c:v>
                </c:pt>
                <c:pt idx="51">
                  <c:v>39</c:v>
                </c:pt>
                <c:pt idx="52">
                  <c:v>36</c:v>
                </c:pt>
                <c:pt idx="53">
                  <c:v>39</c:v>
                </c:pt>
                <c:pt idx="54">
                  <c:v>51</c:v>
                </c:pt>
                <c:pt idx="55">
                  <c:v>49</c:v>
                </c:pt>
                <c:pt idx="56">
                  <c:v>50</c:v>
                </c:pt>
                <c:pt idx="57">
                  <c:v>51</c:v>
                </c:pt>
                <c:pt idx="58">
                  <c:v>53</c:v>
                </c:pt>
                <c:pt idx="59">
                  <c:v>49</c:v>
                </c:pt>
                <c:pt idx="60">
                  <c:v>58</c:v>
                </c:pt>
                <c:pt idx="61">
                  <c:v>56</c:v>
                </c:pt>
                <c:pt idx="62">
                  <c:v>48</c:v>
                </c:pt>
                <c:pt idx="63">
                  <c:v>52</c:v>
                </c:pt>
                <c:pt idx="64">
                  <c:v>49</c:v>
                </c:pt>
                <c:pt idx="65">
                  <c:v>50</c:v>
                </c:pt>
                <c:pt idx="66">
                  <c:v>50</c:v>
                </c:pt>
                <c:pt idx="67">
                  <c:v>53</c:v>
                </c:pt>
                <c:pt idx="68">
                  <c:v>49</c:v>
                </c:pt>
                <c:pt idx="69">
                  <c:v>54</c:v>
                </c:pt>
                <c:pt idx="70">
                  <c:v>50</c:v>
                </c:pt>
                <c:pt idx="71">
                  <c:v>50</c:v>
                </c:pt>
                <c:pt idx="72">
                  <c:v>48</c:v>
                </c:pt>
                <c:pt idx="73">
                  <c:v>48</c:v>
                </c:pt>
                <c:pt idx="74">
                  <c:v>42</c:v>
                </c:pt>
                <c:pt idx="75">
                  <c:v>45</c:v>
                </c:pt>
                <c:pt idx="76">
                  <c:v>40</c:v>
                </c:pt>
                <c:pt idx="77">
                  <c:v>41</c:v>
                </c:pt>
                <c:pt idx="78">
                  <c:v>42</c:v>
                </c:pt>
                <c:pt idx="79">
                  <c:v>41</c:v>
                </c:pt>
                <c:pt idx="80">
                  <c:v>42</c:v>
                </c:pt>
              </c:numCache>
            </c:numRef>
          </c:val>
        </c:ser>
        <c:ser>
          <c:idx val="1"/>
          <c:order val="1"/>
          <c:tx>
            <c:strRef>
              <c:f>Лист1!$B$250</c:f>
              <c:strCache>
                <c:ptCount val="1"/>
                <c:pt idx="0">
                  <c:v>Не одобряю</c:v>
                </c:pt>
              </c:strCache>
            </c:strRef>
          </c:tx>
          <c:spPr>
            <a:ln w="50800"/>
          </c:spPr>
          <c:marker>
            <c:symbol val="none"/>
          </c:marker>
          <c:cat>
            <c:strRef>
              <c:f>Лист1!$C$248:$CE$248</c:f>
              <c:strCache>
                <c:ptCount val="81"/>
                <c:pt idx="0">
                  <c:v>Январь 2000</c:v>
                </c:pt>
                <c:pt idx="1">
                  <c:v>Февраль 2000</c:v>
                </c:pt>
                <c:pt idx="2">
                  <c:v>Март 2000</c:v>
                </c:pt>
                <c:pt idx="3">
                  <c:v>Апрель 2000</c:v>
                </c:pt>
                <c:pt idx="4">
                  <c:v>Май 2000</c:v>
                </c:pt>
                <c:pt idx="5">
                  <c:v>Июль 2000</c:v>
                </c:pt>
                <c:pt idx="6">
                  <c:v>Август 2000</c:v>
                </c:pt>
                <c:pt idx="7">
                  <c:v>Сентябрь 2000</c:v>
                </c:pt>
                <c:pt idx="8">
                  <c:v>Октябрь 2000</c:v>
                </c:pt>
                <c:pt idx="9">
                  <c:v>Ноябрь 2000</c:v>
                </c:pt>
                <c:pt idx="10">
                  <c:v>Декабрь 2000</c:v>
                </c:pt>
                <c:pt idx="11">
                  <c:v>Январь 2001</c:v>
                </c:pt>
                <c:pt idx="12">
                  <c:v>Март 2001</c:v>
                </c:pt>
                <c:pt idx="13">
                  <c:v>Июнь 2001</c:v>
                </c:pt>
                <c:pt idx="14">
                  <c:v>Июль 2001</c:v>
                </c:pt>
                <c:pt idx="15">
                  <c:v>Январь 2002</c:v>
                </c:pt>
                <c:pt idx="16">
                  <c:v>Январь 2003</c:v>
                </c:pt>
                <c:pt idx="17">
                  <c:v>Август 2004</c:v>
                </c:pt>
                <c:pt idx="18">
                  <c:v>Октябрь 2004</c:v>
                </c:pt>
                <c:pt idx="19">
                  <c:v>Март 2005</c:v>
                </c:pt>
                <c:pt idx="20">
                  <c:v> </c:v>
                </c:pt>
                <c:pt idx="21">
                  <c:v> </c:v>
                </c:pt>
                <c:pt idx="22">
                  <c:v> </c:v>
                </c:pt>
                <c:pt idx="23">
                  <c:v> </c:v>
                </c:pt>
                <c:pt idx="24">
                  <c:v> </c:v>
                </c:pt>
                <c:pt idx="25">
                  <c:v>Июль 2011</c:v>
                </c:pt>
                <c:pt idx="26">
                  <c:v>Август 2011</c:v>
                </c:pt>
                <c:pt idx="27">
                  <c:v>Сентябрь 2011</c:v>
                </c:pt>
                <c:pt idx="28">
                  <c:v>Октябрь 2011</c:v>
                </c:pt>
                <c:pt idx="29">
                  <c:v>Ноябрь 2011</c:v>
                </c:pt>
                <c:pt idx="30">
                  <c:v>Декабрь 2011</c:v>
                </c:pt>
                <c:pt idx="31">
                  <c:v>Январь 2012</c:v>
                </c:pt>
                <c:pt idx="32">
                  <c:v>Март 2012</c:v>
                </c:pt>
                <c:pt idx="33">
                  <c:v>Апрель 2012</c:v>
                </c:pt>
                <c:pt idx="34">
                  <c:v>Май 2012</c:v>
                </c:pt>
                <c:pt idx="35">
                  <c:v>Июнь 2012</c:v>
                </c:pt>
                <c:pt idx="36">
                  <c:v>Июль 2012</c:v>
                </c:pt>
                <c:pt idx="37">
                  <c:v>Август 2012</c:v>
                </c:pt>
                <c:pt idx="38">
                  <c:v>Сентябрь 2012</c:v>
                </c:pt>
                <c:pt idx="39">
                  <c:v>Октябрь 2012</c:v>
                </c:pt>
                <c:pt idx="40">
                  <c:v>Ноябрь 2012</c:v>
                </c:pt>
                <c:pt idx="41">
                  <c:v>Декабрь 2012</c:v>
                </c:pt>
                <c:pt idx="42">
                  <c:v>Январь 2013</c:v>
                </c:pt>
                <c:pt idx="43">
                  <c:v>Февраль 2013</c:v>
                </c:pt>
                <c:pt idx="44">
                  <c:v>Май 2013</c:v>
                </c:pt>
                <c:pt idx="45">
                  <c:v>Июнь 2013</c:v>
                </c:pt>
                <c:pt idx="46">
                  <c:v>Июль 2013</c:v>
                </c:pt>
                <c:pt idx="47">
                  <c:v>Август 2013</c:v>
                </c:pt>
                <c:pt idx="48">
                  <c:v>Сентябрь 2013</c:v>
                </c:pt>
                <c:pt idx="49">
                  <c:v>Октябрь 2013</c:v>
                </c:pt>
                <c:pt idx="50">
                  <c:v>Ноябрь 2013</c:v>
                </c:pt>
                <c:pt idx="51">
                  <c:v>Декабрь 2013</c:v>
                </c:pt>
                <c:pt idx="52">
                  <c:v>Январь 2014</c:v>
                </c:pt>
                <c:pt idx="53">
                  <c:v>Февраль 2014</c:v>
                </c:pt>
                <c:pt idx="54">
                  <c:v>Март 2014</c:v>
                </c:pt>
                <c:pt idx="55">
                  <c:v>Апрель 2014</c:v>
                </c:pt>
                <c:pt idx="56">
                  <c:v>Май 2014</c:v>
                </c:pt>
                <c:pt idx="57">
                  <c:v>Июнь 2014</c:v>
                </c:pt>
                <c:pt idx="58">
                  <c:v>Июль 2014</c:v>
                </c:pt>
                <c:pt idx="59">
                  <c:v>Август 2014</c:v>
                </c:pt>
                <c:pt idx="60">
                  <c:v>Сентябрь 2014</c:v>
                </c:pt>
                <c:pt idx="61">
                  <c:v>Октябрь 2014</c:v>
                </c:pt>
                <c:pt idx="62">
                  <c:v>Ноябрь 2014</c:v>
                </c:pt>
                <c:pt idx="63">
                  <c:v>Декабрь 2014</c:v>
                </c:pt>
                <c:pt idx="64">
                  <c:v>Январь 2015</c:v>
                </c:pt>
                <c:pt idx="65">
                  <c:v>Февраль 2015</c:v>
                </c:pt>
                <c:pt idx="66">
                  <c:v>Март 2015</c:v>
                </c:pt>
                <c:pt idx="67">
                  <c:v>Апрель 2015</c:v>
                </c:pt>
                <c:pt idx="68">
                  <c:v>Май 2015</c:v>
                </c:pt>
                <c:pt idx="69">
                  <c:v>Июнь 2015</c:v>
                </c:pt>
                <c:pt idx="70">
                  <c:v>Июль 2015</c:v>
                </c:pt>
                <c:pt idx="71">
                  <c:v>Октябрь 2015</c:v>
                </c:pt>
                <c:pt idx="72">
                  <c:v>Ноябрь 2015</c:v>
                </c:pt>
                <c:pt idx="73">
                  <c:v>Декабрь 2015</c:v>
                </c:pt>
                <c:pt idx="74">
                  <c:v>Январь 2016</c:v>
                </c:pt>
                <c:pt idx="75">
                  <c:v>Февраль 2016</c:v>
                </c:pt>
                <c:pt idx="76">
                  <c:v>Март 2016</c:v>
                </c:pt>
                <c:pt idx="77">
                  <c:v>Апрель 2016</c:v>
                </c:pt>
                <c:pt idx="78">
                  <c:v>Май 2016</c:v>
                </c:pt>
                <c:pt idx="79">
                  <c:v>Июнь 2016</c:v>
                </c:pt>
                <c:pt idx="80">
                  <c:v>Июль 2016</c:v>
                </c:pt>
              </c:strCache>
            </c:strRef>
          </c:cat>
          <c:val>
            <c:numRef>
              <c:f>Лист1!$C$250:$CE$250</c:f>
              <c:numCache>
                <c:formatCode>General</c:formatCode>
                <c:ptCount val="81"/>
                <c:pt idx="0">
                  <c:v>65</c:v>
                </c:pt>
                <c:pt idx="1">
                  <c:v>56</c:v>
                </c:pt>
                <c:pt idx="2">
                  <c:v>58</c:v>
                </c:pt>
                <c:pt idx="3">
                  <c:v>58</c:v>
                </c:pt>
                <c:pt idx="4">
                  <c:v>51</c:v>
                </c:pt>
                <c:pt idx="5">
                  <c:v>56</c:v>
                </c:pt>
                <c:pt idx="6">
                  <c:v>63</c:v>
                </c:pt>
                <c:pt idx="7">
                  <c:v>58</c:v>
                </c:pt>
                <c:pt idx="8">
                  <c:v>55</c:v>
                </c:pt>
                <c:pt idx="9">
                  <c:v>58</c:v>
                </c:pt>
                <c:pt idx="10">
                  <c:v>61</c:v>
                </c:pt>
                <c:pt idx="11">
                  <c:v>57</c:v>
                </c:pt>
                <c:pt idx="12">
                  <c:v>63</c:v>
                </c:pt>
                <c:pt idx="13">
                  <c:v>64</c:v>
                </c:pt>
                <c:pt idx="14">
                  <c:v>59</c:v>
                </c:pt>
                <c:pt idx="15">
                  <c:v>55</c:v>
                </c:pt>
                <c:pt idx="16">
                  <c:v>60</c:v>
                </c:pt>
                <c:pt idx="17">
                  <c:v>65</c:v>
                </c:pt>
                <c:pt idx="18">
                  <c:v>64</c:v>
                </c:pt>
                <c:pt idx="19">
                  <c:v>68</c:v>
                </c:pt>
                <c:pt idx="25">
                  <c:v>64</c:v>
                </c:pt>
                <c:pt idx="26">
                  <c:v>65</c:v>
                </c:pt>
                <c:pt idx="27">
                  <c:v>60</c:v>
                </c:pt>
                <c:pt idx="28">
                  <c:v>59</c:v>
                </c:pt>
                <c:pt idx="29">
                  <c:v>60</c:v>
                </c:pt>
                <c:pt idx="30">
                  <c:v>61</c:v>
                </c:pt>
                <c:pt idx="31">
                  <c:v>61</c:v>
                </c:pt>
                <c:pt idx="32">
                  <c:v>56</c:v>
                </c:pt>
                <c:pt idx="33">
                  <c:v>58</c:v>
                </c:pt>
                <c:pt idx="34">
                  <c:v>54</c:v>
                </c:pt>
                <c:pt idx="35">
                  <c:v>57</c:v>
                </c:pt>
                <c:pt idx="36">
                  <c:v>59</c:v>
                </c:pt>
                <c:pt idx="37">
                  <c:v>59</c:v>
                </c:pt>
                <c:pt idx="38">
                  <c:v>60</c:v>
                </c:pt>
                <c:pt idx="39">
                  <c:v>57</c:v>
                </c:pt>
                <c:pt idx="40">
                  <c:v>65</c:v>
                </c:pt>
                <c:pt idx="41">
                  <c:v>60</c:v>
                </c:pt>
                <c:pt idx="42">
                  <c:v>63</c:v>
                </c:pt>
                <c:pt idx="43">
                  <c:v>61</c:v>
                </c:pt>
                <c:pt idx="44">
                  <c:v>61</c:v>
                </c:pt>
                <c:pt idx="45">
                  <c:v>62</c:v>
                </c:pt>
                <c:pt idx="46">
                  <c:v>59</c:v>
                </c:pt>
                <c:pt idx="47">
                  <c:v>65</c:v>
                </c:pt>
                <c:pt idx="48">
                  <c:v>61</c:v>
                </c:pt>
                <c:pt idx="49">
                  <c:v>60</c:v>
                </c:pt>
                <c:pt idx="50">
                  <c:v>65</c:v>
                </c:pt>
                <c:pt idx="51">
                  <c:v>61</c:v>
                </c:pt>
                <c:pt idx="52">
                  <c:v>63</c:v>
                </c:pt>
                <c:pt idx="53">
                  <c:v>59</c:v>
                </c:pt>
                <c:pt idx="54">
                  <c:v>46</c:v>
                </c:pt>
                <c:pt idx="55">
                  <c:v>49</c:v>
                </c:pt>
                <c:pt idx="56">
                  <c:v>49</c:v>
                </c:pt>
                <c:pt idx="57">
                  <c:v>47</c:v>
                </c:pt>
                <c:pt idx="58">
                  <c:v>46</c:v>
                </c:pt>
                <c:pt idx="59">
                  <c:v>49</c:v>
                </c:pt>
                <c:pt idx="60">
                  <c:v>39</c:v>
                </c:pt>
                <c:pt idx="61">
                  <c:v>42</c:v>
                </c:pt>
                <c:pt idx="62">
                  <c:v>50</c:v>
                </c:pt>
                <c:pt idx="63">
                  <c:v>46</c:v>
                </c:pt>
                <c:pt idx="64">
                  <c:v>49</c:v>
                </c:pt>
                <c:pt idx="65">
                  <c:v>48</c:v>
                </c:pt>
                <c:pt idx="66">
                  <c:v>48</c:v>
                </c:pt>
                <c:pt idx="67">
                  <c:v>44</c:v>
                </c:pt>
                <c:pt idx="68">
                  <c:v>50</c:v>
                </c:pt>
                <c:pt idx="69">
                  <c:v>44</c:v>
                </c:pt>
                <c:pt idx="70">
                  <c:v>48</c:v>
                </c:pt>
                <c:pt idx="71">
                  <c:v>48</c:v>
                </c:pt>
                <c:pt idx="72">
                  <c:v>50</c:v>
                </c:pt>
                <c:pt idx="73">
                  <c:v>51</c:v>
                </c:pt>
                <c:pt idx="74">
                  <c:v>57</c:v>
                </c:pt>
                <c:pt idx="75">
                  <c:v>54</c:v>
                </c:pt>
                <c:pt idx="76">
                  <c:v>59</c:v>
                </c:pt>
                <c:pt idx="77">
                  <c:v>57</c:v>
                </c:pt>
                <c:pt idx="78">
                  <c:v>56</c:v>
                </c:pt>
                <c:pt idx="79">
                  <c:v>57</c:v>
                </c:pt>
                <c:pt idx="80">
                  <c:v>58</c:v>
                </c:pt>
              </c:numCache>
            </c:numRef>
          </c:val>
        </c:ser>
        <c:marker val="1"/>
        <c:axId val="80897920"/>
        <c:axId val="80899456"/>
      </c:lineChart>
      <c:catAx>
        <c:axId val="80897920"/>
        <c:scaling>
          <c:orientation val="minMax"/>
        </c:scaling>
        <c:axPos val="b"/>
        <c:tickLblPos val="nextTo"/>
        <c:crossAx val="80899456"/>
        <c:crosses val="autoZero"/>
        <c:auto val="1"/>
        <c:lblAlgn val="ctr"/>
        <c:lblOffset val="100"/>
      </c:catAx>
      <c:valAx>
        <c:axId val="80899456"/>
        <c:scaling>
          <c:orientation val="minMax"/>
          <c:max val="70"/>
          <c:min val="10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500"/>
            </a:pPr>
            <a:endParaRPr lang="ru-RU"/>
          </a:p>
        </c:txPr>
        <c:crossAx val="80897920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sz="1500" b="1"/>
          </a:pPr>
          <a:endParaRPr lang="ru-RU"/>
        </a:p>
      </c:txPr>
    </c:legend>
    <c:plotVisOnly val="1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1"/>
  <c:chart>
    <c:plotArea>
      <c:layout>
        <c:manualLayout>
          <c:layoutTarget val="inner"/>
          <c:xMode val="edge"/>
          <c:yMode val="edge"/>
          <c:x val="6.2167543884207324E-2"/>
          <c:y val="3.2780147712427841E-2"/>
          <c:w val="0.93332283471915034"/>
          <c:h val="0.65757521302388988"/>
        </c:manualLayout>
      </c:layout>
      <c:lineChart>
        <c:grouping val="standard"/>
        <c:ser>
          <c:idx val="0"/>
          <c:order val="0"/>
          <c:tx>
            <c:strRef>
              <c:f>Лист1!$A$23</c:f>
              <c:strCache>
                <c:ptCount val="1"/>
                <c:pt idx="0">
                  <c:v>USA</c:v>
                </c:pt>
              </c:strCache>
            </c:strRef>
          </c:tx>
          <c:spPr>
            <a:ln w="50800">
              <a:solidFill>
                <a:schemeClr val="accent1"/>
              </a:solidFill>
            </a:ln>
          </c:spPr>
          <c:marker>
            <c:symbol val="none"/>
          </c:marker>
          <c:cat>
            <c:numRef>
              <c:f>Лист1!$B$22:$EK$22</c:f>
              <c:numCache>
                <c:formatCode>[$-409]mmm\-yy;@</c:formatCode>
                <c:ptCount val="140"/>
                <c:pt idx="0">
                  <c:v>35499</c:v>
                </c:pt>
                <c:pt idx="1">
                  <c:v>36157</c:v>
                </c:pt>
                <c:pt idx="2">
                  <c:v>36248</c:v>
                </c:pt>
                <c:pt idx="3">
                  <c:v>36262</c:v>
                </c:pt>
                <c:pt idx="4">
                  <c:v>36304</c:v>
                </c:pt>
                <c:pt idx="5">
                  <c:v>36396</c:v>
                </c:pt>
                <c:pt idx="6">
                  <c:v>36424</c:v>
                </c:pt>
                <c:pt idx="7">
                  <c:v>36479</c:v>
                </c:pt>
                <c:pt idx="8">
                  <c:v>36507</c:v>
                </c:pt>
                <c:pt idx="9">
                  <c:v>36578</c:v>
                </c:pt>
                <c:pt idx="10">
                  <c:v>36675</c:v>
                </c:pt>
                <c:pt idx="11">
                  <c:v>36732</c:v>
                </c:pt>
                <c:pt idx="12">
                  <c:v>36948</c:v>
                </c:pt>
                <c:pt idx="13">
                  <c:v>37041</c:v>
                </c:pt>
                <c:pt idx="14">
                  <c:v>37158</c:v>
                </c:pt>
                <c:pt idx="15">
                  <c:v>37194</c:v>
                </c:pt>
                <c:pt idx="16">
                  <c:v>37223</c:v>
                </c:pt>
                <c:pt idx="17">
                  <c:v>37250</c:v>
                </c:pt>
                <c:pt idx="18">
                  <c:v>37284</c:v>
                </c:pt>
                <c:pt idx="19">
                  <c:v>37341</c:v>
                </c:pt>
                <c:pt idx="20">
                  <c:v>37368</c:v>
                </c:pt>
                <c:pt idx="21">
                  <c:v>37403</c:v>
                </c:pt>
                <c:pt idx="22">
                  <c:v>37424</c:v>
                </c:pt>
                <c:pt idx="23">
                  <c:v>37466</c:v>
                </c:pt>
                <c:pt idx="24">
                  <c:v>37495</c:v>
                </c:pt>
                <c:pt idx="25">
                  <c:v>37523</c:v>
                </c:pt>
                <c:pt idx="26">
                  <c:v>37557</c:v>
                </c:pt>
                <c:pt idx="27">
                  <c:v>37585</c:v>
                </c:pt>
                <c:pt idx="28">
                  <c:v>37649</c:v>
                </c:pt>
                <c:pt idx="29">
                  <c:v>37683</c:v>
                </c:pt>
                <c:pt idx="30">
                  <c:v>37705</c:v>
                </c:pt>
                <c:pt idx="31">
                  <c:v>37740</c:v>
                </c:pt>
                <c:pt idx="32">
                  <c:v>37764</c:v>
                </c:pt>
                <c:pt idx="33">
                  <c:v>37767</c:v>
                </c:pt>
                <c:pt idx="34">
                  <c:v>37797</c:v>
                </c:pt>
                <c:pt idx="35">
                  <c:v>37824</c:v>
                </c:pt>
                <c:pt idx="36">
                  <c:v>37852</c:v>
                </c:pt>
                <c:pt idx="37">
                  <c:v>37886</c:v>
                </c:pt>
                <c:pt idx="38">
                  <c:v>37908</c:v>
                </c:pt>
                <c:pt idx="39">
                  <c:v>37939</c:v>
                </c:pt>
                <c:pt idx="40">
                  <c:v>37969</c:v>
                </c:pt>
                <c:pt idx="41">
                  <c:v>38000</c:v>
                </c:pt>
                <c:pt idx="42">
                  <c:v>38031</c:v>
                </c:pt>
                <c:pt idx="43">
                  <c:v>38060</c:v>
                </c:pt>
                <c:pt idx="44">
                  <c:v>38091</c:v>
                </c:pt>
                <c:pt idx="45">
                  <c:v>38121</c:v>
                </c:pt>
                <c:pt idx="46">
                  <c:v>38152</c:v>
                </c:pt>
                <c:pt idx="47">
                  <c:v>38182</c:v>
                </c:pt>
                <c:pt idx="48">
                  <c:v>38213</c:v>
                </c:pt>
                <c:pt idx="49">
                  <c:v>38244</c:v>
                </c:pt>
                <c:pt idx="50">
                  <c:v>38261</c:v>
                </c:pt>
                <c:pt idx="51">
                  <c:v>38292</c:v>
                </c:pt>
                <c:pt idx="52">
                  <c:v>38322</c:v>
                </c:pt>
                <c:pt idx="53">
                  <c:v>38353</c:v>
                </c:pt>
                <c:pt idx="54">
                  <c:v>38384</c:v>
                </c:pt>
                <c:pt idx="55">
                  <c:v>38412</c:v>
                </c:pt>
                <c:pt idx="56">
                  <c:v>38443</c:v>
                </c:pt>
                <c:pt idx="57">
                  <c:v>38473</c:v>
                </c:pt>
                <c:pt idx="58">
                  <c:v>38504</c:v>
                </c:pt>
                <c:pt idx="59">
                  <c:v>38534</c:v>
                </c:pt>
                <c:pt idx="60">
                  <c:v>38565</c:v>
                </c:pt>
                <c:pt idx="61">
                  <c:v>38596</c:v>
                </c:pt>
                <c:pt idx="62">
                  <c:v>38626</c:v>
                </c:pt>
                <c:pt idx="63">
                  <c:v>38657</c:v>
                </c:pt>
                <c:pt idx="64">
                  <c:v>38687</c:v>
                </c:pt>
                <c:pt idx="65">
                  <c:v>38741</c:v>
                </c:pt>
                <c:pt idx="66">
                  <c:v>38761</c:v>
                </c:pt>
                <c:pt idx="67">
                  <c:v>38790</c:v>
                </c:pt>
                <c:pt idx="68">
                  <c:v>38833</c:v>
                </c:pt>
                <c:pt idx="69">
                  <c:v>38859</c:v>
                </c:pt>
                <c:pt idx="70">
                  <c:v>38882</c:v>
                </c:pt>
                <c:pt idx="71">
                  <c:v>38915</c:v>
                </c:pt>
                <c:pt idx="72">
                  <c:v>38950</c:v>
                </c:pt>
                <c:pt idx="73">
                  <c:v>38985</c:v>
                </c:pt>
                <c:pt idx="74">
                  <c:v>39020</c:v>
                </c:pt>
                <c:pt idx="75">
                  <c:v>39025</c:v>
                </c:pt>
                <c:pt idx="76">
                  <c:v>39055</c:v>
                </c:pt>
                <c:pt idx="77">
                  <c:v>39086</c:v>
                </c:pt>
                <c:pt idx="78">
                  <c:v>39117</c:v>
                </c:pt>
                <c:pt idx="79">
                  <c:v>39145</c:v>
                </c:pt>
                <c:pt idx="80">
                  <c:v>39176</c:v>
                </c:pt>
                <c:pt idx="81">
                  <c:v>39206</c:v>
                </c:pt>
                <c:pt idx="82">
                  <c:v>39237</c:v>
                </c:pt>
                <c:pt idx="83">
                  <c:v>39267</c:v>
                </c:pt>
                <c:pt idx="84">
                  <c:v>39298</c:v>
                </c:pt>
                <c:pt idx="85">
                  <c:v>39359</c:v>
                </c:pt>
                <c:pt idx="86">
                  <c:v>39390</c:v>
                </c:pt>
                <c:pt idx="87">
                  <c:v>39417</c:v>
                </c:pt>
                <c:pt idx="88">
                  <c:v>39448</c:v>
                </c:pt>
                <c:pt idx="89">
                  <c:v>39479</c:v>
                </c:pt>
                <c:pt idx="90">
                  <c:v>39508</c:v>
                </c:pt>
                <c:pt idx="91">
                  <c:v>39569</c:v>
                </c:pt>
                <c:pt idx="92">
                  <c:v>39630</c:v>
                </c:pt>
                <c:pt idx="93">
                  <c:v>39692</c:v>
                </c:pt>
                <c:pt idx="94">
                  <c:v>39753</c:v>
                </c:pt>
                <c:pt idx="95">
                  <c:v>39814</c:v>
                </c:pt>
                <c:pt idx="96">
                  <c:v>39873</c:v>
                </c:pt>
                <c:pt idx="97">
                  <c:v>39934</c:v>
                </c:pt>
                <c:pt idx="98">
                  <c:v>39995</c:v>
                </c:pt>
                <c:pt idx="99">
                  <c:v>40057</c:v>
                </c:pt>
                <c:pt idx="100">
                  <c:v>40179</c:v>
                </c:pt>
                <c:pt idx="101">
                  <c:v>40238</c:v>
                </c:pt>
                <c:pt idx="102">
                  <c:v>40299</c:v>
                </c:pt>
                <c:pt idx="103">
                  <c:v>40360</c:v>
                </c:pt>
                <c:pt idx="104">
                  <c:v>40422</c:v>
                </c:pt>
                <c:pt idx="105">
                  <c:v>40483</c:v>
                </c:pt>
                <c:pt idx="106">
                  <c:v>40544</c:v>
                </c:pt>
                <c:pt idx="107">
                  <c:v>40603</c:v>
                </c:pt>
                <c:pt idx="108">
                  <c:v>40664</c:v>
                </c:pt>
                <c:pt idx="109">
                  <c:v>40725</c:v>
                </c:pt>
                <c:pt idx="110">
                  <c:v>40787</c:v>
                </c:pt>
                <c:pt idx="111">
                  <c:v>40848</c:v>
                </c:pt>
                <c:pt idx="112">
                  <c:v>40909</c:v>
                </c:pt>
                <c:pt idx="113">
                  <c:v>40969</c:v>
                </c:pt>
                <c:pt idx="114">
                  <c:v>41030</c:v>
                </c:pt>
                <c:pt idx="115">
                  <c:v>41091</c:v>
                </c:pt>
                <c:pt idx="116">
                  <c:v>41153</c:v>
                </c:pt>
                <c:pt idx="117">
                  <c:v>41214</c:v>
                </c:pt>
                <c:pt idx="118">
                  <c:v>41275</c:v>
                </c:pt>
                <c:pt idx="119">
                  <c:v>41334</c:v>
                </c:pt>
                <c:pt idx="120">
                  <c:v>41395</c:v>
                </c:pt>
                <c:pt idx="121">
                  <c:v>41456</c:v>
                </c:pt>
                <c:pt idx="122">
                  <c:v>41518</c:v>
                </c:pt>
                <c:pt idx="123">
                  <c:v>41579</c:v>
                </c:pt>
                <c:pt idx="124">
                  <c:v>41640</c:v>
                </c:pt>
                <c:pt idx="125">
                  <c:v>41699</c:v>
                </c:pt>
                <c:pt idx="126">
                  <c:v>41760</c:v>
                </c:pt>
                <c:pt idx="127">
                  <c:v>41821</c:v>
                </c:pt>
                <c:pt idx="128">
                  <c:v>41883</c:v>
                </c:pt>
                <c:pt idx="129">
                  <c:v>41944</c:v>
                </c:pt>
                <c:pt idx="130">
                  <c:v>42005</c:v>
                </c:pt>
                <c:pt idx="131">
                  <c:v>42064</c:v>
                </c:pt>
                <c:pt idx="132">
                  <c:v>42125</c:v>
                </c:pt>
                <c:pt idx="133">
                  <c:v>42186</c:v>
                </c:pt>
                <c:pt idx="134">
                  <c:v>42248</c:v>
                </c:pt>
                <c:pt idx="135">
                  <c:v>42309</c:v>
                </c:pt>
                <c:pt idx="136">
                  <c:v>42370</c:v>
                </c:pt>
                <c:pt idx="137">
                  <c:v>42430</c:v>
                </c:pt>
                <c:pt idx="138">
                  <c:v>42491</c:v>
                </c:pt>
                <c:pt idx="139">
                  <c:v>42552</c:v>
                </c:pt>
              </c:numCache>
            </c:numRef>
          </c:cat>
          <c:val>
            <c:numRef>
              <c:f>Лист1!$B$23:$EK$23</c:f>
              <c:numCache>
                <c:formatCode>General</c:formatCode>
                <c:ptCount val="140"/>
                <c:pt idx="0">
                  <c:v>53.20000000000001</c:v>
                </c:pt>
                <c:pt idx="1">
                  <c:v>43.9</c:v>
                </c:pt>
                <c:pt idx="2">
                  <c:v>-10.600000000000001</c:v>
                </c:pt>
                <c:pt idx="3">
                  <c:v>-20.5</c:v>
                </c:pt>
                <c:pt idx="4">
                  <c:v>-21.6</c:v>
                </c:pt>
                <c:pt idx="5">
                  <c:v>16.699999999999996</c:v>
                </c:pt>
                <c:pt idx="6">
                  <c:v>35.900000000000006</c:v>
                </c:pt>
                <c:pt idx="7">
                  <c:v>23.400000000000002</c:v>
                </c:pt>
                <c:pt idx="8">
                  <c:v>32</c:v>
                </c:pt>
                <c:pt idx="9">
                  <c:v>45.2</c:v>
                </c:pt>
                <c:pt idx="10">
                  <c:v>47.2</c:v>
                </c:pt>
                <c:pt idx="11">
                  <c:v>46.900000000000006</c:v>
                </c:pt>
                <c:pt idx="12">
                  <c:v>31.799999999999986</c:v>
                </c:pt>
                <c:pt idx="13">
                  <c:v>47.1</c:v>
                </c:pt>
                <c:pt idx="14">
                  <c:v>50.600000000000009</c:v>
                </c:pt>
                <c:pt idx="15">
                  <c:v>33</c:v>
                </c:pt>
                <c:pt idx="16">
                  <c:v>46.4</c:v>
                </c:pt>
                <c:pt idx="17">
                  <c:v>41.300000000000004</c:v>
                </c:pt>
                <c:pt idx="18">
                  <c:v>48.5</c:v>
                </c:pt>
                <c:pt idx="19">
                  <c:v>6.9000000000000083</c:v>
                </c:pt>
                <c:pt idx="20">
                  <c:v>25.1</c:v>
                </c:pt>
                <c:pt idx="21">
                  <c:v>33.6</c:v>
                </c:pt>
                <c:pt idx="22">
                  <c:v>39.100000000000009</c:v>
                </c:pt>
                <c:pt idx="23">
                  <c:v>50.100000000000009</c:v>
                </c:pt>
                <c:pt idx="24">
                  <c:v>44.70000000000001</c:v>
                </c:pt>
                <c:pt idx="25">
                  <c:v>31.199999999999996</c:v>
                </c:pt>
                <c:pt idx="26">
                  <c:v>45.300000000000004</c:v>
                </c:pt>
                <c:pt idx="27">
                  <c:v>32</c:v>
                </c:pt>
                <c:pt idx="28">
                  <c:v>15.000000000000004</c:v>
                </c:pt>
                <c:pt idx="29">
                  <c:v>7.4</c:v>
                </c:pt>
                <c:pt idx="30">
                  <c:v>-16.299999999999986</c:v>
                </c:pt>
                <c:pt idx="31">
                  <c:v>-38.5</c:v>
                </c:pt>
                <c:pt idx="32">
                  <c:v>2.5999999999999988</c:v>
                </c:pt>
                <c:pt idx="33">
                  <c:v>1.299999999999994</c:v>
                </c:pt>
                <c:pt idx="34">
                  <c:v>3.9000000000000021</c:v>
                </c:pt>
                <c:pt idx="35">
                  <c:v>17.700000000000003</c:v>
                </c:pt>
                <c:pt idx="36">
                  <c:v>29.000000000000007</c:v>
                </c:pt>
                <c:pt idx="37" formatCode="0.0">
                  <c:v>4.0000000000000036</c:v>
                </c:pt>
                <c:pt idx="38">
                  <c:v>36</c:v>
                </c:pt>
                <c:pt idx="39">
                  <c:v>25.899999999999988</c:v>
                </c:pt>
                <c:pt idx="40">
                  <c:v>28.599999999999987</c:v>
                </c:pt>
                <c:pt idx="41">
                  <c:v>18.499999999999989</c:v>
                </c:pt>
                <c:pt idx="42">
                  <c:v>36.300000000000004</c:v>
                </c:pt>
                <c:pt idx="43">
                  <c:v>20.100000000000005</c:v>
                </c:pt>
                <c:pt idx="44">
                  <c:v>16.500000000000007</c:v>
                </c:pt>
                <c:pt idx="45">
                  <c:v>15.200000000000003</c:v>
                </c:pt>
                <c:pt idx="46">
                  <c:v>20.900000000000006</c:v>
                </c:pt>
                <c:pt idx="47">
                  <c:v>21.900000000000006</c:v>
                </c:pt>
                <c:pt idx="48">
                  <c:v>40.6</c:v>
                </c:pt>
                <c:pt idx="49">
                  <c:v>31.599999999999987</c:v>
                </c:pt>
                <c:pt idx="50">
                  <c:v>31</c:v>
                </c:pt>
                <c:pt idx="51">
                  <c:v>37</c:v>
                </c:pt>
                <c:pt idx="52">
                  <c:v>24</c:v>
                </c:pt>
                <c:pt idx="53">
                  <c:v>29</c:v>
                </c:pt>
                <c:pt idx="54">
                  <c:v>29</c:v>
                </c:pt>
                <c:pt idx="55">
                  <c:v>28</c:v>
                </c:pt>
                <c:pt idx="56">
                  <c:v>34</c:v>
                </c:pt>
                <c:pt idx="57">
                  <c:v>29</c:v>
                </c:pt>
                <c:pt idx="58">
                  <c:v>34</c:v>
                </c:pt>
                <c:pt idx="59">
                  <c:v>40</c:v>
                </c:pt>
                <c:pt idx="60">
                  <c:v>37</c:v>
                </c:pt>
                <c:pt idx="61">
                  <c:v>29</c:v>
                </c:pt>
                <c:pt idx="62">
                  <c:v>31.400000000000002</c:v>
                </c:pt>
                <c:pt idx="63">
                  <c:v>33</c:v>
                </c:pt>
                <c:pt idx="64">
                  <c:v>24.699999999999996</c:v>
                </c:pt>
                <c:pt idx="65">
                  <c:v>24.6</c:v>
                </c:pt>
                <c:pt idx="66">
                  <c:v>15.5</c:v>
                </c:pt>
                <c:pt idx="67">
                  <c:v>11.000000000000005</c:v>
                </c:pt>
                <c:pt idx="68">
                  <c:v>14.3</c:v>
                </c:pt>
                <c:pt idx="69">
                  <c:v>1.8999999999999928</c:v>
                </c:pt>
                <c:pt idx="70">
                  <c:v>12.6</c:v>
                </c:pt>
                <c:pt idx="71">
                  <c:v>18.400000000000002</c:v>
                </c:pt>
                <c:pt idx="72">
                  <c:v>21.200000000000003</c:v>
                </c:pt>
                <c:pt idx="73">
                  <c:v>25.200000000000003</c:v>
                </c:pt>
                <c:pt idx="74">
                  <c:v>10.900000000000002</c:v>
                </c:pt>
                <c:pt idx="75">
                  <c:v>23.799999999999986</c:v>
                </c:pt>
                <c:pt idx="76">
                  <c:v>14.900000000000002</c:v>
                </c:pt>
                <c:pt idx="77">
                  <c:v>20.100000000000001</c:v>
                </c:pt>
                <c:pt idx="78">
                  <c:v>-0.69999999999999762</c:v>
                </c:pt>
                <c:pt idx="79">
                  <c:v>-3.8999999999999937</c:v>
                </c:pt>
                <c:pt idx="80">
                  <c:v>-5.3999999999999986</c:v>
                </c:pt>
                <c:pt idx="81">
                  <c:v>1.9999999999999978</c:v>
                </c:pt>
                <c:pt idx="82">
                  <c:v>8.1000000000000014</c:v>
                </c:pt>
                <c:pt idx="83">
                  <c:v>13.700000000000005</c:v>
                </c:pt>
                <c:pt idx="84">
                  <c:v>7.7999999999999989</c:v>
                </c:pt>
                <c:pt idx="85" formatCode="0">
                  <c:v>7.3999999999999986</c:v>
                </c:pt>
                <c:pt idx="86" formatCode="0">
                  <c:v>19</c:v>
                </c:pt>
                <c:pt idx="87" formatCode="0">
                  <c:v>4.8999999999999986</c:v>
                </c:pt>
                <c:pt idx="88" formatCode="0">
                  <c:v>12.200000000000005</c:v>
                </c:pt>
                <c:pt idx="89" formatCode="0">
                  <c:v>12.000000000000002</c:v>
                </c:pt>
                <c:pt idx="90" formatCode="0">
                  <c:v>8.3000000000000007</c:v>
                </c:pt>
                <c:pt idx="91" formatCode="0">
                  <c:v>14.700000000000001</c:v>
                </c:pt>
                <c:pt idx="92" formatCode="0">
                  <c:v>-3.0000000000000018</c:v>
                </c:pt>
                <c:pt idx="93" formatCode="0">
                  <c:v>-43.3</c:v>
                </c:pt>
                <c:pt idx="94" formatCode="0">
                  <c:v>-18.000000000000004</c:v>
                </c:pt>
                <c:pt idx="95" formatCode="0">
                  <c:v>-11.400000000000002</c:v>
                </c:pt>
                <c:pt idx="96" formatCode="0">
                  <c:v>6.5</c:v>
                </c:pt>
                <c:pt idx="97" formatCode="0">
                  <c:v>-14.600000000000005</c:v>
                </c:pt>
                <c:pt idx="98" formatCode="0">
                  <c:v>7.2000000000000028</c:v>
                </c:pt>
                <c:pt idx="99" formatCode="0">
                  <c:v>20.6</c:v>
                </c:pt>
                <c:pt idx="100" formatCode="0">
                  <c:v>23.4</c:v>
                </c:pt>
                <c:pt idx="101" formatCode="0">
                  <c:v>19.200000000000003</c:v>
                </c:pt>
                <c:pt idx="102" formatCode="0">
                  <c:v>33.300000000000004</c:v>
                </c:pt>
                <c:pt idx="103" formatCode="0">
                  <c:v>33</c:v>
                </c:pt>
                <c:pt idx="104" formatCode="0">
                  <c:v>27.1</c:v>
                </c:pt>
                <c:pt idx="105" formatCode="0">
                  <c:v>36</c:v>
                </c:pt>
                <c:pt idx="106" formatCode="0">
                  <c:v>32.800000000000004</c:v>
                </c:pt>
                <c:pt idx="107" formatCode="0">
                  <c:v>20.5</c:v>
                </c:pt>
                <c:pt idx="109" formatCode="0">
                  <c:v>30.000000000000004</c:v>
                </c:pt>
                <c:pt idx="110" formatCode="0">
                  <c:v>33.300000000000004</c:v>
                </c:pt>
                <c:pt idx="111" formatCode="0">
                  <c:v>40.5</c:v>
                </c:pt>
                <c:pt idx="112" formatCode="0">
                  <c:v>4.699999999999994</c:v>
                </c:pt>
                <c:pt idx="113" formatCode="0">
                  <c:v>16</c:v>
                </c:pt>
                <c:pt idx="114" formatCode="0">
                  <c:v>21.7</c:v>
                </c:pt>
                <c:pt idx="115" formatCode="0">
                  <c:v>24.199999999999996</c:v>
                </c:pt>
                <c:pt idx="116" formatCode="0">
                  <c:v>7.9000000000000083</c:v>
                </c:pt>
                <c:pt idx="117">
                  <c:v>18.799999999999986</c:v>
                </c:pt>
                <c:pt idx="118">
                  <c:v>30.900000000000002</c:v>
                </c:pt>
                <c:pt idx="119">
                  <c:v>9.100000000000005</c:v>
                </c:pt>
                <c:pt idx="120">
                  <c:v>13</c:v>
                </c:pt>
                <c:pt idx="121">
                  <c:v>17</c:v>
                </c:pt>
                <c:pt idx="122">
                  <c:v>-8</c:v>
                </c:pt>
                <c:pt idx="123">
                  <c:v>-11.800000000000004</c:v>
                </c:pt>
                <c:pt idx="124">
                  <c:v>-1.000000000000004</c:v>
                </c:pt>
                <c:pt idx="125">
                  <c:v>-35.700000000000003</c:v>
                </c:pt>
                <c:pt idx="126">
                  <c:v>-53.2</c:v>
                </c:pt>
                <c:pt idx="127">
                  <c:v>-56.5</c:v>
                </c:pt>
                <c:pt idx="128">
                  <c:v>-55.7</c:v>
                </c:pt>
                <c:pt idx="129">
                  <c:v>-55.6</c:v>
                </c:pt>
                <c:pt idx="130">
                  <c:v>-68.8</c:v>
                </c:pt>
                <c:pt idx="131">
                  <c:v>-53.2</c:v>
                </c:pt>
                <c:pt idx="132">
                  <c:v>-57.2</c:v>
                </c:pt>
                <c:pt idx="133">
                  <c:v>-51.2</c:v>
                </c:pt>
                <c:pt idx="134">
                  <c:v>-47</c:v>
                </c:pt>
                <c:pt idx="135">
                  <c:v>-49.3</c:v>
                </c:pt>
                <c:pt idx="136">
                  <c:v>-41.300000000000004</c:v>
                </c:pt>
                <c:pt idx="137">
                  <c:v>-39.6</c:v>
                </c:pt>
                <c:pt idx="138">
                  <c:v>-51</c:v>
                </c:pt>
                <c:pt idx="139">
                  <c:v>-40</c:v>
                </c:pt>
              </c:numCache>
            </c:numRef>
          </c:val>
        </c:ser>
        <c:ser>
          <c:idx val="2"/>
          <c:order val="1"/>
          <c:tx>
            <c:strRef>
              <c:f>Лист1!$A$25</c:f>
              <c:strCache>
                <c:ptCount val="1"/>
                <c:pt idx="0">
                  <c:v>EU</c:v>
                </c:pt>
              </c:strCache>
            </c:strRef>
          </c:tx>
          <c:spPr>
            <a:ln w="50800">
              <a:solidFill>
                <a:srgbClr val="C00000"/>
              </a:solidFill>
            </a:ln>
          </c:spPr>
          <c:marker>
            <c:symbol val="none"/>
          </c:marker>
          <c:cat>
            <c:numRef>
              <c:f>Лист1!$B$22:$EK$22</c:f>
              <c:numCache>
                <c:formatCode>[$-409]mmm\-yy;@</c:formatCode>
                <c:ptCount val="140"/>
                <c:pt idx="0">
                  <c:v>35499</c:v>
                </c:pt>
                <c:pt idx="1">
                  <c:v>36157</c:v>
                </c:pt>
                <c:pt idx="2">
                  <c:v>36248</c:v>
                </c:pt>
                <c:pt idx="3">
                  <c:v>36262</c:v>
                </c:pt>
                <c:pt idx="4">
                  <c:v>36304</c:v>
                </c:pt>
                <c:pt idx="5">
                  <c:v>36396</c:v>
                </c:pt>
                <c:pt idx="6">
                  <c:v>36424</c:v>
                </c:pt>
                <c:pt idx="7">
                  <c:v>36479</c:v>
                </c:pt>
                <c:pt idx="8">
                  <c:v>36507</c:v>
                </c:pt>
                <c:pt idx="9">
                  <c:v>36578</c:v>
                </c:pt>
                <c:pt idx="10">
                  <c:v>36675</c:v>
                </c:pt>
                <c:pt idx="11">
                  <c:v>36732</c:v>
                </c:pt>
                <c:pt idx="12">
                  <c:v>36948</c:v>
                </c:pt>
                <c:pt idx="13">
                  <c:v>37041</c:v>
                </c:pt>
                <c:pt idx="14">
                  <c:v>37158</c:v>
                </c:pt>
                <c:pt idx="15">
                  <c:v>37194</c:v>
                </c:pt>
                <c:pt idx="16">
                  <c:v>37223</c:v>
                </c:pt>
                <c:pt idx="17">
                  <c:v>37250</c:v>
                </c:pt>
                <c:pt idx="18">
                  <c:v>37284</c:v>
                </c:pt>
                <c:pt idx="19">
                  <c:v>37341</c:v>
                </c:pt>
                <c:pt idx="20">
                  <c:v>37368</c:v>
                </c:pt>
                <c:pt idx="21">
                  <c:v>37403</c:v>
                </c:pt>
                <c:pt idx="22">
                  <c:v>37424</c:v>
                </c:pt>
                <c:pt idx="23">
                  <c:v>37466</c:v>
                </c:pt>
                <c:pt idx="24">
                  <c:v>37495</c:v>
                </c:pt>
                <c:pt idx="25">
                  <c:v>37523</c:v>
                </c:pt>
                <c:pt idx="26">
                  <c:v>37557</c:v>
                </c:pt>
                <c:pt idx="27">
                  <c:v>37585</c:v>
                </c:pt>
                <c:pt idx="28">
                  <c:v>37649</c:v>
                </c:pt>
                <c:pt idx="29">
                  <c:v>37683</c:v>
                </c:pt>
                <c:pt idx="30">
                  <c:v>37705</c:v>
                </c:pt>
                <c:pt idx="31">
                  <c:v>37740</c:v>
                </c:pt>
                <c:pt idx="32">
                  <c:v>37764</c:v>
                </c:pt>
                <c:pt idx="33">
                  <c:v>37767</c:v>
                </c:pt>
                <c:pt idx="34">
                  <c:v>37797</c:v>
                </c:pt>
                <c:pt idx="35">
                  <c:v>37824</c:v>
                </c:pt>
                <c:pt idx="36">
                  <c:v>37852</c:v>
                </c:pt>
                <c:pt idx="37">
                  <c:v>37886</c:v>
                </c:pt>
                <c:pt idx="38">
                  <c:v>37908</c:v>
                </c:pt>
                <c:pt idx="39">
                  <c:v>37939</c:v>
                </c:pt>
                <c:pt idx="40">
                  <c:v>37969</c:v>
                </c:pt>
                <c:pt idx="41">
                  <c:v>38000</c:v>
                </c:pt>
                <c:pt idx="42">
                  <c:v>38031</c:v>
                </c:pt>
                <c:pt idx="43">
                  <c:v>38060</c:v>
                </c:pt>
                <c:pt idx="44">
                  <c:v>38091</c:v>
                </c:pt>
                <c:pt idx="45">
                  <c:v>38121</c:v>
                </c:pt>
                <c:pt idx="46">
                  <c:v>38152</c:v>
                </c:pt>
                <c:pt idx="47">
                  <c:v>38182</c:v>
                </c:pt>
                <c:pt idx="48">
                  <c:v>38213</c:v>
                </c:pt>
                <c:pt idx="49">
                  <c:v>38244</c:v>
                </c:pt>
                <c:pt idx="50">
                  <c:v>38261</c:v>
                </c:pt>
                <c:pt idx="51">
                  <c:v>38292</c:v>
                </c:pt>
                <c:pt idx="52">
                  <c:v>38322</c:v>
                </c:pt>
                <c:pt idx="53">
                  <c:v>38353</c:v>
                </c:pt>
                <c:pt idx="54">
                  <c:v>38384</c:v>
                </c:pt>
                <c:pt idx="55">
                  <c:v>38412</c:v>
                </c:pt>
                <c:pt idx="56">
                  <c:v>38443</c:v>
                </c:pt>
                <c:pt idx="57">
                  <c:v>38473</c:v>
                </c:pt>
                <c:pt idx="58">
                  <c:v>38504</c:v>
                </c:pt>
                <c:pt idx="59">
                  <c:v>38534</c:v>
                </c:pt>
                <c:pt idx="60">
                  <c:v>38565</c:v>
                </c:pt>
                <c:pt idx="61">
                  <c:v>38596</c:v>
                </c:pt>
                <c:pt idx="62">
                  <c:v>38626</c:v>
                </c:pt>
                <c:pt idx="63">
                  <c:v>38657</c:v>
                </c:pt>
                <c:pt idx="64">
                  <c:v>38687</c:v>
                </c:pt>
                <c:pt idx="65">
                  <c:v>38741</c:v>
                </c:pt>
                <c:pt idx="66">
                  <c:v>38761</c:v>
                </c:pt>
                <c:pt idx="67">
                  <c:v>38790</c:v>
                </c:pt>
                <c:pt idx="68">
                  <c:v>38833</c:v>
                </c:pt>
                <c:pt idx="69">
                  <c:v>38859</c:v>
                </c:pt>
                <c:pt idx="70">
                  <c:v>38882</c:v>
                </c:pt>
                <c:pt idx="71">
                  <c:v>38915</c:v>
                </c:pt>
                <c:pt idx="72">
                  <c:v>38950</c:v>
                </c:pt>
                <c:pt idx="73">
                  <c:v>38985</c:v>
                </c:pt>
                <c:pt idx="74">
                  <c:v>39020</c:v>
                </c:pt>
                <c:pt idx="75">
                  <c:v>39025</c:v>
                </c:pt>
                <c:pt idx="76">
                  <c:v>39055</c:v>
                </c:pt>
                <c:pt idx="77">
                  <c:v>39086</c:v>
                </c:pt>
                <c:pt idx="78">
                  <c:v>39117</c:v>
                </c:pt>
                <c:pt idx="79">
                  <c:v>39145</c:v>
                </c:pt>
                <c:pt idx="80">
                  <c:v>39176</c:v>
                </c:pt>
                <c:pt idx="81">
                  <c:v>39206</c:v>
                </c:pt>
                <c:pt idx="82">
                  <c:v>39237</c:v>
                </c:pt>
                <c:pt idx="83">
                  <c:v>39267</c:v>
                </c:pt>
                <c:pt idx="84">
                  <c:v>39298</c:v>
                </c:pt>
                <c:pt idx="85">
                  <c:v>39359</c:v>
                </c:pt>
                <c:pt idx="86">
                  <c:v>39390</c:v>
                </c:pt>
                <c:pt idx="87">
                  <c:v>39417</c:v>
                </c:pt>
                <c:pt idx="88">
                  <c:v>39448</c:v>
                </c:pt>
                <c:pt idx="89">
                  <c:v>39479</c:v>
                </c:pt>
                <c:pt idx="90">
                  <c:v>39508</c:v>
                </c:pt>
                <c:pt idx="91">
                  <c:v>39569</c:v>
                </c:pt>
                <c:pt idx="92">
                  <c:v>39630</c:v>
                </c:pt>
                <c:pt idx="93">
                  <c:v>39692</c:v>
                </c:pt>
                <c:pt idx="94">
                  <c:v>39753</c:v>
                </c:pt>
                <c:pt idx="95">
                  <c:v>39814</c:v>
                </c:pt>
                <c:pt idx="96">
                  <c:v>39873</c:v>
                </c:pt>
                <c:pt idx="97">
                  <c:v>39934</c:v>
                </c:pt>
                <c:pt idx="98">
                  <c:v>39995</c:v>
                </c:pt>
                <c:pt idx="99">
                  <c:v>40057</c:v>
                </c:pt>
                <c:pt idx="100">
                  <c:v>40179</c:v>
                </c:pt>
                <c:pt idx="101">
                  <c:v>40238</c:v>
                </c:pt>
                <c:pt idx="102">
                  <c:v>40299</c:v>
                </c:pt>
                <c:pt idx="103">
                  <c:v>40360</c:v>
                </c:pt>
                <c:pt idx="104">
                  <c:v>40422</c:v>
                </c:pt>
                <c:pt idx="105">
                  <c:v>40483</c:v>
                </c:pt>
                <c:pt idx="106">
                  <c:v>40544</c:v>
                </c:pt>
                <c:pt idx="107">
                  <c:v>40603</c:v>
                </c:pt>
                <c:pt idx="108">
                  <c:v>40664</c:v>
                </c:pt>
                <c:pt idx="109">
                  <c:v>40725</c:v>
                </c:pt>
                <c:pt idx="110">
                  <c:v>40787</c:v>
                </c:pt>
                <c:pt idx="111">
                  <c:v>40848</c:v>
                </c:pt>
                <c:pt idx="112">
                  <c:v>40909</c:v>
                </c:pt>
                <c:pt idx="113">
                  <c:v>40969</c:v>
                </c:pt>
                <c:pt idx="114">
                  <c:v>41030</c:v>
                </c:pt>
                <c:pt idx="115">
                  <c:v>41091</c:v>
                </c:pt>
                <c:pt idx="116">
                  <c:v>41153</c:v>
                </c:pt>
                <c:pt idx="117">
                  <c:v>41214</c:v>
                </c:pt>
                <c:pt idx="118">
                  <c:v>41275</c:v>
                </c:pt>
                <c:pt idx="119">
                  <c:v>41334</c:v>
                </c:pt>
                <c:pt idx="120">
                  <c:v>41395</c:v>
                </c:pt>
                <c:pt idx="121">
                  <c:v>41456</c:v>
                </c:pt>
                <c:pt idx="122">
                  <c:v>41518</c:v>
                </c:pt>
                <c:pt idx="123">
                  <c:v>41579</c:v>
                </c:pt>
                <c:pt idx="124">
                  <c:v>41640</c:v>
                </c:pt>
                <c:pt idx="125">
                  <c:v>41699</c:v>
                </c:pt>
                <c:pt idx="126">
                  <c:v>41760</c:v>
                </c:pt>
                <c:pt idx="127">
                  <c:v>41821</c:v>
                </c:pt>
                <c:pt idx="128">
                  <c:v>41883</c:v>
                </c:pt>
                <c:pt idx="129">
                  <c:v>41944</c:v>
                </c:pt>
                <c:pt idx="130">
                  <c:v>42005</c:v>
                </c:pt>
                <c:pt idx="131">
                  <c:v>42064</c:v>
                </c:pt>
                <c:pt idx="132">
                  <c:v>42125</c:v>
                </c:pt>
                <c:pt idx="133">
                  <c:v>42186</c:v>
                </c:pt>
                <c:pt idx="134">
                  <c:v>42248</c:v>
                </c:pt>
                <c:pt idx="135">
                  <c:v>42309</c:v>
                </c:pt>
                <c:pt idx="136">
                  <c:v>42370</c:v>
                </c:pt>
                <c:pt idx="137">
                  <c:v>42430</c:v>
                </c:pt>
                <c:pt idx="138">
                  <c:v>42491</c:v>
                </c:pt>
                <c:pt idx="139">
                  <c:v>42552</c:v>
                </c:pt>
              </c:numCache>
            </c:numRef>
          </c:cat>
          <c:val>
            <c:numRef>
              <c:f>Лист1!$B$25:$EK$25</c:f>
              <c:numCache>
                <c:formatCode>General</c:formatCode>
                <c:ptCount val="140"/>
                <c:pt idx="40">
                  <c:v>61.4</c:v>
                </c:pt>
                <c:pt idx="41">
                  <c:v>50.2</c:v>
                </c:pt>
                <c:pt idx="42">
                  <c:v>63.3</c:v>
                </c:pt>
                <c:pt idx="43">
                  <c:v>64.100000000000009</c:v>
                </c:pt>
                <c:pt idx="53">
                  <c:v>59.5</c:v>
                </c:pt>
                <c:pt idx="54">
                  <c:v>50.300000000000004</c:v>
                </c:pt>
                <c:pt idx="55">
                  <c:v>62.8</c:v>
                </c:pt>
                <c:pt idx="56">
                  <c:v>58.7</c:v>
                </c:pt>
                <c:pt idx="57">
                  <c:v>55.9</c:v>
                </c:pt>
                <c:pt idx="58">
                  <c:v>60.1</c:v>
                </c:pt>
                <c:pt idx="59">
                  <c:v>57.8</c:v>
                </c:pt>
                <c:pt idx="60">
                  <c:v>56</c:v>
                </c:pt>
                <c:pt idx="61">
                  <c:v>50.000000000000007</c:v>
                </c:pt>
                <c:pt idx="62">
                  <c:v>55</c:v>
                </c:pt>
                <c:pt idx="63">
                  <c:v>60.100000000000009</c:v>
                </c:pt>
                <c:pt idx="64">
                  <c:v>51.3</c:v>
                </c:pt>
                <c:pt idx="65">
                  <c:v>50.70000000000001</c:v>
                </c:pt>
                <c:pt idx="66">
                  <c:v>41.3</c:v>
                </c:pt>
                <c:pt idx="67">
                  <c:v>49.5</c:v>
                </c:pt>
                <c:pt idx="68">
                  <c:v>48.800000000000004</c:v>
                </c:pt>
                <c:pt idx="69">
                  <c:v>42.400000000000006</c:v>
                </c:pt>
                <c:pt idx="70">
                  <c:v>56.100000000000009</c:v>
                </c:pt>
                <c:pt idx="71">
                  <c:v>51.9</c:v>
                </c:pt>
                <c:pt idx="72">
                  <c:v>55.1</c:v>
                </c:pt>
                <c:pt idx="73">
                  <c:v>52.4</c:v>
                </c:pt>
                <c:pt idx="74">
                  <c:v>52.20000000000001</c:v>
                </c:pt>
                <c:pt idx="75">
                  <c:v>58.4</c:v>
                </c:pt>
                <c:pt idx="76">
                  <c:v>51.7</c:v>
                </c:pt>
                <c:pt idx="77">
                  <c:v>57.8</c:v>
                </c:pt>
                <c:pt idx="78">
                  <c:v>44.70000000000001</c:v>
                </c:pt>
                <c:pt idx="79">
                  <c:v>44.3</c:v>
                </c:pt>
                <c:pt idx="80">
                  <c:v>45.5</c:v>
                </c:pt>
                <c:pt idx="81">
                  <c:v>40.6</c:v>
                </c:pt>
                <c:pt idx="82">
                  <c:v>46.300000000000004</c:v>
                </c:pt>
                <c:pt idx="83">
                  <c:v>46.100000000000009</c:v>
                </c:pt>
                <c:pt idx="84">
                  <c:v>39.100000000000009</c:v>
                </c:pt>
                <c:pt idx="85">
                  <c:v>39.800000000000004</c:v>
                </c:pt>
                <c:pt idx="86" formatCode="0.0">
                  <c:v>50.7</c:v>
                </c:pt>
                <c:pt idx="87" formatCode="0.0">
                  <c:v>43.600000000000009</c:v>
                </c:pt>
                <c:pt idx="88" formatCode="0.0">
                  <c:v>52.4</c:v>
                </c:pt>
                <c:pt idx="89" formatCode="0.0">
                  <c:v>39.70000000000001</c:v>
                </c:pt>
                <c:pt idx="92" formatCode="0.0">
                  <c:v>35.900000000000006</c:v>
                </c:pt>
                <c:pt idx="93" formatCode="0.0">
                  <c:v>6.5000000000000071</c:v>
                </c:pt>
                <c:pt idx="94" formatCode="0.0">
                  <c:v>25.8</c:v>
                </c:pt>
                <c:pt idx="95" formatCode="0.0">
                  <c:v>28.300000000000004</c:v>
                </c:pt>
                <c:pt idx="96" formatCode="0.0">
                  <c:v>42.100000000000009</c:v>
                </c:pt>
                <c:pt idx="97" formatCode="0.0">
                  <c:v>34.000000000000007</c:v>
                </c:pt>
                <c:pt idx="98" formatCode="0.0">
                  <c:v>39.700000000000003</c:v>
                </c:pt>
                <c:pt idx="99" formatCode="0.0">
                  <c:v>44.5</c:v>
                </c:pt>
                <c:pt idx="100" formatCode="0.0">
                  <c:v>45.100000000000009</c:v>
                </c:pt>
                <c:pt idx="101" formatCode="0.0">
                  <c:v>40.5</c:v>
                </c:pt>
                <c:pt idx="102" formatCode="0.0">
                  <c:v>51.6</c:v>
                </c:pt>
                <c:pt idx="103" formatCode="0.0">
                  <c:v>49.3</c:v>
                </c:pt>
                <c:pt idx="104" formatCode="0.0">
                  <c:v>51.6</c:v>
                </c:pt>
                <c:pt idx="105" formatCode="0.0">
                  <c:v>58</c:v>
                </c:pt>
                <c:pt idx="106" formatCode="0.0">
                  <c:v>52.8</c:v>
                </c:pt>
                <c:pt idx="107" formatCode="0.0">
                  <c:v>40.300000000000004</c:v>
                </c:pt>
                <c:pt idx="108" formatCode="0.0">
                  <c:v>41.8</c:v>
                </c:pt>
                <c:pt idx="109" formatCode="0.0">
                  <c:v>47.400000000000006</c:v>
                </c:pt>
                <c:pt idx="110" formatCode="0.0">
                  <c:v>48.70000000000001</c:v>
                </c:pt>
                <c:pt idx="111" formatCode="0.0">
                  <c:v>56.8</c:v>
                </c:pt>
                <c:pt idx="112" formatCode="0.0">
                  <c:v>31.6</c:v>
                </c:pt>
                <c:pt idx="113" formatCode="0.0">
                  <c:v>39.70000000000001</c:v>
                </c:pt>
                <c:pt idx="114" formatCode="0.0">
                  <c:v>45.800000000000004</c:v>
                </c:pt>
                <c:pt idx="115" formatCode="0.0">
                  <c:v>45.400000000000006</c:v>
                </c:pt>
                <c:pt idx="116" formatCode="0.0">
                  <c:v>45.5</c:v>
                </c:pt>
                <c:pt idx="117">
                  <c:v>36.800000000000004</c:v>
                </c:pt>
                <c:pt idx="118">
                  <c:v>42.20000000000001</c:v>
                </c:pt>
                <c:pt idx="119">
                  <c:v>34</c:v>
                </c:pt>
                <c:pt idx="120">
                  <c:v>38</c:v>
                </c:pt>
                <c:pt idx="121">
                  <c:v>40</c:v>
                </c:pt>
                <c:pt idx="122">
                  <c:v>27</c:v>
                </c:pt>
                <c:pt idx="123">
                  <c:v>23.499999999999989</c:v>
                </c:pt>
                <c:pt idx="124">
                  <c:v>16.999999999999989</c:v>
                </c:pt>
                <c:pt idx="125">
                  <c:v>-20.299999999999986</c:v>
                </c:pt>
                <c:pt idx="126">
                  <c:v>-34.800000000000004</c:v>
                </c:pt>
                <c:pt idx="127">
                  <c:v>-33.4</c:v>
                </c:pt>
                <c:pt idx="128">
                  <c:v>-49.7</c:v>
                </c:pt>
                <c:pt idx="129">
                  <c:v>-37.9</c:v>
                </c:pt>
                <c:pt idx="130">
                  <c:v>-50.400000000000006</c:v>
                </c:pt>
                <c:pt idx="131">
                  <c:v>-38.5</c:v>
                </c:pt>
                <c:pt idx="132">
                  <c:v>-33.1</c:v>
                </c:pt>
                <c:pt idx="133">
                  <c:v>-37.5</c:v>
                </c:pt>
                <c:pt idx="134">
                  <c:v>-34.5</c:v>
                </c:pt>
                <c:pt idx="135">
                  <c:v>-31.7</c:v>
                </c:pt>
                <c:pt idx="136">
                  <c:v>-30.700000000000003</c:v>
                </c:pt>
                <c:pt idx="137">
                  <c:v>-31</c:v>
                </c:pt>
                <c:pt idx="138">
                  <c:v>-37</c:v>
                </c:pt>
                <c:pt idx="139">
                  <c:v>-32</c:v>
                </c:pt>
              </c:numCache>
            </c:numRef>
          </c:val>
        </c:ser>
        <c:marker val="1"/>
        <c:axId val="81615104"/>
        <c:axId val="81592320"/>
      </c:lineChart>
      <c:dateAx>
        <c:axId val="81615104"/>
        <c:scaling>
          <c:orientation val="minMax"/>
          <c:max val="42552"/>
          <c:min val="35490"/>
        </c:scaling>
        <c:axPos val="b"/>
        <c:numFmt formatCode="[$-409]mmm\-yy;@" sourceLinked="0"/>
        <c:majorTickMark val="none"/>
        <c:tickLblPos val="low"/>
        <c:txPr>
          <a:bodyPr/>
          <a:lstStyle/>
          <a:p>
            <a:pPr>
              <a:defRPr sz="1300"/>
            </a:pPr>
            <a:endParaRPr lang="ru-RU"/>
          </a:p>
        </c:txPr>
        <c:crossAx val="81592320"/>
        <c:crosses val="autoZero"/>
        <c:lblOffset val="100"/>
        <c:baseTimeUnit val="months"/>
        <c:majorUnit val="7"/>
        <c:majorTimeUnit val="months"/>
        <c:minorUnit val="1"/>
        <c:minorTimeUnit val="months"/>
      </c:dateAx>
      <c:valAx>
        <c:axId val="81592320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txPr>
          <a:bodyPr/>
          <a:lstStyle/>
          <a:p>
            <a:pPr>
              <a:defRPr sz="1700"/>
            </a:pPr>
            <a:endParaRPr lang="ru-RU"/>
          </a:p>
        </c:txPr>
        <c:crossAx val="8161510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41499610384762614"/>
          <c:y val="0.89718046744835944"/>
          <c:w val="0.19371133010442679"/>
          <c:h val="8.3862266756593681E-2"/>
        </c:manualLayout>
      </c:layout>
      <c:txPr>
        <a:bodyPr/>
        <a:lstStyle/>
        <a:p>
          <a:pPr>
            <a:defRPr sz="1700"/>
          </a:pPr>
          <a:endParaRPr lang="ru-RU"/>
        </a:p>
      </c:txPr>
    </c:legend>
    <c:plotVisOnly val="1"/>
    <c:dispBlanksAs val="gap"/>
  </c:chart>
  <c:spPr>
    <a:noFill/>
    <a:ln>
      <a:noFill/>
    </a:ln>
  </c:sp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4.2450984705313034E-2"/>
          <c:y val="3.4030473494740081E-2"/>
          <c:w val="0.93812804945041373"/>
          <c:h val="0.63711503874592001"/>
        </c:manualLayout>
      </c:layout>
      <c:lineChart>
        <c:grouping val="standard"/>
        <c:ser>
          <c:idx val="0"/>
          <c:order val="0"/>
          <c:tx>
            <c:strRef>
              <c:f>Лист1!$D$788</c:f>
              <c:strCache>
                <c:ptCount val="1"/>
                <c:pt idx="0">
                  <c:v>Good</c:v>
                </c:pt>
              </c:strCache>
            </c:strRef>
          </c:tx>
          <c:spPr>
            <a:ln w="50800"/>
          </c:spPr>
          <c:marker>
            <c:symbol val="none"/>
          </c:marker>
          <c:cat>
            <c:strRef>
              <c:f>Лист1!$E$787:$EQ$787</c:f>
              <c:strCache>
                <c:ptCount val="143"/>
                <c:pt idx="0">
                  <c:v>Apr-90</c:v>
                </c:pt>
                <c:pt idx="1">
                  <c:v>Nov-91</c:v>
                </c:pt>
                <c:pt idx="2">
                  <c:v>Aug-92</c:v>
                </c:pt>
                <c:pt idx="3">
                  <c:v>Apr-93</c:v>
                </c:pt>
                <c:pt idx="4">
                  <c:v>Mar-97</c:v>
                </c:pt>
                <c:pt idx="5">
                  <c:v>Dec-98</c:v>
                </c:pt>
                <c:pt idx="6">
                  <c:v>Mar-99</c:v>
                </c:pt>
                <c:pt idx="7">
                  <c:v>Apr-99</c:v>
                </c:pt>
                <c:pt idx="8">
                  <c:v>May-99</c:v>
                </c:pt>
                <c:pt idx="9">
                  <c:v>Aug-99</c:v>
                </c:pt>
                <c:pt idx="10">
                  <c:v>Sep-99</c:v>
                </c:pt>
                <c:pt idx="11">
                  <c:v>Nov-99</c:v>
                </c:pt>
                <c:pt idx="12">
                  <c:v>Dec-99</c:v>
                </c:pt>
                <c:pt idx="13">
                  <c:v>Feb-00</c:v>
                </c:pt>
                <c:pt idx="14">
                  <c:v>May-00</c:v>
                </c:pt>
                <c:pt idx="15">
                  <c:v>Jul-00</c:v>
                </c:pt>
                <c:pt idx="16">
                  <c:v>Feb-01</c:v>
                </c:pt>
                <c:pt idx="17">
                  <c:v>May-01</c:v>
                </c:pt>
                <c:pt idx="18">
                  <c:v>Sep-01</c:v>
                </c:pt>
                <c:pt idx="19">
                  <c:v>Oct-01</c:v>
                </c:pt>
                <c:pt idx="20">
                  <c:v>Nov-01</c:v>
                </c:pt>
                <c:pt idx="21">
                  <c:v>Dec-01</c:v>
                </c:pt>
                <c:pt idx="22">
                  <c:v>Jan-02</c:v>
                </c:pt>
                <c:pt idx="23">
                  <c:v>Mar-02</c:v>
                </c:pt>
                <c:pt idx="24">
                  <c:v>Apr-02</c:v>
                </c:pt>
                <c:pt idx="25">
                  <c:v>May-02</c:v>
                </c:pt>
                <c:pt idx="26">
                  <c:v>Jun-02</c:v>
                </c:pt>
                <c:pt idx="27">
                  <c:v>Jul-02</c:v>
                </c:pt>
                <c:pt idx="28">
                  <c:v>Aug-02</c:v>
                </c:pt>
                <c:pt idx="29">
                  <c:v>Sep-02</c:v>
                </c:pt>
                <c:pt idx="30">
                  <c:v>Oct-02</c:v>
                </c:pt>
                <c:pt idx="31">
                  <c:v>Nov-02</c:v>
                </c:pt>
                <c:pt idx="32">
                  <c:v>Jan-03</c:v>
                </c:pt>
                <c:pt idx="33">
                  <c:v>Mar-03</c:v>
                </c:pt>
                <c:pt idx="34">
                  <c:v>Mar-03</c:v>
                </c:pt>
                <c:pt idx="35">
                  <c:v>Apr-03</c:v>
                </c:pt>
                <c:pt idx="36">
                  <c:v>May-03</c:v>
                </c:pt>
                <c:pt idx="37">
                  <c:v>May-03</c:v>
                </c:pt>
                <c:pt idx="38">
                  <c:v>Jun-03</c:v>
                </c:pt>
                <c:pt idx="39">
                  <c:v>Jul-03</c:v>
                </c:pt>
                <c:pt idx="40">
                  <c:v>Aug-03</c:v>
                </c:pt>
                <c:pt idx="41">
                  <c:v>Sep-03</c:v>
                </c:pt>
                <c:pt idx="42">
                  <c:v>Oct-03</c:v>
                </c:pt>
                <c:pt idx="43">
                  <c:v>Nov-03</c:v>
                </c:pt>
                <c:pt idx="44">
                  <c:v>Dec-03</c:v>
                </c:pt>
                <c:pt idx="45">
                  <c:v>Jan-04</c:v>
                </c:pt>
                <c:pt idx="46">
                  <c:v>Feb-04</c:v>
                </c:pt>
                <c:pt idx="47">
                  <c:v>Mar-04</c:v>
                </c:pt>
                <c:pt idx="48">
                  <c:v>Apr-04</c:v>
                </c:pt>
                <c:pt idx="49">
                  <c:v>May-04</c:v>
                </c:pt>
                <c:pt idx="50">
                  <c:v>Jun-04</c:v>
                </c:pt>
                <c:pt idx="51">
                  <c:v>Jul-04</c:v>
                </c:pt>
                <c:pt idx="52">
                  <c:v>Aug-04</c:v>
                </c:pt>
                <c:pt idx="53">
                  <c:v>Sep-04</c:v>
                </c:pt>
                <c:pt idx="54">
                  <c:v>Oct-04</c:v>
                </c:pt>
                <c:pt idx="55">
                  <c:v>Nov-04</c:v>
                </c:pt>
                <c:pt idx="56">
                  <c:v>Dec-04</c:v>
                </c:pt>
                <c:pt idx="57">
                  <c:v>Jan-05</c:v>
                </c:pt>
                <c:pt idx="58">
                  <c:v>Feb-05</c:v>
                </c:pt>
                <c:pt idx="59">
                  <c:v>Mar-05</c:v>
                </c:pt>
                <c:pt idx="60">
                  <c:v>Apr-05</c:v>
                </c:pt>
                <c:pt idx="61">
                  <c:v>May-05</c:v>
                </c:pt>
                <c:pt idx="62">
                  <c:v>Jun-05</c:v>
                </c:pt>
                <c:pt idx="63">
                  <c:v>Jul-05</c:v>
                </c:pt>
                <c:pt idx="64">
                  <c:v>Aug-05</c:v>
                </c:pt>
                <c:pt idx="65">
                  <c:v>Sep-05</c:v>
                </c:pt>
                <c:pt idx="66">
                  <c:v>Oct-05</c:v>
                </c:pt>
                <c:pt idx="67">
                  <c:v>Nov-05</c:v>
                </c:pt>
                <c:pt idx="68">
                  <c:v>Dec-05</c:v>
                </c:pt>
                <c:pt idx="69">
                  <c:v>Jan-06</c:v>
                </c:pt>
                <c:pt idx="70">
                  <c:v>Feb-06</c:v>
                </c:pt>
                <c:pt idx="71">
                  <c:v>Mar-06</c:v>
                </c:pt>
                <c:pt idx="72">
                  <c:v>Apr-06</c:v>
                </c:pt>
                <c:pt idx="73">
                  <c:v>May-06</c:v>
                </c:pt>
                <c:pt idx="74">
                  <c:v>Jun-06</c:v>
                </c:pt>
                <c:pt idx="75">
                  <c:v>Jul-06</c:v>
                </c:pt>
                <c:pt idx="76">
                  <c:v>Aug-06</c:v>
                </c:pt>
                <c:pt idx="77">
                  <c:v>Sep-06</c:v>
                </c:pt>
                <c:pt idx="78">
                  <c:v>Oct-06</c:v>
                </c:pt>
                <c:pt idx="79">
                  <c:v>Nov-06</c:v>
                </c:pt>
                <c:pt idx="80">
                  <c:v>Dec-06</c:v>
                </c:pt>
                <c:pt idx="81">
                  <c:v>Jan-07</c:v>
                </c:pt>
                <c:pt idx="82">
                  <c:v>Feb-07</c:v>
                </c:pt>
                <c:pt idx="83">
                  <c:v>Mar-07</c:v>
                </c:pt>
                <c:pt idx="84">
                  <c:v>Apr-07</c:v>
                </c:pt>
                <c:pt idx="85">
                  <c:v>May-07</c:v>
                </c:pt>
                <c:pt idx="86">
                  <c:v>Jun-07</c:v>
                </c:pt>
                <c:pt idx="87">
                  <c:v>Jul-07</c:v>
                </c:pt>
                <c:pt idx="88">
                  <c:v>Aug-07</c:v>
                </c:pt>
                <c:pt idx="89">
                  <c:v>Oct-07</c:v>
                </c:pt>
                <c:pt idx="90">
                  <c:v>Nov-07</c:v>
                </c:pt>
                <c:pt idx="91">
                  <c:v>Dec-07</c:v>
                </c:pt>
                <c:pt idx="92">
                  <c:v>Jan-08</c:v>
                </c:pt>
                <c:pt idx="93">
                  <c:v>Feb-08</c:v>
                </c:pt>
                <c:pt idx="94">
                  <c:v>Mar-08</c:v>
                </c:pt>
                <c:pt idx="95">
                  <c:v>May-08</c:v>
                </c:pt>
                <c:pt idx="96">
                  <c:v>Jul-08</c:v>
                </c:pt>
                <c:pt idx="97">
                  <c:v>Sep-08</c:v>
                </c:pt>
                <c:pt idx="98">
                  <c:v>Nov-08</c:v>
                </c:pt>
                <c:pt idx="99">
                  <c:v>Jan-09</c:v>
                </c:pt>
                <c:pt idx="100">
                  <c:v>Mar-09</c:v>
                </c:pt>
                <c:pt idx="101">
                  <c:v>May-09</c:v>
                </c:pt>
                <c:pt idx="102">
                  <c:v>Jul-09</c:v>
                </c:pt>
                <c:pt idx="103">
                  <c:v>Sep-09</c:v>
                </c:pt>
                <c:pt idx="104">
                  <c:v>Jan-10</c:v>
                </c:pt>
                <c:pt idx="105">
                  <c:v>Mar-10</c:v>
                </c:pt>
                <c:pt idx="106">
                  <c:v>May-10</c:v>
                </c:pt>
                <c:pt idx="107">
                  <c:v>Jul-10</c:v>
                </c:pt>
                <c:pt idx="108">
                  <c:v>Sep-10</c:v>
                </c:pt>
                <c:pt idx="109">
                  <c:v>Nov-10</c:v>
                </c:pt>
                <c:pt idx="110">
                  <c:v>Jan-11</c:v>
                </c:pt>
                <c:pt idx="111">
                  <c:v>Mar-11</c:v>
                </c:pt>
                <c:pt idx="112">
                  <c:v>Jul-11</c:v>
                </c:pt>
                <c:pt idx="113">
                  <c:v>Sep-11</c:v>
                </c:pt>
                <c:pt idx="114">
                  <c:v>Nov-11</c:v>
                </c:pt>
                <c:pt idx="115">
                  <c:v>Jan-12</c:v>
                </c:pt>
                <c:pt idx="116">
                  <c:v>Mar-12</c:v>
                </c:pt>
                <c:pt idx="117">
                  <c:v>May-12</c:v>
                </c:pt>
                <c:pt idx="118">
                  <c:v>Jul-12</c:v>
                </c:pt>
                <c:pt idx="119">
                  <c:v>Sep-12</c:v>
                </c:pt>
                <c:pt idx="120">
                  <c:v>Nov-12</c:v>
                </c:pt>
                <c:pt idx="121">
                  <c:v>Jan-13</c:v>
                </c:pt>
                <c:pt idx="122">
                  <c:v>Mar-13</c:v>
                </c:pt>
                <c:pt idx="123">
                  <c:v>May-13</c:v>
                </c:pt>
                <c:pt idx="124">
                  <c:v>Jul-13</c:v>
                </c:pt>
                <c:pt idx="125">
                  <c:v>Sep-13</c:v>
                </c:pt>
                <c:pt idx="126">
                  <c:v>Dec-13</c:v>
                </c:pt>
                <c:pt idx="127">
                  <c:v>Jan-14</c:v>
                </c:pt>
                <c:pt idx="128">
                  <c:v>May-14</c:v>
                </c:pt>
                <c:pt idx="129">
                  <c:v>Jul-14</c:v>
                </c:pt>
                <c:pt idx="130">
                  <c:v>Sep-14</c:v>
                </c:pt>
                <c:pt idx="131">
                  <c:v>Nov-14</c:v>
                </c:pt>
                <c:pt idx="132">
                  <c:v>Jan-15</c:v>
                </c:pt>
                <c:pt idx="133">
                  <c:v>Mar-15</c:v>
                </c:pt>
                <c:pt idx="134">
                  <c:v>May-15</c:v>
                </c:pt>
                <c:pt idx="135">
                  <c:v>Jul-15</c:v>
                </c:pt>
                <c:pt idx="136">
                  <c:v>Sep-15</c:v>
                </c:pt>
                <c:pt idx="137">
                  <c:v>Nov-15</c:v>
                </c:pt>
                <c:pt idx="138">
                  <c:v>Jan-16</c:v>
                </c:pt>
                <c:pt idx="139">
                  <c:v>Mar-16</c:v>
                </c:pt>
                <c:pt idx="140">
                  <c:v>May-16</c:v>
                </c:pt>
                <c:pt idx="141">
                  <c:v>Jul-16</c:v>
                </c:pt>
                <c:pt idx="142">
                  <c:v>Sep-16</c:v>
                </c:pt>
              </c:strCache>
            </c:strRef>
          </c:cat>
          <c:val>
            <c:numRef>
              <c:f>Лист1!$E$788:$EQ$788</c:f>
              <c:numCache>
                <c:formatCode>General</c:formatCode>
                <c:ptCount val="143"/>
                <c:pt idx="0">
                  <c:v>75</c:v>
                </c:pt>
                <c:pt idx="1">
                  <c:v>80</c:v>
                </c:pt>
                <c:pt idx="2">
                  <c:v>74</c:v>
                </c:pt>
                <c:pt idx="3">
                  <c:v>72</c:v>
                </c:pt>
                <c:pt idx="4">
                  <c:v>72</c:v>
                </c:pt>
                <c:pt idx="5">
                  <c:v>67</c:v>
                </c:pt>
                <c:pt idx="6">
                  <c:v>38</c:v>
                </c:pt>
                <c:pt idx="7">
                  <c:v>33</c:v>
                </c:pt>
                <c:pt idx="8">
                  <c:v>32</c:v>
                </c:pt>
                <c:pt idx="9">
                  <c:v>49</c:v>
                </c:pt>
                <c:pt idx="10">
                  <c:v>60</c:v>
                </c:pt>
                <c:pt idx="11">
                  <c:v>54</c:v>
                </c:pt>
                <c:pt idx="12">
                  <c:v>60</c:v>
                </c:pt>
                <c:pt idx="13">
                  <c:v>67</c:v>
                </c:pt>
                <c:pt idx="14">
                  <c:v>68</c:v>
                </c:pt>
                <c:pt idx="15">
                  <c:v>69</c:v>
                </c:pt>
                <c:pt idx="16">
                  <c:v>59</c:v>
                </c:pt>
                <c:pt idx="17">
                  <c:v>69</c:v>
                </c:pt>
                <c:pt idx="18">
                  <c:v>70</c:v>
                </c:pt>
                <c:pt idx="19">
                  <c:v>60</c:v>
                </c:pt>
                <c:pt idx="20">
                  <c:v>68</c:v>
                </c:pt>
                <c:pt idx="21">
                  <c:v>65</c:v>
                </c:pt>
                <c:pt idx="22">
                  <c:v>68</c:v>
                </c:pt>
                <c:pt idx="23">
                  <c:v>48</c:v>
                </c:pt>
                <c:pt idx="24">
                  <c:v>59</c:v>
                </c:pt>
                <c:pt idx="25">
                  <c:v>61</c:v>
                </c:pt>
                <c:pt idx="26">
                  <c:v>65</c:v>
                </c:pt>
                <c:pt idx="27">
                  <c:v>69</c:v>
                </c:pt>
                <c:pt idx="28">
                  <c:v>67</c:v>
                </c:pt>
                <c:pt idx="29">
                  <c:v>60</c:v>
                </c:pt>
                <c:pt idx="30">
                  <c:v>69</c:v>
                </c:pt>
                <c:pt idx="31">
                  <c:v>61</c:v>
                </c:pt>
                <c:pt idx="32">
                  <c:v>53</c:v>
                </c:pt>
                <c:pt idx="33">
                  <c:v>48</c:v>
                </c:pt>
                <c:pt idx="34">
                  <c:v>38</c:v>
                </c:pt>
                <c:pt idx="35">
                  <c:v>27</c:v>
                </c:pt>
                <c:pt idx="36">
                  <c:v>45</c:v>
                </c:pt>
                <c:pt idx="37">
                  <c:v>46</c:v>
                </c:pt>
                <c:pt idx="38">
                  <c:v>46</c:v>
                </c:pt>
                <c:pt idx="39">
                  <c:v>56</c:v>
                </c:pt>
                <c:pt idx="40">
                  <c:v>59</c:v>
                </c:pt>
                <c:pt idx="41">
                  <c:v>47</c:v>
                </c:pt>
                <c:pt idx="42">
                  <c:v>64</c:v>
                </c:pt>
                <c:pt idx="43">
                  <c:v>59</c:v>
                </c:pt>
                <c:pt idx="44">
                  <c:v>59</c:v>
                </c:pt>
                <c:pt idx="45">
                  <c:v>54</c:v>
                </c:pt>
                <c:pt idx="46">
                  <c:v>65</c:v>
                </c:pt>
                <c:pt idx="47">
                  <c:v>56</c:v>
                </c:pt>
                <c:pt idx="48">
                  <c:v>53</c:v>
                </c:pt>
                <c:pt idx="49">
                  <c:v>53</c:v>
                </c:pt>
                <c:pt idx="50">
                  <c:v>56</c:v>
                </c:pt>
                <c:pt idx="51">
                  <c:v>57</c:v>
                </c:pt>
                <c:pt idx="52">
                  <c:v>67</c:v>
                </c:pt>
                <c:pt idx="53">
                  <c:v>62</c:v>
                </c:pt>
                <c:pt idx="54">
                  <c:v>62</c:v>
                </c:pt>
                <c:pt idx="55">
                  <c:v>66</c:v>
                </c:pt>
                <c:pt idx="56">
                  <c:v>58</c:v>
                </c:pt>
                <c:pt idx="57">
                  <c:v>61</c:v>
                </c:pt>
                <c:pt idx="58">
                  <c:v>60</c:v>
                </c:pt>
                <c:pt idx="59">
                  <c:v>60</c:v>
                </c:pt>
                <c:pt idx="60">
                  <c:v>63</c:v>
                </c:pt>
                <c:pt idx="61">
                  <c:v>60</c:v>
                </c:pt>
                <c:pt idx="62">
                  <c:v>63</c:v>
                </c:pt>
                <c:pt idx="63">
                  <c:v>66</c:v>
                </c:pt>
                <c:pt idx="64">
                  <c:v>63</c:v>
                </c:pt>
                <c:pt idx="65">
                  <c:v>59</c:v>
                </c:pt>
                <c:pt idx="66">
                  <c:v>61</c:v>
                </c:pt>
                <c:pt idx="67">
                  <c:v>63</c:v>
                </c:pt>
                <c:pt idx="68">
                  <c:v>57</c:v>
                </c:pt>
                <c:pt idx="69">
                  <c:v>57</c:v>
                </c:pt>
                <c:pt idx="70">
                  <c:v>52</c:v>
                </c:pt>
                <c:pt idx="71">
                  <c:v>50</c:v>
                </c:pt>
                <c:pt idx="72">
                  <c:v>53</c:v>
                </c:pt>
                <c:pt idx="73">
                  <c:v>45</c:v>
                </c:pt>
                <c:pt idx="74">
                  <c:v>51</c:v>
                </c:pt>
                <c:pt idx="75">
                  <c:v>54</c:v>
                </c:pt>
                <c:pt idx="76">
                  <c:v>55</c:v>
                </c:pt>
                <c:pt idx="77">
                  <c:v>58</c:v>
                </c:pt>
                <c:pt idx="78">
                  <c:v>50</c:v>
                </c:pt>
                <c:pt idx="79">
                  <c:v>56</c:v>
                </c:pt>
                <c:pt idx="80">
                  <c:v>50</c:v>
                </c:pt>
                <c:pt idx="81">
                  <c:v>55</c:v>
                </c:pt>
                <c:pt idx="82">
                  <c:v>45</c:v>
                </c:pt>
                <c:pt idx="83">
                  <c:v>44</c:v>
                </c:pt>
                <c:pt idx="84">
                  <c:v>43</c:v>
                </c:pt>
                <c:pt idx="85">
                  <c:v>45</c:v>
                </c:pt>
                <c:pt idx="86">
                  <c:v>48</c:v>
                </c:pt>
                <c:pt idx="87">
                  <c:v>52</c:v>
                </c:pt>
                <c:pt idx="88">
                  <c:v>47</c:v>
                </c:pt>
                <c:pt idx="89">
                  <c:v>48</c:v>
                </c:pt>
                <c:pt idx="90">
                  <c:v>54</c:v>
                </c:pt>
                <c:pt idx="91">
                  <c:v>47</c:v>
                </c:pt>
                <c:pt idx="92">
                  <c:v>51</c:v>
                </c:pt>
                <c:pt idx="93">
                  <c:v>49</c:v>
                </c:pt>
                <c:pt idx="94">
                  <c:v>48</c:v>
                </c:pt>
                <c:pt idx="95">
                  <c:v>51</c:v>
                </c:pt>
                <c:pt idx="96">
                  <c:v>43</c:v>
                </c:pt>
                <c:pt idx="97">
                  <c:v>23</c:v>
                </c:pt>
                <c:pt idx="98">
                  <c:v>33</c:v>
                </c:pt>
                <c:pt idx="99">
                  <c:v>38</c:v>
                </c:pt>
                <c:pt idx="100">
                  <c:v>46</c:v>
                </c:pt>
                <c:pt idx="101">
                  <c:v>36</c:v>
                </c:pt>
                <c:pt idx="102">
                  <c:v>47</c:v>
                </c:pt>
                <c:pt idx="103">
                  <c:v>53</c:v>
                </c:pt>
                <c:pt idx="104">
                  <c:v>54</c:v>
                </c:pt>
                <c:pt idx="105">
                  <c:v>53</c:v>
                </c:pt>
                <c:pt idx="106">
                  <c:v>60</c:v>
                </c:pt>
                <c:pt idx="107">
                  <c:v>60</c:v>
                </c:pt>
                <c:pt idx="108">
                  <c:v>56</c:v>
                </c:pt>
                <c:pt idx="109">
                  <c:v>62</c:v>
                </c:pt>
                <c:pt idx="110">
                  <c:v>60</c:v>
                </c:pt>
                <c:pt idx="111">
                  <c:v>54</c:v>
                </c:pt>
                <c:pt idx="112">
                  <c:v>59</c:v>
                </c:pt>
                <c:pt idx="113">
                  <c:v>60</c:v>
                </c:pt>
                <c:pt idx="114">
                  <c:v>64</c:v>
                </c:pt>
                <c:pt idx="115">
                  <c:v>45</c:v>
                </c:pt>
                <c:pt idx="116">
                  <c:v>51</c:v>
                </c:pt>
                <c:pt idx="117">
                  <c:v>54</c:v>
                </c:pt>
                <c:pt idx="118">
                  <c:v>56</c:v>
                </c:pt>
                <c:pt idx="119">
                  <c:v>46</c:v>
                </c:pt>
                <c:pt idx="120">
                  <c:v>53</c:v>
                </c:pt>
                <c:pt idx="121">
                  <c:v>55</c:v>
                </c:pt>
                <c:pt idx="122">
                  <c:v>48</c:v>
                </c:pt>
                <c:pt idx="123">
                  <c:v>51</c:v>
                </c:pt>
                <c:pt idx="124">
                  <c:v>53</c:v>
                </c:pt>
                <c:pt idx="125">
                  <c:v>41</c:v>
                </c:pt>
                <c:pt idx="126">
                  <c:v>48</c:v>
                </c:pt>
                <c:pt idx="127">
                  <c:v>43</c:v>
                </c:pt>
                <c:pt idx="128">
                  <c:v>18</c:v>
                </c:pt>
                <c:pt idx="129">
                  <c:v>17</c:v>
                </c:pt>
                <c:pt idx="130">
                  <c:v>17</c:v>
                </c:pt>
                <c:pt idx="131">
                  <c:v>18</c:v>
                </c:pt>
                <c:pt idx="132">
                  <c:v>12</c:v>
                </c:pt>
                <c:pt idx="133">
                  <c:v>19</c:v>
                </c:pt>
                <c:pt idx="134">
                  <c:v>16</c:v>
                </c:pt>
                <c:pt idx="135">
                  <c:v>19</c:v>
                </c:pt>
                <c:pt idx="136">
                  <c:v>21</c:v>
                </c:pt>
                <c:pt idx="137">
                  <c:v>21</c:v>
                </c:pt>
                <c:pt idx="138">
                  <c:v>23</c:v>
                </c:pt>
                <c:pt idx="139">
                  <c:v>25</c:v>
                </c:pt>
                <c:pt idx="140">
                  <c:v>19</c:v>
                </c:pt>
                <c:pt idx="141">
                  <c:v>25</c:v>
                </c:pt>
                <c:pt idx="142">
                  <c:v>23</c:v>
                </c:pt>
              </c:numCache>
            </c:numRef>
          </c:val>
        </c:ser>
        <c:ser>
          <c:idx val="1"/>
          <c:order val="1"/>
          <c:tx>
            <c:strRef>
              <c:f>Лист1!$D$789</c:f>
              <c:strCache>
                <c:ptCount val="1"/>
                <c:pt idx="0">
                  <c:v>Bad</c:v>
                </c:pt>
              </c:strCache>
            </c:strRef>
          </c:tx>
          <c:spPr>
            <a:ln w="50800"/>
          </c:spPr>
          <c:marker>
            <c:symbol val="none"/>
          </c:marker>
          <c:cat>
            <c:strRef>
              <c:f>Лист1!$E$787:$EQ$787</c:f>
              <c:strCache>
                <c:ptCount val="143"/>
                <c:pt idx="0">
                  <c:v>Apr-90</c:v>
                </c:pt>
                <c:pt idx="1">
                  <c:v>Nov-91</c:v>
                </c:pt>
                <c:pt idx="2">
                  <c:v>Aug-92</c:v>
                </c:pt>
                <c:pt idx="3">
                  <c:v>Apr-93</c:v>
                </c:pt>
                <c:pt idx="4">
                  <c:v>Mar-97</c:v>
                </c:pt>
                <c:pt idx="5">
                  <c:v>Dec-98</c:v>
                </c:pt>
                <c:pt idx="6">
                  <c:v>Mar-99</c:v>
                </c:pt>
                <c:pt idx="7">
                  <c:v>Apr-99</c:v>
                </c:pt>
                <c:pt idx="8">
                  <c:v>May-99</c:v>
                </c:pt>
                <c:pt idx="9">
                  <c:v>Aug-99</c:v>
                </c:pt>
                <c:pt idx="10">
                  <c:v>Sep-99</c:v>
                </c:pt>
                <c:pt idx="11">
                  <c:v>Nov-99</c:v>
                </c:pt>
                <c:pt idx="12">
                  <c:v>Dec-99</c:v>
                </c:pt>
                <c:pt idx="13">
                  <c:v>Feb-00</c:v>
                </c:pt>
                <c:pt idx="14">
                  <c:v>May-00</c:v>
                </c:pt>
                <c:pt idx="15">
                  <c:v>Jul-00</c:v>
                </c:pt>
                <c:pt idx="16">
                  <c:v>Feb-01</c:v>
                </c:pt>
                <c:pt idx="17">
                  <c:v>May-01</c:v>
                </c:pt>
                <c:pt idx="18">
                  <c:v>Sep-01</c:v>
                </c:pt>
                <c:pt idx="19">
                  <c:v>Oct-01</c:v>
                </c:pt>
                <c:pt idx="20">
                  <c:v>Nov-01</c:v>
                </c:pt>
                <c:pt idx="21">
                  <c:v>Dec-01</c:v>
                </c:pt>
                <c:pt idx="22">
                  <c:v>Jan-02</c:v>
                </c:pt>
                <c:pt idx="23">
                  <c:v>Mar-02</c:v>
                </c:pt>
                <c:pt idx="24">
                  <c:v>Apr-02</c:v>
                </c:pt>
                <c:pt idx="25">
                  <c:v>May-02</c:v>
                </c:pt>
                <c:pt idx="26">
                  <c:v>Jun-02</c:v>
                </c:pt>
                <c:pt idx="27">
                  <c:v>Jul-02</c:v>
                </c:pt>
                <c:pt idx="28">
                  <c:v>Aug-02</c:v>
                </c:pt>
                <c:pt idx="29">
                  <c:v>Sep-02</c:v>
                </c:pt>
                <c:pt idx="30">
                  <c:v>Oct-02</c:v>
                </c:pt>
                <c:pt idx="31">
                  <c:v>Nov-02</c:v>
                </c:pt>
                <c:pt idx="32">
                  <c:v>Jan-03</c:v>
                </c:pt>
                <c:pt idx="33">
                  <c:v>Mar-03</c:v>
                </c:pt>
                <c:pt idx="34">
                  <c:v>Mar-03</c:v>
                </c:pt>
                <c:pt idx="35">
                  <c:v>Apr-03</c:v>
                </c:pt>
                <c:pt idx="36">
                  <c:v>May-03</c:v>
                </c:pt>
                <c:pt idx="37">
                  <c:v>May-03</c:v>
                </c:pt>
                <c:pt idx="38">
                  <c:v>Jun-03</c:v>
                </c:pt>
                <c:pt idx="39">
                  <c:v>Jul-03</c:v>
                </c:pt>
                <c:pt idx="40">
                  <c:v>Aug-03</c:v>
                </c:pt>
                <c:pt idx="41">
                  <c:v>Sep-03</c:v>
                </c:pt>
                <c:pt idx="42">
                  <c:v>Oct-03</c:v>
                </c:pt>
                <c:pt idx="43">
                  <c:v>Nov-03</c:v>
                </c:pt>
                <c:pt idx="44">
                  <c:v>Dec-03</c:v>
                </c:pt>
                <c:pt idx="45">
                  <c:v>Jan-04</c:v>
                </c:pt>
                <c:pt idx="46">
                  <c:v>Feb-04</c:v>
                </c:pt>
                <c:pt idx="47">
                  <c:v>Mar-04</c:v>
                </c:pt>
                <c:pt idx="48">
                  <c:v>Apr-04</c:v>
                </c:pt>
                <c:pt idx="49">
                  <c:v>May-04</c:v>
                </c:pt>
                <c:pt idx="50">
                  <c:v>Jun-04</c:v>
                </c:pt>
                <c:pt idx="51">
                  <c:v>Jul-04</c:v>
                </c:pt>
                <c:pt idx="52">
                  <c:v>Aug-04</c:v>
                </c:pt>
                <c:pt idx="53">
                  <c:v>Sep-04</c:v>
                </c:pt>
                <c:pt idx="54">
                  <c:v>Oct-04</c:v>
                </c:pt>
                <c:pt idx="55">
                  <c:v>Nov-04</c:v>
                </c:pt>
                <c:pt idx="56">
                  <c:v>Dec-04</c:v>
                </c:pt>
                <c:pt idx="57">
                  <c:v>Jan-05</c:v>
                </c:pt>
                <c:pt idx="58">
                  <c:v>Feb-05</c:v>
                </c:pt>
                <c:pt idx="59">
                  <c:v>Mar-05</c:v>
                </c:pt>
                <c:pt idx="60">
                  <c:v>Apr-05</c:v>
                </c:pt>
                <c:pt idx="61">
                  <c:v>May-05</c:v>
                </c:pt>
                <c:pt idx="62">
                  <c:v>Jun-05</c:v>
                </c:pt>
                <c:pt idx="63">
                  <c:v>Jul-05</c:v>
                </c:pt>
                <c:pt idx="64">
                  <c:v>Aug-05</c:v>
                </c:pt>
                <c:pt idx="65">
                  <c:v>Sep-05</c:v>
                </c:pt>
                <c:pt idx="66">
                  <c:v>Oct-05</c:v>
                </c:pt>
                <c:pt idx="67">
                  <c:v>Nov-05</c:v>
                </c:pt>
                <c:pt idx="68">
                  <c:v>Dec-05</c:v>
                </c:pt>
                <c:pt idx="69">
                  <c:v>Jan-06</c:v>
                </c:pt>
                <c:pt idx="70">
                  <c:v>Feb-06</c:v>
                </c:pt>
                <c:pt idx="71">
                  <c:v>Mar-06</c:v>
                </c:pt>
                <c:pt idx="72">
                  <c:v>Apr-06</c:v>
                </c:pt>
                <c:pt idx="73">
                  <c:v>May-06</c:v>
                </c:pt>
                <c:pt idx="74">
                  <c:v>Jun-06</c:v>
                </c:pt>
                <c:pt idx="75">
                  <c:v>Jul-06</c:v>
                </c:pt>
                <c:pt idx="76">
                  <c:v>Aug-06</c:v>
                </c:pt>
                <c:pt idx="77">
                  <c:v>Sep-06</c:v>
                </c:pt>
                <c:pt idx="78">
                  <c:v>Oct-06</c:v>
                </c:pt>
                <c:pt idx="79">
                  <c:v>Nov-06</c:v>
                </c:pt>
                <c:pt idx="80">
                  <c:v>Dec-06</c:v>
                </c:pt>
                <c:pt idx="81">
                  <c:v>Jan-07</c:v>
                </c:pt>
                <c:pt idx="82">
                  <c:v>Feb-07</c:v>
                </c:pt>
                <c:pt idx="83">
                  <c:v>Mar-07</c:v>
                </c:pt>
                <c:pt idx="84">
                  <c:v>Apr-07</c:v>
                </c:pt>
                <c:pt idx="85">
                  <c:v>May-07</c:v>
                </c:pt>
                <c:pt idx="86">
                  <c:v>Jun-07</c:v>
                </c:pt>
                <c:pt idx="87">
                  <c:v>Jul-07</c:v>
                </c:pt>
                <c:pt idx="88">
                  <c:v>Aug-07</c:v>
                </c:pt>
                <c:pt idx="89">
                  <c:v>Oct-07</c:v>
                </c:pt>
                <c:pt idx="90">
                  <c:v>Nov-07</c:v>
                </c:pt>
                <c:pt idx="91">
                  <c:v>Dec-07</c:v>
                </c:pt>
                <c:pt idx="92">
                  <c:v>Jan-08</c:v>
                </c:pt>
                <c:pt idx="93">
                  <c:v>Feb-08</c:v>
                </c:pt>
                <c:pt idx="94">
                  <c:v>Mar-08</c:v>
                </c:pt>
                <c:pt idx="95">
                  <c:v>May-08</c:v>
                </c:pt>
                <c:pt idx="96">
                  <c:v>Jul-08</c:v>
                </c:pt>
                <c:pt idx="97">
                  <c:v>Sep-08</c:v>
                </c:pt>
                <c:pt idx="98">
                  <c:v>Nov-08</c:v>
                </c:pt>
                <c:pt idx="99">
                  <c:v>Jan-09</c:v>
                </c:pt>
                <c:pt idx="100">
                  <c:v>Mar-09</c:v>
                </c:pt>
                <c:pt idx="101">
                  <c:v>May-09</c:v>
                </c:pt>
                <c:pt idx="102">
                  <c:v>Jul-09</c:v>
                </c:pt>
                <c:pt idx="103">
                  <c:v>Sep-09</c:v>
                </c:pt>
                <c:pt idx="104">
                  <c:v>Jan-10</c:v>
                </c:pt>
                <c:pt idx="105">
                  <c:v>Mar-10</c:v>
                </c:pt>
                <c:pt idx="106">
                  <c:v>May-10</c:v>
                </c:pt>
                <c:pt idx="107">
                  <c:v>Jul-10</c:v>
                </c:pt>
                <c:pt idx="108">
                  <c:v>Sep-10</c:v>
                </c:pt>
                <c:pt idx="109">
                  <c:v>Nov-10</c:v>
                </c:pt>
                <c:pt idx="110">
                  <c:v>Jan-11</c:v>
                </c:pt>
                <c:pt idx="111">
                  <c:v>Mar-11</c:v>
                </c:pt>
                <c:pt idx="112">
                  <c:v>Jul-11</c:v>
                </c:pt>
                <c:pt idx="113">
                  <c:v>Sep-11</c:v>
                </c:pt>
                <c:pt idx="114">
                  <c:v>Nov-11</c:v>
                </c:pt>
                <c:pt idx="115">
                  <c:v>Jan-12</c:v>
                </c:pt>
                <c:pt idx="116">
                  <c:v>Mar-12</c:v>
                </c:pt>
                <c:pt idx="117">
                  <c:v>May-12</c:v>
                </c:pt>
                <c:pt idx="118">
                  <c:v>Jul-12</c:v>
                </c:pt>
                <c:pt idx="119">
                  <c:v>Sep-12</c:v>
                </c:pt>
                <c:pt idx="120">
                  <c:v>Nov-12</c:v>
                </c:pt>
                <c:pt idx="121">
                  <c:v>Jan-13</c:v>
                </c:pt>
                <c:pt idx="122">
                  <c:v>Mar-13</c:v>
                </c:pt>
                <c:pt idx="123">
                  <c:v>May-13</c:v>
                </c:pt>
                <c:pt idx="124">
                  <c:v>Jul-13</c:v>
                </c:pt>
                <c:pt idx="125">
                  <c:v>Sep-13</c:v>
                </c:pt>
                <c:pt idx="126">
                  <c:v>Dec-13</c:v>
                </c:pt>
                <c:pt idx="127">
                  <c:v>Jan-14</c:v>
                </c:pt>
                <c:pt idx="128">
                  <c:v>May-14</c:v>
                </c:pt>
                <c:pt idx="129">
                  <c:v>Jul-14</c:v>
                </c:pt>
                <c:pt idx="130">
                  <c:v>Sep-14</c:v>
                </c:pt>
                <c:pt idx="131">
                  <c:v>Nov-14</c:v>
                </c:pt>
                <c:pt idx="132">
                  <c:v>Jan-15</c:v>
                </c:pt>
                <c:pt idx="133">
                  <c:v>Mar-15</c:v>
                </c:pt>
                <c:pt idx="134">
                  <c:v>May-15</c:v>
                </c:pt>
                <c:pt idx="135">
                  <c:v>Jul-15</c:v>
                </c:pt>
                <c:pt idx="136">
                  <c:v>Sep-15</c:v>
                </c:pt>
                <c:pt idx="137">
                  <c:v>Nov-15</c:v>
                </c:pt>
                <c:pt idx="138">
                  <c:v>Jan-16</c:v>
                </c:pt>
                <c:pt idx="139">
                  <c:v>Mar-16</c:v>
                </c:pt>
                <c:pt idx="140">
                  <c:v>May-16</c:v>
                </c:pt>
                <c:pt idx="141">
                  <c:v>Jul-16</c:v>
                </c:pt>
                <c:pt idx="142">
                  <c:v>Sep-16</c:v>
                </c:pt>
              </c:strCache>
            </c:strRef>
          </c:cat>
          <c:val>
            <c:numRef>
              <c:f>Лист1!$E$789:$EQ$789</c:f>
              <c:numCache>
                <c:formatCode>General</c:formatCode>
                <c:ptCount val="143"/>
                <c:pt idx="0">
                  <c:v>7</c:v>
                </c:pt>
                <c:pt idx="1">
                  <c:v>6</c:v>
                </c:pt>
                <c:pt idx="2">
                  <c:v>8</c:v>
                </c:pt>
                <c:pt idx="3">
                  <c:v>7</c:v>
                </c:pt>
                <c:pt idx="4">
                  <c:v>18</c:v>
                </c:pt>
                <c:pt idx="5">
                  <c:v>23</c:v>
                </c:pt>
                <c:pt idx="6">
                  <c:v>49</c:v>
                </c:pt>
                <c:pt idx="7">
                  <c:v>53</c:v>
                </c:pt>
                <c:pt idx="8">
                  <c:v>54</c:v>
                </c:pt>
                <c:pt idx="9">
                  <c:v>33</c:v>
                </c:pt>
                <c:pt idx="10">
                  <c:v>25</c:v>
                </c:pt>
                <c:pt idx="11">
                  <c:v>31</c:v>
                </c:pt>
                <c:pt idx="12">
                  <c:v>28</c:v>
                </c:pt>
                <c:pt idx="13">
                  <c:v>22</c:v>
                </c:pt>
                <c:pt idx="14">
                  <c:v>21</c:v>
                </c:pt>
                <c:pt idx="15">
                  <c:v>23</c:v>
                </c:pt>
                <c:pt idx="16">
                  <c:v>27</c:v>
                </c:pt>
                <c:pt idx="17">
                  <c:v>22</c:v>
                </c:pt>
                <c:pt idx="18">
                  <c:v>20</c:v>
                </c:pt>
                <c:pt idx="19">
                  <c:v>27</c:v>
                </c:pt>
                <c:pt idx="20">
                  <c:v>22</c:v>
                </c:pt>
                <c:pt idx="21">
                  <c:v>24</c:v>
                </c:pt>
                <c:pt idx="22">
                  <c:v>20</c:v>
                </c:pt>
                <c:pt idx="23">
                  <c:v>41</c:v>
                </c:pt>
                <c:pt idx="24">
                  <c:v>34</c:v>
                </c:pt>
                <c:pt idx="25">
                  <c:v>28</c:v>
                </c:pt>
                <c:pt idx="26">
                  <c:v>26</c:v>
                </c:pt>
                <c:pt idx="27">
                  <c:v>19</c:v>
                </c:pt>
                <c:pt idx="28">
                  <c:v>22</c:v>
                </c:pt>
                <c:pt idx="29">
                  <c:v>29</c:v>
                </c:pt>
                <c:pt idx="30">
                  <c:v>24</c:v>
                </c:pt>
                <c:pt idx="31">
                  <c:v>29</c:v>
                </c:pt>
                <c:pt idx="32">
                  <c:v>38</c:v>
                </c:pt>
                <c:pt idx="33">
                  <c:v>40</c:v>
                </c:pt>
                <c:pt idx="34">
                  <c:v>55</c:v>
                </c:pt>
                <c:pt idx="35">
                  <c:v>66</c:v>
                </c:pt>
                <c:pt idx="36">
                  <c:v>43</c:v>
                </c:pt>
                <c:pt idx="37">
                  <c:v>44</c:v>
                </c:pt>
                <c:pt idx="38">
                  <c:v>42</c:v>
                </c:pt>
                <c:pt idx="39">
                  <c:v>38</c:v>
                </c:pt>
                <c:pt idx="40">
                  <c:v>30</c:v>
                </c:pt>
                <c:pt idx="41">
                  <c:v>43</c:v>
                </c:pt>
                <c:pt idx="42">
                  <c:v>28</c:v>
                </c:pt>
                <c:pt idx="43">
                  <c:v>33</c:v>
                </c:pt>
                <c:pt idx="44">
                  <c:v>30</c:v>
                </c:pt>
                <c:pt idx="45">
                  <c:v>36</c:v>
                </c:pt>
                <c:pt idx="46">
                  <c:v>29</c:v>
                </c:pt>
                <c:pt idx="47">
                  <c:v>36</c:v>
                </c:pt>
                <c:pt idx="48">
                  <c:v>36</c:v>
                </c:pt>
                <c:pt idx="49">
                  <c:v>37</c:v>
                </c:pt>
                <c:pt idx="50">
                  <c:v>35</c:v>
                </c:pt>
                <c:pt idx="51">
                  <c:v>35</c:v>
                </c:pt>
                <c:pt idx="52">
                  <c:v>26</c:v>
                </c:pt>
                <c:pt idx="53">
                  <c:v>31</c:v>
                </c:pt>
                <c:pt idx="54">
                  <c:v>31</c:v>
                </c:pt>
                <c:pt idx="55">
                  <c:v>29</c:v>
                </c:pt>
                <c:pt idx="56">
                  <c:v>34</c:v>
                </c:pt>
                <c:pt idx="57">
                  <c:v>32</c:v>
                </c:pt>
                <c:pt idx="58">
                  <c:v>31</c:v>
                </c:pt>
                <c:pt idx="59">
                  <c:v>32</c:v>
                </c:pt>
                <c:pt idx="60">
                  <c:v>29</c:v>
                </c:pt>
                <c:pt idx="61">
                  <c:v>31</c:v>
                </c:pt>
                <c:pt idx="62">
                  <c:v>29</c:v>
                </c:pt>
                <c:pt idx="63">
                  <c:v>26</c:v>
                </c:pt>
                <c:pt idx="64">
                  <c:v>26</c:v>
                </c:pt>
                <c:pt idx="65">
                  <c:v>30</c:v>
                </c:pt>
                <c:pt idx="66">
                  <c:v>30</c:v>
                </c:pt>
                <c:pt idx="67">
                  <c:v>30</c:v>
                </c:pt>
                <c:pt idx="68">
                  <c:v>32</c:v>
                </c:pt>
                <c:pt idx="69">
                  <c:v>32</c:v>
                </c:pt>
                <c:pt idx="70">
                  <c:v>37</c:v>
                </c:pt>
                <c:pt idx="71">
                  <c:v>39</c:v>
                </c:pt>
                <c:pt idx="72">
                  <c:v>39</c:v>
                </c:pt>
                <c:pt idx="73">
                  <c:v>44</c:v>
                </c:pt>
                <c:pt idx="74">
                  <c:v>39</c:v>
                </c:pt>
                <c:pt idx="75">
                  <c:v>36</c:v>
                </c:pt>
                <c:pt idx="76">
                  <c:v>34</c:v>
                </c:pt>
                <c:pt idx="77">
                  <c:v>33</c:v>
                </c:pt>
                <c:pt idx="78">
                  <c:v>39</c:v>
                </c:pt>
                <c:pt idx="79">
                  <c:v>32</c:v>
                </c:pt>
                <c:pt idx="80">
                  <c:v>36</c:v>
                </c:pt>
                <c:pt idx="81">
                  <c:v>35</c:v>
                </c:pt>
                <c:pt idx="82">
                  <c:v>45</c:v>
                </c:pt>
                <c:pt idx="83">
                  <c:v>47</c:v>
                </c:pt>
                <c:pt idx="84">
                  <c:v>48</c:v>
                </c:pt>
                <c:pt idx="85">
                  <c:v>43</c:v>
                </c:pt>
                <c:pt idx="86">
                  <c:v>41</c:v>
                </c:pt>
                <c:pt idx="87">
                  <c:v>38</c:v>
                </c:pt>
                <c:pt idx="88">
                  <c:v>39</c:v>
                </c:pt>
                <c:pt idx="89">
                  <c:v>41</c:v>
                </c:pt>
                <c:pt idx="90">
                  <c:v>35</c:v>
                </c:pt>
                <c:pt idx="91">
                  <c:v>42</c:v>
                </c:pt>
                <c:pt idx="92">
                  <c:v>39</c:v>
                </c:pt>
                <c:pt idx="93">
                  <c:v>37</c:v>
                </c:pt>
                <c:pt idx="94">
                  <c:v>40</c:v>
                </c:pt>
                <c:pt idx="95">
                  <c:v>37</c:v>
                </c:pt>
                <c:pt idx="96">
                  <c:v>46</c:v>
                </c:pt>
                <c:pt idx="97">
                  <c:v>67</c:v>
                </c:pt>
                <c:pt idx="98">
                  <c:v>51</c:v>
                </c:pt>
                <c:pt idx="99">
                  <c:v>49</c:v>
                </c:pt>
                <c:pt idx="100">
                  <c:v>40</c:v>
                </c:pt>
                <c:pt idx="101">
                  <c:v>50</c:v>
                </c:pt>
                <c:pt idx="102">
                  <c:v>40</c:v>
                </c:pt>
                <c:pt idx="103">
                  <c:v>33</c:v>
                </c:pt>
                <c:pt idx="104">
                  <c:v>31</c:v>
                </c:pt>
                <c:pt idx="105">
                  <c:v>34</c:v>
                </c:pt>
                <c:pt idx="106">
                  <c:v>27</c:v>
                </c:pt>
                <c:pt idx="107">
                  <c:v>27</c:v>
                </c:pt>
                <c:pt idx="108">
                  <c:v>29</c:v>
                </c:pt>
                <c:pt idx="109">
                  <c:v>26</c:v>
                </c:pt>
                <c:pt idx="110">
                  <c:v>27</c:v>
                </c:pt>
                <c:pt idx="111">
                  <c:v>33</c:v>
                </c:pt>
                <c:pt idx="112">
                  <c:v>29</c:v>
                </c:pt>
                <c:pt idx="113">
                  <c:v>27</c:v>
                </c:pt>
                <c:pt idx="114">
                  <c:v>23</c:v>
                </c:pt>
                <c:pt idx="115">
                  <c:v>40</c:v>
                </c:pt>
                <c:pt idx="116">
                  <c:v>35</c:v>
                </c:pt>
                <c:pt idx="117">
                  <c:v>32</c:v>
                </c:pt>
                <c:pt idx="118">
                  <c:v>32</c:v>
                </c:pt>
                <c:pt idx="119">
                  <c:v>38</c:v>
                </c:pt>
                <c:pt idx="120">
                  <c:v>34</c:v>
                </c:pt>
                <c:pt idx="121">
                  <c:v>25</c:v>
                </c:pt>
                <c:pt idx="122">
                  <c:v>39</c:v>
                </c:pt>
                <c:pt idx="123">
                  <c:v>38</c:v>
                </c:pt>
                <c:pt idx="124">
                  <c:v>36</c:v>
                </c:pt>
                <c:pt idx="125">
                  <c:v>49</c:v>
                </c:pt>
                <c:pt idx="126">
                  <c:v>37</c:v>
                </c:pt>
                <c:pt idx="127">
                  <c:v>44</c:v>
                </c:pt>
                <c:pt idx="128">
                  <c:v>71</c:v>
                </c:pt>
                <c:pt idx="129">
                  <c:v>74</c:v>
                </c:pt>
                <c:pt idx="130">
                  <c:v>73</c:v>
                </c:pt>
                <c:pt idx="131">
                  <c:v>73</c:v>
                </c:pt>
                <c:pt idx="132">
                  <c:v>81</c:v>
                </c:pt>
                <c:pt idx="133">
                  <c:v>73</c:v>
                </c:pt>
                <c:pt idx="134">
                  <c:v>73</c:v>
                </c:pt>
                <c:pt idx="135">
                  <c:v>70</c:v>
                </c:pt>
                <c:pt idx="136">
                  <c:v>68</c:v>
                </c:pt>
                <c:pt idx="137">
                  <c:v>70</c:v>
                </c:pt>
                <c:pt idx="138">
                  <c:v>65</c:v>
                </c:pt>
                <c:pt idx="139">
                  <c:v>64</c:v>
                </c:pt>
                <c:pt idx="140">
                  <c:v>70</c:v>
                </c:pt>
                <c:pt idx="141">
                  <c:v>65</c:v>
                </c:pt>
                <c:pt idx="142">
                  <c:v>64</c:v>
                </c:pt>
              </c:numCache>
            </c:numRef>
          </c:val>
        </c:ser>
        <c:marker val="1"/>
        <c:axId val="81654912"/>
        <c:axId val="81656448"/>
      </c:lineChart>
      <c:catAx>
        <c:axId val="81654912"/>
        <c:scaling>
          <c:orientation val="minMax"/>
        </c:scaling>
        <c:axPos val="b"/>
        <c:tickLblPos val="nextTo"/>
        <c:txPr>
          <a:bodyPr/>
          <a:lstStyle/>
          <a:p>
            <a:pPr>
              <a:defRPr sz="1300"/>
            </a:pPr>
            <a:endParaRPr lang="ru-RU"/>
          </a:p>
        </c:txPr>
        <c:crossAx val="81656448"/>
        <c:crosses val="autoZero"/>
        <c:auto val="1"/>
        <c:lblAlgn val="ctr"/>
        <c:lblOffset val="100"/>
        <c:tickLblSkip val="3"/>
        <c:tickMarkSkip val="3"/>
      </c:catAx>
      <c:valAx>
        <c:axId val="81656448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700"/>
            </a:pPr>
            <a:endParaRPr lang="ru-RU"/>
          </a:p>
        </c:txPr>
        <c:crossAx val="81654912"/>
        <c:crosses val="autoZero"/>
        <c:crossBetween val="midCat"/>
      </c:valAx>
    </c:plotArea>
    <c:legend>
      <c:legendPos val="b"/>
      <c:layout/>
      <c:txPr>
        <a:bodyPr/>
        <a:lstStyle/>
        <a:p>
          <a:pPr>
            <a:defRPr sz="1800"/>
          </a:pPr>
          <a:endParaRPr lang="ru-RU"/>
        </a:p>
      </c:txPr>
    </c:legend>
    <c:plotVisOnly val="1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4.4321477433831385E-2"/>
          <c:y val="3.2555269371109682E-2"/>
          <c:w val="0.93236356735337178"/>
          <c:h val="0.69356690078199823"/>
        </c:manualLayout>
      </c:layout>
      <c:lineChart>
        <c:grouping val="standard"/>
        <c:ser>
          <c:idx val="0"/>
          <c:order val="0"/>
          <c:tx>
            <c:strRef>
              <c:f>Лист1!$D$819</c:f>
              <c:strCache>
                <c:ptCount val="1"/>
                <c:pt idx="0">
                  <c:v>Good</c:v>
                </c:pt>
              </c:strCache>
            </c:strRef>
          </c:tx>
          <c:spPr>
            <a:ln w="50800"/>
          </c:spPr>
          <c:marker>
            <c:symbol val="none"/>
          </c:marker>
          <c:cat>
            <c:numRef>
              <c:f>Лист1!$E$818:$CQ$818</c:f>
              <c:numCache>
                <c:formatCode>[$-409]mmm\-yy;@</c:formatCode>
                <c:ptCount val="91"/>
                <c:pt idx="0">
                  <c:v>37956</c:v>
                </c:pt>
                <c:pt idx="1">
                  <c:v>37987</c:v>
                </c:pt>
                <c:pt idx="2">
                  <c:v>38018</c:v>
                </c:pt>
                <c:pt idx="3">
                  <c:v>38200</c:v>
                </c:pt>
                <c:pt idx="4">
                  <c:v>38353</c:v>
                </c:pt>
                <c:pt idx="5">
                  <c:v>38384</c:v>
                </c:pt>
                <c:pt idx="6">
                  <c:v>38412</c:v>
                </c:pt>
                <c:pt idx="7">
                  <c:v>38443</c:v>
                </c:pt>
                <c:pt idx="8">
                  <c:v>38473</c:v>
                </c:pt>
                <c:pt idx="9">
                  <c:v>38504</c:v>
                </c:pt>
                <c:pt idx="10">
                  <c:v>38534</c:v>
                </c:pt>
                <c:pt idx="11">
                  <c:v>38565</c:v>
                </c:pt>
                <c:pt idx="12">
                  <c:v>38596</c:v>
                </c:pt>
                <c:pt idx="13">
                  <c:v>38626</c:v>
                </c:pt>
                <c:pt idx="14">
                  <c:v>38657</c:v>
                </c:pt>
                <c:pt idx="15">
                  <c:v>38687</c:v>
                </c:pt>
                <c:pt idx="16">
                  <c:v>38718</c:v>
                </c:pt>
                <c:pt idx="17">
                  <c:v>38749</c:v>
                </c:pt>
                <c:pt idx="18">
                  <c:v>38777</c:v>
                </c:pt>
                <c:pt idx="19">
                  <c:v>38808</c:v>
                </c:pt>
                <c:pt idx="20">
                  <c:v>38838</c:v>
                </c:pt>
                <c:pt idx="21">
                  <c:v>38869</c:v>
                </c:pt>
                <c:pt idx="22">
                  <c:v>38899</c:v>
                </c:pt>
                <c:pt idx="23">
                  <c:v>38930</c:v>
                </c:pt>
                <c:pt idx="24">
                  <c:v>38961</c:v>
                </c:pt>
                <c:pt idx="25">
                  <c:v>38991</c:v>
                </c:pt>
                <c:pt idx="26">
                  <c:v>39022</c:v>
                </c:pt>
                <c:pt idx="27">
                  <c:v>39052</c:v>
                </c:pt>
                <c:pt idx="28">
                  <c:v>39083</c:v>
                </c:pt>
                <c:pt idx="29">
                  <c:v>39114</c:v>
                </c:pt>
                <c:pt idx="30">
                  <c:v>39142</c:v>
                </c:pt>
                <c:pt idx="31">
                  <c:v>39173</c:v>
                </c:pt>
                <c:pt idx="32">
                  <c:v>39203</c:v>
                </c:pt>
                <c:pt idx="33">
                  <c:v>39234</c:v>
                </c:pt>
                <c:pt idx="34">
                  <c:v>39264</c:v>
                </c:pt>
                <c:pt idx="35">
                  <c:v>39295</c:v>
                </c:pt>
                <c:pt idx="36">
                  <c:v>39356</c:v>
                </c:pt>
                <c:pt idx="37">
                  <c:v>39387</c:v>
                </c:pt>
                <c:pt idx="38">
                  <c:v>39417</c:v>
                </c:pt>
                <c:pt idx="39">
                  <c:v>39448</c:v>
                </c:pt>
                <c:pt idx="40">
                  <c:v>39479</c:v>
                </c:pt>
                <c:pt idx="41">
                  <c:v>39630</c:v>
                </c:pt>
                <c:pt idx="42">
                  <c:v>39692</c:v>
                </c:pt>
                <c:pt idx="43">
                  <c:v>39753</c:v>
                </c:pt>
                <c:pt idx="44">
                  <c:v>39814</c:v>
                </c:pt>
                <c:pt idx="45">
                  <c:v>39873</c:v>
                </c:pt>
                <c:pt idx="46">
                  <c:v>39934</c:v>
                </c:pt>
                <c:pt idx="47">
                  <c:v>39995</c:v>
                </c:pt>
                <c:pt idx="48">
                  <c:v>40057</c:v>
                </c:pt>
                <c:pt idx="49">
                  <c:v>40179</c:v>
                </c:pt>
                <c:pt idx="50">
                  <c:v>40238</c:v>
                </c:pt>
                <c:pt idx="51">
                  <c:v>40299</c:v>
                </c:pt>
                <c:pt idx="52">
                  <c:v>40360</c:v>
                </c:pt>
                <c:pt idx="53">
                  <c:v>40422</c:v>
                </c:pt>
                <c:pt idx="54">
                  <c:v>40483</c:v>
                </c:pt>
                <c:pt idx="55">
                  <c:v>40544</c:v>
                </c:pt>
                <c:pt idx="56">
                  <c:v>40603</c:v>
                </c:pt>
                <c:pt idx="57">
                  <c:v>40664</c:v>
                </c:pt>
                <c:pt idx="58">
                  <c:v>40725</c:v>
                </c:pt>
                <c:pt idx="59">
                  <c:v>40787</c:v>
                </c:pt>
                <c:pt idx="60">
                  <c:v>40848</c:v>
                </c:pt>
                <c:pt idx="61">
                  <c:v>40909</c:v>
                </c:pt>
                <c:pt idx="62">
                  <c:v>40969</c:v>
                </c:pt>
                <c:pt idx="63">
                  <c:v>41030</c:v>
                </c:pt>
                <c:pt idx="64">
                  <c:v>41091</c:v>
                </c:pt>
                <c:pt idx="65">
                  <c:v>41153</c:v>
                </c:pt>
                <c:pt idx="66">
                  <c:v>41214</c:v>
                </c:pt>
                <c:pt idx="67">
                  <c:v>41275</c:v>
                </c:pt>
                <c:pt idx="68">
                  <c:v>41334</c:v>
                </c:pt>
                <c:pt idx="69">
                  <c:v>41395</c:v>
                </c:pt>
                <c:pt idx="70">
                  <c:v>41456</c:v>
                </c:pt>
                <c:pt idx="71">
                  <c:v>41518</c:v>
                </c:pt>
                <c:pt idx="72">
                  <c:v>41609</c:v>
                </c:pt>
                <c:pt idx="73">
                  <c:v>41640</c:v>
                </c:pt>
                <c:pt idx="74">
                  <c:v>41699</c:v>
                </c:pt>
                <c:pt idx="75">
                  <c:v>41730</c:v>
                </c:pt>
                <c:pt idx="76">
                  <c:v>41760</c:v>
                </c:pt>
                <c:pt idx="77">
                  <c:v>41821</c:v>
                </c:pt>
                <c:pt idx="78">
                  <c:v>41883</c:v>
                </c:pt>
                <c:pt idx="79">
                  <c:v>41944</c:v>
                </c:pt>
                <c:pt idx="80">
                  <c:v>42005</c:v>
                </c:pt>
                <c:pt idx="81">
                  <c:v>42064</c:v>
                </c:pt>
                <c:pt idx="82">
                  <c:v>42125</c:v>
                </c:pt>
                <c:pt idx="83">
                  <c:v>42186</c:v>
                </c:pt>
                <c:pt idx="84">
                  <c:v>42248</c:v>
                </c:pt>
                <c:pt idx="85">
                  <c:v>42309</c:v>
                </c:pt>
                <c:pt idx="86">
                  <c:v>42370</c:v>
                </c:pt>
                <c:pt idx="87">
                  <c:v>42430</c:v>
                </c:pt>
                <c:pt idx="88">
                  <c:v>42491</c:v>
                </c:pt>
                <c:pt idx="89">
                  <c:v>42552</c:v>
                </c:pt>
                <c:pt idx="90">
                  <c:v>42614</c:v>
                </c:pt>
              </c:numCache>
            </c:numRef>
          </c:cat>
          <c:val>
            <c:numRef>
              <c:f>Лист1!$E$819:$CQ$819</c:f>
              <c:numCache>
                <c:formatCode>General</c:formatCode>
                <c:ptCount val="91"/>
                <c:pt idx="0">
                  <c:v>72</c:v>
                </c:pt>
                <c:pt idx="1">
                  <c:v>67</c:v>
                </c:pt>
                <c:pt idx="2">
                  <c:v>76</c:v>
                </c:pt>
                <c:pt idx="3">
                  <c:v>77</c:v>
                </c:pt>
                <c:pt idx="4">
                  <c:v>74</c:v>
                </c:pt>
                <c:pt idx="5">
                  <c:v>69</c:v>
                </c:pt>
                <c:pt idx="6">
                  <c:v>77</c:v>
                </c:pt>
                <c:pt idx="7">
                  <c:v>73</c:v>
                </c:pt>
                <c:pt idx="8">
                  <c:v>71</c:v>
                </c:pt>
                <c:pt idx="9">
                  <c:v>73</c:v>
                </c:pt>
                <c:pt idx="10">
                  <c:v>73</c:v>
                </c:pt>
                <c:pt idx="11">
                  <c:v>69</c:v>
                </c:pt>
                <c:pt idx="12">
                  <c:v>66</c:v>
                </c:pt>
                <c:pt idx="13">
                  <c:v>70</c:v>
                </c:pt>
                <c:pt idx="14">
                  <c:v>73</c:v>
                </c:pt>
                <c:pt idx="15">
                  <c:v>68</c:v>
                </c:pt>
                <c:pt idx="16">
                  <c:v>66</c:v>
                </c:pt>
                <c:pt idx="17">
                  <c:v>61</c:v>
                </c:pt>
                <c:pt idx="18">
                  <c:v>66</c:v>
                </c:pt>
                <c:pt idx="19">
                  <c:v>67</c:v>
                </c:pt>
                <c:pt idx="20">
                  <c:v>62</c:v>
                </c:pt>
                <c:pt idx="21">
                  <c:v>70</c:v>
                </c:pt>
                <c:pt idx="22">
                  <c:v>68</c:v>
                </c:pt>
                <c:pt idx="23">
                  <c:v>69</c:v>
                </c:pt>
                <c:pt idx="24">
                  <c:v>69</c:v>
                </c:pt>
                <c:pt idx="25">
                  <c:v>69</c:v>
                </c:pt>
                <c:pt idx="26">
                  <c:v>71</c:v>
                </c:pt>
                <c:pt idx="27">
                  <c:v>67</c:v>
                </c:pt>
                <c:pt idx="28">
                  <c:v>73</c:v>
                </c:pt>
                <c:pt idx="29">
                  <c:v>64</c:v>
                </c:pt>
                <c:pt idx="30">
                  <c:v>65</c:v>
                </c:pt>
                <c:pt idx="31">
                  <c:v>64</c:v>
                </c:pt>
                <c:pt idx="32">
                  <c:v>61</c:v>
                </c:pt>
                <c:pt idx="33">
                  <c:v>66</c:v>
                </c:pt>
                <c:pt idx="34">
                  <c:v>66</c:v>
                </c:pt>
                <c:pt idx="35">
                  <c:v>60</c:v>
                </c:pt>
                <c:pt idx="36">
                  <c:v>61</c:v>
                </c:pt>
                <c:pt idx="37">
                  <c:v>67</c:v>
                </c:pt>
                <c:pt idx="38">
                  <c:v>64</c:v>
                </c:pt>
                <c:pt idx="39">
                  <c:v>70</c:v>
                </c:pt>
                <c:pt idx="40">
                  <c:v>60</c:v>
                </c:pt>
                <c:pt idx="41">
                  <c:v>60</c:v>
                </c:pt>
                <c:pt idx="42">
                  <c:v>45</c:v>
                </c:pt>
                <c:pt idx="43">
                  <c:v>53</c:v>
                </c:pt>
                <c:pt idx="44">
                  <c:v>55</c:v>
                </c:pt>
                <c:pt idx="45">
                  <c:v>62</c:v>
                </c:pt>
                <c:pt idx="46">
                  <c:v>57</c:v>
                </c:pt>
                <c:pt idx="47">
                  <c:v>61</c:v>
                </c:pt>
                <c:pt idx="48">
                  <c:v>63</c:v>
                </c:pt>
                <c:pt idx="49">
                  <c:v>64</c:v>
                </c:pt>
                <c:pt idx="50">
                  <c:v>62</c:v>
                </c:pt>
                <c:pt idx="51">
                  <c:v>68</c:v>
                </c:pt>
                <c:pt idx="52">
                  <c:v>66</c:v>
                </c:pt>
                <c:pt idx="53">
                  <c:v>67</c:v>
                </c:pt>
                <c:pt idx="54">
                  <c:v>72</c:v>
                </c:pt>
                <c:pt idx="55">
                  <c:v>69</c:v>
                </c:pt>
                <c:pt idx="56">
                  <c:v>62</c:v>
                </c:pt>
                <c:pt idx="57">
                  <c:v>63</c:v>
                </c:pt>
                <c:pt idx="58">
                  <c:v>66</c:v>
                </c:pt>
                <c:pt idx="59">
                  <c:v>67</c:v>
                </c:pt>
                <c:pt idx="60">
                  <c:v>71</c:v>
                </c:pt>
                <c:pt idx="61">
                  <c:v>56</c:v>
                </c:pt>
                <c:pt idx="62">
                  <c:v>60</c:v>
                </c:pt>
                <c:pt idx="63">
                  <c:v>64</c:v>
                </c:pt>
                <c:pt idx="64">
                  <c:v>65</c:v>
                </c:pt>
                <c:pt idx="65">
                  <c:v>64</c:v>
                </c:pt>
                <c:pt idx="66">
                  <c:v>60</c:v>
                </c:pt>
                <c:pt idx="67">
                  <c:v>64</c:v>
                </c:pt>
                <c:pt idx="68">
                  <c:v>59</c:v>
                </c:pt>
                <c:pt idx="69">
                  <c:v>61</c:v>
                </c:pt>
                <c:pt idx="70">
                  <c:v>64</c:v>
                </c:pt>
                <c:pt idx="71">
                  <c:v>56</c:v>
                </c:pt>
                <c:pt idx="72">
                  <c:v>54</c:v>
                </c:pt>
                <c:pt idx="73">
                  <c:v>51</c:v>
                </c:pt>
                <c:pt idx="74">
                  <c:v>45</c:v>
                </c:pt>
                <c:pt idx="75">
                  <c:v>33</c:v>
                </c:pt>
                <c:pt idx="76">
                  <c:v>25</c:v>
                </c:pt>
                <c:pt idx="77">
                  <c:v>27</c:v>
                </c:pt>
                <c:pt idx="78">
                  <c:v>19</c:v>
                </c:pt>
                <c:pt idx="79">
                  <c:v>25</c:v>
                </c:pt>
                <c:pt idx="80">
                  <c:v>20</c:v>
                </c:pt>
                <c:pt idx="81">
                  <c:v>25</c:v>
                </c:pt>
                <c:pt idx="82">
                  <c:v>26</c:v>
                </c:pt>
                <c:pt idx="83">
                  <c:v>26</c:v>
                </c:pt>
                <c:pt idx="84">
                  <c:v>25</c:v>
                </c:pt>
                <c:pt idx="85">
                  <c:v>29</c:v>
                </c:pt>
                <c:pt idx="86">
                  <c:v>27</c:v>
                </c:pt>
                <c:pt idx="87">
                  <c:v>28</c:v>
                </c:pt>
                <c:pt idx="88">
                  <c:v>25</c:v>
                </c:pt>
                <c:pt idx="89">
                  <c:v>29</c:v>
                </c:pt>
                <c:pt idx="90">
                  <c:v>27</c:v>
                </c:pt>
              </c:numCache>
            </c:numRef>
          </c:val>
        </c:ser>
        <c:ser>
          <c:idx val="1"/>
          <c:order val="1"/>
          <c:tx>
            <c:strRef>
              <c:f>Лист1!$D$820</c:f>
              <c:strCache>
                <c:ptCount val="1"/>
                <c:pt idx="0">
                  <c:v>Bad</c:v>
                </c:pt>
              </c:strCache>
            </c:strRef>
          </c:tx>
          <c:spPr>
            <a:ln w="50800"/>
          </c:spPr>
          <c:marker>
            <c:symbol val="none"/>
          </c:marker>
          <c:cat>
            <c:numRef>
              <c:f>Лист1!$E$818:$CQ$818</c:f>
              <c:numCache>
                <c:formatCode>[$-409]mmm\-yy;@</c:formatCode>
                <c:ptCount val="91"/>
                <c:pt idx="0">
                  <c:v>37956</c:v>
                </c:pt>
                <c:pt idx="1">
                  <c:v>37987</c:v>
                </c:pt>
                <c:pt idx="2">
                  <c:v>38018</c:v>
                </c:pt>
                <c:pt idx="3">
                  <c:v>38200</c:v>
                </c:pt>
                <c:pt idx="4">
                  <c:v>38353</c:v>
                </c:pt>
                <c:pt idx="5">
                  <c:v>38384</c:v>
                </c:pt>
                <c:pt idx="6">
                  <c:v>38412</c:v>
                </c:pt>
                <c:pt idx="7">
                  <c:v>38443</c:v>
                </c:pt>
                <c:pt idx="8">
                  <c:v>38473</c:v>
                </c:pt>
                <c:pt idx="9">
                  <c:v>38504</c:v>
                </c:pt>
                <c:pt idx="10">
                  <c:v>38534</c:v>
                </c:pt>
                <c:pt idx="11">
                  <c:v>38565</c:v>
                </c:pt>
                <c:pt idx="12">
                  <c:v>38596</c:v>
                </c:pt>
                <c:pt idx="13">
                  <c:v>38626</c:v>
                </c:pt>
                <c:pt idx="14">
                  <c:v>38657</c:v>
                </c:pt>
                <c:pt idx="15">
                  <c:v>38687</c:v>
                </c:pt>
                <c:pt idx="16">
                  <c:v>38718</c:v>
                </c:pt>
                <c:pt idx="17">
                  <c:v>38749</c:v>
                </c:pt>
                <c:pt idx="18">
                  <c:v>38777</c:v>
                </c:pt>
                <c:pt idx="19">
                  <c:v>38808</c:v>
                </c:pt>
                <c:pt idx="20">
                  <c:v>38838</c:v>
                </c:pt>
                <c:pt idx="21">
                  <c:v>38869</c:v>
                </c:pt>
                <c:pt idx="22">
                  <c:v>38899</c:v>
                </c:pt>
                <c:pt idx="23">
                  <c:v>38930</c:v>
                </c:pt>
                <c:pt idx="24">
                  <c:v>38961</c:v>
                </c:pt>
                <c:pt idx="25">
                  <c:v>38991</c:v>
                </c:pt>
                <c:pt idx="26">
                  <c:v>39022</c:v>
                </c:pt>
                <c:pt idx="27">
                  <c:v>39052</c:v>
                </c:pt>
                <c:pt idx="28">
                  <c:v>39083</c:v>
                </c:pt>
                <c:pt idx="29">
                  <c:v>39114</c:v>
                </c:pt>
                <c:pt idx="30">
                  <c:v>39142</c:v>
                </c:pt>
                <c:pt idx="31">
                  <c:v>39173</c:v>
                </c:pt>
                <c:pt idx="32">
                  <c:v>39203</c:v>
                </c:pt>
                <c:pt idx="33">
                  <c:v>39234</c:v>
                </c:pt>
                <c:pt idx="34">
                  <c:v>39264</c:v>
                </c:pt>
                <c:pt idx="35">
                  <c:v>39295</c:v>
                </c:pt>
                <c:pt idx="36">
                  <c:v>39356</c:v>
                </c:pt>
                <c:pt idx="37">
                  <c:v>39387</c:v>
                </c:pt>
                <c:pt idx="38">
                  <c:v>39417</c:v>
                </c:pt>
                <c:pt idx="39">
                  <c:v>39448</c:v>
                </c:pt>
                <c:pt idx="40">
                  <c:v>39479</c:v>
                </c:pt>
                <c:pt idx="41">
                  <c:v>39630</c:v>
                </c:pt>
                <c:pt idx="42">
                  <c:v>39692</c:v>
                </c:pt>
                <c:pt idx="43">
                  <c:v>39753</c:v>
                </c:pt>
                <c:pt idx="44">
                  <c:v>39814</c:v>
                </c:pt>
                <c:pt idx="45">
                  <c:v>39873</c:v>
                </c:pt>
                <c:pt idx="46">
                  <c:v>39934</c:v>
                </c:pt>
                <c:pt idx="47">
                  <c:v>39995</c:v>
                </c:pt>
                <c:pt idx="48">
                  <c:v>40057</c:v>
                </c:pt>
                <c:pt idx="49">
                  <c:v>40179</c:v>
                </c:pt>
                <c:pt idx="50">
                  <c:v>40238</c:v>
                </c:pt>
                <c:pt idx="51">
                  <c:v>40299</c:v>
                </c:pt>
                <c:pt idx="52">
                  <c:v>40360</c:v>
                </c:pt>
                <c:pt idx="53">
                  <c:v>40422</c:v>
                </c:pt>
                <c:pt idx="54">
                  <c:v>40483</c:v>
                </c:pt>
                <c:pt idx="55">
                  <c:v>40544</c:v>
                </c:pt>
                <c:pt idx="56">
                  <c:v>40603</c:v>
                </c:pt>
                <c:pt idx="57">
                  <c:v>40664</c:v>
                </c:pt>
                <c:pt idx="58">
                  <c:v>40725</c:v>
                </c:pt>
                <c:pt idx="59">
                  <c:v>40787</c:v>
                </c:pt>
                <c:pt idx="60">
                  <c:v>40848</c:v>
                </c:pt>
                <c:pt idx="61">
                  <c:v>40909</c:v>
                </c:pt>
                <c:pt idx="62">
                  <c:v>40969</c:v>
                </c:pt>
                <c:pt idx="63">
                  <c:v>41030</c:v>
                </c:pt>
                <c:pt idx="64">
                  <c:v>41091</c:v>
                </c:pt>
                <c:pt idx="65">
                  <c:v>41153</c:v>
                </c:pt>
                <c:pt idx="66">
                  <c:v>41214</c:v>
                </c:pt>
                <c:pt idx="67">
                  <c:v>41275</c:v>
                </c:pt>
                <c:pt idx="68">
                  <c:v>41334</c:v>
                </c:pt>
                <c:pt idx="69">
                  <c:v>41395</c:v>
                </c:pt>
                <c:pt idx="70">
                  <c:v>41456</c:v>
                </c:pt>
                <c:pt idx="71">
                  <c:v>41518</c:v>
                </c:pt>
                <c:pt idx="72">
                  <c:v>41609</c:v>
                </c:pt>
                <c:pt idx="73">
                  <c:v>41640</c:v>
                </c:pt>
                <c:pt idx="74">
                  <c:v>41699</c:v>
                </c:pt>
                <c:pt idx="75">
                  <c:v>41730</c:v>
                </c:pt>
                <c:pt idx="76">
                  <c:v>41760</c:v>
                </c:pt>
                <c:pt idx="77">
                  <c:v>41821</c:v>
                </c:pt>
                <c:pt idx="78">
                  <c:v>41883</c:v>
                </c:pt>
                <c:pt idx="79">
                  <c:v>41944</c:v>
                </c:pt>
                <c:pt idx="80">
                  <c:v>42005</c:v>
                </c:pt>
                <c:pt idx="81">
                  <c:v>42064</c:v>
                </c:pt>
                <c:pt idx="82">
                  <c:v>42125</c:v>
                </c:pt>
                <c:pt idx="83">
                  <c:v>42186</c:v>
                </c:pt>
                <c:pt idx="84">
                  <c:v>42248</c:v>
                </c:pt>
                <c:pt idx="85">
                  <c:v>42309</c:v>
                </c:pt>
                <c:pt idx="86">
                  <c:v>42370</c:v>
                </c:pt>
                <c:pt idx="87">
                  <c:v>42430</c:v>
                </c:pt>
                <c:pt idx="88">
                  <c:v>42491</c:v>
                </c:pt>
                <c:pt idx="89">
                  <c:v>42552</c:v>
                </c:pt>
                <c:pt idx="90">
                  <c:v>42614</c:v>
                </c:pt>
              </c:numCache>
            </c:numRef>
          </c:cat>
          <c:val>
            <c:numRef>
              <c:f>Лист1!$E$820:$CQ$820</c:f>
              <c:numCache>
                <c:formatCode>General</c:formatCode>
                <c:ptCount val="91"/>
                <c:pt idx="0">
                  <c:v>11</c:v>
                </c:pt>
                <c:pt idx="1">
                  <c:v>17</c:v>
                </c:pt>
                <c:pt idx="2">
                  <c:v>13</c:v>
                </c:pt>
                <c:pt idx="3">
                  <c:v>13</c:v>
                </c:pt>
                <c:pt idx="4">
                  <c:v>14</c:v>
                </c:pt>
                <c:pt idx="5">
                  <c:v>18</c:v>
                </c:pt>
                <c:pt idx="6">
                  <c:v>14</c:v>
                </c:pt>
                <c:pt idx="7">
                  <c:v>15</c:v>
                </c:pt>
                <c:pt idx="8">
                  <c:v>15</c:v>
                </c:pt>
                <c:pt idx="9">
                  <c:v>13</c:v>
                </c:pt>
                <c:pt idx="10">
                  <c:v>15</c:v>
                </c:pt>
                <c:pt idx="11">
                  <c:v>13</c:v>
                </c:pt>
                <c:pt idx="12">
                  <c:v>16</c:v>
                </c:pt>
                <c:pt idx="13">
                  <c:v>15</c:v>
                </c:pt>
                <c:pt idx="14">
                  <c:v>13</c:v>
                </c:pt>
                <c:pt idx="15">
                  <c:v>17</c:v>
                </c:pt>
                <c:pt idx="16">
                  <c:v>15</c:v>
                </c:pt>
                <c:pt idx="17">
                  <c:v>20</c:v>
                </c:pt>
                <c:pt idx="18">
                  <c:v>17</c:v>
                </c:pt>
                <c:pt idx="19">
                  <c:v>18</c:v>
                </c:pt>
                <c:pt idx="20">
                  <c:v>20</c:v>
                </c:pt>
                <c:pt idx="21">
                  <c:v>14</c:v>
                </c:pt>
                <c:pt idx="22">
                  <c:v>16</c:v>
                </c:pt>
                <c:pt idx="23">
                  <c:v>14</c:v>
                </c:pt>
                <c:pt idx="24">
                  <c:v>17</c:v>
                </c:pt>
                <c:pt idx="25">
                  <c:v>16</c:v>
                </c:pt>
                <c:pt idx="26">
                  <c:v>12</c:v>
                </c:pt>
                <c:pt idx="27">
                  <c:v>15</c:v>
                </c:pt>
                <c:pt idx="28">
                  <c:v>15</c:v>
                </c:pt>
                <c:pt idx="29">
                  <c:v>19</c:v>
                </c:pt>
                <c:pt idx="30">
                  <c:v>20</c:v>
                </c:pt>
                <c:pt idx="31">
                  <c:v>19</c:v>
                </c:pt>
                <c:pt idx="32">
                  <c:v>20</c:v>
                </c:pt>
                <c:pt idx="33">
                  <c:v>19</c:v>
                </c:pt>
                <c:pt idx="34">
                  <c:v>20</c:v>
                </c:pt>
                <c:pt idx="35">
                  <c:v>21</c:v>
                </c:pt>
                <c:pt idx="36">
                  <c:v>22</c:v>
                </c:pt>
                <c:pt idx="37">
                  <c:v>16</c:v>
                </c:pt>
                <c:pt idx="38">
                  <c:v>21</c:v>
                </c:pt>
                <c:pt idx="39">
                  <c:v>17</c:v>
                </c:pt>
                <c:pt idx="40">
                  <c:v>20</c:v>
                </c:pt>
                <c:pt idx="41">
                  <c:v>25</c:v>
                </c:pt>
                <c:pt idx="42">
                  <c:v>39</c:v>
                </c:pt>
                <c:pt idx="43">
                  <c:v>27</c:v>
                </c:pt>
                <c:pt idx="44">
                  <c:v>27</c:v>
                </c:pt>
                <c:pt idx="45">
                  <c:v>20</c:v>
                </c:pt>
                <c:pt idx="46">
                  <c:v>23</c:v>
                </c:pt>
                <c:pt idx="47">
                  <c:v>22</c:v>
                </c:pt>
                <c:pt idx="48">
                  <c:v>19</c:v>
                </c:pt>
                <c:pt idx="49">
                  <c:v>19</c:v>
                </c:pt>
                <c:pt idx="50">
                  <c:v>21</c:v>
                </c:pt>
                <c:pt idx="51">
                  <c:v>16</c:v>
                </c:pt>
                <c:pt idx="52">
                  <c:v>17</c:v>
                </c:pt>
                <c:pt idx="53">
                  <c:v>16</c:v>
                </c:pt>
                <c:pt idx="54">
                  <c:v>14</c:v>
                </c:pt>
                <c:pt idx="55">
                  <c:v>16</c:v>
                </c:pt>
                <c:pt idx="56">
                  <c:v>22</c:v>
                </c:pt>
                <c:pt idx="57">
                  <c:v>21</c:v>
                </c:pt>
                <c:pt idx="58">
                  <c:v>19</c:v>
                </c:pt>
                <c:pt idx="59">
                  <c:v>18</c:v>
                </c:pt>
                <c:pt idx="60">
                  <c:v>14</c:v>
                </c:pt>
                <c:pt idx="61">
                  <c:v>25</c:v>
                </c:pt>
                <c:pt idx="62">
                  <c:v>20</c:v>
                </c:pt>
                <c:pt idx="63">
                  <c:v>18</c:v>
                </c:pt>
                <c:pt idx="64">
                  <c:v>20</c:v>
                </c:pt>
                <c:pt idx="65">
                  <c:v>18</c:v>
                </c:pt>
                <c:pt idx="66">
                  <c:v>23</c:v>
                </c:pt>
                <c:pt idx="67">
                  <c:v>21</c:v>
                </c:pt>
                <c:pt idx="68">
                  <c:v>25</c:v>
                </c:pt>
                <c:pt idx="69">
                  <c:v>23</c:v>
                </c:pt>
                <c:pt idx="70">
                  <c:v>24</c:v>
                </c:pt>
                <c:pt idx="71">
                  <c:v>29</c:v>
                </c:pt>
                <c:pt idx="72">
                  <c:v>28</c:v>
                </c:pt>
                <c:pt idx="73">
                  <c:v>34</c:v>
                </c:pt>
                <c:pt idx="74">
                  <c:v>41</c:v>
                </c:pt>
                <c:pt idx="75">
                  <c:v>53</c:v>
                </c:pt>
                <c:pt idx="76">
                  <c:v>60</c:v>
                </c:pt>
                <c:pt idx="77">
                  <c:v>60</c:v>
                </c:pt>
                <c:pt idx="78">
                  <c:v>68</c:v>
                </c:pt>
                <c:pt idx="79">
                  <c:v>63</c:v>
                </c:pt>
                <c:pt idx="80">
                  <c:v>71</c:v>
                </c:pt>
                <c:pt idx="81">
                  <c:v>64</c:v>
                </c:pt>
                <c:pt idx="82">
                  <c:v>59</c:v>
                </c:pt>
                <c:pt idx="83">
                  <c:v>62</c:v>
                </c:pt>
                <c:pt idx="84">
                  <c:v>60</c:v>
                </c:pt>
                <c:pt idx="85">
                  <c:v>60</c:v>
                </c:pt>
                <c:pt idx="86">
                  <c:v>58</c:v>
                </c:pt>
                <c:pt idx="87">
                  <c:v>60</c:v>
                </c:pt>
                <c:pt idx="88">
                  <c:v>62</c:v>
                </c:pt>
                <c:pt idx="89">
                  <c:v>61</c:v>
                </c:pt>
                <c:pt idx="90">
                  <c:v>58</c:v>
                </c:pt>
              </c:numCache>
            </c:numRef>
          </c:val>
        </c:ser>
        <c:marker val="1"/>
        <c:axId val="81293696"/>
        <c:axId val="81295232"/>
      </c:lineChart>
      <c:dateAx>
        <c:axId val="81293696"/>
        <c:scaling>
          <c:orientation val="minMax"/>
          <c:max val="42614"/>
          <c:min val="37956"/>
        </c:scaling>
        <c:axPos val="b"/>
        <c:numFmt formatCode="[$-409]mmm\-yy;@" sourceLinked="1"/>
        <c:tickLblPos val="nextTo"/>
        <c:txPr>
          <a:bodyPr/>
          <a:lstStyle/>
          <a:p>
            <a:pPr>
              <a:defRPr sz="1300"/>
            </a:pPr>
            <a:endParaRPr lang="ru-RU"/>
          </a:p>
        </c:txPr>
        <c:crossAx val="81295232"/>
        <c:crosses val="autoZero"/>
        <c:auto val="1"/>
        <c:lblOffset val="100"/>
        <c:majorUnit val="3"/>
        <c:majorTimeUnit val="months"/>
      </c:dateAx>
      <c:valAx>
        <c:axId val="81295232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81293696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sz="1800"/>
          </a:pPr>
          <a:endParaRPr lang="ru-RU"/>
        </a:p>
      </c:txPr>
    </c:legend>
    <c:plotVisOnly val="1"/>
  </c:chart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0.97561</cdr:x>
      <cdr:y>0.65517</cdr:y>
    </cdr:from>
    <cdr:to>
      <cdr:x>1</cdr:x>
      <cdr:y>0.81034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572560" y="2714644"/>
          <a:ext cx="214314" cy="6429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square" rtlCol="0"/>
        <a:lstStyle xmlns:a="http://schemas.openxmlformats.org/drawingml/2006/main"/>
        <a:p xmlns:a="http://schemas.openxmlformats.org/drawingml/2006/main">
          <a:r>
            <a:rPr lang="en-US" sz="1300" dirty="0" smtClean="0"/>
            <a:t>Sep-16</a:t>
          </a:r>
          <a:endParaRPr lang="ru-RU" sz="13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0.15348</cdr:x>
      <cdr:y>0.01808</cdr:y>
    </cdr:from>
    <cdr:to>
      <cdr:x>0.9497</cdr:x>
      <cdr:y>0.18231</cdr:y>
    </cdr:to>
    <cdr:sp macro="" textlink="">
      <cdr:nvSpPr>
        <cdr:cNvPr id="3" name="Rectangle 2"/>
        <cdr:cNvSpPr/>
      </cdr:nvSpPr>
      <cdr:spPr>
        <a:xfrm xmlns:a="http://schemas.openxmlformats.org/drawingml/2006/main">
          <a:off x="1304755" y="103027"/>
          <a:ext cx="6768752" cy="936104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  <a:ln xmlns:a="http://schemas.openxmlformats.org/drawingml/2006/main">
          <a:solidFill>
            <a:schemeClr val="bg1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u-RU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C51C03-58DC-48DC-941C-89439EA4363D}" type="datetimeFigureOut">
              <a:rPr lang="ru-RU" smtClean="0"/>
              <a:pPr/>
              <a:t>22.11.2016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A6D18B-A799-4BC4-80E6-39A4EED534F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053A50-6857-4EFB-AB1D-DCF9AC1DA0E1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858400-E3CA-4329-9632-CBC0991BA6DF}" type="slidenum">
              <a:rPr lang="ru-RU" smtClean="0"/>
              <a:pPr/>
              <a:t>22</a:t>
            </a:fld>
            <a:endParaRPr lang="ru-RU"/>
          </a:p>
        </p:txBody>
      </p:sp>
      <p:sp>
        <p:nvSpPr>
          <p:cNvPr id="39939" name="Rectangle 7"/>
          <p:cNvSpPr txBox="1">
            <a:spLocks noGrp="1" noChangeArrowheads="1"/>
          </p:cNvSpPr>
          <p:nvPr/>
        </p:nvSpPr>
        <p:spPr bwMode="auto">
          <a:xfrm>
            <a:off x="3884614" y="8685214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6C12ED0-8D6D-41A6-AA93-BAE8F670E64B}" type="slidenum">
              <a:rPr lang="ru-RU" sz="1200"/>
              <a:pPr algn="r"/>
              <a:t>22</a:t>
            </a:fld>
            <a:endParaRPr lang="ru-RU" sz="1200"/>
          </a:p>
        </p:txBody>
      </p:sp>
      <p:sp>
        <p:nvSpPr>
          <p:cNvPr id="3994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41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/>
          </a:p>
        </p:txBody>
      </p:sp>
      <p:sp>
        <p:nvSpPr>
          <p:cNvPr id="4" name="Номер слайда 3"/>
          <p:cNvSpPr txBox="1">
            <a:spLocks noGrp="1"/>
          </p:cNvSpPr>
          <p:nvPr/>
        </p:nvSpPr>
        <p:spPr>
          <a:xfrm>
            <a:off x="3884614" y="8685214"/>
            <a:ext cx="2971800" cy="457200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8AAFD243-598C-423D-B569-A48DBF2694EF}" type="slidenum">
              <a:rPr lang="de-DE" sz="1200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22</a:t>
            </a:fld>
            <a:endParaRPr lang="de-DE" sz="120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053A50-6857-4EFB-AB1D-DCF9AC1DA0E1}" type="slidenum">
              <a:rPr lang="ru-RU" smtClean="0"/>
              <a:pPr/>
              <a:t>25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053A50-6857-4EFB-AB1D-DCF9AC1DA0E1}" type="slidenum">
              <a:rPr lang="ru-RU" smtClean="0"/>
              <a:pPr/>
              <a:t>30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053A50-6857-4EFB-AB1D-DCF9AC1DA0E1}" type="slidenum">
              <a:rPr lang="ru-RU" smtClean="0"/>
              <a:pPr/>
              <a:t>37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053A50-6857-4EFB-AB1D-DCF9AC1DA0E1}" type="slidenum">
              <a:rPr lang="ru-RU" smtClean="0"/>
              <a:pPr/>
              <a:t>38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EC47D-E443-429F-889F-B042CBBE25CC}" type="datetimeFigureOut">
              <a:rPr lang="ru-RU" smtClean="0"/>
              <a:pPr/>
              <a:t>22.11.2016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04F08-2100-459C-BE38-0C6C229D86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EC47D-E443-429F-889F-B042CBBE25CC}" type="datetimeFigureOut">
              <a:rPr lang="ru-RU" smtClean="0"/>
              <a:pPr/>
              <a:t>22.11.2016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04F08-2100-459C-BE38-0C6C229D86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EC47D-E443-429F-889F-B042CBBE25CC}" type="datetimeFigureOut">
              <a:rPr lang="ru-RU" smtClean="0"/>
              <a:pPr/>
              <a:t>22.11.2016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04F08-2100-459C-BE38-0C6C229D86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11/22/2016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EC47D-E443-429F-889F-B042CBBE25CC}" type="datetimeFigureOut">
              <a:rPr lang="ru-RU" smtClean="0"/>
              <a:pPr/>
              <a:t>22.11.2016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04F08-2100-459C-BE38-0C6C229D86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EC47D-E443-429F-889F-B042CBBE25CC}" type="datetimeFigureOut">
              <a:rPr lang="ru-RU" smtClean="0"/>
              <a:pPr/>
              <a:t>22.11.2016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04F08-2100-459C-BE38-0C6C229D86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EC47D-E443-429F-889F-B042CBBE25CC}" type="datetimeFigureOut">
              <a:rPr lang="ru-RU" smtClean="0"/>
              <a:pPr/>
              <a:t>22.11.2016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04F08-2100-459C-BE38-0C6C229D86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EC47D-E443-429F-889F-B042CBBE25CC}" type="datetimeFigureOut">
              <a:rPr lang="ru-RU" smtClean="0"/>
              <a:pPr/>
              <a:t>22.11.2016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04F08-2100-459C-BE38-0C6C229D86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EC47D-E443-429F-889F-B042CBBE25CC}" type="datetimeFigureOut">
              <a:rPr lang="ru-RU" smtClean="0"/>
              <a:pPr/>
              <a:t>22.11.2016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04F08-2100-459C-BE38-0C6C229D86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EC47D-E443-429F-889F-B042CBBE25CC}" type="datetimeFigureOut">
              <a:rPr lang="ru-RU" smtClean="0"/>
              <a:pPr/>
              <a:t>22.11.2016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04F08-2100-459C-BE38-0C6C229D86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EC47D-E443-429F-889F-B042CBBE25CC}" type="datetimeFigureOut">
              <a:rPr lang="ru-RU" smtClean="0"/>
              <a:pPr/>
              <a:t>22.11.2016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04F08-2100-459C-BE38-0C6C229D86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EC47D-E443-429F-889F-B042CBBE25CC}" type="datetimeFigureOut">
              <a:rPr lang="ru-RU" smtClean="0"/>
              <a:pPr/>
              <a:t>22.11.2016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04F08-2100-459C-BE38-0C6C229D864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8EC47D-E443-429F-889F-B042CBBE25CC}" type="datetimeFigureOut">
              <a:rPr lang="ru-RU" smtClean="0"/>
              <a:pPr/>
              <a:t>22.11.2016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904F08-2100-459C-BE38-0C6C229D864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Microsoft_Office_Excel_97-20032.xls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Microsoft_Office_Excel_97-20033.xls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Microsoft_Office_Excel_97-20031.xls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57158" y="2214554"/>
            <a:ext cx="8429684" cy="135732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Public opinion in Russia</a:t>
            </a:r>
            <a:br>
              <a:rPr lang="en-US" b="1" dirty="0" smtClean="0"/>
            </a:br>
            <a:r>
              <a:rPr lang="en-US" b="1" dirty="0" smtClean="0"/>
              <a:t> under the authoritarian regime 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1800" b="1" dirty="0" smtClean="0"/>
              <a:t>November, 2016 </a:t>
            </a:r>
            <a:endParaRPr lang="ru-RU" sz="1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00034" y="548680"/>
            <a:ext cx="8229600" cy="936104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900" b="1" dirty="0" smtClean="0"/>
              <a:t>Одобрение деятельности Правительства  </a:t>
            </a:r>
          </a:p>
        </p:txBody>
      </p:sp>
      <p:sp>
        <p:nvSpPr>
          <p:cNvPr id="5" name="Номер слайда 4"/>
          <p:cNvSpPr txBox="1">
            <a:spLocks noGrp="1"/>
          </p:cNvSpPr>
          <p:nvPr/>
        </p:nvSpPr>
        <p:spPr>
          <a:xfrm>
            <a:off x="8172450" y="6453188"/>
            <a:ext cx="647700" cy="2889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8DB5C9F7-CA93-4168-BE98-BE52F6AB6B91}" type="slidenum">
              <a:rPr lang="de-DE" sz="1200" cap="all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10</a:t>
            </a:fld>
            <a:endParaRPr lang="de-DE" sz="1200" cap="all">
              <a:latin typeface="+mn-lt"/>
              <a:cs typeface="+mn-cs"/>
            </a:endParaRPr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142844" y="928670"/>
          <a:ext cx="8786874" cy="5715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835696" y="188640"/>
            <a:ext cx="6696744" cy="1368152"/>
          </a:xfrm>
        </p:spPr>
        <p:txBody>
          <a:bodyPr rtlCol="0">
            <a:normAutofit fontScale="90000"/>
          </a:bodyPr>
          <a:lstStyle/>
          <a:p>
            <a:pPr algn="ctr">
              <a:defRPr/>
            </a:pP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3700" b="1" dirty="0" smtClean="0"/>
              <a:t>ОДОБРЕНИЕ ДЕЯТЕЛЬНОСТИ  </a:t>
            </a:r>
            <a:r>
              <a:rPr lang="ru-RU" sz="3100" b="1" dirty="0" smtClean="0"/>
              <a:t>ГОСУДАРСТВЕННОЙ</a:t>
            </a:r>
            <a:r>
              <a:rPr lang="ru-RU" sz="3700" b="1" dirty="0" smtClean="0"/>
              <a:t> ДУМЫ </a:t>
            </a:r>
          </a:p>
        </p:txBody>
      </p:sp>
      <p:sp>
        <p:nvSpPr>
          <p:cNvPr id="5" name="Номер слайда 4"/>
          <p:cNvSpPr txBox="1">
            <a:spLocks noGrp="1"/>
          </p:cNvSpPr>
          <p:nvPr/>
        </p:nvSpPr>
        <p:spPr>
          <a:xfrm>
            <a:off x="8172450" y="6453188"/>
            <a:ext cx="647700" cy="2889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68062A69-CBD5-4AF8-AB36-27B28519FF7E}" type="slidenum">
              <a:rPr lang="de-DE" sz="1200" cap="all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11</a:t>
            </a:fld>
            <a:endParaRPr lang="de-DE" sz="1200" cap="all">
              <a:latin typeface="+mn-lt"/>
              <a:cs typeface="+mn-cs"/>
            </a:endParaRPr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143423" y="1700809"/>
          <a:ext cx="8749057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Box 11"/>
          <p:cNvSpPr txBox="1"/>
          <p:nvPr/>
        </p:nvSpPr>
        <p:spPr>
          <a:xfrm>
            <a:off x="2643174" y="1643050"/>
            <a:ext cx="571504" cy="4357718"/>
          </a:xfrm>
          <a:prstGeom prst="rect">
            <a:avLst/>
          </a:prstGeom>
          <a:solidFill>
            <a:schemeClr val="accent1">
              <a:lumMod val="20000"/>
              <a:lumOff val="80000"/>
              <a:alpha val="46000"/>
            </a:schemeClr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1100"/>
          </a:p>
        </p:txBody>
      </p:sp>
      <p:sp>
        <p:nvSpPr>
          <p:cNvPr id="11" name="TextBox 1"/>
          <p:cNvSpPr txBox="1"/>
          <p:nvPr/>
        </p:nvSpPr>
        <p:spPr>
          <a:xfrm>
            <a:off x="6215074" y="6286520"/>
            <a:ext cx="300431" cy="2143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ru-RU" sz="1100"/>
          </a:p>
        </p:txBody>
      </p:sp>
      <p:sp>
        <p:nvSpPr>
          <p:cNvPr id="12" name="Прямоугольник 11"/>
          <p:cNvSpPr/>
          <p:nvPr/>
        </p:nvSpPr>
        <p:spPr>
          <a:xfrm>
            <a:off x="6500826" y="6215082"/>
            <a:ext cx="1214446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500" b="1" dirty="0" smtClean="0"/>
              <a:t>Нет данных </a:t>
            </a:r>
            <a:endParaRPr lang="ru-RU" sz="15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857224" y="1071546"/>
            <a:ext cx="750099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b="1" dirty="0" smtClean="0">
                <a:solidFill>
                  <a:schemeClr val="tx2"/>
                </a:solidFill>
                <a:latin typeface="+mn-lt"/>
              </a:rPr>
              <a:t>INDEX OF ATTITUDE TO THE USA AND THE EU </a:t>
            </a:r>
            <a:endParaRPr lang="ru-RU" sz="3000" b="1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143372" y="6000768"/>
            <a:ext cx="9989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N=1600</a:t>
            </a:r>
            <a:endParaRPr lang="ru-RU" dirty="0"/>
          </a:p>
        </p:txBody>
      </p:sp>
      <p:graphicFrame>
        <p:nvGraphicFramePr>
          <p:cNvPr id="9" name="Диаграмма 8"/>
          <p:cNvGraphicFramePr>
            <a:graphicFrameLocks/>
          </p:cNvGraphicFramePr>
          <p:nvPr/>
        </p:nvGraphicFramePr>
        <p:xfrm>
          <a:off x="214282" y="1838324"/>
          <a:ext cx="8572560" cy="41624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85688" y="1285860"/>
            <a:ext cx="8858312" cy="449248"/>
          </a:xfrm>
        </p:spPr>
        <p:txBody>
          <a:bodyPr>
            <a:normAutofit fontScale="90000"/>
          </a:bodyPr>
          <a:lstStyle/>
          <a:p>
            <a:pPr lvl="0" algn="ctr"/>
            <a:r>
              <a:rPr lang="en-US" b="1" dirty="0" smtClean="0"/>
              <a:t>What is your attitude towards the USA now?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3428992" y="6000768"/>
          <a:ext cx="2357454" cy="295275"/>
        </p:xfrm>
        <a:graphic>
          <a:graphicData uri="http://schemas.openxmlformats.org/drawingml/2006/table">
            <a:tbl>
              <a:tblPr/>
              <a:tblGrid>
                <a:gridCol w="2357454"/>
              </a:tblGrid>
              <a:tr h="29527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N=1600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Диаграмма 4"/>
          <p:cNvGraphicFramePr/>
          <p:nvPr/>
        </p:nvGraphicFramePr>
        <p:xfrm>
          <a:off x="142844" y="1785926"/>
          <a:ext cx="8786874" cy="4143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714348" y="857232"/>
            <a:ext cx="771530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b="1" dirty="0" smtClean="0">
                <a:solidFill>
                  <a:schemeClr val="tx2"/>
                </a:solidFill>
                <a:latin typeface="+mn-lt"/>
              </a:rPr>
              <a:t>What is your attitude towards the EU now?</a:t>
            </a:r>
            <a:endParaRPr lang="ru-RU" sz="3000" dirty="0">
              <a:solidFill>
                <a:schemeClr val="tx2"/>
              </a:solidFill>
              <a:latin typeface="+mn-lt"/>
            </a:endParaRPr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214282" y="1643050"/>
          <a:ext cx="8715436" cy="44291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3428992" y="6000768"/>
          <a:ext cx="2357454" cy="295275"/>
        </p:xfrm>
        <a:graphic>
          <a:graphicData uri="http://schemas.openxmlformats.org/drawingml/2006/table">
            <a:tbl>
              <a:tblPr/>
              <a:tblGrid>
                <a:gridCol w="2357454"/>
              </a:tblGrid>
              <a:tr h="29527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N=1600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908050"/>
            <a:ext cx="8280400" cy="66356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What is your attitude towards Ukraine?</a:t>
            </a:r>
            <a:endParaRPr lang="ru-RU" dirty="0"/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142844" y="1857364"/>
          <a:ext cx="8858312" cy="4143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3428992" y="6000768"/>
          <a:ext cx="2438400" cy="295275"/>
        </p:xfrm>
        <a:graphic>
          <a:graphicData uri="http://schemas.openxmlformats.org/drawingml/2006/table">
            <a:tbl>
              <a:tblPr/>
              <a:tblGrid>
                <a:gridCol w="2438400"/>
              </a:tblGrid>
              <a:tr h="29527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N=1600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908050"/>
            <a:ext cx="8858312" cy="865188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What is your attitude towards Georgia now?</a:t>
            </a:r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3428992" y="6000768"/>
          <a:ext cx="2438400" cy="295275"/>
        </p:xfrm>
        <a:graphic>
          <a:graphicData uri="http://schemas.openxmlformats.org/drawingml/2006/table">
            <a:tbl>
              <a:tblPr/>
              <a:tblGrid>
                <a:gridCol w="2438400"/>
              </a:tblGrid>
              <a:tr h="29527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N=1600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Диаграмма 7"/>
          <p:cNvGraphicFramePr/>
          <p:nvPr/>
        </p:nvGraphicFramePr>
        <p:xfrm>
          <a:off x="142844" y="1785926"/>
          <a:ext cx="8786874" cy="4143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500" b="1" dirty="0" smtClean="0"/>
              <a:t>DYNAMICS OF THE RUSSIAN’S ATTENTION </a:t>
            </a:r>
            <a:br>
              <a:rPr lang="en-US" sz="2500" b="1" dirty="0" smtClean="0"/>
            </a:br>
            <a:r>
              <a:rPr lang="en-US" sz="2500" b="1" dirty="0" smtClean="0"/>
              <a:t>TO THE UKRAINIAN EVENTS</a:t>
            </a:r>
            <a:endParaRPr lang="ru-RU" sz="2500" b="1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0FEBA-63FB-4F92-96D7-4FA0CEB41F80}" type="slidenum">
              <a:rPr lang="de-DE" smtClean="0"/>
              <a:pPr/>
              <a:t>17</a:t>
            </a:fld>
            <a:endParaRPr lang="de-DE" dirty="0"/>
          </a:p>
        </p:txBody>
      </p:sp>
      <p:graphicFrame>
        <p:nvGraphicFramePr>
          <p:cNvPr id="6" name="Диаграмма 5"/>
          <p:cNvGraphicFramePr>
            <a:graphicFrameLocks noGrp="1"/>
          </p:cNvGraphicFramePr>
          <p:nvPr/>
        </p:nvGraphicFramePr>
        <p:xfrm>
          <a:off x="142844" y="2000240"/>
          <a:ext cx="8786874" cy="4286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222209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57356" y="5857892"/>
            <a:ext cx="5802313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Диаграмм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537415839"/>
              </p:ext>
            </p:extLst>
          </p:nvPr>
        </p:nvGraphicFramePr>
        <p:xfrm>
          <a:off x="142844" y="857232"/>
          <a:ext cx="8858312" cy="4572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357158" y="5643578"/>
            <a:ext cx="228601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b="1" dirty="0">
                <a:solidFill>
                  <a:srgbClr val="C00000"/>
                </a:solidFill>
              </a:rPr>
              <a:t>State redistribution and planning</a:t>
            </a:r>
            <a:endParaRPr lang="ru-RU" sz="1700" b="1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357554" y="5643578"/>
            <a:ext cx="338209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b="1" dirty="0">
                <a:solidFill>
                  <a:srgbClr val="E99D05"/>
                </a:solidFill>
              </a:rPr>
              <a:t>Private ownership and market relations</a:t>
            </a:r>
            <a:endParaRPr lang="ru-RU" sz="1700" b="1" dirty="0">
              <a:solidFill>
                <a:srgbClr val="E99D05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358082" y="5643578"/>
            <a:ext cx="1301869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b="1" dirty="0" smtClean="0">
                <a:solidFill>
                  <a:schemeClr val="bg2">
                    <a:lumMod val="50000"/>
                  </a:schemeClr>
                </a:solidFill>
              </a:rPr>
              <a:t>Difficult to answer</a:t>
            </a:r>
            <a:endParaRPr lang="ru-RU" sz="1700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0" y="764703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9050">
            <a:solidFill>
              <a:srgbClr val="002E6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6381328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9050">
            <a:solidFill>
              <a:srgbClr val="002E6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67546" y="116636"/>
            <a:ext cx="612016" cy="61202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64236" y="4575047"/>
            <a:ext cx="8365490" cy="0"/>
          </a:xfrm>
          <a:custGeom>
            <a:avLst/>
            <a:gdLst/>
            <a:ahLst/>
            <a:cxnLst/>
            <a:rect l="l" t="t" r="r" b="b"/>
            <a:pathLst>
              <a:path w="8365490">
                <a:moveTo>
                  <a:pt x="0" y="0"/>
                </a:moveTo>
                <a:lnTo>
                  <a:pt x="8365236" y="0"/>
                </a:lnTo>
              </a:path>
            </a:pathLst>
          </a:custGeom>
          <a:ln w="9144">
            <a:solidFill>
              <a:srgbClr val="898E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4236" y="4082795"/>
            <a:ext cx="8365490" cy="0"/>
          </a:xfrm>
          <a:custGeom>
            <a:avLst/>
            <a:gdLst/>
            <a:ahLst/>
            <a:cxnLst/>
            <a:rect l="l" t="t" r="r" b="b"/>
            <a:pathLst>
              <a:path w="8365490">
                <a:moveTo>
                  <a:pt x="0" y="0"/>
                </a:moveTo>
                <a:lnTo>
                  <a:pt x="8365236" y="0"/>
                </a:lnTo>
              </a:path>
            </a:pathLst>
          </a:custGeom>
          <a:ln w="9144">
            <a:solidFill>
              <a:srgbClr val="898E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64236" y="3589020"/>
            <a:ext cx="8365490" cy="0"/>
          </a:xfrm>
          <a:custGeom>
            <a:avLst/>
            <a:gdLst/>
            <a:ahLst/>
            <a:cxnLst/>
            <a:rect l="l" t="t" r="r" b="b"/>
            <a:pathLst>
              <a:path w="8365490">
                <a:moveTo>
                  <a:pt x="0" y="0"/>
                </a:moveTo>
                <a:lnTo>
                  <a:pt x="8365236" y="0"/>
                </a:lnTo>
              </a:path>
            </a:pathLst>
          </a:custGeom>
          <a:ln w="9144">
            <a:solidFill>
              <a:srgbClr val="898E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64236" y="3095244"/>
            <a:ext cx="8365490" cy="0"/>
          </a:xfrm>
          <a:custGeom>
            <a:avLst/>
            <a:gdLst/>
            <a:ahLst/>
            <a:cxnLst/>
            <a:rect l="l" t="t" r="r" b="b"/>
            <a:pathLst>
              <a:path w="8365490">
                <a:moveTo>
                  <a:pt x="0" y="0"/>
                </a:moveTo>
                <a:lnTo>
                  <a:pt x="8365236" y="0"/>
                </a:lnTo>
              </a:path>
            </a:pathLst>
          </a:custGeom>
          <a:ln w="9144">
            <a:solidFill>
              <a:srgbClr val="898E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64236" y="2602991"/>
            <a:ext cx="8365490" cy="0"/>
          </a:xfrm>
          <a:custGeom>
            <a:avLst/>
            <a:gdLst/>
            <a:ahLst/>
            <a:cxnLst/>
            <a:rect l="l" t="t" r="r" b="b"/>
            <a:pathLst>
              <a:path w="8365490">
                <a:moveTo>
                  <a:pt x="0" y="0"/>
                </a:moveTo>
                <a:lnTo>
                  <a:pt x="8365236" y="0"/>
                </a:lnTo>
              </a:path>
            </a:pathLst>
          </a:custGeom>
          <a:ln w="9144">
            <a:solidFill>
              <a:srgbClr val="898E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64236" y="2109216"/>
            <a:ext cx="8365490" cy="0"/>
          </a:xfrm>
          <a:custGeom>
            <a:avLst/>
            <a:gdLst/>
            <a:ahLst/>
            <a:cxnLst/>
            <a:rect l="l" t="t" r="r" b="b"/>
            <a:pathLst>
              <a:path w="8365490">
                <a:moveTo>
                  <a:pt x="0" y="0"/>
                </a:moveTo>
                <a:lnTo>
                  <a:pt x="8365236" y="0"/>
                </a:lnTo>
              </a:path>
            </a:pathLst>
          </a:custGeom>
          <a:ln w="9144">
            <a:solidFill>
              <a:srgbClr val="898E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20624" y="2109216"/>
            <a:ext cx="0" cy="3008630"/>
          </a:xfrm>
          <a:custGeom>
            <a:avLst/>
            <a:gdLst/>
            <a:ahLst/>
            <a:cxnLst/>
            <a:rect l="l" t="t" r="r" b="b"/>
            <a:pathLst>
              <a:path h="3008629">
                <a:moveTo>
                  <a:pt x="0" y="0"/>
                </a:moveTo>
                <a:lnTo>
                  <a:pt x="0" y="3008375"/>
                </a:lnTo>
              </a:path>
            </a:pathLst>
          </a:custGeom>
          <a:ln w="9143">
            <a:solidFill>
              <a:srgbClr val="898E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64236" y="5068823"/>
            <a:ext cx="8365490" cy="0"/>
          </a:xfrm>
          <a:custGeom>
            <a:avLst/>
            <a:gdLst/>
            <a:ahLst/>
            <a:cxnLst/>
            <a:rect l="l" t="t" r="r" b="b"/>
            <a:pathLst>
              <a:path w="8365490">
                <a:moveTo>
                  <a:pt x="0" y="0"/>
                </a:moveTo>
                <a:lnTo>
                  <a:pt x="8365236" y="0"/>
                </a:lnTo>
              </a:path>
            </a:pathLst>
          </a:custGeom>
          <a:ln w="9144">
            <a:solidFill>
              <a:srgbClr val="898E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62940" y="5068823"/>
            <a:ext cx="0" cy="48895"/>
          </a:xfrm>
          <a:custGeom>
            <a:avLst/>
            <a:gdLst/>
            <a:ahLst/>
            <a:cxnLst/>
            <a:rect l="l" t="t" r="r" b="b"/>
            <a:pathLst>
              <a:path h="48895">
                <a:moveTo>
                  <a:pt x="0" y="0"/>
                </a:moveTo>
                <a:lnTo>
                  <a:pt x="0" y="48768"/>
                </a:lnTo>
              </a:path>
            </a:pathLst>
          </a:custGeom>
          <a:ln w="9144">
            <a:solidFill>
              <a:srgbClr val="898E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905255" y="5068823"/>
            <a:ext cx="0" cy="48895"/>
          </a:xfrm>
          <a:custGeom>
            <a:avLst/>
            <a:gdLst/>
            <a:ahLst/>
            <a:cxnLst/>
            <a:rect l="l" t="t" r="r" b="b"/>
            <a:pathLst>
              <a:path h="48895">
                <a:moveTo>
                  <a:pt x="0" y="0"/>
                </a:moveTo>
                <a:lnTo>
                  <a:pt x="0" y="48768"/>
                </a:lnTo>
              </a:path>
            </a:pathLst>
          </a:custGeom>
          <a:ln w="9144">
            <a:solidFill>
              <a:srgbClr val="898E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147572" y="5068823"/>
            <a:ext cx="0" cy="48895"/>
          </a:xfrm>
          <a:custGeom>
            <a:avLst/>
            <a:gdLst/>
            <a:ahLst/>
            <a:cxnLst/>
            <a:rect l="l" t="t" r="r" b="b"/>
            <a:pathLst>
              <a:path h="48895">
                <a:moveTo>
                  <a:pt x="0" y="0"/>
                </a:moveTo>
                <a:lnTo>
                  <a:pt x="0" y="48768"/>
                </a:lnTo>
              </a:path>
            </a:pathLst>
          </a:custGeom>
          <a:ln w="9144">
            <a:solidFill>
              <a:srgbClr val="898E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389888" y="5068823"/>
            <a:ext cx="0" cy="48895"/>
          </a:xfrm>
          <a:custGeom>
            <a:avLst/>
            <a:gdLst/>
            <a:ahLst/>
            <a:cxnLst/>
            <a:rect l="l" t="t" r="r" b="b"/>
            <a:pathLst>
              <a:path h="48895">
                <a:moveTo>
                  <a:pt x="0" y="0"/>
                </a:moveTo>
                <a:lnTo>
                  <a:pt x="0" y="48768"/>
                </a:lnTo>
              </a:path>
            </a:pathLst>
          </a:custGeom>
          <a:ln w="9144">
            <a:solidFill>
              <a:srgbClr val="898E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632204" y="5068823"/>
            <a:ext cx="0" cy="48895"/>
          </a:xfrm>
          <a:custGeom>
            <a:avLst/>
            <a:gdLst/>
            <a:ahLst/>
            <a:cxnLst/>
            <a:rect l="l" t="t" r="r" b="b"/>
            <a:pathLst>
              <a:path h="48895">
                <a:moveTo>
                  <a:pt x="0" y="0"/>
                </a:moveTo>
                <a:lnTo>
                  <a:pt x="0" y="48768"/>
                </a:lnTo>
              </a:path>
            </a:pathLst>
          </a:custGeom>
          <a:ln w="9144">
            <a:solidFill>
              <a:srgbClr val="898E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874520" y="5068823"/>
            <a:ext cx="0" cy="48895"/>
          </a:xfrm>
          <a:custGeom>
            <a:avLst/>
            <a:gdLst/>
            <a:ahLst/>
            <a:cxnLst/>
            <a:rect l="l" t="t" r="r" b="b"/>
            <a:pathLst>
              <a:path h="48895">
                <a:moveTo>
                  <a:pt x="0" y="0"/>
                </a:moveTo>
                <a:lnTo>
                  <a:pt x="0" y="48768"/>
                </a:lnTo>
              </a:path>
            </a:pathLst>
          </a:custGeom>
          <a:ln w="9144">
            <a:solidFill>
              <a:srgbClr val="898E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116835" y="5068823"/>
            <a:ext cx="0" cy="48895"/>
          </a:xfrm>
          <a:custGeom>
            <a:avLst/>
            <a:gdLst/>
            <a:ahLst/>
            <a:cxnLst/>
            <a:rect l="l" t="t" r="r" b="b"/>
            <a:pathLst>
              <a:path h="48895">
                <a:moveTo>
                  <a:pt x="0" y="0"/>
                </a:moveTo>
                <a:lnTo>
                  <a:pt x="0" y="48768"/>
                </a:lnTo>
              </a:path>
            </a:pathLst>
          </a:custGeom>
          <a:ln w="9144">
            <a:solidFill>
              <a:srgbClr val="898E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359151" y="5068823"/>
            <a:ext cx="0" cy="48895"/>
          </a:xfrm>
          <a:custGeom>
            <a:avLst/>
            <a:gdLst/>
            <a:ahLst/>
            <a:cxnLst/>
            <a:rect l="l" t="t" r="r" b="b"/>
            <a:pathLst>
              <a:path h="48895">
                <a:moveTo>
                  <a:pt x="0" y="0"/>
                </a:moveTo>
                <a:lnTo>
                  <a:pt x="0" y="48768"/>
                </a:lnTo>
              </a:path>
            </a:pathLst>
          </a:custGeom>
          <a:ln w="9144">
            <a:solidFill>
              <a:srgbClr val="898E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601467" y="5068823"/>
            <a:ext cx="0" cy="48895"/>
          </a:xfrm>
          <a:custGeom>
            <a:avLst/>
            <a:gdLst/>
            <a:ahLst/>
            <a:cxnLst/>
            <a:rect l="l" t="t" r="r" b="b"/>
            <a:pathLst>
              <a:path h="48895">
                <a:moveTo>
                  <a:pt x="0" y="0"/>
                </a:moveTo>
                <a:lnTo>
                  <a:pt x="0" y="48768"/>
                </a:lnTo>
              </a:path>
            </a:pathLst>
          </a:custGeom>
          <a:ln w="9144">
            <a:solidFill>
              <a:srgbClr val="898E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843783" y="5068823"/>
            <a:ext cx="0" cy="48895"/>
          </a:xfrm>
          <a:custGeom>
            <a:avLst/>
            <a:gdLst/>
            <a:ahLst/>
            <a:cxnLst/>
            <a:rect l="l" t="t" r="r" b="b"/>
            <a:pathLst>
              <a:path h="48895">
                <a:moveTo>
                  <a:pt x="0" y="0"/>
                </a:moveTo>
                <a:lnTo>
                  <a:pt x="0" y="48768"/>
                </a:lnTo>
              </a:path>
            </a:pathLst>
          </a:custGeom>
          <a:ln w="9144">
            <a:solidFill>
              <a:srgbClr val="898E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086100" y="5068823"/>
            <a:ext cx="0" cy="48895"/>
          </a:xfrm>
          <a:custGeom>
            <a:avLst/>
            <a:gdLst/>
            <a:ahLst/>
            <a:cxnLst/>
            <a:rect l="l" t="t" r="r" b="b"/>
            <a:pathLst>
              <a:path h="48895">
                <a:moveTo>
                  <a:pt x="0" y="0"/>
                </a:moveTo>
                <a:lnTo>
                  <a:pt x="0" y="48768"/>
                </a:lnTo>
              </a:path>
            </a:pathLst>
          </a:custGeom>
          <a:ln w="9144">
            <a:solidFill>
              <a:srgbClr val="898E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3328415" y="5068823"/>
            <a:ext cx="0" cy="48895"/>
          </a:xfrm>
          <a:custGeom>
            <a:avLst/>
            <a:gdLst/>
            <a:ahLst/>
            <a:cxnLst/>
            <a:rect l="l" t="t" r="r" b="b"/>
            <a:pathLst>
              <a:path h="48895">
                <a:moveTo>
                  <a:pt x="0" y="0"/>
                </a:moveTo>
                <a:lnTo>
                  <a:pt x="0" y="48768"/>
                </a:lnTo>
              </a:path>
            </a:pathLst>
          </a:custGeom>
          <a:ln w="9144">
            <a:solidFill>
              <a:srgbClr val="898E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570732" y="5068823"/>
            <a:ext cx="0" cy="48895"/>
          </a:xfrm>
          <a:custGeom>
            <a:avLst/>
            <a:gdLst/>
            <a:ahLst/>
            <a:cxnLst/>
            <a:rect l="l" t="t" r="r" b="b"/>
            <a:pathLst>
              <a:path h="48895">
                <a:moveTo>
                  <a:pt x="0" y="0"/>
                </a:moveTo>
                <a:lnTo>
                  <a:pt x="0" y="48768"/>
                </a:lnTo>
              </a:path>
            </a:pathLst>
          </a:custGeom>
          <a:ln w="9144">
            <a:solidFill>
              <a:srgbClr val="898E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813047" y="5068823"/>
            <a:ext cx="0" cy="48895"/>
          </a:xfrm>
          <a:custGeom>
            <a:avLst/>
            <a:gdLst/>
            <a:ahLst/>
            <a:cxnLst/>
            <a:rect l="l" t="t" r="r" b="b"/>
            <a:pathLst>
              <a:path h="48895">
                <a:moveTo>
                  <a:pt x="0" y="0"/>
                </a:moveTo>
                <a:lnTo>
                  <a:pt x="0" y="48768"/>
                </a:lnTo>
              </a:path>
            </a:pathLst>
          </a:custGeom>
          <a:ln w="9144">
            <a:solidFill>
              <a:srgbClr val="898E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055364" y="5068823"/>
            <a:ext cx="0" cy="48895"/>
          </a:xfrm>
          <a:custGeom>
            <a:avLst/>
            <a:gdLst/>
            <a:ahLst/>
            <a:cxnLst/>
            <a:rect l="l" t="t" r="r" b="b"/>
            <a:pathLst>
              <a:path h="48895">
                <a:moveTo>
                  <a:pt x="0" y="0"/>
                </a:moveTo>
                <a:lnTo>
                  <a:pt x="0" y="48768"/>
                </a:lnTo>
              </a:path>
            </a:pathLst>
          </a:custGeom>
          <a:ln w="9144">
            <a:solidFill>
              <a:srgbClr val="898E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4297679" y="5068823"/>
            <a:ext cx="0" cy="48895"/>
          </a:xfrm>
          <a:custGeom>
            <a:avLst/>
            <a:gdLst/>
            <a:ahLst/>
            <a:cxnLst/>
            <a:rect l="l" t="t" r="r" b="b"/>
            <a:pathLst>
              <a:path h="48895">
                <a:moveTo>
                  <a:pt x="0" y="0"/>
                </a:moveTo>
                <a:lnTo>
                  <a:pt x="0" y="48768"/>
                </a:lnTo>
              </a:path>
            </a:pathLst>
          </a:custGeom>
          <a:ln w="9144">
            <a:solidFill>
              <a:srgbClr val="898E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539996" y="5068823"/>
            <a:ext cx="0" cy="48895"/>
          </a:xfrm>
          <a:custGeom>
            <a:avLst/>
            <a:gdLst/>
            <a:ahLst/>
            <a:cxnLst/>
            <a:rect l="l" t="t" r="r" b="b"/>
            <a:pathLst>
              <a:path h="48895">
                <a:moveTo>
                  <a:pt x="0" y="0"/>
                </a:moveTo>
                <a:lnTo>
                  <a:pt x="0" y="48768"/>
                </a:lnTo>
              </a:path>
            </a:pathLst>
          </a:custGeom>
          <a:ln w="9144">
            <a:solidFill>
              <a:srgbClr val="898E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4782311" y="5068823"/>
            <a:ext cx="0" cy="48895"/>
          </a:xfrm>
          <a:custGeom>
            <a:avLst/>
            <a:gdLst/>
            <a:ahLst/>
            <a:cxnLst/>
            <a:rect l="l" t="t" r="r" b="b"/>
            <a:pathLst>
              <a:path h="48895">
                <a:moveTo>
                  <a:pt x="0" y="0"/>
                </a:moveTo>
                <a:lnTo>
                  <a:pt x="0" y="48768"/>
                </a:lnTo>
              </a:path>
            </a:pathLst>
          </a:custGeom>
          <a:ln w="9144">
            <a:solidFill>
              <a:srgbClr val="898E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024628" y="5068823"/>
            <a:ext cx="0" cy="48895"/>
          </a:xfrm>
          <a:custGeom>
            <a:avLst/>
            <a:gdLst/>
            <a:ahLst/>
            <a:cxnLst/>
            <a:rect l="l" t="t" r="r" b="b"/>
            <a:pathLst>
              <a:path h="48895">
                <a:moveTo>
                  <a:pt x="0" y="0"/>
                </a:moveTo>
                <a:lnTo>
                  <a:pt x="0" y="48768"/>
                </a:lnTo>
              </a:path>
            </a:pathLst>
          </a:custGeom>
          <a:ln w="9144">
            <a:solidFill>
              <a:srgbClr val="898E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5266944" y="5068823"/>
            <a:ext cx="0" cy="48895"/>
          </a:xfrm>
          <a:custGeom>
            <a:avLst/>
            <a:gdLst/>
            <a:ahLst/>
            <a:cxnLst/>
            <a:rect l="l" t="t" r="r" b="b"/>
            <a:pathLst>
              <a:path h="48895">
                <a:moveTo>
                  <a:pt x="0" y="0"/>
                </a:moveTo>
                <a:lnTo>
                  <a:pt x="0" y="48768"/>
                </a:lnTo>
              </a:path>
            </a:pathLst>
          </a:custGeom>
          <a:ln w="9144">
            <a:solidFill>
              <a:srgbClr val="898E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5509259" y="5068823"/>
            <a:ext cx="0" cy="48895"/>
          </a:xfrm>
          <a:custGeom>
            <a:avLst/>
            <a:gdLst/>
            <a:ahLst/>
            <a:cxnLst/>
            <a:rect l="l" t="t" r="r" b="b"/>
            <a:pathLst>
              <a:path h="48895">
                <a:moveTo>
                  <a:pt x="0" y="0"/>
                </a:moveTo>
                <a:lnTo>
                  <a:pt x="0" y="48768"/>
                </a:lnTo>
              </a:path>
            </a:pathLst>
          </a:custGeom>
          <a:ln w="9144">
            <a:solidFill>
              <a:srgbClr val="898E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5751576" y="5068823"/>
            <a:ext cx="0" cy="48895"/>
          </a:xfrm>
          <a:custGeom>
            <a:avLst/>
            <a:gdLst/>
            <a:ahLst/>
            <a:cxnLst/>
            <a:rect l="l" t="t" r="r" b="b"/>
            <a:pathLst>
              <a:path h="48895">
                <a:moveTo>
                  <a:pt x="0" y="0"/>
                </a:moveTo>
                <a:lnTo>
                  <a:pt x="0" y="48768"/>
                </a:lnTo>
              </a:path>
            </a:pathLst>
          </a:custGeom>
          <a:ln w="9144">
            <a:solidFill>
              <a:srgbClr val="898E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5993891" y="5068823"/>
            <a:ext cx="0" cy="48895"/>
          </a:xfrm>
          <a:custGeom>
            <a:avLst/>
            <a:gdLst/>
            <a:ahLst/>
            <a:cxnLst/>
            <a:rect l="l" t="t" r="r" b="b"/>
            <a:pathLst>
              <a:path h="48895">
                <a:moveTo>
                  <a:pt x="0" y="0"/>
                </a:moveTo>
                <a:lnTo>
                  <a:pt x="0" y="48768"/>
                </a:lnTo>
              </a:path>
            </a:pathLst>
          </a:custGeom>
          <a:ln w="9144">
            <a:solidFill>
              <a:srgbClr val="898E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6236208" y="5068823"/>
            <a:ext cx="0" cy="48895"/>
          </a:xfrm>
          <a:custGeom>
            <a:avLst/>
            <a:gdLst/>
            <a:ahLst/>
            <a:cxnLst/>
            <a:rect l="l" t="t" r="r" b="b"/>
            <a:pathLst>
              <a:path h="48895">
                <a:moveTo>
                  <a:pt x="0" y="0"/>
                </a:moveTo>
                <a:lnTo>
                  <a:pt x="0" y="48768"/>
                </a:lnTo>
              </a:path>
            </a:pathLst>
          </a:custGeom>
          <a:ln w="9144">
            <a:solidFill>
              <a:srgbClr val="898E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6478523" y="5068823"/>
            <a:ext cx="0" cy="48895"/>
          </a:xfrm>
          <a:custGeom>
            <a:avLst/>
            <a:gdLst/>
            <a:ahLst/>
            <a:cxnLst/>
            <a:rect l="l" t="t" r="r" b="b"/>
            <a:pathLst>
              <a:path h="48895">
                <a:moveTo>
                  <a:pt x="0" y="0"/>
                </a:moveTo>
                <a:lnTo>
                  <a:pt x="0" y="48768"/>
                </a:lnTo>
              </a:path>
            </a:pathLst>
          </a:custGeom>
          <a:ln w="9144">
            <a:solidFill>
              <a:srgbClr val="898E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6720840" y="5068823"/>
            <a:ext cx="0" cy="48895"/>
          </a:xfrm>
          <a:custGeom>
            <a:avLst/>
            <a:gdLst/>
            <a:ahLst/>
            <a:cxnLst/>
            <a:rect l="l" t="t" r="r" b="b"/>
            <a:pathLst>
              <a:path h="48895">
                <a:moveTo>
                  <a:pt x="0" y="0"/>
                </a:moveTo>
                <a:lnTo>
                  <a:pt x="0" y="48768"/>
                </a:lnTo>
              </a:path>
            </a:pathLst>
          </a:custGeom>
          <a:ln w="9144">
            <a:solidFill>
              <a:srgbClr val="898E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6963156" y="5068823"/>
            <a:ext cx="0" cy="48895"/>
          </a:xfrm>
          <a:custGeom>
            <a:avLst/>
            <a:gdLst/>
            <a:ahLst/>
            <a:cxnLst/>
            <a:rect l="l" t="t" r="r" b="b"/>
            <a:pathLst>
              <a:path h="48895">
                <a:moveTo>
                  <a:pt x="0" y="0"/>
                </a:moveTo>
                <a:lnTo>
                  <a:pt x="0" y="48768"/>
                </a:lnTo>
              </a:path>
            </a:pathLst>
          </a:custGeom>
          <a:ln w="9144">
            <a:solidFill>
              <a:srgbClr val="898E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7205471" y="5068823"/>
            <a:ext cx="0" cy="48895"/>
          </a:xfrm>
          <a:custGeom>
            <a:avLst/>
            <a:gdLst/>
            <a:ahLst/>
            <a:cxnLst/>
            <a:rect l="l" t="t" r="r" b="b"/>
            <a:pathLst>
              <a:path h="48895">
                <a:moveTo>
                  <a:pt x="0" y="0"/>
                </a:moveTo>
                <a:lnTo>
                  <a:pt x="0" y="48768"/>
                </a:lnTo>
              </a:path>
            </a:pathLst>
          </a:custGeom>
          <a:ln w="9144">
            <a:solidFill>
              <a:srgbClr val="898E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7447788" y="5068823"/>
            <a:ext cx="0" cy="48895"/>
          </a:xfrm>
          <a:custGeom>
            <a:avLst/>
            <a:gdLst/>
            <a:ahLst/>
            <a:cxnLst/>
            <a:rect l="l" t="t" r="r" b="b"/>
            <a:pathLst>
              <a:path h="48895">
                <a:moveTo>
                  <a:pt x="0" y="0"/>
                </a:moveTo>
                <a:lnTo>
                  <a:pt x="0" y="48768"/>
                </a:lnTo>
              </a:path>
            </a:pathLst>
          </a:custGeom>
          <a:ln w="9144">
            <a:solidFill>
              <a:srgbClr val="898E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7690104" y="5068823"/>
            <a:ext cx="0" cy="48895"/>
          </a:xfrm>
          <a:custGeom>
            <a:avLst/>
            <a:gdLst/>
            <a:ahLst/>
            <a:cxnLst/>
            <a:rect l="l" t="t" r="r" b="b"/>
            <a:pathLst>
              <a:path h="48895">
                <a:moveTo>
                  <a:pt x="0" y="0"/>
                </a:moveTo>
                <a:lnTo>
                  <a:pt x="0" y="48768"/>
                </a:lnTo>
              </a:path>
            </a:pathLst>
          </a:custGeom>
          <a:ln w="9144">
            <a:solidFill>
              <a:srgbClr val="898E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7932419" y="5068823"/>
            <a:ext cx="0" cy="48895"/>
          </a:xfrm>
          <a:custGeom>
            <a:avLst/>
            <a:gdLst/>
            <a:ahLst/>
            <a:cxnLst/>
            <a:rect l="l" t="t" r="r" b="b"/>
            <a:pathLst>
              <a:path h="48895">
                <a:moveTo>
                  <a:pt x="0" y="0"/>
                </a:moveTo>
                <a:lnTo>
                  <a:pt x="0" y="48768"/>
                </a:lnTo>
              </a:path>
            </a:pathLst>
          </a:custGeom>
          <a:ln w="9144">
            <a:solidFill>
              <a:srgbClr val="898E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8174735" y="5068823"/>
            <a:ext cx="0" cy="48895"/>
          </a:xfrm>
          <a:custGeom>
            <a:avLst/>
            <a:gdLst/>
            <a:ahLst/>
            <a:cxnLst/>
            <a:rect l="l" t="t" r="r" b="b"/>
            <a:pathLst>
              <a:path h="48895">
                <a:moveTo>
                  <a:pt x="0" y="0"/>
                </a:moveTo>
                <a:lnTo>
                  <a:pt x="0" y="48768"/>
                </a:lnTo>
              </a:path>
            </a:pathLst>
          </a:custGeom>
          <a:ln w="9144">
            <a:solidFill>
              <a:srgbClr val="898E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8417052" y="5068823"/>
            <a:ext cx="0" cy="48895"/>
          </a:xfrm>
          <a:custGeom>
            <a:avLst/>
            <a:gdLst/>
            <a:ahLst/>
            <a:cxnLst/>
            <a:rect l="l" t="t" r="r" b="b"/>
            <a:pathLst>
              <a:path h="48895">
                <a:moveTo>
                  <a:pt x="0" y="0"/>
                </a:moveTo>
                <a:lnTo>
                  <a:pt x="0" y="48768"/>
                </a:lnTo>
              </a:path>
            </a:pathLst>
          </a:custGeom>
          <a:ln w="9144">
            <a:solidFill>
              <a:srgbClr val="898E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8659368" y="5068823"/>
            <a:ext cx="0" cy="48895"/>
          </a:xfrm>
          <a:custGeom>
            <a:avLst/>
            <a:gdLst/>
            <a:ahLst/>
            <a:cxnLst/>
            <a:rect l="l" t="t" r="r" b="b"/>
            <a:pathLst>
              <a:path h="48895">
                <a:moveTo>
                  <a:pt x="0" y="0"/>
                </a:moveTo>
                <a:lnTo>
                  <a:pt x="0" y="48768"/>
                </a:lnTo>
              </a:path>
            </a:pathLst>
          </a:custGeom>
          <a:ln w="9144">
            <a:solidFill>
              <a:srgbClr val="898EA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438150" y="2701289"/>
            <a:ext cx="8274050" cy="1184275"/>
          </a:xfrm>
          <a:custGeom>
            <a:avLst/>
            <a:gdLst/>
            <a:ahLst/>
            <a:cxnLst/>
            <a:rect l="l" t="t" r="r" b="b"/>
            <a:pathLst>
              <a:path w="8274050" h="1184275">
                <a:moveTo>
                  <a:pt x="0" y="443484"/>
                </a:moveTo>
                <a:lnTo>
                  <a:pt x="416052" y="147828"/>
                </a:lnTo>
                <a:lnTo>
                  <a:pt x="726948" y="493776"/>
                </a:lnTo>
                <a:lnTo>
                  <a:pt x="1176528" y="246888"/>
                </a:lnTo>
                <a:lnTo>
                  <a:pt x="1661160" y="147828"/>
                </a:lnTo>
                <a:lnTo>
                  <a:pt x="2942844" y="0"/>
                </a:lnTo>
                <a:lnTo>
                  <a:pt x="3357372" y="345948"/>
                </a:lnTo>
                <a:lnTo>
                  <a:pt x="4050791" y="295656"/>
                </a:lnTo>
                <a:lnTo>
                  <a:pt x="4465320" y="443484"/>
                </a:lnTo>
                <a:lnTo>
                  <a:pt x="4846320" y="641604"/>
                </a:lnTo>
                <a:lnTo>
                  <a:pt x="4985004" y="1184148"/>
                </a:lnTo>
                <a:lnTo>
                  <a:pt x="5401056" y="493776"/>
                </a:lnTo>
                <a:lnTo>
                  <a:pt x="5850636" y="690372"/>
                </a:lnTo>
                <a:lnTo>
                  <a:pt x="6196584" y="740664"/>
                </a:lnTo>
                <a:lnTo>
                  <a:pt x="6612635" y="937260"/>
                </a:lnTo>
                <a:lnTo>
                  <a:pt x="7027164" y="591312"/>
                </a:lnTo>
                <a:lnTo>
                  <a:pt x="7443216" y="443484"/>
                </a:lnTo>
                <a:lnTo>
                  <a:pt x="7927848" y="690372"/>
                </a:lnTo>
                <a:lnTo>
                  <a:pt x="8273796" y="542544"/>
                </a:lnTo>
              </a:path>
            </a:pathLst>
          </a:custGeom>
          <a:ln w="5029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438150" y="3292602"/>
            <a:ext cx="8274050" cy="1530350"/>
          </a:xfrm>
          <a:custGeom>
            <a:avLst/>
            <a:gdLst/>
            <a:ahLst/>
            <a:cxnLst/>
            <a:rect l="l" t="t" r="r" b="b"/>
            <a:pathLst>
              <a:path w="8274050" h="1530350">
                <a:moveTo>
                  <a:pt x="0" y="1382268"/>
                </a:moveTo>
                <a:lnTo>
                  <a:pt x="416052" y="1283208"/>
                </a:lnTo>
                <a:lnTo>
                  <a:pt x="726948" y="1234440"/>
                </a:lnTo>
                <a:lnTo>
                  <a:pt x="1176528" y="1530096"/>
                </a:lnTo>
                <a:lnTo>
                  <a:pt x="1661160" y="1135380"/>
                </a:lnTo>
                <a:lnTo>
                  <a:pt x="2942844" y="888492"/>
                </a:lnTo>
                <a:lnTo>
                  <a:pt x="3357372" y="839724"/>
                </a:lnTo>
                <a:lnTo>
                  <a:pt x="4050791" y="641604"/>
                </a:lnTo>
                <a:lnTo>
                  <a:pt x="4465320" y="443484"/>
                </a:lnTo>
                <a:lnTo>
                  <a:pt x="4846320" y="443484"/>
                </a:lnTo>
                <a:lnTo>
                  <a:pt x="4985004" y="0"/>
                </a:lnTo>
                <a:lnTo>
                  <a:pt x="5401056" y="542544"/>
                </a:lnTo>
                <a:lnTo>
                  <a:pt x="5850636" y="394716"/>
                </a:lnTo>
                <a:lnTo>
                  <a:pt x="6196584" y="839724"/>
                </a:lnTo>
                <a:lnTo>
                  <a:pt x="6612635" y="789432"/>
                </a:lnTo>
                <a:lnTo>
                  <a:pt x="7027164" y="937260"/>
                </a:lnTo>
                <a:lnTo>
                  <a:pt x="7443216" y="839724"/>
                </a:lnTo>
                <a:lnTo>
                  <a:pt x="7927848" y="345948"/>
                </a:lnTo>
                <a:lnTo>
                  <a:pt x="8273796" y="641604"/>
                </a:lnTo>
              </a:path>
            </a:pathLst>
          </a:custGeom>
          <a:ln w="50292">
            <a:solidFill>
              <a:srgbClr val="43434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438150" y="3490721"/>
            <a:ext cx="8274050" cy="1036319"/>
          </a:xfrm>
          <a:custGeom>
            <a:avLst/>
            <a:gdLst/>
            <a:ahLst/>
            <a:cxnLst/>
            <a:rect l="l" t="t" r="r" b="b"/>
            <a:pathLst>
              <a:path w="8274050" h="1036320">
                <a:moveTo>
                  <a:pt x="0" y="198119"/>
                </a:moveTo>
                <a:lnTo>
                  <a:pt x="416052" y="295655"/>
                </a:lnTo>
                <a:lnTo>
                  <a:pt x="726948" y="198119"/>
                </a:lnTo>
                <a:lnTo>
                  <a:pt x="1176528" y="0"/>
                </a:lnTo>
                <a:lnTo>
                  <a:pt x="1661160" y="147827"/>
                </a:lnTo>
                <a:lnTo>
                  <a:pt x="2942844" y="493775"/>
                </a:lnTo>
                <a:lnTo>
                  <a:pt x="3357372" y="394715"/>
                </a:lnTo>
                <a:lnTo>
                  <a:pt x="4050791" y="592835"/>
                </a:lnTo>
                <a:lnTo>
                  <a:pt x="4465320" y="641604"/>
                </a:lnTo>
                <a:lnTo>
                  <a:pt x="4846320" y="641604"/>
                </a:lnTo>
                <a:lnTo>
                  <a:pt x="4985004" y="838200"/>
                </a:lnTo>
                <a:lnTo>
                  <a:pt x="5401056" y="690371"/>
                </a:lnTo>
                <a:lnTo>
                  <a:pt x="5850636" y="592835"/>
                </a:lnTo>
                <a:lnTo>
                  <a:pt x="6196584" y="443483"/>
                </a:lnTo>
                <a:lnTo>
                  <a:pt x="6612635" y="147827"/>
                </a:lnTo>
                <a:lnTo>
                  <a:pt x="7027164" y="493775"/>
                </a:lnTo>
                <a:lnTo>
                  <a:pt x="7443216" y="542544"/>
                </a:lnTo>
                <a:lnTo>
                  <a:pt x="7927848" y="1036319"/>
                </a:lnTo>
                <a:lnTo>
                  <a:pt x="8273796" y="937260"/>
                </a:lnTo>
              </a:path>
            </a:pathLst>
          </a:custGeom>
          <a:ln w="50292">
            <a:solidFill>
              <a:srgbClr val="00B05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 txBox="1"/>
          <p:nvPr/>
        </p:nvSpPr>
        <p:spPr>
          <a:xfrm>
            <a:off x="142844" y="2000240"/>
            <a:ext cx="205740" cy="32932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400" b="1" spc="-5" dirty="0">
                <a:solidFill>
                  <a:srgbClr val="002E6E"/>
                </a:solidFill>
                <a:latin typeface="Calibri"/>
                <a:cs typeface="Calibri"/>
              </a:rPr>
              <a:t>60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2"/>
              </a:spcBef>
            </a:pPr>
            <a:endParaRPr sz="19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400" b="1" spc="-5" dirty="0">
                <a:solidFill>
                  <a:srgbClr val="002E6E"/>
                </a:solidFill>
                <a:latin typeface="Calibri"/>
                <a:cs typeface="Calibri"/>
              </a:rPr>
              <a:t>50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9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400" b="1" spc="-5" dirty="0">
                <a:solidFill>
                  <a:srgbClr val="002E6E"/>
                </a:solidFill>
                <a:latin typeface="Calibri"/>
                <a:cs typeface="Calibri"/>
              </a:rPr>
              <a:t>40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9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600" b="1" spc="-5" dirty="0">
                <a:solidFill>
                  <a:srgbClr val="002E6E"/>
                </a:solidFill>
                <a:latin typeface="Calibri"/>
                <a:cs typeface="Calibri"/>
              </a:rPr>
              <a:t>30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9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400" b="1" spc="-5" dirty="0">
                <a:solidFill>
                  <a:srgbClr val="002E6E"/>
                </a:solidFill>
                <a:latin typeface="Calibri"/>
                <a:cs typeface="Calibri"/>
              </a:rPr>
              <a:t>20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1"/>
              </a:spcBef>
            </a:pPr>
            <a:endParaRPr sz="19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400" b="1" spc="-5" dirty="0">
                <a:solidFill>
                  <a:srgbClr val="002E6E"/>
                </a:solidFill>
                <a:latin typeface="Calibri"/>
                <a:cs typeface="Calibri"/>
              </a:rPr>
              <a:t>10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900">
              <a:latin typeface="Times New Roman"/>
              <a:cs typeface="Times New Roman"/>
            </a:endParaRPr>
          </a:p>
          <a:p>
            <a:pPr marL="88900" algn="ctr">
              <a:lnSpc>
                <a:spcPct val="100000"/>
              </a:lnSpc>
            </a:pPr>
            <a:r>
              <a:rPr sz="1400" b="1" dirty="0">
                <a:solidFill>
                  <a:srgbClr val="002E6E"/>
                </a:solidFill>
                <a:latin typeface="Calibri"/>
                <a:cs typeface="Calibri"/>
              </a:rPr>
              <a:t>0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53" name="object 53"/>
          <p:cNvSpPr/>
          <p:nvPr/>
        </p:nvSpPr>
        <p:spPr>
          <a:xfrm>
            <a:off x="2087117" y="6049517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40" y="0"/>
                </a:lnTo>
              </a:path>
            </a:pathLst>
          </a:custGeom>
          <a:ln w="47244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 txBox="1"/>
          <p:nvPr/>
        </p:nvSpPr>
        <p:spPr>
          <a:xfrm>
            <a:off x="363425" y="5170096"/>
            <a:ext cx="8645525" cy="52641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 marR="5080" indent="45720" algn="r">
              <a:lnSpc>
                <a:spcPct val="132500"/>
              </a:lnSpc>
            </a:pPr>
            <a:r>
              <a:rPr sz="1200" spc="-15" dirty="0">
                <a:solidFill>
                  <a:srgbClr val="002E6E"/>
                </a:solidFill>
                <a:latin typeface="Calibri"/>
                <a:cs typeface="Calibri"/>
              </a:rPr>
              <a:t>F</a:t>
            </a:r>
            <a:r>
              <a:rPr sz="1200" dirty="0">
                <a:solidFill>
                  <a:srgbClr val="002E6E"/>
                </a:solidFill>
                <a:latin typeface="Calibri"/>
                <a:cs typeface="Calibri"/>
              </a:rPr>
              <a:t>e</a:t>
            </a:r>
            <a:r>
              <a:rPr sz="1200" spc="5" dirty="0">
                <a:solidFill>
                  <a:srgbClr val="002E6E"/>
                </a:solidFill>
                <a:latin typeface="Calibri"/>
                <a:cs typeface="Calibri"/>
              </a:rPr>
              <a:t>b</a:t>
            </a:r>
            <a:r>
              <a:rPr sz="1200" dirty="0">
                <a:solidFill>
                  <a:srgbClr val="002E6E"/>
                </a:solidFill>
                <a:latin typeface="Calibri"/>
                <a:cs typeface="Calibri"/>
              </a:rPr>
              <a:t>-96 Se</a:t>
            </a:r>
            <a:r>
              <a:rPr sz="1200" spc="5" dirty="0">
                <a:solidFill>
                  <a:srgbClr val="002E6E"/>
                </a:solidFill>
                <a:latin typeface="Calibri"/>
                <a:cs typeface="Calibri"/>
              </a:rPr>
              <a:t>p</a:t>
            </a:r>
            <a:r>
              <a:rPr sz="1200" dirty="0">
                <a:solidFill>
                  <a:srgbClr val="002E6E"/>
                </a:solidFill>
                <a:latin typeface="Calibri"/>
                <a:cs typeface="Calibri"/>
              </a:rPr>
              <a:t>-96 A</a:t>
            </a:r>
            <a:r>
              <a:rPr sz="1200" spc="5" dirty="0">
                <a:solidFill>
                  <a:srgbClr val="002E6E"/>
                </a:solidFill>
                <a:latin typeface="Calibri"/>
                <a:cs typeface="Calibri"/>
              </a:rPr>
              <a:t>p</a:t>
            </a:r>
            <a:r>
              <a:rPr sz="1200" dirty="0">
                <a:solidFill>
                  <a:srgbClr val="002E6E"/>
                </a:solidFill>
                <a:latin typeface="Calibri"/>
                <a:cs typeface="Calibri"/>
              </a:rPr>
              <a:t>r-97 </a:t>
            </a:r>
            <a:r>
              <a:rPr sz="1200" spc="5" dirty="0">
                <a:solidFill>
                  <a:srgbClr val="002E6E"/>
                </a:solidFill>
                <a:latin typeface="Calibri"/>
                <a:cs typeface="Calibri"/>
              </a:rPr>
              <a:t>N</a:t>
            </a:r>
            <a:r>
              <a:rPr sz="1200" dirty="0">
                <a:solidFill>
                  <a:srgbClr val="002E6E"/>
                </a:solidFill>
                <a:latin typeface="Calibri"/>
                <a:cs typeface="Calibri"/>
              </a:rPr>
              <a:t>o</a:t>
            </a:r>
            <a:r>
              <a:rPr sz="1200" spc="-5" dirty="0">
                <a:solidFill>
                  <a:srgbClr val="002E6E"/>
                </a:solidFill>
                <a:latin typeface="Calibri"/>
                <a:cs typeface="Calibri"/>
              </a:rPr>
              <a:t>v</a:t>
            </a:r>
            <a:r>
              <a:rPr sz="1200" dirty="0">
                <a:solidFill>
                  <a:srgbClr val="002E6E"/>
                </a:solidFill>
                <a:latin typeface="Calibri"/>
                <a:cs typeface="Calibri"/>
              </a:rPr>
              <a:t>-97 J</a:t>
            </a:r>
            <a:r>
              <a:rPr sz="1200" spc="5" dirty="0">
                <a:solidFill>
                  <a:srgbClr val="002E6E"/>
                </a:solidFill>
                <a:latin typeface="Calibri"/>
                <a:cs typeface="Calibri"/>
              </a:rPr>
              <a:t>un</a:t>
            </a:r>
            <a:r>
              <a:rPr sz="1200" dirty="0">
                <a:solidFill>
                  <a:srgbClr val="002E6E"/>
                </a:solidFill>
                <a:latin typeface="Calibri"/>
                <a:cs typeface="Calibri"/>
              </a:rPr>
              <a:t>-98 Ja</a:t>
            </a:r>
            <a:r>
              <a:rPr sz="1200" spc="5" dirty="0">
                <a:solidFill>
                  <a:srgbClr val="002E6E"/>
                </a:solidFill>
                <a:latin typeface="Calibri"/>
                <a:cs typeface="Calibri"/>
              </a:rPr>
              <a:t>n</a:t>
            </a:r>
            <a:r>
              <a:rPr sz="1200" dirty="0">
                <a:solidFill>
                  <a:srgbClr val="002E6E"/>
                </a:solidFill>
                <a:latin typeface="Calibri"/>
                <a:cs typeface="Calibri"/>
              </a:rPr>
              <a:t>-99 A</a:t>
            </a:r>
            <a:r>
              <a:rPr sz="1200" spc="5" dirty="0">
                <a:solidFill>
                  <a:srgbClr val="002E6E"/>
                </a:solidFill>
                <a:latin typeface="Calibri"/>
                <a:cs typeface="Calibri"/>
              </a:rPr>
              <a:t>u</a:t>
            </a:r>
            <a:r>
              <a:rPr sz="1200" spc="-5" dirty="0">
                <a:solidFill>
                  <a:srgbClr val="002E6E"/>
                </a:solidFill>
                <a:latin typeface="Calibri"/>
                <a:cs typeface="Calibri"/>
              </a:rPr>
              <a:t>g</a:t>
            </a:r>
            <a:r>
              <a:rPr sz="1200" dirty="0">
                <a:solidFill>
                  <a:srgbClr val="002E6E"/>
                </a:solidFill>
                <a:latin typeface="Calibri"/>
                <a:cs typeface="Calibri"/>
              </a:rPr>
              <a:t>-99 </a:t>
            </a:r>
            <a:r>
              <a:rPr sz="1200" spc="5" dirty="0">
                <a:solidFill>
                  <a:srgbClr val="002E6E"/>
                </a:solidFill>
                <a:latin typeface="Calibri"/>
                <a:cs typeface="Calibri"/>
              </a:rPr>
              <a:t>M</a:t>
            </a:r>
            <a:r>
              <a:rPr sz="1200" dirty="0">
                <a:solidFill>
                  <a:srgbClr val="002E6E"/>
                </a:solidFill>
                <a:latin typeface="Calibri"/>
                <a:cs typeface="Calibri"/>
              </a:rPr>
              <a:t>ar-00 </a:t>
            </a:r>
            <a:r>
              <a:rPr sz="1200" spc="-5" dirty="0">
                <a:solidFill>
                  <a:srgbClr val="002E6E"/>
                </a:solidFill>
                <a:latin typeface="Calibri"/>
                <a:cs typeface="Calibri"/>
              </a:rPr>
              <a:t>Oc</a:t>
            </a:r>
            <a:r>
              <a:rPr sz="1200" spc="5" dirty="0">
                <a:solidFill>
                  <a:srgbClr val="002E6E"/>
                </a:solidFill>
                <a:latin typeface="Calibri"/>
                <a:cs typeface="Calibri"/>
              </a:rPr>
              <a:t>t</a:t>
            </a:r>
            <a:r>
              <a:rPr sz="1200" dirty="0">
                <a:solidFill>
                  <a:srgbClr val="002E6E"/>
                </a:solidFill>
                <a:latin typeface="Calibri"/>
                <a:cs typeface="Calibri"/>
              </a:rPr>
              <a:t>-00 </a:t>
            </a:r>
            <a:r>
              <a:rPr sz="1200" spc="5" dirty="0">
                <a:solidFill>
                  <a:srgbClr val="002E6E"/>
                </a:solidFill>
                <a:latin typeface="Calibri"/>
                <a:cs typeface="Calibri"/>
              </a:rPr>
              <a:t>M</a:t>
            </a:r>
            <a:r>
              <a:rPr sz="1200" spc="-25" dirty="0">
                <a:solidFill>
                  <a:srgbClr val="002E6E"/>
                </a:solidFill>
                <a:latin typeface="Calibri"/>
                <a:cs typeface="Calibri"/>
              </a:rPr>
              <a:t>a</a:t>
            </a:r>
            <a:r>
              <a:rPr sz="1200" spc="-5" dirty="0">
                <a:solidFill>
                  <a:srgbClr val="002E6E"/>
                </a:solidFill>
                <a:latin typeface="Calibri"/>
                <a:cs typeface="Calibri"/>
              </a:rPr>
              <a:t>y</a:t>
            </a:r>
            <a:r>
              <a:rPr sz="1200" dirty="0">
                <a:solidFill>
                  <a:srgbClr val="002E6E"/>
                </a:solidFill>
                <a:latin typeface="Calibri"/>
                <a:cs typeface="Calibri"/>
              </a:rPr>
              <a:t>-01 </a:t>
            </a:r>
            <a:r>
              <a:rPr sz="1200" spc="5" dirty="0">
                <a:solidFill>
                  <a:srgbClr val="002E6E"/>
                </a:solidFill>
                <a:latin typeface="Calibri"/>
                <a:cs typeface="Calibri"/>
              </a:rPr>
              <a:t>D</a:t>
            </a:r>
            <a:r>
              <a:rPr sz="1200" dirty="0">
                <a:solidFill>
                  <a:srgbClr val="002E6E"/>
                </a:solidFill>
                <a:latin typeface="Calibri"/>
                <a:cs typeface="Calibri"/>
              </a:rPr>
              <a:t>e</a:t>
            </a:r>
            <a:r>
              <a:rPr sz="1200" spc="-5" dirty="0">
                <a:solidFill>
                  <a:srgbClr val="002E6E"/>
                </a:solidFill>
                <a:latin typeface="Calibri"/>
                <a:cs typeface="Calibri"/>
              </a:rPr>
              <a:t>c</a:t>
            </a:r>
            <a:r>
              <a:rPr sz="1200" dirty="0">
                <a:solidFill>
                  <a:srgbClr val="002E6E"/>
                </a:solidFill>
                <a:latin typeface="Calibri"/>
                <a:cs typeface="Calibri"/>
              </a:rPr>
              <a:t>-01 J</a:t>
            </a:r>
            <a:r>
              <a:rPr sz="1200" spc="5" dirty="0">
                <a:solidFill>
                  <a:srgbClr val="002E6E"/>
                </a:solidFill>
                <a:latin typeface="Calibri"/>
                <a:cs typeface="Calibri"/>
              </a:rPr>
              <a:t>u</a:t>
            </a:r>
            <a:r>
              <a:rPr sz="1200" dirty="0">
                <a:solidFill>
                  <a:srgbClr val="002E6E"/>
                </a:solidFill>
                <a:latin typeface="Calibri"/>
                <a:cs typeface="Calibri"/>
              </a:rPr>
              <a:t>l-02 </a:t>
            </a:r>
            <a:r>
              <a:rPr sz="1200" spc="-15" dirty="0">
                <a:solidFill>
                  <a:srgbClr val="002E6E"/>
                </a:solidFill>
                <a:latin typeface="Calibri"/>
                <a:cs typeface="Calibri"/>
              </a:rPr>
              <a:t>F</a:t>
            </a:r>
            <a:r>
              <a:rPr sz="1200" dirty="0">
                <a:solidFill>
                  <a:srgbClr val="002E6E"/>
                </a:solidFill>
                <a:latin typeface="Calibri"/>
                <a:cs typeface="Calibri"/>
              </a:rPr>
              <a:t>e</a:t>
            </a:r>
            <a:r>
              <a:rPr sz="1200" spc="5" dirty="0">
                <a:solidFill>
                  <a:srgbClr val="002E6E"/>
                </a:solidFill>
                <a:latin typeface="Calibri"/>
                <a:cs typeface="Calibri"/>
              </a:rPr>
              <a:t>b</a:t>
            </a:r>
            <a:r>
              <a:rPr sz="1200" dirty="0">
                <a:solidFill>
                  <a:srgbClr val="002E6E"/>
                </a:solidFill>
                <a:latin typeface="Calibri"/>
                <a:cs typeface="Calibri"/>
              </a:rPr>
              <a:t>-03 Se</a:t>
            </a:r>
            <a:r>
              <a:rPr sz="1200" spc="5" dirty="0">
                <a:solidFill>
                  <a:srgbClr val="002E6E"/>
                </a:solidFill>
                <a:latin typeface="Calibri"/>
                <a:cs typeface="Calibri"/>
              </a:rPr>
              <a:t>p</a:t>
            </a:r>
            <a:r>
              <a:rPr sz="1200" dirty="0">
                <a:solidFill>
                  <a:srgbClr val="002E6E"/>
                </a:solidFill>
                <a:latin typeface="Calibri"/>
                <a:cs typeface="Calibri"/>
              </a:rPr>
              <a:t>-03 A</a:t>
            </a:r>
            <a:r>
              <a:rPr sz="1200" spc="5" dirty="0">
                <a:solidFill>
                  <a:srgbClr val="002E6E"/>
                </a:solidFill>
                <a:latin typeface="Calibri"/>
                <a:cs typeface="Calibri"/>
              </a:rPr>
              <a:t>p</a:t>
            </a:r>
            <a:r>
              <a:rPr sz="1200" dirty="0">
                <a:solidFill>
                  <a:srgbClr val="002E6E"/>
                </a:solidFill>
                <a:latin typeface="Calibri"/>
                <a:cs typeface="Calibri"/>
              </a:rPr>
              <a:t>r-04 </a:t>
            </a:r>
            <a:r>
              <a:rPr sz="1200" spc="5" dirty="0">
                <a:solidFill>
                  <a:srgbClr val="002E6E"/>
                </a:solidFill>
                <a:latin typeface="Calibri"/>
                <a:cs typeface="Calibri"/>
              </a:rPr>
              <a:t>N</a:t>
            </a:r>
            <a:r>
              <a:rPr sz="1200" dirty="0">
                <a:solidFill>
                  <a:srgbClr val="002E6E"/>
                </a:solidFill>
                <a:latin typeface="Calibri"/>
                <a:cs typeface="Calibri"/>
              </a:rPr>
              <a:t>o</a:t>
            </a:r>
            <a:r>
              <a:rPr sz="1200" spc="-5" dirty="0">
                <a:solidFill>
                  <a:srgbClr val="002E6E"/>
                </a:solidFill>
                <a:latin typeface="Calibri"/>
                <a:cs typeface="Calibri"/>
              </a:rPr>
              <a:t>v</a:t>
            </a:r>
            <a:r>
              <a:rPr sz="1200" dirty="0">
                <a:solidFill>
                  <a:srgbClr val="002E6E"/>
                </a:solidFill>
                <a:latin typeface="Calibri"/>
                <a:cs typeface="Calibri"/>
              </a:rPr>
              <a:t>-04 J</a:t>
            </a:r>
            <a:r>
              <a:rPr sz="1200" spc="5" dirty="0">
                <a:solidFill>
                  <a:srgbClr val="002E6E"/>
                </a:solidFill>
                <a:latin typeface="Calibri"/>
                <a:cs typeface="Calibri"/>
              </a:rPr>
              <a:t>un</a:t>
            </a:r>
            <a:r>
              <a:rPr sz="1200" dirty="0">
                <a:solidFill>
                  <a:srgbClr val="002E6E"/>
                </a:solidFill>
                <a:latin typeface="Calibri"/>
                <a:cs typeface="Calibri"/>
              </a:rPr>
              <a:t>-05 Ja</a:t>
            </a:r>
            <a:r>
              <a:rPr sz="1200" spc="5" dirty="0">
                <a:solidFill>
                  <a:srgbClr val="002E6E"/>
                </a:solidFill>
                <a:latin typeface="Calibri"/>
                <a:cs typeface="Calibri"/>
              </a:rPr>
              <a:t>n</a:t>
            </a:r>
            <a:r>
              <a:rPr sz="1200" dirty="0">
                <a:solidFill>
                  <a:srgbClr val="002E6E"/>
                </a:solidFill>
                <a:latin typeface="Calibri"/>
                <a:cs typeface="Calibri"/>
              </a:rPr>
              <a:t>-06 A</a:t>
            </a:r>
            <a:r>
              <a:rPr sz="1200" spc="5" dirty="0">
                <a:solidFill>
                  <a:srgbClr val="002E6E"/>
                </a:solidFill>
                <a:latin typeface="Calibri"/>
                <a:cs typeface="Calibri"/>
              </a:rPr>
              <a:t>u</a:t>
            </a:r>
            <a:r>
              <a:rPr sz="1200" spc="-5" dirty="0">
                <a:solidFill>
                  <a:srgbClr val="002E6E"/>
                </a:solidFill>
                <a:latin typeface="Calibri"/>
                <a:cs typeface="Calibri"/>
              </a:rPr>
              <a:t>g</a:t>
            </a:r>
            <a:r>
              <a:rPr sz="1200" dirty="0">
                <a:solidFill>
                  <a:srgbClr val="002E6E"/>
                </a:solidFill>
                <a:latin typeface="Calibri"/>
                <a:cs typeface="Calibri"/>
              </a:rPr>
              <a:t>-06 </a:t>
            </a:r>
            <a:r>
              <a:rPr sz="1200" spc="5" dirty="0">
                <a:solidFill>
                  <a:srgbClr val="002E6E"/>
                </a:solidFill>
                <a:latin typeface="Calibri"/>
                <a:cs typeface="Calibri"/>
              </a:rPr>
              <a:t>M</a:t>
            </a:r>
            <a:r>
              <a:rPr sz="1200" dirty="0">
                <a:solidFill>
                  <a:srgbClr val="002E6E"/>
                </a:solidFill>
                <a:latin typeface="Calibri"/>
                <a:cs typeface="Calibri"/>
              </a:rPr>
              <a:t>ar-07 </a:t>
            </a:r>
            <a:r>
              <a:rPr sz="1200" spc="-5" dirty="0">
                <a:solidFill>
                  <a:srgbClr val="002E6E"/>
                </a:solidFill>
                <a:latin typeface="Calibri"/>
                <a:cs typeface="Calibri"/>
              </a:rPr>
              <a:t>Oc</a:t>
            </a:r>
            <a:r>
              <a:rPr sz="1200" spc="5" dirty="0">
                <a:solidFill>
                  <a:srgbClr val="002E6E"/>
                </a:solidFill>
                <a:latin typeface="Calibri"/>
                <a:cs typeface="Calibri"/>
              </a:rPr>
              <a:t>t</a:t>
            </a:r>
            <a:r>
              <a:rPr sz="1200" dirty="0">
                <a:solidFill>
                  <a:srgbClr val="002E6E"/>
                </a:solidFill>
                <a:latin typeface="Calibri"/>
                <a:cs typeface="Calibri"/>
              </a:rPr>
              <a:t>-07 </a:t>
            </a:r>
            <a:r>
              <a:rPr sz="1200" spc="5" dirty="0">
                <a:solidFill>
                  <a:srgbClr val="002E6E"/>
                </a:solidFill>
                <a:latin typeface="Calibri"/>
                <a:cs typeface="Calibri"/>
              </a:rPr>
              <a:t>M</a:t>
            </a:r>
            <a:r>
              <a:rPr sz="1200" spc="-25" dirty="0">
                <a:solidFill>
                  <a:srgbClr val="002E6E"/>
                </a:solidFill>
                <a:latin typeface="Calibri"/>
                <a:cs typeface="Calibri"/>
              </a:rPr>
              <a:t>a</a:t>
            </a:r>
            <a:r>
              <a:rPr sz="1200" spc="-5" dirty="0">
                <a:solidFill>
                  <a:srgbClr val="002E6E"/>
                </a:solidFill>
                <a:latin typeface="Calibri"/>
                <a:cs typeface="Calibri"/>
              </a:rPr>
              <a:t>y</a:t>
            </a:r>
            <a:r>
              <a:rPr sz="1200" dirty="0">
                <a:solidFill>
                  <a:srgbClr val="002E6E"/>
                </a:solidFill>
                <a:latin typeface="Calibri"/>
                <a:cs typeface="Calibri"/>
              </a:rPr>
              <a:t>-08 </a:t>
            </a:r>
            <a:r>
              <a:rPr sz="1200" spc="5" dirty="0">
                <a:solidFill>
                  <a:srgbClr val="002E6E"/>
                </a:solidFill>
                <a:latin typeface="Calibri"/>
                <a:cs typeface="Calibri"/>
              </a:rPr>
              <a:t>D</a:t>
            </a:r>
            <a:r>
              <a:rPr sz="1200" dirty="0">
                <a:solidFill>
                  <a:srgbClr val="002E6E"/>
                </a:solidFill>
                <a:latin typeface="Calibri"/>
                <a:cs typeface="Calibri"/>
              </a:rPr>
              <a:t>e</a:t>
            </a:r>
            <a:r>
              <a:rPr sz="1200" spc="-5" dirty="0">
                <a:solidFill>
                  <a:srgbClr val="002E6E"/>
                </a:solidFill>
                <a:latin typeface="Calibri"/>
                <a:cs typeface="Calibri"/>
              </a:rPr>
              <a:t>c</a:t>
            </a:r>
            <a:r>
              <a:rPr sz="1200" dirty="0">
                <a:solidFill>
                  <a:srgbClr val="002E6E"/>
                </a:solidFill>
                <a:latin typeface="Calibri"/>
                <a:cs typeface="Calibri"/>
              </a:rPr>
              <a:t>-08 J</a:t>
            </a:r>
            <a:r>
              <a:rPr sz="1200" spc="5" dirty="0">
                <a:solidFill>
                  <a:srgbClr val="002E6E"/>
                </a:solidFill>
                <a:latin typeface="Calibri"/>
                <a:cs typeface="Calibri"/>
              </a:rPr>
              <a:t>u</a:t>
            </a:r>
            <a:r>
              <a:rPr sz="1200" dirty="0">
                <a:solidFill>
                  <a:srgbClr val="002E6E"/>
                </a:solidFill>
                <a:latin typeface="Calibri"/>
                <a:cs typeface="Calibri"/>
              </a:rPr>
              <a:t>l-09 </a:t>
            </a:r>
            <a:r>
              <a:rPr sz="1200" spc="-15" dirty="0">
                <a:solidFill>
                  <a:srgbClr val="002E6E"/>
                </a:solidFill>
                <a:latin typeface="Calibri"/>
                <a:cs typeface="Calibri"/>
              </a:rPr>
              <a:t>F</a:t>
            </a:r>
            <a:r>
              <a:rPr sz="1200" dirty="0">
                <a:solidFill>
                  <a:srgbClr val="002E6E"/>
                </a:solidFill>
                <a:latin typeface="Calibri"/>
                <a:cs typeface="Calibri"/>
              </a:rPr>
              <a:t>e</a:t>
            </a:r>
            <a:r>
              <a:rPr sz="1200" spc="5" dirty="0">
                <a:solidFill>
                  <a:srgbClr val="002E6E"/>
                </a:solidFill>
                <a:latin typeface="Calibri"/>
                <a:cs typeface="Calibri"/>
              </a:rPr>
              <a:t>b</a:t>
            </a:r>
            <a:r>
              <a:rPr sz="1200" dirty="0">
                <a:solidFill>
                  <a:srgbClr val="002E6E"/>
                </a:solidFill>
                <a:latin typeface="Calibri"/>
                <a:cs typeface="Calibri"/>
              </a:rPr>
              <a:t>-10 Se</a:t>
            </a:r>
            <a:r>
              <a:rPr sz="1200" spc="5" dirty="0">
                <a:solidFill>
                  <a:srgbClr val="002E6E"/>
                </a:solidFill>
                <a:latin typeface="Calibri"/>
                <a:cs typeface="Calibri"/>
              </a:rPr>
              <a:t>p</a:t>
            </a:r>
            <a:r>
              <a:rPr sz="1200" dirty="0">
                <a:solidFill>
                  <a:srgbClr val="002E6E"/>
                </a:solidFill>
                <a:latin typeface="Calibri"/>
                <a:cs typeface="Calibri"/>
              </a:rPr>
              <a:t>-10 A</a:t>
            </a:r>
            <a:r>
              <a:rPr sz="1200" spc="5" dirty="0">
                <a:solidFill>
                  <a:srgbClr val="002E6E"/>
                </a:solidFill>
                <a:latin typeface="Calibri"/>
                <a:cs typeface="Calibri"/>
              </a:rPr>
              <a:t>p</a:t>
            </a:r>
            <a:r>
              <a:rPr sz="1200" dirty="0">
                <a:solidFill>
                  <a:srgbClr val="002E6E"/>
                </a:solidFill>
                <a:latin typeface="Calibri"/>
                <a:cs typeface="Calibri"/>
              </a:rPr>
              <a:t>r-11 </a:t>
            </a:r>
            <a:r>
              <a:rPr sz="1200" spc="5" dirty="0">
                <a:solidFill>
                  <a:srgbClr val="002E6E"/>
                </a:solidFill>
                <a:latin typeface="Calibri"/>
                <a:cs typeface="Calibri"/>
              </a:rPr>
              <a:t>N</a:t>
            </a:r>
            <a:r>
              <a:rPr sz="1200" dirty="0">
                <a:solidFill>
                  <a:srgbClr val="002E6E"/>
                </a:solidFill>
                <a:latin typeface="Calibri"/>
                <a:cs typeface="Calibri"/>
              </a:rPr>
              <a:t>o</a:t>
            </a:r>
            <a:r>
              <a:rPr sz="1200" spc="-5" dirty="0">
                <a:solidFill>
                  <a:srgbClr val="002E6E"/>
                </a:solidFill>
                <a:latin typeface="Calibri"/>
                <a:cs typeface="Calibri"/>
              </a:rPr>
              <a:t>v</a:t>
            </a:r>
            <a:r>
              <a:rPr sz="1200" dirty="0">
                <a:solidFill>
                  <a:srgbClr val="002E6E"/>
                </a:solidFill>
                <a:latin typeface="Calibri"/>
                <a:cs typeface="Calibri"/>
              </a:rPr>
              <a:t>-11 J</a:t>
            </a:r>
            <a:r>
              <a:rPr sz="1200" spc="5" dirty="0">
                <a:solidFill>
                  <a:srgbClr val="002E6E"/>
                </a:solidFill>
                <a:latin typeface="Calibri"/>
                <a:cs typeface="Calibri"/>
              </a:rPr>
              <a:t>un</a:t>
            </a:r>
            <a:r>
              <a:rPr sz="1200" dirty="0">
                <a:solidFill>
                  <a:srgbClr val="002E6E"/>
                </a:solidFill>
                <a:latin typeface="Calibri"/>
                <a:cs typeface="Calibri"/>
              </a:rPr>
              <a:t>-12 Ja</a:t>
            </a:r>
            <a:r>
              <a:rPr sz="1200" spc="5" dirty="0">
                <a:solidFill>
                  <a:srgbClr val="002E6E"/>
                </a:solidFill>
                <a:latin typeface="Calibri"/>
                <a:cs typeface="Calibri"/>
              </a:rPr>
              <a:t>n</a:t>
            </a:r>
            <a:r>
              <a:rPr sz="1200" dirty="0">
                <a:solidFill>
                  <a:srgbClr val="002E6E"/>
                </a:solidFill>
                <a:latin typeface="Calibri"/>
                <a:cs typeface="Calibri"/>
              </a:rPr>
              <a:t>-13 A</a:t>
            </a:r>
            <a:r>
              <a:rPr sz="1200" spc="5" dirty="0">
                <a:solidFill>
                  <a:srgbClr val="002E6E"/>
                </a:solidFill>
                <a:latin typeface="Calibri"/>
                <a:cs typeface="Calibri"/>
              </a:rPr>
              <a:t>u</a:t>
            </a:r>
            <a:r>
              <a:rPr sz="1200" spc="-5" dirty="0">
                <a:solidFill>
                  <a:srgbClr val="002E6E"/>
                </a:solidFill>
                <a:latin typeface="Calibri"/>
                <a:cs typeface="Calibri"/>
              </a:rPr>
              <a:t>g</a:t>
            </a:r>
            <a:r>
              <a:rPr sz="1200" dirty="0">
                <a:solidFill>
                  <a:srgbClr val="002E6E"/>
                </a:solidFill>
                <a:latin typeface="Calibri"/>
                <a:cs typeface="Calibri"/>
              </a:rPr>
              <a:t>-13 </a:t>
            </a:r>
            <a:r>
              <a:rPr sz="1200" spc="5" dirty="0">
                <a:solidFill>
                  <a:srgbClr val="002E6E"/>
                </a:solidFill>
                <a:latin typeface="Calibri"/>
                <a:cs typeface="Calibri"/>
              </a:rPr>
              <a:t>M</a:t>
            </a:r>
            <a:r>
              <a:rPr sz="1200" dirty="0">
                <a:solidFill>
                  <a:srgbClr val="002E6E"/>
                </a:solidFill>
                <a:latin typeface="Calibri"/>
                <a:cs typeface="Calibri"/>
              </a:rPr>
              <a:t>ar-14 </a:t>
            </a:r>
            <a:r>
              <a:rPr sz="1200" spc="-5" dirty="0">
                <a:solidFill>
                  <a:srgbClr val="002E6E"/>
                </a:solidFill>
                <a:latin typeface="Calibri"/>
                <a:cs typeface="Calibri"/>
              </a:rPr>
              <a:t>Oc</a:t>
            </a:r>
            <a:r>
              <a:rPr sz="1200" spc="5" dirty="0">
                <a:solidFill>
                  <a:srgbClr val="002E6E"/>
                </a:solidFill>
                <a:latin typeface="Calibri"/>
                <a:cs typeface="Calibri"/>
              </a:rPr>
              <a:t>t</a:t>
            </a:r>
            <a:r>
              <a:rPr sz="1200" dirty="0">
                <a:solidFill>
                  <a:srgbClr val="002E6E"/>
                </a:solidFill>
                <a:latin typeface="Calibri"/>
                <a:cs typeface="Calibri"/>
              </a:rPr>
              <a:t>-14 </a:t>
            </a:r>
            <a:r>
              <a:rPr sz="1200" spc="5" dirty="0">
                <a:solidFill>
                  <a:srgbClr val="002E6E"/>
                </a:solidFill>
                <a:latin typeface="Calibri"/>
                <a:cs typeface="Calibri"/>
              </a:rPr>
              <a:t>M</a:t>
            </a:r>
            <a:r>
              <a:rPr sz="1200" spc="-25" dirty="0">
                <a:solidFill>
                  <a:srgbClr val="002E6E"/>
                </a:solidFill>
                <a:latin typeface="Calibri"/>
                <a:cs typeface="Calibri"/>
              </a:rPr>
              <a:t>a</a:t>
            </a:r>
            <a:r>
              <a:rPr sz="1200" spc="-5" dirty="0">
                <a:solidFill>
                  <a:srgbClr val="002E6E"/>
                </a:solidFill>
                <a:latin typeface="Calibri"/>
                <a:cs typeface="Calibri"/>
              </a:rPr>
              <a:t>y</a:t>
            </a:r>
            <a:r>
              <a:rPr sz="1200" dirty="0">
                <a:solidFill>
                  <a:srgbClr val="002E6E"/>
                </a:solidFill>
                <a:latin typeface="Calibri"/>
                <a:cs typeface="Calibri"/>
              </a:rPr>
              <a:t>-15 </a:t>
            </a:r>
            <a:r>
              <a:rPr sz="1200" spc="5" dirty="0">
                <a:solidFill>
                  <a:srgbClr val="002E6E"/>
                </a:solidFill>
                <a:latin typeface="Calibri"/>
                <a:cs typeface="Calibri"/>
              </a:rPr>
              <a:t>D</a:t>
            </a:r>
            <a:r>
              <a:rPr sz="1200" dirty="0">
                <a:solidFill>
                  <a:srgbClr val="002E6E"/>
                </a:solidFill>
                <a:latin typeface="Calibri"/>
                <a:cs typeface="Calibri"/>
              </a:rPr>
              <a:t>e</a:t>
            </a:r>
            <a:r>
              <a:rPr sz="1200" spc="-5" dirty="0">
                <a:solidFill>
                  <a:srgbClr val="002E6E"/>
                </a:solidFill>
                <a:latin typeface="Calibri"/>
                <a:cs typeface="Calibri"/>
              </a:rPr>
              <a:t>c</a:t>
            </a:r>
            <a:r>
              <a:rPr sz="1200" dirty="0">
                <a:solidFill>
                  <a:srgbClr val="002E6E"/>
                </a:solidFill>
                <a:latin typeface="Calibri"/>
                <a:cs typeface="Calibri"/>
              </a:rPr>
              <a:t>-15</a:t>
            </a:r>
            <a:endParaRPr sz="1200">
              <a:latin typeface="Calibri"/>
              <a:cs typeface="Calibri"/>
            </a:endParaRPr>
          </a:p>
          <a:p>
            <a:pPr marR="5080" algn="r">
              <a:lnSpc>
                <a:spcPct val="100000"/>
              </a:lnSpc>
              <a:spcBef>
                <a:spcPts val="295"/>
              </a:spcBef>
            </a:pPr>
            <a:r>
              <a:rPr sz="1250" spc="-5" dirty="0">
                <a:solidFill>
                  <a:srgbClr val="002E6E"/>
                </a:solidFill>
                <a:latin typeface="Calibri"/>
                <a:cs typeface="Calibri"/>
              </a:rPr>
              <a:t>J</a:t>
            </a:r>
            <a:r>
              <a:rPr sz="1250" dirty="0">
                <a:solidFill>
                  <a:srgbClr val="002E6E"/>
                </a:solidFill>
                <a:latin typeface="Calibri"/>
                <a:cs typeface="Calibri"/>
              </a:rPr>
              <a:t>an-16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2433873" y="5943051"/>
            <a:ext cx="1150620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15" dirty="0">
                <a:solidFill>
                  <a:srgbClr val="002E6E"/>
                </a:solidFill>
                <a:latin typeface="Calibri"/>
                <a:cs typeface="Calibri"/>
              </a:rPr>
              <a:t>S</a:t>
            </a:r>
            <a:r>
              <a:rPr sz="1600" spc="-25" dirty="0">
                <a:solidFill>
                  <a:srgbClr val="002E6E"/>
                </a:solidFill>
                <a:latin typeface="Calibri"/>
                <a:cs typeface="Calibri"/>
              </a:rPr>
              <a:t>o</a:t>
            </a:r>
            <a:r>
              <a:rPr sz="1600" spc="-15" dirty="0">
                <a:solidFill>
                  <a:srgbClr val="002E6E"/>
                </a:solidFill>
                <a:latin typeface="Calibri"/>
                <a:cs typeface="Calibri"/>
              </a:rPr>
              <a:t>v</a:t>
            </a:r>
            <a:r>
              <a:rPr sz="1600" dirty="0">
                <a:solidFill>
                  <a:srgbClr val="002E6E"/>
                </a:solidFill>
                <a:latin typeface="Calibri"/>
                <a:cs typeface="Calibri"/>
              </a:rPr>
              <a:t>i</a:t>
            </a:r>
            <a:r>
              <a:rPr sz="1600" spc="-25" dirty="0">
                <a:solidFill>
                  <a:srgbClr val="002E6E"/>
                </a:solidFill>
                <a:latin typeface="Calibri"/>
                <a:cs typeface="Calibri"/>
              </a:rPr>
              <a:t>e</a:t>
            </a:r>
            <a:r>
              <a:rPr sz="1600" spc="-10" dirty="0">
                <a:solidFill>
                  <a:srgbClr val="002E6E"/>
                </a:solidFill>
                <a:latin typeface="Calibri"/>
                <a:cs typeface="Calibri"/>
              </a:rPr>
              <a:t>t</a:t>
            </a:r>
            <a:r>
              <a:rPr sz="1600" spc="15" dirty="0">
                <a:solidFill>
                  <a:srgbClr val="002E6E"/>
                </a:solidFill>
                <a:latin typeface="Calibri"/>
                <a:cs typeface="Calibri"/>
              </a:rPr>
              <a:t> </a:t>
            </a:r>
            <a:r>
              <a:rPr sz="1600" spc="-35" dirty="0">
                <a:solidFill>
                  <a:srgbClr val="002E6E"/>
                </a:solidFill>
                <a:latin typeface="Calibri"/>
                <a:cs typeface="Calibri"/>
              </a:rPr>
              <a:t>s</a:t>
            </a:r>
            <a:r>
              <a:rPr sz="1600" spc="-25" dirty="0">
                <a:solidFill>
                  <a:srgbClr val="002E6E"/>
                </a:solidFill>
                <a:latin typeface="Calibri"/>
                <a:cs typeface="Calibri"/>
              </a:rPr>
              <a:t>ys</a:t>
            </a:r>
            <a:r>
              <a:rPr sz="1600" spc="-20" dirty="0">
                <a:solidFill>
                  <a:srgbClr val="002E6E"/>
                </a:solidFill>
                <a:latin typeface="Calibri"/>
                <a:cs typeface="Calibri"/>
              </a:rPr>
              <a:t>t</a:t>
            </a:r>
            <a:r>
              <a:rPr sz="1600" spc="-15" dirty="0">
                <a:solidFill>
                  <a:srgbClr val="002E6E"/>
                </a:solidFill>
                <a:latin typeface="Calibri"/>
                <a:cs typeface="Calibri"/>
              </a:rPr>
              <a:t>em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56" name="object 56"/>
          <p:cNvSpPr/>
          <p:nvPr/>
        </p:nvSpPr>
        <p:spPr>
          <a:xfrm>
            <a:off x="3830573" y="6049517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40" y="0"/>
                </a:lnTo>
              </a:path>
            </a:pathLst>
          </a:custGeom>
          <a:ln w="47244">
            <a:solidFill>
              <a:srgbClr val="43434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 txBox="1"/>
          <p:nvPr/>
        </p:nvSpPr>
        <p:spPr>
          <a:xfrm>
            <a:off x="4088015" y="5943051"/>
            <a:ext cx="1442085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15" dirty="0">
                <a:solidFill>
                  <a:srgbClr val="002E6E"/>
                </a:solidFill>
                <a:latin typeface="Calibri"/>
                <a:cs typeface="Calibri"/>
              </a:rPr>
              <a:t>N</a:t>
            </a:r>
            <a:r>
              <a:rPr sz="1600" spc="-25" dirty="0">
                <a:solidFill>
                  <a:srgbClr val="002E6E"/>
                </a:solidFill>
                <a:latin typeface="Calibri"/>
                <a:cs typeface="Calibri"/>
              </a:rPr>
              <a:t>o</a:t>
            </a:r>
            <a:r>
              <a:rPr sz="1600" spc="-15" dirty="0">
                <a:solidFill>
                  <a:srgbClr val="002E6E"/>
                </a:solidFill>
                <a:latin typeface="Calibri"/>
                <a:cs typeface="Calibri"/>
              </a:rPr>
              <a:t>w</a:t>
            </a:r>
            <a:r>
              <a:rPr sz="1600" spc="-5" dirty="0">
                <a:solidFill>
                  <a:srgbClr val="002E6E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002E6E"/>
                </a:solidFill>
                <a:latin typeface="Calibri"/>
                <a:cs typeface="Calibri"/>
              </a:rPr>
              <a:t>d</a:t>
            </a:r>
            <a:r>
              <a:rPr sz="1600" spc="-35" dirty="0">
                <a:solidFill>
                  <a:srgbClr val="002E6E"/>
                </a:solidFill>
                <a:latin typeface="Calibri"/>
                <a:cs typeface="Calibri"/>
              </a:rPr>
              <a:t>a</a:t>
            </a:r>
            <a:r>
              <a:rPr sz="1600" spc="-25" dirty="0">
                <a:solidFill>
                  <a:srgbClr val="002E6E"/>
                </a:solidFill>
                <a:latin typeface="Calibri"/>
                <a:cs typeface="Calibri"/>
              </a:rPr>
              <a:t>y</a:t>
            </a:r>
            <a:r>
              <a:rPr sz="1600" spc="-10" dirty="0">
                <a:solidFill>
                  <a:srgbClr val="002E6E"/>
                </a:solidFill>
                <a:latin typeface="Calibri"/>
                <a:cs typeface="Calibri"/>
              </a:rPr>
              <a:t>s</a:t>
            </a:r>
            <a:r>
              <a:rPr sz="1600" spc="-5" dirty="0">
                <a:solidFill>
                  <a:srgbClr val="002E6E"/>
                </a:solidFill>
                <a:latin typeface="Calibri"/>
                <a:cs typeface="Calibri"/>
              </a:rPr>
              <a:t> </a:t>
            </a:r>
            <a:r>
              <a:rPr sz="1600" spc="-35" dirty="0">
                <a:solidFill>
                  <a:srgbClr val="002E6E"/>
                </a:solidFill>
                <a:latin typeface="Calibri"/>
                <a:cs typeface="Calibri"/>
              </a:rPr>
              <a:t>s</a:t>
            </a:r>
            <a:r>
              <a:rPr sz="1600" spc="-25" dirty="0">
                <a:solidFill>
                  <a:srgbClr val="002E6E"/>
                </a:solidFill>
                <a:latin typeface="Calibri"/>
                <a:cs typeface="Calibri"/>
              </a:rPr>
              <a:t>ys</a:t>
            </a:r>
            <a:r>
              <a:rPr sz="1600" spc="-20" dirty="0">
                <a:solidFill>
                  <a:srgbClr val="002E6E"/>
                </a:solidFill>
                <a:latin typeface="Calibri"/>
                <a:cs typeface="Calibri"/>
              </a:rPr>
              <a:t>t</a:t>
            </a:r>
            <a:r>
              <a:rPr sz="1600" spc="-15" dirty="0">
                <a:solidFill>
                  <a:srgbClr val="002E6E"/>
                </a:solidFill>
                <a:latin typeface="Calibri"/>
                <a:cs typeface="Calibri"/>
              </a:rPr>
              <a:t>em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58" name="object 58"/>
          <p:cNvSpPr/>
          <p:nvPr/>
        </p:nvSpPr>
        <p:spPr>
          <a:xfrm>
            <a:off x="5775197" y="6049517"/>
            <a:ext cx="243840" cy="0"/>
          </a:xfrm>
          <a:custGeom>
            <a:avLst/>
            <a:gdLst/>
            <a:ahLst/>
            <a:cxnLst/>
            <a:rect l="l" t="t" r="r" b="b"/>
            <a:pathLst>
              <a:path w="243839">
                <a:moveTo>
                  <a:pt x="0" y="0"/>
                </a:moveTo>
                <a:lnTo>
                  <a:pt x="243840" y="0"/>
                </a:lnTo>
              </a:path>
            </a:pathLst>
          </a:custGeom>
          <a:ln w="47244">
            <a:solidFill>
              <a:srgbClr val="00B05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 txBox="1"/>
          <p:nvPr/>
        </p:nvSpPr>
        <p:spPr>
          <a:xfrm>
            <a:off x="6032795" y="5943051"/>
            <a:ext cx="935990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10" dirty="0">
                <a:solidFill>
                  <a:srgbClr val="002E6E"/>
                </a:solidFill>
                <a:latin typeface="Calibri"/>
                <a:cs typeface="Calibri"/>
              </a:rPr>
              <a:t>D</a:t>
            </a:r>
            <a:r>
              <a:rPr sz="1600" spc="-15" dirty="0">
                <a:solidFill>
                  <a:srgbClr val="002E6E"/>
                </a:solidFill>
                <a:latin typeface="Calibri"/>
                <a:cs typeface="Calibri"/>
              </a:rPr>
              <a:t>emoc</a:t>
            </a:r>
            <a:r>
              <a:rPr sz="1600" spc="-55" dirty="0">
                <a:solidFill>
                  <a:srgbClr val="002E6E"/>
                </a:solidFill>
                <a:latin typeface="Calibri"/>
                <a:cs typeface="Calibri"/>
              </a:rPr>
              <a:t>r</a:t>
            </a:r>
            <a:r>
              <a:rPr sz="1600" spc="-10" dirty="0">
                <a:solidFill>
                  <a:srgbClr val="002E6E"/>
                </a:solidFill>
                <a:latin typeface="Calibri"/>
                <a:cs typeface="Calibri"/>
              </a:rPr>
              <a:t>a</a:t>
            </a:r>
            <a:r>
              <a:rPr sz="1600" spc="-35" dirty="0">
                <a:solidFill>
                  <a:srgbClr val="002E6E"/>
                </a:solidFill>
                <a:latin typeface="Calibri"/>
                <a:cs typeface="Calibri"/>
              </a:rPr>
              <a:t>s</a:t>
            </a:r>
            <a:r>
              <a:rPr sz="1600" spc="-10" dirty="0">
                <a:solidFill>
                  <a:srgbClr val="002E6E"/>
                </a:solidFill>
                <a:latin typeface="Calibri"/>
                <a:cs typeface="Calibri"/>
              </a:rPr>
              <a:t>y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60" name="object 60"/>
          <p:cNvSpPr txBox="1">
            <a:spLocks noGrp="1"/>
          </p:cNvSpPr>
          <p:nvPr>
            <p:ph type="sldNum" sz="quarter" idx="4294967295"/>
          </p:nvPr>
        </p:nvSpPr>
        <p:spPr>
          <a:xfrm>
            <a:off x="8172450" y="6453188"/>
            <a:ext cx="647700" cy="2889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10" dirty="0"/>
              <a:pPr marL="25400">
                <a:lnSpc>
                  <a:spcPct val="100000"/>
                </a:lnSpc>
              </a:pPr>
              <a:t>19</a:t>
            </a:fld>
            <a:endParaRPr spc="-10" dirty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14282" y="785794"/>
            <a:ext cx="871543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+mn-lt"/>
                <a:ea typeface="Times New Roman" pitchFamily="18" charset="0"/>
                <a:cs typeface="Calibri" pitchFamily="34" charset="0"/>
              </a:rPr>
              <a:t>WHAT POLITICAL SYSTEM SEEMS BEST TO YOU: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+mn-lt"/>
                <a:ea typeface="Times New Roman" pitchFamily="18" charset="0"/>
                <a:cs typeface="Calibri" pitchFamily="34" charset="0"/>
              </a:rPr>
              <a:t>SOVIET (THAT USED TO BE BEFORE THE 90</a:t>
            </a:r>
            <a:r>
              <a:rPr kumimoji="0" lang="en-US" sz="2000" b="1" i="0" u="none" strike="noStrike" cap="none" normalizeH="0" baseline="30000" dirty="0" smtClean="0">
                <a:ln>
                  <a:noFill/>
                </a:ln>
                <a:solidFill>
                  <a:srgbClr val="1F497D"/>
                </a:solidFill>
                <a:effectLst/>
                <a:latin typeface="+mn-lt"/>
                <a:ea typeface="Times New Roman" pitchFamily="18" charset="0"/>
                <a:cs typeface="Calibri" pitchFamily="34" charset="0"/>
              </a:rPr>
              <a:t>TH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+mn-lt"/>
                <a:ea typeface="Times New Roman" pitchFamily="18" charset="0"/>
                <a:cs typeface="Calibri" pitchFamily="34" charset="0"/>
              </a:rPr>
              <a:t>), NOWADAYS SYSTEM,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1F497D"/>
              </a:solidFill>
              <a:effectLst/>
              <a:latin typeface="+mn-lt"/>
              <a:ea typeface="Times New Roman" pitchFamily="18" charset="0"/>
              <a:cs typeface="Calibri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+mn-lt"/>
                <a:ea typeface="Times New Roman" pitchFamily="18" charset="0"/>
                <a:cs typeface="Calibri" pitchFamily="34" charset="0"/>
              </a:rPr>
              <a:t>OR DEMOCRA</a:t>
            </a:r>
            <a:r>
              <a:rPr lang="en-US" sz="2000" b="1" dirty="0" smtClean="0">
                <a:solidFill>
                  <a:srgbClr val="1F497D"/>
                </a:solidFill>
                <a:latin typeface="+mn-lt"/>
                <a:ea typeface="Times New Roman" pitchFamily="18" charset="0"/>
                <a:cs typeface="Calibri" pitchFamily="34" charset="0"/>
              </a:rPr>
              <a:t>TIC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+mn-lt"/>
                <a:ea typeface="Times New Roman" pitchFamily="18" charset="0"/>
                <a:cs typeface="Calibri" pitchFamily="34" charset="0"/>
              </a:rPr>
              <a:t> SYSTEM UPON THE MODEL OF WESTERN COUNTRIES?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2"/>
          <p:cNvSpPr>
            <a:spLocks noGrp="1"/>
          </p:cNvSpPr>
          <p:nvPr>
            <p:ph type="title" idx="4294967295"/>
          </p:nvPr>
        </p:nvSpPr>
        <p:spPr>
          <a:xfrm>
            <a:off x="1835696" y="836712"/>
            <a:ext cx="6933456" cy="576064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600" b="1" dirty="0"/>
              <a:t>SOCIAL SENTIMENT INDEX</a:t>
            </a:r>
            <a:endParaRPr lang="ru-RU" sz="3600" b="1" dirty="0"/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0" y="1500174"/>
          <a:ext cx="9001156" cy="4714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867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93124728"/>
              </p:ext>
            </p:extLst>
          </p:nvPr>
        </p:nvGraphicFramePr>
        <p:xfrm>
          <a:off x="142875" y="887413"/>
          <a:ext cx="8858250" cy="1066800"/>
        </p:xfrm>
        <a:graphic>
          <a:graphicData uri="http://schemas.openxmlformats.org/drawingml/2006/table">
            <a:tbl>
              <a:tblPr/>
              <a:tblGrid>
                <a:gridCol w="88582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9541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  <a:cs typeface="Arial" charset="0"/>
                        </a:rPr>
                        <a:t>Please name five countries that are the most unfriendly or hostile to Russia (%)</a:t>
                      </a:r>
                      <a:endParaRPr kumimoji="0" lang="ru-RU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9" marR="9143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21" y="2143118"/>
          <a:ext cx="8501120" cy="4000527"/>
        </p:xfrm>
        <a:graphic>
          <a:graphicData uri="http://schemas.openxmlformats.org/drawingml/2006/table">
            <a:tbl>
              <a:tblPr/>
              <a:tblGrid>
                <a:gridCol w="850112"/>
                <a:gridCol w="3400448"/>
                <a:gridCol w="850112"/>
                <a:gridCol w="850112"/>
                <a:gridCol w="850112"/>
                <a:gridCol w="850112"/>
                <a:gridCol w="850112"/>
              </a:tblGrid>
              <a:tr h="442746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2012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2013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2014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2015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2016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395309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↓  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9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USA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35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38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69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72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95309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↑  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9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Ukraine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37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48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95309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↓  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9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Georgia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95309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↓  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9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Latvia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95309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↓  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9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Lithuania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95309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↓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9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Estonia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95309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↓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9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UK 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95309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↑  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9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Poland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95309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↑  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9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Germany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99592" y="764704"/>
            <a:ext cx="7786254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53539" marR="5080" indent="-1641475">
              <a:lnSpc>
                <a:spcPct val="100000"/>
              </a:lnSpc>
            </a:pPr>
            <a:r>
              <a:rPr sz="2400" b="1" dirty="0">
                <a:latin typeface="Arial"/>
                <a:cs typeface="Arial"/>
              </a:rPr>
              <a:t>What</a:t>
            </a:r>
            <a:r>
              <a:rPr sz="2400" b="1" spc="-1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coun</a:t>
            </a:r>
            <a:r>
              <a:rPr sz="2400" b="1" spc="-5" dirty="0">
                <a:latin typeface="Arial"/>
                <a:cs typeface="Arial"/>
              </a:rPr>
              <a:t>tr</a:t>
            </a:r>
            <a:r>
              <a:rPr sz="2400" b="1" spc="-10" dirty="0">
                <a:latin typeface="Arial"/>
                <a:cs typeface="Arial"/>
              </a:rPr>
              <a:t>i</a:t>
            </a:r>
            <a:r>
              <a:rPr sz="2400" b="1" dirty="0">
                <a:latin typeface="Arial"/>
                <a:cs typeface="Arial"/>
              </a:rPr>
              <a:t>es</a:t>
            </a:r>
            <a:r>
              <a:rPr sz="2400" b="1" spc="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have</a:t>
            </a:r>
            <a:r>
              <a:rPr sz="2400" b="1" spc="-1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got </a:t>
            </a:r>
            <a:r>
              <a:rPr sz="2400" b="1" spc="-5" dirty="0">
                <a:latin typeface="Arial"/>
                <a:cs typeface="Arial"/>
              </a:rPr>
              <a:t>fr</a:t>
            </a:r>
            <a:r>
              <a:rPr sz="2400" b="1" spc="-10" dirty="0">
                <a:latin typeface="Arial"/>
                <a:cs typeface="Arial"/>
              </a:rPr>
              <a:t>i</a:t>
            </a:r>
            <a:r>
              <a:rPr sz="2400" b="1" dirty="0">
                <a:latin typeface="Arial"/>
                <a:cs typeface="Arial"/>
              </a:rPr>
              <a:t>end</a:t>
            </a:r>
            <a:r>
              <a:rPr sz="2400" b="1" spc="-10" dirty="0">
                <a:latin typeface="Arial"/>
                <a:cs typeface="Arial"/>
              </a:rPr>
              <a:t>l</a:t>
            </a:r>
            <a:r>
              <a:rPr sz="2400" b="1" dirty="0">
                <a:latin typeface="Arial"/>
                <a:cs typeface="Arial"/>
              </a:rPr>
              <a:t>y</a:t>
            </a:r>
            <a:r>
              <a:rPr sz="2400" b="1" spc="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and</a:t>
            </a:r>
            <a:r>
              <a:rPr sz="2400" b="1" spc="-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hos</a:t>
            </a:r>
            <a:r>
              <a:rPr sz="2400" b="1" spc="-5" dirty="0">
                <a:latin typeface="Arial"/>
                <a:cs typeface="Arial"/>
              </a:rPr>
              <a:t>t</a:t>
            </a:r>
            <a:r>
              <a:rPr sz="2400" b="1" spc="-10" dirty="0">
                <a:latin typeface="Arial"/>
                <a:cs typeface="Arial"/>
              </a:rPr>
              <a:t>il</a:t>
            </a:r>
            <a:r>
              <a:rPr sz="2400" b="1" dirty="0">
                <a:latin typeface="Arial"/>
                <a:cs typeface="Arial"/>
              </a:rPr>
              <a:t>e a</a:t>
            </a:r>
            <a:r>
              <a:rPr sz="2400" b="1" spc="-5" dirty="0">
                <a:latin typeface="Arial"/>
                <a:cs typeface="Arial"/>
              </a:rPr>
              <a:t>tt</a:t>
            </a:r>
            <a:r>
              <a:rPr sz="2400" b="1" spc="-10" dirty="0">
                <a:latin typeface="Arial"/>
                <a:cs typeface="Arial"/>
              </a:rPr>
              <a:t>i</a:t>
            </a:r>
            <a:r>
              <a:rPr sz="2400" b="1" spc="-5" dirty="0">
                <a:latin typeface="Arial"/>
                <a:cs typeface="Arial"/>
              </a:rPr>
              <a:t>t</a:t>
            </a:r>
            <a:r>
              <a:rPr sz="2400" b="1" dirty="0">
                <a:latin typeface="Arial"/>
                <a:cs typeface="Arial"/>
              </a:rPr>
              <a:t>udes</a:t>
            </a:r>
            <a:r>
              <a:rPr sz="2400" b="1" spc="-1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t</a:t>
            </a:r>
            <a:r>
              <a:rPr sz="2400" b="1" dirty="0">
                <a:latin typeface="Arial"/>
                <a:cs typeface="Arial"/>
              </a:rPr>
              <a:t>o</a:t>
            </a:r>
            <a:r>
              <a:rPr sz="2400" b="1" spc="-10" dirty="0">
                <a:latin typeface="Arial"/>
                <a:cs typeface="Arial"/>
              </a:rPr>
              <a:t>w</a:t>
            </a:r>
            <a:r>
              <a:rPr sz="2400" b="1" dirty="0">
                <a:latin typeface="Arial"/>
                <a:cs typeface="Arial"/>
              </a:rPr>
              <a:t>a</a:t>
            </a:r>
            <a:r>
              <a:rPr sz="2400" b="1" spc="-5" dirty="0">
                <a:latin typeface="Arial"/>
                <a:cs typeface="Arial"/>
              </a:rPr>
              <a:t>r</a:t>
            </a:r>
            <a:r>
              <a:rPr sz="2400" b="1" dirty="0">
                <a:latin typeface="Arial"/>
                <a:cs typeface="Arial"/>
              </a:rPr>
              <a:t>ds</a:t>
            </a:r>
            <a:r>
              <a:rPr sz="2400" b="1" spc="15" dirty="0">
                <a:latin typeface="Arial"/>
                <a:cs typeface="Arial"/>
              </a:rPr>
              <a:t> </a:t>
            </a:r>
            <a:r>
              <a:rPr sz="2400" b="1" spc="5" dirty="0">
                <a:latin typeface="Arial"/>
                <a:cs typeface="Arial"/>
              </a:rPr>
              <a:t>R</a:t>
            </a:r>
            <a:r>
              <a:rPr sz="2400" b="1" dirty="0">
                <a:latin typeface="Arial"/>
                <a:cs typeface="Arial"/>
              </a:rPr>
              <a:t>uss</a:t>
            </a:r>
            <a:r>
              <a:rPr sz="2400" b="1" spc="-10" dirty="0">
                <a:latin typeface="Arial"/>
                <a:cs typeface="Arial"/>
              </a:rPr>
              <a:t>i</a:t>
            </a:r>
            <a:r>
              <a:rPr sz="2400" b="1" dirty="0">
                <a:latin typeface="Arial"/>
                <a:cs typeface="Arial"/>
              </a:rPr>
              <a:t>a</a:t>
            </a:r>
            <a:r>
              <a:rPr sz="2400" b="1" dirty="0" smtClean="0">
                <a:latin typeface="Arial"/>
                <a:cs typeface="Arial"/>
              </a:rPr>
              <a:t>?</a:t>
            </a:r>
            <a:r>
              <a:rPr lang="ru-RU" sz="2400" b="1" dirty="0" smtClean="0">
                <a:latin typeface="Arial"/>
                <a:cs typeface="Arial"/>
              </a:rPr>
              <a:t> (2008)</a:t>
            </a:r>
            <a:endParaRPr sz="2400" dirty="0">
              <a:latin typeface="Arial"/>
              <a:cs typeface="Arial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971600" y="1844823"/>
          <a:ext cx="7704856" cy="439249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35258"/>
                <a:gridCol w="1206144"/>
                <a:gridCol w="2458676"/>
                <a:gridCol w="1204778"/>
              </a:tblGrid>
              <a:tr h="378747">
                <a:tc>
                  <a:txBody>
                    <a:bodyPr/>
                    <a:lstStyle/>
                    <a:p>
                      <a:pPr marL="78105">
                        <a:lnSpc>
                          <a:spcPct val="100000"/>
                        </a:lnSpc>
                      </a:pPr>
                      <a:r>
                        <a:rPr sz="2200" b="1" spc="-75" dirty="0">
                          <a:solidFill>
                            <a:srgbClr val="00CC66"/>
                          </a:solidFill>
                          <a:latin typeface="Arial Black"/>
                          <a:cs typeface="Arial Black"/>
                        </a:rPr>
                        <a:t>F</a:t>
                      </a:r>
                      <a:r>
                        <a:rPr sz="2200" b="1" spc="-5" dirty="0">
                          <a:solidFill>
                            <a:srgbClr val="00CC66"/>
                          </a:solidFill>
                          <a:latin typeface="Arial Black"/>
                          <a:cs typeface="Arial Black"/>
                        </a:rPr>
                        <a:t>r</a:t>
                      </a:r>
                      <a:r>
                        <a:rPr sz="2200" b="1" dirty="0">
                          <a:solidFill>
                            <a:srgbClr val="00CC66"/>
                          </a:solidFill>
                          <a:latin typeface="Arial Black"/>
                          <a:cs typeface="Arial Black"/>
                        </a:rPr>
                        <a:t>iend</a:t>
                      </a:r>
                      <a:r>
                        <a:rPr sz="2200" b="1" spc="35" dirty="0">
                          <a:solidFill>
                            <a:srgbClr val="00CC66"/>
                          </a:solidFill>
                          <a:latin typeface="Arial Black"/>
                          <a:cs typeface="Arial Black"/>
                        </a:rPr>
                        <a:t>l</a:t>
                      </a:r>
                      <a:r>
                        <a:rPr sz="2200" b="1" dirty="0">
                          <a:solidFill>
                            <a:srgbClr val="00CC66"/>
                          </a:solidFill>
                          <a:latin typeface="Arial Black"/>
                          <a:cs typeface="Arial Black"/>
                        </a:rPr>
                        <a:t>y</a:t>
                      </a:r>
                      <a:endParaRPr sz="2200" dirty="0">
                        <a:latin typeface="Arial Black"/>
                        <a:cs typeface="Arial Black"/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000000"/>
                      </a:solidFill>
                      <a:prstDash val="solid"/>
                    </a:lnR>
                    <a:lnT w="25400">
                      <a:solidFill>
                        <a:srgbClr val="000000"/>
                      </a:solidFill>
                      <a:prstDash val="solid"/>
                    </a:lnT>
                    <a:lnB w="254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200" dirty="0">
                        <a:latin typeface="Arial Black"/>
                        <a:cs typeface="Arial Black"/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000000"/>
                      </a:solidFill>
                      <a:prstDash val="solid"/>
                    </a:lnR>
                    <a:lnT w="25400">
                      <a:solidFill>
                        <a:srgbClr val="000000"/>
                      </a:solidFill>
                      <a:prstDash val="solid"/>
                    </a:lnT>
                    <a:lnB w="254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8105">
                        <a:lnSpc>
                          <a:spcPct val="100000"/>
                        </a:lnSpc>
                      </a:pPr>
                      <a:r>
                        <a:rPr sz="2200" b="1" spc="-10" dirty="0">
                          <a:solidFill>
                            <a:srgbClr val="FF0066"/>
                          </a:solidFill>
                          <a:latin typeface="Arial Black"/>
                          <a:cs typeface="Arial Black"/>
                        </a:rPr>
                        <a:t>H</a:t>
                      </a:r>
                      <a:r>
                        <a:rPr sz="2200" b="1" dirty="0">
                          <a:solidFill>
                            <a:srgbClr val="FF0066"/>
                          </a:solidFill>
                          <a:latin typeface="Arial Black"/>
                          <a:cs typeface="Arial Black"/>
                        </a:rPr>
                        <a:t>os</a:t>
                      </a:r>
                      <a:r>
                        <a:rPr sz="2200" b="1" spc="-5" dirty="0">
                          <a:solidFill>
                            <a:srgbClr val="FF0066"/>
                          </a:solidFill>
                          <a:latin typeface="Arial Black"/>
                          <a:cs typeface="Arial Black"/>
                        </a:rPr>
                        <a:t>t</a:t>
                      </a:r>
                      <a:r>
                        <a:rPr sz="2200" b="1" dirty="0">
                          <a:solidFill>
                            <a:srgbClr val="FF0066"/>
                          </a:solidFill>
                          <a:latin typeface="Arial Black"/>
                          <a:cs typeface="Arial Black"/>
                        </a:rPr>
                        <a:t>ile</a:t>
                      </a:r>
                      <a:endParaRPr sz="2200">
                        <a:latin typeface="Arial Black"/>
                        <a:cs typeface="Arial Black"/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000000"/>
                      </a:solidFill>
                      <a:prstDash val="solid"/>
                    </a:lnR>
                    <a:lnT w="25400">
                      <a:solidFill>
                        <a:srgbClr val="000000"/>
                      </a:solidFill>
                      <a:prstDash val="solid"/>
                    </a:lnT>
                    <a:lnB w="254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2200">
                        <a:latin typeface="Arial Black"/>
                        <a:cs typeface="Arial Black"/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000000"/>
                      </a:solidFill>
                      <a:prstDash val="solid"/>
                    </a:lnR>
                    <a:lnT w="25400">
                      <a:solidFill>
                        <a:srgbClr val="000000"/>
                      </a:solidFill>
                      <a:prstDash val="solid"/>
                    </a:lnT>
                    <a:lnB w="254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6315">
                <a:tc>
                  <a:txBody>
                    <a:bodyPr/>
                    <a:lstStyle/>
                    <a:p>
                      <a:pPr marL="78105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00CC66"/>
                          </a:solidFill>
                          <a:latin typeface="Times New Roman"/>
                          <a:cs typeface="Times New Roman"/>
                        </a:rPr>
                        <a:t>Bel</a:t>
                      </a:r>
                      <a:r>
                        <a:rPr sz="1600" b="1" spc="5" dirty="0">
                          <a:solidFill>
                            <a:srgbClr val="00CC66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sz="1600" b="1" dirty="0">
                          <a:solidFill>
                            <a:srgbClr val="00CC66"/>
                          </a:solidFill>
                          <a:latin typeface="Times New Roman"/>
                          <a:cs typeface="Times New Roman"/>
                        </a:rPr>
                        <a:t>russia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000000"/>
                      </a:solidFill>
                      <a:prstDash val="solid"/>
                    </a:lnR>
                    <a:lnT w="254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600" b="1" spc="5" dirty="0">
                          <a:solidFill>
                            <a:srgbClr val="00CC66"/>
                          </a:solidFill>
                          <a:latin typeface="Times New Roman"/>
                          <a:cs typeface="Times New Roman"/>
                        </a:rPr>
                        <a:t>50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000000"/>
                      </a:solidFill>
                      <a:prstDash val="solid"/>
                    </a:lnR>
                    <a:lnT w="254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8105">
                        <a:lnSpc>
                          <a:spcPct val="100000"/>
                        </a:lnSpc>
                      </a:pPr>
                      <a:r>
                        <a:rPr sz="1600" b="1" spc="-10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G</a:t>
                      </a:r>
                      <a:r>
                        <a:rPr sz="1600" b="1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600" b="1" spc="5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sz="1600" b="1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sz="1600" b="1" spc="5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g</a:t>
                      </a:r>
                      <a:r>
                        <a:rPr sz="1600" b="1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ia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000000"/>
                      </a:solidFill>
                      <a:prstDash val="solid"/>
                    </a:lnR>
                    <a:lnT w="254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600" b="1" spc="5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68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000000"/>
                      </a:solidFill>
                      <a:prstDash val="solid"/>
                    </a:lnR>
                    <a:lnT w="254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5352"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</a:pPr>
                      <a:r>
                        <a:rPr sz="1600" b="1" spc="-10" dirty="0">
                          <a:solidFill>
                            <a:srgbClr val="00CC66"/>
                          </a:solidFill>
                          <a:latin typeface="Times New Roman"/>
                          <a:cs typeface="Times New Roman"/>
                        </a:rPr>
                        <a:t>G</a:t>
                      </a:r>
                      <a:r>
                        <a:rPr sz="1600" b="1" dirty="0">
                          <a:solidFill>
                            <a:srgbClr val="00CC66"/>
                          </a:solidFill>
                          <a:latin typeface="Times New Roman"/>
                          <a:cs typeface="Times New Roman"/>
                        </a:rPr>
                        <a:t>er</a:t>
                      </a:r>
                      <a:r>
                        <a:rPr sz="1600" b="1" spc="-25" dirty="0">
                          <a:solidFill>
                            <a:srgbClr val="00CC66"/>
                          </a:solidFill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sz="1600" b="1" spc="5" dirty="0">
                          <a:solidFill>
                            <a:srgbClr val="00CC66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600" b="1" dirty="0">
                          <a:solidFill>
                            <a:srgbClr val="00CC66"/>
                          </a:solidFill>
                          <a:latin typeface="Times New Roman"/>
                          <a:cs typeface="Times New Roman"/>
                        </a:rPr>
                        <a:t>ny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600" b="1" spc="5" dirty="0">
                          <a:solidFill>
                            <a:srgbClr val="00CC66"/>
                          </a:solidFill>
                          <a:latin typeface="Times New Roman"/>
                          <a:cs typeface="Times New Roman"/>
                        </a:rPr>
                        <a:t>51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8105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sz="1600" b="1" spc="-20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b="1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USA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600" b="1" spc="5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65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5353"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00CC66"/>
                          </a:solidFill>
                          <a:latin typeface="Times New Roman"/>
                          <a:cs typeface="Times New Roman"/>
                        </a:rPr>
                        <a:t>China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600" b="1" spc="5" dirty="0">
                          <a:solidFill>
                            <a:srgbClr val="00CC66"/>
                          </a:solidFill>
                          <a:latin typeface="Times New Roman"/>
                          <a:cs typeface="Times New Roman"/>
                        </a:rPr>
                        <a:t>47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8105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U</a:t>
                      </a:r>
                      <a:r>
                        <a:rPr sz="1600" b="1" spc="-15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k</a:t>
                      </a:r>
                      <a:r>
                        <a:rPr sz="1600" b="1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sz="1600" b="1" spc="5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600" b="1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ine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600" b="1" spc="5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50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7153"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</a:pPr>
                      <a:r>
                        <a:rPr sz="1600" b="1" spc="-5" dirty="0">
                          <a:solidFill>
                            <a:srgbClr val="00CC66"/>
                          </a:solidFill>
                          <a:latin typeface="Times New Roman"/>
                          <a:cs typeface="Times New Roman"/>
                        </a:rPr>
                        <a:t>F</a:t>
                      </a:r>
                      <a:r>
                        <a:rPr sz="1600" b="1" dirty="0">
                          <a:solidFill>
                            <a:srgbClr val="00CC66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sz="1600" b="1" spc="5" dirty="0">
                          <a:solidFill>
                            <a:srgbClr val="00CC66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600" b="1" dirty="0">
                          <a:solidFill>
                            <a:srgbClr val="00CC66"/>
                          </a:solidFill>
                          <a:latin typeface="Times New Roman"/>
                          <a:cs typeface="Times New Roman"/>
                        </a:rPr>
                        <a:t>nce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600" b="1" spc="5" dirty="0">
                          <a:solidFill>
                            <a:srgbClr val="00CC66"/>
                          </a:solidFill>
                          <a:latin typeface="Times New Roman"/>
                          <a:cs typeface="Times New Roman"/>
                        </a:rPr>
                        <a:t>45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8105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Li</a:t>
                      </a:r>
                      <a:r>
                        <a:rPr sz="1600" b="1" spc="-5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sz="1600" b="1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hu</a:t>
                      </a:r>
                      <a:r>
                        <a:rPr sz="1600" b="1" spc="5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600" b="1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nia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600" b="1" spc="5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40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8371"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</a:pPr>
                      <a:r>
                        <a:rPr sz="1600" b="1" spc="5" dirty="0">
                          <a:solidFill>
                            <a:srgbClr val="00CC66"/>
                          </a:solidFill>
                          <a:latin typeface="Times New Roman"/>
                          <a:cs typeface="Times New Roman"/>
                        </a:rPr>
                        <a:t>Ja</a:t>
                      </a:r>
                      <a:r>
                        <a:rPr sz="1600" b="1" dirty="0">
                          <a:solidFill>
                            <a:srgbClr val="00CC66"/>
                          </a:solidFill>
                          <a:latin typeface="Times New Roman"/>
                          <a:cs typeface="Times New Roman"/>
                        </a:rPr>
                        <a:t>p</a:t>
                      </a:r>
                      <a:r>
                        <a:rPr sz="1600" b="1" spc="5" dirty="0">
                          <a:solidFill>
                            <a:srgbClr val="00CC66"/>
                          </a:solidFill>
                          <a:latin typeface="Times New Roman"/>
                          <a:cs typeface="Times New Roman"/>
                        </a:rPr>
                        <a:t>an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600" b="1" spc="5" dirty="0">
                          <a:solidFill>
                            <a:srgbClr val="00CC66"/>
                          </a:solidFill>
                          <a:latin typeface="Times New Roman"/>
                          <a:cs typeface="Times New Roman"/>
                        </a:rPr>
                        <a:t>37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8105">
                        <a:lnSpc>
                          <a:spcPct val="100000"/>
                        </a:lnSpc>
                      </a:pPr>
                      <a:r>
                        <a:rPr sz="1600" b="1" spc="-5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P</a:t>
                      </a:r>
                      <a:r>
                        <a:rPr sz="1600" b="1" spc="5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sz="1600" b="1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l</a:t>
                      </a:r>
                      <a:r>
                        <a:rPr sz="1600" b="1" spc="5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600" b="1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nd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600" b="1" spc="5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27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01887"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00CC66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sz="1600" b="1" spc="-5" dirty="0">
                          <a:solidFill>
                            <a:srgbClr val="00CC66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sz="1600" b="1" spc="5" dirty="0">
                          <a:solidFill>
                            <a:srgbClr val="00CC66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600" b="1" dirty="0">
                          <a:solidFill>
                            <a:srgbClr val="00CC66"/>
                          </a:solidFill>
                          <a:latin typeface="Times New Roman"/>
                          <a:cs typeface="Times New Roman"/>
                        </a:rPr>
                        <a:t>ly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600" b="1" spc="5" dirty="0">
                          <a:solidFill>
                            <a:srgbClr val="00CC66"/>
                          </a:solidFill>
                          <a:latin typeface="Times New Roman"/>
                          <a:cs typeface="Times New Roman"/>
                        </a:rPr>
                        <a:t>25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8105">
                        <a:lnSpc>
                          <a:spcPct val="100000"/>
                        </a:lnSpc>
                      </a:pPr>
                      <a:r>
                        <a:rPr sz="1600" b="1" spc="-10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G</a:t>
                      </a:r>
                      <a:r>
                        <a:rPr sz="1600" b="1" spc="-25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sz="1600" b="1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600" b="1" spc="5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600" b="1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sz="1600" b="1" spc="5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b="1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Bri</a:t>
                      </a:r>
                      <a:r>
                        <a:rPr sz="1600" b="1" spc="-5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sz="1600" b="1" spc="5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600" b="1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in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8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2915"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</a:pPr>
                      <a:r>
                        <a:rPr sz="1600" b="1" spc="-10" dirty="0">
                          <a:solidFill>
                            <a:srgbClr val="00CC66"/>
                          </a:solidFill>
                          <a:latin typeface="Times New Roman"/>
                          <a:cs typeface="Times New Roman"/>
                        </a:rPr>
                        <a:t>G</a:t>
                      </a:r>
                      <a:r>
                        <a:rPr sz="1600" b="1" spc="-25" dirty="0">
                          <a:solidFill>
                            <a:srgbClr val="00CC66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sz="1600" b="1" dirty="0">
                          <a:solidFill>
                            <a:srgbClr val="00CC66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600" b="1" spc="5" dirty="0">
                          <a:solidFill>
                            <a:srgbClr val="00CC66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600" b="1" dirty="0">
                          <a:solidFill>
                            <a:srgbClr val="00CC66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sz="1600" b="1" spc="5" dirty="0">
                          <a:solidFill>
                            <a:srgbClr val="00CC66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b="1" dirty="0">
                          <a:solidFill>
                            <a:srgbClr val="00CC66"/>
                          </a:solidFill>
                          <a:latin typeface="Times New Roman"/>
                          <a:cs typeface="Times New Roman"/>
                        </a:rPr>
                        <a:t>Bri</a:t>
                      </a:r>
                      <a:r>
                        <a:rPr sz="1600" b="1" spc="-5" dirty="0">
                          <a:solidFill>
                            <a:srgbClr val="00CC66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sz="1600" b="1" spc="5" dirty="0">
                          <a:solidFill>
                            <a:srgbClr val="00CC66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600" b="1" dirty="0">
                          <a:solidFill>
                            <a:srgbClr val="00CC66"/>
                          </a:solidFill>
                          <a:latin typeface="Times New Roman"/>
                          <a:cs typeface="Times New Roman"/>
                        </a:rPr>
                        <a:t>in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600" b="1" spc="5" dirty="0">
                          <a:solidFill>
                            <a:srgbClr val="00CC66"/>
                          </a:solidFill>
                          <a:latin typeface="Times New Roman"/>
                          <a:cs typeface="Times New Roman"/>
                        </a:rPr>
                        <a:t>24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8105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Isr</a:t>
                      </a:r>
                      <a:r>
                        <a:rPr sz="1600" b="1" spc="5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600" b="1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el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5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4135"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</a:pPr>
                      <a:r>
                        <a:rPr sz="1600" b="1" spc="-145" dirty="0">
                          <a:solidFill>
                            <a:srgbClr val="00CC66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sz="1600" b="1" dirty="0">
                          <a:solidFill>
                            <a:srgbClr val="00CC66"/>
                          </a:solidFill>
                          <a:latin typeface="Times New Roman"/>
                          <a:cs typeface="Times New Roman"/>
                        </a:rPr>
                        <a:t>ur</a:t>
                      </a:r>
                      <a:r>
                        <a:rPr sz="1600" b="1" spc="-15" dirty="0">
                          <a:solidFill>
                            <a:srgbClr val="00CC66"/>
                          </a:solidFill>
                          <a:latin typeface="Times New Roman"/>
                          <a:cs typeface="Times New Roman"/>
                        </a:rPr>
                        <a:t>k</a:t>
                      </a:r>
                      <a:r>
                        <a:rPr sz="1600" b="1" dirty="0">
                          <a:solidFill>
                            <a:srgbClr val="00CC66"/>
                          </a:solidFill>
                          <a:latin typeface="Times New Roman"/>
                          <a:cs typeface="Times New Roman"/>
                        </a:rPr>
                        <a:t>ey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600" b="1" spc="5" dirty="0">
                          <a:solidFill>
                            <a:srgbClr val="00CC66"/>
                          </a:solidFill>
                          <a:latin typeface="Times New Roman"/>
                          <a:cs typeface="Times New Roman"/>
                        </a:rPr>
                        <a:t>23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8105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Bel</a:t>
                      </a:r>
                      <a:r>
                        <a:rPr sz="1600" b="1" spc="5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sz="1600" b="1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russia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5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8371"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00CC66"/>
                          </a:solidFill>
                          <a:latin typeface="Times New Roman"/>
                          <a:cs typeface="Times New Roman"/>
                        </a:rPr>
                        <a:t>U</a:t>
                      </a:r>
                      <a:r>
                        <a:rPr sz="1600" b="1" spc="-15" dirty="0">
                          <a:solidFill>
                            <a:srgbClr val="00CC66"/>
                          </a:solidFill>
                          <a:latin typeface="Times New Roman"/>
                          <a:cs typeface="Times New Roman"/>
                        </a:rPr>
                        <a:t>k</a:t>
                      </a:r>
                      <a:r>
                        <a:rPr sz="1600" b="1" dirty="0">
                          <a:solidFill>
                            <a:srgbClr val="00CC66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sz="1600" b="1" spc="5" dirty="0">
                          <a:solidFill>
                            <a:srgbClr val="00CC66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600" b="1" dirty="0">
                          <a:solidFill>
                            <a:srgbClr val="00CC66"/>
                          </a:solidFill>
                          <a:latin typeface="Times New Roman"/>
                          <a:cs typeface="Times New Roman"/>
                        </a:rPr>
                        <a:t>ine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600" b="1" spc="5" dirty="0">
                          <a:solidFill>
                            <a:srgbClr val="00CC66"/>
                          </a:solidFill>
                          <a:latin typeface="Times New Roman"/>
                          <a:cs typeface="Times New Roman"/>
                        </a:rPr>
                        <a:t>21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8105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Ir</a:t>
                      </a:r>
                      <a:r>
                        <a:rPr sz="1600" b="1" spc="5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600" b="1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n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4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7153"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00CC66"/>
                          </a:solidFill>
                          <a:latin typeface="Times New Roman"/>
                          <a:cs typeface="Times New Roman"/>
                        </a:rPr>
                        <a:t>Sp</a:t>
                      </a:r>
                      <a:r>
                        <a:rPr sz="1600" b="1" spc="5" dirty="0">
                          <a:solidFill>
                            <a:srgbClr val="00CC66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600" b="1" dirty="0">
                          <a:solidFill>
                            <a:srgbClr val="00CC66"/>
                          </a:solidFill>
                          <a:latin typeface="Times New Roman"/>
                          <a:cs typeface="Times New Roman"/>
                        </a:rPr>
                        <a:t>in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600" b="1" spc="5" dirty="0">
                          <a:solidFill>
                            <a:srgbClr val="00CC66"/>
                          </a:solidFill>
                          <a:latin typeface="Times New Roman"/>
                          <a:cs typeface="Times New Roman"/>
                        </a:rPr>
                        <a:t>20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8105">
                        <a:lnSpc>
                          <a:spcPct val="100000"/>
                        </a:lnSpc>
                      </a:pPr>
                      <a:r>
                        <a:rPr sz="1600" b="1" spc="-145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sz="1600" b="1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ur</a:t>
                      </a:r>
                      <a:r>
                        <a:rPr sz="1600" b="1" spc="-15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k</a:t>
                      </a:r>
                      <a:r>
                        <a:rPr sz="1600" b="1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ey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4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8371"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00CC66"/>
                          </a:solidFill>
                          <a:latin typeface="Times New Roman"/>
                          <a:cs typeface="Times New Roman"/>
                        </a:rPr>
                        <a:t>Aus</a:t>
                      </a:r>
                      <a:r>
                        <a:rPr sz="1600" b="1" spc="-5" dirty="0">
                          <a:solidFill>
                            <a:srgbClr val="00CC66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sz="1600" b="1" dirty="0">
                          <a:solidFill>
                            <a:srgbClr val="00CC66"/>
                          </a:solidFill>
                          <a:latin typeface="Times New Roman"/>
                          <a:cs typeface="Times New Roman"/>
                        </a:rPr>
                        <a:t>ria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600" b="1" spc="5" dirty="0">
                          <a:solidFill>
                            <a:srgbClr val="00CC66"/>
                          </a:solidFill>
                          <a:latin typeface="Times New Roman"/>
                          <a:cs typeface="Times New Roman"/>
                        </a:rPr>
                        <a:t>18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8105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China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4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8370"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</a:pPr>
                      <a:r>
                        <a:rPr sz="1600" b="1" spc="-5" dirty="0">
                          <a:solidFill>
                            <a:srgbClr val="00CC66"/>
                          </a:solidFill>
                          <a:latin typeface="Times New Roman"/>
                          <a:cs typeface="Times New Roman"/>
                        </a:rPr>
                        <a:t>P</a:t>
                      </a:r>
                      <a:r>
                        <a:rPr sz="1600" b="1" spc="5" dirty="0">
                          <a:solidFill>
                            <a:srgbClr val="00CC66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sz="1600" b="1" dirty="0">
                          <a:solidFill>
                            <a:srgbClr val="00CC66"/>
                          </a:solidFill>
                          <a:latin typeface="Times New Roman"/>
                          <a:cs typeface="Times New Roman"/>
                        </a:rPr>
                        <a:t>l</a:t>
                      </a:r>
                      <a:r>
                        <a:rPr sz="1600" b="1" spc="5" dirty="0">
                          <a:solidFill>
                            <a:srgbClr val="00CC66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600" b="1" dirty="0">
                          <a:solidFill>
                            <a:srgbClr val="00CC66"/>
                          </a:solidFill>
                          <a:latin typeface="Times New Roman"/>
                          <a:cs typeface="Times New Roman"/>
                        </a:rPr>
                        <a:t>nd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600" b="1" spc="5" dirty="0">
                          <a:solidFill>
                            <a:srgbClr val="00CC66"/>
                          </a:solidFill>
                          <a:latin typeface="Times New Roman"/>
                          <a:cs typeface="Times New Roman"/>
                        </a:rPr>
                        <a:t>17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8105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sz="1600" b="1" spc="-20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b="1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sz="1600" b="1" spc="-15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z</a:t>
                      </a:r>
                      <a:r>
                        <a:rPr sz="1600" b="1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ech</a:t>
                      </a:r>
                      <a:r>
                        <a:rPr sz="1600" b="1" spc="20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b="1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Republic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600" b="1" dirty="0">
                          <a:solidFill>
                            <a:srgbClr val="E6005D"/>
                          </a:solidFill>
                          <a:latin typeface="Times New Roman"/>
                          <a:cs typeface="Times New Roman"/>
                        </a:rPr>
                        <a:t>3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540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/>
          <p:nvPr/>
        </p:nvGraphicFramePr>
        <p:xfrm>
          <a:off x="326995" y="571480"/>
          <a:ext cx="8501122" cy="5699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" name="Диаграмма 4"/>
          <p:cNvGraphicFramePr/>
          <p:nvPr>
            <p:extLst>
              <p:ext uri="{D42A27DB-BD31-4B8C-83A1-F6EECF244321}">
                <p14:modId xmlns:p14="http://schemas.microsoft.com/office/powerpoint/2010/main" xmlns="" val="864110554"/>
              </p:ext>
            </p:extLst>
          </p:nvPr>
        </p:nvGraphicFramePr>
        <p:xfrm>
          <a:off x="326995" y="554017"/>
          <a:ext cx="8501122" cy="5699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Rectangle 2"/>
          <p:cNvSpPr/>
          <p:nvPr/>
        </p:nvSpPr>
        <p:spPr>
          <a:xfrm>
            <a:off x="1475656" y="404664"/>
            <a:ext cx="6768752" cy="9361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Заголовок 5"/>
          <p:cNvSpPr txBox="1">
            <a:spLocks/>
          </p:cNvSpPr>
          <p:nvPr/>
        </p:nvSpPr>
        <p:spPr>
          <a:xfrm>
            <a:off x="3347864" y="188641"/>
            <a:ext cx="5472608" cy="10801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b="1" dirty="0"/>
              <a:t>WHICH COUNTRIES ARE MOSTLY INTERESTED IN CONFRONTATION</a:t>
            </a:r>
            <a:r>
              <a:rPr lang="ru-RU" sz="3000" b="1" dirty="0"/>
              <a:t>?</a:t>
            </a:r>
          </a:p>
        </p:txBody>
      </p:sp>
      <p:sp>
        <p:nvSpPr>
          <p:cNvPr id="7" name="Rectangle 6"/>
          <p:cNvSpPr/>
          <p:nvPr/>
        </p:nvSpPr>
        <p:spPr>
          <a:xfrm>
            <a:off x="395536" y="1479305"/>
            <a:ext cx="3078038" cy="473575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2780544" y="1618611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USA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55776" y="2405106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NATO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92927" y="3163057"/>
            <a:ext cx="15752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EUROPE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6994" y="3921008"/>
            <a:ext cx="381295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RUSSIAN LEADERSHIP</a:t>
            </a:r>
            <a:endParaRPr lang="ru-RU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9552" y="4707503"/>
            <a:ext cx="381295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RUSSIAN GENERALS</a:t>
            </a:r>
            <a:endParaRPr lang="ru-RU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324372" y="5493998"/>
            <a:ext cx="30220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DO NOT KNOW</a:t>
            </a:r>
            <a:endParaRPr lang="ru-RU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4857750" y="6347719"/>
            <a:ext cx="392906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/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OCTOBER 2015, N = 1600</a:t>
            </a:r>
            <a:endParaRPr lang="ru-RU" sz="1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000" b="1" dirty="0" smtClean="0"/>
              <a:t>Do you think that military threat from other countries towards Russia is existing now?</a:t>
            </a:r>
            <a:endParaRPr lang="ru-RU" sz="3000" b="1" dirty="0"/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142844" y="1928802"/>
          <a:ext cx="8858312" cy="39290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3071802" y="5929330"/>
            <a:ext cx="3172663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500" dirty="0" smtClean="0">
                <a:latin typeface="+mn-lt"/>
              </a:rPr>
              <a:t>2000-2009 N=1600; 2010-2016 N=800</a:t>
            </a:r>
            <a:endParaRPr lang="ru-RU" sz="1500" dirty="0"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42844" y="908050"/>
            <a:ext cx="8858312" cy="865188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Do you think a military threat</a:t>
            </a:r>
            <a:br>
              <a:rPr lang="en-US" b="1" dirty="0" smtClean="0"/>
            </a:br>
            <a:r>
              <a:rPr lang="en-US" b="1" dirty="0" smtClean="0"/>
              <a:t> towards Russia</a:t>
            </a:r>
            <a:r>
              <a:rPr lang="ru-RU" b="1" dirty="0" smtClean="0"/>
              <a:t> </a:t>
            </a:r>
            <a:r>
              <a:rPr lang="en-US" b="1" dirty="0" smtClean="0"/>
              <a:t>from other countries exists?</a:t>
            </a:r>
            <a:endParaRPr lang="ru-RU" dirty="0"/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214282" y="2071678"/>
          <a:ext cx="8643998" cy="37147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2571736" y="5929330"/>
            <a:ext cx="434606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"/>
            <a:r>
              <a:rPr lang="ru-RU" dirty="0" smtClean="0">
                <a:solidFill>
                  <a:srgbClr val="000000"/>
                </a:solidFill>
                <a:latin typeface="Calibri"/>
              </a:rPr>
              <a:t>2000 – 2009</a:t>
            </a:r>
            <a:r>
              <a:rPr lang="en-US" dirty="0" smtClean="0">
                <a:solidFill>
                  <a:srgbClr val="000000"/>
                </a:solidFill>
                <a:latin typeface="Calibri"/>
              </a:rPr>
              <a:t>:</a:t>
            </a:r>
            <a:r>
              <a:rPr lang="ru-RU" dirty="0" smtClean="0">
                <a:solidFill>
                  <a:srgbClr val="000000"/>
                </a:solidFill>
                <a:latin typeface="Calibri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alibri"/>
              </a:rPr>
              <a:t>N=1600;  2010 – 2016: N=800 </a:t>
            </a:r>
            <a:r>
              <a:rPr lang="en-US" sz="1600" dirty="0" smtClean="0">
                <a:solidFill>
                  <a:srgbClr val="000000"/>
                </a:solidFill>
                <a:latin typeface="Calibri"/>
              </a:rPr>
              <a:t> </a:t>
            </a:r>
            <a:endParaRPr lang="en-US" sz="1600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857232"/>
            <a:ext cx="8786874" cy="1214446"/>
          </a:xfrm>
        </p:spPr>
        <p:txBody>
          <a:bodyPr>
            <a:noAutofit/>
          </a:bodyPr>
          <a:lstStyle/>
          <a:p>
            <a:pPr algn="ctr"/>
            <a:r>
              <a:rPr lang="en-US" sz="2300" b="1" dirty="0" smtClean="0"/>
              <a:t>DO YOU PERSONALLY AGREE OR DISAGREE WITH THE STATEMENT THAT: “RUSSIA WAS ALWAYS AROUSING HOSTILITY OF OTHER COUNTRIES, AND WE ARE NOT BEING WISHED WELL NOW BY NO ONE”</a:t>
            </a:r>
            <a:endParaRPr lang="ru-RU" sz="2500" b="1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0FEBA-63FB-4F92-96D7-4FA0CEB41F80}" type="slidenum">
              <a:rPr lang="de-DE" smtClean="0"/>
              <a:pPr/>
              <a:t>25</a:t>
            </a:fld>
            <a:endParaRPr lang="de-DE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23850" y="2214556"/>
          <a:ext cx="8534430" cy="3857655"/>
        </p:xfrm>
        <a:graphic>
          <a:graphicData uri="http://schemas.openxmlformats.org/drawingml/2006/table">
            <a:tbl>
              <a:tblPr/>
              <a:tblGrid>
                <a:gridCol w="3585285"/>
                <a:gridCol w="1649165"/>
                <a:gridCol w="1650815"/>
                <a:gridCol w="1649165"/>
              </a:tblGrid>
              <a:tr h="9478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E0E0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E0E0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2000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E0E0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MARCH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E0E0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E0E0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2008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E0E0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FEBRUARY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E0E0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E0E0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2015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E0E0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OCTOBER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E0E0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40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E0E0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YES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E0E0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E0E0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66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E0E0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E0E0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65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E0E0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E0E0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66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E0E0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  <a:alpha val="20000"/>
                      </a:schemeClr>
                    </a:solidFill>
                  </a:tcPr>
                </a:tc>
              </a:tr>
              <a:tr h="9478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E0E0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NO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E0E0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E0E0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26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E0E0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E0E0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27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E0E0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E0E0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26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E0E0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9478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E0E0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DIFFICULT TO ANSWER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E0E0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E0E0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7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E0E0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E0E0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8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E0E0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E0E0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8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E0E0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0" y="1428750"/>
          <a:ext cx="9043988" cy="5143500"/>
        </p:xfrm>
        <a:graphic>
          <a:graphicData uri="http://schemas.openxmlformats.org/presentationml/2006/ole">
            <p:oleObj spid="_x0000_s1026" name="Лист" r:id="rId3" imgW="8534400" imgH="4733873" progId="">
              <p:embed/>
            </p:oleObj>
          </a:graphicData>
        </a:graphic>
      </p:graphicFrame>
      <p:sp>
        <p:nvSpPr>
          <p:cNvPr id="2051" name="Заголовок 5"/>
          <p:cNvSpPr>
            <a:spLocks noGrp="1"/>
          </p:cNvSpPr>
          <p:nvPr>
            <p:ph type="title" idx="4294967295"/>
          </p:nvPr>
        </p:nvSpPr>
        <p:spPr>
          <a:xfrm>
            <a:off x="2051720" y="548680"/>
            <a:ext cx="7365504" cy="854968"/>
          </a:xfrm>
        </p:spPr>
        <p:txBody>
          <a:bodyPr/>
          <a:lstStyle/>
          <a:p>
            <a:pPr eaLnBrk="1" hangingPunct="1"/>
            <a:r>
              <a:rPr lang="en-US" sz="3200" b="1" dirty="0"/>
              <a:t>DOES RUSSIA HAVE ENEMIES</a:t>
            </a:r>
            <a:r>
              <a:rPr lang="ru-RU" sz="3200" b="1" dirty="0"/>
              <a:t>?</a:t>
            </a:r>
          </a:p>
        </p:txBody>
      </p:sp>
      <p:sp>
        <p:nvSpPr>
          <p:cNvPr id="2" name="Rectangle 1"/>
          <p:cNvSpPr/>
          <p:nvPr/>
        </p:nvSpPr>
        <p:spPr>
          <a:xfrm>
            <a:off x="3599826" y="5877272"/>
            <a:ext cx="288032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Rectangle 5"/>
          <p:cNvSpPr/>
          <p:nvPr/>
        </p:nvSpPr>
        <p:spPr>
          <a:xfrm>
            <a:off x="4290360" y="5908476"/>
            <a:ext cx="288032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5076056" y="5873004"/>
            <a:ext cx="1872208" cy="2922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4980894" y="5857526"/>
            <a:ext cx="11589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Do not know</a:t>
            </a:r>
            <a:endParaRPr lang="ru-RU" sz="1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492264" y="5856606"/>
            <a:ext cx="5036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Yes</a:t>
            </a:r>
            <a:endParaRPr lang="ru-RU" sz="1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189078" y="5856605"/>
            <a:ext cx="5036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No</a:t>
            </a:r>
            <a:endParaRPr lang="ru-RU" sz="14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1000108"/>
            <a:ext cx="8786874" cy="865188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In your opinion, what’s Russian influence in international relations now?</a:t>
            </a:r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3428992" y="6000768"/>
          <a:ext cx="2438400" cy="295275"/>
        </p:xfrm>
        <a:graphic>
          <a:graphicData uri="http://schemas.openxmlformats.org/drawingml/2006/table">
            <a:tbl>
              <a:tblPr/>
              <a:tblGrid>
                <a:gridCol w="2438400"/>
              </a:tblGrid>
              <a:tr h="29527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N=1600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Диаграмма 4"/>
          <p:cNvGraphicFramePr/>
          <p:nvPr/>
        </p:nvGraphicFramePr>
        <p:xfrm>
          <a:off x="285720" y="2057400"/>
          <a:ext cx="8501122" cy="3943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20713"/>
            <a:ext cx="9144000" cy="863600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1800" b="1" dirty="0" smtClean="0">
                <a:solidFill>
                  <a:schemeClr val="tx1"/>
                </a:solidFill>
                <a:ea typeface="+mn-ea"/>
                <a:cs typeface="+mn-cs"/>
              </a:rPr>
              <a:t>WHAT WAS DONE BY VLADIMIR PUTIN DURING HIS STAY IN POWER?</a:t>
            </a:r>
            <a:endParaRPr lang="ru-RU" sz="1800" b="1" dirty="0" smtClean="0">
              <a:solidFill>
                <a:schemeClr val="tx1"/>
              </a:solidFill>
              <a:ea typeface="+mn-ea"/>
              <a:cs typeface="+mn-cs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E246F2-F8AC-41C9-BC58-9E60456B57B7}" type="slidenum">
              <a:rPr lang="de-DE"/>
              <a:pPr>
                <a:defRPr/>
              </a:pPr>
              <a:t>28</a:t>
            </a:fld>
            <a:endParaRPr lang="de-DE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51520" y="1268760"/>
          <a:ext cx="8640960" cy="4638824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6617784"/>
                <a:gridCol w="505794"/>
                <a:gridCol w="505794"/>
                <a:gridCol w="505794"/>
                <a:gridCol w="505794"/>
              </a:tblGrid>
              <a:tr h="4775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 dirty="0">
                        <a:latin typeface="Calibri"/>
                        <a:ea typeface="Times New Roman"/>
                      </a:endParaRPr>
                    </a:p>
                  </a:txBody>
                  <a:tcPr marL="7849" marR="7849" marT="7849" marB="7849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/>
                        <a:t>Aug </a:t>
                      </a:r>
                      <a:r>
                        <a:rPr lang="ru-RU" sz="1400" dirty="0" smtClean="0"/>
                        <a:t>2010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/>
                        <a:t>Feb </a:t>
                      </a:r>
                      <a:r>
                        <a:rPr lang="ru-RU" sz="1400" dirty="0" smtClean="0"/>
                        <a:t>2013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/>
                        <a:t>Mar </a:t>
                      </a:r>
                      <a:r>
                        <a:rPr lang="ru-RU" sz="1400" dirty="0" smtClean="0"/>
                        <a:t>2014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/>
                        <a:t>Mar </a:t>
                      </a:r>
                      <a:r>
                        <a:rPr lang="ru-RU" sz="1400" dirty="0" smtClean="0"/>
                        <a:t>2015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>
                    <a:solidFill>
                      <a:schemeClr val="tx2"/>
                    </a:solidFill>
                  </a:tcPr>
                </a:tc>
              </a:tr>
              <a:tr h="2533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>
                        <a:latin typeface="Calibri"/>
                        <a:ea typeface="Times New Roman"/>
                      </a:endParaRPr>
                    </a:p>
                  </a:txBody>
                  <a:tcPr marL="7849" marR="7849" marT="7849" marB="784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/>
                        <a:t>VIII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/>
                        <a:t>II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/>
                        <a:t>III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/>
                        <a:t>III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</a:tr>
              <a:tr h="23938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/>
                        <a:t>Restore Russia’s superpower status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/>
                        <a:t>36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36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51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/>
                        <a:t>49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</a:tr>
              <a:tr h="2393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/>
                        <a:t>Overcome separatist sentiments, keep Russia from the break-up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/>
                        <a:t>-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/>
                        <a:t>24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27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/>
                        <a:t>32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</a:tr>
              <a:tr h="23938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/>
                        <a:t>Keep Russia on the reform track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/>
                        <a:t>22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/>
                        <a:t>22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16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/>
                        <a:t>24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</a:tr>
              <a:tr h="47753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/>
                        <a:t>Continue the reforms but with a greater focus on the social security of the population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/>
                        <a:t>22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9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12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/>
                        <a:t>14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</a:tr>
              <a:tr h="2393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/>
                        <a:t>Overcome the crisis in the economy, stop the decline in output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/>
                        <a:t>18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/>
                        <a:t>14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12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/>
                        <a:t>10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</a:tr>
              <a:tr h="2393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/>
                        <a:t>Cope with the consequences of the crisis 2008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/>
                        <a:t>-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/>
                        <a:t>19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19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/>
                        <a:t>29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</a:tr>
              <a:tr h="2393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/>
                        <a:t>Raise salaries, pensions, scholarships and allowances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/>
                        <a:t>43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/>
                        <a:t>28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25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/>
                        <a:t>29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</a:tr>
              <a:tr h="23938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/>
                        <a:t>Ensure the rule of law and order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/>
                        <a:t>17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/>
                        <a:t>11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9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/>
                        <a:t>18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</a:tr>
              <a:tr h="23938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/>
                        <a:t>Pursue the agenda of reunification of the republics of the former Soviet Union 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/>
                        <a:t>20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/>
                        <a:t>16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13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/>
                        <a:t>16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</a:tr>
              <a:tr h="23938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/>
                        <a:t>End the war in Chechnya/ tensions in North Caucasus 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/>
                        <a:t>12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/>
                        <a:t>17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25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34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</a:tr>
              <a:tr h="23938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/>
                        <a:t>Ensure the fair distribution of wealth in the interest of common people 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/>
                        <a:t>5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/>
                        <a:t>3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2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4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</a:tr>
              <a:tr h="23938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/>
                        <a:t>Reimburse the population for the savings lost in course of reforms 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/>
                        <a:t>11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/>
                        <a:t>5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3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5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</a:tr>
              <a:tr h="2393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/>
                        <a:t>None of the above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/>
                        <a:t>6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/>
                        <a:t>9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/>
                        <a:t>6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5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</a:tr>
              <a:tr h="2393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/>
                        <a:t>Difficult to answer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/>
                        <a:t>5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/>
                        <a:t>8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/>
                        <a:t>10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6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849" marR="7849" marT="7849" marB="7849" anchor="ctr"/>
                </a:tc>
              </a:tr>
            </a:tbl>
          </a:graphicData>
        </a:graphic>
      </p:graphicFrame>
      <p:sp>
        <p:nvSpPr>
          <p:cNvPr id="190468" name="TextBox 7"/>
          <p:cNvSpPr txBox="1">
            <a:spLocks noChangeArrowheads="1"/>
          </p:cNvSpPr>
          <p:nvPr/>
        </p:nvSpPr>
        <p:spPr bwMode="auto">
          <a:xfrm>
            <a:off x="214313" y="6000750"/>
            <a:ext cx="44640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Ranged by </a:t>
            </a:r>
            <a:r>
              <a:rPr lang="ru-RU" sz="1400"/>
              <a:t>201</a:t>
            </a:r>
            <a:r>
              <a:rPr lang="en-US" sz="1400"/>
              <a:t>5</a:t>
            </a:r>
            <a:r>
              <a:rPr lang="ru-RU" sz="1400"/>
              <a:t>, </a:t>
            </a:r>
            <a:r>
              <a:rPr lang="en-US" sz="1400"/>
              <a:t>N=800, in percentage</a:t>
            </a:r>
            <a:endParaRPr lang="ru-RU"/>
          </a:p>
        </p:txBody>
      </p:sp>
      <p:sp>
        <p:nvSpPr>
          <p:cNvPr id="190469" name="TextBox 8"/>
          <p:cNvSpPr txBox="1">
            <a:spLocks noChangeArrowheads="1"/>
          </p:cNvSpPr>
          <p:nvPr/>
        </p:nvSpPr>
        <p:spPr bwMode="auto">
          <a:xfrm>
            <a:off x="4356100" y="188913"/>
            <a:ext cx="47879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3600">
                <a:latin typeface="Calibri" pitchFamily="34" charset="0"/>
              </a:rPr>
              <a:t>EXPECTATIONS</a:t>
            </a:r>
            <a:endParaRPr lang="ru-RU" sz="360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85720" y="785794"/>
            <a:ext cx="8858280" cy="63184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>Do </a:t>
            </a:r>
            <a:r>
              <a:rPr lang="en-US" sz="3200" b="1" dirty="0"/>
              <a:t>you think Russia is currently a great power?</a:t>
            </a:r>
            <a:endParaRPr lang="ru-RU" sz="3200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20" y="2214554"/>
          <a:ext cx="8572556" cy="3643338"/>
        </p:xfrm>
        <a:graphic>
          <a:graphicData uri="http://schemas.openxmlformats.org/drawingml/2006/table">
            <a:tbl>
              <a:tblPr/>
              <a:tblGrid>
                <a:gridCol w="2017072"/>
                <a:gridCol w="504268"/>
                <a:gridCol w="504268"/>
                <a:gridCol w="504268"/>
                <a:gridCol w="504268"/>
                <a:gridCol w="504268"/>
                <a:gridCol w="504268"/>
                <a:gridCol w="504268"/>
                <a:gridCol w="504268"/>
                <a:gridCol w="504268"/>
                <a:gridCol w="504268"/>
                <a:gridCol w="504268"/>
                <a:gridCol w="504268"/>
                <a:gridCol w="504268"/>
              </a:tblGrid>
              <a:tr h="142876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  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7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Mar-99 </a:t>
                      </a:r>
                    </a:p>
                  </a:txBody>
                  <a:tcPr marL="0" marR="0" marT="0" marB="0" vert="vert270" anchor="ctr">
                    <a:lnL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7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Apr-00 </a:t>
                      </a:r>
                    </a:p>
                  </a:txBody>
                  <a:tcPr marL="0" marR="0" marT="0" marB="0" vert="vert270" anchor="ctr">
                    <a:lnL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7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Oct-01 </a:t>
                      </a:r>
                    </a:p>
                  </a:txBody>
                  <a:tcPr marL="0" marR="0" marT="0" marB="0" vert="vert270" anchor="ctr">
                    <a:lnL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7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Mar-04 </a:t>
                      </a:r>
                    </a:p>
                  </a:txBody>
                  <a:tcPr marL="0" marR="0" marT="0" marB="0" vert="vert270" anchor="ctr">
                    <a:lnL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7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Nov-05 </a:t>
                      </a:r>
                    </a:p>
                  </a:txBody>
                  <a:tcPr marL="0" marR="0" marT="0" marB="0" vert="vert270" anchor="ctr">
                    <a:lnL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7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Nov-06 </a:t>
                      </a:r>
                    </a:p>
                  </a:txBody>
                  <a:tcPr marL="0" marR="0" marT="0" marB="0" vert="vert270" anchor="ctr">
                    <a:lnL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7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Nov-07 </a:t>
                      </a:r>
                    </a:p>
                  </a:txBody>
                  <a:tcPr marL="0" marR="0" marT="0" marB="0" vert="vert270" anchor="ctr">
                    <a:lnL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7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Jun-09 </a:t>
                      </a:r>
                    </a:p>
                  </a:txBody>
                  <a:tcPr marL="0" marR="0" marT="0" marB="0" vert="vert270" anchor="ctr">
                    <a:lnL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7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Nov-10 </a:t>
                      </a:r>
                    </a:p>
                  </a:txBody>
                  <a:tcPr marL="0" marR="0" marT="0" marB="0" vert="vert270" anchor="ctr">
                    <a:lnL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7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Nov-11 </a:t>
                      </a:r>
                    </a:p>
                  </a:txBody>
                  <a:tcPr marL="0" marR="0" marT="0" marB="0" vert="vert270" anchor="ctr">
                    <a:lnL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7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Mar-14 </a:t>
                      </a:r>
                    </a:p>
                  </a:txBody>
                  <a:tcPr marL="0" marR="0" marT="0" marB="0" vert="vert270" anchor="ctr">
                    <a:lnL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7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Mar-15 </a:t>
                      </a:r>
                    </a:p>
                  </a:txBody>
                  <a:tcPr marL="0" marR="0" marT="0" marB="0" vert="vert270" anchor="ctr">
                    <a:lnL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7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May-16</a:t>
                      </a:r>
                    </a:p>
                  </a:txBody>
                  <a:tcPr marL="0" marR="0" marT="0" marB="0" vert="vert270" anchor="ctr">
                    <a:lnL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</a:tr>
              <a:tr h="755561"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Definitely yes + Likely 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DF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DF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DF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DF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DF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DF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DF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DF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DF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DF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DF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DF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DF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DFD"/>
                    </a:solidFill>
                  </a:tcPr>
                </a:tc>
              </a:tr>
              <a:tr h="729508"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Definitely no + Unlikely 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729508">
                <a:tc>
                  <a:txBody>
                    <a:bodyPr/>
                    <a:lstStyle/>
                    <a:p>
                      <a:pPr lvl="1" algn="l" rtl="0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Difficult to answer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8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8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8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8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8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8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8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8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8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8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8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8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8F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8F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28596" y="857232"/>
            <a:ext cx="8280400" cy="571500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sz="3300" b="1" dirty="0"/>
              <a:t>ASSESSMENT OF SITUATION IN THE COUNTRY</a:t>
            </a:r>
            <a:endParaRPr lang="ru-RU" sz="3300" b="1" dirty="0"/>
          </a:p>
        </p:txBody>
      </p:sp>
      <p:sp>
        <p:nvSpPr>
          <p:cNvPr id="5" name="Номер слайда 4"/>
          <p:cNvSpPr txBox="1">
            <a:spLocks noGrp="1"/>
          </p:cNvSpPr>
          <p:nvPr/>
        </p:nvSpPr>
        <p:spPr>
          <a:xfrm>
            <a:off x="8172450" y="6453188"/>
            <a:ext cx="647700" cy="2889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1869A726-FD5C-4361-B862-EE3338B08BA4}" type="slidenum">
              <a:rPr lang="de-DE" sz="1200" cap="all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3</a:t>
            </a:fld>
            <a:endParaRPr lang="de-DE" sz="1200" cap="all">
              <a:latin typeface="+mn-lt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609919" y="5891587"/>
            <a:ext cx="244827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Rectangle 3"/>
          <p:cNvSpPr/>
          <p:nvPr/>
        </p:nvSpPr>
        <p:spPr>
          <a:xfrm>
            <a:off x="857224" y="5929330"/>
            <a:ext cx="244827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2" name="Диаграмма 11"/>
          <p:cNvGraphicFramePr/>
          <p:nvPr/>
        </p:nvGraphicFramePr>
        <p:xfrm>
          <a:off x="142844" y="1571612"/>
          <a:ext cx="8858312" cy="43577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4214810" y="6000768"/>
            <a:ext cx="9989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N=1600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THE POTENTIAL OF PROTEST                            WITH ECONOMIC REQUIREMENTS (%)</a:t>
            </a:r>
            <a:endParaRPr lang="ru-RU" b="1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0FEBA-63FB-4F92-96D7-4FA0CEB41F80}" type="slidenum">
              <a:rPr lang="de-DE" smtClean="0"/>
              <a:pPr/>
              <a:t>30</a:t>
            </a:fld>
            <a:endParaRPr lang="de-DE" dirty="0"/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142844" y="1785926"/>
          <a:ext cx="8786874" cy="45005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8805446" y="5214950"/>
            <a:ext cx="338554" cy="571504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US" sz="1000" dirty="0" smtClean="0"/>
              <a:t>Feb-16</a:t>
            </a:r>
            <a:endParaRPr lang="ru-RU" sz="1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 txBox="1">
            <a:spLocks noGrp="1"/>
          </p:cNvSpPr>
          <p:nvPr/>
        </p:nvSpPr>
        <p:spPr>
          <a:xfrm>
            <a:off x="8172450" y="6453188"/>
            <a:ext cx="647700" cy="2889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32761DBD-A251-4CD3-B539-F2AA513C8CC7}" type="slidenum">
              <a:rPr lang="de-DE" sz="1200" cap="all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31</a:t>
            </a:fld>
            <a:endParaRPr lang="de-DE" sz="1200" cap="all">
              <a:latin typeface="+mn-lt"/>
              <a:cs typeface="+mn-cs"/>
            </a:endParaRPr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0" y="1428736"/>
          <a:ext cx="9144000" cy="4857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732556" y="4869160"/>
            <a:ext cx="400110" cy="857256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ctr">
              <a:defRPr/>
            </a:pPr>
            <a:r>
              <a:rPr lang="en-US" sz="1400" dirty="0">
                <a:latin typeface="+mn-lt"/>
              </a:rPr>
              <a:t>Feb-16</a:t>
            </a:r>
            <a:endParaRPr lang="ru-RU" sz="1400" dirty="0">
              <a:latin typeface="+mn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877780" y="5933268"/>
            <a:ext cx="2286508" cy="2925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555776" y="5937806"/>
            <a:ext cx="1944216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2553437" y="5892618"/>
            <a:ext cx="15865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Fairly possible</a:t>
            </a:r>
            <a:endParaRPr lang="ru-RU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4842946" y="5891276"/>
            <a:ext cx="19723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I would participate</a:t>
            </a:r>
            <a:endParaRPr lang="ru-RU" b="1" dirty="0"/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1132731" y="702574"/>
            <a:ext cx="6878538" cy="4492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3300" b="1" dirty="0"/>
              <a:t>THE POTENTIAL FOR PROTESTS WITH POLITICAL  DEMANDS</a:t>
            </a:r>
            <a:endParaRPr lang="ru-RU" sz="33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HOW WOULD YOU DESCRIBE                                       THE CURRENT GOVERNMENT?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DFB2BF-BBDC-4395-92FE-00209692EEB5}" type="slidenum">
              <a:rPr lang="de-DE"/>
              <a:pPr>
                <a:defRPr/>
              </a:pPr>
              <a:t>32</a:t>
            </a:fld>
            <a:endParaRPr lang="de-DE"/>
          </a:p>
        </p:txBody>
      </p:sp>
      <p:graphicFrame>
        <p:nvGraphicFramePr>
          <p:cNvPr id="87042" name="Object 6"/>
          <p:cNvGraphicFramePr>
            <a:graphicFrameLocks/>
          </p:cNvGraphicFramePr>
          <p:nvPr/>
        </p:nvGraphicFramePr>
        <p:xfrm>
          <a:off x="357188" y="1857375"/>
          <a:ext cx="8486775" cy="4500563"/>
        </p:xfrm>
        <a:graphic>
          <a:graphicData uri="http://schemas.openxmlformats.org/presentationml/2006/ole">
            <p:oleObj spid="_x0000_s2050" name="Worksheet" r:id="rId3" imgW="8058150" imgH="4219575" progId="Excel.Sheet.8">
              <p:embed/>
            </p:oleObj>
          </a:graphicData>
        </a:graphic>
      </p:graphicFrame>
      <p:sp>
        <p:nvSpPr>
          <p:cNvPr id="87045" name="TextBox 6"/>
          <p:cNvSpPr txBox="1">
            <a:spLocks noChangeArrowheads="1"/>
          </p:cNvSpPr>
          <p:nvPr/>
        </p:nvSpPr>
        <p:spPr bwMode="auto">
          <a:xfrm>
            <a:off x="6572250" y="5857875"/>
            <a:ext cx="22145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*First 10 statements</a:t>
            </a:r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/>
              <a:t>HOW WOULD YOU DESCRIBE                               THE CURRENT GOVERNMENT?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19694C-2033-4DB4-A13F-5CEFD55B9197}" type="slidenum">
              <a:rPr lang="de-DE"/>
              <a:pPr>
                <a:defRPr/>
              </a:pPr>
              <a:t>33</a:t>
            </a:fld>
            <a:endParaRPr lang="de-DE"/>
          </a:p>
        </p:txBody>
      </p:sp>
      <p:graphicFrame>
        <p:nvGraphicFramePr>
          <p:cNvPr id="89090" name="Object 6"/>
          <p:cNvGraphicFramePr>
            <a:graphicFrameLocks/>
          </p:cNvGraphicFramePr>
          <p:nvPr/>
        </p:nvGraphicFramePr>
        <p:xfrm>
          <a:off x="-900113" y="2060575"/>
          <a:ext cx="10439401" cy="4521200"/>
        </p:xfrm>
        <a:graphic>
          <a:graphicData uri="http://schemas.openxmlformats.org/presentationml/2006/ole">
            <p:oleObj spid="_x0000_s3074" name="Worksheet" r:id="rId3" imgW="10420350" imgH="4514850" progId="Excel.Sheet.8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Прямоугольник 4"/>
          <p:cNvSpPr>
            <a:spLocks noChangeArrowheads="1"/>
          </p:cNvSpPr>
          <p:nvPr/>
        </p:nvSpPr>
        <p:spPr bwMode="auto">
          <a:xfrm>
            <a:off x="1619672" y="836712"/>
            <a:ext cx="734481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atin typeface="Calibri" pitchFamily="34" charset="0"/>
              </a:rPr>
              <a:t>Do you think Russia would aim to join EU in the future?</a:t>
            </a:r>
            <a:endParaRPr lang="ru-RU" sz="2400" dirty="0">
              <a:latin typeface="Calibri" pitchFamily="34" charset="0"/>
            </a:endParaRPr>
          </a:p>
        </p:txBody>
      </p:sp>
      <p:sp>
        <p:nvSpPr>
          <p:cNvPr id="28675" name="Содержимое 7"/>
          <p:cNvSpPr txBox="1">
            <a:spLocks/>
          </p:cNvSpPr>
          <p:nvPr/>
        </p:nvSpPr>
        <p:spPr bwMode="auto">
          <a:xfrm>
            <a:off x="357188" y="6072188"/>
            <a:ext cx="8175625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ru-RU" sz="1200" dirty="0"/>
              <a:t>* </a:t>
            </a:r>
            <a:r>
              <a:rPr lang="en-US" sz="1200" dirty="0"/>
              <a:t>Answers ‘do not know’ omitted</a:t>
            </a:r>
            <a:endParaRPr lang="ru-RU" sz="1200" dirty="0"/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214282" y="1214422"/>
          <a:ext cx="8715436" cy="49927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714749" y="6055574"/>
            <a:ext cx="50367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dirty="0"/>
              <a:t>Yes</a:t>
            </a:r>
            <a:endParaRPr lang="ru-RU" sz="1500" b="1" dirty="0"/>
          </a:p>
        </p:txBody>
      </p:sp>
      <p:sp>
        <p:nvSpPr>
          <p:cNvPr id="6" name="Rectangle 5"/>
          <p:cNvSpPr/>
          <p:nvPr/>
        </p:nvSpPr>
        <p:spPr>
          <a:xfrm>
            <a:off x="7085857" y="5873220"/>
            <a:ext cx="265126" cy="29116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47887" y="5851832"/>
            <a:ext cx="376121" cy="3173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7363488" y="6045561"/>
            <a:ext cx="50367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dirty="0"/>
              <a:t>No</a:t>
            </a:r>
            <a:endParaRPr lang="ru-RU" sz="15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3" descr="C:\Users\obodrova\Desktop\диаграмм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4500" y="1500188"/>
            <a:ext cx="5316538" cy="4643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6" name="Picture 4" descr="C:\Users\obodrova\Desktop\1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57563" y="6429375"/>
            <a:ext cx="2071687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7" name="Picture 3" descr="C:\Users\obodrova\Desktop\Логотип Л-Ц.bmp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865188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8" name="Рисунок 1" descr="b0bab077-3b35-45ed-8647-40db4e14464e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00688" y="142875"/>
            <a:ext cx="346551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4"/>
          <p:cNvSpPr>
            <a:spLocks noChangeArrowheads="1"/>
          </p:cNvSpPr>
          <p:nvPr/>
        </p:nvSpPr>
        <p:spPr bwMode="auto">
          <a:xfrm>
            <a:off x="865188" y="857250"/>
            <a:ext cx="7235204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3000" b="1" dirty="0">
                <a:latin typeface="Calibri" pitchFamily="34" charset="0"/>
              </a:rPr>
              <a:t>Do you personally feel hostile to the EU? (%)</a:t>
            </a:r>
            <a:endParaRPr lang="ru-RU" sz="3000" dirty="0"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12160" y="1375455"/>
            <a:ext cx="645220" cy="8572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1583779" y="6132611"/>
            <a:ext cx="392906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/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OCTOBER 2015, N = 1600</a:t>
            </a:r>
            <a:endParaRPr lang="ru-RU" sz="1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915816" y="6429374"/>
            <a:ext cx="2584872" cy="34696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815447" y="1671474"/>
            <a:ext cx="6287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/>
              <a:t>Yes</a:t>
            </a:r>
            <a:endParaRPr lang="ru-RU" sz="2200" b="1" dirty="0"/>
          </a:p>
        </p:txBody>
      </p:sp>
      <p:sp>
        <p:nvSpPr>
          <p:cNvPr id="12" name="Rectangle 11"/>
          <p:cNvSpPr/>
          <p:nvPr/>
        </p:nvSpPr>
        <p:spPr>
          <a:xfrm>
            <a:off x="4139952" y="4581128"/>
            <a:ext cx="576064" cy="360040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015581" y="4479615"/>
            <a:ext cx="714375" cy="70485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3076185" y="4755126"/>
            <a:ext cx="6287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/>
              <a:t>No</a:t>
            </a:r>
            <a:endParaRPr lang="ru-RU" sz="22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908050"/>
            <a:ext cx="8247092" cy="44924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What is your attitude towards Japan now? </a:t>
            </a:r>
            <a:endParaRPr lang="ru-RU" dirty="0"/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285720" y="1571612"/>
          <a:ext cx="8501122" cy="42148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3428992" y="6000768"/>
          <a:ext cx="2438400" cy="295275"/>
        </p:xfrm>
        <a:graphic>
          <a:graphicData uri="http://schemas.openxmlformats.org/drawingml/2006/table">
            <a:tbl>
              <a:tblPr/>
              <a:tblGrid>
                <a:gridCol w="2438400"/>
              </a:tblGrid>
              <a:tr h="29527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N=1600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785794"/>
            <a:ext cx="8786874" cy="37714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300" b="1" dirty="0" smtClean="0"/>
              <a:t>WHAT ROLE ARE THE INSTITUTIONS LIKE … PLAYING NOW IN RUSSIA?</a:t>
            </a:r>
            <a:endParaRPr lang="ru-RU" sz="2300" b="1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0FEBA-63FB-4F92-96D7-4FA0CEB41F80}" type="slidenum">
              <a:rPr lang="de-DE" smtClean="0"/>
              <a:pPr/>
              <a:t>37</a:t>
            </a:fld>
            <a:endParaRPr lang="de-DE" dirty="0"/>
          </a:p>
        </p:txBody>
      </p:sp>
      <p:graphicFrame>
        <p:nvGraphicFramePr>
          <p:cNvPr id="6" name="Group 93"/>
          <p:cNvGraphicFramePr>
            <a:graphicFrameLocks noGrp="1"/>
          </p:cNvGraphicFramePr>
          <p:nvPr/>
        </p:nvGraphicFramePr>
        <p:xfrm>
          <a:off x="142874" y="1428739"/>
          <a:ext cx="8858281" cy="4884753"/>
        </p:xfrm>
        <a:graphic>
          <a:graphicData uri="http://schemas.openxmlformats.org/drawingml/2006/table">
            <a:tbl>
              <a:tblPr/>
              <a:tblGrid>
                <a:gridCol w="4156089"/>
                <a:gridCol w="1587506"/>
                <a:gridCol w="1587506"/>
                <a:gridCol w="1527180"/>
              </a:tblGrid>
              <a:tr h="2345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2013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2014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2015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4934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SUPER IMPORTANT</a:t>
                      </a:r>
                      <a:r>
                        <a:rPr kumimoji="0" lang="ru-RU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 (</a:t>
                      </a:r>
                      <a:r>
                        <a:rPr kumimoji="0" lang="en-US" sz="1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TWO POSITIONS </a:t>
                      </a:r>
                      <a:r>
                        <a:rPr kumimoji="0" lang="en-US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FROM</a:t>
                      </a:r>
                      <a:r>
                        <a:rPr kumimoji="0" lang="ru-RU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 55% </a:t>
                      </a:r>
                      <a:r>
                        <a:rPr kumimoji="0" lang="en-US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TO</a:t>
                      </a:r>
                      <a:r>
                        <a:rPr kumimoji="0" lang="ru-RU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89%)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</a:tr>
              <a:tr h="2023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THE PRESIDENT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4.17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4.5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4.57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23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THE ARMY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3.49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3.91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4.09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</a:tr>
              <a:tr h="2023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THE FEDERAL SECURITY SERVICE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3.68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3.93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4.03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23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THE PRESIDENT ADMINISTRATION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3.71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3.8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3.93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</a:tr>
              <a:tr h="2023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THE  OLIGARCHY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3.84</a:t>
                      </a: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3.62</a:t>
                      </a: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3.72</a:t>
                      </a: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23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THE GOVERNMENT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3.65</a:t>
                      </a: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3.71</a:t>
                      </a: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3.71</a:t>
                      </a: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</a:tr>
              <a:tr h="214934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IMPORTANT </a:t>
                      </a:r>
                      <a:r>
                        <a:rPr kumimoji="0" lang="ru-RU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(</a:t>
                      </a:r>
                      <a:r>
                        <a:rPr kumimoji="0" lang="en-US" sz="1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TWO POSITIONS </a:t>
                      </a:r>
                      <a:r>
                        <a:rPr kumimoji="0" lang="en-US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FROM</a:t>
                      </a:r>
                      <a:r>
                        <a:rPr kumimoji="0" lang="ru-RU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48 %  </a:t>
                      </a:r>
                      <a:r>
                        <a:rPr kumimoji="0" lang="en-US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TO</a:t>
                      </a:r>
                      <a:r>
                        <a:rPr kumimoji="0" lang="ru-RU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37%)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23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THE PUBLIC PROSECUTOR’S OFFICE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3.48</a:t>
                      </a: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3.48</a:t>
                      </a: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3.52</a:t>
                      </a: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</a:tr>
              <a:tr h="2149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MASS MEDIA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3.46</a:t>
                      </a: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3.54</a:t>
                      </a: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3.47</a:t>
                      </a: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23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THE COUNCIL OF FEDERATION 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3.32</a:t>
                      </a: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3.49</a:t>
                      </a: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3.45</a:t>
                      </a: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</a:tr>
              <a:tr h="2023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GOVERNORS, REGIONAL AUTHORITIES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3.3</a:t>
                      </a: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3.44</a:t>
                      </a: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3.36</a:t>
                      </a: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49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THE STATE DUMA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3.29</a:t>
                      </a: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3.38</a:t>
                      </a: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3.31</a:t>
                      </a: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</a:tr>
              <a:tr h="2149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THE COURT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3.31</a:t>
                      </a: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3.3</a:t>
                      </a: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3.33</a:t>
                      </a: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23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THE POLICE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3.21</a:t>
                      </a: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3.22</a:t>
                      </a: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3.26</a:t>
                      </a: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</a:tr>
              <a:tr h="2023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THE RUSIAN ORTHODOX CHURCH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3.09</a:t>
                      </a: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3.08</a:t>
                      </a: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3.26</a:t>
                      </a: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15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DIRECTORS OF MAJOR NATIONAL ENTERPRISES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3.23</a:t>
                      </a: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3.07</a:t>
                      </a: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3.19</a:t>
                      </a: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</a:tr>
              <a:tr h="214934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LESS IMPORTANT</a:t>
                      </a:r>
                      <a:r>
                        <a:rPr kumimoji="0" lang="ru-RU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 (</a:t>
                      </a:r>
                      <a:r>
                        <a:rPr kumimoji="0" lang="en-US" sz="1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TWO POSITIONS </a:t>
                      </a:r>
                      <a:r>
                        <a:rPr kumimoji="0" lang="ru-RU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20% </a:t>
                      </a:r>
                      <a:r>
                        <a:rPr kumimoji="0" lang="en-US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AND LESS</a:t>
                      </a:r>
                      <a:r>
                        <a:rPr kumimoji="0" lang="ru-RU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)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49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POLITICAL PARTIES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1377D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2.87</a:t>
                      </a: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1377D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2.96</a:t>
                      </a: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1377D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2.93</a:t>
                      </a: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</a:tr>
              <a:tr h="2149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THE INTELLECTUALS 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1377D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2.58</a:t>
                      </a: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1377D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2.6</a:t>
                      </a: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1377D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2.61</a:t>
                      </a: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49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THE PROFESSIONAL UNIONS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1377D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1.96</a:t>
                      </a: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1377D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2.07</a:t>
                      </a: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1377D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2.1</a:t>
                      </a:r>
                    </a:p>
                  </a:txBody>
                  <a:tcPr marL="65713" marR="65713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</a:tr>
            </a:tbl>
          </a:graphicData>
        </a:graphic>
      </p:graphicFrame>
      <p:sp>
        <p:nvSpPr>
          <p:cNvPr id="7" name="Заголовок 1"/>
          <p:cNvSpPr txBox="1">
            <a:spLocks/>
          </p:cNvSpPr>
          <p:nvPr/>
        </p:nvSpPr>
        <p:spPr>
          <a:xfrm>
            <a:off x="142844" y="1214422"/>
            <a:ext cx="2500330" cy="36671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809625" algn="l"/>
                <a:tab pos="2419350" algn="l"/>
              </a:tabLst>
              <a:defRPr/>
            </a:pPr>
            <a:r>
              <a:rPr kumimoji="0" lang="en-US" sz="1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Average value on 5 grades scale. January,2015</a:t>
            </a:r>
            <a:r>
              <a:rPr kumimoji="0" lang="en-US" sz="1300" b="1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N=800</a:t>
            </a:r>
            <a:r>
              <a:rPr kumimoji="0" lang="en-US" sz="1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ru-RU" sz="13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857232"/>
            <a:ext cx="8280920" cy="71438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FEARS </a:t>
            </a:r>
            <a:br>
              <a:rPr lang="en-US" b="1" dirty="0" smtClean="0"/>
            </a:br>
            <a:r>
              <a:rPr lang="en-US" sz="1900" b="1" dirty="0" smtClean="0"/>
              <a:t>(SUM OF THE ANSWERS “CONSTANTLY IN FEAR” AND “IN FEAR”</a:t>
            </a:r>
            <a:endParaRPr lang="ru-RU" sz="1900" b="1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0FEBA-63FB-4F92-96D7-4FA0CEB41F80}" type="slidenum">
              <a:rPr lang="de-DE" smtClean="0"/>
              <a:pPr/>
              <a:t>38</a:t>
            </a:fld>
            <a:endParaRPr lang="de-DE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42844" y="1714488"/>
          <a:ext cx="8858281" cy="4596388"/>
        </p:xfrm>
        <a:graphic>
          <a:graphicData uri="http://schemas.openxmlformats.org/drawingml/2006/table">
            <a:tbl>
              <a:tblPr/>
              <a:tblGrid>
                <a:gridCol w="3763994"/>
                <a:gridCol w="735012"/>
                <a:gridCol w="735013"/>
                <a:gridCol w="735012"/>
                <a:gridCol w="735013"/>
                <a:gridCol w="735012"/>
                <a:gridCol w="709613"/>
                <a:gridCol w="709612"/>
              </a:tblGrid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7161" marR="47161" marT="0" marB="0" horzOverflow="overflow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1994 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1999 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2003 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2008 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2013 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2014 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2015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7161" marR="47161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</a:tr>
              <a:tr h="325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DO YOU FEAR  NATURAL DISASTER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?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7161" marR="47161" marT="0" marB="0" horzOverflow="overflow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33 </a:t>
                      </a: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33 </a:t>
                      </a: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34 </a:t>
                      </a: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27 </a:t>
                      </a: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38 </a:t>
                      </a: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43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 25</a:t>
                      </a:r>
                    </a:p>
                  </a:txBody>
                  <a:tcPr marL="47161" marR="47161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DO YOU FEAR AUTHORITY TYRANNY, LAWLESSNESS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?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7161" marR="47161" marT="0" marB="0" horzOverflow="overflow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51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55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44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30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41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33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 29</a:t>
                      </a:r>
                    </a:p>
                  </a:txBody>
                  <a:tcPr marL="47161" marR="47161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DO YOU FEAR CRIMINAL ATTACKS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?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7161" marR="47161" marT="0" marB="0" horzOverflow="overflow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62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52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49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33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39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33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 30</a:t>
                      </a:r>
                    </a:p>
                  </a:txBody>
                  <a:tcPr marL="47161" marR="47161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DO YOU FEAR LOSING THE SAVINGS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7161" marR="47161" marT="0" marB="0" horzOverflow="overflow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29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32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 27 </a:t>
                      </a:r>
                    </a:p>
                  </a:txBody>
                  <a:tcPr marL="47161" marR="47161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DO YOU FEAR UNEMPLOYMENT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?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7161" marR="47161" marT="0" marB="0" horzOverflow="overflow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49 </a:t>
                      </a: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66 </a:t>
                      </a: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 </a:t>
                      </a: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30 </a:t>
                      </a: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38 </a:t>
                      </a: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30 </a:t>
                      </a: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 31 </a:t>
                      </a:r>
                    </a:p>
                  </a:txBody>
                  <a:tcPr marL="47161" marR="47161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DO YOU FEAR PUBLIC HUMILIATION, INSULTS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?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7161" marR="47161" marT="0" marB="0" horzOverflow="overflow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37 </a:t>
                      </a: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32 </a:t>
                      </a: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24 </a:t>
                      </a: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26 </a:t>
                      </a: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32 </a:t>
                      </a: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30 </a:t>
                      </a: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 22 </a:t>
                      </a:r>
                    </a:p>
                  </a:txBody>
                  <a:tcPr marL="47161" marR="47161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DO YOU FEAR THE WORLD WAR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?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7161" marR="47161" marT="0" marB="0" horzOverflow="overflow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21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22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33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44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29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26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 43 </a:t>
                      </a:r>
                    </a:p>
                  </a:txBody>
                  <a:tcPr marL="47161" marR="47161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DO YOU FEAR TIGHTENING OF THE POLITICAL REGIME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?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7161" marR="47161" marT="0" marB="0" horzOverflow="overflow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-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38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24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 17</a:t>
                      </a:r>
                    </a:p>
                  </a:txBody>
                  <a:tcPr marL="47161" marR="47161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DO YOU FEAR RETURNING THE MASS REPRESSIONS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?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7161" marR="47161" marT="0" marB="0" horzOverflow="overflow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20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23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10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19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10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 20 </a:t>
                      </a:r>
                    </a:p>
                  </a:txBody>
                  <a:tcPr marL="47161" marR="47161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DFEE"/>
                    </a:solidFill>
                  </a:tcPr>
                </a:tc>
              </a:tr>
              <a:tr h="3254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NUMBER OF RESPONDENTS: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7161" marR="47161" marT="0" marB="0" horzOverflow="overflow">
                    <a:lnL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3000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2000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2000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1500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1600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1600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7161" marR="47161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1600 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7161" marR="47161" marT="0" marB="0" horzOverflow="overflow">
                    <a:lnL>
                      <a:noFill/>
                    </a:lnL>
                    <a:lnR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BA0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0" y="908050"/>
            <a:ext cx="9144000" cy="86518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000" b="1" dirty="0" smtClean="0"/>
              <a:t> </a:t>
            </a:r>
            <a:r>
              <a:rPr lang="en-US" sz="3000" b="1" dirty="0" smtClean="0"/>
              <a:t>In your opinion, what should be a reaction of Russian people upon the problems, they are meeting nowadays? </a:t>
            </a:r>
            <a:endParaRPr lang="ru-RU" sz="30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143900" y="5929330"/>
            <a:ext cx="795411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500" dirty="0" smtClean="0">
                <a:latin typeface="+mn-lt"/>
              </a:rPr>
              <a:t>N=1600</a:t>
            </a:r>
            <a:endParaRPr lang="ru-RU" sz="1500" dirty="0">
              <a:latin typeface="+mn-lt"/>
            </a:endParaRPr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142844" y="2000240"/>
          <a:ext cx="8858312" cy="42719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643042" y="1000108"/>
          <a:ext cx="5929353" cy="495300"/>
        </p:xfrm>
        <a:graphic>
          <a:graphicData uri="http://schemas.openxmlformats.org/drawingml/2006/table">
            <a:tbl>
              <a:tblPr/>
              <a:tblGrid>
                <a:gridCol w="988225"/>
                <a:gridCol w="3952903"/>
                <a:gridCol w="988225"/>
              </a:tblGrid>
              <a:tr h="495300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3000" b="1" i="0" u="none" strike="noStrike" dirty="0">
                          <a:solidFill>
                            <a:srgbClr val="002E6E"/>
                          </a:solidFill>
                          <a:latin typeface="Calibri"/>
                        </a:rPr>
                        <a:t>APPROVAL OF PUTIN</a:t>
                      </a:r>
                      <a:r>
                        <a:rPr lang="en-US" sz="3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en-US" sz="3000" b="1" i="0" u="none" strike="noStrike" dirty="0">
                        <a:solidFill>
                          <a:srgbClr val="002E6E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Диаграмма 5"/>
          <p:cNvGraphicFramePr/>
          <p:nvPr/>
        </p:nvGraphicFramePr>
        <p:xfrm>
          <a:off x="0" y="1571612"/>
          <a:ext cx="9001156" cy="43577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4214810" y="6000768"/>
            <a:ext cx="9989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N=1600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349200"/>
            <a:ext cx="822960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1200" b="0" spc="-5" dirty="0" smtClean="0">
                <a:latin typeface="Calibri"/>
                <a:cs typeface="Calibri"/>
              </a:rPr>
              <a:t>L</a:t>
            </a:r>
            <a:r>
              <a:rPr sz="1200" b="0" dirty="0" smtClean="0">
                <a:latin typeface="Calibri"/>
                <a:cs typeface="Calibri"/>
              </a:rPr>
              <a:t>E</a:t>
            </a:r>
            <a:r>
              <a:rPr sz="1200" b="0" spc="-60" dirty="0" smtClean="0">
                <a:latin typeface="Calibri"/>
                <a:cs typeface="Calibri"/>
              </a:rPr>
              <a:t>V</a:t>
            </a:r>
            <a:r>
              <a:rPr sz="1200" b="0" spc="-10" dirty="0" smtClean="0">
                <a:latin typeface="Calibri"/>
                <a:cs typeface="Calibri"/>
              </a:rPr>
              <a:t>A</a:t>
            </a:r>
            <a:r>
              <a:rPr sz="1200" b="0" spc="-20" dirty="0" smtClean="0">
                <a:latin typeface="Calibri"/>
                <a:cs typeface="Calibri"/>
              </a:rPr>
              <a:t>D</a:t>
            </a:r>
            <a:r>
              <a:rPr sz="1200" b="0" spc="-10" dirty="0" smtClean="0">
                <a:latin typeface="Calibri"/>
                <a:cs typeface="Calibri"/>
              </a:rPr>
              <a:t>A</a:t>
            </a:r>
            <a:r>
              <a:rPr sz="1200" b="0" spc="-20" dirty="0" smtClean="0">
                <a:latin typeface="Calibri"/>
                <a:cs typeface="Calibri"/>
              </a:rPr>
              <a:t> </a:t>
            </a:r>
            <a:r>
              <a:rPr sz="1200" b="0" spc="-10" dirty="0">
                <a:latin typeface="Calibri"/>
                <a:cs typeface="Calibri"/>
              </a:rPr>
              <a:t>A</a:t>
            </a:r>
            <a:r>
              <a:rPr sz="1200" b="0" spc="-5" dirty="0">
                <a:latin typeface="Calibri"/>
                <a:cs typeface="Calibri"/>
              </a:rPr>
              <a:t>N</a:t>
            </a:r>
            <a:r>
              <a:rPr sz="1200" b="0" dirty="0">
                <a:latin typeface="Calibri"/>
                <a:cs typeface="Calibri"/>
              </a:rPr>
              <a:t>A</a:t>
            </a:r>
            <a:r>
              <a:rPr sz="1200" b="0" spc="-100" dirty="0">
                <a:latin typeface="Calibri"/>
                <a:cs typeface="Calibri"/>
              </a:rPr>
              <a:t>L</a:t>
            </a:r>
            <a:r>
              <a:rPr sz="1200" b="0" dirty="0">
                <a:latin typeface="Calibri"/>
                <a:cs typeface="Calibri"/>
              </a:rPr>
              <a:t>YT</a:t>
            </a:r>
            <a:r>
              <a:rPr sz="1200" b="0" spc="-10" dirty="0">
                <a:latin typeface="Calibri"/>
                <a:cs typeface="Calibri"/>
              </a:rPr>
              <a:t>I</a:t>
            </a:r>
            <a:r>
              <a:rPr sz="1200" b="0" spc="-5" dirty="0">
                <a:latin typeface="Calibri"/>
                <a:cs typeface="Calibri"/>
              </a:rPr>
              <a:t>C</a:t>
            </a:r>
            <a:r>
              <a:rPr sz="1200" b="0" dirty="0">
                <a:latin typeface="Calibri"/>
                <a:cs typeface="Calibri"/>
              </a:rPr>
              <a:t>AL</a:t>
            </a:r>
            <a:r>
              <a:rPr sz="1200" b="0" spc="-10" dirty="0">
                <a:latin typeface="Calibri"/>
                <a:cs typeface="Calibri"/>
              </a:rPr>
              <a:t> </a:t>
            </a:r>
            <a:r>
              <a:rPr sz="1200" b="0" spc="-5" dirty="0">
                <a:latin typeface="Calibri"/>
                <a:cs typeface="Calibri"/>
              </a:rPr>
              <a:t>C</a:t>
            </a:r>
            <a:r>
              <a:rPr sz="1200" b="0" dirty="0">
                <a:latin typeface="Calibri"/>
                <a:cs typeface="Calibri"/>
              </a:rPr>
              <a:t>E</a:t>
            </a:r>
            <a:r>
              <a:rPr sz="1200" b="0" spc="-5" dirty="0">
                <a:latin typeface="Calibri"/>
                <a:cs typeface="Calibri"/>
              </a:rPr>
              <a:t>N</a:t>
            </a:r>
            <a:r>
              <a:rPr sz="1200" b="0" dirty="0">
                <a:latin typeface="Calibri"/>
                <a:cs typeface="Calibri"/>
              </a:rPr>
              <a:t>TE</a:t>
            </a:r>
            <a:r>
              <a:rPr sz="1200" b="0" spc="-10" dirty="0">
                <a:latin typeface="Calibri"/>
                <a:cs typeface="Calibri"/>
              </a:rPr>
              <a:t>R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764703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9050">
            <a:solidFill>
              <a:srgbClr val="002E6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6381328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9050">
            <a:solidFill>
              <a:srgbClr val="002E6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67546" y="116636"/>
            <a:ext cx="612016" cy="61202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227105" y="916207"/>
            <a:ext cx="6616700" cy="9201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2570" marR="5080" indent="-230504">
              <a:lnSpc>
                <a:spcPct val="100000"/>
              </a:lnSpc>
            </a:pPr>
            <a:r>
              <a:rPr sz="3200" b="1" dirty="0">
                <a:solidFill>
                  <a:srgbClr val="002E6E"/>
                </a:solidFill>
                <a:latin typeface="Calibri"/>
                <a:cs typeface="Calibri"/>
              </a:rPr>
              <a:t>A</a:t>
            </a:r>
            <a:r>
              <a:rPr sz="3200" b="1" spc="-5" dirty="0">
                <a:solidFill>
                  <a:srgbClr val="002E6E"/>
                </a:solidFill>
                <a:latin typeface="Calibri"/>
                <a:cs typeface="Calibri"/>
              </a:rPr>
              <a:t>SS</a:t>
            </a:r>
            <a:r>
              <a:rPr sz="3200" b="1" spc="-40" dirty="0">
                <a:solidFill>
                  <a:srgbClr val="002E6E"/>
                </a:solidFill>
                <a:latin typeface="Calibri"/>
                <a:cs typeface="Calibri"/>
              </a:rPr>
              <a:t>E</a:t>
            </a:r>
            <a:r>
              <a:rPr sz="3200" b="1" spc="-5" dirty="0">
                <a:solidFill>
                  <a:srgbClr val="002E6E"/>
                </a:solidFill>
                <a:latin typeface="Calibri"/>
                <a:cs typeface="Calibri"/>
              </a:rPr>
              <a:t>SSME</a:t>
            </a:r>
            <a:r>
              <a:rPr sz="3200" b="1" dirty="0">
                <a:solidFill>
                  <a:srgbClr val="002E6E"/>
                </a:solidFill>
                <a:latin typeface="Calibri"/>
                <a:cs typeface="Calibri"/>
              </a:rPr>
              <a:t>NT</a:t>
            </a:r>
            <a:r>
              <a:rPr sz="3200" b="1" spc="5" dirty="0">
                <a:solidFill>
                  <a:srgbClr val="002E6E"/>
                </a:solidFill>
                <a:latin typeface="Calibri"/>
                <a:cs typeface="Calibri"/>
              </a:rPr>
              <a:t> O</a:t>
            </a:r>
            <a:r>
              <a:rPr sz="3200" b="1" dirty="0">
                <a:solidFill>
                  <a:srgbClr val="002E6E"/>
                </a:solidFill>
                <a:latin typeface="Calibri"/>
                <a:cs typeface="Calibri"/>
              </a:rPr>
              <a:t>F</a:t>
            </a:r>
            <a:r>
              <a:rPr sz="3200" b="1" spc="-10" dirty="0">
                <a:solidFill>
                  <a:srgbClr val="002E6E"/>
                </a:solidFill>
                <a:latin typeface="Calibri"/>
                <a:cs typeface="Calibri"/>
              </a:rPr>
              <a:t> </a:t>
            </a:r>
            <a:r>
              <a:rPr sz="3200" b="1" spc="-5" dirty="0">
                <a:solidFill>
                  <a:srgbClr val="002E6E"/>
                </a:solidFill>
                <a:latin typeface="Calibri"/>
                <a:cs typeface="Calibri"/>
              </a:rPr>
              <a:t>TH</a:t>
            </a:r>
            <a:r>
              <a:rPr sz="3200" b="1" dirty="0">
                <a:solidFill>
                  <a:srgbClr val="002E6E"/>
                </a:solidFill>
                <a:latin typeface="Calibri"/>
                <a:cs typeface="Calibri"/>
              </a:rPr>
              <a:t>E</a:t>
            </a:r>
            <a:r>
              <a:rPr sz="3200" b="1" spc="15" dirty="0">
                <a:solidFill>
                  <a:srgbClr val="002E6E"/>
                </a:solidFill>
                <a:latin typeface="Calibri"/>
                <a:cs typeface="Calibri"/>
              </a:rPr>
              <a:t> </a:t>
            </a:r>
            <a:r>
              <a:rPr sz="3200" b="1" spc="-55" dirty="0">
                <a:solidFill>
                  <a:srgbClr val="002E6E"/>
                </a:solidFill>
                <a:latin typeface="Calibri"/>
                <a:cs typeface="Calibri"/>
              </a:rPr>
              <a:t>E</a:t>
            </a:r>
            <a:r>
              <a:rPr sz="3200" b="1" spc="-30" dirty="0">
                <a:solidFill>
                  <a:srgbClr val="002E6E"/>
                </a:solidFill>
                <a:latin typeface="Calibri"/>
                <a:cs typeface="Calibri"/>
              </a:rPr>
              <a:t>C</a:t>
            </a:r>
            <a:r>
              <a:rPr sz="3200" b="1" spc="5" dirty="0">
                <a:solidFill>
                  <a:srgbClr val="002E6E"/>
                </a:solidFill>
                <a:latin typeface="Calibri"/>
                <a:cs typeface="Calibri"/>
              </a:rPr>
              <a:t>O</a:t>
            </a:r>
            <a:r>
              <a:rPr sz="3200" b="1" dirty="0">
                <a:solidFill>
                  <a:srgbClr val="002E6E"/>
                </a:solidFill>
                <a:latin typeface="Calibri"/>
                <a:cs typeface="Calibri"/>
              </a:rPr>
              <a:t>N</a:t>
            </a:r>
            <a:r>
              <a:rPr sz="3200" b="1" spc="5" dirty="0">
                <a:solidFill>
                  <a:srgbClr val="002E6E"/>
                </a:solidFill>
                <a:latin typeface="Calibri"/>
                <a:cs typeface="Calibri"/>
              </a:rPr>
              <a:t>O</a:t>
            </a:r>
            <a:r>
              <a:rPr sz="3200" b="1" spc="-5" dirty="0">
                <a:solidFill>
                  <a:srgbClr val="002E6E"/>
                </a:solidFill>
                <a:latin typeface="Calibri"/>
                <a:cs typeface="Calibri"/>
              </a:rPr>
              <a:t>MI</a:t>
            </a:r>
            <a:r>
              <a:rPr sz="3200" b="1" dirty="0">
                <a:solidFill>
                  <a:srgbClr val="002E6E"/>
                </a:solidFill>
                <a:latin typeface="Calibri"/>
                <a:cs typeface="Calibri"/>
              </a:rPr>
              <a:t>C</a:t>
            </a:r>
            <a:r>
              <a:rPr sz="3200" b="1" spc="-10" dirty="0">
                <a:solidFill>
                  <a:srgbClr val="002E6E"/>
                </a:solidFill>
                <a:latin typeface="Calibri"/>
                <a:cs typeface="Calibri"/>
              </a:rPr>
              <a:t> </a:t>
            </a:r>
            <a:r>
              <a:rPr sz="3200" b="1" spc="-40" dirty="0">
                <a:solidFill>
                  <a:srgbClr val="002E6E"/>
                </a:solidFill>
                <a:latin typeface="Calibri"/>
                <a:cs typeface="Calibri"/>
              </a:rPr>
              <a:t>S</a:t>
            </a:r>
            <a:r>
              <a:rPr sz="3200" b="1" spc="-254" dirty="0">
                <a:solidFill>
                  <a:srgbClr val="002E6E"/>
                </a:solidFill>
                <a:latin typeface="Calibri"/>
                <a:cs typeface="Calibri"/>
              </a:rPr>
              <a:t>T</a:t>
            </a:r>
            <a:r>
              <a:rPr sz="3200" b="1" spc="-250" dirty="0">
                <a:solidFill>
                  <a:srgbClr val="002E6E"/>
                </a:solidFill>
                <a:latin typeface="Calibri"/>
                <a:cs typeface="Calibri"/>
              </a:rPr>
              <a:t>A</a:t>
            </a:r>
            <a:r>
              <a:rPr sz="3200" b="1" spc="-5" dirty="0">
                <a:solidFill>
                  <a:srgbClr val="002E6E"/>
                </a:solidFill>
                <a:latin typeface="Calibri"/>
                <a:cs typeface="Calibri"/>
              </a:rPr>
              <a:t>TE </a:t>
            </a:r>
            <a:r>
              <a:rPr sz="3200" b="1" spc="5" dirty="0">
                <a:solidFill>
                  <a:srgbClr val="002E6E"/>
                </a:solidFill>
                <a:latin typeface="Calibri"/>
                <a:cs typeface="Calibri"/>
              </a:rPr>
              <a:t>O</a:t>
            </a:r>
            <a:r>
              <a:rPr sz="3200" b="1" dirty="0">
                <a:solidFill>
                  <a:srgbClr val="002E6E"/>
                </a:solidFill>
                <a:latin typeface="Calibri"/>
                <a:cs typeface="Calibri"/>
              </a:rPr>
              <a:t>F</a:t>
            </a:r>
            <a:r>
              <a:rPr sz="3200" b="1" spc="-10" dirty="0">
                <a:solidFill>
                  <a:srgbClr val="002E6E"/>
                </a:solidFill>
                <a:latin typeface="Calibri"/>
                <a:cs typeface="Calibri"/>
              </a:rPr>
              <a:t> </a:t>
            </a:r>
            <a:r>
              <a:rPr sz="3200" b="1" spc="-5" dirty="0">
                <a:solidFill>
                  <a:srgbClr val="002E6E"/>
                </a:solidFill>
                <a:latin typeface="Calibri"/>
                <a:cs typeface="Calibri"/>
              </a:rPr>
              <a:t>T</a:t>
            </a:r>
            <a:r>
              <a:rPr sz="3200" b="1" spc="-10" dirty="0">
                <a:solidFill>
                  <a:srgbClr val="002E6E"/>
                </a:solidFill>
                <a:latin typeface="Calibri"/>
                <a:cs typeface="Calibri"/>
              </a:rPr>
              <a:t>H</a:t>
            </a:r>
            <a:r>
              <a:rPr sz="3200" b="1" dirty="0">
                <a:solidFill>
                  <a:srgbClr val="002E6E"/>
                </a:solidFill>
                <a:latin typeface="Calibri"/>
                <a:cs typeface="Calibri"/>
              </a:rPr>
              <a:t>E</a:t>
            </a:r>
            <a:r>
              <a:rPr sz="3200" b="1" spc="5" dirty="0">
                <a:solidFill>
                  <a:srgbClr val="002E6E"/>
                </a:solidFill>
                <a:latin typeface="Calibri"/>
                <a:cs typeface="Calibri"/>
              </a:rPr>
              <a:t> </a:t>
            </a:r>
            <a:r>
              <a:rPr sz="3200" b="1" spc="-30" dirty="0">
                <a:solidFill>
                  <a:srgbClr val="002E6E"/>
                </a:solidFill>
                <a:latin typeface="Calibri"/>
                <a:cs typeface="Calibri"/>
              </a:rPr>
              <a:t>C</a:t>
            </a:r>
            <a:r>
              <a:rPr sz="3200" b="1" spc="5" dirty="0">
                <a:solidFill>
                  <a:srgbClr val="002E6E"/>
                </a:solidFill>
                <a:latin typeface="Calibri"/>
                <a:cs typeface="Calibri"/>
              </a:rPr>
              <a:t>O</a:t>
            </a:r>
            <a:r>
              <a:rPr sz="3200" b="1" spc="-5" dirty="0">
                <a:solidFill>
                  <a:srgbClr val="002E6E"/>
                </a:solidFill>
                <a:latin typeface="Calibri"/>
                <a:cs typeface="Calibri"/>
              </a:rPr>
              <a:t>U</a:t>
            </a:r>
            <a:r>
              <a:rPr sz="3200" b="1" dirty="0">
                <a:solidFill>
                  <a:srgbClr val="002E6E"/>
                </a:solidFill>
                <a:latin typeface="Calibri"/>
                <a:cs typeface="Calibri"/>
              </a:rPr>
              <a:t>N</a:t>
            </a:r>
            <a:r>
              <a:rPr sz="3200" b="1" spc="-5" dirty="0">
                <a:solidFill>
                  <a:srgbClr val="002E6E"/>
                </a:solidFill>
                <a:latin typeface="Calibri"/>
                <a:cs typeface="Calibri"/>
              </a:rPr>
              <a:t>T</a:t>
            </a:r>
            <a:r>
              <a:rPr sz="3200" b="1" spc="-65" dirty="0">
                <a:solidFill>
                  <a:srgbClr val="002E6E"/>
                </a:solidFill>
                <a:latin typeface="Calibri"/>
                <a:cs typeface="Calibri"/>
              </a:rPr>
              <a:t>R</a:t>
            </a:r>
            <a:r>
              <a:rPr sz="3200" b="1" dirty="0">
                <a:solidFill>
                  <a:srgbClr val="002E6E"/>
                </a:solidFill>
                <a:latin typeface="Calibri"/>
                <a:cs typeface="Calibri"/>
              </a:rPr>
              <a:t>Y AND</a:t>
            </a:r>
            <a:r>
              <a:rPr sz="3200" b="1" spc="-10" dirty="0">
                <a:solidFill>
                  <a:srgbClr val="002E6E"/>
                </a:solidFill>
                <a:latin typeface="Calibri"/>
                <a:cs typeface="Calibri"/>
              </a:rPr>
              <a:t> </a:t>
            </a:r>
            <a:r>
              <a:rPr sz="3200" b="1" spc="-35" dirty="0">
                <a:solidFill>
                  <a:srgbClr val="002E6E"/>
                </a:solidFill>
                <a:latin typeface="Calibri"/>
                <a:cs typeface="Calibri"/>
              </a:rPr>
              <a:t>O</a:t>
            </a:r>
            <a:r>
              <a:rPr sz="3200" b="1" dirty="0">
                <a:solidFill>
                  <a:srgbClr val="002E6E"/>
                </a:solidFill>
                <a:latin typeface="Calibri"/>
                <a:cs typeface="Calibri"/>
              </a:rPr>
              <a:t>WN</a:t>
            </a:r>
            <a:r>
              <a:rPr sz="3200" b="1" spc="-15" dirty="0">
                <a:solidFill>
                  <a:srgbClr val="002E6E"/>
                </a:solidFill>
                <a:latin typeface="Calibri"/>
                <a:cs typeface="Calibri"/>
              </a:rPr>
              <a:t> </a:t>
            </a:r>
            <a:r>
              <a:rPr sz="3200" b="1" spc="-175" dirty="0">
                <a:solidFill>
                  <a:srgbClr val="002E6E"/>
                </a:solidFill>
                <a:latin typeface="Calibri"/>
                <a:cs typeface="Calibri"/>
              </a:rPr>
              <a:t>F</a:t>
            </a:r>
            <a:r>
              <a:rPr sz="3200" b="1" dirty="0">
                <a:solidFill>
                  <a:srgbClr val="002E6E"/>
                </a:solidFill>
                <a:latin typeface="Calibri"/>
                <a:cs typeface="Calibri"/>
              </a:rPr>
              <a:t>A</a:t>
            </a:r>
            <a:r>
              <a:rPr sz="3200" b="1" spc="-5" dirty="0">
                <a:solidFill>
                  <a:srgbClr val="002E6E"/>
                </a:solidFill>
                <a:latin typeface="Calibri"/>
                <a:cs typeface="Calibri"/>
              </a:rPr>
              <a:t>MI</a:t>
            </a:r>
            <a:r>
              <a:rPr sz="3200" b="1" spc="-275" dirty="0">
                <a:solidFill>
                  <a:srgbClr val="002E6E"/>
                </a:solidFill>
                <a:latin typeface="Calibri"/>
                <a:cs typeface="Calibri"/>
              </a:rPr>
              <a:t>L</a:t>
            </a:r>
            <a:r>
              <a:rPr sz="3200" b="1" dirty="0">
                <a:solidFill>
                  <a:srgbClr val="002E6E"/>
                </a:solidFill>
                <a:latin typeface="Calibri"/>
                <a:cs typeface="Calibri"/>
              </a:rPr>
              <a:t>Y</a:t>
            </a:r>
            <a:endParaRPr sz="3200" dirty="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13802" y="4929040"/>
            <a:ext cx="8333105" cy="0"/>
          </a:xfrm>
          <a:custGeom>
            <a:avLst/>
            <a:gdLst/>
            <a:ahLst/>
            <a:cxnLst/>
            <a:rect l="l" t="t" r="r" b="b"/>
            <a:pathLst>
              <a:path w="8333105">
                <a:moveTo>
                  <a:pt x="0" y="0"/>
                </a:moveTo>
                <a:lnTo>
                  <a:pt x="8332759" y="0"/>
                </a:lnTo>
              </a:path>
            </a:pathLst>
          </a:custGeom>
          <a:ln w="10150">
            <a:solidFill>
              <a:srgbClr val="1F497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13802" y="4604236"/>
            <a:ext cx="8333105" cy="0"/>
          </a:xfrm>
          <a:custGeom>
            <a:avLst/>
            <a:gdLst/>
            <a:ahLst/>
            <a:cxnLst/>
            <a:rect l="l" t="t" r="r" b="b"/>
            <a:pathLst>
              <a:path w="8333105">
                <a:moveTo>
                  <a:pt x="0" y="0"/>
                </a:moveTo>
                <a:lnTo>
                  <a:pt x="8332759" y="0"/>
                </a:lnTo>
              </a:path>
            </a:pathLst>
          </a:custGeom>
          <a:ln w="10150">
            <a:solidFill>
              <a:srgbClr val="1F497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13802" y="4289582"/>
            <a:ext cx="8333105" cy="0"/>
          </a:xfrm>
          <a:custGeom>
            <a:avLst/>
            <a:gdLst/>
            <a:ahLst/>
            <a:cxnLst/>
            <a:rect l="l" t="t" r="r" b="b"/>
            <a:pathLst>
              <a:path w="8333105">
                <a:moveTo>
                  <a:pt x="0" y="0"/>
                </a:moveTo>
                <a:lnTo>
                  <a:pt x="8332759" y="0"/>
                </a:lnTo>
              </a:path>
            </a:pathLst>
          </a:custGeom>
          <a:ln w="10150">
            <a:solidFill>
              <a:srgbClr val="1F497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13802" y="3974928"/>
            <a:ext cx="8333105" cy="0"/>
          </a:xfrm>
          <a:custGeom>
            <a:avLst/>
            <a:gdLst/>
            <a:ahLst/>
            <a:cxnLst/>
            <a:rect l="l" t="t" r="r" b="b"/>
            <a:pathLst>
              <a:path w="8333105">
                <a:moveTo>
                  <a:pt x="0" y="0"/>
                </a:moveTo>
                <a:lnTo>
                  <a:pt x="8332759" y="0"/>
                </a:lnTo>
              </a:path>
            </a:pathLst>
          </a:custGeom>
          <a:ln w="10150">
            <a:solidFill>
              <a:srgbClr val="1F497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13802" y="3650123"/>
            <a:ext cx="8333105" cy="0"/>
          </a:xfrm>
          <a:custGeom>
            <a:avLst/>
            <a:gdLst/>
            <a:ahLst/>
            <a:cxnLst/>
            <a:rect l="l" t="t" r="r" b="b"/>
            <a:pathLst>
              <a:path w="8333105">
                <a:moveTo>
                  <a:pt x="0" y="0"/>
                </a:moveTo>
                <a:lnTo>
                  <a:pt x="8332759" y="0"/>
                </a:lnTo>
              </a:path>
            </a:pathLst>
          </a:custGeom>
          <a:ln w="10150">
            <a:solidFill>
              <a:srgbClr val="1F497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13802" y="3335469"/>
            <a:ext cx="8333105" cy="0"/>
          </a:xfrm>
          <a:custGeom>
            <a:avLst/>
            <a:gdLst/>
            <a:ahLst/>
            <a:cxnLst/>
            <a:rect l="l" t="t" r="r" b="b"/>
            <a:pathLst>
              <a:path w="8333105">
                <a:moveTo>
                  <a:pt x="0" y="0"/>
                </a:moveTo>
                <a:lnTo>
                  <a:pt x="8332759" y="0"/>
                </a:lnTo>
              </a:path>
            </a:pathLst>
          </a:custGeom>
          <a:ln w="10150">
            <a:solidFill>
              <a:srgbClr val="1F497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13802" y="3020815"/>
            <a:ext cx="8333105" cy="0"/>
          </a:xfrm>
          <a:custGeom>
            <a:avLst/>
            <a:gdLst/>
            <a:ahLst/>
            <a:cxnLst/>
            <a:rect l="l" t="t" r="r" b="b"/>
            <a:pathLst>
              <a:path w="8333105">
                <a:moveTo>
                  <a:pt x="0" y="0"/>
                </a:moveTo>
                <a:lnTo>
                  <a:pt x="8332759" y="0"/>
                </a:lnTo>
              </a:path>
            </a:pathLst>
          </a:custGeom>
          <a:ln w="10150">
            <a:solidFill>
              <a:srgbClr val="1F497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13802" y="2706161"/>
            <a:ext cx="8333105" cy="0"/>
          </a:xfrm>
          <a:custGeom>
            <a:avLst/>
            <a:gdLst/>
            <a:ahLst/>
            <a:cxnLst/>
            <a:rect l="l" t="t" r="r" b="b"/>
            <a:pathLst>
              <a:path w="8333105">
                <a:moveTo>
                  <a:pt x="0" y="0"/>
                </a:moveTo>
                <a:lnTo>
                  <a:pt x="8332759" y="0"/>
                </a:lnTo>
              </a:path>
            </a:pathLst>
          </a:custGeom>
          <a:ln w="10150">
            <a:solidFill>
              <a:srgbClr val="1F497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13802" y="2381356"/>
            <a:ext cx="8333105" cy="0"/>
          </a:xfrm>
          <a:custGeom>
            <a:avLst/>
            <a:gdLst/>
            <a:ahLst/>
            <a:cxnLst/>
            <a:rect l="l" t="t" r="r" b="b"/>
            <a:pathLst>
              <a:path w="8333105">
                <a:moveTo>
                  <a:pt x="0" y="0"/>
                </a:moveTo>
                <a:lnTo>
                  <a:pt x="8332759" y="0"/>
                </a:lnTo>
              </a:path>
            </a:pathLst>
          </a:custGeom>
          <a:ln w="10150">
            <a:solidFill>
              <a:srgbClr val="1F497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13802" y="2066702"/>
            <a:ext cx="8333105" cy="0"/>
          </a:xfrm>
          <a:custGeom>
            <a:avLst/>
            <a:gdLst/>
            <a:ahLst/>
            <a:cxnLst/>
            <a:rect l="l" t="t" r="r" b="b"/>
            <a:pathLst>
              <a:path w="8333105">
                <a:moveTo>
                  <a:pt x="0" y="0"/>
                </a:moveTo>
                <a:lnTo>
                  <a:pt x="8332759" y="0"/>
                </a:lnTo>
              </a:path>
            </a:pathLst>
          </a:custGeom>
          <a:ln w="10150">
            <a:solidFill>
              <a:srgbClr val="1F497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74848" y="2066702"/>
            <a:ext cx="0" cy="3177540"/>
          </a:xfrm>
          <a:custGeom>
            <a:avLst/>
            <a:gdLst/>
            <a:ahLst/>
            <a:cxnLst/>
            <a:rect l="l" t="t" r="r" b="b"/>
            <a:pathLst>
              <a:path h="3177540">
                <a:moveTo>
                  <a:pt x="0" y="3176992"/>
                </a:moveTo>
                <a:lnTo>
                  <a:pt x="0" y="0"/>
                </a:lnTo>
              </a:path>
            </a:pathLst>
          </a:custGeom>
          <a:ln w="10174">
            <a:solidFill>
              <a:srgbClr val="1F497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13802" y="5243695"/>
            <a:ext cx="8333105" cy="0"/>
          </a:xfrm>
          <a:custGeom>
            <a:avLst/>
            <a:gdLst/>
            <a:ahLst/>
            <a:cxnLst/>
            <a:rect l="l" t="t" r="r" b="b"/>
            <a:pathLst>
              <a:path w="8333105">
                <a:moveTo>
                  <a:pt x="0" y="0"/>
                </a:moveTo>
                <a:lnTo>
                  <a:pt x="8332759" y="0"/>
                </a:lnTo>
              </a:path>
            </a:pathLst>
          </a:custGeom>
          <a:ln w="10150">
            <a:solidFill>
              <a:srgbClr val="1F497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74852" y="2432107"/>
            <a:ext cx="8150225" cy="2517775"/>
          </a:xfrm>
          <a:custGeom>
            <a:avLst/>
            <a:gdLst/>
            <a:ahLst/>
            <a:cxnLst/>
            <a:rect l="l" t="t" r="r" b="b"/>
            <a:pathLst>
              <a:path w="8150225" h="2517775">
                <a:moveTo>
                  <a:pt x="4" y="2182257"/>
                </a:moveTo>
                <a:lnTo>
                  <a:pt x="30522" y="2030027"/>
                </a:lnTo>
                <a:lnTo>
                  <a:pt x="61045" y="2060477"/>
                </a:lnTo>
                <a:lnTo>
                  <a:pt x="91568" y="2030027"/>
                </a:lnTo>
                <a:lnTo>
                  <a:pt x="162788" y="1958976"/>
                </a:lnTo>
                <a:lnTo>
                  <a:pt x="223834" y="2019877"/>
                </a:lnTo>
                <a:lnTo>
                  <a:pt x="284880" y="2131528"/>
                </a:lnTo>
                <a:lnTo>
                  <a:pt x="345926" y="2233029"/>
                </a:lnTo>
                <a:lnTo>
                  <a:pt x="437495" y="2101078"/>
                </a:lnTo>
                <a:lnTo>
                  <a:pt x="478192" y="2131528"/>
                </a:lnTo>
                <a:lnTo>
                  <a:pt x="539238" y="2161978"/>
                </a:lnTo>
                <a:lnTo>
                  <a:pt x="600284" y="2121378"/>
                </a:lnTo>
                <a:lnTo>
                  <a:pt x="661330" y="2243180"/>
                </a:lnTo>
                <a:lnTo>
                  <a:pt x="722376" y="2253330"/>
                </a:lnTo>
                <a:lnTo>
                  <a:pt x="793596" y="2212729"/>
                </a:lnTo>
                <a:lnTo>
                  <a:pt x="854642" y="2273630"/>
                </a:lnTo>
                <a:lnTo>
                  <a:pt x="915687" y="2192429"/>
                </a:lnTo>
                <a:lnTo>
                  <a:pt x="976733" y="2324381"/>
                </a:lnTo>
                <a:lnTo>
                  <a:pt x="1037779" y="2293930"/>
                </a:lnTo>
                <a:lnTo>
                  <a:pt x="1108999" y="2364981"/>
                </a:lnTo>
                <a:lnTo>
                  <a:pt x="1170045" y="2283780"/>
                </a:lnTo>
                <a:lnTo>
                  <a:pt x="1231091" y="2212729"/>
                </a:lnTo>
                <a:lnTo>
                  <a:pt x="1292137" y="2212729"/>
                </a:lnTo>
                <a:lnTo>
                  <a:pt x="1353183" y="2202579"/>
                </a:lnTo>
                <a:lnTo>
                  <a:pt x="1424403" y="2283780"/>
                </a:lnTo>
                <a:lnTo>
                  <a:pt x="1485449" y="2222879"/>
                </a:lnTo>
                <a:lnTo>
                  <a:pt x="1577018" y="2283780"/>
                </a:lnTo>
                <a:lnTo>
                  <a:pt x="1607540" y="2304080"/>
                </a:lnTo>
                <a:lnTo>
                  <a:pt x="1678761" y="2517233"/>
                </a:lnTo>
                <a:lnTo>
                  <a:pt x="1739807" y="2496933"/>
                </a:lnTo>
                <a:lnTo>
                  <a:pt x="1800852" y="2425882"/>
                </a:lnTo>
                <a:lnTo>
                  <a:pt x="1861898" y="2507083"/>
                </a:lnTo>
                <a:lnTo>
                  <a:pt x="1922944" y="2334531"/>
                </a:lnTo>
                <a:lnTo>
                  <a:pt x="1994164" y="2385281"/>
                </a:lnTo>
                <a:lnTo>
                  <a:pt x="2055210" y="2324381"/>
                </a:lnTo>
                <a:lnTo>
                  <a:pt x="2116256" y="2243180"/>
                </a:lnTo>
                <a:lnTo>
                  <a:pt x="2177302" y="2202579"/>
                </a:lnTo>
                <a:lnTo>
                  <a:pt x="2238348" y="2212729"/>
                </a:lnTo>
                <a:lnTo>
                  <a:pt x="2309568" y="2030027"/>
                </a:lnTo>
                <a:lnTo>
                  <a:pt x="2370614" y="2101078"/>
                </a:lnTo>
                <a:lnTo>
                  <a:pt x="2431660" y="2172129"/>
                </a:lnTo>
                <a:lnTo>
                  <a:pt x="2492705" y="2090928"/>
                </a:lnTo>
                <a:lnTo>
                  <a:pt x="2553751" y="1958976"/>
                </a:lnTo>
                <a:lnTo>
                  <a:pt x="2624972" y="1979276"/>
                </a:lnTo>
                <a:lnTo>
                  <a:pt x="2686017" y="1857474"/>
                </a:lnTo>
                <a:lnTo>
                  <a:pt x="2747063" y="1887925"/>
                </a:lnTo>
                <a:lnTo>
                  <a:pt x="2808109" y="1766123"/>
                </a:lnTo>
                <a:lnTo>
                  <a:pt x="2838632" y="1928525"/>
                </a:lnTo>
                <a:lnTo>
                  <a:pt x="2879329" y="1908225"/>
                </a:lnTo>
                <a:lnTo>
                  <a:pt x="2940375" y="1918375"/>
                </a:lnTo>
                <a:lnTo>
                  <a:pt x="3001421" y="1766123"/>
                </a:lnTo>
                <a:lnTo>
                  <a:pt x="3062467" y="1806724"/>
                </a:lnTo>
                <a:lnTo>
                  <a:pt x="3123513" y="1786423"/>
                </a:lnTo>
                <a:lnTo>
                  <a:pt x="3194733" y="1816874"/>
                </a:lnTo>
                <a:lnTo>
                  <a:pt x="3255779" y="1664622"/>
                </a:lnTo>
                <a:lnTo>
                  <a:pt x="3316825" y="1806724"/>
                </a:lnTo>
                <a:lnTo>
                  <a:pt x="3377870" y="1958976"/>
                </a:lnTo>
                <a:lnTo>
                  <a:pt x="3438916" y="1948826"/>
                </a:lnTo>
                <a:lnTo>
                  <a:pt x="3510136" y="1755973"/>
                </a:lnTo>
                <a:lnTo>
                  <a:pt x="3571182" y="1735673"/>
                </a:lnTo>
                <a:lnTo>
                  <a:pt x="3632228" y="1837174"/>
                </a:lnTo>
                <a:lnTo>
                  <a:pt x="3693274" y="1715372"/>
                </a:lnTo>
                <a:lnTo>
                  <a:pt x="3754320" y="1806724"/>
                </a:lnTo>
                <a:lnTo>
                  <a:pt x="3825540" y="1654472"/>
                </a:lnTo>
                <a:lnTo>
                  <a:pt x="3886586" y="1684922"/>
                </a:lnTo>
                <a:lnTo>
                  <a:pt x="3947632" y="1695072"/>
                </a:lnTo>
                <a:lnTo>
                  <a:pt x="4008678" y="1735673"/>
                </a:lnTo>
                <a:lnTo>
                  <a:pt x="4069724" y="2161978"/>
                </a:lnTo>
                <a:lnTo>
                  <a:pt x="4140944" y="1827024"/>
                </a:lnTo>
                <a:lnTo>
                  <a:pt x="4201990" y="1735673"/>
                </a:lnTo>
                <a:lnTo>
                  <a:pt x="4263035" y="1542820"/>
                </a:lnTo>
                <a:lnTo>
                  <a:pt x="4324081" y="1563120"/>
                </a:lnTo>
                <a:lnTo>
                  <a:pt x="4395301" y="1624021"/>
                </a:lnTo>
                <a:lnTo>
                  <a:pt x="4456347" y="1451469"/>
                </a:lnTo>
                <a:lnTo>
                  <a:pt x="4517393" y="1776273"/>
                </a:lnTo>
                <a:lnTo>
                  <a:pt x="4578439" y="1542820"/>
                </a:lnTo>
                <a:lnTo>
                  <a:pt x="4639485" y="1441319"/>
                </a:lnTo>
                <a:lnTo>
                  <a:pt x="4710705" y="1563120"/>
                </a:lnTo>
                <a:lnTo>
                  <a:pt x="4771751" y="1441319"/>
                </a:lnTo>
                <a:lnTo>
                  <a:pt x="4832797" y="1471769"/>
                </a:lnTo>
                <a:lnTo>
                  <a:pt x="4893843" y="1573271"/>
                </a:lnTo>
                <a:lnTo>
                  <a:pt x="4954889" y="1410868"/>
                </a:lnTo>
                <a:lnTo>
                  <a:pt x="5026109" y="1471769"/>
                </a:lnTo>
                <a:lnTo>
                  <a:pt x="5087155" y="1299217"/>
                </a:lnTo>
                <a:lnTo>
                  <a:pt x="5148200" y="1309367"/>
                </a:lnTo>
                <a:lnTo>
                  <a:pt x="5209246" y="1106364"/>
                </a:lnTo>
                <a:lnTo>
                  <a:pt x="5270292" y="1004863"/>
                </a:lnTo>
                <a:lnTo>
                  <a:pt x="5372035" y="1015013"/>
                </a:lnTo>
                <a:lnTo>
                  <a:pt x="5748485" y="1289067"/>
                </a:lnTo>
                <a:lnTo>
                  <a:pt x="5809531" y="1421019"/>
                </a:lnTo>
                <a:lnTo>
                  <a:pt x="5870576" y="1228166"/>
                </a:lnTo>
                <a:lnTo>
                  <a:pt x="5941797" y="1289067"/>
                </a:lnTo>
                <a:lnTo>
                  <a:pt x="6002842" y="1258616"/>
                </a:lnTo>
                <a:lnTo>
                  <a:pt x="6063888" y="1278917"/>
                </a:lnTo>
                <a:lnTo>
                  <a:pt x="6124934" y="619158"/>
                </a:lnTo>
                <a:lnTo>
                  <a:pt x="6196154" y="710509"/>
                </a:lnTo>
                <a:lnTo>
                  <a:pt x="6257200" y="710509"/>
                </a:lnTo>
                <a:lnTo>
                  <a:pt x="6318246" y="1197716"/>
                </a:lnTo>
                <a:lnTo>
                  <a:pt x="6379292" y="1329667"/>
                </a:lnTo>
                <a:lnTo>
                  <a:pt x="6440338" y="1116514"/>
                </a:lnTo>
                <a:lnTo>
                  <a:pt x="6511558" y="984563"/>
                </a:lnTo>
                <a:lnTo>
                  <a:pt x="6572604" y="771410"/>
                </a:lnTo>
                <a:lnTo>
                  <a:pt x="6633650" y="730809"/>
                </a:lnTo>
                <a:lnTo>
                  <a:pt x="6694696" y="923662"/>
                </a:lnTo>
                <a:lnTo>
                  <a:pt x="6755741" y="761260"/>
                </a:lnTo>
                <a:lnTo>
                  <a:pt x="6888007" y="558257"/>
                </a:lnTo>
                <a:lnTo>
                  <a:pt x="7010099" y="345104"/>
                </a:lnTo>
                <a:lnTo>
                  <a:pt x="7071145" y="1106364"/>
                </a:lnTo>
                <a:lnTo>
                  <a:pt x="7142365" y="1065764"/>
                </a:lnTo>
                <a:lnTo>
                  <a:pt x="7203411" y="1096214"/>
                </a:lnTo>
                <a:lnTo>
                  <a:pt x="7264457" y="720659"/>
                </a:lnTo>
                <a:lnTo>
                  <a:pt x="7325503" y="791710"/>
                </a:lnTo>
                <a:lnTo>
                  <a:pt x="7386549" y="1015013"/>
                </a:lnTo>
                <a:lnTo>
                  <a:pt x="7457769" y="649608"/>
                </a:lnTo>
                <a:lnTo>
                  <a:pt x="7518815" y="598858"/>
                </a:lnTo>
                <a:lnTo>
                  <a:pt x="7579861" y="0"/>
                </a:lnTo>
                <a:lnTo>
                  <a:pt x="7640906" y="172552"/>
                </a:lnTo>
                <a:lnTo>
                  <a:pt x="7712127" y="548107"/>
                </a:lnTo>
                <a:lnTo>
                  <a:pt x="7773172" y="740959"/>
                </a:lnTo>
                <a:lnTo>
                  <a:pt x="7834218" y="1055614"/>
                </a:lnTo>
                <a:lnTo>
                  <a:pt x="7895264" y="1410868"/>
                </a:lnTo>
                <a:lnTo>
                  <a:pt x="7956310" y="1238316"/>
                </a:lnTo>
                <a:lnTo>
                  <a:pt x="7986833" y="1146965"/>
                </a:lnTo>
                <a:lnTo>
                  <a:pt x="8027530" y="1207866"/>
                </a:lnTo>
                <a:lnTo>
                  <a:pt x="8088576" y="1492069"/>
                </a:lnTo>
                <a:lnTo>
                  <a:pt x="8119099" y="1248466"/>
                </a:lnTo>
                <a:lnTo>
                  <a:pt x="8149622" y="1410868"/>
                </a:lnTo>
              </a:path>
            </a:pathLst>
          </a:custGeom>
          <a:ln w="50761">
            <a:solidFill>
              <a:srgbClr val="A8423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574852" y="2665560"/>
            <a:ext cx="7956550" cy="2538095"/>
          </a:xfrm>
          <a:custGeom>
            <a:avLst/>
            <a:gdLst/>
            <a:ahLst/>
            <a:cxnLst/>
            <a:rect l="l" t="t" r="r" b="b"/>
            <a:pathLst>
              <a:path w="7956550" h="2538095">
                <a:moveTo>
                  <a:pt x="4" y="2446181"/>
                </a:moveTo>
                <a:lnTo>
                  <a:pt x="30522" y="2436032"/>
                </a:lnTo>
                <a:lnTo>
                  <a:pt x="61045" y="2425882"/>
                </a:lnTo>
                <a:lnTo>
                  <a:pt x="91568" y="2405582"/>
                </a:lnTo>
                <a:lnTo>
                  <a:pt x="162788" y="2375131"/>
                </a:lnTo>
                <a:lnTo>
                  <a:pt x="223834" y="2425882"/>
                </a:lnTo>
                <a:lnTo>
                  <a:pt x="284880" y="2456332"/>
                </a:lnTo>
                <a:lnTo>
                  <a:pt x="345926" y="2466483"/>
                </a:lnTo>
                <a:lnTo>
                  <a:pt x="437495" y="2436032"/>
                </a:lnTo>
                <a:lnTo>
                  <a:pt x="478192" y="2415732"/>
                </a:lnTo>
                <a:lnTo>
                  <a:pt x="539238" y="2425882"/>
                </a:lnTo>
                <a:lnTo>
                  <a:pt x="600284" y="2436032"/>
                </a:lnTo>
                <a:lnTo>
                  <a:pt x="661330" y="2405582"/>
                </a:lnTo>
                <a:lnTo>
                  <a:pt x="722376" y="2425882"/>
                </a:lnTo>
                <a:lnTo>
                  <a:pt x="793596" y="2364981"/>
                </a:lnTo>
                <a:lnTo>
                  <a:pt x="854642" y="2314230"/>
                </a:lnTo>
                <a:lnTo>
                  <a:pt x="915687" y="2405582"/>
                </a:lnTo>
                <a:lnTo>
                  <a:pt x="976733" y="2456332"/>
                </a:lnTo>
                <a:lnTo>
                  <a:pt x="1037779" y="2466483"/>
                </a:lnTo>
                <a:lnTo>
                  <a:pt x="1108999" y="2466483"/>
                </a:lnTo>
                <a:lnTo>
                  <a:pt x="1170045" y="2436032"/>
                </a:lnTo>
                <a:lnTo>
                  <a:pt x="1231091" y="2385281"/>
                </a:lnTo>
                <a:lnTo>
                  <a:pt x="1292137" y="2364981"/>
                </a:lnTo>
                <a:lnTo>
                  <a:pt x="1353183" y="2385281"/>
                </a:lnTo>
                <a:lnTo>
                  <a:pt x="1424403" y="2415732"/>
                </a:lnTo>
                <a:lnTo>
                  <a:pt x="1485449" y="2415732"/>
                </a:lnTo>
                <a:lnTo>
                  <a:pt x="1577018" y="2456332"/>
                </a:lnTo>
                <a:lnTo>
                  <a:pt x="1607540" y="2456332"/>
                </a:lnTo>
                <a:lnTo>
                  <a:pt x="1678761" y="2537533"/>
                </a:lnTo>
                <a:lnTo>
                  <a:pt x="1739807" y="2537533"/>
                </a:lnTo>
                <a:lnTo>
                  <a:pt x="1800852" y="2507083"/>
                </a:lnTo>
                <a:lnTo>
                  <a:pt x="1861898" y="2527383"/>
                </a:lnTo>
                <a:lnTo>
                  <a:pt x="1922944" y="2486783"/>
                </a:lnTo>
                <a:lnTo>
                  <a:pt x="1994164" y="2496933"/>
                </a:lnTo>
                <a:lnTo>
                  <a:pt x="2055210" y="2486783"/>
                </a:lnTo>
                <a:lnTo>
                  <a:pt x="2116256" y="2456332"/>
                </a:lnTo>
                <a:lnTo>
                  <a:pt x="2177302" y="2385281"/>
                </a:lnTo>
                <a:lnTo>
                  <a:pt x="2238348" y="2415732"/>
                </a:lnTo>
                <a:lnTo>
                  <a:pt x="2309568" y="2283780"/>
                </a:lnTo>
                <a:lnTo>
                  <a:pt x="2370614" y="2283780"/>
                </a:lnTo>
                <a:lnTo>
                  <a:pt x="2431660" y="2334531"/>
                </a:lnTo>
                <a:lnTo>
                  <a:pt x="2492705" y="2324381"/>
                </a:lnTo>
                <a:lnTo>
                  <a:pt x="2553751" y="2263480"/>
                </a:lnTo>
                <a:lnTo>
                  <a:pt x="2624972" y="2293930"/>
                </a:lnTo>
                <a:lnTo>
                  <a:pt x="2686017" y="2243180"/>
                </a:lnTo>
                <a:lnTo>
                  <a:pt x="2747063" y="2192429"/>
                </a:lnTo>
                <a:lnTo>
                  <a:pt x="2808109" y="2050327"/>
                </a:lnTo>
                <a:lnTo>
                  <a:pt x="2838632" y="2131528"/>
                </a:lnTo>
                <a:lnTo>
                  <a:pt x="2879329" y="2070627"/>
                </a:lnTo>
                <a:lnTo>
                  <a:pt x="2940375" y="2080777"/>
                </a:lnTo>
                <a:lnTo>
                  <a:pt x="3001421" y="2111228"/>
                </a:lnTo>
                <a:lnTo>
                  <a:pt x="3062467" y="2060477"/>
                </a:lnTo>
                <a:lnTo>
                  <a:pt x="3123513" y="2080777"/>
                </a:lnTo>
                <a:lnTo>
                  <a:pt x="3194733" y="2060477"/>
                </a:lnTo>
                <a:lnTo>
                  <a:pt x="3255779" y="2060477"/>
                </a:lnTo>
                <a:lnTo>
                  <a:pt x="3316825" y="2009726"/>
                </a:lnTo>
                <a:lnTo>
                  <a:pt x="3377870" y="2151828"/>
                </a:lnTo>
                <a:lnTo>
                  <a:pt x="3438916" y="2151828"/>
                </a:lnTo>
                <a:lnTo>
                  <a:pt x="3510136" y="2080777"/>
                </a:lnTo>
                <a:lnTo>
                  <a:pt x="3571182" y="1999576"/>
                </a:lnTo>
                <a:lnTo>
                  <a:pt x="3632228" y="2060477"/>
                </a:lnTo>
                <a:lnTo>
                  <a:pt x="3693274" y="1806724"/>
                </a:lnTo>
                <a:lnTo>
                  <a:pt x="3754320" y="1796574"/>
                </a:lnTo>
                <a:lnTo>
                  <a:pt x="3825540" y="1908225"/>
                </a:lnTo>
                <a:lnTo>
                  <a:pt x="3886586" y="1908225"/>
                </a:lnTo>
                <a:lnTo>
                  <a:pt x="3947632" y="2009726"/>
                </a:lnTo>
                <a:lnTo>
                  <a:pt x="4008678" y="1979276"/>
                </a:lnTo>
                <a:lnTo>
                  <a:pt x="4069724" y="1999576"/>
                </a:lnTo>
                <a:lnTo>
                  <a:pt x="4140944" y="2121378"/>
                </a:lnTo>
                <a:lnTo>
                  <a:pt x="4201990" y="1948826"/>
                </a:lnTo>
                <a:lnTo>
                  <a:pt x="4263035" y="1908225"/>
                </a:lnTo>
                <a:lnTo>
                  <a:pt x="4324081" y="1847324"/>
                </a:lnTo>
                <a:lnTo>
                  <a:pt x="4395301" y="1887925"/>
                </a:lnTo>
                <a:lnTo>
                  <a:pt x="4456347" y="1786423"/>
                </a:lnTo>
                <a:lnTo>
                  <a:pt x="4517393" y="1908225"/>
                </a:lnTo>
                <a:lnTo>
                  <a:pt x="4578439" y="1573271"/>
                </a:lnTo>
                <a:lnTo>
                  <a:pt x="4639485" y="1583421"/>
                </a:lnTo>
                <a:lnTo>
                  <a:pt x="4710705" y="1593571"/>
                </a:lnTo>
                <a:lnTo>
                  <a:pt x="4771751" y="1552970"/>
                </a:lnTo>
                <a:lnTo>
                  <a:pt x="4832797" y="1421019"/>
                </a:lnTo>
                <a:lnTo>
                  <a:pt x="4893843" y="1776273"/>
                </a:lnTo>
                <a:lnTo>
                  <a:pt x="4954889" y="1431169"/>
                </a:lnTo>
                <a:lnTo>
                  <a:pt x="5026109" y="1177415"/>
                </a:lnTo>
                <a:lnTo>
                  <a:pt x="5087155" y="1299217"/>
                </a:lnTo>
                <a:lnTo>
                  <a:pt x="5148200" y="1218016"/>
                </a:lnTo>
                <a:lnTo>
                  <a:pt x="5209246" y="436455"/>
                </a:lnTo>
                <a:lnTo>
                  <a:pt x="5270292" y="822161"/>
                </a:lnTo>
                <a:lnTo>
                  <a:pt x="5372035" y="761260"/>
                </a:lnTo>
                <a:lnTo>
                  <a:pt x="5748485" y="1887925"/>
                </a:lnTo>
                <a:lnTo>
                  <a:pt x="5809531" y="1705222"/>
                </a:lnTo>
                <a:lnTo>
                  <a:pt x="5870576" y="1674772"/>
                </a:lnTo>
                <a:lnTo>
                  <a:pt x="5941797" y="1644322"/>
                </a:lnTo>
                <a:lnTo>
                  <a:pt x="6002842" y="1512370"/>
                </a:lnTo>
                <a:lnTo>
                  <a:pt x="6063888" y="1512370"/>
                </a:lnTo>
                <a:lnTo>
                  <a:pt x="6124934" y="1238316"/>
                </a:lnTo>
                <a:lnTo>
                  <a:pt x="6196154" y="1481919"/>
                </a:lnTo>
                <a:lnTo>
                  <a:pt x="6257200" y="1339817"/>
                </a:lnTo>
                <a:lnTo>
                  <a:pt x="6318246" y="1512370"/>
                </a:lnTo>
                <a:lnTo>
                  <a:pt x="6379292" y="1512370"/>
                </a:lnTo>
                <a:lnTo>
                  <a:pt x="6440338" y="1583421"/>
                </a:lnTo>
                <a:lnTo>
                  <a:pt x="6511558" y="1502220"/>
                </a:lnTo>
                <a:lnTo>
                  <a:pt x="6572604" y="1502220"/>
                </a:lnTo>
                <a:lnTo>
                  <a:pt x="6633650" y="1207866"/>
                </a:lnTo>
                <a:lnTo>
                  <a:pt x="6694696" y="1258616"/>
                </a:lnTo>
                <a:lnTo>
                  <a:pt x="6755741" y="1248466"/>
                </a:lnTo>
                <a:lnTo>
                  <a:pt x="6888007" y="1086064"/>
                </a:lnTo>
                <a:lnTo>
                  <a:pt x="7010099" y="1278917"/>
                </a:lnTo>
                <a:lnTo>
                  <a:pt x="7071145" y="1502220"/>
                </a:lnTo>
                <a:lnTo>
                  <a:pt x="7142365" y="1461619"/>
                </a:lnTo>
                <a:lnTo>
                  <a:pt x="7203411" y="1370268"/>
                </a:lnTo>
                <a:lnTo>
                  <a:pt x="7264457" y="1248466"/>
                </a:lnTo>
                <a:lnTo>
                  <a:pt x="7325503" y="1360118"/>
                </a:lnTo>
                <a:lnTo>
                  <a:pt x="7386549" y="1289067"/>
                </a:lnTo>
                <a:lnTo>
                  <a:pt x="7457769" y="1248466"/>
                </a:lnTo>
                <a:lnTo>
                  <a:pt x="7518815" y="1015013"/>
                </a:lnTo>
                <a:lnTo>
                  <a:pt x="7579861" y="0"/>
                </a:lnTo>
                <a:lnTo>
                  <a:pt x="7640906" y="91351"/>
                </a:lnTo>
                <a:lnTo>
                  <a:pt x="7712127" y="619158"/>
                </a:lnTo>
                <a:lnTo>
                  <a:pt x="7773172" y="822161"/>
                </a:lnTo>
                <a:lnTo>
                  <a:pt x="7834218" y="1786423"/>
                </a:lnTo>
                <a:lnTo>
                  <a:pt x="7895264" y="1725523"/>
                </a:lnTo>
                <a:lnTo>
                  <a:pt x="7956310" y="1441319"/>
                </a:lnTo>
              </a:path>
            </a:pathLst>
          </a:custGeom>
          <a:ln w="50761">
            <a:solidFill>
              <a:srgbClr val="17375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602379" y="3893727"/>
            <a:ext cx="122555" cy="426720"/>
          </a:xfrm>
          <a:custGeom>
            <a:avLst/>
            <a:gdLst/>
            <a:ahLst/>
            <a:cxnLst/>
            <a:rect l="l" t="t" r="r" b="b"/>
            <a:pathLst>
              <a:path w="122554" h="426720">
                <a:moveTo>
                  <a:pt x="0" y="0"/>
                </a:moveTo>
                <a:lnTo>
                  <a:pt x="61045" y="426305"/>
                </a:lnTo>
                <a:lnTo>
                  <a:pt x="91568" y="375555"/>
                </a:lnTo>
                <a:lnTo>
                  <a:pt x="122091" y="192852"/>
                </a:lnTo>
              </a:path>
            </a:pathLst>
          </a:custGeom>
          <a:ln w="50862">
            <a:solidFill>
              <a:srgbClr val="17375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123313" y="1955583"/>
            <a:ext cx="280035" cy="3416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1290">
              <a:lnSpc>
                <a:spcPct val="100000"/>
              </a:lnSpc>
            </a:pPr>
            <a:r>
              <a:rPr sz="1600" b="1" dirty="0">
                <a:solidFill>
                  <a:srgbClr val="1F497D"/>
                </a:solidFill>
                <a:latin typeface="Calibri"/>
                <a:cs typeface="Calibri"/>
              </a:rPr>
              <a:t>5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sz="1600" b="1" spc="-15" dirty="0">
                <a:solidFill>
                  <a:srgbClr val="1F497D"/>
                </a:solidFill>
                <a:latin typeface="Calibri"/>
                <a:cs typeface="Calibri"/>
              </a:rPr>
              <a:t>4,5</a:t>
            </a:r>
            <a:endParaRPr sz="1600">
              <a:latin typeface="Calibri"/>
              <a:cs typeface="Calibri"/>
            </a:endParaRPr>
          </a:p>
          <a:p>
            <a:pPr marL="161290">
              <a:lnSpc>
                <a:spcPct val="100000"/>
              </a:lnSpc>
              <a:spcBef>
                <a:spcPts val="590"/>
              </a:spcBef>
            </a:pPr>
            <a:r>
              <a:rPr sz="1600" b="1" dirty="0">
                <a:solidFill>
                  <a:srgbClr val="1F497D"/>
                </a:solidFill>
                <a:latin typeface="Calibri"/>
                <a:cs typeface="Calibri"/>
              </a:rPr>
              <a:t>4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sz="1600" b="1" spc="-15" dirty="0">
                <a:solidFill>
                  <a:srgbClr val="1F497D"/>
                </a:solidFill>
                <a:latin typeface="Calibri"/>
                <a:cs typeface="Calibri"/>
              </a:rPr>
              <a:t>3,5</a:t>
            </a:r>
            <a:endParaRPr sz="1600">
              <a:latin typeface="Calibri"/>
              <a:cs typeface="Calibri"/>
            </a:endParaRPr>
          </a:p>
          <a:p>
            <a:pPr marL="161290">
              <a:lnSpc>
                <a:spcPct val="100000"/>
              </a:lnSpc>
              <a:spcBef>
                <a:spcPts val="590"/>
              </a:spcBef>
            </a:pPr>
            <a:r>
              <a:rPr sz="1600" b="1" dirty="0">
                <a:solidFill>
                  <a:srgbClr val="1F497D"/>
                </a:solidFill>
                <a:latin typeface="Calibri"/>
                <a:cs typeface="Calibri"/>
              </a:rPr>
              <a:t>3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sz="1600" b="1" spc="-15" dirty="0">
                <a:solidFill>
                  <a:srgbClr val="1F497D"/>
                </a:solidFill>
                <a:latin typeface="Calibri"/>
                <a:cs typeface="Calibri"/>
              </a:rPr>
              <a:t>2,5</a:t>
            </a:r>
            <a:endParaRPr sz="1600">
              <a:latin typeface="Calibri"/>
              <a:cs typeface="Calibri"/>
            </a:endParaRPr>
          </a:p>
          <a:p>
            <a:pPr marL="161290">
              <a:lnSpc>
                <a:spcPct val="100000"/>
              </a:lnSpc>
              <a:spcBef>
                <a:spcPts val="590"/>
              </a:spcBef>
            </a:pPr>
            <a:r>
              <a:rPr sz="1600" b="1" dirty="0">
                <a:solidFill>
                  <a:srgbClr val="1F497D"/>
                </a:solidFill>
                <a:latin typeface="Calibri"/>
                <a:cs typeface="Calibri"/>
              </a:rPr>
              <a:t>2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sz="1600" b="1" spc="-15" dirty="0">
                <a:solidFill>
                  <a:srgbClr val="1F497D"/>
                </a:solidFill>
                <a:latin typeface="Calibri"/>
                <a:cs typeface="Calibri"/>
              </a:rPr>
              <a:t>1,5</a:t>
            </a:r>
            <a:endParaRPr sz="1600">
              <a:latin typeface="Calibri"/>
              <a:cs typeface="Calibri"/>
            </a:endParaRPr>
          </a:p>
          <a:p>
            <a:pPr marL="161290">
              <a:lnSpc>
                <a:spcPct val="100000"/>
              </a:lnSpc>
              <a:spcBef>
                <a:spcPts val="590"/>
              </a:spcBef>
            </a:pPr>
            <a:r>
              <a:rPr sz="1600" b="1" dirty="0">
                <a:solidFill>
                  <a:srgbClr val="1F497D"/>
                </a:solidFill>
                <a:latin typeface="Calibri"/>
                <a:cs typeface="Calibri"/>
              </a:rPr>
              <a:t>1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sz="1600" b="1" spc="-15" dirty="0">
                <a:solidFill>
                  <a:srgbClr val="1F497D"/>
                </a:solidFill>
                <a:latin typeface="Calibri"/>
                <a:cs typeface="Calibri"/>
              </a:rPr>
              <a:t>0,5</a:t>
            </a:r>
            <a:endParaRPr sz="1600">
              <a:latin typeface="Calibri"/>
              <a:cs typeface="Calibri"/>
            </a:endParaRPr>
          </a:p>
          <a:p>
            <a:pPr marL="161290">
              <a:lnSpc>
                <a:spcPct val="100000"/>
              </a:lnSpc>
              <a:spcBef>
                <a:spcPts val="590"/>
              </a:spcBef>
            </a:pPr>
            <a:r>
              <a:rPr sz="1600" b="1" dirty="0">
                <a:solidFill>
                  <a:srgbClr val="1F497D"/>
                </a:solidFill>
                <a:latin typeface="Calibri"/>
                <a:cs typeface="Calibri"/>
              </a:rPr>
              <a:t>0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58449" y="5433268"/>
            <a:ext cx="219075" cy="40132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spc="-105" dirty="0">
                <a:solidFill>
                  <a:srgbClr val="1F497D"/>
                </a:solidFill>
                <a:latin typeface="Cordia New"/>
                <a:cs typeface="Cordia New"/>
              </a:rPr>
              <a:t>A</a:t>
            </a:r>
            <a:r>
              <a:rPr sz="1500" spc="30" dirty="0">
                <a:solidFill>
                  <a:srgbClr val="1F497D"/>
                </a:solidFill>
                <a:latin typeface="Cordia New"/>
                <a:cs typeface="Cordia New"/>
              </a:rPr>
              <a:t>p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r-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9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4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84807" y="5426826"/>
            <a:ext cx="219075" cy="43180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spc="-105" dirty="0">
                <a:solidFill>
                  <a:srgbClr val="1F497D"/>
                </a:solidFill>
                <a:latin typeface="Cordia New"/>
                <a:cs typeface="Cordia New"/>
              </a:rPr>
              <a:t>A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u</a:t>
            </a:r>
            <a:r>
              <a:rPr sz="1500" spc="30" dirty="0">
                <a:solidFill>
                  <a:srgbClr val="1F497D"/>
                </a:solidFill>
                <a:latin typeface="Cordia New"/>
                <a:cs typeface="Cordia New"/>
              </a:rPr>
              <a:t>g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9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4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711167" y="5426894"/>
            <a:ext cx="219075" cy="441959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D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ec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9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4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837526" y="5433268"/>
            <a:ext cx="219075" cy="40132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spc="-105" dirty="0">
                <a:solidFill>
                  <a:srgbClr val="1F497D"/>
                </a:solidFill>
                <a:latin typeface="Cordia New"/>
                <a:cs typeface="Cordia New"/>
              </a:rPr>
              <a:t>A</a:t>
            </a:r>
            <a:r>
              <a:rPr sz="1500" spc="30" dirty="0">
                <a:solidFill>
                  <a:srgbClr val="1F497D"/>
                </a:solidFill>
                <a:latin typeface="Cordia New"/>
                <a:cs typeface="Cordia New"/>
              </a:rPr>
              <a:t>p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r-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9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5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963886" y="5426826"/>
            <a:ext cx="219075" cy="43180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spc="-105" dirty="0">
                <a:solidFill>
                  <a:srgbClr val="1F497D"/>
                </a:solidFill>
                <a:latin typeface="Cordia New"/>
                <a:cs typeface="Cordia New"/>
              </a:rPr>
              <a:t>A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u</a:t>
            </a:r>
            <a:r>
              <a:rPr sz="1500" spc="30" dirty="0">
                <a:solidFill>
                  <a:srgbClr val="1F497D"/>
                </a:solidFill>
                <a:latin typeface="Cordia New"/>
                <a:cs typeface="Cordia New"/>
              </a:rPr>
              <a:t>g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9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5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090244" y="5426894"/>
            <a:ext cx="219075" cy="441959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D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ec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9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5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216604" y="5433268"/>
            <a:ext cx="219075" cy="40132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spc="-105" dirty="0">
                <a:solidFill>
                  <a:srgbClr val="1F497D"/>
                </a:solidFill>
                <a:latin typeface="Cordia New"/>
                <a:cs typeface="Cordia New"/>
              </a:rPr>
              <a:t>A</a:t>
            </a:r>
            <a:r>
              <a:rPr sz="1500" spc="30" dirty="0">
                <a:solidFill>
                  <a:srgbClr val="1F497D"/>
                </a:solidFill>
                <a:latin typeface="Cordia New"/>
                <a:cs typeface="Cordia New"/>
              </a:rPr>
              <a:t>p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r-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9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6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342963" y="5426826"/>
            <a:ext cx="219075" cy="43180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spc="-105" dirty="0">
                <a:solidFill>
                  <a:srgbClr val="1F497D"/>
                </a:solidFill>
                <a:latin typeface="Cordia New"/>
                <a:cs typeface="Cordia New"/>
              </a:rPr>
              <a:t>A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u</a:t>
            </a:r>
            <a:r>
              <a:rPr sz="1500" spc="30" dirty="0">
                <a:solidFill>
                  <a:srgbClr val="1F497D"/>
                </a:solidFill>
                <a:latin typeface="Cordia New"/>
                <a:cs typeface="Cordia New"/>
              </a:rPr>
              <a:t>g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9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6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469322" y="5426894"/>
            <a:ext cx="219075" cy="441959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D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ec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9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6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595680" y="5433268"/>
            <a:ext cx="219075" cy="40132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spc="-105" dirty="0">
                <a:solidFill>
                  <a:srgbClr val="1F497D"/>
                </a:solidFill>
                <a:latin typeface="Cordia New"/>
                <a:cs typeface="Cordia New"/>
              </a:rPr>
              <a:t>A</a:t>
            </a:r>
            <a:r>
              <a:rPr sz="1500" spc="30" dirty="0">
                <a:solidFill>
                  <a:srgbClr val="1F497D"/>
                </a:solidFill>
                <a:latin typeface="Cordia New"/>
                <a:cs typeface="Cordia New"/>
              </a:rPr>
              <a:t>p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r-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9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7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722039" y="5426826"/>
            <a:ext cx="219075" cy="43180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spc="-105" dirty="0">
                <a:solidFill>
                  <a:srgbClr val="1F497D"/>
                </a:solidFill>
                <a:latin typeface="Cordia New"/>
                <a:cs typeface="Cordia New"/>
              </a:rPr>
              <a:t>A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u</a:t>
            </a:r>
            <a:r>
              <a:rPr sz="1500" spc="30" dirty="0">
                <a:solidFill>
                  <a:srgbClr val="1F497D"/>
                </a:solidFill>
                <a:latin typeface="Cordia New"/>
                <a:cs typeface="Cordia New"/>
              </a:rPr>
              <a:t>g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9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7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848399" y="5426894"/>
            <a:ext cx="219075" cy="441959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D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ec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9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7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974757" y="5433268"/>
            <a:ext cx="219075" cy="40132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spc="-105" dirty="0">
                <a:solidFill>
                  <a:srgbClr val="1F497D"/>
                </a:solidFill>
                <a:latin typeface="Cordia New"/>
                <a:cs typeface="Cordia New"/>
              </a:rPr>
              <a:t>A</a:t>
            </a:r>
            <a:r>
              <a:rPr sz="1500" spc="30" dirty="0">
                <a:solidFill>
                  <a:srgbClr val="1F497D"/>
                </a:solidFill>
                <a:latin typeface="Cordia New"/>
                <a:cs typeface="Cordia New"/>
              </a:rPr>
              <a:t>p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r-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9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8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2101117" y="5426826"/>
            <a:ext cx="219075" cy="43180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spc="-105" dirty="0">
                <a:solidFill>
                  <a:srgbClr val="1F497D"/>
                </a:solidFill>
                <a:latin typeface="Cordia New"/>
                <a:cs typeface="Cordia New"/>
              </a:rPr>
              <a:t>A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u</a:t>
            </a:r>
            <a:r>
              <a:rPr sz="1500" spc="30" dirty="0">
                <a:solidFill>
                  <a:srgbClr val="1F497D"/>
                </a:solidFill>
                <a:latin typeface="Cordia New"/>
                <a:cs typeface="Cordia New"/>
              </a:rPr>
              <a:t>g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9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8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2227476" y="5426894"/>
            <a:ext cx="219075" cy="441959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D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ec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9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8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2353835" y="5433268"/>
            <a:ext cx="219075" cy="40132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spc="-105" dirty="0">
                <a:solidFill>
                  <a:srgbClr val="1F497D"/>
                </a:solidFill>
                <a:latin typeface="Cordia New"/>
                <a:cs typeface="Cordia New"/>
              </a:rPr>
              <a:t>A</a:t>
            </a:r>
            <a:r>
              <a:rPr sz="1500" spc="30" dirty="0">
                <a:solidFill>
                  <a:srgbClr val="1F497D"/>
                </a:solidFill>
                <a:latin typeface="Cordia New"/>
                <a:cs typeface="Cordia New"/>
              </a:rPr>
              <a:t>p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r-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9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9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2480193" y="5426826"/>
            <a:ext cx="219075" cy="43180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spc="-105" dirty="0">
                <a:solidFill>
                  <a:srgbClr val="1F497D"/>
                </a:solidFill>
                <a:latin typeface="Cordia New"/>
                <a:cs typeface="Cordia New"/>
              </a:rPr>
              <a:t>A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u</a:t>
            </a:r>
            <a:r>
              <a:rPr sz="1500" spc="30" dirty="0">
                <a:solidFill>
                  <a:srgbClr val="1F497D"/>
                </a:solidFill>
                <a:latin typeface="Cordia New"/>
                <a:cs typeface="Cordia New"/>
              </a:rPr>
              <a:t>g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9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9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2606552" y="5426894"/>
            <a:ext cx="219075" cy="441959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D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ec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9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9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2732912" y="5433268"/>
            <a:ext cx="219075" cy="40132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spc="-105" dirty="0">
                <a:solidFill>
                  <a:srgbClr val="1F497D"/>
                </a:solidFill>
                <a:latin typeface="Cordia New"/>
                <a:cs typeface="Cordia New"/>
              </a:rPr>
              <a:t>A</a:t>
            </a:r>
            <a:r>
              <a:rPr sz="1500" spc="30" dirty="0">
                <a:solidFill>
                  <a:srgbClr val="1F497D"/>
                </a:solidFill>
                <a:latin typeface="Cordia New"/>
                <a:cs typeface="Cordia New"/>
              </a:rPr>
              <a:t>p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r-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0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0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2859271" y="5426826"/>
            <a:ext cx="219075" cy="43180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spc="-105" dirty="0">
                <a:solidFill>
                  <a:srgbClr val="1F497D"/>
                </a:solidFill>
                <a:latin typeface="Cordia New"/>
                <a:cs typeface="Cordia New"/>
              </a:rPr>
              <a:t>A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u</a:t>
            </a:r>
            <a:r>
              <a:rPr sz="1500" spc="30" dirty="0">
                <a:solidFill>
                  <a:srgbClr val="1F497D"/>
                </a:solidFill>
                <a:latin typeface="Cordia New"/>
                <a:cs typeface="Cordia New"/>
              </a:rPr>
              <a:t>g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0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0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2985631" y="5426894"/>
            <a:ext cx="219075" cy="441959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D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ec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0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0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3111989" y="5433268"/>
            <a:ext cx="219075" cy="40132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spc="-105" dirty="0">
                <a:solidFill>
                  <a:srgbClr val="1F497D"/>
                </a:solidFill>
                <a:latin typeface="Cordia New"/>
                <a:cs typeface="Cordia New"/>
              </a:rPr>
              <a:t>A</a:t>
            </a:r>
            <a:r>
              <a:rPr sz="1500" spc="30" dirty="0">
                <a:solidFill>
                  <a:srgbClr val="1F497D"/>
                </a:solidFill>
                <a:latin typeface="Cordia New"/>
                <a:cs typeface="Cordia New"/>
              </a:rPr>
              <a:t>p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r-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0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1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3238347" y="5426826"/>
            <a:ext cx="219075" cy="43180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spc="-105" dirty="0">
                <a:solidFill>
                  <a:srgbClr val="1F497D"/>
                </a:solidFill>
                <a:latin typeface="Cordia New"/>
                <a:cs typeface="Cordia New"/>
              </a:rPr>
              <a:t>A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u</a:t>
            </a:r>
            <a:r>
              <a:rPr sz="1500" spc="30" dirty="0">
                <a:solidFill>
                  <a:srgbClr val="1F497D"/>
                </a:solidFill>
                <a:latin typeface="Cordia New"/>
                <a:cs typeface="Cordia New"/>
              </a:rPr>
              <a:t>g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0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1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3364707" y="5426894"/>
            <a:ext cx="219075" cy="441959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D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ec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0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1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3491065" y="5433268"/>
            <a:ext cx="219075" cy="40132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spc="-105" dirty="0">
                <a:solidFill>
                  <a:srgbClr val="1F497D"/>
                </a:solidFill>
                <a:latin typeface="Cordia New"/>
                <a:cs typeface="Cordia New"/>
              </a:rPr>
              <a:t>A</a:t>
            </a:r>
            <a:r>
              <a:rPr sz="1500" spc="30" dirty="0">
                <a:solidFill>
                  <a:srgbClr val="1F497D"/>
                </a:solidFill>
                <a:latin typeface="Cordia New"/>
                <a:cs typeface="Cordia New"/>
              </a:rPr>
              <a:t>p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r-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0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2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3617425" y="5426826"/>
            <a:ext cx="219075" cy="43180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spc="-105" dirty="0">
                <a:solidFill>
                  <a:srgbClr val="1F497D"/>
                </a:solidFill>
                <a:latin typeface="Cordia New"/>
                <a:cs typeface="Cordia New"/>
              </a:rPr>
              <a:t>A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u</a:t>
            </a:r>
            <a:r>
              <a:rPr sz="1500" spc="30" dirty="0">
                <a:solidFill>
                  <a:srgbClr val="1F497D"/>
                </a:solidFill>
                <a:latin typeface="Cordia New"/>
                <a:cs typeface="Cordia New"/>
              </a:rPr>
              <a:t>g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0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2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3743784" y="5426894"/>
            <a:ext cx="219075" cy="441959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D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ec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0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2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3870144" y="5433268"/>
            <a:ext cx="219075" cy="40132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spc="-105" dirty="0">
                <a:solidFill>
                  <a:srgbClr val="1F497D"/>
                </a:solidFill>
                <a:latin typeface="Cordia New"/>
                <a:cs typeface="Cordia New"/>
              </a:rPr>
              <a:t>A</a:t>
            </a:r>
            <a:r>
              <a:rPr sz="1500" spc="30" dirty="0">
                <a:solidFill>
                  <a:srgbClr val="1F497D"/>
                </a:solidFill>
                <a:latin typeface="Cordia New"/>
                <a:cs typeface="Cordia New"/>
              </a:rPr>
              <a:t>p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r-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0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3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3996502" y="5426826"/>
            <a:ext cx="219075" cy="43180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spc="-105" dirty="0">
                <a:solidFill>
                  <a:srgbClr val="1F497D"/>
                </a:solidFill>
                <a:latin typeface="Cordia New"/>
                <a:cs typeface="Cordia New"/>
              </a:rPr>
              <a:t>A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u</a:t>
            </a:r>
            <a:r>
              <a:rPr sz="1500" spc="30" dirty="0">
                <a:solidFill>
                  <a:srgbClr val="1F497D"/>
                </a:solidFill>
                <a:latin typeface="Cordia New"/>
                <a:cs typeface="Cordia New"/>
              </a:rPr>
              <a:t>g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0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3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4122861" y="5426894"/>
            <a:ext cx="219075" cy="441959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D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ec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0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3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4249221" y="5433268"/>
            <a:ext cx="219075" cy="40132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spc="-105" dirty="0">
                <a:solidFill>
                  <a:srgbClr val="1F497D"/>
                </a:solidFill>
                <a:latin typeface="Cordia New"/>
                <a:cs typeface="Cordia New"/>
              </a:rPr>
              <a:t>A</a:t>
            </a:r>
            <a:r>
              <a:rPr sz="1500" spc="30" dirty="0">
                <a:solidFill>
                  <a:srgbClr val="1F497D"/>
                </a:solidFill>
                <a:latin typeface="Cordia New"/>
                <a:cs typeface="Cordia New"/>
              </a:rPr>
              <a:t>p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r-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0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4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4375579" y="5426826"/>
            <a:ext cx="219075" cy="43180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spc="-105" dirty="0">
                <a:solidFill>
                  <a:srgbClr val="1F497D"/>
                </a:solidFill>
                <a:latin typeface="Cordia New"/>
                <a:cs typeface="Cordia New"/>
              </a:rPr>
              <a:t>A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u</a:t>
            </a:r>
            <a:r>
              <a:rPr sz="1500" spc="30" dirty="0">
                <a:solidFill>
                  <a:srgbClr val="1F497D"/>
                </a:solidFill>
                <a:latin typeface="Cordia New"/>
                <a:cs typeface="Cordia New"/>
              </a:rPr>
              <a:t>g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0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4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4501938" y="5426894"/>
            <a:ext cx="219075" cy="441959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D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ec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0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4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4628297" y="5433268"/>
            <a:ext cx="219075" cy="40132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spc="-105" dirty="0">
                <a:solidFill>
                  <a:srgbClr val="1F497D"/>
                </a:solidFill>
                <a:latin typeface="Cordia New"/>
                <a:cs typeface="Cordia New"/>
              </a:rPr>
              <a:t>A</a:t>
            </a:r>
            <a:r>
              <a:rPr sz="1500" spc="30" dirty="0">
                <a:solidFill>
                  <a:srgbClr val="1F497D"/>
                </a:solidFill>
                <a:latin typeface="Cordia New"/>
                <a:cs typeface="Cordia New"/>
              </a:rPr>
              <a:t>p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r-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0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5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4754657" y="5426826"/>
            <a:ext cx="219075" cy="43180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spc="-105" dirty="0">
                <a:solidFill>
                  <a:srgbClr val="1F497D"/>
                </a:solidFill>
                <a:latin typeface="Cordia New"/>
                <a:cs typeface="Cordia New"/>
              </a:rPr>
              <a:t>A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u</a:t>
            </a:r>
            <a:r>
              <a:rPr sz="1500" spc="30" dirty="0">
                <a:solidFill>
                  <a:srgbClr val="1F497D"/>
                </a:solidFill>
                <a:latin typeface="Cordia New"/>
                <a:cs typeface="Cordia New"/>
              </a:rPr>
              <a:t>g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0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5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4881016" y="5426894"/>
            <a:ext cx="219075" cy="441959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D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ec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0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5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5007374" y="5433268"/>
            <a:ext cx="219075" cy="40132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spc="-105" dirty="0">
                <a:solidFill>
                  <a:srgbClr val="1F497D"/>
                </a:solidFill>
                <a:latin typeface="Cordia New"/>
                <a:cs typeface="Cordia New"/>
              </a:rPr>
              <a:t>A</a:t>
            </a:r>
            <a:r>
              <a:rPr sz="1500" spc="30" dirty="0">
                <a:solidFill>
                  <a:srgbClr val="1F497D"/>
                </a:solidFill>
                <a:latin typeface="Cordia New"/>
                <a:cs typeface="Cordia New"/>
              </a:rPr>
              <a:t>p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r-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0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6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5133734" y="5426826"/>
            <a:ext cx="219075" cy="43180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spc="-105" dirty="0">
                <a:solidFill>
                  <a:srgbClr val="1F497D"/>
                </a:solidFill>
                <a:latin typeface="Cordia New"/>
                <a:cs typeface="Cordia New"/>
              </a:rPr>
              <a:t>A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u</a:t>
            </a:r>
            <a:r>
              <a:rPr sz="1500" spc="30" dirty="0">
                <a:solidFill>
                  <a:srgbClr val="1F497D"/>
                </a:solidFill>
                <a:latin typeface="Cordia New"/>
                <a:cs typeface="Cordia New"/>
              </a:rPr>
              <a:t>g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0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6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5260093" y="5426894"/>
            <a:ext cx="219075" cy="441959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D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ec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0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6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5386452" y="5433268"/>
            <a:ext cx="219075" cy="40132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spc="-105" dirty="0">
                <a:solidFill>
                  <a:srgbClr val="1F497D"/>
                </a:solidFill>
                <a:latin typeface="Cordia New"/>
                <a:cs typeface="Cordia New"/>
              </a:rPr>
              <a:t>A</a:t>
            </a:r>
            <a:r>
              <a:rPr sz="1500" spc="30" dirty="0">
                <a:solidFill>
                  <a:srgbClr val="1F497D"/>
                </a:solidFill>
                <a:latin typeface="Cordia New"/>
                <a:cs typeface="Cordia New"/>
              </a:rPr>
              <a:t>p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r-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0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7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5512811" y="5426826"/>
            <a:ext cx="219075" cy="43180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spc="-105" dirty="0">
                <a:solidFill>
                  <a:srgbClr val="1F497D"/>
                </a:solidFill>
                <a:latin typeface="Cordia New"/>
                <a:cs typeface="Cordia New"/>
              </a:rPr>
              <a:t>A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u</a:t>
            </a:r>
            <a:r>
              <a:rPr sz="1500" spc="30" dirty="0">
                <a:solidFill>
                  <a:srgbClr val="1F497D"/>
                </a:solidFill>
                <a:latin typeface="Cordia New"/>
                <a:cs typeface="Cordia New"/>
              </a:rPr>
              <a:t>g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0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7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5639171" y="5426894"/>
            <a:ext cx="219075" cy="441959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D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ec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0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7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5765530" y="5433268"/>
            <a:ext cx="219075" cy="40132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spc="-105" dirty="0">
                <a:solidFill>
                  <a:srgbClr val="1F497D"/>
                </a:solidFill>
                <a:latin typeface="Cordia New"/>
                <a:cs typeface="Cordia New"/>
              </a:rPr>
              <a:t>A</a:t>
            </a:r>
            <a:r>
              <a:rPr sz="1500" spc="30" dirty="0">
                <a:solidFill>
                  <a:srgbClr val="1F497D"/>
                </a:solidFill>
                <a:latin typeface="Cordia New"/>
                <a:cs typeface="Cordia New"/>
              </a:rPr>
              <a:t>p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r-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0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8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5891888" y="5426826"/>
            <a:ext cx="219075" cy="43180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spc="-105" dirty="0">
                <a:solidFill>
                  <a:srgbClr val="1F497D"/>
                </a:solidFill>
                <a:latin typeface="Cordia New"/>
                <a:cs typeface="Cordia New"/>
              </a:rPr>
              <a:t>A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u</a:t>
            </a:r>
            <a:r>
              <a:rPr sz="1500" spc="30" dirty="0">
                <a:solidFill>
                  <a:srgbClr val="1F497D"/>
                </a:solidFill>
                <a:latin typeface="Cordia New"/>
                <a:cs typeface="Cordia New"/>
              </a:rPr>
              <a:t>g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0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8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6018248" y="5426894"/>
            <a:ext cx="219075" cy="441959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D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ec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0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8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6144606" y="5433268"/>
            <a:ext cx="219075" cy="40132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spc="-105" dirty="0">
                <a:solidFill>
                  <a:srgbClr val="1F497D"/>
                </a:solidFill>
                <a:latin typeface="Cordia New"/>
                <a:cs typeface="Cordia New"/>
              </a:rPr>
              <a:t>A</a:t>
            </a:r>
            <a:r>
              <a:rPr sz="1500" spc="30" dirty="0">
                <a:solidFill>
                  <a:srgbClr val="1F497D"/>
                </a:solidFill>
                <a:latin typeface="Cordia New"/>
                <a:cs typeface="Cordia New"/>
              </a:rPr>
              <a:t>p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r-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0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9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6270966" y="5426826"/>
            <a:ext cx="219075" cy="43180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spc="-105" dirty="0">
                <a:solidFill>
                  <a:srgbClr val="1F497D"/>
                </a:solidFill>
                <a:latin typeface="Cordia New"/>
                <a:cs typeface="Cordia New"/>
              </a:rPr>
              <a:t>A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u</a:t>
            </a:r>
            <a:r>
              <a:rPr sz="1500" spc="30" dirty="0">
                <a:solidFill>
                  <a:srgbClr val="1F497D"/>
                </a:solidFill>
                <a:latin typeface="Cordia New"/>
                <a:cs typeface="Cordia New"/>
              </a:rPr>
              <a:t>g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0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9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6397324" y="5426894"/>
            <a:ext cx="219075" cy="441959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D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ec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0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9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6523684" y="5433268"/>
            <a:ext cx="219075" cy="40132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spc="-105" dirty="0">
                <a:solidFill>
                  <a:srgbClr val="1F497D"/>
                </a:solidFill>
                <a:latin typeface="Cordia New"/>
                <a:cs typeface="Cordia New"/>
              </a:rPr>
              <a:t>A</a:t>
            </a:r>
            <a:r>
              <a:rPr sz="1500" spc="30" dirty="0">
                <a:solidFill>
                  <a:srgbClr val="1F497D"/>
                </a:solidFill>
                <a:latin typeface="Cordia New"/>
                <a:cs typeface="Cordia New"/>
              </a:rPr>
              <a:t>p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r-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1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0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6650042" y="5426826"/>
            <a:ext cx="219075" cy="43180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spc="-105" dirty="0">
                <a:solidFill>
                  <a:srgbClr val="1F497D"/>
                </a:solidFill>
                <a:latin typeface="Cordia New"/>
                <a:cs typeface="Cordia New"/>
              </a:rPr>
              <a:t>A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u</a:t>
            </a:r>
            <a:r>
              <a:rPr sz="1500" spc="30" dirty="0">
                <a:solidFill>
                  <a:srgbClr val="1F497D"/>
                </a:solidFill>
                <a:latin typeface="Cordia New"/>
                <a:cs typeface="Cordia New"/>
              </a:rPr>
              <a:t>g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1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0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6776401" y="5426894"/>
            <a:ext cx="219075" cy="441959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D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ec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1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0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6902760" y="5433268"/>
            <a:ext cx="219075" cy="40132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spc="-105" dirty="0">
                <a:solidFill>
                  <a:srgbClr val="1F497D"/>
                </a:solidFill>
                <a:latin typeface="Cordia New"/>
                <a:cs typeface="Cordia New"/>
              </a:rPr>
              <a:t>A</a:t>
            </a:r>
            <a:r>
              <a:rPr sz="1500" spc="30" dirty="0">
                <a:solidFill>
                  <a:srgbClr val="1F497D"/>
                </a:solidFill>
                <a:latin typeface="Cordia New"/>
                <a:cs typeface="Cordia New"/>
              </a:rPr>
              <a:t>p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r-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1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1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7029119" y="5426826"/>
            <a:ext cx="219075" cy="43180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spc="-105" dirty="0">
                <a:solidFill>
                  <a:srgbClr val="1F497D"/>
                </a:solidFill>
                <a:latin typeface="Cordia New"/>
                <a:cs typeface="Cordia New"/>
              </a:rPr>
              <a:t>A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u</a:t>
            </a:r>
            <a:r>
              <a:rPr sz="1500" spc="30" dirty="0">
                <a:solidFill>
                  <a:srgbClr val="1F497D"/>
                </a:solidFill>
                <a:latin typeface="Cordia New"/>
                <a:cs typeface="Cordia New"/>
              </a:rPr>
              <a:t>g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1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1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7155479" y="5426894"/>
            <a:ext cx="219075" cy="441959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D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ec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1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1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7281839" y="5433268"/>
            <a:ext cx="219075" cy="40132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spc="-105" dirty="0">
                <a:solidFill>
                  <a:srgbClr val="1F497D"/>
                </a:solidFill>
                <a:latin typeface="Cordia New"/>
                <a:cs typeface="Cordia New"/>
              </a:rPr>
              <a:t>A</a:t>
            </a:r>
            <a:r>
              <a:rPr sz="1500" spc="30" dirty="0">
                <a:solidFill>
                  <a:srgbClr val="1F497D"/>
                </a:solidFill>
                <a:latin typeface="Cordia New"/>
                <a:cs typeface="Cordia New"/>
              </a:rPr>
              <a:t>p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r-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1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2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7408198" y="5426826"/>
            <a:ext cx="219075" cy="43180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spc="-105" dirty="0">
                <a:solidFill>
                  <a:srgbClr val="1F497D"/>
                </a:solidFill>
                <a:latin typeface="Cordia New"/>
                <a:cs typeface="Cordia New"/>
              </a:rPr>
              <a:t>A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u</a:t>
            </a:r>
            <a:r>
              <a:rPr sz="1500" spc="30" dirty="0">
                <a:solidFill>
                  <a:srgbClr val="1F497D"/>
                </a:solidFill>
                <a:latin typeface="Cordia New"/>
                <a:cs typeface="Cordia New"/>
              </a:rPr>
              <a:t>g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1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2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7534556" y="5426894"/>
            <a:ext cx="219075" cy="441959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D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ec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1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2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7660916" y="5433268"/>
            <a:ext cx="219075" cy="40132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spc="-105" dirty="0">
                <a:solidFill>
                  <a:srgbClr val="1F497D"/>
                </a:solidFill>
                <a:latin typeface="Cordia New"/>
                <a:cs typeface="Cordia New"/>
              </a:rPr>
              <a:t>A</a:t>
            </a:r>
            <a:r>
              <a:rPr sz="1500" spc="30" dirty="0">
                <a:solidFill>
                  <a:srgbClr val="1F497D"/>
                </a:solidFill>
                <a:latin typeface="Cordia New"/>
                <a:cs typeface="Cordia New"/>
              </a:rPr>
              <a:t>p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r-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1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3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7787275" y="5426826"/>
            <a:ext cx="219075" cy="43180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spc="-105" dirty="0">
                <a:solidFill>
                  <a:srgbClr val="1F497D"/>
                </a:solidFill>
                <a:latin typeface="Cordia New"/>
                <a:cs typeface="Cordia New"/>
              </a:rPr>
              <a:t>A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u</a:t>
            </a:r>
            <a:r>
              <a:rPr sz="1500" spc="30" dirty="0">
                <a:solidFill>
                  <a:srgbClr val="1F497D"/>
                </a:solidFill>
                <a:latin typeface="Cordia New"/>
                <a:cs typeface="Cordia New"/>
              </a:rPr>
              <a:t>g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1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3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7913632" y="5426894"/>
            <a:ext cx="219075" cy="441959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D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ec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1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3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8039993" y="5433268"/>
            <a:ext cx="219075" cy="40132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spc="-105" dirty="0">
                <a:solidFill>
                  <a:srgbClr val="1F497D"/>
                </a:solidFill>
                <a:latin typeface="Cordia New"/>
                <a:cs typeface="Cordia New"/>
              </a:rPr>
              <a:t>A</a:t>
            </a:r>
            <a:r>
              <a:rPr sz="1500" spc="30" dirty="0">
                <a:solidFill>
                  <a:srgbClr val="1F497D"/>
                </a:solidFill>
                <a:latin typeface="Cordia New"/>
                <a:cs typeface="Cordia New"/>
              </a:rPr>
              <a:t>p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r-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1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4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84" name="object 84"/>
          <p:cNvSpPr txBox="1"/>
          <p:nvPr/>
        </p:nvSpPr>
        <p:spPr>
          <a:xfrm>
            <a:off x="8166351" y="5426826"/>
            <a:ext cx="219075" cy="43180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spc="-105" dirty="0">
                <a:solidFill>
                  <a:srgbClr val="1F497D"/>
                </a:solidFill>
                <a:latin typeface="Cordia New"/>
                <a:cs typeface="Cordia New"/>
              </a:rPr>
              <a:t>A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u</a:t>
            </a:r>
            <a:r>
              <a:rPr sz="1500" spc="30" dirty="0">
                <a:solidFill>
                  <a:srgbClr val="1F497D"/>
                </a:solidFill>
                <a:latin typeface="Cordia New"/>
                <a:cs typeface="Cordia New"/>
              </a:rPr>
              <a:t>g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1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4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85" name="object 85"/>
          <p:cNvSpPr txBox="1"/>
          <p:nvPr/>
        </p:nvSpPr>
        <p:spPr>
          <a:xfrm>
            <a:off x="8292710" y="5426894"/>
            <a:ext cx="219075" cy="441959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D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ec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1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4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86" name="object 86"/>
          <p:cNvSpPr txBox="1"/>
          <p:nvPr/>
        </p:nvSpPr>
        <p:spPr>
          <a:xfrm>
            <a:off x="8419070" y="5433268"/>
            <a:ext cx="219075" cy="40132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spc="-105" dirty="0">
                <a:solidFill>
                  <a:srgbClr val="1F497D"/>
                </a:solidFill>
                <a:latin typeface="Cordia New"/>
                <a:cs typeface="Cordia New"/>
              </a:rPr>
              <a:t>A</a:t>
            </a:r>
            <a:r>
              <a:rPr sz="1500" spc="30" dirty="0">
                <a:solidFill>
                  <a:srgbClr val="1F497D"/>
                </a:solidFill>
                <a:latin typeface="Cordia New"/>
                <a:cs typeface="Cordia New"/>
              </a:rPr>
              <a:t>p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r-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1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5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87" name="object 87"/>
          <p:cNvSpPr txBox="1"/>
          <p:nvPr/>
        </p:nvSpPr>
        <p:spPr>
          <a:xfrm>
            <a:off x="8545428" y="5426826"/>
            <a:ext cx="219075" cy="43180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spc="-105" dirty="0">
                <a:solidFill>
                  <a:srgbClr val="1F497D"/>
                </a:solidFill>
                <a:latin typeface="Cordia New"/>
                <a:cs typeface="Cordia New"/>
              </a:rPr>
              <a:t>A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u</a:t>
            </a:r>
            <a:r>
              <a:rPr sz="1500" spc="30" dirty="0">
                <a:solidFill>
                  <a:srgbClr val="1F497D"/>
                </a:solidFill>
                <a:latin typeface="Cordia New"/>
                <a:cs typeface="Cordia New"/>
              </a:rPr>
              <a:t>g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1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5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88" name="object 88"/>
          <p:cNvSpPr/>
          <p:nvPr/>
        </p:nvSpPr>
        <p:spPr>
          <a:xfrm>
            <a:off x="2258696" y="6213033"/>
            <a:ext cx="264795" cy="0"/>
          </a:xfrm>
          <a:custGeom>
            <a:avLst/>
            <a:gdLst/>
            <a:ahLst/>
            <a:cxnLst/>
            <a:rect l="l" t="t" r="r" b="b"/>
            <a:pathLst>
              <a:path w="264794">
                <a:moveTo>
                  <a:pt x="0" y="0"/>
                </a:moveTo>
                <a:lnTo>
                  <a:pt x="264532" y="0"/>
                </a:lnTo>
              </a:path>
            </a:pathLst>
          </a:custGeom>
          <a:ln w="40600">
            <a:solidFill>
              <a:srgbClr val="A8423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 txBox="1"/>
          <p:nvPr/>
        </p:nvSpPr>
        <p:spPr>
          <a:xfrm>
            <a:off x="8671786" y="5426894"/>
            <a:ext cx="360045" cy="441959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460"/>
              </a:lnSpc>
            </a:pP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D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ec</a:t>
            </a:r>
            <a:r>
              <a:rPr sz="1500" spc="-15" dirty="0">
                <a:solidFill>
                  <a:srgbClr val="1F497D"/>
                </a:solidFill>
                <a:latin typeface="Cordia New"/>
                <a:cs typeface="Cordia New"/>
              </a:rPr>
              <a:t>-</a:t>
            </a:r>
            <a:r>
              <a:rPr sz="1500" spc="5" dirty="0">
                <a:solidFill>
                  <a:srgbClr val="1F497D"/>
                </a:solidFill>
                <a:latin typeface="Cordia New"/>
                <a:cs typeface="Cordia New"/>
              </a:rPr>
              <a:t>1</a:t>
            </a:r>
            <a:r>
              <a:rPr sz="1500" dirty="0">
                <a:solidFill>
                  <a:srgbClr val="1F497D"/>
                </a:solidFill>
                <a:latin typeface="Cordia New"/>
                <a:cs typeface="Cordia New"/>
              </a:rPr>
              <a:t>5</a:t>
            </a:r>
            <a:endParaRPr sz="1500">
              <a:latin typeface="Cordia New"/>
              <a:cs typeface="Cordia New"/>
            </a:endParaRPr>
          </a:p>
          <a:p>
            <a:pPr marL="25400">
              <a:lnSpc>
                <a:spcPts val="1460"/>
              </a:lnSpc>
            </a:pPr>
            <a:r>
              <a:rPr sz="1500" spc="5" dirty="0">
                <a:solidFill>
                  <a:srgbClr val="002E6E"/>
                </a:solidFill>
                <a:latin typeface="Cordia New"/>
                <a:cs typeface="Cordia New"/>
              </a:rPr>
              <a:t>Fe</a:t>
            </a:r>
            <a:r>
              <a:rPr sz="1500" spc="-5" dirty="0">
                <a:solidFill>
                  <a:srgbClr val="002E6E"/>
                </a:solidFill>
                <a:latin typeface="Cordia New"/>
                <a:cs typeface="Cordia New"/>
              </a:rPr>
              <a:t>b-</a:t>
            </a:r>
            <a:r>
              <a:rPr sz="1500" spc="5" dirty="0">
                <a:solidFill>
                  <a:srgbClr val="002E6E"/>
                </a:solidFill>
                <a:latin typeface="Cordia New"/>
                <a:cs typeface="Cordia New"/>
              </a:rPr>
              <a:t>1</a:t>
            </a:r>
            <a:r>
              <a:rPr sz="1500" dirty="0">
                <a:solidFill>
                  <a:srgbClr val="002E6E"/>
                </a:solidFill>
                <a:latin typeface="Cordia New"/>
                <a:cs typeface="Cordia New"/>
              </a:rPr>
              <a:t>6</a:t>
            </a:r>
            <a:endParaRPr sz="1500">
              <a:latin typeface="Cordia New"/>
              <a:cs typeface="Cordia New"/>
            </a:endParaRPr>
          </a:p>
        </p:txBody>
      </p:sp>
      <p:sp>
        <p:nvSpPr>
          <p:cNvPr id="90" name="object 90"/>
          <p:cNvSpPr txBox="1"/>
          <p:nvPr/>
        </p:nvSpPr>
        <p:spPr>
          <a:xfrm>
            <a:off x="2536668" y="6117545"/>
            <a:ext cx="1868805" cy="2292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100" dirty="0">
                <a:solidFill>
                  <a:srgbClr val="1F497D"/>
                </a:solidFill>
                <a:latin typeface="Calibri"/>
                <a:cs typeface="Calibri"/>
              </a:rPr>
              <a:t>F</a:t>
            </a:r>
            <a:r>
              <a:rPr sz="1600" spc="30" dirty="0">
                <a:solidFill>
                  <a:srgbClr val="1F497D"/>
                </a:solidFill>
                <a:latin typeface="Calibri"/>
                <a:cs typeface="Calibri"/>
              </a:rPr>
              <a:t>a</a:t>
            </a:r>
            <a:r>
              <a:rPr sz="1600" dirty="0">
                <a:solidFill>
                  <a:srgbClr val="1F497D"/>
                </a:solidFill>
                <a:latin typeface="Calibri"/>
                <a:cs typeface="Calibri"/>
              </a:rPr>
              <a:t>m</a:t>
            </a:r>
            <a:r>
              <a:rPr sz="1600" spc="30" dirty="0">
                <a:solidFill>
                  <a:srgbClr val="1F497D"/>
                </a:solidFill>
                <a:latin typeface="Calibri"/>
                <a:cs typeface="Calibri"/>
              </a:rPr>
              <a:t>il</a:t>
            </a:r>
            <a:r>
              <a:rPr sz="1600" dirty="0">
                <a:solidFill>
                  <a:srgbClr val="1F497D"/>
                </a:solidFill>
                <a:latin typeface="Calibri"/>
                <a:cs typeface="Calibri"/>
              </a:rPr>
              <a:t>y</a:t>
            </a:r>
            <a:r>
              <a:rPr sz="1600" spc="-130" dirty="0">
                <a:solidFill>
                  <a:srgbClr val="1F497D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1F497D"/>
                </a:solidFill>
                <a:latin typeface="Calibri"/>
                <a:cs typeface="Calibri"/>
              </a:rPr>
              <a:t>e</a:t>
            </a:r>
            <a:r>
              <a:rPr sz="1600" spc="-40" dirty="0">
                <a:solidFill>
                  <a:srgbClr val="1F497D"/>
                </a:solidFill>
                <a:latin typeface="Calibri"/>
                <a:cs typeface="Calibri"/>
              </a:rPr>
              <a:t>c</a:t>
            </a:r>
            <a:r>
              <a:rPr sz="1600" spc="35" dirty="0">
                <a:solidFill>
                  <a:srgbClr val="1F497D"/>
                </a:solidFill>
                <a:latin typeface="Calibri"/>
                <a:cs typeface="Calibri"/>
              </a:rPr>
              <a:t>ono</a:t>
            </a:r>
            <a:r>
              <a:rPr sz="1600" dirty="0">
                <a:solidFill>
                  <a:srgbClr val="1F497D"/>
                </a:solidFill>
                <a:latin typeface="Calibri"/>
                <a:cs typeface="Calibri"/>
              </a:rPr>
              <a:t>m</a:t>
            </a:r>
            <a:r>
              <a:rPr sz="1600" spc="30" dirty="0">
                <a:solidFill>
                  <a:srgbClr val="1F497D"/>
                </a:solidFill>
                <a:latin typeface="Calibri"/>
                <a:cs typeface="Calibri"/>
              </a:rPr>
              <a:t>i</a:t>
            </a:r>
            <a:r>
              <a:rPr sz="1600" dirty="0">
                <a:solidFill>
                  <a:srgbClr val="1F497D"/>
                </a:solidFill>
                <a:latin typeface="Calibri"/>
                <a:cs typeface="Calibri"/>
              </a:rPr>
              <a:t>c</a:t>
            </a:r>
            <a:r>
              <a:rPr sz="1600" spc="-160" dirty="0">
                <a:solidFill>
                  <a:srgbClr val="1F497D"/>
                </a:solidFill>
                <a:latin typeface="Calibri"/>
                <a:cs typeface="Calibri"/>
              </a:rPr>
              <a:t> </a:t>
            </a:r>
            <a:r>
              <a:rPr sz="1600" spc="10" dirty="0">
                <a:solidFill>
                  <a:srgbClr val="1F497D"/>
                </a:solidFill>
                <a:latin typeface="Calibri"/>
                <a:cs typeface="Calibri"/>
              </a:rPr>
              <a:t>s</a:t>
            </a:r>
            <a:r>
              <a:rPr sz="1600" spc="20" dirty="0">
                <a:solidFill>
                  <a:srgbClr val="1F497D"/>
                </a:solidFill>
                <a:latin typeface="Calibri"/>
                <a:cs typeface="Calibri"/>
              </a:rPr>
              <a:t>t</a:t>
            </a:r>
            <a:r>
              <a:rPr sz="1600" spc="30" dirty="0">
                <a:solidFill>
                  <a:srgbClr val="1F497D"/>
                </a:solidFill>
                <a:latin typeface="Calibri"/>
                <a:cs typeface="Calibri"/>
              </a:rPr>
              <a:t>a</a:t>
            </a:r>
            <a:r>
              <a:rPr sz="1600" spc="20" dirty="0">
                <a:solidFill>
                  <a:srgbClr val="1F497D"/>
                </a:solidFill>
                <a:latin typeface="Calibri"/>
                <a:cs typeface="Calibri"/>
              </a:rPr>
              <a:t>t</a:t>
            </a:r>
            <a:r>
              <a:rPr sz="1600" dirty="0">
                <a:solidFill>
                  <a:srgbClr val="1F497D"/>
                </a:solidFill>
                <a:latin typeface="Calibri"/>
                <a:cs typeface="Calibri"/>
              </a:rPr>
              <a:t>e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91" name="object 91"/>
          <p:cNvSpPr/>
          <p:nvPr/>
        </p:nvSpPr>
        <p:spPr>
          <a:xfrm>
            <a:off x="4639485" y="6213033"/>
            <a:ext cx="264795" cy="0"/>
          </a:xfrm>
          <a:custGeom>
            <a:avLst/>
            <a:gdLst/>
            <a:ahLst/>
            <a:cxnLst/>
            <a:rect l="l" t="t" r="r" b="b"/>
            <a:pathLst>
              <a:path w="264795">
                <a:moveTo>
                  <a:pt x="0" y="0"/>
                </a:moveTo>
                <a:lnTo>
                  <a:pt x="264532" y="0"/>
                </a:lnTo>
              </a:path>
            </a:pathLst>
          </a:custGeom>
          <a:ln w="40600">
            <a:solidFill>
              <a:srgbClr val="17375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 txBox="1"/>
          <p:nvPr/>
        </p:nvSpPr>
        <p:spPr>
          <a:xfrm>
            <a:off x="4925189" y="6117545"/>
            <a:ext cx="2014220" cy="2292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25" dirty="0">
                <a:solidFill>
                  <a:srgbClr val="1F497D"/>
                </a:solidFill>
                <a:latin typeface="Calibri"/>
                <a:cs typeface="Calibri"/>
              </a:rPr>
              <a:t>C</a:t>
            </a:r>
            <a:r>
              <a:rPr sz="1600" spc="35" dirty="0">
                <a:solidFill>
                  <a:srgbClr val="1F497D"/>
                </a:solidFill>
                <a:latin typeface="Calibri"/>
                <a:cs typeface="Calibri"/>
              </a:rPr>
              <a:t>oun</a:t>
            </a:r>
            <a:r>
              <a:rPr sz="1600" spc="20" dirty="0">
                <a:solidFill>
                  <a:srgbClr val="1F497D"/>
                </a:solidFill>
                <a:latin typeface="Calibri"/>
                <a:cs typeface="Calibri"/>
              </a:rPr>
              <a:t>t</a:t>
            </a:r>
            <a:r>
              <a:rPr sz="1600" dirty="0">
                <a:solidFill>
                  <a:srgbClr val="1F497D"/>
                </a:solidFill>
                <a:latin typeface="Calibri"/>
                <a:cs typeface="Calibri"/>
              </a:rPr>
              <a:t>ry</a:t>
            </a:r>
            <a:r>
              <a:rPr sz="1600" spc="-130" dirty="0">
                <a:solidFill>
                  <a:srgbClr val="1F497D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1F497D"/>
                </a:solidFill>
                <a:latin typeface="Calibri"/>
                <a:cs typeface="Calibri"/>
              </a:rPr>
              <a:t>e</a:t>
            </a:r>
            <a:r>
              <a:rPr sz="1600" spc="-40" dirty="0">
                <a:solidFill>
                  <a:srgbClr val="1F497D"/>
                </a:solidFill>
                <a:latin typeface="Calibri"/>
                <a:cs typeface="Calibri"/>
              </a:rPr>
              <a:t>c</a:t>
            </a:r>
            <a:r>
              <a:rPr sz="1600" spc="35" dirty="0">
                <a:solidFill>
                  <a:srgbClr val="1F497D"/>
                </a:solidFill>
                <a:latin typeface="Calibri"/>
                <a:cs typeface="Calibri"/>
              </a:rPr>
              <a:t>ono</a:t>
            </a:r>
            <a:r>
              <a:rPr sz="1600" dirty="0">
                <a:solidFill>
                  <a:srgbClr val="1F497D"/>
                </a:solidFill>
                <a:latin typeface="Calibri"/>
                <a:cs typeface="Calibri"/>
              </a:rPr>
              <a:t>m</a:t>
            </a:r>
            <a:r>
              <a:rPr sz="1600" spc="30" dirty="0">
                <a:solidFill>
                  <a:srgbClr val="1F497D"/>
                </a:solidFill>
                <a:latin typeface="Calibri"/>
                <a:cs typeface="Calibri"/>
              </a:rPr>
              <a:t>i</a:t>
            </a:r>
            <a:r>
              <a:rPr sz="1600" dirty="0">
                <a:solidFill>
                  <a:srgbClr val="1F497D"/>
                </a:solidFill>
                <a:latin typeface="Calibri"/>
                <a:cs typeface="Calibri"/>
              </a:rPr>
              <a:t>c</a:t>
            </a:r>
            <a:r>
              <a:rPr sz="1600" spc="-160" dirty="0">
                <a:solidFill>
                  <a:srgbClr val="1F497D"/>
                </a:solidFill>
                <a:latin typeface="Calibri"/>
                <a:cs typeface="Calibri"/>
              </a:rPr>
              <a:t> </a:t>
            </a:r>
            <a:r>
              <a:rPr sz="1600" spc="10" dirty="0">
                <a:solidFill>
                  <a:srgbClr val="1F497D"/>
                </a:solidFill>
                <a:latin typeface="Calibri"/>
                <a:cs typeface="Calibri"/>
              </a:rPr>
              <a:t>s</a:t>
            </a:r>
            <a:r>
              <a:rPr sz="1600" spc="20" dirty="0">
                <a:solidFill>
                  <a:srgbClr val="1F497D"/>
                </a:solidFill>
                <a:latin typeface="Calibri"/>
                <a:cs typeface="Calibri"/>
              </a:rPr>
              <a:t>t</a:t>
            </a:r>
            <a:r>
              <a:rPr sz="1600" spc="30" dirty="0">
                <a:solidFill>
                  <a:srgbClr val="1F497D"/>
                </a:solidFill>
                <a:latin typeface="Calibri"/>
                <a:cs typeface="Calibri"/>
              </a:rPr>
              <a:t>a</a:t>
            </a:r>
            <a:r>
              <a:rPr sz="1600" spc="20" dirty="0">
                <a:solidFill>
                  <a:srgbClr val="1F497D"/>
                </a:solidFill>
                <a:latin typeface="Calibri"/>
                <a:cs typeface="Calibri"/>
              </a:rPr>
              <a:t>te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93" name="object 93"/>
          <p:cNvSpPr txBox="1">
            <a:spLocks noGrp="1"/>
          </p:cNvSpPr>
          <p:nvPr>
            <p:ph type="sldNum" sz="quarter" idx="4294967295"/>
          </p:nvPr>
        </p:nvSpPr>
        <p:spPr>
          <a:xfrm>
            <a:off x="8547811" y="6522168"/>
            <a:ext cx="20637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2870">
              <a:lnSpc>
                <a:spcPct val="100000"/>
              </a:lnSpc>
            </a:pPr>
            <a:fld id="{81D60167-4931-47E6-BA6A-407CBD079E47}" type="slidenum">
              <a:rPr spc="-10" dirty="0"/>
              <a:pPr marL="102870">
                <a:lnSpc>
                  <a:spcPct val="100000"/>
                </a:lnSpc>
              </a:pPr>
              <a:t>5</a:t>
            </a:fld>
            <a:endParaRPr spc="-1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36063" cy="13716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FFFFFF"/>
              </a:solidFill>
              <a:latin typeface="Franklin Gothic Book" pitchFamily="34" charset="0"/>
            </a:endParaRPr>
          </a:p>
        </p:txBody>
      </p:sp>
      <p:graphicFrame>
        <p:nvGraphicFramePr>
          <p:cNvPr id="5" name="Group 181"/>
          <p:cNvGraphicFramePr>
            <a:graphicFrameLocks/>
          </p:cNvGraphicFramePr>
          <p:nvPr/>
        </p:nvGraphicFramePr>
        <p:xfrm>
          <a:off x="142875" y="1857375"/>
          <a:ext cx="8856006" cy="4786346"/>
        </p:xfrm>
        <a:graphic>
          <a:graphicData uri="http://schemas.openxmlformats.org/drawingml/2006/table">
            <a:tbl>
              <a:tblPr/>
              <a:tblGrid>
                <a:gridCol w="2656800"/>
                <a:gridCol w="476862"/>
                <a:gridCol w="476862"/>
                <a:gridCol w="476862"/>
                <a:gridCol w="476862"/>
                <a:gridCol w="476862"/>
                <a:gridCol w="476862"/>
                <a:gridCol w="476862"/>
                <a:gridCol w="476862"/>
                <a:gridCol w="476862"/>
                <a:gridCol w="476862"/>
                <a:gridCol w="476862"/>
                <a:gridCol w="476862"/>
                <a:gridCol w="476862"/>
              </a:tblGrid>
              <a:tr h="4659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200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2001</a:t>
                      </a:r>
                    </a:p>
                  </a:txBody>
                  <a:tcPr marL="36000" marR="36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2002</a:t>
                      </a:r>
                    </a:p>
                  </a:txBody>
                  <a:tcPr marL="36000" marR="36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2003</a:t>
                      </a:r>
                    </a:p>
                  </a:txBody>
                  <a:tcPr marL="36000" marR="36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2004</a:t>
                      </a:r>
                    </a:p>
                  </a:txBody>
                  <a:tcPr marL="36000" marR="36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2005</a:t>
                      </a:r>
                    </a:p>
                  </a:txBody>
                  <a:tcPr marL="36000" marR="36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2006</a:t>
                      </a:r>
                    </a:p>
                  </a:txBody>
                  <a:tcPr marL="36000" marR="36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2007</a:t>
                      </a:r>
                    </a:p>
                  </a:txBody>
                  <a:tcPr marL="36000" marR="36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2008</a:t>
                      </a:r>
                    </a:p>
                  </a:txBody>
                  <a:tcPr marL="36000" marR="36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2010</a:t>
                      </a:r>
                    </a:p>
                  </a:txBody>
                  <a:tcPr marL="36000" marR="36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2011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2012</a:t>
                      </a:r>
                    </a:p>
                  </a:txBody>
                  <a:tcPr marL="36000" marR="36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2013</a:t>
                      </a:r>
                    </a:p>
                  </a:txBody>
                  <a:tcPr marL="36000" marR="36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2014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52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Admiration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200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3866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Sympathy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200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34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37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38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38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6146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8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Can't say anything bad about</a:t>
                      </a:r>
                      <a:r>
                        <a:rPr lang="en-US" sz="1800" b="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this person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200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38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37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39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35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36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36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34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38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36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33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18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Neutral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indifferent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200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02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Watchful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200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6592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Can't say anything good about</a:t>
                      </a:r>
                      <a:r>
                        <a:rPr lang="en-US" sz="1600" b="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this person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200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598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Antipathy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+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aversion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7200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5075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Nothing bad 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indifference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7200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49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46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49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49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47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49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43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41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49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54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52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52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44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  <a:tr h="2969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+/-</a:t>
                      </a:r>
                    </a:p>
                  </a:txBody>
                  <a:tcPr marL="7200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3.2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4.2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5.2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2.0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2.4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3.8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5.9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7.0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2.4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2.6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0.9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0.8</a:t>
                      </a: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2.5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Заголовок 2"/>
          <p:cNvSpPr>
            <a:spLocks/>
          </p:cNvSpPr>
          <p:nvPr/>
        </p:nvSpPr>
        <p:spPr bwMode="auto">
          <a:xfrm>
            <a:off x="179388" y="260350"/>
            <a:ext cx="88566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>
                <a:solidFill>
                  <a:schemeClr val="bg1"/>
                </a:solidFill>
                <a:latin typeface="Franklin Gothic Book" pitchFamily="34" charset="0"/>
              </a:rPr>
              <a:t>Attitude towards Putin</a:t>
            </a:r>
            <a:endParaRPr lang="ru-RU" sz="3200">
              <a:solidFill>
                <a:schemeClr val="bg1"/>
              </a:solidFill>
              <a:latin typeface="Franklin Gothic Book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928688" y="1428750"/>
          <a:ext cx="7429552" cy="304800"/>
        </p:xfrm>
        <a:graphic>
          <a:graphicData uri="http://schemas.openxmlformats.org/drawingml/2006/table">
            <a:tbl>
              <a:tblPr>
                <a:effectLst/>
                <a:tableStyleId>{5C22544A-7EE6-4342-B048-85BDC9FD1C3A}</a:tableStyleId>
              </a:tblPr>
              <a:tblGrid>
                <a:gridCol w="7429552"/>
              </a:tblGrid>
              <a:tr h="28575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By what words could you describe your attitude towards Vladimir Putin?</a:t>
                      </a:r>
                      <a:endParaRPr lang="ru-RU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863600" y="0"/>
            <a:ext cx="7092776" cy="863600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ATTITUDE TOWARDS PUTIN</a:t>
            </a:r>
            <a:endParaRPr lang="ru-RU" dirty="0"/>
          </a:p>
        </p:txBody>
      </p:sp>
      <p:sp>
        <p:nvSpPr>
          <p:cNvPr id="5" name="Номер слайда 4"/>
          <p:cNvSpPr txBox="1">
            <a:spLocks noGrp="1"/>
          </p:cNvSpPr>
          <p:nvPr/>
        </p:nvSpPr>
        <p:spPr>
          <a:xfrm>
            <a:off x="8172450" y="6453188"/>
            <a:ext cx="647700" cy="2889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834FFA12-9865-41FE-8C08-80FD912E1234}" type="slidenum">
              <a:rPr lang="de-DE" sz="1200" cap="all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7</a:t>
            </a:fld>
            <a:endParaRPr lang="de-DE" sz="1200" cap="all">
              <a:latin typeface="+mn-lt"/>
              <a:cs typeface="+mn-cs"/>
            </a:endParaRPr>
          </a:p>
        </p:txBody>
      </p:sp>
      <p:sp>
        <p:nvSpPr>
          <p:cNvPr id="6" name="Дата 2"/>
          <p:cNvSpPr txBox="1">
            <a:spLocks noGrp="1"/>
          </p:cNvSpPr>
          <p:nvPr/>
        </p:nvSpPr>
        <p:spPr>
          <a:xfrm>
            <a:off x="468313" y="6453188"/>
            <a:ext cx="935037" cy="288925"/>
          </a:xfrm>
          <a:prstGeom prst="rect">
            <a:avLst/>
          </a:prstGeom>
          <a:noFill/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200" cap="all" dirty="0">
                <a:latin typeface="+mn-lt"/>
                <a:cs typeface="+mn-cs"/>
              </a:rPr>
              <a:t>10.2015</a:t>
            </a:r>
          </a:p>
        </p:txBody>
      </p:sp>
      <p:sp>
        <p:nvSpPr>
          <p:cNvPr id="7" name="Нижний колонтитул 3"/>
          <p:cNvSpPr txBox="1">
            <a:spLocks noGrp="1"/>
          </p:cNvSpPr>
          <p:nvPr/>
        </p:nvSpPr>
        <p:spPr>
          <a:xfrm>
            <a:off x="1547813" y="6453188"/>
            <a:ext cx="6408737" cy="2889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cap="all" dirty="0">
                <a:latin typeface="+mn-lt"/>
                <a:cs typeface="+mn-cs"/>
              </a:rPr>
              <a:t>speaker: Lev gudkov</a:t>
            </a:r>
          </a:p>
        </p:txBody>
      </p:sp>
      <p:sp>
        <p:nvSpPr>
          <p:cNvPr id="20486" name="Rectangle 5"/>
          <p:cNvSpPr>
            <a:spLocks noChangeArrowheads="1"/>
          </p:cNvSpPr>
          <p:nvPr/>
        </p:nvSpPr>
        <p:spPr bwMode="auto">
          <a:xfrm>
            <a:off x="4357688" y="5929313"/>
            <a:ext cx="6889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20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1200">
                <a:latin typeface="Times New Roman" pitchFamily="18" charset="0"/>
                <a:cs typeface="Times New Roman" pitchFamily="18" charset="0"/>
              </a:rPr>
              <a:t>=1600</a:t>
            </a:r>
            <a:endParaRPr lang="ru-RU" sz="1200">
              <a:latin typeface="Times New Roman" pitchFamily="18" charset="0"/>
            </a:endParaRPr>
          </a:p>
        </p:txBody>
      </p:sp>
      <p:sp>
        <p:nvSpPr>
          <p:cNvPr id="20487" name="TextBox 9"/>
          <p:cNvSpPr txBox="1">
            <a:spLocks noChangeArrowheads="1"/>
          </p:cNvSpPr>
          <p:nvPr/>
        </p:nvSpPr>
        <p:spPr bwMode="auto">
          <a:xfrm>
            <a:off x="214313" y="928688"/>
            <a:ext cx="87153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tabLst>
                <a:tab pos="809625" algn="l"/>
                <a:tab pos="2419350" algn="l"/>
              </a:tabLst>
            </a:pPr>
            <a:r>
              <a:rPr lang="en-US" b="1">
                <a:latin typeface="Calibri" pitchFamily="34" charset="0"/>
              </a:rPr>
              <a:t>IN YOUR OPINION, IS PUTIN GUILTY OF ABUSE OF POWER</a:t>
            </a:r>
            <a:r>
              <a:rPr lang="ru-RU" b="1">
                <a:latin typeface="Calibri" pitchFamily="34" charset="0"/>
              </a:rPr>
              <a:t>, </a:t>
            </a:r>
            <a:r>
              <a:rPr lang="en-US" b="1">
                <a:latin typeface="Calibri" pitchFamily="34" charset="0"/>
              </a:rPr>
              <a:t> </a:t>
            </a:r>
            <a:endParaRPr lang="ru-RU" b="1">
              <a:latin typeface="Calibri" pitchFamily="34" charset="0"/>
            </a:endParaRPr>
          </a:p>
          <a:p>
            <a:pPr algn="ctr">
              <a:tabLst>
                <a:tab pos="809625" algn="l"/>
                <a:tab pos="2419350" algn="l"/>
              </a:tabLst>
            </a:pPr>
            <a:r>
              <a:rPr lang="en-US" b="1">
                <a:latin typeface="Calibri" pitchFamily="34" charset="0"/>
              </a:rPr>
              <a:t>AS HE IS UNDER AN ACCUSATION BY HIS OPPONENTS</a:t>
            </a:r>
            <a:r>
              <a:rPr lang="ru-RU" b="1">
                <a:latin typeface="Calibri" pitchFamily="34" charset="0"/>
              </a:rPr>
              <a:t>?</a:t>
            </a:r>
            <a:endParaRPr lang="en-US" b="1">
              <a:latin typeface="Calibri" pitchFamily="34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395288" y="2000250"/>
          <a:ext cx="8177211" cy="4109652"/>
        </p:xfrm>
        <a:graphic>
          <a:graphicData uri="http://schemas.openxmlformats.org/drawingml/2006/table">
            <a:tbl>
              <a:tblPr/>
              <a:tblGrid>
                <a:gridCol w="4800471"/>
                <a:gridCol w="563283"/>
                <a:gridCol w="563282"/>
                <a:gridCol w="563283"/>
                <a:gridCol w="563282"/>
                <a:gridCol w="561805"/>
                <a:gridCol w="561805"/>
              </a:tblGrid>
              <a:tr h="571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44526" marR="44526" marT="618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E6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2012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IV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44526" marR="44526" marT="618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E6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2012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XII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44526" marR="44526" marT="618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E6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2013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VIII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44526" marR="44526" marT="618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E6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2014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V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44526" marR="44526" marT="6184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E6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2015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VII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E6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2016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VII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E6E"/>
                    </a:solidFill>
                  </a:tcPr>
                </a:tc>
              </a:tr>
              <a:tr h="568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Doubtless guilty, that confirms the array of facts in the Internet and free media 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44526" marR="44526" marT="6184" marB="0" anchor="ctr" horzOverflow="overflow">
                    <a:lnL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16 </a:t>
                      </a:r>
                    </a:p>
                  </a:txBody>
                  <a:tcPr marL="44526" marR="44526" marT="6184" marB="0" anchor="ctr" horzOverflow="overflow">
                    <a:lnL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11 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44526" marR="44526" marT="6184" marB="0" anchor="ctr" horzOverflow="overflow">
                    <a:lnL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10 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44526" marR="44526" marT="6184" marB="0" anchor="ctr" horzOverflow="overflow">
                    <a:lnL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10 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44526" marR="44526" marT="6184" marB="0" anchor="ctr" horzOverflow="overflow">
                    <a:lnL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14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EFF"/>
                    </a:solidFill>
                  </a:tcPr>
                </a:tc>
              </a:tr>
              <a:tr h="563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Probably yes as all high-ranking officials, but I don’t know a lot about that, I don’t follow that 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44526" marR="44526" marT="6184" marB="0" anchor="ctr" horzOverflow="overflow">
                    <a:lnL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32 </a:t>
                      </a:r>
                    </a:p>
                  </a:txBody>
                  <a:tcPr marL="44526" marR="44526" marT="6184" marB="0" anchor="ctr" horzOverflow="overflow">
                    <a:lnL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37 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44526" marR="44526" marT="6184" marB="0" anchor="ctr" horzOverflow="overflow">
                    <a:lnL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42 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44526" marR="44526" marT="6184" marB="0" anchor="ctr" horzOverflow="overflow">
                    <a:lnL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30 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44526" marR="44526" marT="6184" marB="0" anchor="ctr" horzOverflow="overflow">
                    <a:lnL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29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37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0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Even if that is true, it is most important of all that the country is better off 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44526" marR="44526" marT="6184" marB="0" anchor="ctr" horzOverflow="overflow">
                    <a:lnL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25 </a:t>
                      </a:r>
                    </a:p>
                  </a:txBody>
                  <a:tcPr marL="44526" marR="44526" marT="6184" marB="0" anchor="ctr" horzOverflow="overflow">
                    <a:lnL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14 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44526" marR="44526" marT="6184" marB="0" anchor="ctr" horzOverflow="overflow">
                    <a:lnL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18 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44526" marR="44526" marT="6184" marB="0" anchor="ctr" horzOverflow="overflow">
                    <a:lnL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28 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44526" marR="44526" marT="6184" marB="0" anchor="ctr" horzOverflow="overflow">
                    <a:lnL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31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18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EFF"/>
                    </a:solidFill>
                  </a:tcPr>
                </a:tc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Whatever they say, I don’t believe that Putin had ever abused of power 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44526" marR="44526" marT="6184" marB="0" anchor="ctr" horzOverflow="overflow">
                    <a:lnL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11 </a:t>
                      </a:r>
                    </a:p>
                  </a:txBody>
                  <a:tcPr marL="44526" marR="44526" marT="6184" marB="0" anchor="ctr" horzOverflow="overflow">
                    <a:lnL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15 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44526" marR="44526" marT="6184" marB="0" anchor="ctr" horzOverflow="overflow">
                    <a:lnL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13 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44526" marR="44526" marT="6184" marB="0" anchor="ctr" horzOverflow="overflow">
                    <a:lnL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19 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44526" marR="44526" marT="6184" marB="0" anchor="ctr" horzOverflow="overflow">
                    <a:lnL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22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17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Difficult to answer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44526" marR="44526" marT="6184" marB="0" anchor="ctr" horzOverflow="overflow">
                    <a:lnL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16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44526" marR="44526" marT="6184" marB="0" anchor="ctr" horzOverflow="overflow">
                    <a:lnL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23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44526" marR="44526" marT="6184" marB="0" anchor="ctr" horzOverflow="overflow">
                    <a:lnL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17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44526" marR="44526" marT="6184" marB="0" anchor="ctr" horzOverflow="overflow">
                    <a:lnL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44526" marR="44526" marT="6184" marB="0" anchor="ctr" horzOverflow="overflow">
                    <a:lnL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11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14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AD1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E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Заголовок 1"/>
          <p:cNvSpPr>
            <a:spLocks noGrp="1"/>
          </p:cNvSpPr>
          <p:nvPr>
            <p:ph type="title"/>
          </p:nvPr>
        </p:nvSpPr>
        <p:spPr>
          <a:xfrm>
            <a:off x="428625" y="785813"/>
            <a:ext cx="8462963" cy="428625"/>
          </a:xfrm>
        </p:spPr>
        <p:txBody>
          <a:bodyPr/>
          <a:lstStyle/>
          <a:p>
            <a:pPr algn="ctr" eaLnBrk="1" hangingPunct="1"/>
            <a:r>
              <a:rPr lang="en-US" sz="1800" b="1" smtClean="0"/>
              <a:t>WHICH SOCIAL GROUPS DOES VLADIMIR PUTIN RELY ON?</a:t>
            </a:r>
            <a:endParaRPr lang="ru-RU" sz="1800" smtClean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1F35B8-DE0B-4177-8533-C24E27C63523}" type="slidenum">
              <a:rPr lang="de-DE"/>
              <a:pPr>
                <a:defRPr/>
              </a:pPr>
              <a:t>8</a:t>
            </a:fld>
            <a:endParaRPr lang="de-DE"/>
          </a:p>
        </p:txBody>
      </p:sp>
      <p:graphicFrame>
        <p:nvGraphicFramePr>
          <p:cNvPr id="147458" name="Object 2"/>
          <p:cNvGraphicFramePr>
            <a:graphicFrameLocks noChangeAspect="1"/>
          </p:cNvGraphicFramePr>
          <p:nvPr/>
        </p:nvGraphicFramePr>
        <p:xfrm>
          <a:off x="0" y="1214438"/>
          <a:ext cx="9144000" cy="5138737"/>
        </p:xfrm>
        <a:graphic>
          <a:graphicData uri="http://schemas.openxmlformats.org/presentationml/2006/ole">
            <p:oleObj spid="_x0000_s5122" name="Worksheet" r:id="rId3" imgW="8839200" imgH="5524428" progId="Excel.Sheet.8">
              <p:embed/>
            </p:oleObj>
          </a:graphicData>
        </a:graphic>
      </p:graphicFrame>
      <p:sp>
        <p:nvSpPr>
          <p:cNvPr id="147461" name="TextBox 9"/>
          <p:cNvSpPr txBox="1">
            <a:spLocks noChangeArrowheads="1"/>
          </p:cNvSpPr>
          <p:nvPr/>
        </p:nvSpPr>
        <p:spPr bwMode="auto">
          <a:xfrm>
            <a:off x="1403649" y="142875"/>
            <a:ext cx="619268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tabLst>
                <a:tab pos="809625" algn="l"/>
                <a:tab pos="2419350" algn="l"/>
              </a:tabLst>
            </a:pPr>
            <a:r>
              <a:rPr lang="en-US" sz="3600" dirty="0">
                <a:solidFill>
                  <a:schemeClr val="tx2"/>
                </a:solidFill>
                <a:latin typeface="Calibri" pitchFamily="34" charset="0"/>
              </a:rPr>
              <a:t>ATTITUDE TOWARDS PUTIN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907704" y="764704"/>
            <a:ext cx="6879109" cy="720079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800" b="1" dirty="0" smtClean="0"/>
              <a:t>ОДОБРЕНИЕ ДЕЯТЕЛЬНОСТИ                          ДМИТРИЯ МЕДВЕДЕВА</a:t>
            </a:r>
          </a:p>
        </p:txBody>
      </p:sp>
      <p:sp>
        <p:nvSpPr>
          <p:cNvPr id="5" name="Номер слайда 4"/>
          <p:cNvSpPr txBox="1">
            <a:spLocks noGrp="1"/>
          </p:cNvSpPr>
          <p:nvPr/>
        </p:nvSpPr>
        <p:spPr>
          <a:xfrm>
            <a:off x="8172450" y="6453188"/>
            <a:ext cx="647700" cy="2889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1C73D63E-C141-4D70-A47F-612844FED749}" type="slidenum">
              <a:rPr lang="de-DE" sz="1200" cap="all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9</a:t>
            </a:fld>
            <a:endParaRPr lang="de-DE" sz="1200" cap="all">
              <a:latin typeface="+mn-lt"/>
              <a:cs typeface="+mn-cs"/>
            </a:endParaRPr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142844" y="1428736"/>
          <a:ext cx="8786874" cy="5143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8790057" y="5286388"/>
            <a:ext cx="353943" cy="679368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ru-RU" sz="1100" dirty="0" smtClean="0"/>
              <a:t>июл.16</a:t>
            </a:r>
            <a:endParaRPr lang="ru-RU" sz="11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олнцестояние">
    <a:dk1>
      <a:sysClr val="windowText" lastClr="000000"/>
    </a:dk1>
    <a:lt1>
      <a:sysClr val="window" lastClr="FFFFFF"/>
    </a:lt1>
    <a:dk2>
      <a:srgbClr val="4F271C"/>
    </a:dk2>
    <a:lt2>
      <a:srgbClr val="E7DEC9"/>
    </a:lt2>
    <a:accent1>
      <a:srgbClr val="3891A7"/>
    </a:accent1>
    <a:accent2>
      <a:srgbClr val="FEB80A"/>
    </a:accent2>
    <a:accent3>
      <a:srgbClr val="C32D2E"/>
    </a:accent3>
    <a:accent4>
      <a:srgbClr val="84AA33"/>
    </a:accent4>
    <a:accent5>
      <a:srgbClr val="964305"/>
    </a:accent5>
    <a:accent6>
      <a:srgbClr val="475A8D"/>
    </a:accent6>
    <a:hlink>
      <a:srgbClr val="8DC765"/>
    </a:hlink>
    <a:folHlink>
      <a:srgbClr val="AA8A14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Оформление по умолчанию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Оформление по умолчанию">
    <a:majorFont>
      <a:latin typeface="Arial"/>
      <a:ea typeface=""/>
      <a:cs typeface="Arial"/>
    </a:majorFont>
    <a:minorFont>
      <a:latin typeface="Arial"/>
      <a:ea typeface=""/>
      <a:cs typeface="Arial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Оформление по умолчанию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Оформление по умолчанию">
    <a:majorFont>
      <a:latin typeface="Arial"/>
      <a:ea typeface=""/>
      <a:cs typeface="Arial"/>
    </a:majorFont>
    <a:minorFont>
      <a:latin typeface="Arial"/>
      <a:ea typeface=""/>
      <a:cs typeface="Arial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Оформление по умолчанию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Оформление по умолчанию">
    <a:majorFont>
      <a:latin typeface="Arial"/>
      <a:ea typeface=""/>
      <a:cs typeface="Arial"/>
    </a:majorFont>
    <a:minorFont>
      <a:latin typeface="Arial"/>
      <a:ea typeface=""/>
      <a:cs typeface="Arial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1632</Words>
  <Application>Microsoft Office PowerPoint</Application>
  <PresentationFormat>Экран (4:3)</PresentationFormat>
  <Paragraphs>869</Paragraphs>
  <Slides>39</Slides>
  <Notes>9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39</vt:i4>
      </vt:variant>
    </vt:vector>
  </HeadingPairs>
  <TitlesOfParts>
    <vt:vector size="42" baseType="lpstr">
      <vt:lpstr>Тема Office</vt:lpstr>
      <vt:lpstr>Worksheet</vt:lpstr>
      <vt:lpstr>Лист</vt:lpstr>
      <vt:lpstr>     Public opinion in Russia  under the authoritarian regime        November, 2016 </vt:lpstr>
      <vt:lpstr>SOCIAL SENTIMENT INDEX</vt:lpstr>
      <vt:lpstr>ASSESSMENT OF SITUATION IN THE COUNTRY</vt:lpstr>
      <vt:lpstr>Слайд 4</vt:lpstr>
      <vt:lpstr>LEVADA ANALYTICAL CENTER</vt:lpstr>
      <vt:lpstr>Слайд 6</vt:lpstr>
      <vt:lpstr>ATTITUDE TOWARDS PUTIN</vt:lpstr>
      <vt:lpstr>WHICH SOCIAL GROUPS DOES VLADIMIR PUTIN RELY ON?</vt:lpstr>
      <vt:lpstr>ОДОБРЕНИЕ ДЕЯТЕЛЬНОСТИ                          ДМИТРИЯ МЕДВЕДЕВА</vt:lpstr>
      <vt:lpstr>Одобрение деятельности Правительства  </vt:lpstr>
      <vt:lpstr> ОДОБРЕНИЕ ДЕЯТЕЛЬНОСТИ  ГОСУДАРСТВЕННОЙ ДУМЫ </vt:lpstr>
      <vt:lpstr>Слайд 12</vt:lpstr>
      <vt:lpstr>What is your attitude towards the USA now?  </vt:lpstr>
      <vt:lpstr>Слайд 14</vt:lpstr>
      <vt:lpstr>What is your attitude towards Ukraine?</vt:lpstr>
      <vt:lpstr>What is your attitude towards Georgia now?</vt:lpstr>
      <vt:lpstr>DYNAMICS OF THE RUSSIAN’S ATTENTION  TO THE UKRAINIAN EVENTS</vt:lpstr>
      <vt:lpstr>Слайд 18</vt:lpstr>
      <vt:lpstr>Слайд 19</vt:lpstr>
      <vt:lpstr>Слайд 20</vt:lpstr>
      <vt:lpstr>Слайд 21</vt:lpstr>
      <vt:lpstr>Слайд 22</vt:lpstr>
      <vt:lpstr>Do you think that military threat from other countries towards Russia is existing now?</vt:lpstr>
      <vt:lpstr>Do you think a military threat  towards Russia from other countries exists?</vt:lpstr>
      <vt:lpstr>DO YOU PERSONALLY AGREE OR DISAGREE WITH THE STATEMENT THAT: “RUSSIA WAS ALWAYS AROUSING HOSTILITY OF OTHER COUNTRIES, AND WE ARE NOT BEING WISHED WELL NOW BY NO ONE”</vt:lpstr>
      <vt:lpstr>DOES RUSSIA HAVE ENEMIES?</vt:lpstr>
      <vt:lpstr>In your opinion, what’s Russian influence in international relations now?</vt:lpstr>
      <vt:lpstr>WHAT WAS DONE BY VLADIMIR PUTIN DURING HIS STAY IN POWER?</vt:lpstr>
      <vt:lpstr> Do you think Russia is currently a great power?</vt:lpstr>
      <vt:lpstr>THE POTENTIAL OF PROTEST                            WITH ECONOMIC REQUIREMENTS (%)</vt:lpstr>
      <vt:lpstr>Слайд 31</vt:lpstr>
      <vt:lpstr>HOW WOULD YOU DESCRIBE                                       THE CURRENT GOVERNMENT?</vt:lpstr>
      <vt:lpstr>HOW WOULD YOU DESCRIBE                               THE CURRENT GOVERNMENT?</vt:lpstr>
      <vt:lpstr>Слайд 34</vt:lpstr>
      <vt:lpstr>Слайд 35</vt:lpstr>
      <vt:lpstr>What is your attitude towards Japan now? </vt:lpstr>
      <vt:lpstr>WHAT ROLE ARE THE INSTITUTIONS LIKE … PLAYING NOW IN RUSSIA?</vt:lpstr>
      <vt:lpstr>FEARS  (SUM OF THE ANSWERS “CONSTANTLY IN FEAR” AND “IN FEAR”</vt:lpstr>
      <vt:lpstr> In your opinion, what should be a reaction of Russian people upon the problems, they are meeting nowadays? 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 opinion in Russia  under the authoritarian regime        November, 2016</dc:title>
  <dc:creator>levada</dc:creator>
  <cp:lastModifiedBy>levada</cp:lastModifiedBy>
  <cp:revision>7</cp:revision>
  <dcterms:created xsi:type="dcterms:W3CDTF">2016-11-22T13:49:21Z</dcterms:created>
  <dcterms:modified xsi:type="dcterms:W3CDTF">2016-11-22T14:12:21Z</dcterms:modified>
</cp:coreProperties>
</file>