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8" r:id="rId4"/>
    <p:sldId id="272" r:id="rId5"/>
    <p:sldId id="273" r:id="rId6"/>
    <p:sldId id="258" r:id="rId7"/>
    <p:sldId id="259" r:id="rId8"/>
    <p:sldId id="262" r:id="rId9"/>
    <p:sldId id="261" r:id="rId10"/>
    <p:sldId id="260" r:id="rId11"/>
    <p:sldId id="257" r:id="rId12"/>
    <p:sldId id="265" r:id="rId13"/>
    <p:sldId id="267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371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7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0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897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9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2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2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8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0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6A31D12-64D5-452D-AC87-62A13DBB2118}" type="datetimeFigureOut">
              <a:rPr lang="ru-RU" smtClean="0"/>
              <a:t>28.09.2016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BE1B3AD6-28F0-403F-A4C9-78925F073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46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39" y="0"/>
            <a:ext cx="9776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132" b="3871"/>
          <a:stretch/>
        </p:blipFill>
        <p:spPr>
          <a:xfrm>
            <a:off x="0" y="0"/>
            <a:ext cx="5239180" cy="6847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5747"/>
            <a:ext cx="4961860" cy="3429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8999"/>
            <a:ext cx="4961860" cy="34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4071" b="10413"/>
          <a:stretch/>
        </p:blipFill>
        <p:spPr>
          <a:xfrm>
            <a:off x="0" y="0"/>
            <a:ext cx="6096000" cy="3423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4738" b="18960"/>
          <a:stretch/>
        </p:blipFill>
        <p:spPr>
          <a:xfrm>
            <a:off x="0" y="3423684"/>
            <a:ext cx="6096000" cy="3423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079" y="17233"/>
            <a:ext cx="4274288" cy="68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17758" cy="6878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75" y="-20920"/>
            <a:ext cx="4218725" cy="68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3976" y="-1945758"/>
            <a:ext cx="6744048" cy="107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0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90" y="138223"/>
            <a:ext cx="4653820" cy="65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1552353"/>
            <a:ext cx="9537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i="1" dirty="0" smtClean="0"/>
              <a:t>Памяти</a:t>
            </a:r>
          </a:p>
          <a:p>
            <a:pPr algn="r"/>
            <a:r>
              <a:rPr lang="ru-RU" sz="3600" i="1" dirty="0" smtClean="0"/>
              <a:t>Тамары </a:t>
            </a:r>
            <a:r>
              <a:rPr lang="ru-RU" sz="3600" i="1" dirty="0" err="1" smtClean="0"/>
              <a:t>Лазерсон</a:t>
            </a:r>
            <a:r>
              <a:rPr lang="ru-RU" sz="3600" i="1" dirty="0" smtClean="0"/>
              <a:t> и Маши </a:t>
            </a:r>
            <a:r>
              <a:rPr lang="ru-RU" sz="3600" i="1" dirty="0" err="1" smtClean="0"/>
              <a:t>Рольникайте</a:t>
            </a:r>
            <a:r>
              <a:rPr lang="ru-RU" sz="3600" i="1" dirty="0" smtClean="0"/>
              <a:t>,</a:t>
            </a:r>
          </a:p>
          <a:p>
            <a:pPr algn="r"/>
            <a:r>
              <a:rPr lang="ru-RU" sz="3600" i="1" dirty="0" smtClean="0"/>
              <a:t>Леонида Котляра и Георгия </a:t>
            </a:r>
            <a:r>
              <a:rPr lang="ru-RU" sz="3600" i="1" dirty="0" err="1" smtClean="0"/>
              <a:t>Хольного</a:t>
            </a:r>
            <a:r>
              <a:rPr lang="ru-RU" sz="3600" i="1" dirty="0" smtClean="0"/>
              <a:t>,</a:t>
            </a:r>
          </a:p>
          <a:p>
            <a:pPr algn="r"/>
            <a:r>
              <a:rPr lang="ru-RU" sz="3600" i="1" dirty="0" err="1" smtClean="0"/>
              <a:t>Ильзетраут</a:t>
            </a:r>
            <a:r>
              <a:rPr lang="ru-RU" sz="3600" i="1" dirty="0" smtClean="0"/>
              <a:t> </a:t>
            </a:r>
            <a:r>
              <a:rPr lang="ru-RU" sz="3600" i="1" dirty="0" err="1" smtClean="0"/>
              <a:t>Липпхардт</a:t>
            </a:r>
            <a:r>
              <a:rPr lang="ru-RU" sz="3600" i="1" dirty="0" smtClean="0"/>
              <a:t> и Василия Баранова,</a:t>
            </a:r>
          </a:p>
          <a:p>
            <a:pPr algn="r"/>
            <a:r>
              <a:rPr lang="ru-RU" sz="3600" i="1" dirty="0" smtClean="0"/>
              <a:t>Семена </a:t>
            </a:r>
            <a:r>
              <a:rPr lang="ru-RU" sz="3600" i="1" dirty="0" err="1" smtClean="0"/>
              <a:t>Виленского</a:t>
            </a:r>
            <a:r>
              <a:rPr lang="ru-RU" sz="3600" i="1" dirty="0" smtClean="0"/>
              <a:t> и Льва </a:t>
            </a:r>
            <a:r>
              <a:rPr lang="ru-RU" sz="3600" i="1" dirty="0" err="1" smtClean="0"/>
              <a:t>Хургеса</a:t>
            </a:r>
            <a:r>
              <a:rPr lang="ru-RU" sz="3600" i="1" dirty="0" smtClean="0"/>
              <a:t>.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3850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9668"/>
          <a:stretch/>
        </p:blipFill>
        <p:spPr>
          <a:xfrm>
            <a:off x="230370" y="0"/>
            <a:ext cx="37958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r="3594"/>
          <a:stretch/>
        </p:blipFill>
        <p:spPr>
          <a:xfrm>
            <a:off x="4229986" y="0"/>
            <a:ext cx="37320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r="7827"/>
          <a:stretch/>
        </p:blipFill>
        <p:spPr>
          <a:xfrm>
            <a:off x="8165805" y="0"/>
            <a:ext cx="3870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538" y="-1480895"/>
            <a:ext cx="7135355" cy="100971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1" y="0"/>
            <a:ext cx="10097147" cy="47244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Тотальные этнические депортации военного времени (1941-1945)</a:t>
            </a:r>
          </a:p>
        </p:txBody>
      </p:sp>
    </p:spTree>
    <p:extLst>
      <p:ext uri="{BB962C8B-B14F-4D97-AF65-F5344CB8AC3E}">
        <p14:creationId xmlns:p14="http://schemas.microsoft.com/office/powerpoint/2010/main" val="33165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9112" y="473148"/>
            <a:ext cx="3662072" cy="5911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37673" y="888648"/>
            <a:ext cx="4971782" cy="50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1473"/>
          <a:stretch/>
        </p:blipFill>
        <p:spPr>
          <a:xfrm>
            <a:off x="191387" y="144750"/>
            <a:ext cx="5710951" cy="3289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76" t="19821" r="-1676" b="3627"/>
          <a:stretch/>
        </p:blipFill>
        <p:spPr>
          <a:xfrm>
            <a:off x="191388" y="3434315"/>
            <a:ext cx="5807782" cy="3281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44749"/>
            <a:ext cx="5965684" cy="65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10" y="230157"/>
            <a:ext cx="8027580" cy="63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" y="0"/>
            <a:ext cx="6085367" cy="3934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4" t="9535" r="1" b="4246"/>
          <a:stretch/>
        </p:blipFill>
        <p:spPr>
          <a:xfrm>
            <a:off x="10633" y="3434316"/>
            <a:ext cx="6085367" cy="3413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57" t="12403" r="157" b="30070"/>
          <a:stretch/>
        </p:blipFill>
        <p:spPr>
          <a:xfrm rot="5400000">
            <a:off x="5733014" y="362986"/>
            <a:ext cx="682197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382</TotalTime>
  <Words>33</Words>
  <Application>Microsoft Office PowerPoint</Application>
  <PresentationFormat>Широкоэкранный</PresentationFormat>
  <Paragraphs>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Schoolbook</vt:lpstr>
      <vt:lpstr>Wingdings 2</vt:lpstr>
      <vt:lpstr>View</vt:lpstr>
      <vt:lpstr>Презентация PowerPoint</vt:lpstr>
      <vt:lpstr>Презентация PowerPoint</vt:lpstr>
      <vt:lpstr>Презентация PowerPoint</vt:lpstr>
      <vt:lpstr>Презентация PowerPoint</vt:lpstr>
      <vt:lpstr>Тотальные этнические депортации военного времени (1941-1945)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Сало</dc:creator>
  <cp:lastModifiedBy>павел</cp:lastModifiedBy>
  <cp:revision>10</cp:revision>
  <dcterms:created xsi:type="dcterms:W3CDTF">2016-09-27T09:34:52Z</dcterms:created>
  <dcterms:modified xsi:type="dcterms:W3CDTF">2016-09-28T04:30:43Z</dcterms:modified>
</cp:coreProperties>
</file>