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78" r:id="rId3"/>
    <p:sldId id="264" r:id="rId4"/>
    <p:sldId id="281" r:id="rId5"/>
    <p:sldId id="280" r:id="rId6"/>
    <p:sldId id="282" r:id="rId7"/>
    <p:sldId id="277" r:id="rId8"/>
    <p:sldId id="283" r:id="rId9"/>
    <p:sldId id="284" r:id="rId10"/>
    <p:sldId id="285" r:id="rId11"/>
    <p:sldId id="279" r:id="rId12"/>
    <p:sldId id="275" r:id="rId13"/>
    <p:sldId id="28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7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2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346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92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96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38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63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7/24/16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4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7/24/16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1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7/24/16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9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7/24/16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9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7/24/16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0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7/24/16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95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7/24/16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21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hyperlink" Target="https://www.youtube.com/watch?v=jZYkB8cY_zw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ORTADA-0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953000" y="3513667"/>
            <a:ext cx="1481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20942" y="5063627"/>
            <a:ext cx="1897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84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lide19-0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8755"/>
            <a:ext cx="8229600" cy="1143000"/>
          </a:xfrm>
        </p:spPr>
        <p:txBody>
          <a:bodyPr>
            <a:normAutofit/>
          </a:bodyPr>
          <a:lstStyle/>
          <a:p>
            <a:r>
              <a:rPr lang="es-MX" sz="4000" dirty="0" smtClean="0">
                <a:solidFill>
                  <a:srgbClr val="207F6F"/>
                </a:solidFill>
              </a:rPr>
              <a:t>DECENT AND SAFE PRISONS </a:t>
            </a:r>
            <a:endParaRPr lang="en-US" sz="4000" dirty="0">
              <a:solidFill>
                <a:srgbClr val="207F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881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slide06-0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681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slide08-0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-212725"/>
            <a:ext cx="8229600" cy="1143000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rgbClr val="207F6F"/>
                </a:solidFill>
              </a:rPr>
              <a:t>TRUST</a:t>
            </a:r>
            <a:endParaRPr lang="en-US" dirty="0">
              <a:solidFill>
                <a:srgbClr val="207F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567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ORTADA-0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632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slide03-0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127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lide04-0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0562"/>
          </a:xfrm>
        </p:spPr>
        <p:txBody>
          <a:bodyPr>
            <a:normAutofit fontScale="90000"/>
          </a:bodyPr>
          <a:lstStyle/>
          <a:p>
            <a:r>
              <a:rPr lang="es-ES_tradnl" dirty="0" smtClean="0">
                <a:solidFill>
                  <a:srgbClr val="207F6F"/>
                </a:solidFill>
              </a:rPr>
              <a:t>HOMICIDE RATES</a:t>
            </a:r>
            <a:endParaRPr lang="en-US" dirty="0">
              <a:solidFill>
                <a:srgbClr val="207F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609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slide10-0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616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slide12-0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-22860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solidFill>
                  <a:srgbClr val="207F6F"/>
                </a:solidFill>
              </a:rPr>
              <a:t>PERCENTAGE OF CRIMES REPORTED</a:t>
            </a:r>
            <a:endParaRPr lang="es-MX" dirty="0">
              <a:solidFill>
                <a:srgbClr val="207F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096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slide13-0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951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lide15-0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-267229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207F6F"/>
                </a:solidFill>
              </a:rPr>
              <a:t>FAIR TREATMENT OF VICTIMS</a:t>
            </a:r>
            <a:endParaRPr lang="es-MX" sz="4000" dirty="0">
              <a:solidFill>
                <a:srgbClr val="207F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299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slide16-0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955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slide17-0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3606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</TotalTime>
  <Words>16</Words>
  <Application>Microsoft Macintosh PowerPoint</Application>
  <PresentationFormat>On-screen Show (4:3)</PresentationFormat>
  <Paragraphs>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Tema de Office</vt:lpstr>
      <vt:lpstr>PowerPoint Presentation</vt:lpstr>
      <vt:lpstr>PowerPoint Presentation</vt:lpstr>
      <vt:lpstr>HOMICIDE RATES</vt:lpstr>
      <vt:lpstr>PowerPoint Presentation</vt:lpstr>
      <vt:lpstr>PERCENTAGE OF CRIMES REPORTED</vt:lpstr>
      <vt:lpstr>PowerPoint Presentation</vt:lpstr>
      <vt:lpstr>FAIR TREATMENT OF VICTIMS</vt:lpstr>
      <vt:lpstr>PowerPoint Presentation</vt:lpstr>
      <vt:lpstr>PowerPoint Presentation</vt:lpstr>
      <vt:lpstr>DECENT AND SAFE PRISONS </vt:lpstr>
      <vt:lpstr>PowerPoint Presentation</vt:lpstr>
      <vt:lpstr>TRUST</vt:lpstr>
      <vt:lpstr>PowerPoint Presentation</vt:lpstr>
    </vt:vector>
  </TitlesOfParts>
  <Company>UC 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Justicia a la medida</dc:title>
  <dc:creator>Layda Negrete</dc:creator>
  <cp:lastModifiedBy>Layda Negrete</cp:lastModifiedBy>
  <cp:revision>50</cp:revision>
  <dcterms:created xsi:type="dcterms:W3CDTF">2016-06-14T15:17:26Z</dcterms:created>
  <dcterms:modified xsi:type="dcterms:W3CDTF">2016-07-25T02:58:57Z</dcterms:modified>
</cp:coreProperties>
</file>