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78" r:id="rId3"/>
    <p:sldId id="264" r:id="rId4"/>
    <p:sldId id="281" r:id="rId5"/>
    <p:sldId id="280" r:id="rId6"/>
    <p:sldId id="282" r:id="rId7"/>
    <p:sldId id="277" r:id="rId8"/>
    <p:sldId id="283" r:id="rId9"/>
    <p:sldId id="284" r:id="rId10"/>
    <p:sldId id="285" r:id="rId11"/>
    <p:sldId id="279" r:id="rId12"/>
    <p:sldId id="275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4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9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9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3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6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4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1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9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9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9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2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hyperlink" Target="https://www.youtube.com/watch?v=jZYkB8cY_zw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ORTADA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53000" y="3513667"/>
            <a:ext cx="148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20942" y="5063627"/>
            <a:ext cx="189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4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lide19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8755"/>
            <a:ext cx="8229600" cy="1143000"/>
          </a:xfrm>
        </p:spPr>
        <p:txBody>
          <a:bodyPr>
            <a:normAutofit/>
          </a:bodyPr>
          <a:lstStyle/>
          <a:p>
            <a:r>
              <a:rPr lang="es-MX" sz="4000" dirty="0" smtClean="0">
                <a:solidFill>
                  <a:srgbClr val="207F6F"/>
                </a:solidFill>
              </a:rPr>
              <a:t>DECENT AND SAFE PRISONS </a:t>
            </a:r>
            <a:endParaRPr lang="en-US" sz="4000" dirty="0">
              <a:solidFill>
                <a:srgbClr val="207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88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slide06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81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slide08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212725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207F6F"/>
                </a:solidFill>
              </a:rPr>
              <a:t>TRUST</a:t>
            </a:r>
            <a:endParaRPr lang="en-US" dirty="0">
              <a:solidFill>
                <a:srgbClr val="207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6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ORTADA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3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slide03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2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lide04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0562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207F6F"/>
                </a:solidFill>
              </a:rPr>
              <a:t>HOMICIDE RATES</a:t>
            </a:r>
            <a:endParaRPr lang="en-US" dirty="0">
              <a:solidFill>
                <a:srgbClr val="207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0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slide10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61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slide12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2286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207F6F"/>
                </a:solidFill>
              </a:rPr>
              <a:t>PERCENTAGE OF CRIMES REPORTED</a:t>
            </a:r>
            <a:endParaRPr lang="es-MX" dirty="0">
              <a:solidFill>
                <a:srgbClr val="207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96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slide13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5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lide15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67229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207F6F"/>
                </a:solidFill>
              </a:rPr>
              <a:t>FAIR TREATMENT OF VICTIMS</a:t>
            </a:r>
            <a:endParaRPr lang="es-MX" sz="4000" dirty="0">
              <a:solidFill>
                <a:srgbClr val="207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299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slide16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55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slide17-0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60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16</Words>
  <Application>Microsoft Macintosh PowerPoint</Application>
  <PresentationFormat>On-screen Show (4:3)</PresentationFormat>
  <Paragraphs>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de Office</vt:lpstr>
      <vt:lpstr>PowerPoint Presentation</vt:lpstr>
      <vt:lpstr>PowerPoint Presentation</vt:lpstr>
      <vt:lpstr>HOMICIDE RATES</vt:lpstr>
      <vt:lpstr>PowerPoint Presentation</vt:lpstr>
      <vt:lpstr>PERCENTAGE OF CRIMES REPORTED</vt:lpstr>
      <vt:lpstr>PowerPoint Presentation</vt:lpstr>
      <vt:lpstr>FAIR TREATMENT OF VICTIMS</vt:lpstr>
      <vt:lpstr>PowerPoint Presentation</vt:lpstr>
      <vt:lpstr>PowerPoint Presentation</vt:lpstr>
      <vt:lpstr>DECENT AND SAFE PRISONS </vt:lpstr>
      <vt:lpstr>PowerPoint Presentation</vt:lpstr>
      <vt:lpstr>TRUST</vt:lpstr>
      <vt:lpstr>PowerPoint Presentation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Justicia a la medida</dc:title>
  <dc:creator>Layda Negrete</dc:creator>
  <cp:lastModifiedBy>Layda Negrete</cp:lastModifiedBy>
  <cp:revision>50</cp:revision>
  <dcterms:created xsi:type="dcterms:W3CDTF">2016-06-14T15:17:26Z</dcterms:created>
  <dcterms:modified xsi:type="dcterms:W3CDTF">2016-07-25T02:58:57Z</dcterms:modified>
</cp:coreProperties>
</file>