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3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02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7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9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21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98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3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53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86CC-477E-4593-9483-1923F8DA4CA7}" type="datetimeFigureOut">
              <a:rPr lang="de-DE" smtClean="0"/>
              <a:pPr/>
              <a:t>17.09.2015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24A9-D94D-4928-953B-08DEFF1E40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1AE50-9D94-4FD4-9DE2-AA5E6C9A5C1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580148" cy="647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1AE50-9D94-4FD4-9DE2-AA5E6C9A5C1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" y="-315416"/>
            <a:ext cx="6555535" cy="7866640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5715008" y="71414"/>
            <a:ext cx="342899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Scenario 1: </a:t>
            </a:r>
            <a:r>
              <a:rPr lang="de-DE" dirty="0" err="1" smtClean="0"/>
              <a:t>Shared</a:t>
            </a:r>
            <a:r>
              <a:rPr lang="de-DE" dirty="0" smtClean="0"/>
              <a:t> Home</a:t>
            </a:r>
          </a:p>
          <a:p>
            <a:r>
              <a:rPr lang="de-DE" sz="2000" i="1" dirty="0" smtClean="0"/>
              <a:t>Stagnation First</a:t>
            </a:r>
            <a:r>
              <a:rPr lang="de-DE" sz="2000" dirty="0" smtClean="0"/>
              <a:t>: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breakthrough</a:t>
            </a:r>
            <a:r>
              <a:rPr lang="de-DE" sz="2000" dirty="0" smtClean="0"/>
              <a:t> in mutual </a:t>
            </a:r>
            <a:r>
              <a:rPr lang="de-DE" sz="2000" dirty="0" err="1" smtClean="0"/>
              <a:t>relations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either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EU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mid-2020s</a:t>
            </a:r>
          </a:p>
          <a:p>
            <a:r>
              <a:rPr lang="de-DE" sz="2000" i="1" dirty="0" err="1" smtClean="0"/>
              <a:t>Realism</a:t>
            </a:r>
            <a:r>
              <a:rPr lang="de-DE" sz="2000" i="1" dirty="0" smtClean="0"/>
              <a:t> Returns</a:t>
            </a:r>
            <a:r>
              <a:rPr lang="de-DE" sz="2000" dirty="0" smtClean="0"/>
              <a:t>: After a lost </a:t>
            </a:r>
            <a:r>
              <a:rPr lang="de-DE" sz="2000" dirty="0" err="1" smtClean="0"/>
              <a:t>decade</a:t>
            </a:r>
            <a:r>
              <a:rPr lang="de-DE" sz="2000" dirty="0" smtClean="0"/>
              <a:t>, </a:t>
            </a:r>
            <a:r>
              <a:rPr lang="de-DE" sz="2000" dirty="0" err="1" smtClean="0"/>
              <a:t>Russian</a:t>
            </a:r>
            <a:r>
              <a:rPr lang="de-DE" sz="2000" dirty="0" smtClean="0"/>
              <a:t> </a:t>
            </a:r>
            <a:r>
              <a:rPr lang="de-DE" sz="2000" dirty="0" err="1" smtClean="0"/>
              <a:t>elites</a:t>
            </a:r>
            <a:r>
              <a:rPr lang="de-DE" sz="2000" dirty="0" smtClean="0"/>
              <a:t> </a:t>
            </a:r>
            <a:r>
              <a:rPr lang="de-DE" sz="2000" dirty="0" err="1" smtClean="0"/>
              <a:t>initiate</a:t>
            </a:r>
            <a:r>
              <a:rPr lang="de-DE" sz="2000" dirty="0" smtClean="0"/>
              <a:t> </a:t>
            </a:r>
            <a:r>
              <a:rPr lang="de-DE" sz="2000" dirty="0" err="1" smtClean="0"/>
              <a:t>reforms</a:t>
            </a:r>
            <a:r>
              <a:rPr lang="de-DE" sz="2000" dirty="0" smtClean="0"/>
              <a:t>, </a:t>
            </a:r>
            <a:r>
              <a:rPr lang="de-DE" sz="2000" dirty="0" err="1" smtClean="0"/>
              <a:t>whilst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EU </a:t>
            </a:r>
            <a:r>
              <a:rPr lang="de-DE" sz="2000" dirty="0" err="1" smtClean="0"/>
              <a:t>is</a:t>
            </a:r>
            <a:r>
              <a:rPr lang="de-DE" sz="2000" dirty="0" smtClean="0"/>
              <a:t> happy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re-engage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Moscow</a:t>
            </a:r>
            <a:endParaRPr lang="de-DE" sz="2000" dirty="0" smtClean="0"/>
          </a:p>
          <a:p>
            <a:r>
              <a:rPr lang="de-DE" sz="2000" i="1" dirty="0" err="1" smtClean="0"/>
              <a:t>Pragmatism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Prevails</a:t>
            </a:r>
            <a:r>
              <a:rPr lang="de-DE" sz="2000" dirty="0" smtClean="0"/>
              <a:t>: </a:t>
            </a:r>
            <a:r>
              <a:rPr lang="de-DE" sz="2000" dirty="0" err="1" smtClean="0"/>
              <a:t>By</a:t>
            </a:r>
            <a:r>
              <a:rPr lang="de-DE" sz="2000" dirty="0" smtClean="0"/>
              <a:t> 2030, </a:t>
            </a:r>
            <a:r>
              <a:rPr lang="de-DE" sz="2000" dirty="0" err="1" smtClean="0"/>
              <a:t>the</a:t>
            </a:r>
            <a:r>
              <a:rPr lang="de-DE" sz="2000" dirty="0" smtClean="0"/>
              <a:t> EU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focus</a:t>
            </a:r>
            <a:r>
              <a:rPr lang="de-DE" sz="2000" dirty="0" smtClean="0"/>
              <a:t> on </a:t>
            </a:r>
            <a:r>
              <a:rPr lang="de-DE" sz="2000" dirty="0" err="1" smtClean="0"/>
              <a:t>shared</a:t>
            </a:r>
            <a:r>
              <a:rPr lang="de-DE" sz="2000" dirty="0" smtClean="0"/>
              <a:t> </a:t>
            </a:r>
            <a:r>
              <a:rPr lang="de-DE" sz="2000" dirty="0" err="1" smtClean="0"/>
              <a:t>interests</a:t>
            </a:r>
            <a:r>
              <a:rPr lang="de-DE" sz="2000" dirty="0" smtClean="0"/>
              <a:t>. </a:t>
            </a:r>
            <a:r>
              <a:rPr lang="de-DE" sz="2000" dirty="0" err="1" smtClean="0"/>
              <a:t>EaP</a:t>
            </a:r>
            <a:r>
              <a:rPr lang="de-DE" sz="2000" dirty="0" smtClean="0"/>
              <a:t> countries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longer</a:t>
            </a:r>
            <a:r>
              <a:rPr lang="de-DE" sz="2000" dirty="0" smtClean="0"/>
              <a:t> </a:t>
            </a:r>
            <a:r>
              <a:rPr lang="de-DE" sz="2000" dirty="0" err="1" smtClean="0"/>
              <a:t>forced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take</a:t>
            </a:r>
            <a:r>
              <a:rPr lang="de-DE" sz="2000" dirty="0" smtClean="0"/>
              <a:t> a </a:t>
            </a:r>
            <a:r>
              <a:rPr lang="de-DE" sz="2000" dirty="0" err="1" smtClean="0"/>
              <a:t>decision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r>
              <a:rPr lang="de-DE" sz="2000" dirty="0" smtClean="0"/>
              <a:t> </a:t>
            </a:r>
            <a:r>
              <a:rPr lang="de-DE" sz="2000" dirty="0" err="1" smtClean="0"/>
              <a:t>side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616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1AE50-9D94-4FD4-9DE2-AA5E6C9A5C1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9659" cy="6858000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929322" y="142852"/>
            <a:ext cx="3179183" cy="623731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Scenario 2: Common Home</a:t>
            </a:r>
          </a:p>
          <a:p>
            <a:r>
              <a:rPr lang="de-DE" sz="2000" i="1" dirty="0" err="1" smtClean="0"/>
              <a:t>Transformed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Russia</a:t>
            </a:r>
            <a:r>
              <a:rPr lang="de-DE" sz="2000" dirty="0" smtClean="0"/>
              <a:t>: </a:t>
            </a:r>
            <a:r>
              <a:rPr lang="de-DE" sz="2000" dirty="0" err="1" smtClean="0"/>
              <a:t>Economic</a:t>
            </a:r>
            <a:r>
              <a:rPr lang="de-DE" sz="2000" dirty="0" smtClean="0"/>
              <a:t> </a:t>
            </a:r>
            <a:r>
              <a:rPr lang="de-DE" sz="2000" dirty="0" err="1" smtClean="0"/>
              <a:t>downturn</a:t>
            </a:r>
            <a:r>
              <a:rPr lang="de-DE" sz="2000" dirty="0" smtClean="0"/>
              <a:t> </a:t>
            </a:r>
            <a:r>
              <a:rPr lang="de-DE" sz="2000" dirty="0" err="1" smtClean="0"/>
              <a:t>leads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reforms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improved</a:t>
            </a:r>
            <a:r>
              <a:rPr lang="de-DE" sz="2000" dirty="0" smtClean="0"/>
              <a:t> EU-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relations</a:t>
            </a:r>
            <a:endParaRPr lang="de-DE" sz="2000" dirty="0" smtClean="0"/>
          </a:p>
          <a:p>
            <a:r>
              <a:rPr lang="de-DE" sz="2000" i="1" dirty="0" err="1" smtClean="0"/>
              <a:t>Depoliticised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Energy</a:t>
            </a:r>
            <a:r>
              <a:rPr lang="de-DE" sz="2000" dirty="0" smtClean="0"/>
              <a:t>: </a:t>
            </a:r>
            <a:r>
              <a:rPr lang="de-DE" sz="2000" dirty="0" err="1" smtClean="0"/>
              <a:t>Decreasing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oil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gas </a:t>
            </a:r>
            <a:r>
              <a:rPr lang="de-DE" sz="2000" dirty="0" err="1" smtClean="0"/>
              <a:t>reduces</a:t>
            </a:r>
            <a:r>
              <a:rPr lang="de-DE" sz="2000" dirty="0" smtClean="0"/>
              <a:t> </a:t>
            </a:r>
            <a:r>
              <a:rPr lang="de-DE" sz="2000" dirty="0" err="1" smtClean="0"/>
              <a:t>conflict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endParaRPr lang="de-DE" sz="2000" dirty="0" smtClean="0"/>
          </a:p>
          <a:p>
            <a:r>
              <a:rPr lang="de-DE" sz="2000" i="1" dirty="0" smtClean="0"/>
              <a:t>Common </a:t>
            </a:r>
            <a:r>
              <a:rPr lang="de-DE" sz="2000" i="1" dirty="0" err="1" smtClean="0"/>
              <a:t>Interests</a:t>
            </a:r>
            <a:r>
              <a:rPr lang="de-DE" sz="2000" dirty="0" smtClean="0"/>
              <a:t>: As </a:t>
            </a:r>
            <a:r>
              <a:rPr lang="de-DE" sz="2000" dirty="0" err="1" smtClean="0"/>
              <a:t>new</a:t>
            </a:r>
            <a:r>
              <a:rPr lang="de-DE" sz="2000" dirty="0" smtClean="0"/>
              <a:t> global </a:t>
            </a:r>
            <a:r>
              <a:rPr lang="de-DE" sz="2000" dirty="0" err="1" smtClean="0"/>
              <a:t>powers</a:t>
            </a:r>
            <a:r>
              <a:rPr lang="de-DE" sz="2000" dirty="0" smtClean="0"/>
              <a:t> </a:t>
            </a:r>
            <a:r>
              <a:rPr lang="de-DE" sz="2000" dirty="0" err="1" smtClean="0"/>
              <a:t>rise</a:t>
            </a:r>
            <a:r>
              <a:rPr lang="de-DE" sz="2000" dirty="0" smtClean="0"/>
              <a:t>, 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EU </a:t>
            </a:r>
            <a:r>
              <a:rPr lang="de-DE" sz="2000" dirty="0" err="1" smtClean="0"/>
              <a:t>join</a:t>
            </a:r>
            <a:r>
              <a:rPr lang="de-DE" sz="2000" dirty="0" smtClean="0"/>
              <a:t> </a:t>
            </a:r>
            <a:r>
              <a:rPr lang="de-DE" sz="2000" dirty="0" err="1" smtClean="0"/>
              <a:t>forces</a:t>
            </a:r>
            <a:endParaRPr lang="de-DE" sz="2000" dirty="0" smtClean="0"/>
          </a:p>
          <a:p>
            <a:endParaRPr lang="de-DE" sz="20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4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1AE50-9D94-4FD4-9DE2-AA5E6C9A5C1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2000240"/>
            <a:ext cx="9649072" cy="5107576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1158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Scenario 3: </a:t>
            </a:r>
            <a:r>
              <a:rPr lang="de-DE" dirty="0" err="1" smtClean="0"/>
              <a:t>Broken</a:t>
            </a:r>
            <a:r>
              <a:rPr lang="de-DE" dirty="0" smtClean="0"/>
              <a:t> Home</a:t>
            </a:r>
          </a:p>
          <a:p>
            <a:r>
              <a:rPr lang="de-DE" sz="2000" i="1" dirty="0" err="1" smtClean="0"/>
              <a:t>Protracted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Conflict</a:t>
            </a:r>
            <a:r>
              <a:rPr lang="de-DE" sz="2000" dirty="0" smtClean="0"/>
              <a:t>: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solution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Ukraine </a:t>
            </a:r>
            <a:r>
              <a:rPr lang="de-DE" sz="2000" dirty="0" err="1" smtClean="0"/>
              <a:t>crisis</a:t>
            </a:r>
            <a:r>
              <a:rPr lang="de-DE" sz="2000" dirty="0" smtClean="0"/>
              <a:t>, </a:t>
            </a:r>
            <a:r>
              <a:rPr lang="de-DE" sz="2000" dirty="0" err="1" smtClean="0"/>
              <a:t>conflict</a:t>
            </a:r>
            <a:r>
              <a:rPr lang="de-DE" sz="2000" dirty="0" smtClean="0"/>
              <a:t> </a:t>
            </a:r>
            <a:r>
              <a:rPr lang="de-DE" sz="2000" dirty="0" err="1" smtClean="0"/>
              <a:t>lasts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2030</a:t>
            </a:r>
          </a:p>
          <a:p>
            <a:r>
              <a:rPr lang="de-DE" sz="2000" i="1" dirty="0" smtClean="0"/>
              <a:t>Interdependance </a:t>
            </a:r>
            <a:r>
              <a:rPr lang="de-DE" sz="2000" i="1" dirty="0" err="1" smtClean="0"/>
              <a:t>Unwound</a:t>
            </a:r>
            <a:r>
              <a:rPr lang="de-DE" sz="2000" dirty="0" smtClean="0"/>
              <a:t>: Relative </a:t>
            </a:r>
            <a:r>
              <a:rPr lang="de-DE" sz="2000" dirty="0" err="1" smtClean="0"/>
              <a:t>success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authoritarian</a:t>
            </a:r>
            <a:r>
              <a:rPr lang="de-DE" sz="2000" dirty="0" smtClean="0"/>
              <a:t> </a:t>
            </a:r>
            <a:r>
              <a:rPr lang="de-DE" sz="2000" dirty="0" err="1" smtClean="0"/>
              <a:t>modernisation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transition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EU: </a:t>
            </a:r>
            <a:r>
              <a:rPr lang="de-DE" sz="2000" dirty="0" err="1" smtClean="0"/>
              <a:t>both</a:t>
            </a:r>
            <a:r>
              <a:rPr lang="de-DE" sz="2000" dirty="0" smtClean="0"/>
              <a:t> </a:t>
            </a:r>
            <a:r>
              <a:rPr lang="de-DE" sz="2000" dirty="0" err="1" smtClean="0"/>
              <a:t>sides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 </a:t>
            </a:r>
            <a:r>
              <a:rPr lang="de-DE" sz="2000" dirty="0" err="1" smtClean="0"/>
              <a:t>act</a:t>
            </a:r>
            <a:r>
              <a:rPr lang="de-DE" sz="2000" dirty="0" smtClean="0"/>
              <a:t> </a:t>
            </a:r>
            <a:r>
              <a:rPr lang="de-DE" sz="2000" dirty="0" err="1" smtClean="0"/>
              <a:t>independently</a:t>
            </a:r>
            <a:endParaRPr lang="de-DE" sz="2000" dirty="0" smtClean="0"/>
          </a:p>
          <a:p>
            <a:r>
              <a:rPr lang="de-DE" sz="2000" i="1" dirty="0" err="1" smtClean="0"/>
              <a:t>Unstable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Neighbourhood</a:t>
            </a:r>
            <a:r>
              <a:rPr lang="de-DE" sz="2000" dirty="0" smtClean="0"/>
              <a:t>: The </a:t>
            </a:r>
            <a:r>
              <a:rPr lang="de-DE" sz="2000" dirty="0" err="1" smtClean="0"/>
              <a:t>EaP</a:t>
            </a:r>
            <a:r>
              <a:rPr lang="de-DE" sz="2000" dirty="0" smtClean="0"/>
              <a:t> countries </a:t>
            </a:r>
            <a:r>
              <a:rPr lang="de-DE" sz="2000" dirty="0" err="1" smtClean="0"/>
              <a:t>remain</a:t>
            </a:r>
            <a:r>
              <a:rPr lang="de-DE" sz="2000" dirty="0" smtClean="0"/>
              <a:t> </a:t>
            </a:r>
            <a:r>
              <a:rPr lang="de-DE" sz="2000" dirty="0" err="1" smtClean="0"/>
              <a:t>objects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competition</a:t>
            </a:r>
            <a:r>
              <a:rPr lang="de-DE" sz="2000" dirty="0" smtClean="0"/>
              <a:t>: A </a:t>
            </a:r>
            <a:r>
              <a:rPr lang="de-DE" sz="2000" dirty="0" err="1" smtClean="0"/>
              <a:t>zone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instability</a:t>
            </a:r>
            <a:r>
              <a:rPr lang="de-DE" sz="2000" dirty="0" smtClean="0"/>
              <a:t> in Europe.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555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1AE50-9D94-4FD4-9DE2-AA5E6C9A5C1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22" y="0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5891545" y="142852"/>
            <a:ext cx="3252455" cy="695580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Scenario 4:    </a:t>
            </a:r>
            <a:br>
              <a:rPr lang="de-DE" dirty="0" smtClean="0"/>
            </a:br>
            <a:r>
              <a:rPr lang="de-DE" dirty="0" smtClean="0"/>
              <a:t>   </a:t>
            </a:r>
            <a:r>
              <a:rPr lang="de-DE" dirty="0" err="1" smtClean="0"/>
              <a:t>Divided</a:t>
            </a:r>
            <a:r>
              <a:rPr lang="de-DE" dirty="0" smtClean="0"/>
              <a:t> Home</a:t>
            </a:r>
          </a:p>
          <a:p>
            <a:r>
              <a:rPr lang="de-DE" sz="2000" i="1" dirty="0" err="1" smtClean="0"/>
              <a:t>Cold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Peace</a:t>
            </a:r>
            <a:r>
              <a:rPr lang="de-DE" sz="2000" dirty="0" smtClean="0"/>
              <a:t>: EU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Russia</a:t>
            </a:r>
            <a:r>
              <a:rPr lang="de-DE" sz="2000" dirty="0" smtClean="0"/>
              <a:t> </a:t>
            </a:r>
            <a:r>
              <a:rPr lang="de-DE" sz="2000" dirty="0" err="1" smtClean="0"/>
              <a:t>locked</a:t>
            </a:r>
            <a:r>
              <a:rPr lang="de-DE" sz="2000" dirty="0" smtClean="0"/>
              <a:t> in </a:t>
            </a:r>
            <a:r>
              <a:rPr lang="de-DE" sz="2000" dirty="0" err="1" smtClean="0"/>
              <a:t>stalemate</a:t>
            </a:r>
            <a:r>
              <a:rPr lang="de-DE" sz="2000" dirty="0" smtClean="0"/>
              <a:t>: Interdependance </a:t>
            </a:r>
            <a:r>
              <a:rPr lang="de-DE" sz="2000" dirty="0" err="1" smtClean="0"/>
              <a:t>hinders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deterioration</a:t>
            </a:r>
            <a:r>
              <a:rPr lang="de-DE" sz="2000" dirty="0" smtClean="0"/>
              <a:t>, but </a:t>
            </a:r>
            <a:r>
              <a:rPr lang="de-DE" sz="2000" dirty="0" err="1" smtClean="0"/>
              <a:t>improvements</a:t>
            </a:r>
            <a:r>
              <a:rPr lang="de-DE" sz="2000" dirty="0" smtClean="0"/>
              <a:t> </a:t>
            </a:r>
            <a:r>
              <a:rPr lang="de-DE" sz="2000" dirty="0" err="1" smtClean="0"/>
              <a:t>seem</a:t>
            </a:r>
            <a:r>
              <a:rPr lang="de-DE" sz="2000" dirty="0" smtClean="0"/>
              <a:t> </a:t>
            </a:r>
            <a:r>
              <a:rPr lang="de-DE" sz="2000" dirty="0" err="1" smtClean="0"/>
              <a:t>impossible</a:t>
            </a:r>
            <a:r>
              <a:rPr lang="de-DE" sz="2000" dirty="0" smtClean="0"/>
              <a:t> due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value</a:t>
            </a:r>
            <a:r>
              <a:rPr lang="de-DE" sz="2000" dirty="0" smtClean="0"/>
              <a:t> </a:t>
            </a:r>
            <a:r>
              <a:rPr lang="de-DE" sz="2000" dirty="0" err="1" smtClean="0"/>
              <a:t>divide</a:t>
            </a:r>
            <a:r>
              <a:rPr lang="de-DE" sz="2000" dirty="0" smtClean="0"/>
              <a:t>.</a:t>
            </a:r>
            <a:endParaRPr lang="de-DE" sz="2000" dirty="0" smtClean="0"/>
          </a:p>
          <a:p>
            <a:r>
              <a:rPr lang="de-DE" sz="2000" i="1" dirty="0" err="1" smtClean="0"/>
              <a:t>Contested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Neighbourhood</a:t>
            </a:r>
            <a:r>
              <a:rPr lang="de-DE" sz="2000" dirty="0" smtClean="0"/>
              <a:t>: </a:t>
            </a:r>
            <a:r>
              <a:rPr lang="de-DE" sz="2000" dirty="0" err="1" smtClean="0"/>
              <a:t>EaP</a:t>
            </a:r>
            <a:r>
              <a:rPr lang="de-DE" sz="2000" dirty="0" smtClean="0"/>
              <a:t> countries </a:t>
            </a:r>
            <a:r>
              <a:rPr lang="de-DE" sz="2000" dirty="0" err="1" smtClean="0"/>
              <a:t>falter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East </a:t>
            </a:r>
            <a:r>
              <a:rPr lang="de-DE" sz="2000" dirty="0" err="1" smtClean="0"/>
              <a:t>and</a:t>
            </a:r>
            <a:r>
              <a:rPr lang="de-DE" sz="2000" dirty="0" smtClean="0"/>
              <a:t> West.</a:t>
            </a:r>
          </a:p>
          <a:p>
            <a:r>
              <a:rPr lang="de-DE" sz="2000" i="1" dirty="0" err="1" smtClean="0"/>
              <a:t>Lacking</a:t>
            </a:r>
            <a:r>
              <a:rPr lang="de-DE" sz="2000" i="1" dirty="0" smtClean="0"/>
              <a:t> Transformation</a:t>
            </a:r>
            <a:r>
              <a:rPr lang="de-DE" sz="2000" dirty="0" smtClean="0"/>
              <a:t>: Europe </a:t>
            </a:r>
            <a:r>
              <a:rPr lang="de-DE" sz="2000" dirty="0" err="1" smtClean="0"/>
              <a:t>as</a:t>
            </a:r>
            <a:r>
              <a:rPr lang="de-DE" sz="2000" dirty="0" smtClean="0"/>
              <a:t> a </a:t>
            </a:r>
            <a:r>
              <a:rPr lang="de-DE" sz="2000" dirty="0" err="1" smtClean="0"/>
              <a:t>whole</a:t>
            </a:r>
            <a:r>
              <a:rPr lang="de-DE" sz="2000" dirty="0" smtClean="0"/>
              <a:t> loses </a:t>
            </a:r>
            <a:r>
              <a:rPr lang="de-DE" sz="2000" dirty="0" err="1" smtClean="0"/>
              <a:t>touch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global power </a:t>
            </a:r>
            <a:r>
              <a:rPr lang="de-DE" sz="2000" dirty="0" err="1" smtClean="0"/>
              <a:t>centres</a:t>
            </a:r>
            <a:r>
              <a:rPr lang="de-DE" sz="2000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Bildschirmpräsentation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Friedrich Ebert Stiftung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hettf</dc:creator>
  <cp:lastModifiedBy>hettf</cp:lastModifiedBy>
  <cp:revision>7</cp:revision>
  <dcterms:created xsi:type="dcterms:W3CDTF">2015-02-19T13:35:59Z</dcterms:created>
  <dcterms:modified xsi:type="dcterms:W3CDTF">2015-09-17T08:56:52Z</dcterms:modified>
</cp:coreProperties>
</file>