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3"/>
  </p:notesMasterIdLst>
  <p:sldIdLst>
    <p:sldId id="269" r:id="rId4"/>
    <p:sldId id="308" r:id="rId5"/>
    <p:sldId id="271" r:id="rId6"/>
    <p:sldId id="277" r:id="rId7"/>
    <p:sldId id="300" r:id="rId8"/>
    <p:sldId id="281" r:id="rId9"/>
    <p:sldId id="301" r:id="rId10"/>
    <p:sldId id="282" r:id="rId11"/>
    <p:sldId id="284" r:id="rId12"/>
    <p:sldId id="270" r:id="rId13"/>
    <p:sldId id="304" r:id="rId14"/>
    <p:sldId id="305" r:id="rId15"/>
    <p:sldId id="285" r:id="rId16"/>
    <p:sldId id="307" r:id="rId17"/>
    <p:sldId id="286" r:id="rId18"/>
    <p:sldId id="306" r:id="rId19"/>
    <p:sldId id="302" r:id="rId20"/>
    <p:sldId id="309" r:id="rId21"/>
    <p:sldId id="28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>
      <p:cViewPr varScale="1">
        <p:scale>
          <a:sx n="89" d="100"/>
          <a:sy n="89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C402-8D83-42CA-B53E-1C22C57A6D7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CC84-F22C-41D6-918C-62DA63F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748" y="664568"/>
            <a:ext cx="8382000" cy="5789277"/>
          </a:xfrm>
        </p:spPr>
        <p:txBody>
          <a:bodyPr/>
          <a:lstStyle/>
          <a:p>
            <a:pPr algn="ctr"/>
            <a:r>
              <a:rPr lang="es-UY" sz="5400" b="1" dirty="0" smtClean="0"/>
              <a:t/>
            </a:r>
            <a:br>
              <a:rPr lang="es-UY" sz="5400" b="1" dirty="0" smtClean="0"/>
            </a:br>
            <a:r>
              <a:rPr lang="es-UY" sz="5400" b="1" dirty="0" smtClean="0"/>
              <a:t>  </a:t>
            </a:r>
            <a:br>
              <a:rPr lang="es-UY" sz="5400" b="1" dirty="0" smtClean="0"/>
            </a:br>
            <a:r>
              <a:rPr lang="es-UY" sz="5400" b="1" dirty="0" smtClean="0"/>
              <a:t/>
            </a:r>
            <a:br>
              <a:rPr lang="es-UY" sz="5400" b="1" dirty="0" smtClean="0"/>
            </a:br>
            <a:r>
              <a:rPr lang="es-UY" sz="5400" b="1" dirty="0" err="1" smtClean="0"/>
              <a:t>Giving</a:t>
            </a:r>
            <a:r>
              <a:rPr lang="es-UY" sz="5400" b="1" dirty="0" smtClean="0"/>
              <a:t> </a:t>
            </a:r>
            <a:r>
              <a:rPr lang="es-UY" sz="5400" b="1" dirty="0" err="1" smtClean="0"/>
              <a:t>Value</a:t>
            </a:r>
            <a:r>
              <a:rPr lang="es-UY" sz="5400" b="1" dirty="0" smtClean="0"/>
              <a:t> to </a:t>
            </a:r>
            <a:r>
              <a:rPr lang="es-UY" sz="5400" b="1" dirty="0" err="1" smtClean="0"/>
              <a:t>Our</a:t>
            </a:r>
            <a:r>
              <a:rPr lang="es-UY" sz="5400" b="1" dirty="0" smtClean="0"/>
              <a:t> </a:t>
            </a:r>
            <a:r>
              <a:rPr lang="es-UY" sz="5400" b="1" dirty="0" err="1" smtClean="0"/>
              <a:t>Society</a:t>
            </a:r>
            <a:r>
              <a:rPr lang="es-UY" sz="5400" b="1" dirty="0" smtClean="0"/>
              <a:t/>
            </a:r>
            <a:br>
              <a:rPr lang="es-UY" sz="5400" b="1" dirty="0" smtClean="0"/>
            </a:br>
            <a:r>
              <a:rPr lang="es-UY" sz="5400" b="1" dirty="0"/>
              <a:t/>
            </a:r>
            <a:br>
              <a:rPr lang="es-UY" sz="5400" b="1" dirty="0"/>
            </a:br>
            <a:r>
              <a:rPr lang="es-UY" sz="5400" b="1" dirty="0" smtClean="0"/>
              <a:t/>
            </a:r>
            <a:br>
              <a:rPr lang="es-UY" sz="5400" b="1" dirty="0" smtClean="0"/>
            </a:br>
            <a:r>
              <a:rPr lang="es-UY" sz="5400" b="1" dirty="0"/>
              <a:t/>
            </a:r>
            <a:br>
              <a:rPr lang="es-UY" sz="5400" b="1" dirty="0"/>
            </a:br>
            <a:r>
              <a:rPr lang="es-UY" sz="4000" b="1" dirty="0" smtClean="0"/>
              <a:t>Gabriel Rozman</a:t>
            </a:r>
            <a:endParaRPr lang="es-UY" sz="4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08" y="1268760"/>
            <a:ext cx="4320480" cy="8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PROGRAMS</a:t>
            </a:r>
            <a:endParaRPr lang="es-ES" b="1" dirty="0">
              <a:effectLst/>
            </a:endParaRPr>
          </a:p>
        </p:txBody>
      </p:sp>
      <p:sp>
        <p:nvSpPr>
          <p:cNvPr id="5" name="1 Rectángulo redondeado"/>
          <p:cNvSpPr/>
          <p:nvPr/>
        </p:nvSpPr>
        <p:spPr>
          <a:xfrm>
            <a:off x="751371" y="1030812"/>
            <a:ext cx="1952625" cy="81401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UY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XENIORS </a:t>
            </a:r>
            <a:r>
              <a:rPr lang="es-UY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EMPRENDE</a:t>
            </a:r>
            <a:endParaRPr lang="es-UY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5 Rectángulo redondeado"/>
          <p:cNvSpPr/>
          <p:nvPr/>
        </p:nvSpPr>
        <p:spPr>
          <a:xfrm>
            <a:off x="258566" y="1980652"/>
            <a:ext cx="2808312" cy="4802611"/>
          </a:xfrm>
          <a:prstGeom prst="round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CALLS </a:t>
            </a:r>
            <a:r>
              <a:rPr lang="es-UY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UY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UY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</a:t>
            </a:r>
            <a:r>
              <a:rPr lang="es-UY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endParaRPr lang="es-UY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TO SENIOR ENTREPRENEURS: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&amp; TRAININGS: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programs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 in Israel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conferences, </a:t>
            </a:r>
            <a:r>
              <a:rPr lang="en-US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JCI Event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Event, etc.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 Rectángulo redondeado"/>
          <p:cNvSpPr/>
          <p:nvPr/>
        </p:nvSpPr>
        <p:spPr>
          <a:xfrm>
            <a:off x="3595687" y="1030812"/>
            <a:ext cx="1952625" cy="81401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JOBS: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Labor Insertion 50+</a:t>
            </a:r>
            <a:endParaRPr lang="es-UY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1 Rectángulo redondeado"/>
          <p:cNvSpPr/>
          <p:nvPr/>
        </p:nvSpPr>
        <p:spPr>
          <a:xfrm>
            <a:off x="6440003" y="1030813"/>
            <a:ext cx="1952625" cy="8140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UY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INFOXENIORS: </a:t>
            </a:r>
            <a:r>
              <a:rPr lang="es-UY" sz="14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es-UY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4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s-UY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UY" sz="14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s-UY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50</a:t>
            </a:r>
            <a:r>
              <a:rPr lang="en-US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s-UY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5 Rectángulo redondeado"/>
          <p:cNvSpPr/>
          <p:nvPr/>
        </p:nvSpPr>
        <p:spPr>
          <a:xfrm>
            <a:off x="3185629" y="1980652"/>
            <a:ext cx="2808312" cy="4802611"/>
          </a:xfrm>
          <a:prstGeom prst="round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Y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TO JOB SEARCH: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UY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UY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lang="es-UY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endParaRPr lang="es-UY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</a:t>
            </a:r>
            <a:endParaRPr lang="es-UY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UY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FAIR FOR SENIORS: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Face-to-face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Platform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WITH OTHER INSTITUTIONS: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Chamber of Industry Workshops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INEFOP Workshops (MTSS)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Competencies 50+</a:t>
            </a: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5 Rectángulo redondeado"/>
          <p:cNvSpPr/>
          <p:nvPr/>
        </p:nvSpPr>
        <p:spPr>
          <a:xfrm>
            <a:off x="6047730" y="1980652"/>
            <a:ext cx="2808312" cy="4802611"/>
          </a:xfrm>
          <a:prstGeom prst="round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</a:t>
            </a:r>
            <a:r>
              <a:rPr lang="es-UY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Basic, advanced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Blogging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usage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  <a:endParaRPr lang="en-US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phones (Android, </a:t>
            </a:r>
            <a:r>
              <a:rPr lang="en-US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 Maker</a:t>
            </a:r>
            <a:endParaRPr lang="es-UY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University</a:t>
            </a:r>
            <a:r>
              <a:rPr lang="es-UY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Security</a:t>
            </a:r>
            <a:endParaRPr lang="en-US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and social network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eCommerce</a:t>
            </a: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Marketing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35" y="-12878"/>
            <a:ext cx="2401865" cy="1762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35" y="1555688"/>
            <a:ext cx="2401865" cy="175668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669925" y="44624"/>
            <a:ext cx="9169524" cy="1329595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WORKSHOPS AT </a:t>
            </a:r>
            <a:br>
              <a:rPr lang="es-ES" b="1" dirty="0" smtClean="0">
                <a:effectLst/>
              </a:rPr>
            </a:br>
            <a:r>
              <a:rPr lang="es-ES" b="1" dirty="0" smtClean="0">
                <a:effectLst/>
              </a:rPr>
              <a:t>XENIORS EMPRENDE  </a:t>
            </a:r>
            <a:endParaRPr lang="es-ES" b="1" dirty="0">
              <a:effectLst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-564296" y="1429065"/>
            <a:ext cx="7200800" cy="5269135"/>
          </a:xfrm>
        </p:spPr>
        <p:txBody>
          <a:bodyPr/>
          <a:lstStyle/>
          <a:p>
            <a:pPr marL="517525" lvl="1" indent="0">
              <a:buNone/>
            </a:pPr>
            <a:endParaRPr lang="es-ES" sz="2400" b="1" dirty="0" smtClean="0"/>
          </a:p>
          <a:p>
            <a:pPr lvl="2"/>
            <a:r>
              <a:rPr lang="es-ES" b="1" dirty="0" err="1" smtClean="0"/>
              <a:t>Innovation</a:t>
            </a:r>
            <a:r>
              <a:rPr lang="es-ES" b="1" dirty="0" smtClean="0"/>
              <a:t> </a:t>
            </a:r>
            <a:r>
              <a:rPr lang="es-ES" b="1" dirty="0" err="1" smtClean="0"/>
              <a:t>Techniques</a:t>
            </a:r>
            <a:endParaRPr lang="es-ES" b="1" dirty="0" smtClean="0"/>
          </a:p>
          <a:p>
            <a:pPr marL="914400" lvl="2" indent="0">
              <a:buNone/>
            </a:pPr>
            <a:endParaRPr lang="es-ES" sz="800" b="1" dirty="0" smtClean="0"/>
          </a:p>
          <a:p>
            <a:pPr lvl="2"/>
            <a:r>
              <a:rPr lang="es-ES" b="1" dirty="0" err="1" smtClean="0"/>
              <a:t>Strategies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entrepreneural</a:t>
            </a:r>
            <a:r>
              <a:rPr lang="es-ES" b="1" dirty="0" smtClean="0"/>
              <a:t> </a:t>
            </a:r>
            <a:r>
              <a:rPr lang="es-ES" b="1" dirty="0" err="1" smtClean="0"/>
              <a:t>success</a:t>
            </a:r>
            <a:endParaRPr lang="es-ES" b="1" dirty="0" smtClean="0"/>
          </a:p>
          <a:p>
            <a:pPr marL="914400" lvl="2" indent="0">
              <a:buNone/>
            </a:pPr>
            <a:endParaRPr lang="es-UY" sz="800" b="1" dirty="0"/>
          </a:p>
          <a:p>
            <a:pPr lvl="2"/>
            <a:r>
              <a:rPr lang="es-UY" b="1" dirty="0" smtClean="0"/>
              <a:t>Business </a:t>
            </a:r>
            <a:r>
              <a:rPr lang="es-UY" b="1" dirty="0" err="1" smtClean="0"/>
              <a:t>Model</a:t>
            </a:r>
            <a:endParaRPr lang="es-UY" b="1" dirty="0" smtClean="0"/>
          </a:p>
          <a:p>
            <a:pPr marL="914400" lvl="2" indent="0">
              <a:buNone/>
            </a:pPr>
            <a:endParaRPr lang="es-ES" sz="800" b="1" dirty="0" smtClean="0"/>
          </a:p>
          <a:p>
            <a:pPr lvl="2"/>
            <a:r>
              <a:rPr lang="es-ES" b="1" dirty="0" smtClean="0"/>
              <a:t>Marketing &amp; Sales</a:t>
            </a:r>
          </a:p>
          <a:p>
            <a:pPr marL="914400" lvl="2" indent="0">
              <a:buNone/>
            </a:pPr>
            <a:endParaRPr lang="es-ES" sz="800" b="1" dirty="0" smtClean="0"/>
          </a:p>
          <a:p>
            <a:pPr lvl="2"/>
            <a:r>
              <a:rPr lang="es-ES" b="1" dirty="0" err="1" smtClean="0"/>
              <a:t>Financial</a:t>
            </a:r>
            <a:r>
              <a:rPr lang="es-ES" b="1" dirty="0" smtClean="0"/>
              <a:t> </a:t>
            </a:r>
            <a:r>
              <a:rPr lang="es-ES" b="1" dirty="0" err="1" smtClean="0"/>
              <a:t>Planning</a:t>
            </a:r>
            <a:endParaRPr lang="es-ES" b="1" dirty="0" smtClean="0"/>
          </a:p>
          <a:p>
            <a:pPr marL="914400" lvl="2" indent="0">
              <a:buNone/>
            </a:pPr>
            <a:endParaRPr lang="es-ES" sz="800" b="1" dirty="0" smtClean="0"/>
          </a:p>
          <a:p>
            <a:pPr lvl="2"/>
            <a:r>
              <a:rPr lang="es-ES" b="1" dirty="0" err="1" smtClean="0"/>
              <a:t>Technology</a:t>
            </a:r>
            <a:r>
              <a:rPr lang="es-ES" b="1" dirty="0" smtClean="0"/>
              <a:t> Tools: </a:t>
            </a:r>
            <a:r>
              <a:rPr lang="es-ES" b="1" dirty="0" err="1" smtClean="0"/>
              <a:t>positioning</a:t>
            </a:r>
            <a:r>
              <a:rPr lang="es-ES" b="1" dirty="0" smtClean="0"/>
              <a:t> </a:t>
            </a:r>
            <a:r>
              <a:rPr lang="es-ES" b="1" dirty="0" err="1" smtClean="0"/>
              <a:t>your</a:t>
            </a:r>
            <a:r>
              <a:rPr lang="es-ES" b="1" dirty="0" smtClean="0"/>
              <a:t> </a:t>
            </a:r>
            <a:r>
              <a:rPr lang="es-ES" b="1" dirty="0" err="1" smtClean="0"/>
              <a:t>business</a:t>
            </a:r>
            <a:r>
              <a:rPr lang="es-ES" b="1" dirty="0" smtClean="0"/>
              <a:t> in </a:t>
            </a:r>
            <a:r>
              <a:rPr lang="es-ES" b="1" dirty="0" err="1" smtClean="0"/>
              <a:t>the</a:t>
            </a:r>
            <a:r>
              <a:rPr lang="es-ES" b="1" dirty="0" smtClean="0"/>
              <a:t> web</a:t>
            </a:r>
          </a:p>
          <a:p>
            <a:pPr marL="914400" lvl="2" indent="0">
              <a:buNone/>
            </a:pPr>
            <a:endParaRPr lang="es-ES" sz="800" b="1" dirty="0" smtClean="0"/>
          </a:p>
          <a:p>
            <a:pPr lvl="2"/>
            <a:r>
              <a:rPr lang="es-ES" b="1" dirty="0" err="1" smtClean="0"/>
              <a:t>eCommerce</a:t>
            </a:r>
            <a:endParaRPr lang="es-ES" b="1" dirty="0" smtClean="0"/>
          </a:p>
          <a:p>
            <a:pPr marL="914400" lvl="2" indent="0">
              <a:buNone/>
            </a:pPr>
            <a:endParaRPr lang="es-ES" sz="800" b="1" dirty="0" smtClean="0"/>
          </a:p>
          <a:p>
            <a:pPr lvl="2"/>
            <a:r>
              <a:rPr lang="es-ES" b="1" dirty="0" smtClean="0"/>
              <a:t>Digital Marketing</a:t>
            </a:r>
          </a:p>
          <a:p>
            <a:pPr lvl="2"/>
            <a:endParaRPr lang="en-US" b="1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34" y="3312368"/>
            <a:ext cx="2401866" cy="17728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34" y="5085184"/>
            <a:ext cx="240186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COMPETITION </a:t>
            </a:r>
            <a:br>
              <a:rPr lang="es-ES" b="1" dirty="0" smtClean="0">
                <a:effectLst/>
              </a:rPr>
            </a:br>
            <a:r>
              <a:rPr lang="es-ES" b="1" dirty="0" smtClean="0">
                <a:effectLst/>
              </a:rPr>
              <a:t>“SENIORS WITH INITIATIVE” - 2015</a:t>
            </a:r>
            <a:endParaRPr lang="es-ES" b="1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559783"/>
            <a:ext cx="8382000" cy="1304973"/>
          </a:xfrm>
        </p:spPr>
        <p:txBody>
          <a:bodyPr/>
          <a:lstStyle/>
          <a:p>
            <a:pPr marL="0" indent="0" algn="ctr">
              <a:buNone/>
            </a:pPr>
            <a:r>
              <a:rPr lang="es-UY" sz="1600" b="1" dirty="0" err="1" smtClean="0"/>
              <a:t>Jury</a:t>
            </a:r>
            <a:r>
              <a:rPr lang="es-UY" sz="1600" b="1" dirty="0" smtClean="0"/>
              <a:t>:    Gabriel </a:t>
            </a:r>
            <a:r>
              <a:rPr lang="es-UY" sz="1600" b="1" dirty="0"/>
              <a:t>Rozman, Maria Julia </a:t>
            </a:r>
            <a:r>
              <a:rPr lang="es-UY" sz="1600" b="1" dirty="0" err="1"/>
              <a:t>Pou</a:t>
            </a:r>
            <a:r>
              <a:rPr lang="es-UY" sz="1600" b="1" dirty="0"/>
              <a:t>, Alberto </a:t>
            </a:r>
            <a:r>
              <a:rPr lang="es-UY" sz="1600" b="1" dirty="0" err="1"/>
              <a:t>Brause</a:t>
            </a:r>
            <a:r>
              <a:rPr lang="es-UY" sz="1600" b="1" dirty="0"/>
              <a:t>, Nelly Morganti, </a:t>
            </a:r>
            <a:endParaRPr lang="es-UY" sz="1600" b="1" dirty="0" smtClean="0"/>
          </a:p>
          <a:p>
            <a:pPr marL="0" indent="0" algn="ctr">
              <a:buNone/>
            </a:pPr>
            <a:r>
              <a:rPr lang="es-UY" sz="1600" b="1" dirty="0" smtClean="0"/>
              <a:t>Ricardo </a:t>
            </a:r>
            <a:r>
              <a:rPr lang="es-UY" sz="1600" b="1" dirty="0"/>
              <a:t>Alarcón, Andrés </a:t>
            </a:r>
            <a:r>
              <a:rPr lang="es-UY" sz="1600" b="1" dirty="0" err="1"/>
              <a:t>Pasquet</a:t>
            </a:r>
            <a:r>
              <a:rPr lang="es-UY" sz="1600" b="1" dirty="0"/>
              <a:t> y Martín Sánchez Bazán</a:t>
            </a:r>
            <a:endParaRPr lang="es-ES" sz="1600" dirty="0"/>
          </a:p>
          <a:p>
            <a:pPr marL="0" indent="0" algn="ctr">
              <a:buNone/>
            </a:pPr>
            <a:r>
              <a:rPr lang="es-UY" sz="1600" b="1" dirty="0" smtClean="0"/>
              <a:t>More </a:t>
            </a:r>
            <a:r>
              <a:rPr lang="es-UY" sz="1600" b="1" dirty="0" err="1" smtClean="0"/>
              <a:t>than</a:t>
            </a:r>
            <a:r>
              <a:rPr lang="es-UY" sz="1600" b="1" dirty="0" smtClean="0"/>
              <a:t> </a:t>
            </a:r>
            <a:r>
              <a:rPr lang="es-UY" sz="1600" b="1" dirty="0"/>
              <a:t>40 </a:t>
            </a:r>
            <a:r>
              <a:rPr lang="es-UY" sz="1600" b="1" dirty="0" err="1" smtClean="0"/>
              <a:t>initiatives</a:t>
            </a:r>
            <a:r>
              <a:rPr lang="es-UY" sz="1600" b="1" dirty="0" smtClean="0"/>
              <a:t>   -   16  Senior </a:t>
            </a:r>
            <a:r>
              <a:rPr lang="es-UY" sz="1600" b="1" dirty="0" err="1" smtClean="0"/>
              <a:t>Entrepreneurs</a:t>
            </a:r>
            <a:r>
              <a:rPr lang="es-UY" sz="1600" b="1" dirty="0" smtClean="0"/>
              <a:t> </a:t>
            </a:r>
            <a:r>
              <a:rPr lang="es-UY" sz="1600" b="1" dirty="0" err="1" smtClean="0"/>
              <a:t>selected</a:t>
            </a:r>
            <a:endParaRPr lang="es-ES" sz="16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6328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540568" y="994778"/>
            <a:ext cx="9433048" cy="5084469"/>
          </a:xfrm>
        </p:spPr>
        <p:txBody>
          <a:bodyPr/>
          <a:lstStyle/>
          <a:p>
            <a:pPr marL="0" indent="0">
              <a:buNone/>
            </a:pPr>
            <a:endParaRPr lang="es-ES" b="1" dirty="0" smtClean="0"/>
          </a:p>
          <a:p>
            <a:pPr lvl="2" algn="just"/>
            <a:r>
              <a:rPr lang="es-ES" b="1" dirty="0" err="1" smtClean="0"/>
              <a:t>Visibility</a:t>
            </a:r>
            <a:r>
              <a:rPr lang="es-ES" b="1" dirty="0" smtClean="0"/>
              <a:t> and </a:t>
            </a:r>
            <a:r>
              <a:rPr lang="es-ES" b="1" dirty="0" err="1" smtClean="0"/>
              <a:t>Public</a:t>
            </a:r>
            <a:r>
              <a:rPr lang="es-ES" b="1" dirty="0" smtClean="0"/>
              <a:t> Agenda </a:t>
            </a:r>
            <a:r>
              <a:rPr lang="es-ES" b="1" dirty="0" err="1" smtClean="0"/>
              <a:t>access</a:t>
            </a:r>
            <a:r>
              <a:rPr lang="es-ES" b="1" dirty="0" smtClean="0"/>
              <a:t> (</a:t>
            </a:r>
            <a:r>
              <a:rPr lang="es-ES" b="1" dirty="0" err="1" smtClean="0"/>
              <a:t>removal</a:t>
            </a:r>
            <a:r>
              <a:rPr lang="es-ES" b="1" dirty="0" smtClean="0"/>
              <a:t> of </a:t>
            </a:r>
            <a:r>
              <a:rPr lang="es-ES" b="1" dirty="0" err="1" smtClean="0"/>
              <a:t>age</a:t>
            </a:r>
            <a:r>
              <a:rPr lang="es-ES" b="1" dirty="0" smtClean="0"/>
              <a:t> </a:t>
            </a:r>
            <a:r>
              <a:rPr lang="es-ES" b="1" dirty="0" err="1" smtClean="0"/>
              <a:t>limits</a:t>
            </a:r>
            <a:r>
              <a:rPr lang="es-ES" b="1" dirty="0" smtClean="0"/>
              <a:t> to </a:t>
            </a:r>
            <a:r>
              <a:rPr lang="es-ES" b="1" dirty="0" err="1" smtClean="0"/>
              <a:t>employment</a:t>
            </a:r>
            <a:r>
              <a:rPr lang="es-ES" b="1" dirty="0" smtClean="0"/>
              <a:t>; </a:t>
            </a:r>
            <a:r>
              <a:rPr lang="es-ES" b="1" dirty="0" err="1" smtClean="0"/>
              <a:t>reconciling</a:t>
            </a:r>
            <a:r>
              <a:rPr lang="es-ES" b="1" dirty="0" smtClean="0"/>
              <a:t> </a:t>
            </a:r>
            <a:r>
              <a:rPr lang="es-ES" b="1" dirty="0" err="1" smtClean="0"/>
              <a:t>work-retirement</a:t>
            </a:r>
            <a:r>
              <a:rPr lang="es-ES" b="1" dirty="0" smtClean="0"/>
              <a:t>; </a:t>
            </a:r>
            <a:r>
              <a:rPr lang="es-ES" b="1" dirty="0" err="1" smtClean="0"/>
              <a:t>right</a:t>
            </a:r>
            <a:r>
              <a:rPr lang="es-ES" b="1" dirty="0" smtClean="0"/>
              <a:t> to </a:t>
            </a:r>
            <a:r>
              <a:rPr lang="es-ES" b="1" dirty="0" err="1" smtClean="0"/>
              <a:t>life</a:t>
            </a:r>
            <a:r>
              <a:rPr lang="es-ES" b="1" dirty="0" smtClean="0"/>
              <a:t> </a:t>
            </a:r>
            <a:r>
              <a:rPr lang="es-ES" b="1" dirty="0" err="1" smtClean="0"/>
              <a:t>employment</a:t>
            </a:r>
            <a:r>
              <a:rPr lang="es-ES" b="1" dirty="0" smtClean="0"/>
              <a:t>)</a:t>
            </a:r>
          </a:p>
          <a:p>
            <a:pPr marL="914400" lvl="2" indent="0" algn="just">
              <a:buNone/>
            </a:pPr>
            <a:endParaRPr lang="es-ES" sz="800" b="1" dirty="0" smtClean="0"/>
          </a:p>
          <a:p>
            <a:pPr lvl="2" algn="just"/>
            <a:r>
              <a:rPr lang="es-ES" b="1" dirty="0" smtClean="0"/>
              <a:t>Social </a:t>
            </a:r>
            <a:r>
              <a:rPr lang="es-ES" b="1" dirty="0" err="1" smtClean="0"/>
              <a:t>Awareness</a:t>
            </a:r>
            <a:r>
              <a:rPr lang="es-ES" b="1" dirty="0" smtClean="0"/>
              <a:t>  </a:t>
            </a:r>
            <a:r>
              <a:rPr lang="es-ES" b="1" dirty="0" err="1" smtClean="0"/>
              <a:t>about</a:t>
            </a:r>
            <a:r>
              <a:rPr lang="es-ES" b="1" dirty="0" smtClean="0"/>
              <a:t> </a:t>
            </a:r>
            <a:r>
              <a:rPr lang="es-ES" b="1" dirty="0" err="1" smtClean="0"/>
              <a:t>exclusion</a:t>
            </a:r>
            <a:r>
              <a:rPr lang="es-ES" b="1" dirty="0" smtClean="0"/>
              <a:t> </a:t>
            </a:r>
            <a:r>
              <a:rPr lang="es-ES" b="1" dirty="0" err="1" smtClean="0"/>
              <a:t>among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50</a:t>
            </a:r>
            <a:r>
              <a:rPr lang="en-US" b="1" dirty="0" smtClean="0"/>
              <a:t>+ </a:t>
            </a:r>
            <a:r>
              <a:rPr lang="es-ES" b="1" dirty="0" smtClean="0"/>
              <a:t>(invisible &amp; </a:t>
            </a:r>
            <a:r>
              <a:rPr lang="es-ES" b="1" dirty="0" err="1"/>
              <a:t>e</a:t>
            </a:r>
            <a:r>
              <a:rPr lang="es-ES" b="1" dirty="0" err="1" smtClean="0"/>
              <a:t>xcluded</a:t>
            </a:r>
            <a:r>
              <a:rPr lang="es-ES" b="1" dirty="0" smtClean="0"/>
              <a:t>)</a:t>
            </a:r>
          </a:p>
          <a:p>
            <a:pPr marL="914400" lvl="2" indent="0" algn="just">
              <a:buNone/>
            </a:pPr>
            <a:endParaRPr lang="es-ES" sz="800" b="1" dirty="0" smtClean="0"/>
          </a:p>
          <a:p>
            <a:pPr lvl="2" algn="just"/>
            <a:r>
              <a:rPr lang="es-ES" b="1" dirty="0" smtClean="0"/>
              <a:t>Trainings </a:t>
            </a:r>
            <a:r>
              <a:rPr lang="es-ES" b="1" dirty="0" err="1" smtClean="0"/>
              <a:t>through</a:t>
            </a:r>
            <a:r>
              <a:rPr lang="es-ES" b="1" dirty="0" smtClean="0"/>
              <a:t> workshops and </a:t>
            </a:r>
            <a:r>
              <a:rPr lang="es-ES" b="1" dirty="0" err="1" smtClean="0"/>
              <a:t>seminars</a:t>
            </a:r>
            <a:r>
              <a:rPr lang="es-ES" b="1" dirty="0" smtClean="0"/>
              <a:t> to </a:t>
            </a:r>
            <a:r>
              <a:rPr lang="es-ES" b="1" dirty="0" err="1" smtClean="0"/>
              <a:t>support</a:t>
            </a:r>
            <a:r>
              <a:rPr lang="es-ES" b="1" dirty="0" smtClean="0"/>
              <a:t> </a:t>
            </a:r>
            <a:r>
              <a:rPr lang="es-ES" b="1" dirty="0" err="1" smtClean="0"/>
              <a:t>job</a:t>
            </a:r>
            <a:r>
              <a:rPr lang="es-ES" b="1" dirty="0" smtClean="0"/>
              <a:t> </a:t>
            </a:r>
            <a:r>
              <a:rPr lang="es-ES" b="1" dirty="0" err="1" smtClean="0"/>
              <a:t>search</a:t>
            </a:r>
            <a:endParaRPr lang="es-ES" b="1" dirty="0" smtClean="0"/>
          </a:p>
          <a:p>
            <a:pPr marL="914400" lvl="2" indent="0" algn="just">
              <a:buNone/>
            </a:pPr>
            <a:endParaRPr lang="es-ES" sz="800" b="1" dirty="0" smtClean="0"/>
          </a:p>
          <a:p>
            <a:pPr lvl="2" algn="just"/>
            <a:r>
              <a:rPr lang="es-ES" b="1" dirty="0" smtClean="0"/>
              <a:t>Social Network </a:t>
            </a:r>
            <a:r>
              <a:rPr lang="es-ES" b="1" dirty="0" err="1" smtClean="0"/>
              <a:t>through</a:t>
            </a:r>
            <a:r>
              <a:rPr lang="es-ES" b="1" dirty="0" smtClean="0"/>
              <a:t> XENIORS Jobs </a:t>
            </a:r>
            <a:r>
              <a:rPr lang="es-ES" b="1" dirty="0" err="1" smtClean="0"/>
              <a:t>Group</a:t>
            </a:r>
            <a:r>
              <a:rPr lang="es-ES" b="1" dirty="0" smtClean="0"/>
              <a:t> (</a:t>
            </a:r>
            <a:r>
              <a:rPr lang="es-ES" b="1" dirty="0" err="1" smtClean="0"/>
              <a:t>Linkedin</a:t>
            </a:r>
            <a:r>
              <a:rPr lang="es-ES" b="1" dirty="0" smtClean="0"/>
              <a:t>)</a:t>
            </a:r>
          </a:p>
          <a:p>
            <a:pPr marL="914400" lvl="2" indent="0" algn="just">
              <a:buNone/>
            </a:pPr>
            <a:endParaRPr lang="es-ES" sz="800" b="1" dirty="0" smtClean="0"/>
          </a:p>
          <a:p>
            <a:pPr lvl="2" algn="just"/>
            <a:r>
              <a:rPr lang="es-ES" b="1" dirty="0" smtClean="0"/>
              <a:t>Company </a:t>
            </a:r>
            <a:r>
              <a:rPr lang="es-ES" b="1" dirty="0" err="1" smtClean="0"/>
              <a:t>Awareness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job</a:t>
            </a:r>
            <a:r>
              <a:rPr lang="es-ES" b="1" dirty="0" smtClean="0"/>
              <a:t> </a:t>
            </a:r>
            <a:r>
              <a:rPr lang="es-ES" b="1" dirty="0" err="1" smtClean="0"/>
              <a:t>opportunities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over</a:t>
            </a:r>
            <a:r>
              <a:rPr lang="es-ES" b="1" dirty="0" smtClean="0"/>
              <a:t> 50s </a:t>
            </a:r>
            <a:r>
              <a:rPr lang="es-UY" b="1" dirty="0" smtClean="0"/>
              <a:t>and/</a:t>
            </a:r>
            <a:r>
              <a:rPr lang="es-UY" b="1" dirty="0" err="1" smtClean="0"/>
              <a:t>or</a:t>
            </a:r>
            <a:r>
              <a:rPr lang="es-UY" b="1" dirty="0" smtClean="0"/>
              <a:t> new roles (</a:t>
            </a:r>
            <a:r>
              <a:rPr lang="es-UY" b="1" dirty="0" err="1" smtClean="0"/>
              <a:t>consulting</a:t>
            </a:r>
            <a:r>
              <a:rPr lang="es-UY" b="1" dirty="0" smtClean="0"/>
              <a:t>, </a:t>
            </a:r>
            <a:r>
              <a:rPr lang="es-UY" b="1" dirty="0" err="1" smtClean="0"/>
              <a:t>etc</a:t>
            </a:r>
            <a:r>
              <a:rPr lang="es-UY" b="1" dirty="0" smtClean="0"/>
              <a:t>)</a:t>
            </a:r>
            <a:r>
              <a:rPr lang="es-ES" b="1" dirty="0" smtClean="0"/>
              <a:t> </a:t>
            </a:r>
            <a:endParaRPr lang="es-ES" b="1" dirty="0"/>
          </a:p>
          <a:p>
            <a:pPr marL="862013" lvl="2" indent="0">
              <a:buNone/>
            </a:pPr>
            <a:endParaRPr lang="es-ES" b="1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92088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XENIORS JOBS – Labor </a:t>
            </a:r>
            <a:r>
              <a:rPr lang="es-ES" b="1" dirty="0" err="1" smtClean="0">
                <a:effectLst/>
              </a:rPr>
              <a:t>Insertion</a:t>
            </a:r>
            <a:r>
              <a:rPr lang="es-ES" b="1" dirty="0" smtClean="0">
                <a:effectLst/>
              </a:rPr>
              <a:t> 50</a:t>
            </a:r>
            <a:r>
              <a:rPr lang="en-US" b="1" dirty="0" smtClean="0">
                <a:effectLst/>
              </a:rPr>
              <a:t>+</a:t>
            </a:r>
            <a:endParaRPr lang="es-ES" b="1" dirty="0"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30188"/>
            <a:ext cx="8712968" cy="498598"/>
          </a:xfrm>
        </p:spPr>
        <p:txBody>
          <a:bodyPr/>
          <a:lstStyle/>
          <a:p>
            <a:pPr algn="ctr"/>
            <a:r>
              <a:rPr lang="es-UY" sz="3600" b="1" dirty="0" smtClean="0">
                <a:effectLst/>
              </a:rPr>
              <a:t>XENIORS Jobs PROGRAM - Labor </a:t>
            </a:r>
            <a:r>
              <a:rPr lang="es-UY" sz="3600" b="1" dirty="0" err="1" smtClean="0">
                <a:effectLst/>
              </a:rPr>
              <a:t>Insertion</a:t>
            </a:r>
            <a:r>
              <a:rPr lang="es-UY" sz="3600" b="1" dirty="0" smtClean="0">
                <a:effectLst/>
              </a:rPr>
              <a:t> </a:t>
            </a:r>
            <a:r>
              <a:rPr lang="es-UY" sz="3600" b="1" dirty="0">
                <a:effectLst/>
              </a:rPr>
              <a:t>50+</a:t>
            </a:r>
            <a:endParaRPr lang="es-ES" sz="3600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980729"/>
            <a:ext cx="8382000" cy="2520690"/>
          </a:xfrm>
        </p:spPr>
        <p:txBody>
          <a:bodyPr/>
          <a:lstStyle/>
          <a:p>
            <a:pPr marL="0" indent="0" algn="ctr">
              <a:buNone/>
            </a:pPr>
            <a:r>
              <a:rPr lang="es-UY" sz="2800" b="1" dirty="0" err="1" smtClean="0"/>
              <a:t>Event</a:t>
            </a:r>
            <a:r>
              <a:rPr lang="es-UY" sz="2800" b="1" dirty="0" smtClean="0"/>
              <a:t>, Labor </a:t>
            </a:r>
            <a:r>
              <a:rPr lang="es-UY" sz="2800" b="1" dirty="0" err="1" smtClean="0"/>
              <a:t>Inclusion</a:t>
            </a:r>
            <a:r>
              <a:rPr lang="es-UY" sz="2800" b="1" dirty="0" smtClean="0"/>
              <a:t>. </a:t>
            </a:r>
            <a:r>
              <a:rPr lang="es-UY" sz="2800" b="1" dirty="0" err="1" smtClean="0"/>
              <a:t>It</a:t>
            </a:r>
            <a:r>
              <a:rPr lang="es-UY" sz="2800" b="1" dirty="0" smtClean="0"/>
              <a:t> </a:t>
            </a:r>
            <a:r>
              <a:rPr lang="es-UY" sz="2800" b="1" dirty="0" err="1" smtClean="0"/>
              <a:t>is</a:t>
            </a:r>
            <a:r>
              <a:rPr lang="es-UY" sz="2800" b="1" dirty="0" smtClean="0"/>
              <a:t> </a:t>
            </a:r>
            <a:r>
              <a:rPr lang="es-UY" sz="2800" b="1" dirty="0" err="1" smtClean="0"/>
              <a:t>worth</a:t>
            </a:r>
            <a:r>
              <a:rPr lang="es-UY" sz="2800" b="1" dirty="0" smtClean="0"/>
              <a:t> </a:t>
            </a:r>
            <a:r>
              <a:rPr lang="es-UY" sz="2800" b="1" dirty="0" err="1" smtClean="0"/>
              <a:t>the</a:t>
            </a:r>
            <a:r>
              <a:rPr lang="es-UY" sz="2800" b="1" dirty="0" smtClean="0"/>
              <a:t> </a:t>
            </a:r>
            <a:r>
              <a:rPr lang="es-UY" sz="2800" b="1" dirty="0" err="1" smtClean="0"/>
              <a:t>experience</a:t>
            </a:r>
            <a:r>
              <a:rPr lang="es-UY" sz="2800" b="1" dirty="0" smtClean="0"/>
              <a:t> </a:t>
            </a:r>
          </a:p>
          <a:p>
            <a:pPr marL="517525" lvl="1" indent="0" algn="just">
              <a:buNone/>
            </a:pPr>
            <a:endParaRPr lang="es-UY" sz="1400" b="1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UY" sz="1600" b="1" dirty="0" smtClean="0"/>
              <a:t>Ernesto Murro (</a:t>
            </a:r>
            <a:r>
              <a:rPr lang="es-UY" sz="1600" b="1" dirty="0" err="1" smtClean="0"/>
              <a:t>Minister</a:t>
            </a:r>
            <a:r>
              <a:rPr lang="es-UY" sz="1600" b="1" dirty="0" smtClean="0"/>
              <a:t>, </a:t>
            </a:r>
            <a:r>
              <a:rPr lang="es-UY" sz="1600" b="1" dirty="0" err="1" smtClean="0"/>
              <a:t>Ministry</a:t>
            </a:r>
            <a:r>
              <a:rPr lang="es-UY" sz="1600" b="1" dirty="0" smtClean="0"/>
              <a:t> of Labor and Social Security)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UY" sz="1600" b="1" dirty="0" smtClean="0"/>
              <a:t>Jorge </a:t>
            </a:r>
            <a:r>
              <a:rPr lang="es-UY" sz="1600" b="1" dirty="0"/>
              <a:t>Cappellini (</a:t>
            </a:r>
            <a:r>
              <a:rPr lang="es-UY" sz="1600" b="1" dirty="0" err="1" smtClean="0"/>
              <a:t>President</a:t>
            </a:r>
            <a:r>
              <a:rPr lang="es-UY" sz="1600" b="1" dirty="0" smtClean="0"/>
              <a:t>, DIAGONAL - Argentina)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UY" sz="1600" b="1" dirty="0" smtClean="0"/>
              <a:t>Brenda </a:t>
            </a:r>
            <a:r>
              <a:rPr lang="es-UY" sz="1600" b="1" dirty="0" err="1"/>
              <a:t>Pruczanski</a:t>
            </a:r>
            <a:r>
              <a:rPr lang="es-UY" sz="1600" b="1" dirty="0"/>
              <a:t> </a:t>
            </a:r>
            <a:r>
              <a:rPr lang="es-UY" sz="1600" b="1" dirty="0" smtClean="0"/>
              <a:t>(</a:t>
            </a:r>
            <a:r>
              <a:rPr lang="es-UY" sz="1600" b="1" dirty="0" err="1" smtClean="0"/>
              <a:t>Executive</a:t>
            </a:r>
            <a:r>
              <a:rPr lang="es-UY" sz="1600" b="1" dirty="0" smtClean="0"/>
              <a:t> Director, </a:t>
            </a:r>
            <a:r>
              <a:rPr lang="es-UY" sz="1600" b="1" dirty="0"/>
              <a:t>DIAGONAL – Argentina</a:t>
            </a:r>
            <a:r>
              <a:rPr lang="es-UY" sz="1600" b="1" dirty="0" smtClean="0"/>
              <a:t>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UY" sz="1600" b="1" dirty="0" smtClean="0"/>
              <a:t>Federico </a:t>
            </a:r>
            <a:r>
              <a:rPr lang="es-UY" sz="1600" b="1" dirty="0"/>
              <a:t>Muttoni (</a:t>
            </a:r>
            <a:r>
              <a:rPr lang="es-UY" sz="1600" b="1" dirty="0" smtClean="0"/>
              <a:t>Director, </a:t>
            </a:r>
            <a:r>
              <a:rPr lang="es-UY" sz="1600" b="1" dirty="0"/>
              <a:t>ADVICE) </a:t>
            </a:r>
            <a:r>
              <a:rPr lang="es-UY" sz="1600" b="1" dirty="0" smtClean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UY" sz="1600" b="1" dirty="0" smtClean="0"/>
              <a:t>Gabriel </a:t>
            </a:r>
            <a:r>
              <a:rPr lang="es-UY" sz="1600" b="1" dirty="0"/>
              <a:t>Rozman (</a:t>
            </a:r>
            <a:r>
              <a:rPr lang="es-UY" sz="1600" b="1" dirty="0" err="1" smtClean="0"/>
              <a:t>President</a:t>
            </a:r>
            <a:r>
              <a:rPr lang="es-UY" sz="1600" b="1" dirty="0" smtClean="0"/>
              <a:t>, </a:t>
            </a:r>
            <a:r>
              <a:rPr lang="es-UY" sz="1600" b="1" dirty="0"/>
              <a:t>XENIORS)</a:t>
            </a:r>
            <a:endParaRPr lang="es-ES" sz="1600" b="1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644008" cy="3645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3" y="3212976"/>
            <a:ext cx="449999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216539"/>
          </a:xfrm>
        </p:spPr>
        <p:txBody>
          <a:bodyPr/>
          <a:lstStyle/>
          <a:p>
            <a:pPr marL="0" indent="0" algn="ctr">
              <a:buNone/>
            </a:pPr>
            <a:endParaRPr lang="es-ES" b="1" dirty="0"/>
          </a:p>
          <a:p>
            <a:pPr lvl="1"/>
            <a:r>
              <a:rPr lang="es-ES" b="1" dirty="0" err="1" smtClean="0"/>
              <a:t>Breaking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Digital Divide</a:t>
            </a:r>
          </a:p>
          <a:p>
            <a:pPr marL="517525" lvl="1" indent="0">
              <a:buNone/>
            </a:pPr>
            <a:endParaRPr lang="es-ES" sz="800" b="1" dirty="0" smtClean="0"/>
          </a:p>
          <a:p>
            <a:pPr lvl="1"/>
            <a:r>
              <a:rPr lang="es-ES" b="1" dirty="0" err="1" smtClean="0"/>
              <a:t>Understanding</a:t>
            </a:r>
            <a:r>
              <a:rPr lang="es-ES" b="1" dirty="0" smtClean="0"/>
              <a:t> </a:t>
            </a:r>
            <a:r>
              <a:rPr lang="es-ES" b="1" dirty="0" err="1" smtClean="0"/>
              <a:t>how</a:t>
            </a:r>
            <a:r>
              <a:rPr lang="es-ES" b="1" dirty="0" smtClean="0"/>
              <a:t> </a:t>
            </a:r>
            <a:r>
              <a:rPr lang="es-ES" b="1" dirty="0" err="1" smtClean="0"/>
              <a:t>technology</a:t>
            </a:r>
            <a:r>
              <a:rPr lang="es-ES" b="1" dirty="0" smtClean="0"/>
              <a:t> can </a:t>
            </a:r>
            <a:r>
              <a:rPr lang="es-ES" b="1" dirty="0" err="1" smtClean="0"/>
              <a:t>help</a:t>
            </a:r>
            <a:r>
              <a:rPr lang="es-ES" b="1" dirty="0" smtClean="0"/>
              <a:t> </a:t>
            </a:r>
            <a:r>
              <a:rPr lang="es-ES" b="1" dirty="0" err="1" smtClean="0"/>
              <a:t>projects</a:t>
            </a:r>
            <a:endParaRPr lang="es-ES" b="1" dirty="0" smtClean="0"/>
          </a:p>
          <a:p>
            <a:pPr marL="517525" lvl="1" indent="0">
              <a:buNone/>
            </a:pPr>
            <a:endParaRPr lang="es-ES" sz="800" b="1" dirty="0" smtClean="0"/>
          </a:p>
          <a:p>
            <a:pPr lvl="1"/>
            <a:r>
              <a:rPr lang="es-ES" b="1" dirty="0" smtClean="0"/>
              <a:t>Basic and </a:t>
            </a:r>
            <a:r>
              <a:rPr lang="es-ES" b="1" dirty="0" err="1" smtClean="0"/>
              <a:t>Intermediate</a:t>
            </a:r>
            <a:r>
              <a:rPr lang="es-ES" b="1" dirty="0" smtClean="0"/>
              <a:t> </a:t>
            </a:r>
            <a:r>
              <a:rPr lang="es-ES" b="1" dirty="0" err="1" smtClean="0"/>
              <a:t>courses</a:t>
            </a:r>
            <a:r>
              <a:rPr lang="es-ES" b="1" dirty="0" smtClean="0"/>
              <a:t> in Internet; Social Networks; Blogging; Tablet; Smartphone, etc.</a:t>
            </a:r>
          </a:p>
          <a:p>
            <a:pPr marL="517525" lvl="1" indent="0">
              <a:buNone/>
            </a:pPr>
            <a:endParaRPr lang="es-ES" sz="800" b="1" dirty="0" smtClean="0"/>
          </a:p>
          <a:p>
            <a:pPr lvl="1"/>
            <a:r>
              <a:rPr lang="es-ES" b="1" dirty="0" err="1" smtClean="0"/>
              <a:t>Technology</a:t>
            </a:r>
            <a:r>
              <a:rPr lang="es-ES" b="1" dirty="0" smtClean="0"/>
              <a:t> </a:t>
            </a:r>
            <a:r>
              <a:rPr lang="es-ES" b="1" dirty="0" err="1" smtClean="0"/>
              <a:t>tools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entrepreneurs</a:t>
            </a:r>
            <a:r>
              <a:rPr lang="es-ES" b="1" dirty="0" smtClean="0"/>
              <a:t>:</a:t>
            </a:r>
          </a:p>
          <a:p>
            <a:pPr marL="517525" lvl="1" indent="0">
              <a:buNone/>
            </a:pPr>
            <a:endParaRPr lang="es-ES" sz="800" b="1" dirty="0" smtClean="0"/>
          </a:p>
          <a:p>
            <a:pPr marL="517525" lvl="1" indent="0">
              <a:buNone/>
            </a:pPr>
            <a:r>
              <a:rPr lang="es-ES" b="1" dirty="0" smtClean="0"/>
              <a:t>	</a:t>
            </a:r>
            <a:r>
              <a:rPr lang="es-ES" b="1" dirty="0" err="1" smtClean="0"/>
              <a:t>Electronic</a:t>
            </a:r>
            <a:r>
              <a:rPr lang="es-ES" b="1" dirty="0" smtClean="0"/>
              <a:t> Commerce</a:t>
            </a:r>
          </a:p>
          <a:p>
            <a:pPr marL="517525" lvl="1" indent="0">
              <a:buNone/>
            </a:pPr>
            <a:r>
              <a:rPr lang="es-ES" b="1" dirty="0" smtClean="0"/>
              <a:t>	Digital Marketing</a:t>
            </a:r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INFO XENIORS</a:t>
            </a:r>
            <a:endParaRPr lang="es-ES" b="1" dirty="0"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 algn="ctr"/>
            <a:r>
              <a:rPr lang="es-UY" sz="4000" b="1" dirty="0" smtClean="0"/>
              <a:t>INFO XENIORS PROGRAM  </a:t>
            </a:r>
            <a:br>
              <a:rPr lang="es-UY" sz="4000" b="1" dirty="0" smtClean="0"/>
            </a:br>
            <a:r>
              <a:rPr lang="es-UY" sz="4000" b="1" dirty="0" err="1" smtClean="0"/>
              <a:t>Computer</a:t>
            </a:r>
            <a:r>
              <a:rPr lang="es-UY" sz="4000" b="1" dirty="0" smtClean="0"/>
              <a:t> </a:t>
            </a:r>
            <a:r>
              <a:rPr lang="es-UY" sz="4000" b="1" dirty="0" err="1" smtClean="0"/>
              <a:t>Science</a:t>
            </a:r>
            <a:r>
              <a:rPr lang="es-UY" sz="4000" b="1" dirty="0" smtClean="0"/>
              <a:t> and </a:t>
            </a:r>
            <a:r>
              <a:rPr lang="es-UY" sz="4000" b="1" dirty="0" err="1" smtClean="0"/>
              <a:t>Technology</a:t>
            </a:r>
            <a:r>
              <a:rPr lang="es-UY" sz="4000" b="1" dirty="0" smtClean="0"/>
              <a:t> </a:t>
            </a:r>
            <a:r>
              <a:rPr lang="es-UY" sz="4000" b="1" dirty="0"/>
              <a:t>50+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980729"/>
            <a:ext cx="8382000" cy="2068259"/>
          </a:xfrm>
        </p:spPr>
        <p:txBody>
          <a:bodyPr/>
          <a:lstStyle/>
          <a:p>
            <a:pPr marL="0" indent="0" algn="ctr">
              <a:buNone/>
            </a:pPr>
            <a:endParaRPr lang="es-UY" b="1" dirty="0" smtClean="0"/>
          </a:p>
          <a:p>
            <a:pPr marL="0" indent="0" algn="ctr">
              <a:buNone/>
            </a:pPr>
            <a:r>
              <a:rPr lang="es-UY" sz="2400" b="1" dirty="0" err="1" smtClean="0"/>
              <a:t>Conference</a:t>
            </a:r>
            <a:r>
              <a:rPr lang="es-UY" sz="2400" b="1" dirty="0" smtClean="0"/>
              <a:t>, New Technologies in </a:t>
            </a:r>
            <a:r>
              <a:rPr lang="es-UY" sz="2400" b="1" dirty="0" err="1" smtClean="0"/>
              <a:t>the</a:t>
            </a:r>
            <a:r>
              <a:rPr lang="es-UY" sz="2400" b="1" dirty="0" smtClean="0"/>
              <a:t> XXI Century: </a:t>
            </a:r>
          </a:p>
          <a:p>
            <a:pPr marL="0" indent="0" algn="ctr">
              <a:buNone/>
            </a:pPr>
            <a:r>
              <a:rPr lang="es-UY" sz="2000" b="1" dirty="0" err="1" smtClean="0"/>
              <a:t>Challenges</a:t>
            </a:r>
            <a:r>
              <a:rPr lang="es-UY" sz="2000" b="1" dirty="0" smtClean="0"/>
              <a:t> and </a:t>
            </a:r>
            <a:r>
              <a:rPr lang="es-UY" sz="2000" b="1" dirty="0" err="1" smtClean="0"/>
              <a:t>opportunities</a:t>
            </a:r>
            <a:r>
              <a:rPr lang="es-UY" sz="2000" b="1" dirty="0" smtClean="0"/>
              <a:t> </a:t>
            </a:r>
            <a:r>
              <a:rPr lang="es-UY" sz="2000" b="1" dirty="0" err="1" smtClean="0"/>
              <a:t>for</a:t>
            </a:r>
            <a:r>
              <a:rPr lang="es-UY" sz="2000" b="1" dirty="0" smtClean="0"/>
              <a:t> </a:t>
            </a:r>
            <a:r>
              <a:rPr lang="es-UY" sz="2000" b="1" dirty="0" err="1" smtClean="0"/>
              <a:t>people</a:t>
            </a:r>
            <a:r>
              <a:rPr lang="es-UY" sz="2000" b="1" dirty="0" smtClean="0"/>
              <a:t> 50</a:t>
            </a:r>
            <a:r>
              <a:rPr lang="en-US" sz="2000" b="1" dirty="0" smtClean="0"/>
              <a:t>+</a:t>
            </a:r>
            <a:r>
              <a:rPr lang="es-UY" sz="2000" b="1" dirty="0" smtClean="0"/>
              <a:t>   </a:t>
            </a:r>
          </a:p>
          <a:p>
            <a:pPr marL="0" indent="0" algn="ctr">
              <a:buNone/>
            </a:pPr>
            <a:r>
              <a:rPr lang="es-UY" sz="2000" b="1" dirty="0" smtClean="0"/>
              <a:t>Gabriel Rozman – Pablo Buela</a:t>
            </a:r>
            <a:endParaRPr lang="es-ES" sz="2000" dirty="0"/>
          </a:p>
          <a:p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5"/>
            <a:ext cx="4572000" cy="22322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5"/>
            <a:ext cx="4572000" cy="22322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4572000" cy="20608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97152"/>
            <a:ext cx="457200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83338"/>
            <a:ext cx="8661602" cy="5558445"/>
          </a:xfrm>
        </p:spPr>
        <p:txBody>
          <a:bodyPr/>
          <a:lstStyle/>
          <a:p>
            <a:pPr marL="0" indent="0" algn="just">
              <a:buNone/>
            </a:pPr>
            <a:endParaRPr lang="es-UY" sz="2400" dirty="0"/>
          </a:p>
          <a:p>
            <a:pPr marL="0" indent="0" algn="ctr">
              <a:buNone/>
            </a:pPr>
            <a:endParaRPr lang="es-UY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err="1" smtClean="0"/>
              <a:t>Pilot</a:t>
            </a:r>
            <a:r>
              <a:rPr lang="es-UY" sz="1800" dirty="0" smtClean="0"/>
              <a:t> Flight </a:t>
            </a:r>
            <a:r>
              <a:rPr lang="es-UY" sz="1800" dirty="0" err="1" smtClean="0"/>
              <a:t>school</a:t>
            </a:r>
            <a:r>
              <a:rPr lang="es-UY" sz="1800" dirty="0" smtClean="0"/>
              <a:t>, </a:t>
            </a:r>
            <a:r>
              <a:rPr lang="es-UY" sz="1800" dirty="0" err="1" smtClean="0"/>
              <a:t>basic</a:t>
            </a:r>
            <a:r>
              <a:rPr lang="es-UY" sz="1800" dirty="0" smtClean="0"/>
              <a:t> and </a:t>
            </a:r>
            <a:r>
              <a:rPr lang="es-UY" sz="1800" dirty="0" err="1" smtClean="0"/>
              <a:t>advanced</a:t>
            </a:r>
            <a:r>
              <a:rPr lang="es-UY" sz="1800" dirty="0" smtClean="0"/>
              <a:t> training </a:t>
            </a:r>
            <a:r>
              <a:rPr lang="es-UY" sz="1800" dirty="0" err="1" smtClean="0"/>
              <a:t>for</a:t>
            </a:r>
            <a:r>
              <a:rPr lang="es-UY" sz="1800" dirty="0" smtClean="0"/>
              <a:t> </a:t>
            </a:r>
            <a:r>
              <a:rPr lang="es-UY" sz="1800" dirty="0" err="1" smtClean="0"/>
              <a:t>national</a:t>
            </a:r>
            <a:r>
              <a:rPr lang="es-UY" sz="1800" dirty="0" smtClean="0"/>
              <a:t> and </a:t>
            </a:r>
            <a:r>
              <a:rPr lang="es-UY" sz="1800" dirty="0" err="1" smtClean="0"/>
              <a:t>foreign</a:t>
            </a:r>
            <a:r>
              <a:rPr lang="es-UY" sz="1800" dirty="0" smtClean="0"/>
              <a:t> </a:t>
            </a:r>
            <a:r>
              <a:rPr lang="es-UY" sz="1800" dirty="0" err="1" smtClean="0"/>
              <a:t>pilots</a:t>
            </a:r>
            <a:endParaRPr lang="es-UY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“El Descanso”.  </a:t>
            </a:r>
            <a:r>
              <a:rPr lang="es-UY" sz="1800" dirty="0" err="1" smtClean="0"/>
              <a:t>Agri-tourism</a:t>
            </a:r>
            <a:r>
              <a:rPr lang="es-UY" sz="1800" dirty="0" smtClean="0"/>
              <a:t> </a:t>
            </a:r>
            <a:r>
              <a:rPr lang="es-UY" sz="1800" dirty="0" err="1" smtClean="0"/>
              <a:t>entrepreneurship</a:t>
            </a:r>
            <a:r>
              <a:rPr lang="es-UY" sz="1800" dirty="0" smtClean="0"/>
              <a:t> (Maldonado)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“Caprino Alto”. </a:t>
            </a:r>
            <a:r>
              <a:rPr lang="es-UY" sz="1800" dirty="0" err="1" smtClean="0"/>
              <a:t>Production</a:t>
            </a:r>
            <a:r>
              <a:rPr lang="es-UY" sz="1800" dirty="0" smtClean="0"/>
              <a:t> of </a:t>
            </a:r>
            <a:r>
              <a:rPr lang="es-UY" sz="1800" dirty="0" err="1" smtClean="0"/>
              <a:t>goat</a:t>
            </a:r>
            <a:r>
              <a:rPr lang="es-UY" sz="1800" dirty="0" smtClean="0"/>
              <a:t> </a:t>
            </a:r>
            <a:r>
              <a:rPr lang="es-UY" sz="1800" dirty="0" err="1" smtClean="0"/>
              <a:t>products</a:t>
            </a:r>
            <a:r>
              <a:rPr lang="es-UY" sz="1800" dirty="0" smtClean="0"/>
              <a:t>: </a:t>
            </a:r>
            <a:r>
              <a:rPr lang="es-UY" sz="1800" dirty="0" err="1" smtClean="0"/>
              <a:t>goat</a:t>
            </a:r>
            <a:r>
              <a:rPr lang="es-UY" sz="1800" dirty="0" smtClean="0"/>
              <a:t> </a:t>
            </a:r>
            <a:r>
              <a:rPr lang="es-UY" sz="1800" dirty="0" err="1" smtClean="0"/>
              <a:t>milk</a:t>
            </a:r>
            <a:r>
              <a:rPr lang="es-UY" sz="1800" dirty="0" smtClean="0"/>
              <a:t>, </a:t>
            </a:r>
            <a:r>
              <a:rPr lang="es-UY" sz="1800" dirty="0" err="1" smtClean="0"/>
              <a:t>cheese</a:t>
            </a:r>
            <a:r>
              <a:rPr lang="es-UY" sz="1800" dirty="0" smtClean="0"/>
              <a:t>, </a:t>
            </a:r>
            <a:r>
              <a:rPr lang="es-UY" sz="1800" dirty="0" err="1" smtClean="0"/>
              <a:t>etc</a:t>
            </a:r>
            <a:endParaRPr lang="es-UY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Mental </a:t>
            </a:r>
            <a:r>
              <a:rPr lang="es-UY" sz="1800" dirty="0" err="1" smtClean="0"/>
              <a:t>Gym</a:t>
            </a:r>
            <a:r>
              <a:rPr lang="es-UY" sz="1800" dirty="0" smtClean="0"/>
              <a:t>. </a:t>
            </a:r>
            <a:r>
              <a:rPr lang="es-UY" sz="1800" dirty="0" err="1" smtClean="0"/>
              <a:t>Exercises</a:t>
            </a:r>
            <a:r>
              <a:rPr lang="es-UY" sz="1800" dirty="0" smtClean="0"/>
              <a:t> </a:t>
            </a:r>
            <a:r>
              <a:rPr lang="es-UY" sz="1800" dirty="0" err="1" smtClean="0"/>
              <a:t>for</a:t>
            </a:r>
            <a:r>
              <a:rPr lang="es-UY" sz="1800" dirty="0" smtClean="0"/>
              <a:t> </a:t>
            </a:r>
            <a:r>
              <a:rPr lang="es-UY" sz="1800" dirty="0" err="1" smtClean="0"/>
              <a:t>all</a:t>
            </a:r>
            <a:r>
              <a:rPr lang="es-UY" sz="1800" dirty="0" smtClean="0"/>
              <a:t> </a:t>
            </a:r>
            <a:r>
              <a:rPr lang="es-UY" sz="1800" dirty="0" err="1" smtClean="0"/>
              <a:t>ages</a:t>
            </a:r>
            <a:r>
              <a:rPr lang="es-UY" sz="1800" dirty="0" smtClean="0"/>
              <a:t> and </a:t>
            </a:r>
            <a:r>
              <a:rPr lang="es-UY" sz="1800" dirty="0" err="1" smtClean="0"/>
              <a:t>trainers</a:t>
            </a:r>
            <a:r>
              <a:rPr lang="es-UY" sz="1800" dirty="0" smtClean="0"/>
              <a:t> </a:t>
            </a:r>
            <a:r>
              <a:rPr lang="es-UY" sz="1800" dirty="0" err="1" smtClean="0"/>
              <a:t>education</a:t>
            </a:r>
            <a:endParaRPr lang="es-UY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err="1" smtClean="0"/>
              <a:t>Computer</a:t>
            </a:r>
            <a:r>
              <a:rPr lang="es-UY" sz="1800" dirty="0" smtClean="0"/>
              <a:t> </a:t>
            </a:r>
            <a:r>
              <a:rPr lang="es-UY" sz="1800" dirty="0" err="1" smtClean="0"/>
              <a:t>Science</a:t>
            </a:r>
            <a:r>
              <a:rPr lang="es-UY" sz="1800" dirty="0" smtClean="0"/>
              <a:t> </a:t>
            </a:r>
            <a:r>
              <a:rPr lang="es-UY" sz="1800" dirty="0" err="1" smtClean="0"/>
              <a:t>Education</a:t>
            </a:r>
            <a:r>
              <a:rPr lang="es-UY" sz="1800" dirty="0" smtClean="0"/>
              <a:t> </a:t>
            </a:r>
            <a:r>
              <a:rPr lang="es-UY" sz="1800" dirty="0" err="1" smtClean="0"/>
              <a:t>Institute</a:t>
            </a:r>
            <a:r>
              <a:rPr lang="es-UY" sz="1800" dirty="0" smtClean="0"/>
              <a:t> </a:t>
            </a:r>
            <a:r>
              <a:rPr lang="es-UY" sz="1800" dirty="0" err="1" smtClean="0"/>
              <a:t>for</a:t>
            </a:r>
            <a:r>
              <a:rPr lang="es-UY" sz="1800" dirty="0" smtClean="0"/>
              <a:t> </a:t>
            </a:r>
            <a:r>
              <a:rPr lang="es-UY" sz="1800" dirty="0" err="1" smtClean="0"/>
              <a:t>Adults</a:t>
            </a:r>
            <a:r>
              <a:rPr lang="es-UY" sz="1800" dirty="0" smtClean="0"/>
              <a:t> and </a:t>
            </a:r>
            <a:r>
              <a:rPr lang="es-UY" sz="1800" dirty="0" err="1" smtClean="0"/>
              <a:t>people</a:t>
            </a:r>
            <a:r>
              <a:rPr lang="es-UY" sz="1800" dirty="0" smtClean="0"/>
              <a:t> </a:t>
            </a:r>
            <a:r>
              <a:rPr lang="es-UY" sz="1800" dirty="0" err="1" smtClean="0"/>
              <a:t>with</a:t>
            </a:r>
            <a:r>
              <a:rPr lang="es-UY" sz="1800" dirty="0" smtClean="0"/>
              <a:t> </a:t>
            </a:r>
            <a:r>
              <a:rPr lang="es-UY" sz="1800" dirty="0" err="1" smtClean="0"/>
              <a:t>disabilities</a:t>
            </a:r>
            <a:endParaRPr lang="es-UY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</a:t>
            </a:r>
            <a:r>
              <a:rPr lang="es-UY" sz="1800" dirty="0" err="1" smtClean="0"/>
              <a:t>Ecobus</a:t>
            </a:r>
            <a:r>
              <a:rPr lang="es-UY" sz="1800" dirty="0" smtClean="0"/>
              <a:t>”.  </a:t>
            </a:r>
            <a:r>
              <a:rPr lang="es-UY" sz="1800" dirty="0" err="1" smtClean="0"/>
              <a:t>Ecological</a:t>
            </a:r>
            <a:r>
              <a:rPr lang="es-UY" sz="1800" dirty="0" smtClean="0"/>
              <a:t> bus </a:t>
            </a:r>
            <a:r>
              <a:rPr lang="es-UY" sz="1800" dirty="0" err="1" smtClean="0"/>
              <a:t>for</a:t>
            </a:r>
            <a:r>
              <a:rPr lang="es-UY" sz="1800" dirty="0" smtClean="0"/>
              <a:t> </a:t>
            </a:r>
            <a:r>
              <a:rPr lang="es-UY" sz="1800" dirty="0" err="1" smtClean="0"/>
              <a:t>passengers</a:t>
            </a:r>
            <a:r>
              <a:rPr lang="es-UY" sz="1800" dirty="0" smtClean="0"/>
              <a:t> (Florida)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</a:t>
            </a:r>
            <a:r>
              <a:rPr lang="es-UY" sz="1800" dirty="0" err="1" smtClean="0"/>
              <a:t>Goldencars</a:t>
            </a:r>
            <a:r>
              <a:rPr lang="es-UY" sz="1800" dirty="0" smtClean="0"/>
              <a:t>”.  </a:t>
            </a:r>
            <a:r>
              <a:rPr lang="es-UY" sz="1800" dirty="0" err="1" smtClean="0"/>
              <a:t>Tourism</a:t>
            </a:r>
            <a:r>
              <a:rPr lang="es-UY" sz="1800" dirty="0" smtClean="0"/>
              <a:t> and </a:t>
            </a:r>
            <a:r>
              <a:rPr lang="es-UY" sz="1800" dirty="0" err="1" smtClean="0"/>
              <a:t>events</a:t>
            </a:r>
            <a:r>
              <a:rPr lang="es-UY" sz="1800" dirty="0" smtClean="0"/>
              <a:t> </a:t>
            </a:r>
            <a:r>
              <a:rPr lang="es-UY" sz="1800" dirty="0" err="1" smtClean="0"/>
              <a:t>with</a:t>
            </a:r>
            <a:r>
              <a:rPr lang="es-UY" sz="1800" dirty="0" smtClean="0"/>
              <a:t> cars of </a:t>
            </a:r>
            <a:r>
              <a:rPr lang="es-UY" sz="1800" dirty="0" err="1" smtClean="0"/>
              <a:t>the</a:t>
            </a:r>
            <a:r>
              <a:rPr lang="es-UY" sz="1800" dirty="0" smtClean="0"/>
              <a:t> </a:t>
            </a:r>
            <a:r>
              <a:rPr lang="es-UY" sz="1800" dirty="0" err="1" smtClean="0"/>
              <a:t>early</a:t>
            </a:r>
            <a:r>
              <a:rPr lang="es-UY" sz="1800" dirty="0" smtClean="0"/>
              <a:t> </a:t>
            </a:r>
            <a:r>
              <a:rPr lang="es-UY" sz="1800" dirty="0" err="1"/>
              <a:t>T</a:t>
            </a:r>
            <a:r>
              <a:rPr lang="es-UY" sz="1800" dirty="0" err="1" smtClean="0"/>
              <a:t>wentieth</a:t>
            </a:r>
            <a:r>
              <a:rPr lang="es-UY" sz="1800" dirty="0" smtClean="0"/>
              <a:t> Century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“Centro de Golf Bajo Techo”.  Golf </a:t>
            </a:r>
            <a:r>
              <a:rPr lang="es-UY" sz="1800" dirty="0" err="1" smtClean="0"/>
              <a:t>simulator</a:t>
            </a:r>
            <a:r>
              <a:rPr lang="es-UY" sz="1800" dirty="0" smtClean="0"/>
              <a:t> training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“Clínica Masters”.  </a:t>
            </a:r>
            <a:r>
              <a:rPr lang="es-UY" sz="1800" dirty="0" err="1" smtClean="0"/>
              <a:t>Care</a:t>
            </a:r>
            <a:r>
              <a:rPr lang="es-UY" sz="1800" dirty="0" smtClean="0"/>
              <a:t> </a:t>
            </a:r>
            <a:r>
              <a:rPr lang="en-US" sz="1800" dirty="0" smtClean="0"/>
              <a:t>&amp; </a:t>
            </a:r>
            <a:r>
              <a:rPr lang="es-UY" sz="1800" dirty="0" err="1" smtClean="0"/>
              <a:t>Treatment</a:t>
            </a:r>
            <a:r>
              <a:rPr lang="es-UY" sz="1800" dirty="0" smtClean="0"/>
              <a:t> </a:t>
            </a:r>
            <a:r>
              <a:rPr lang="es-UY" sz="1800" dirty="0" err="1" smtClean="0"/>
              <a:t>on</a:t>
            </a:r>
            <a:r>
              <a:rPr lang="es-UY" sz="1800" dirty="0" smtClean="0"/>
              <a:t> sexual </a:t>
            </a:r>
            <a:r>
              <a:rPr lang="es-UY" sz="1800" dirty="0" err="1" smtClean="0"/>
              <a:t>dysfunction</a:t>
            </a:r>
            <a:endParaRPr lang="es-UY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err="1" smtClean="0"/>
              <a:t>Stimulation</a:t>
            </a:r>
            <a:r>
              <a:rPr lang="es-UY" sz="1800" dirty="0" smtClean="0"/>
              <a:t> </a:t>
            </a:r>
            <a:r>
              <a:rPr lang="es-UY" sz="1800" dirty="0" err="1" smtClean="0"/>
              <a:t>Services</a:t>
            </a:r>
            <a:r>
              <a:rPr lang="es-UY" sz="1800" dirty="0" smtClean="0"/>
              <a:t> </a:t>
            </a:r>
            <a:r>
              <a:rPr lang="es-UY" sz="1800" dirty="0" err="1" smtClean="0"/>
              <a:t>for</a:t>
            </a:r>
            <a:r>
              <a:rPr lang="es-UY" sz="1800" dirty="0" smtClean="0"/>
              <a:t> </a:t>
            </a:r>
            <a:r>
              <a:rPr lang="es-UY" sz="1800" dirty="0" err="1" smtClean="0"/>
              <a:t>disabled</a:t>
            </a:r>
            <a:r>
              <a:rPr lang="es-UY" sz="1800" dirty="0" smtClean="0"/>
              <a:t> </a:t>
            </a:r>
            <a:r>
              <a:rPr lang="es-UY" sz="1800" dirty="0" err="1" smtClean="0"/>
              <a:t>adults</a:t>
            </a:r>
            <a:r>
              <a:rPr lang="es-UY" sz="1800" dirty="0" smtClean="0"/>
              <a:t>. </a:t>
            </a:r>
            <a:r>
              <a:rPr lang="es-UY" sz="1800" dirty="0" err="1" smtClean="0"/>
              <a:t>Focused</a:t>
            </a:r>
            <a:r>
              <a:rPr lang="es-UY" sz="1800" dirty="0" smtClean="0"/>
              <a:t> </a:t>
            </a:r>
            <a:r>
              <a:rPr lang="es-UY" sz="1800" dirty="0" err="1" smtClean="0"/>
              <a:t>on</a:t>
            </a:r>
            <a:r>
              <a:rPr lang="es-UY" sz="1800" dirty="0" smtClean="0"/>
              <a:t> </a:t>
            </a:r>
            <a:r>
              <a:rPr lang="es-UY" sz="1800" dirty="0" err="1" smtClean="0"/>
              <a:t>people</a:t>
            </a:r>
            <a:r>
              <a:rPr lang="es-UY" sz="1800" dirty="0" smtClean="0"/>
              <a:t> </a:t>
            </a:r>
            <a:r>
              <a:rPr lang="es-UY" sz="1800" dirty="0" err="1" smtClean="0"/>
              <a:t>with</a:t>
            </a:r>
            <a:r>
              <a:rPr lang="es-UY" sz="1800" dirty="0" smtClean="0"/>
              <a:t> </a:t>
            </a:r>
            <a:r>
              <a:rPr lang="es-UY" sz="1800" dirty="0" err="1" smtClean="0"/>
              <a:t>Dementia</a:t>
            </a:r>
            <a:r>
              <a:rPr lang="es-UY" sz="1800" dirty="0" smtClean="0"/>
              <a:t> and Alzheimer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</a:t>
            </a:r>
            <a:r>
              <a:rPr lang="es-UY" sz="1800" dirty="0" err="1" smtClean="0"/>
              <a:t>Oroverdeorgánico</a:t>
            </a:r>
            <a:r>
              <a:rPr lang="es-UY" sz="1800" dirty="0" smtClean="0"/>
              <a:t>”.  </a:t>
            </a:r>
            <a:r>
              <a:rPr lang="es-UY" sz="1800" dirty="0" err="1" smtClean="0"/>
              <a:t>Frozen</a:t>
            </a:r>
            <a:r>
              <a:rPr lang="es-UY" sz="1800" dirty="0" smtClean="0"/>
              <a:t> </a:t>
            </a:r>
            <a:r>
              <a:rPr lang="es-UY" sz="1800" dirty="0" err="1" smtClean="0"/>
              <a:t>organic</a:t>
            </a:r>
            <a:r>
              <a:rPr lang="es-UY" sz="1800" dirty="0" smtClean="0"/>
              <a:t> </a:t>
            </a:r>
            <a:r>
              <a:rPr lang="es-UY" sz="1800" dirty="0" err="1" smtClean="0"/>
              <a:t>products</a:t>
            </a:r>
            <a:endParaRPr lang="es-UY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“Nuevo Ambiente”. </a:t>
            </a:r>
            <a:r>
              <a:rPr lang="es-UY" sz="1800" dirty="0" err="1" smtClean="0"/>
              <a:t>Organic</a:t>
            </a:r>
            <a:r>
              <a:rPr lang="es-UY" sz="1800" dirty="0" smtClean="0"/>
              <a:t> </a:t>
            </a:r>
            <a:r>
              <a:rPr lang="es-UY" sz="1800" dirty="0" err="1" smtClean="0"/>
              <a:t>Products</a:t>
            </a:r>
            <a:r>
              <a:rPr lang="es-UY" sz="1800" dirty="0" smtClean="0"/>
              <a:t> (Colonia)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err="1" smtClean="0"/>
              <a:t>Neighbourhood</a:t>
            </a:r>
            <a:r>
              <a:rPr lang="es-UY" sz="1800" dirty="0" smtClean="0"/>
              <a:t> Magazine.  </a:t>
            </a:r>
            <a:r>
              <a:rPr lang="es-UY" sz="1800" dirty="0" err="1" smtClean="0"/>
              <a:t>Communication</a:t>
            </a:r>
            <a:r>
              <a:rPr lang="es-UY" sz="1800" dirty="0" smtClean="0"/>
              <a:t> Media </a:t>
            </a:r>
            <a:r>
              <a:rPr lang="es-UY" sz="1800" dirty="0" err="1" smtClean="0"/>
              <a:t>for</a:t>
            </a:r>
            <a:r>
              <a:rPr lang="es-UY" sz="1800" dirty="0" smtClean="0"/>
              <a:t> </a:t>
            </a:r>
            <a:r>
              <a:rPr lang="es-UY" sz="1800" dirty="0" err="1" smtClean="0"/>
              <a:t>companies</a:t>
            </a:r>
            <a:endParaRPr lang="es-UY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Virtual </a:t>
            </a:r>
            <a:r>
              <a:rPr lang="es-UY" sz="1800" dirty="0" err="1" smtClean="0"/>
              <a:t>Closing</a:t>
            </a:r>
            <a:r>
              <a:rPr lang="es-UY" sz="1800" dirty="0" smtClean="0"/>
              <a:t> Sale.  Virtual </a:t>
            </a:r>
            <a:r>
              <a:rPr lang="es-UY" sz="1800" dirty="0" err="1" smtClean="0"/>
              <a:t>platform</a:t>
            </a:r>
            <a:r>
              <a:rPr lang="es-UY" sz="1800" dirty="0" smtClean="0"/>
              <a:t> </a:t>
            </a:r>
            <a:r>
              <a:rPr lang="es-UY" sz="1800" dirty="0" err="1" smtClean="0"/>
              <a:t>commercialization</a:t>
            </a:r>
            <a:r>
              <a:rPr lang="es-UY" sz="1800" dirty="0" smtClean="0"/>
              <a:t> (Durazno)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1800" dirty="0" smtClean="0"/>
              <a:t>Virtual </a:t>
            </a:r>
            <a:r>
              <a:rPr lang="es-UY" sz="1800" dirty="0" err="1" smtClean="0"/>
              <a:t>Assistant</a:t>
            </a:r>
            <a:r>
              <a:rPr lang="es-UY" sz="1800" dirty="0" smtClean="0"/>
              <a:t>.  Secretarial </a:t>
            </a:r>
            <a:r>
              <a:rPr lang="es-UY" sz="1800" dirty="0" err="1" smtClean="0"/>
              <a:t>services</a:t>
            </a:r>
            <a:r>
              <a:rPr lang="es-UY" sz="1800" dirty="0" smtClean="0"/>
              <a:t> </a:t>
            </a:r>
            <a:r>
              <a:rPr lang="es-UY" sz="1800" dirty="0" err="1" smtClean="0"/>
              <a:t>through</a:t>
            </a:r>
            <a:r>
              <a:rPr lang="es-UY" sz="1800" dirty="0" smtClean="0"/>
              <a:t> </a:t>
            </a:r>
            <a:r>
              <a:rPr lang="es-UY" sz="1800" dirty="0" err="1" smtClean="0"/>
              <a:t>the</a:t>
            </a:r>
            <a:r>
              <a:rPr lang="es-UY" sz="1800" dirty="0" smtClean="0"/>
              <a:t> web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184740"/>
            <a:ext cx="8382000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S" sz="3600" b="1" dirty="0" smtClean="0">
                <a:effectLst/>
              </a:rPr>
              <a:t>BUSINESS ORGANIZATIONS CREATED AND SUPPORTED SINCE 2012</a:t>
            </a:r>
            <a:endParaRPr lang="es-E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51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CANDIDATES DATA</a:t>
            </a:r>
            <a:endParaRPr lang="es-ES" b="1" dirty="0"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32207"/>
              </p:ext>
            </p:extLst>
          </p:nvPr>
        </p:nvGraphicFramePr>
        <p:xfrm>
          <a:off x="1187624" y="1385496"/>
          <a:ext cx="676875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240360"/>
              </a:tblGrid>
              <a:tr h="4500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DESCRIPTION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FIGURES</a:t>
                      </a:r>
                      <a:endParaRPr lang="es-UY" sz="2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s-UY" sz="2800" dirty="0" err="1" smtClean="0"/>
                        <a:t>Database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3.000</a:t>
                      </a:r>
                      <a:endParaRPr lang="es-UY" sz="2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s-UY" sz="2800" dirty="0" smtClean="0"/>
                        <a:t>Workshop</a:t>
                      </a:r>
                      <a:r>
                        <a:rPr lang="es-UY" sz="2800" baseline="0" dirty="0" smtClean="0"/>
                        <a:t> </a:t>
                      </a:r>
                      <a:r>
                        <a:rPr lang="es-UY" sz="2800" baseline="0" dirty="0" err="1" smtClean="0"/>
                        <a:t>atendees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1.200</a:t>
                      </a:r>
                      <a:endParaRPr lang="es-UY" sz="2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s-UY" sz="2800" dirty="0" err="1" smtClean="0"/>
                        <a:t>Nominated</a:t>
                      </a:r>
                      <a:r>
                        <a:rPr lang="es-UY" sz="2800" baseline="0" dirty="0" smtClean="0"/>
                        <a:t> </a:t>
                      </a:r>
                      <a:r>
                        <a:rPr lang="en-US" sz="2800" baseline="0" dirty="0" smtClean="0"/>
                        <a:t>&amp; Assessed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170</a:t>
                      </a:r>
                      <a:endParaRPr lang="es-UY" sz="2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Selected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54</a:t>
                      </a:r>
                      <a:endParaRPr lang="es-UY" sz="2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Operating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32</a:t>
                      </a:r>
                      <a:endParaRPr lang="es-UY" sz="2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Left after 2 years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2</a:t>
                      </a:r>
                      <a:endParaRPr lang="es-UY" sz="2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Giving support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16</a:t>
                      </a:r>
                      <a:endParaRPr lang="es-UY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82000" cy="4875181"/>
          </a:xfrm>
        </p:spPr>
        <p:txBody>
          <a:bodyPr/>
          <a:lstStyle/>
          <a:p>
            <a:pPr algn="ctr"/>
            <a:r>
              <a:rPr lang="es-ES" sz="4400" b="1" dirty="0" err="1" smtClean="0"/>
              <a:t>People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who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have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worked</a:t>
            </a:r>
            <a:r>
              <a:rPr lang="es-ES" sz="4400" b="1" dirty="0" smtClean="0"/>
              <a:t> a </a:t>
            </a:r>
            <a:r>
              <a:rPr lang="es-ES" sz="4400" b="1" dirty="0" err="1" smtClean="0"/>
              <a:t>lifetime</a:t>
            </a:r>
            <a:r>
              <a:rPr lang="es-ES" sz="4400" b="1" dirty="0" smtClean="0"/>
              <a:t>, </a:t>
            </a:r>
            <a:br>
              <a:rPr lang="es-ES" sz="4400" b="1" dirty="0" smtClean="0"/>
            </a:br>
            <a:r>
              <a:rPr lang="es-ES" sz="4400" b="1" dirty="0" err="1" smtClean="0"/>
              <a:t>might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have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dreams</a:t>
            </a:r>
            <a:r>
              <a:rPr lang="es-ES" sz="4400" b="1" dirty="0" smtClean="0"/>
              <a:t> </a:t>
            </a:r>
            <a:br>
              <a:rPr lang="es-ES" sz="4400" b="1" dirty="0" smtClean="0"/>
            </a:br>
            <a:r>
              <a:rPr lang="es-ES" sz="4400" b="1" dirty="0" err="1" smtClean="0"/>
              <a:t>that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they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couldn’t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achieve</a:t>
            </a:r>
            <a:r>
              <a:rPr lang="es-ES" sz="4400" b="1" dirty="0" smtClean="0"/>
              <a:t>. </a:t>
            </a:r>
            <a:r>
              <a:rPr lang="es-ES" sz="1200" b="1" dirty="0"/>
              <a:t/>
            </a:r>
            <a:br>
              <a:rPr lang="es-ES" sz="1200" b="1" dirty="0"/>
            </a:b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 err="1" smtClean="0"/>
              <a:t>We</a:t>
            </a:r>
            <a:r>
              <a:rPr lang="es-ES" sz="4400" b="1" dirty="0" smtClean="0"/>
              <a:t> are </a:t>
            </a:r>
            <a:r>
              <a:rPr lang="es-ES" sz="4400" b="1" dirty="0" err="1" smtClean="0"/>
              <a:t>still</a:t>
            </a:r>
            <a:r>
              <a:rPr lang="es-ES" sz="4400" b="1" dirty="0" smtClean="0"/>
              <a:t> active </a:t>
            </a:r>
            <a:br>
              <a:rPr lang="es-ES" sz="4400" b="1" dirty="0" smtClean="0"/>
            </a:br>
            <a:r>
              <a:rPr lang="es-ES" sz="4400" b="1" dirty="0" smtClean="0"/>
              <a:t>and </a:t>
            </a:r>
            <a:r>
              <a:rPr lang="es-ES" sz="4400" b="1" dirty="0" err="1" smtClean="0"/>
              <a:t>we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have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the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essential</a:t>
            </a:r>
            <a:r>
              <a:rPr lang="es-ES" sz="4400" b="1" dirty="0" smtClean="0"/>
              <a:t>: </a:t>
            </a:r>
            <a:br>
              <a:rPr lang="es-ES" sz="4400" b="1" dirty="0" smtClean="0"/>
            </a:br>
            <a:r>
              <a:rPr lang="es-ES" sz="4400" b="1" dirty="0" err="1" smtClean="0"/>
              <a:t>experience</a:t>
            </a:r>
            <a:r>
              <a:rPr lang="es-ES" sz="4400" b="1" dirty="0" smtClean="0"/>
              <a:t> and </a:t>
            </a:r>
            <a:br>
              <a:rPr lang="es-ES" sz="4400" b="1" dirty="0" smtClean="0"/>
            </a:br>
            <a:r>
              <a:rPr lang="es-ES" sz="4400" b="1" dirty="0" err="1" smtClean="0"/>
              <a:t>confidence</a:t>
            </a:r>
            <a:r>
              <a:rPr lang="es-ES" sz="4400" b="1" dirty="0" smtClean="0"/>
              <a:t> in </a:t>
            </a:r>
            <a:r>
              <a:rPr lang="es-ES" sz="4400" b="1" dirty="0" err="1" smtClean="0"/>
              <a:t>ourselves</a:t>
            </a:r>
            <a:r>
              <a:rPr lang="es-ES" sz="4400" b="1" dirty="0" smtClean="0"/>
              <a:t>. 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93296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SOME DEMOGRAPHIC DATA</a:t>
            </a:r>
            <a:br>
              <a:rPr lang="es-ES" b="1" dirty="0" smtClean="0">
                <a:effectLst/>
              </a:rPr>
            </a:br>
            <a:r>
              <a:rPr lang="es-ES" b="1" dirty="0" err="1" smtClean="0">
                <a:effectLst/>
              </a:rPr>
              <a:t>Latin</a:t>
            </a:r>
            <a:r>
              <a:rPr lang="es-ES" b="1" dirty="0" smtClean="0">
                <a:effectLst/>
              </a:rPr>
              <a:t> </a:t>
            </a:r>
            <a:r>
              <a:rPr lang="es-ES" b="1" dirty="0" err="1" smtClean="0">
                <a:effectLst/>
              </a:rPr>
              <a:t>America</a:t>
            </a:r>
            <a:r>
              <a:rPr lang="es-ES" b="1" dirty="0" smtClean="0">
                <a:effectLst/>
              </a:rPr>
              <a:t> and </a:t>
            </a:r>
            <a:r>
              <a:rPr lang="es-ES" b="1" dirty="0" err="1" smtClean="0">
                <a:effectLst/>
              </a:rPr>
              <a:t>the</a:t>
            </a:r>
            <a:r>
              <a:rPr lang="es-ES" b="1" dirty="0" smtClean="0">
                <a:effectLst/>
              </a:rPr>
              <a:t> </a:t>
            </a:r>
            <a:r>
              <a:rPr lang="es-ES" b="1" dirty="0" err="1" smtClean="0">
                <a:effectLst/>
              </a:rPr>
              <a:t>Caribbean</a:t>
            </a:r>
            <a:endParaRPr lang="es-ES" b="1" dirty="0">
              <a:effectLst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18258"/>
              </p:ext>
            </p:extLst>
          </p:nvPr>
        </p:nvGraphicFramePr>
        <p:xfrm>
          <a:off x="647565" y="2105544"/>
          <a:ext cx="784887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294543">
                <a:tc gridSpan="5">
                  <a:txBody>
                    <a:bodyPr/>
                    <a:lstStyle/>
                    <a:p>
                      <a:pPr algn="ctr"/>
                      <a:r>
                        <a:rPr lang="es-UY" dirty="0" err="1" smtClean="0"/>
                        <a:t>Population</a:t>
                      </a:r>
                      <a:r>
                        <a:rPr lang="es-UY" dirty="0" smtClean="0"/>
                        <a:t> 60+</a:t>
                      </a:r>
                    </a:p>
                    <a:p>
                      <a:pPr algn="ctr"/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</a:tr>
              <a:tr h="298634"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1950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1975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2000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2025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2050</a:t>
                      </a:r>
                    </a:p>
                    <a:p>
                      <a:pPr algn="ctr"/>
                      <a:endParaRPr lang="es-UY" b="1" dirty="0"/>
                    </a:p>
                  </a:txBody>
                  <a:tcPr/>
                </a:tc>
              </a:tr>
              <a:tr h="298634"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9.305.994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20.986.036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42.920.967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100.452.132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183.688.194</a:t>
                      </a:r>
                    </a:p>
                    <a:p>
                      <a:pPr algn="ctr"/>
                      <a:endParaRPr lang="es-UY" b="1" dirty="0"/>
                    </a:p>
                  </a:txBody>
                  <a:tcPr/>
                </a:tc>
              </a:tr>
              <a:tr h="298634">
                <a:tc gridSpan="5">
                  <a:txBody>
                    <a:bodyPr/>
                    <a:lstStyle/>
                    <a:p>
                      <a:pPr algn="ctr"/>
                      <a:r>
                        <a:rPr lang="es-UY" b="1" dirty="0" err="1" smtClean="0"/>
                        <a:t>Percentage</a:t>
                      </a:r>
                      <a:endParaRPr lang="es-UY" b="1" dirty="0" smtClean="0"/>
                    </a:p>
                    <a:p>
                      <a:pPr algn="ctr"/>
                      <a:endParaRPr lang="es-UY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</a:tr>
              <a:tr h="298634"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5.6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6.5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9.0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14.8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24.3</a:t>
                      </a:r>
                    </a:p>
                    <a:p>
                      <a:pPr algn="ctr"/>
                      <a:endParaRPr lang="es-UY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36391" y="535642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err="1" smtClean="0"/>
              <a:t>Source</a:t>
            </a:r>
            <a:r>
              <a:rPr lang="es-UY" sz="1400" b="1" dirty="0" smtClean="0"/>
              <a:t>: CELADE – </a:t>
            </a:r>
            <a:r>
              <a:rPr lang="es-UY" sz="1400" b="1" dirty="0" err="1" smtClean="0"/>
              <a:t>Latin</a:t>
            </a:r>
            <a:r>
              <a:rPr lang="es-UY" sz="1400" b="1" dirty="0" smtClean="0"/>
              <a:t> American and </a:t>
            </a:r>
            <a:r>
              <a:rPr lang="es-UY" sz="1400" b="1" dirty="0" err="1" smtClean="0"/>
              <a:t>Caribbean</a:t>
            </a:r>
            <a:r>
              <a:rPr lang="es-UY" sz="1400" b="1" dirty="0" smtClean="0"/>
              <a:t> </a:t>
            </a:r>
            <a:r>
              <a:rPr lang="es-UY" sz="1400" b="1" dirty="0" err="1" smtClean="0"/>
              <a:t>Demographic</a:t>
            </a:r>
            <a:r>
              <a:rPr lang="es-UY" sz="1400" b="1" dirty="0" smtClean="0"/>
              <a:t> Center.  </a:t>
            </a:r>
            <a:r>
              <a:rPr lang="es-UY" sz="1400" b="1" dirty="0" err="1" smtClean="0"/>
              <a:t>Population</a:t>
            </a:r>
            <a:r>
              <a:rPr lang="es-UY" sz="1400" b="1" dirty="0" smtClean="0"/>
              <a:t> </a:t>
            </a:r>
            <a:r>
              <a:rPr lang="es-UY" sz="1400" b="1" dirty="0" err="1" smtClean="0"/>
              <a:t>Division</a:t>
            </a:r>
            <a:r>
              <a:rPr lang="es-UY" sz="1400" b="1" dirty="0" smtClean="0"/>
              <a:t> of CEPAL.  </a:t>
            </a:r>
            <a:r>
              <a:rPr lang="es-UY" sz="1400" b="1" dirty="0" err="1" smtClean="0"/>
              <a:t>Impact</a:t>
            </a:r>
            <a:r>
              <a:rPr lang="es-UY" sz="1400" b="1" dirty="0" smtClean="0"/>
              <a:t> in </a:t>
            </a:r>
            <a:r>
              <a:rPr lang="es-UY" sz="1400" b="1" dirty="0" err="1" smtClean="0"/>
              <a:t>population</a:t>
            </a:r>
            <a:r>
              <a:rPr lang="es-UY" sz="1400" b="1" dirty="0" smtClean="0"/>
              <a:t> 1950 – 2050.</a:t>
            </a:r>
            <a:endParaRPr lang="es-UY" sz="1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/>
              </a:rPr>
              <a:t>URUGUAY</a:t>
            </a:r>
            <a:endParaRPr lang="es-ES" b="1" dirty="0">
              <a:effectLst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14261"/>
              </p:ext>
            </p:extLst>
          </p:nvPr>
        </p:nvGraphicFramePr>
        <p:xfrm>
          <a:off x="851935" y="1556792"/>
          <a:ext cx="777686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2"/>
                <a:gridCol w="1555372"/>
                <a:gridCol w="1555372"/>
                <a:gridCol w="1555372"/>
                <a:gridCol w="155537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UY" b="1" dirty="0" err="1" smtClean="0"/>
                        <a:t>Population</a:t>
                      </a:r>
                      <a:r>
                        <a:rPr lang="es-UY" b="1" baseline="0" dirty="0" smtClean="0"/>
                        <a:t> 60+</a:t>
                      </a:r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1950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1975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2000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2025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2050</a:t>
                      </a:r>
                    </a:p>
                    <a:p>
                      <a:pPr algn="ctr"/>
                      <a:endParaRPr lang="es-UY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263.992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b="1" dirty="0" smtClean="0"/>
                        <a:t>399.476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b="1" dirty="0" smtClean="0"/>
                        <a:t>569.632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b="1" dirty="0" smtClean="0"/>
                        <a:t>746.032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b="1" dirty="0" smtClean="0"/>
                        <a:t>988.086</a:t>
                      </a:r>
                    </a:p>
                    <a:p>
                      <a:endParaRPr lang="es-UY" b="1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UY" b="1" dirty="0" err="1" smtClean="0"/>
                        <a:t>Percentage</a:t>
                      </a:r>
                      <a:endParaRPr lang="es-UY" b="1" dirty="0" smtClean="0"/>
                    </a:p>
                    <a:p>
                      <a:pPr algn="ctr"/>
                      <a:endParaRPr lang="es-UY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11.8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14.1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17.1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21.0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26.5</a:t>
                      </a:r>
                    </a:p>
                    <a:p>
                      <a:pPr algn="ctr"/>
                      <a:endParaRPr lang="es-UY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4 CuadroTexto"/>
          <p:cNvSpPr txBox="1"/>
          <p:nvPr/>
        </p:nvSpPr>
        <p:spPr>
          <a:xfrm>
            <a:off x="820194" y="47025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err="1" smtClean="0"/>
              <a:t>Source</a:t>
            </a:r>
            <a:r>
              <a:rPr lang="es-UY" sz="1400" b="1" dirty="0" smtClean="0"/>
              <a:t>: CELADE – </a:t>
            </a:r>
            <a:r>
              <a:rPr lang="es-UY" sz="1400" b="1" dirty="0" err="1" smtClean="0"/>
              <a:t>Latin</a:t>
            </a:r>
            <a:r>
              <a:rPr lang="es-UY" sz="1400" b="1" dirty="0" smtClean="0"/>
              <a:t> American and </a:t>
            </a:r>
            <a:r>
              <a:rPr lang="es-UY" sz="1400" b="1" dirty="0" err="1" smtClean="0"/>
              <a:t>Caribbean</a:t>
            </a:r>
            <a:r>
              <a:rPr lang="es-UY" sz="1400" b="1" dirty="0" smtClean="0"/>
              <a:t> </a:t>
            </a:r>
            <a:r>
              <a:rPr lang="es-UY" sz="1400" b="1" dirty="0" err="1" smtClean="0"/>
              <a:t>Demographic</a:t>
            </a:r>
            <a:r>
              <a:rPr lang="es-UY" sz="1400" b="1" dirty="0" smtClean="0"/>
              <a:t> Center.  </a:t>
            </a:r>
            <a:r>
              <a:rPr lang="es-UY" sz="1400" b="1" dirty="0" err="1" smtClean="0"/>
              <a:t>Population</a:t>
            </a:r>
            <a:r>
              <a:rPr lang="es-UY" sz="1400" b="1" dirty="0" smtClean="0"/>
              <a:t> </a:t>
            </a:r>
            <a:r>
              <a:rPr lang="es-UY" sz="1400" b="1" dirty="0" err="1" smtClean="0"/>
              <a:t>Division</a:t>
            </a:r>
            <a:r>
              <a:rPr lang="es-UY" sz="1400" b="1" dirty="0" smtClean="0"/>
              <a:t> of CEPAL.  </a:t>
            </a:r>
            <a:r>
              <a:rPr lang="es-UY" sz="1400" b="1" dirty="0" err="1" smtClean="0"/>
              <a:t>Impact</a:t>
            </a:r>
            <a:r>
              <a:rPr lang="es-UY" sz="1400" b="1" dirty="0" smtClean="0"/>
              <a:t> in </a:t>
            </a:r>
            <a:r>
              <a:rPr lang="es-UY" sz="1400" b="1" dirty="0" err="1" smtClean="0"/>
              <a:t>population</a:t>
            </a:r>
            <a:r>
              <a:rPr lang="es-UY" sz="1400" b="1" dirty="0" smtClean="0"/>
              <a:t> 1950 – 2050.</a:t>
            </a:r>
            <a:endParaRPr lang="es-UY" sz="1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THE VISION HAS TO CHANGE</a:t>
            </a:r>
            <a:endParaRPr lang="es-ES" b="1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306" y="1344038"/>
            <a:ext cx="8928992" cy="4598182"/>
          </a:xfrm>
        </p:spPr>
        <p:txBody>
          <a:bodyPr/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</a:rPr>
              <a:t>FROM THE PERSON:</a:t>
            </a:r>
          </a:p>
          <a:p>
            <a:pPr lvl="1" algn="just"/>
            <a:r>
              <a:rPr lang="es-ES" sz="2200" b="1" dirty="0" err="1" smtClean="0"/>
              <a:t>Providing</a:t>
            </a:r>
            <a:r>
              <a:rPr lang="es-ES" sz="2200" b="1" dirty="0" smtClean="0"/>
              <a:t> new </a:t>
            </a:r>
            <a:r>
              <a:rPr lang="es-ES" sz="2200" b="1" dirty="0" err="1" smtClean="0"/>
              <a:t>alternatives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for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this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stage</a:t>
            </a:r>
            <a:r>
              <a:rPr lang="es-ES" sz="2200" b="1" dirty="0" smtClean="0"/>
              <a:t> of </a:t>
            </a:r>
            <a:r>
              <a:rPr lang="es-ES" sz="2200" b="1" dirty="0" err="1" smtClean="0"/>
              <a:t>life</a:t>
            </a:r>
            <a:endParaRPr lang="es-ES" sz="2200" b="1" dirty="0" smtClean="0"/>
          </a:p>
          <a:p>
            <a:pPr lvl="1" algn="just"/>
            <a:r>
              <a:rPr lang="es-ES" sz="2200" b="1" dirty="0" err="1" smtClean="0"/>
              <a:t>Building</a:t>
            </a:r>
            <a:r>
              <a:rPr lang="es-ES" sz="2200" b="1" dirty="0" smtClean="0"/>
              <a:t> a new </a:t>
            </a:r>
            <a:r>
              <a:rPr lang="es-ES" sz="2200" b="1" dirty="0" err="1" smtClean="0"/>
              <a:t>perception</a:t>
            </a:r>
            <a:r>
              <a:rPr lang="es-ES" sz="2200" b="1" dirty="0" smtClean="0"/>
              <a:t> of YOU as a </a:t>
            </a:r>
            <a:r>
              <a:rPr lang="es-ES" sz="2200" b="1" dirty="0" err="1" smtClean="0"/>
              <a:t>person</a:t>
            </a:r>
            <a:endParaRPr lang="es-ES" sz="2200" b="1" dirty="0" smtClean="0"/>
          </a:p>
          <a:p>
            <a:pPr lvl="1" algn="just"/>
            <a:r>
              <a:rPr lang="es-ES" sz="2200" b="1" dirty="0" err="1" smtClean="0"/>
              <a:t>Understanding</a:t>
            </a:r>
            <a:r>
              <a:rPr lang="es-ES" sz="2200" b="1" dirty="0" smtClean="0"/>
              <a:t> your </a:t>
            </a:r>
            <a:r>
              <a:rPr lang="es-ES" sz="2200" b="1" dirty="0" err="1" smtClean="0"/>
              <a:t>own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value</a:t>
            </a:r>
            <a:r>
              <a:rPr lang="es-ES" sz="2200" b="1" dirty="0" smtClean="0"/>
              <a:t> to </a:t>
            </a:r>
            <a:r>
              <a:rPr lang="es-ES" sz="2200" b="1" dirty="0" err="1" smtClean="0"/>
              <a:t>society</a:t>
            </a:r>
            <a:endParaRPr lang="es-ES" sz="2200" b="1" dirty="0" smtClean="0"/>
          </a:p>
          <a:p>
            <a:pPr lvl="1" algn="just"/>
            <a:r>
              <a:rPr lang="es-ES" sz="2200" b="1" dirty="0" err="1" smtClean="0"/>
              <a:t>Working</a:t>
            </a:r>
            <a:r>
              <a:rPr lang="es-ES" sz="2200" b="1" dirty="0" smtClean="0"/>
              <a:t> to </a:t>
            </a:r>
            <a:r>
              <a:rPr lang="es-ES" sz="2200" b="1" dirty="0" err="1" smtClean="0"/>
              <a:t>make</a:t>
            </a:r>
            <a:r>
              <a:rPr lang="es-ES" sz="2200" b="1" dirty="0" smtClean="0"/>
              <a:t> your </a:t>
            </a:r>
            <a:r>
              <a:rPr lang="es-ES" sz="2200" b="1" dirty="0" err="1" smtClean="0"/>
              <a:t>dreams</a:t>
            </a:r>
            <a:r>
              <a:rPr lang="es-ES" sz="2200" b="1" dirty="0" smtClean="0"/>
              <a:t> come true</a:t>
            </a:r>
          </a:p>
          <a:p>
            <a:pPr marL="0" indent="0" algn="just">
              <a:buNone/>
            </a:pPr>
            <a:endParaRPr lang="es-ES" sz="800" b="1" dirty="0" smtClean="0"/>
          </a:p>
          <a:p>
            <a:pPr marL="0" indent="0" algn="just">
              <a:buNone/>
            </a:pPr>
            <a:endParaRPr lang="es-ES" sz="800" b="1" dirty="0" smtClean="0"/>
          </a:p>
          <a:p>
            <a:pPr algn="just"/>
            <a:r>
              <a:rPr lang="es-ES" sz="2400" b="1" dirty="0" smtClean="0">
                <a:solidFill>
                  <a:srgbClr val="FFFF00"/>
                </a:solidFill>
              </a:rPr>
              <a:t>FROM SOCIETY</a:t>
            </a:r>
          </a:p>
          <a:p>
            <a:pPr lvl="1" algn="just"/>
            <a:r>
              <a:rPr lang="es-ES" sz="2200" b="1" dirty="0" err="1" smtClean="0"/>
              <a:t>Recognizing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valuing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this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age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group</a:t>
            </a:r>
            <a:r>
              <a:rPr lang="es-ES" sz="2200" b="1" dirty="0" smtClean="0"/>
              <a:t> as </a:t>
            </a:r>
            <a:r>
              <a:rPr lang="es-ES" sz="2200" b="1" dirty="0" err="1" smtClean="0"/>
              <a:t>an</a:t>
            </a:r>
            <a:r>
              <a:rPr lang="es-ES" sz="2200" b="1" dirty="0" smtClean="0"/>
              <a:t> active </a:t>
            </a:r>
            <a:r>
              <a:rPr lang="es-ES" sz="2200" b="1" dirty="0" err="1" smtClean="0"/>
              <a:t>resource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for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our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society</a:t>
            </a:r>
            <a:endParaRPr lang="es-ES" sz="2200" b="1" dirty="0" smtClean="0"/>
          </a:p>
          <a:p>
            <a:pPr lvl="1" algn="just"/>
            <a:r>
              <a:rPr lang="es-ES" sz="2200" b="1" dirty="0" err="1" smtClean="0"/>
              <a:t>Generating</a:t>
            </a:r>
            <a:r>
              <a:rPr lang="es-ES" sz="2200" b="1" dirty="0" smtClean="0"/>
              <a:t> training </a:t>
            </a:r>
            <a:r>
              <a:rPr lang="es-ES" sz="2200" b="1" dirty="0" err="1" smtClean="0"/>
              <a:t>programs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support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job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opportunities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mentoring</a:t>
            </a:r>
            <a:endParaRPr lang="es-ES" sz="2200" b="1" dirty="0" smtClean="0"/>
          </a:p>
          <a:p>
            <a:pPr lvl="1" algn="just"/>
            <a:r>
              <a:rPr lang="es-ES" sz="2200" b="1" dirty="0" err="1" smtClean="0"/>
              <a:t>Providing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tools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technology</a:t>
            </a:r>
            <a:r>
              <a:rPr lang="es-ES" sz="2200" b="1" dirty="0" smtClean="0"/>
              <a:t> to </a:t>
            </a:r>
            <a:r>
              <a:rPr lang="es-ES" sz="2200" b="1" dirty="0" err="1" smtClean="0"/>
              <a:t>support</a:t>
            </a:r>
            <a:r>
              <a:rPr lang="es-ES" sz="2200" b="1" dirty="0" smtClean="0"/>
              <a:t> senior </a:t>
            </a:r>
            <a:r>
              <a:rPr lang="es-ES" sz="2200" b="1" dirty="0" err="1" smtClean="0"/>
              <a:t>entrepreneurs</a:t>
            </a:r>
            <a:endParaRPr lang="es-ES" sz="2200" b="1" dirty="0" smtClean="0"/>
          </a:p>
          <a:p>
            <a:pPr lvl="1" algn="just"/>
            <a:r>
              <a:rPr lang="es-ES" sz="2200" b="1" dirty="0" err="1" smtClean="0"/>
              <a:t>Accepting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experience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advice</a:t>
            </a:r>
            <a:r>
              <a:rPr lang="es-ES" sz="2200" b="1" dirty="0" smtClean="0"/>
              <a:t> senior </a:t>
            </a:r>
            <a:r>
              <a:rPr lang="es-ES" sz="2200" b="1" dirty="0" err="1" smtClean="0"/>
              <a:t>people</a:t>
            </a:r>
            <a:r>
              <a:rPr lang="es-ES" sz="2200" b="1" dirty="0" smtClean="0"/>
              <a:t> can </a:t>
            </a:r>
            <a:r>
              <a:rPr lang="es-ES" sz="2200" b="1" dirty="0" err="1" smtClean="0"/>
              <a:t>offer</a:t>
            </a:r>
            <a:endParaRPr lang="es-ES" sz="2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80728"/>
            <a:ext cx="8382000" cy="3988784"/>
          </a:xfrm>
        </p:spPr>
        <p:txBody>
          <a:bodyPr/>
          <a:lstStyle/>
          <a:p>
            <a:pPr algn="ctr"/>
            <a:r>
              <a:rPr lang="es-ES" b="1" dirty="0" smtClean="0"/>
              <a:t>IS LATAM DIFFERENT?</a:t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err="1" smtClean="0"/>
              <a:t>Other</a:t>
            </a:r>
            <a:r>
              <a:rPr lang="es-ES" b="1" dirty="0" smtClean="0"/>
              <a:t> </a:t>
            </a:r>
            <a:r>
              <a:rPr lang="es-ES" b="1" dirty="0" err="1" smtClean="0"/>
              <a:t>societies</a:t>
            </a:r>
            <a:r>
              <a:rPr lang="es-ES" b="1" dirty="0" smtClean="0"/>
              <a:t> (India, </a:t>
            </a:r>
            <a:r>
              <a:rPr lang="es-ES" b="1" dirty="0" err="1" smtClean="0"/>
              <a:t>Japan</a:t>
            </a:r>
            <a:r>
              <a:rPr lang="es-ES" b="1" dirty="0" smtClean="0"/>
              <a:t>) </a:t>
            </a:r>
            <a:r>
              <a:rPr lang="es-ES" b="1" dirty="0" err="1" smtClean="0"/>
              <a:t>value</a:t>
            </a:r>
            <a:r>
              <a:rPr lang="es-ES" b="1" dirty="0" smtClean="0"/>
              <a:t> and </a:t>
            </a:r>
            <a:r>
              <a:rPr lang="es-ES" b="1" dirty="0" err="1" smtClean="0"/>
              <a:t>cherish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wisdom</a:t>
            </a:r>
            <a:r>
              <a:rPr lang="es-ES" b="1" dirty="0" smtClean="0"/>
              <a:t> </a:t>
            </a:r>
            <a:r>
              <a:rPr lang="es-ES" b="1" dirty="0" err="1" smtClean="0"/>
              <a:t>which</a:t>
            </a:r>
            <a:r>
              <a:rPr lang="es-ES" b="1" dirty="0" smtClean="0"/>
              <a:t> </a:t>
            </a:r>
            <a:r>
              <a:rPr lang="es-ES" b="1" dirty="0" err="1" smtClean="0"/>
              <a:t>older</a:t>
            </a:r>
            <a:r>
              <a:rPr lang="es-ES" b="1" dirty="0" smtClean="0"/>
              <a:t> </a:t>
            </a:r>
            <a:r>
              <a:rPr lang="es-ES" b="1" dirty="0" err="1" smtClean="0"/>
              <a:t>people</a:t>
            </a:r>
            <a:r>
              <a:rPr lang="es-ES" b="1" dirty="0" smtClean="0"/>
              <a:t> can </a:t>
            </a:r>
            <a:r>
              <a:rPr lang="es-ES" b="1" dirty="0" err="1" smtClean="0"/>
              <a:t>provide</a:t>
            </a:r>
            <a:r>
              <a:rPr lang="es-ES" b="1" dirty="0" smtClean="0"/>
              <a:t>, </a:t>
            </a:r>
            <a:r>
              <a:rPr lang="es-ES" b="1" dirty="0" err="1" smtClean="0"/>
              <a:t>especially</a:t>
            </a:r>
            <a:r>
              <a:rPr lang="es-ES" b="1" dirty="0" smtClean="0"/>
              <a:t> to </a:t>
            </a:r>
            <a:r>
              <a:rPr lang="es-ES" b="1" dirty="0" err="1" smtClean="0"/>
              <a:t>younger</a:t>
            </a:r>
            <a:r>
              <a:rPr lang="es-ES" b="1" dirty="0" smtClean="0"/>
              <a:t> </a:t>
            </a:r>
            <a:r>
              <a:rPr lang="es-ES" b="1" dirty="0" err="1" smtClean="0"/>
              <a:t>people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3024336" cy="648072"/>
          </a:xfrm>
        </p:spPr>
      </p:pic>
      <p:sp>
        <p:nvSpPr>
          <p:cNvPr id="8" name="7 CuadroTexto"/>
          <p:cNvSpPr txBox="1"/>
          <p:nvPr/>
        </p:nvSpPr>
        <p:spPr>
          <a:xfrm>
            <a:off x="251520" y="1340768"/>
            <a:ext cx="8784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UY" sz="2200" b="1" dirty="0" smtClean="0"/>
          </a:p>
          <a:p>
            <a:pPr algn="just"/>
            <a:r>
              <a:rPr lang="es-UY" sz="2200" b="1" dirty="0" smtClean="0"/>
              <a:t>XENIORS </a:t>
            </a:r>
            <a:r>
              <a:rPr lang="es-UY" sz="2200" b="1" dirty="0" err="1" smtClean="0"/>
              <a:t>is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an</a:t>
            </a:r>
            <a:r>
              <a:rPr lang="es-UY" sz="2200" b="1" dirty="0" smtClean="0"/>
              <a:t> NGO, Non-</a:t>
            </a:r>
            <a:r>
              <a:rPr lang="es-UY" sz="2200" b="1" dirty="0" err="1" smtClean="0"/>
              <a:t>profit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entity</a:t>
            </a:r>
            <a:r>
              <a:rPr lang="es-UY" sz="2200" b="1" dirty="0" smtClean="0"/>
              <a:t>, </a:t>
            </a:r>
            <a:r>
              <a:rPr lang="es-UY" sz="2200" b="1" dirty="0" err="1" smtClean="0"/>
              <a:t>which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supports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people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who</a:t>
            </a:r>
            <a:r>
              <a:rPr lang="es-UY" sz="2200" b="1" dirty="0" smtClean="0"/>
              <a:t> are 50 plus </a:t>
            </a:r>
            <a:r>
              <a:rPr lang="es-UY" sz="2200" b="1" dirty="0" err="1" smtClean="0"/>
              <a:t>years</a:t>
            </a:r>
            <a:r>
              <a:rPr lang="es-UY" sz="2200" b="1" dirty="0" smtClean="0"/>
              <a:t>, and </a:t>
            </a:r>
            <a:r>
              <a:rPr lang="es-UY" sz="2200" b="1" dirty="0" err="1" smtClean="0"/>
              <a:t>who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want</a:t>
            </a:r>
            <a:r>
              <a:rPr lang="es-UY" sz="2200" b="1" dirty="0" smtClean="0"/>
              <a:t> to </a:t>
            </a:r>
            <a:r>
              <a:rPr lang="es-UY" sz="2200" b="1" dirty="0" err="1" smtClean="0"/>
              <a:t>continue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contributing</a:t>
            </a:r>
            <a:r>
              <a:rPr lang="es-UY" sz="2200" b="1" dirty="0" smtClean="0"/>
              <a:t> to </a:t>
            </a:r>
            <a:r>
              <a:rPr lang="es-UY" sz="2200" b="1" dirty="0" err="1" smtClean="0"/>
              <a:t>society</a:t>
            </a:r>
            <a:r>
              <a:rPr lang="es-UY" sz="2200" b="1" dirty="0" smtClean="0"/>
              <a:t>.</a:t>
            </a:r>
          </a:p>
          <a:p>
            <a:pPr algn="just"/>
            <a:endParaRPr lang="es-UY" sz="800" b="1" dirty="0" smtClean="0"/>
          </a:p>
          <a:p>
            <a:pPr algn="just"/>
            <a:r>
              <a:rPr lang="es-UY" sz="2200" b="1" dirty="0" err="1" smtClean="0"/>
              <a:t>Promotes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the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creation</a:t>
            </a:r>
            <a:r>
              <a:rPr lang="es-UY" sz="2200" b="1" dirty="0" smtClean="0"/>
              <a:t> of new ideas </a:t>
            </a:r>
            <a:r>
              <a:rPr lang="es-UY" sz="2200" b="1" dirty="0" err="1" smtClean="0"/>
              <a:t>which</a:t>
            </a:r>
            <a:r>
              <a:rPr lang="es-UY" sz="2200" b="1" dirty="0" smtClean="0"/>
              <a:t> can be </a:t>
            </a:r>
            <a:r>
              <a:rPr lang="es-UY" sz="2200" b="1" dirty="0" err="1" smtClean="0"/>
              <a:t>converted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into</a:t>
            </a:r>
            <a:r>
              <a:rPr lang="es-UY" sz="2200" b="1" dirty="0" smtClean="0"/>
              <a:t> Business </a:t>
            </a:r>
            <a:r>
              <a:rPr lang="es-UY" sz="2200" b="1" dirty="0" err="1" smtClean="0"/>
              <a:t>projects</a:t>
            </a:r>
            <a:r>
              <a:rPr lang="es-UY" sz="2200" b="1" dirty="0" smtClean="0"/>
              <a:t>, </a:t>
            </a:r>
            <a:r>
              <a:rPr lang="es-UY" sz="2200" b="1" dirty="0" err="1" smtClean="0"/>
              <a:t>through</a:t>
            </a:r>
            <a:r>
              <a:rPr lang="es-UY" sz="2200" b="1" dirty="0" smtClean="0"/>
              <a:t> a series of </a:t>
            </a:r>
            <a:r>
              <a:rPr lang="es-UY" sz="2200" b="1" dirty="0" err="1" smtClean="0"/>
              <a:t>seminars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over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an</a:t>
            </a:r>
            <a:r>
              <a:rPr lang="es-UY" sz="2200" b="1" dirty="0" smtClean="0"/>
              <a:t> 8 </a:t>
            </a:r>
            <a:r>
              <a:rPr lang="es-UY" sz="2200" b="1" dirty="0" err="1" smtClean="0"/>
              <a:t>month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period</a:t>
            </a:r>
            <a:r>
              <a:rPr lang="es-UY" sz="2200" b="1" dirty="0" smtClean="0"/>
              <a:t>.</a:t>
            </a:r>
          </a:p>
          <a:p>
            <a:pPr algn="just"/>
            <a:endParaRPr lang="es-UY" sz="800" b="1" dirty="0" smtClean="0"/>
          </a:p>
          <a:p>
            <a:pPr algn="just"/>
            <a:r>
              <a:rPr lang="es-UY" sz="2200" b="1" dirty="0" err="1" smtClean="0"/>
              <a:t>Supports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people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who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want</a:t>
            </a:r>
            <a:r>
              <a:rPr lang="es-UY" sz="2200" b="1" dirty="0" smtClean="0"/>
              <a:t> to </a:t>
            </a:r>
            <a:r>
              <a:rPr lang="es-UY" sz="2200" b="1" dirty="0" err="1" smtClean="0"/>
              <a:t>enter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the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job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market</a:t>
            </a:r>
            <a:r>
              <a:rPr lang="es-UY" sz="2200" b="1" dirty="0" smtClean="0"/>
              <a:t>.</a:t>
            </a:r>
          </a:p>
          <a:p>
            <a:pPr algn="just"/>
            <a:endParaRPr lang="es-UY" sz="800" b="1" dirty="0"/>
          </a:p>
          <a:p>
            <a:pPr algn="just"/>
            <a:r>
              <a:rPr lang="es-UY" sz="2200" b="1" dirty="0" err="1" smtClean="0"/>
              <a:t>Teaches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Technology</a:t>
            </a:r>
            <a:r>
              <a:rPr lang="es-UY" sz="2200" b="1" dirty="0" smtClean="0"/>
              <a:t> to </a:t>
            </a:r>
            <a:r>
              <a:rPr lang="es-UY" sz="2200" b="1" dirty="0" err="1" smtClean="0"/>
              <a:t>fill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the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voids</a:t>
            </a:r>
            <a:r>
              <a:rPr lang="es-UY" sz="2200" b="1" dirty="0" smtClean="0"/>
              <a:t> in </a:t>
            </a:r>
            <a:r>
              <a:rPr lang="es-UY" sz="2200" b="1" dirty="0" err="1" smtClean="0"/>
              <a:t>the</a:t>
            </a:r>
            <a:r>
              <a:rPr lang="es-UY" sz="2200" b="1" dirty="0" smtClean="0"/>
              <a:t> Digital </a:t>
            </a:r>
            <a:r>
              <a:rPr lang="es-UY" sz="2200" b="1" dirty="0" err="1" smtClean="0"/>
              <a:t>Age</a:t>
            </a:r>
            <a:r>
              <a:rPr lang="es-UY" sz="2200" b="1" dirty="0" smtClean="0"/>
              <a:t>.</a:t>
            </a:r>
          </a:p>
          <a:p>
            <a:pPr algn="just"/>
            <a:endParaRPr lang="es-UY" sz="800" b="1" dirty="0" smtClean="0"/>
          </a:p>
          <a:p>
            <a:pPr algn="just"/>
            <a:r>
              <a:rPr lang="es-UY" sz="2200" b="1" dirty="0" err="1" smtClean="0"/>
              <a:t>Its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focus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is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on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people</a:t>
            </a:r>
            <a:r>
              <a:rPr lang="es-UY" sz="2200" b="1" dirty="0" smtClean="0"/>
              <a:t> 50 plus </a:t>
            </a:r>
            <a:r>
              <a:rPr lang="es-UY" sz="2200" b="1" dirty="0" err="1" smtClean="0"/>
              <a:t>who</a:t>
            </a:r>
            <a:r>
              <a:rPr lang="es-UY" sz="2200" b="1" dirty="0" smtClean="0"/>
              <a:t> are </a:t>
            </a:r>
            <a:r>
              <a:rPr lang="es-UY" sz="2200" b="1" dirty="0" err="1" smtClean="0"/>
              <a:t>retired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or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lost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their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previous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employment</a:t>
            </a:r>
            <a:r>
              <a:rPr lang="es-UY" sz="2200" b="1" dirty="0" smtClean="0"/>
              <a:t>, </a:t>
            </a:r>
            <a:r>
              <a:rPr lang="es-UY" sz="2200" b="1" dirty="0" err="1" smtClean="0"/>
              <a:t>who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want</a:t>
            </a:r>
            <a:r>
              <a:rPr lang="es-UY" sz="2200" b="1" dirty="0" smtClean="0"/>
              <a:t> to </a:t>
            </a:r>
            <a:r>
              <a:rPr lang="es-UY" sz="2200" b="1" dirty="0" err="1" smtClean="0"/>
              <a:t>supplement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their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incomes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or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simply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want</a:t>
            </a:r>
            <a:r>
              <a:rPr lang="es-UY" sz="2200" b="1" dirty="0" smtClean="0"/>
              <a:t> to </a:t>
            </a:r>
            <a:r>
              <a:rPr lang="es-UY" sz="2200" b="1" dirty="0" err="1" smtClean="0"/>
              <a:t>feel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that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they</a:t>
            </a:r>
            <a:r>
              <a:rPr lang="es-UY" sz="2200" b="1" dirty="0" smtClean="0"/>
              <a:t> are </a:t>
            </a:r>
            <a:r>
              <a:rPr lang="es-UY" sz="2200" b="1" dirty="0" err="1" smtClean="0"/>
              <a:t>contributing</a:t>
            </a:r>
            <a:r>
              <a:rPr lang="es-UY" sz="2200" b="1" dirty="0" smtClean="0"/>
              <a:t> to </a:t>
            </a:r>
            <a:r>
              <a:rPr lang="es-UY" sz="2200" b="1" dirty="0" err="1" smtClean="0"/>
              <a:t>society</a:t>
            </a:r>
            <a:r>
              <a:rPr lang="es-UY" sz="2200" b="1" dirty="0" smtClean="0"/>
              <a:t>.</a:t>
            </a:r>
          </a:p>
          <a:p>
            <a:pPr algn="just"/>
            <a:endParaRPr lang="es-UY" sz="800" b="1" dirty="0"/>
          </a:p>
          <a:p>
            <a:pPr algn="just"/>
            <a:r>
              <a:rPr lang="es-UY" sz="2200" b="1" dirty="0" err="1" smtClean="0"/>
              <a:t>Focuses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on</a:t>
            </a:r>
            <a:r>
              <a:rPr lang="es-UY" sz="2200" b="1" dirty="0" smtClean="0"/>
              <a:t> ideas </a:t>
            </a:r>
            <a:r>
              <a:rPr lang="es-UY" sz="2200" b="1" dirty="0" err="1" smtClean="0"/>
              <a:t>that</a:t>
            </a:r>
            <a:r>
              <a:rPr lang="es-UY" sz="2200" b="1" dirty="0" smtClean="0"/>
              <a:t> produce new </a:t>
            </a:r>
            <a:r>
              <a:rPr lang="es-UY" sz="2200" b="1" dirty="0" err="1" smtClean="0"/>
              <a:t>jobs</a:t>
            </a:r>
            <a:r>
              <a:rPr lang="es-UY" sz="2200" b="1" dirty="0" smtClean="0"/>
              <a:t> and are </a:t>
            </a:r>
            <a:r>
              <a:rPr lang="es-UY" sz="2200" b="1" dirty="0" err="1" smtClean="0"/>
              <a:t>financially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sustainable</a:t>
            </a:r>
            <a:r>
              <a:rPr lang="es-UY" sz="2200" b="1" dirty="0" smtClean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664797"/>
          </a:xfrm>
        </p:spPr>
        <p:txBody>
          <a:bodyPr/>
          <a:lstStyle/>
          <a:p>
            <a:pPr algn="ctr"/>
            <a:r>
              <a:rPr lang="es-UY" b="1" dirty="0" smtClean="0">
                <a:effectLst/>
              </a:rPr>
              <a:t>CREATED IN 2011, OUR ROLE IS…</a:t>
            </a:r>
            <a:endParaRPr lang="es-UY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73614"/>
          </a:xfrm>
        </p:spPr>
        <p:txBody>
          <a:bodyPr/>
          <a:lstStyle/>
          <a:p>
            <a:r>
              <a:rPr lang="es-UY" sz="2200" dirty="0" smtClean="0"/>
              <a:t>To </a:t>
            </a:r>
            <a:r>
              <a:rPr lang="es-UY" sz="2200" dirty="0" err="1" smtClean="0"/>
              <a:t>fight</a:t>
            </a:r>
            <a:r>
              <a:rPr lang="es-UY" sz="2200" dirty="0" smtClean="0"/>
              <a:t> </a:t>
            </a:r>
            <a:r>
              <a:rPr lang="es-UY" sz="2200" dirty="0" err="1" smtClean="0"/>
              <a:t>discrimination</a:t>
            </a:r>
            <a:r>
              <a:rPr lang="es-UY" sz="2200" dirty="0" smtClean="0"/>
              <a:t> in </a:t>
            </a:r>
            <a:r>
              <a:rPr lang="es-UY" sz="2200" dirty="0" err="1" smtClean="0"/>
              <a:t>the</a:t>
            </a:r>
            <a:r>
              <a:rPr lang="es-UY" sz="2200" dirty="0" smtClean="0"/>
              <a:t> </a:t>
            </a:r>
            <a:r>
              <a:rPr lang="es-UY" sz="2200" dirty="0" err="1" smtClean="0"/>
              <a:t>workplace</a:t>
            </a:r>
            <a:r>
              <a:rPr lang="es-UY" sz="2200" dirty="0" smtClean="0"/>
              <a:t> </a:t>
            </a:r>
            <a:r>
              <a:rPr lang="es-UY" sz="2200" dirty="0" err="1" smtClean="0"/>
              <a:t>against</a:t>
            </a:r>
            <a:r>
              <a:rPr lang="es-UY" sz="2200" dirty="0" smtClean="0"/>
              <a:t> senior </a:t>
            </a:r>
            <a:r>
              <a:rPr lang="es-UY" sz="2200" dirty="0" err="1" smtClean="0"/>
              <a:t>aged</a:t>
            </a:r>
            <a:r>
              <a:rPr lang="es-UY" sz="2200" dirty="0" smtClean="0"/>
              <a:t> </a:t>
            </a:r>
            <a:r>
              <a:rPr lang="es-UY" sz="2200" dirty="0" err="1" smtClean="0"/>
              <a:t>workers</a:t>
            </a:r>
            <a:endParaRPr lang="es-UY" sz="2200" dirty="0"/>
          </a:p>
          <a:p>
            <a:pPr marL="0" indent="0">
              <a:buNone/>
            </a:pPr>
            <a:endParaRPr lang="es-UY" sz="800" dirty="0" smtClean="0"/>
          </a:p>
          <a:p>
            <a:pPr marL="0" indent="0">
              <a:buNone/>
            </a:pPr>
            <a:endParaRPr lang="es-UY" sz="800" dirty="0" smtClean="0"/>
          </a:p>
          <a:p>
            <a:r>
              <a:rPr lang="es-UY" sz="2200" dirty="0" smtClean="0"/>
              <a:t>To </a:t>
            </a:r>
            <a:r>
              <a:rPr lang="es-UY" sz="2200" dirty="0" err="1" smtClean="0"/>
              <a:t>promote</a:t>
            </a:r>
            <a:r>
              <a:rPr lang="es-UY" sz="2200" dirty="0" smtClean="0"/>
              <a:t> </a:t>
            </a:r>
            <a:r>
              <a:rPr lang="es-UY" sz="2200" dirty="0" err="1" smtClean="0"/>
              <a:t>that</a:t>
            </a:r>
            <a:r>
              <a:rPr lang="es-UY" sz="2200" dirty="0" smtClean="0"/>
              <a:t> </a:t>
            </a:r>
            <a:r>
              <a:rPr lang="es-UY" sz="2200" dirty="0" err="1" smtClean="0"/>
              <a:t>organizations</a:t>
            </a:r>
            <a:r>
              <a:rPr lang="es-UY" sz="2200" dirty="0" smtClean="0"/>
              <a:t> </a:t>
            </a:r>
            <a:r>
              <a:rPr lang="es-UY" sz="2200" dirty="0" err="1" smtClean="0"/>
              <a:t>hire</a:t>
            </a:r>
            <a:r>
              <a:rPr lang="es-UY" sz="2200" dirty="0" smtClean="0"/>
              <a:t> 5% seniors in </a:t>
            </a:r>
            <a:r>
              <a:rPr lang="es-UY" sz="2200" dirty="0" err="1" smtClean="0"/>
              <a:t>their</a:t>
            </a:r>
            <a:r>
              <a:rPr lang="es-UY" sz="2200" dirty="0" smtClean="0"/>
              <a:t> labor forcé</a:t>
            </a:r>
          </a:p>
          <a:p>
            <a:pPr marL="0" indent="0">
              <a:buNone/>
            </a:pPr>
            <a:endParaRPr lang="es-UY" sz="800" dirty="0" smtClean="0"/>
          </a:p>
          <a:p>
            <a:pPr marL="0" indent="0">
              <a:buNone/>
            </a:pPr>
            <a:endParaRPr lang="es-UY" sz="800" dirty="0"/>
          </a:p>
          <a:p>
            <a:r>
              <a:rPr lang="es-UY" sz="2200" dirty="0" smtClean="0"/>
              <a:t>To break </a:t>
            </a:r>
            <a:r>
              <a:rPr lang="es-UY" sz="2200" dirty="0" err="1" smtClean="0"/>
              <a:t>the</a:t>
            </a:r>
            <a:r>
              <a:rPr lang="es-UY" sz="2200" dirty="0" smtClean="0"/>
              <a:t> </a:t>
            </a:r>
            <a:r>
              <a:rPr lang="es-UY" sz="2200" dirty="0" err="1" smtClean="0"/>
              <a:t>age</a:t>
            </a:r>
            <a:r>
              <a:rPr lang="es-UY" sz="2200" dirty="0" smtClean="0"/>
              <a:t> divide </a:t>
            </a:r>
            <a:r>
              <a:rPr lang="es-UY" sz="2200" dirty="0" err="1" smtClean="0"/>
              <a:t>between</a:t>
            </a:r>
            <a:r>
              <a:rPr lang="es-UY" sz="2200" dirty="0" smtClean="0"/>
              <a:t> </a:t>
            </a:r>
            <a:r>
              <a:rPr lang="es-UY" sz="2200" dirty="0" err="1" smtClean="0"/>
              <a:t>young</a:t>
            </a:r>
            <a:r>
              <a:rPr lang="es-UY" sz="2200" dirty="0" smtClean="0"/>
              <a:t> and </a:t>
            </a:r>
            <a:r>
              <a:rPr lang="es-UY" sz="2200" dirty="0" err="1" smtClean="0"/>
              <a:t>old</a:t>
            </a:r>
            <a:r>
              <a:rPr lang="es-UY" sz="2200" dirty="0" smtClean="0"/>
              <a:t>, </a:t>
            </a:r>
            <a:r>
              <a:rPr lang="es-UY" sz="2200" dirty="0" err="1" smtClean="0"/>
              <a:t>eliminating</a:t>
            </a:r>
            <a:r>
              <a:rPr lang="es-UY" sz="2200" dirty="0" smtClean="0"/>
              <a:t> </a:t>
            </a:r>
            <a:r>
              <a:rPr lang="es-UY" sz="2200" dirty="0" err="1" smtClean="0"/>
              <a:t>prejudices</a:t>
            </a:r>
            <a:endParaRPr lang="es-UY" sz="2200" dirty="0" smtClean="0"/>
          </a:p>
          <a:p>
            <a:pPr marL="0" indent="0">
              <a:buNone/>
            </a:pPr>
            <a:endParaRPr lang="es-UY" sz="800" dirty="0" smtClean="0"/>
          </a:p>
          <a:p>
            <a:pPr marL="0" indent="0">
              <a:buNone/>
            </a:pPr>
            <a:endParaRPr lang="es-UY" sz="800" dirty="0"/>
          </a:p>
          <a:p>
            <a:r>
              <a:rPr lang="es-UY" sz="2200" dirty="0" smtClean="0"/>
              <a:t>To </a:t>
            </a:r>
            <a:r>
              <a:rPr lang="es-UY" sz="2200" dirty="0" err="1" smtClean="0"/>
              <a:t>change</a:t>
            </a:r>
            <a:r>
              <a:rPr lang="es-UY" sz="2200" dirty="0" smtClean="0"/>
              <a:t> </a:t>
            </a:r>
            <a:r>
              <a:rPr lang="es-UY" sz="2200" dirty="0" err="1" smtClean="0"/>
              <a:t>laws</a:t>
            </a:r>
            <a:r>
              <a:rPr lang="es-UY" sz="2200" dirty="0" smtClean="0"/>
              <a:t> </a:t>
            </a:r>
            <a:r>
              <a:rPr lang="es-UY" sz="2200" dirty="0" err="1" smtClean="0"/>
              <a:t>that</a:t>
            </a:r>
            <a:r>
              <a:rPr lang="es-UY" sz="2200" dirty="0" smtClean="0"/>
              <a:t> </a:t>
            </a:r>
            <a:r>
              <a:rPr lang="es-UY" sz="2200" dirty="0" err="1" smtClean="0"/>
              <a:t>discriminate</a:t>
            </a:r>
            <a:r>
              <a:rPr lang="es-UY" sz="2200" dirty="0" smtClean="0"/>
              <a:t> </a:t>
            </a:r>
            <a:r>
              <a:rPr lang="es-UY" sz="2200" dirty="0" err="1" smtClean="0"/>
              <a:t>against</a:t>
            </a:r>
            <a:r>
              <a:rPr lang="es-UY" sz="2200" dirty="0" smtClean="0"/>
              <a:t> seniors</a:t>
            </a:r>
          </a:p>
          <a:p>
            <a:pPr marL="0" indent="0">
              <a:buNone/>
            </a:pPr>
            <a:endParaRPr lang="es-UY" sz="800" dirty="0" smtClean="0"/>
          </a:p>
          <a:p>
            <a:pPr marL="0" indent="0">
              <a:buNone/>
            </a:pPr>
            <a:endParaRPr lang="es-UY" sz="800" dirty="0"/>
          </a:p>
          <a:p>
            <a:r>
              <a:rPr lang="es-UY" sz="2200" dirty="0" smtClean="0"/>
              <a:t>To </a:t>
            </a:r>
            <a:r>
              <a:rPr lang="es-UY" sz="2200" dirty="0" err="1" smtClean="0"/>
              <a:t>provide</a:t>
            </a:r>
            <a:r>
              <a:rPr lang="es-UY" sz="2200" dirty="0" smtClean="0"/>
              <a:t> </a:t>
            </a:r>
            <a:r>
              <a:rPr lang="es-UY" sz="2200" dirty="0" err="1" smtClean="0"/>
              <a:t>an</a:t>
            </a:r>
            <a:r>
              <a:rPr lang="es-UY" sz="2200" dirty="0" smtClean="0"/>
              <a:t> </a:t>
            </a:r>
            <a:r>
              <a:rPr lang="es-UY" sz="2200" dirty="0" err="1" smtClean="0"/>
              <a:t>institution</a:t>
            </a:r>
            <a:r>
              <a:rPr lang="es-UY" sz="2200" dirty="0" smtClean="0"/>
              <a:t> </a:t>
            </a:r>
            <a:r>
              <a:rPr lang="es-UY" sz="2200" dirty="0" err="1" smtClean="0"/>
              <a:t>who</a:t>
            </a:r>
            <a:r>
              <a:rPr lang="es-UY" sz="2200" dirty="0" smtClean="0"/>
              <a:t> </a:t>
            </a:r>
            <a:r>
              <a:rPr lang="es-UY" sz="2200" dirty="0" err="1" smtClean="0"/>
              <a:t>is</a:t>
            </a:r>
            <a:r>
              <a:rPr lang="es-UY" sz="2200" dirty="0" smtClean="0"/>
              <a:t> </a:t>
            </a:r>
            <a:r>
              <a:rPr lang="es-UY" sz="2200" dirty="0" err="1" smtClean="0"/>
              <a:t>totally</a:t>
            </a:r>
            <a:r>
              <a:rPr lang="es-UY" sz="2200" dirty="0" smtClean="0"/>
              <a:t> </a:t>
            </a:r>
            <a:r>
              <a:rPr lang="es-UY" sz="2200" dirty="0" err="1" smtClean="0"/>
              <a:t>devoted</a:t>
            </a:r>
            <a:r>
              <a:rPr lang="es-UY" sz="2200" dirty="0" smtClean="0"/>
              <a:t> to </a:t>
            </a:r>
            <a:r>
              <a:rPr lang="es-UY" sz="2200" dirty="0" err="1" smtClean="0"/>
              <a:t>this</a:t>
            </a:r>
            <a:r>
              <a:rPr lang="es-UY" sz="2200" dirty="0" smtClean="0"/>
              <a:t> </a:t>
            </a:r>
            <a:r>
              <a:rPr lang="es-UY" sz="2200" dirty="0" err="1" smtClean="0"/>
              <a:t>age</a:t>
            </a:r>
            <a:r>
              <a:rPr lang="es-UY" sz="2200" dirty="0" smtClean="0"/>
              <a:t> </a:t>
            </a:r>
            <a:r>
              <a:rPr lang="es-UY" sz="2200" dirty="0" err="1" smtClean="0"/>
              <a:t>group</a:t>
            </a:r>
            <a:endParaRPr lang="es-UY" sz="2200" dirty="0" smtClean="0"/>
          </a:p>
          <a:p>
            <a:pPr marL="0" indent="0">
              <a:buNone/>
            </a:pPr>
            <a:endParaRPr lang="es-UY" sz="800" dirty="0" smtClean="0"/>
          </a:p>
          <a:p>
            <a:pPr marL="0" indent="0">
              <a:buNone/>
            </a:pPr>
            <a:endParaRPr lang="es-UY" sz="800" dirty="0"/>
          </a:p>
          <a:p>
            <a:r>
              <a:rPr lang="es-UY" sz="2200" dirty="0" smtClean="0"/>
              <a:t>To </a:t>
            </a:r>
            <a:r>
              <a:rPr lang="es-UY" sz="2200" dirty="0" err="1" smtClean="0"/>
              <a:t>create</a:t>
            </a:r>
            <a:r>
              <a:rPr lang="es-UY" sz="2200" dirty="0" smtClean="0"/>
              <a:t> senior </a:t>
            </a:r>
            <a:r>
              <a:rPr lang="es-UY" sz="2200" dirty="0" err="1" smtClean="0"/>
              <a:t>entrepreneurs</a:t>
            </a:r>
            <a:r>
              <a:rPr lang="es-UY" sz="2200" dirty="0" smtClean="0"/>
              <a:t>, </a:t>
            </a:r>
            <a:r>
              <a:rPr lang="es-UY" sz="2200" dirty="0" err="1" smtClean="0"/>
              <a:t>many</a:t>
            </a:r>
            <a:r>
              <a:rPr lang="es-UY" sz="2200" dirty="0" smtClean="0"/>
              <a:t> times </a:t>
            </a:r>
            <a:r>
              <a:rPr lang="es-UY" sz="2200" dirty="0" err="1" smtClean="0"/>
              <a:t>creating</a:t>
            </a:r>
            <a:r>
              <a:rPr lang="es-UY" sz="2200" dirty="0" smtClean="0"/>
              <a:t> </a:t>
            </a:r>
            <a:r>
              <a:rPr lang="es-UY" sz="2200" dirty="0" err="1" smtClean="0"/>
              <a:t>work</a:t>
            </a:r>
            <a:r>
              <a:rPr lang="es-UY" sz="2200" dirty="0" smtClean="0"/>
              <a:t> </a:t>
            </a:r>
            <a:r>
              <a:rPr lang="es-UY" sz="2200" dirty="0" err="1" smtClean="0"/>
              <a:t>groups</a:t>
            </a:r>
            <a:r>
              <a:rPr lang="es-UY" sz="2200" dirty="0" smtClean="0"/>
              <a:t> </a:t>
            </a:r>
            <a:r>
              <a:rPr lang="es-UY" sz="2200" dirty="0" err="1" smtClean="0"/>
              <a:t>with</a:t>
            </a:r>
            <a:r>
              <a:rPr lang="es-UY" sz="2200" dirty="0" smtClean="0"/>
              <a:t> similar ideas</a:t>
            </a:r>
          </a:p>
          <a:p>
            <a:pPr marL="0" indent="0">
              <a:buNone/>
            </a:pPr>
            <a:endParaRPr lang="es-UY" sz="800" dirty="0" smtClean="0"/>
          </a:p>
          <a:p>
            <a:pPr marL="0" indent="0">
              <a:buNone/>
            </a:pPr>
            <a:endParaRPr lang="es-UY" sz="800" dirty="0"/>
          </a:p>
          <a:p>
            <a:r>
              <a:rPr lang="es-UY" sz="2200" dirty="0" smtClean="0"/>
              <a:t>To </a:t>
            </a:r>
            <a:r>
              <a:rPr lang="es-UY" sz="2200" dirty="0" err="1" smtClean="0"/>
              <a:t>develop</a:t>
            </a:r>
            <a:r>
              <a:rPr lang="es-UY" sz="2200" dirty="0" smtClean="0"/>
              <a:t> a </a:t>
            </a:r>
            <a:r>
              <a:rPr lang="es-UY" sz="2200" dirty="0" err="1" smtClean="0"/>
              <a:t>group</a:t>
            </a:r>
            <a:r>
              <a:rPr lang="es-UY" sz="2200" dirty="0" smtClean="0"/>
              <a:t> of </a:t>
            </a:r>
            <a:r>
              <a:rPr lang="es-UY" sz="2200" dirty="0" err="1" smtClean="0"/>
              <a:t>mentors</a:t>
            </a:r>
            <a:r>
              <a:rPr lang="es-UY" sz="2200" dirty="0" smtClean="0"/>
              <a:t> </a:t>
            </a:r>
            <a:r>
              <a:rPr lang="es-UY" sz="2200" dirty="0" err="1" smtClean="0"/>
              <a:t>who</a:t>
            </a:r>
            <a:r>
              <a:rPr lang="es-UY" sz="2200" dirty="0" smtClean="0"/>
              <a:t> </a:t>
            </a:r>
            <a:r>
              <a:rPr lang="es-UY" sz="2200" dirty="0" err="1" smtClean="0"/>
              <a:t>understand</a:t>
            </a:r>
            <a:r>
              <a:rPr lang="es-UY" sz="2200" dirty="0" smtClean="0"/>
              <a:t> </a:t>
            </a:r>
            <a:r>
              <a:rPr lang="es-UY" sz="2200" dirty="0" err="1" smtClean="0"/>
              <a:t>how</a:t>
            </a:r>
            <a:r>
              <a:rPr lang="es-UY" sz="2200" dirty="0" smtClean="0"/>
              <a:t> to </a:t>
            </a:r>
            <a:r>
              <a:rPr lang="es-UY" sz="2200" dirty="0" err="1" smtClean="0"/>
              <a:t>support</a:t>
            </a:r>
            <a:r>
              <a:rPr lang="es-UY" sz="2200" dirty="0" smtClean="0"/>
              <a:t> and </a:t>
            </a:r>
            <a:r>
              <a:rPr lang="es-UY" sz="2200" dirty="0" err="1" smtClean="0"/>
              <a:t>teach</a:t>
            </a:r>
            <a:r>
              <a:rPr lang="es-UY" sz="2200" dirty="0" smtClean="0"/>
              <a:t> </a:t>
            </a:r>
            <a:r>
              <a:rPr lang="es-UY" sz="2200" dirty="0" err="1" smtClean="0"/>
              <a:t>people</a:t>
            </a:r>
            <a:r>
              <a:rPr lang="es-UY" sz="2200" dirty="0" smtClean="0"/>
              <a:t> in </a:t>
            </a:r>
            <a:r>
              <a:rPr lang="es-UY" sz="2200" dirty="0" err="1" smtClean="0"/>
              <a:t>this</a:t>
            </a:r>
            <a:r>
              <a:rPr lang="es-UY" sz="2200" dirty="0" smtClean="0"/>
              <a:t> </a:t>
            </a:r>
            <a:r>
              <a:rPr lang="es-UY" sz="2200" dirty="0" err="1" smtClean="0"/>
              <a:t>age</a:t>
            </a:r>
            <a:r>
              <a:rPr lang="es-UY" sz="2200" dirty="0" smtClean="0"/>
              <a:t> </a:t>
            </a:r>
            <a:r>
              <a:rPr lang="es-UY" sz="2200" dirty="0" err="1" smtClean="0"/>
              <a:t>group</a:t>
            </a:r>
            <a:endParaRPr lang="es-UY" sz="22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/>
              </a:rPr>
              <a:t>WHY DID WE CREATE XENIORS?</a:t>
            </a:r>
            <a:endParaRPr lang="es-ES" b="1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697" y="1322005"/>
            <a:ext cx="8136904" cy="4705904"/>
          </a:xfrm>
        </p:spPr>
        <p:txBody>
          <a:bodyPr/>
          <a:lstStyle/>
          <a:p>
            <a:pPr algn="just"/>
            <a:r>
              <a:rPr lang="es-ES" sz="2200" b="1" dirty="0" smtClean="0"/>
              <a:t>Uruguay </a:t>
            </a:r>
            <a:r>
              <a:rPr lang="es-ES" sz="2200" b="1" dirty="0" err="1" smtClean="0"/>
              <a:t>population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getting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older</a:t>
            </a:r>
            <a:r>
              <a:rPr lang="es-ES" sz="2200" b="1" dirty="0" smtClean="0"/>
              <a:t> (in </a:t>
            </a:r>
            <a:r>
              <a:rPr lang="es-ES" sz="2200" b="1" dirty="0" err="1" smtClean="0"/>
              <a:t>the</a:t>
            </a:r>
            <a:r>
              <a:rPr lang="es-ES" sz="2200" b="1" dirty="0"/>
              <a:t> </a:t>
            </a:r>
            <a:r>
              <a:rPr lang="es-ES" sz="2200" b="1" dirty="0" smtClean="0"/>
              <a:t>2011 </a:t>
            </a:r>
            <a:r>
              <a:rPr lang="es-ES" sz="2200" b="1" dirty="0" err="1" smtClean="0"/>
              <a:t>Census</a:t>
            </a:r>
            <a:r>
              <a:rPr lang="es-ES" sz="2200" b="1" dirty="0" smtClean="0"/>
              <a:t>, 30% </a:t>
            </a:r>
            <a:r>
              <a:rPr lang="es-ES" sz="2200" b="1" dirty="0"/>
              <a:t> </a:t>
            </a:r>
            <a:r>
              <a:rPr lang="es-ES" sz="2200" b="1" dirty="0" smtClean="0"/>
              <a:t>of </a:t>
            </a:r>
            <a:r>
              <a:rPr lang="es-ES" sz="2200" b="1" dirty="0" err="1" smtClean="0"/>
              <a:t>the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population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was</a:t>
            </a:r>
            <a:r>
              <a:rPr lang="es-ES" sz="2200" b="1" dirty="0" smtClean="0"/>
              <a:t>  50 and </a:t>
            </a:r>
            <a:r>
              <a:rPr lang="es-ES" sz="2200" b="1" dirty="0" err="1" smtClean="0"/>
              <a:t>older</a:t>
            </a:r>
            <a:r>
              <a:rPr lang="es-ES" sz="2200" b="1" dirty="0" smtClean="0"/>
              <a:t>)</a:t>
            </a:r>
          </a:p>
          <a:p>
            <a:pPr marL="0" indent="0" algn="just">
              <a:buNone/>
            </a:pPr>
            <a:endParaRPr lang="es-ES" sz="1400" b="1" dirty="0" smtClean="0"/>
          </a:p>
          <a:p>
            <a:pPr marL="0" indent="0" algn="just">
              <a:buNone/>
            </a:pPr>
            <a:endParaRPr lang="es-ES" sz="800" b="1" dirty="0" smtClean="0"/>
          </a:p>
          <a:p>
            <a:pPr algn="just"/>
            <a:r>
              <a:rPr lang="es-ES" sz="2200" b="1" dirty="0" err="1" smtClean="0"/>
              <a:t>Programs</a:t>
            </a:r>
            <a:r>
              <a:rPr lang="es-ES" sz="2200" b="1" dirty="0" smtClean="0"/>
              <a:t> to </a:t>
            </a:r>
            <a:r>
              <a:rPr lang="es-ES" sz="2200" b="1" dirty="0" err="1" smtClean="0"/>
              <a:t>help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retired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people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who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need</a:t>
            </a:r>
            <a:r>
              <a:rPr lang="es-ES" sz="2200" b="1" dirty="0" smtClean="0"/>
              <a:t> to </a:t>
            </a:r>
            <a:r>
              <a:rPr lang="es-ES" sz="2200" b="1" dirty="0" err="1" smtClean="0"/>
              <a:t>supplement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their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retirement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allowances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which</a:t>
            </a:r>
            <a:r>
              <a:rPr lang="es-ES" sz="2200" b="1" dirty="0" smtClean="0"/>
              <a:t> are </a:t>
            </a:r>
            <a:r>
              <a:rPr lang="es-ES" sz="2200" b="1" dirty="0" err="1" smtClean="0"/>
              <a:t>low</a:t>
            </a:r>
            <a:endParaRPr lang="es-ES" sz="2200" b="1" dirty="0" smtClean="0"/>
          </a:p>
          <a:p>
            <a:pPr marL="0" indent="0" algn="just">
              <a:buNone/>
            </a:pPr>
            <a:endParaRPr lang="es-ES" sz="1400" b="1" dirty="0" smtClean="0"/>
          </a:p>
          <a:p>
            <a:pPr marL="0" indent="0" algn="just">
              <a:buNone/>
            </a:pPr>
            <a:endParaRPr lang="es-ES" sz="800" b="1" dirty="0" smtClean="0"/>
          </a:p>
          <a:p>
            <a:pPr algn="just"/>
            <a:r>
              <a:rPr lang="es-ES" sz="2200" b="1" dirty="0" err="1" smtClean="0"/>
              <a:t>The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impact</a:t>
            </a:r>
            <a:r>
              <a:rPr lang="es-ES" sz="2200" b="1" dirty="0" smtClean="0"/>
              <a:t> of </a:t>
            </a:r>
            <a:r>
              <a:rPr lang="es-ES" sz="2200" b="1" dirty="0" err="1" smtClean="0"/>
              <a:t>technology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over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our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lives</a:t>
            </a:r>
            <a:r>
              <a:rPr lang="es-ES" sz="2200" b="1" dirty="0" smtClean="0"/>
              <a:t> in </a:t>
            </a:r>
            <a:r>
              <a:rPr lang="es-ES" sz="2200" b="1" dirty="0" err="1" smtClean="0"/>
              <a:t>this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decade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ther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predictions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for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future</a:t>
            </a:r>
            <a:endParaRPr lang="es-ES" sz="2200" b="1" dirty="0" smtClean="0"/>
          </a:p>
          <a:p>
            <a:pPr marL="0" indent="0" algn="just">
              <a:buNone/>
            </a:pPr>
            <a:endParaRPr lang="es-ES" sz="1400" b="1" dirty="0" smtClean="0"/>
          </a:p>
          <a:p>
            <a:pPr marL="0" indent="0" algn="just">
              <a:buNone/>
            </a:pPr>
            <a:endParaRPr lang="es-ES" sz="800" b="1" dirty="0" smtClean="0"/>
          </a:p>
          <a:p>
            <a:pPr algn="just"/>
            <a:r>
              <a:rPr lang="es-ES" sz="2200" b="1" dirty="0" smtClean="0"/>
              <a:t>A place to lobby </a:t>
            </a:r>
            <a:r>
              <a:rPr lang="es-ES" sz="2200" b="1" dirty="0" err="1" smtClean="0"/>
              <a:t>society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Government</a:t>
            </a:r>
            <a:r>
              <a:rPr lang="es-ES" sz="2200" b="1" dirty="0" smtClean="0"/>
              <a:t> to </a:t>
            </a:r>
            <a:r>
              <a:rPr lang="es-ES" sz="2200" b="1" dirty="0" err="1" smtClean="0"/>
              <a:t>accept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contributions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this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age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group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could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make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change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present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legislation</a:t>
            </a:r>
            <a:endParaRPr lang="es-ES" sz="2200" b="1" dirty="0" smtClean="0"/>
          </a:p>
          <a:p>
            <a:pPr marL="0" indent="0" algn="just">
              <a:buNone/>
            </a:pPr>
            <a:endParaRPr lang="es-ES" sz="1400" b="1" dirty="0"/>
          </a:p>
          <a:p>
            <a:pPr algn="just"/>
            <a:r>
              <a:rPr lang="es-ES" sz="2200" b="1" dirty="0" err="1" smtClean="0"/>
              <a:t>Breaking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down</a:t>
            </a:r>
            <a:r>
              <a:rPr lang="es-ES" sz="2200" b="1" dirty="0" smtClean="0"/>
              <a:t> cultural </a:t>
            </a:r>
            <a:r>
              <a:rPr lang="es-ES" sz="2200" b="1" dirty="0" err="1" smtClean="0"/>
              <a:t>barriers</a:t>
            </a:r>
            <a:endParaRPr lang="es-ES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15745"/>
          </a:xfrm>
        </p:spPr>
        <p:txBody>
          <a:bodyPr/>
          <a:lstStyle/>
          <a:p>
            <a:pPr algn="ctr"/>
            <a:r>
              <a:rPr lang="es-ES" b="1" dirty="0" smtClean="0">
                <a:effectLst/>
              </a:rPr>
              <a:t>PROGRAMS</a:t>
            </a:r>
            <a:r>
              <a:rPr lang="es-ES" b="1" dirty="0">
                <a:effectLst/>
              </a:rPr>
              <a:t/>
            </a:r>
            <a:br>
              <a:rPr lang="es-ES" b="1" dirty="0">
                <a:effectLst/>
              </a:rPr>
            </a:br>
            <a:r>
              <a:rPr lang="es-ES" sz="1200" b="1" dirty="0" smtClean="0">
                <a:effectLst/>
              </a:rPr>
              <a:t/>
            </a:r>
            <a:br>
              <a:rPr lang="es-ES" sz="1200" b="1" dirty="0" smtClean="0">
                <a:effectLst/>
              </a:rPr>
            </a:br>
            <a:r>
              <a:rPr lang="es-ES" sz="3500" b="1" dirty="0" smtClean="0">
                <a:effectLst/>
              </a:rPr>
              <a:t>XENIORS ENTREPRENEURS</a:t>
            </a:r>
            <a:endParaRPr lang="es-ES" sz="3500" b="1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340768"/>
            <a:ext cx="8382000" cy="4395049"/>
          </a:xfrm>
        </p:spPr>
        <p:txBody>
          <a:bodyPr/>
          <a:lstStyle/>
          <a:p>
            <a:pPr marL="517525" lvl="1" indent="0">
              <a:buNone/>
            </a:pPr>
            <a:endParaRPr lang="es-ES" sz="2400" b="1" dirty="0" smtClean="0"/>
          </a:p>
          <a:p>
            <a:pPr lvl="2"/>
            <a:r>
              <a:rPr lang="es-ES" b="1" dirty="0" err="1" smtClean="0"/>
              <a:t>Promote</a:t>
            </a:r>
            <a:r>
              <a:rPr lang="es-ES" b="1" dirty="0" smtClean="0"/>
              <a:t> </a:t>
            </a:r>
            <a:r>
              <a:rPr lang="es-ES" b="1" dirty="0" err="1" smtClean="0"/>
              <a:t>an</a:t>
            </a:r>
            <a:r>
              <a:rPr lang="es-ES" b="1" dirty="0" smtClean="0"/>
              <a:t> </a:t>
            </a:r>
            <a:r>
              <a:rPr lang="es-ES" b="1" dirty="0" err="1" smtClean="0"/>
              <a:t>entrepreurship</a:t>
            </a:r>
            <a:r>
              <a:rPr lang="es-ES" b="1" dirty="0" smtClean="0"/>
              <a:t> culture</a:t>
            </a:r>
          </a:p>
          <a:p>
            <a:pPr lvl="2"/>
            <a:r>
              <a:rPr lang="es-ES" b="1" dirty="0" err="1" smtClean="0"/>
              <a:t>Annual</a:t>
            </a:r>
            <a:r>
              <a:rPr lang="es-ES" b="1" dirty="0" smtClean="0"/>
              <a:t> </a:t>
            </a:r>
            <a:r>
              <a:rPr lang="es-ES" b="1" dirty="0" err="1" smtClean="0"/>
              <a:t>contests</a:t>
            </a:r>
            <a:r>
              <a:rPr lang="es-ES" b="1" dirty="0" smtClean="0"/>
              <a:t> in 2 </a:t>
            </a:r>
            <a:r>
              <a:rPr lang="es-ES" b="1" dirty="0" err="1" smtClean="0"/>
              <a:t>categories</a:t>
            </a:r>
            <a:endParaRPr lang="es-ES" b="1" dirty="0"/>
          </a:p>
          <a:p>
            <a:pPr lvl="2"/>
            <a:r>
              <a:rPr lang="es-ES" b="1" dirty="0" smtClean="0"/>
              <a:t>Ideas </a:t>
            </a:r>
            <a:r>
              <a:rPr lang="es-ES" b="1" dirty="0" err="1" smtClean="0"/>
              <a:t>which</a:t>
            </a:r>
            <a:r>
              <a:rPr lang="es-ES" b="1" dirty="0" smtClean="0"/>
              <a:t> </a:t>
            </a:r>
            <a:r>
              <a:rPr lang="es-ES" b="1" dirty="0" err="1" smtClean="0"/>
              <a:t>convert</a:t>
            </a:r>
            <a:r>
              <a:rPr lang="es-ES" b="1" dirty="0" smtClean="0"/>
              <a:t> to </a:t>
            </a:r>
            <a:r>
              <a:rPr lang="es-ES" b="1" dirty="0" err="1" smtClean="0"/>
              <a:t>projects</a:t>
            </a:r>
            <a:endParaRPr lang="es-ES" b="1" dirty="0"/>
          </a:p>
          <a:p>
            <a:pPr lvl="2"/>
            <a:r>
              <a:rPr lang="es-ES" b="1" dirty="0" smtClean="0"/>
              <a:t>Small </a:t>
            </a:r>
            <a:r>
              <a:rPr lang="es-ES" b="1" dirty="0" err="1" smtClean="0"/>
              <a:t>businesses</a:t>
            </a:r>
            <a:r>
              <a:rPr lang="es-ES" b="1" dirty="0" smtClean="0"/>
              <a:t> </a:t>
            </a:r>
            <a:r>
              <a:rPr lang="es-ES" b="1" dirty="0" err="1" smtClean="0"/>
              <a:t>which</a:t>
            </a:r>
            <a:r>
              <a:rPr lang="es-ES" b="1" dirty="0" smtClean="0"/>
              <a:t> </a:t>
            </a:r>
            <a:r>
              <a:rPr lang="es-ES" b="1" dirty="0" err="1" smtClean="0"/>
              <a:t>scale</a:t>
            </a:r>
            <a:endParaRPr lang="es-ES" b="1" dirty="0" smtClean="0"/>
          </a:p>
          <a:p>
            <a:pPr lvl="2"/>
            <a:r>
              <a:rPr lang="es-ES" b="1" dirty="0" err="1" smtClean="0"/>
              <a:t>Create</a:t>
            </a:r>
            <a:r>
              <a:rPr lang="es-ES" b="1" dirty="0" smtClean="0"/>
              <a:t> a staff of </a:t>
            </a:r>
            <a:r>
              <a:rPr lang="es-ES" b="1" dirty="0" err="1"/>
              <a:t>m</a:t>
            </a:r>
            <a:r>
              <a:rPr lang="es-ES" b="1" dirty="0" err="1" smtClean="0"/>
              <a:t>entors</a:t>
            </a:r>
            <a:endParaRPr lang="es-ES" b="1" dirty="0" smtClean="0"/>
          </a:p>
          <a:p>
            <a:pPr lvl="2"/>
            <a:r>
              <a:rPr lang="es-ES" b="1" dirty="0" err="1" smtClean="0"/>
              <a:t>Hire</a:t>
            </a:r>
            <a:r>
              <a:rPr lang="es-ES" b="1" dirty="0" smtClean="0"/>
              <a:t> and </a:t>
            </a:r>
            <a:r>
              <a:rPr lang="es-ES" b="1" dirty="0" err="1" smtClean="0"/>
              <a:t>train</a:t>
            </a:r>
            <a:r>
              <a:rPr lang="es-ES" b="1" dirty="0" smtClean="0"/>
              <a:t> </a:t>
            </a:r>
            <a:r>
              <a:rPr lang="es-ES" b="1" dirty="0" err="1" smtClean="0"/>
              <a:t>instructors</a:t>
            </a:r>
            <a:r>
              <a:rPr lang="es-ES" b="1" dirty="0" smtClean="0"/>
              <a:t> </a:t>
            </a:r>
          </a:p>
          <a:p>
            <a:pPr lvl="2"/>
            <a:r>
              <a:rPr lang="es-ES" b="1" dirty="0" smtClean="0"/>
              <a:t>Training </a:t>
            </a:r>
            <a:r>
              <a:rPr lang="es-ES" b="1" dirty="0" err="1" smtClean="0"/>
              <a:t>sessions</a:t>
            </a:r>
            <a:endParaRPr lang="es-ES" b="1" dirty="0" smtClean="0"/>
          </a:p>
          <a:p>
            <a:pPr lvl="2"/>
            <a:r>
              <a:rPr lang="es-ES" b="1" dirty="0" err="1" smtClean="0"/>
              <a:t>Limited</a:t>
            </a:r>
            <a:r>
              <a:rPr lang="es-ES" b="1" dirty="0" smtClean="0"/>
              <a:t> </a:t>
            </a:r>
            <a:r>
              <a:rPr lang="es-ES" b="1" dirty="0" err="1" smtClean="0"/>
              <a:t>financial</a:t>
            </a:r>
            <a:r>
              <a:rPr lang="es-ES" b="1" dirty="0" smtClean="0"/>
              <a:t> </a:t>
            </a:r>
            <a:r>
              <a:rPr lang="es-ES" b="1" dirty="0" err="1" smtClean="0"/>
              <a:t>support</a:t>
            </a:r>
            <a:endParaRPr lang="es-ES" b="1" dirty="0" smtClean="0"/>
          </a:p>
          <a:p>
            <a:pPr lvl="2"/>
            <a:r>
              <a:rPr lang="es-ES" b="1" dirty="0" smtClean="0"/>
              <a:t>A network of </a:t>
            </a:r>
            <a:r>
              <a:rPr lang="es-ES" b="1" dirty="0" err="1" smtClean="0"/>
              <a:t>contacts</a:t>
            </a:r>
            <a:endParaRPr lang="es-ES" b="1" dirty="0" smtClean="0"/>
          </a:p>
          <a:p>
            <a:pPr lvl="2"/>
            <a:r>
              <a:rPr lang="es-ES" b="1" dirty="0" err="1" smtClean="0"/>
              <a:t>Connect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prospective</a:t>
            </a:r>
            <a:r>
              <a:rPr lang="es-ES" b="1" dirty="0" smtClean="0"/>
              <a:t> </a:t>
            </a:r>
            <a:r>
              <a:rPr lang="es-ES" b="1" dirty="0" err="1" smtClean="0"/>
              <a:t>investors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520280" cy="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E977C5-63A6-4EC4-A60E-4684181F70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presentación de muestra (diseño con textura en verde)</Template>
  <TotalTime>848</TotalTime>
  <Words>1077</Words>
  <Application>Microsoft Office PowerPoint</Application>
  <PresentationFormat>On-screen Show (4:3)</PresentationFormat>
  <Paragraphs>247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1_Textured template_Green Segoe_TP10286782</vt:lpstr>
      <vt:lpstr>White with Courier font for code slides</vt:lpstr>
      <vt:lpstr>     Giving Value to Our Society    Gabriel Rozman</vt:lpstr>
      <vt:lpstr>SOME DEMOGRAPHIC DATA Latin America and the Caribbean</vt:lpstr>
      <vt:lpstr>URUGUAY</vt:lpstr>
      <vt:lpstr>THE VISION HAS TO CHANGE</vt:lpstr>
      <vt:lpstr>IS LATAM DIFFERENT?  Other societies (India, Japan) value and cherish the wisdom which older people can provide, especially to younger people</vt:lpstr>
      <vt:lpstr>PowerPoint Presentation</vt:lpstr>
      <vt:lpstr>CREATED IN 2011, OUR ROLE IS…</vt:lpstr>
      <vt:lpstr>WHY DID WE CREATE XENIORS?</vt:lpstr>
      <vt:lpstr>PROGRAMS  XENIORS ENTREPRENEURS</vt:lpstr>
      <vt:lpstr>PROGRAMS</vt:lpstr>
      <vt:lpstr>WORKSHOPS AT  XENIORS EMPRENDE  </vt:lpstr>
      <vt:lpstr>COMPETITION  “SENIORS WITH INITIATIVE” - 2015</vt:lpstr>
      <vt:lpstr>XENIORS JOBS – Labor Insertion 50+</vt:lpstr>
      <vt:lpstr>XENIORS Jobs PROGRAM - Labor Insertion 50+</vt:lpstr>
      <vt:lpstr>INFO XENIORS</vt:lpstr>
      <vt:lpstr>INFO XENIORS PROGRAM   Computer Science and Technology 50+</vt:lpstr>
      <vt:lpstr>PowerPoint Presentation</vt:lpstr>
      <vt:lpstr>CANDIDATES DATA</vt:lpstr>
      <vt:lpstr>People who have worked a lifetime,  might have dreams  that they couldn’t achieve.   We are still active  and we have the essential:  experience and  confidence in ourselves.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Claudia</dc:creator>
  <cp:lastModifiedBy>Deploy</cp:lastModifiedBy>
  <cp:revision>208</cp:revision>
  <cp:lastPrinted>2015-11-10T18:41:15Z</cp:lastPrinted>
  <dcterms:created xsi:type="dcterms:W3CDTF">2015-11-08T18:06:08Z</dcterms:created>
  <dcterms:modified xsi:type="dcterms:W3CDTF">2016-06-07T14:12:31Z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TC102867829990</vt:lpwstr>
  </property>
</Properties>
</file>