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96"/>
  </p:normalViewPr>
  <p:slideViewPr>
    <p:cSldViewPr snapToGrid="0" snapToObjects="1">
      <p:cViewPr>
        <p:scale>
          <a:sx n="91" d="100"/>
          <a:sy n="91" d="100"/>
        </p:scale>
        <p:origin x="-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CB6-6E4C-2B45-B3F0-65FB8A0CBA86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7084-B22B-F84A-8EF1-C28BF739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CB6-6E4C-2B45-B3F0-65FB8A0CBA86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7084-B22B-F84A-8EF1-C28BF739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2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CB6-6E4C-2B45-B3F0-65FB8A0CBA86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7084-B22B-F84A-8EF1-C28BF739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CB6-6E4C-2B45-B3F0-65FB8A0CBA86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7084-B22B-F84A-8EF1-C28BF739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2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CB6-6E4C-2B45-B3F0-65FB8A0CBA86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7084-B22B-F84A-8EF1-C28BF739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6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CB6-6E4C-2B45-B3F0-65FB8A0CBA86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7084-B22B-F84A-8EF1-C28BF739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5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CB6-6E4C-2B45-B3F0-65FB8A0CBA86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7084-B22B-F84A-8EF1-C28BF739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5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CB6-6E4C-2B45-B3F0-65FB8A0CBA86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7084-B22B-F84A-8EF1-C28BF739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9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CB6-6E4C-2B45-B3F0-65FB8A0CBA86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7084-B22B-F84A-8EF1-C28BF739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0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CB6-6E4C-2B45-B3F0-65FB8A0CBA86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7084-B22B-F84A-8EF1-C28BF739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CB6-6E4C-2B45-B3F0-65FB8A0CBA86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7084-B22B-F84A-8EF1-C28BF739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8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7CB6-6E4C-2B45-B3F0-65FB8A0CBA86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A7084-B22B-F84A-8EF1-C28BF7398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-8461"/>
            <a:ext cx="8686800" cy="629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575739"/>
            <a:ext cx="80518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500" y="575739"/>
            <a:ext cx="7429500" cy="487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300" y="433922"/>
            <a:ext cx="7251700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500" y="497422"/>
            <a:ext cx="7493000" cy="4813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020" y="6387977"/>
            <a:ext cx="4465034" cy="34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Molano</dc:creator>
  <cp:lastModifiedBy>Deploy</cp:lastModifiedBy>
  <cp:revision>2</cp:revision>
  <dcterms:created xsi:type="dcterms:W3CDTF">2016-05-23T20:19:52Z</dcterms:created>
  <dcterms:modified xsi:type="dcterms:W3CDTF">2016-06-01T21:25:50Z</dcterms:modified>
</cp:coreProperties>
</file>