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87" r:id="rId3"/>
    <p:sldId id="333" r:id="rId4"/>
    <p:sldId id="318" r:id="rId5"/>
    <p:sldId id="304" r:id="rId6"/>
    <p:sldId id="307" r:id="rId7"/>
    <p:sldId id="295" r:id="rId8"/>
    <p:sldId id="334" r:id="rId9"/>
    <p:sldId id="285" r:id="rId10"/>
    <p:sldId id="308" r:id="rId11"/>
    <p:sldId id="319" r:id="rId12"/>
    <p:sldId id="301" r:id="rId13"/>
    <p:sldId id="298" r:id="rId14"/>
    <p:sldId id="302" r:id="rId15"/>
    <p:sldId id="315" r:id="rId16"/>
    <p:sldId id="288" r:id="rId17"/>
    <p:sldId id="316" r:id="rId18"/>
    <p:sldId id="299" r:id="rId19"/>
    <p:sldId id="328" r:id="rId20"/>
    <p:sldId id="330" r:id="rId21"/>
    <p:sldId id="320" r:id="rId22"/>
    <p:sldId id="312" r:id="rId23"/>
    <p:sldId id="329" r:id="rId24"/>
    <p:sldId id="324" r:id="rId25"/>
    <p:sldId id="311" r:id="rId26"/>
    <p:sldId id="332" r:id="rId27"/>
    <p:sldId id="331" r:id="rId28"/>
    <p:sldId id="326" r:id="rId29"/>
    <p:sldId id="32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99168-F3A6-47DA-942F-8D7ED0E6D210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7507C-3D1A-418D-A8BD-71293243EC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65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7507C-3D1A-418D-A8BD-71293243ECC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70A5-CD6F-4E4C-986F-D65AA4CB39CF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9E59-F054-4165-ABE4-84879D4A5B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70A5-CD6F-4E4C-986F-D65AA4CB39CF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9E59-F054-4165-ABE4-84879D4A5B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70A5-CD6F-4E4C-986F-D65AA4CB39CF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9E59-F054-4165-ABE4-84879D4A5B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70A5-CD6F-4E4C-986F-D65AA4CB39CF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9E59-F054-4165-ABE4-84879D4A5B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70A5-CD6F-4E4C-986F-D65AA4CB39CF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9E59-F054-4165-ABE4-84879D4A5B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70A5-CD6F-4E4C-986F-D65AA4CB39CF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9E59-F054-4165-ABE4-84879D4A5B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70A5-CD6F-4E4C-986F-D65AA4CB39CF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9E59-F054-4165-ABE4-84879D4A5B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70A5-CD6F-4E4C-986F-D65AA4CB39CF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9E59-F054-4165-ABE4-84879D4A5B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70A5-CD6F-4E4C-986F-D65AA4CB39CF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9E59-F054-4165-ABE4-84879D4A5B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70A5-CD6F-4E4C-986F-D65AA4CB39CF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9E59-F054-4165-ABE4-84879D4A5B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70A5-CD6F-4E4C-986F-D65AA4CB39CF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9E59-F054-4165-ABE4-84879D4A5B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070A5-CD6F-4E4C-986F-D65AA4CB39CF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89E59-F054-4165-ABE4-84879D4A5B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 smtClean="0"/>
              <a:t>The Man with the Poison Gun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Cold War Spy Story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e result for camera contax 1950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8089077" cy="560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86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Image result for lev reb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7239000" cy="527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51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78873"/>
            <a:ext cx="7162800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40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73182"/>
            <a:ext cx="3124200" cy="631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88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7542948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07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 result for орден боевого красного знамен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"/>
            <a:ext cx="6962019" cy="522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53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33399"/>
            <a:ext cx="4419600" cy="5999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63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2010"/>
            <a:ext cx="3733800" cy="5050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76122"/>
            <a:ext cx="4067908" cy="503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16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146" y="304800"/>
            <a:ext cx="4267200" cy="638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0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de.trinixy.ru/pics2/20070801/ussr_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7550978" cy="521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42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james bond the man with the golden g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4419600" cy="680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86400" y="76200"/>
            <a:ext cx="3276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en-US" dirty="0" smtClean="0"/>
          </a:p>
          <a:p>
            <a:pPr fontAlgn="base"/>
            <a:endParaRPr lang="en-US" dirty="0"/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Ian </a:t>
            </a:r>
            <a:r>
              <a:rPr lang="en-US" dirty="0"/>
              <a:t>Fleming gave us James Bond in “The Man With the Golden Gun.” Now, </a:t>
            </a:r>
            <a:r>
              <a:rPr lang="en-US" dirty="0" err="1"/>
              <a:t>Plokhy</a:t>
            </a:r>
            <a:r>
              <a:rPr lang="en-US" dirty="0"/>
              <a:t> (“The Last Empire”) delivers the true story of Bogdan </a:t>
            </a:r>
            <a:r>
              <a:rPr lang="en-US" dirty="0" err="1"/>
              <a:t>Stashinsky</a:t>
            </a:r>
            <a:r>
              <a:rPr lang="en-US" dirty="0"/>
              <a:t>, the Cold War-era Soviet assassin known for his novel method of spraying an undetectable poison into his victims’ faces to kill them</a:t>
            </a:r>
            <a:r>
              <a:rPr lang="en-US" dirty="0" smtClean="0"/>
              <a:t>.</a:t>
            </a:r>
          </a:p>
          <a:p>
            <a:pPr fontAlgn="base"/>
            <a:r>
              <a:rPr lang="en-US" dirty="0" smtClean="0"/>
              <a:t>….</a:t>
            </a:r>
          </a:p>
          <a:p>
            <a:pPr fontAlgn="base"/>
            <a:r>
              <a:rPr lang="en-US" dirty="0" smtClean="0"/>
              <a:t>Read </a:t>
            </a:r>
            <a:r>
              <a:rPr lang="en-US" dirty="0"/>
              <a:t>with a martini, shaken not stirred</a:t>
            </a:r>
            <a:r>
              <a:rPr lang="en-US" dirty="0" smtClean="0"/>
              <a:t>.</a:t>
            </a:r>
          </a:p>
          <a:p>
            <a:pPr fontAlgn="base"/>
            <a:endParaRPr lang="en-US" dirty="0"/>
          </a:p>
          <a:p>
            <a:pPr fontAlgn="base"/>
            <a:r>
              <a:rPr lang="en-US" b="1" i="1" dirty="0" smtClean="0"/>
              <a:t>NEW YORK POST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7233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[Инге Поль 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608" y="838199"/>
            <a:ext cx="3164117" cy="485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 descr="[Богдан сташинский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45471"/>
            <a:ext cx="3008905" cy="494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19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Image result for berlin wall 19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620000" cy="539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71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age result for kennedy khrushch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0"/>
            <a:ext cx="6667500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66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upload.wikimedia.org/wikipedia/commons/7/7e/Bundesarchiv_B_145_Bild-F083314-0010%2C_Karlsruhe%2C_Bundesverfassungsgericht%2C_II._Sen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"/>
            <a:ext cx="6400800" cy="608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09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konkurent.in.ua/img/cache/feed_publication_image/0/649_fg8QgX44t19w_w_687.jpg?14564796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620000" cy="511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32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 result for charles kerst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4073652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Thomasjdo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1950"/>
            <a:ext cx="4038600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97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Image result for landsberg prison hitler's 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7189107" cy="476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61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johnwynnehopkins.files.wordpress.com/2015/02/10857960_491592590981933_58419235193417075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7332055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37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Image result for brezhnev androp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3810000" cy="501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Image result for time magazine put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37756"/>
            <a:ext cx="38100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14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Image result for james bond latest mov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315200" cy="500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97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Image result for атентат банд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420100" cy="579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59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mage result for stashins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383188" cy="505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70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 result for ukrainian insurgent ar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6781800" cy="508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0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 result for muni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5636"/>
            <a:ext cx="3886200" cy="588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5636"/>
            <a:ext cx="3888417" cy="583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648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61798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94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ongrel do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90600"/>
            <a:ext cx="3803022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thetimes.co.uk/imageserver/image/methode%2Ftimes%2Fprod%2Fweb%2Fbin%2F81a13478-b7ea-11e6-942b-67f64a7098eb.jpg?crop=1378,919,61,41&amp;resize=68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54" y="1409700"/>
            <a:ext cx="4038600" cy="3733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162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44186"/>
            <a:ext cx="3667563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://www.aratta-ukraine.com/textua/090409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57769"/>
            <a:ext cx="3886200" cy="471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22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74</Words>
  <Application>Microsoft Office PowerPoint</Application>
  <PresentationFormat>On-screen Show (4:3)</PresentationFormat>
  <Paragraphs>11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  The Man with the Poison Gun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Ethnic Mosaic: Peoples and Religions of the Borderlands</dc:title>
  <dc:creator>mqasim</dc:creator>
  <cp:lastModifiedBy>Serge Plokhii</cp:lastModifiedBy>
  <cp:revision>36</cp:revision>
  <dcterms:created xsi:type="dcterms:W3CDTF">2009-03-08T20:20:08Z</dcterms:created>
  <dcterms:modified xsi:type="dcterms:W3CDTF">2016-12-06T14:47:44Z</dcterms:modified>
</cp:coreProperties>
</file>