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623" r:id="rId2"/>
    <p:sldId id="433" r:id="rId3"/>
    <p:sldId id="733" r:id="rId4"/>
    <p:sldId id="734" r:id="rId5"/>
    <p:sldId id="735" r:id="rId6"/>
    <p:sldId id="573" r:id="rId7"/>
    <p:sldId id="736" r:id="rId8"/>
    <p:sldId id="696" r:id="rId9"/>
    <p:sldId id="737" r:id="rId10"/>
    <p:sldId id="738" r:id="rId11"/>
    <p:sldId id="739" r:id="rId12"/>
    <p:sldId id="746" r:id="rId13"/>
    <p:sldId id="732" r:id="rId14"/>
    <p:sldId id="711" r:id="rId15"/>
    <p:sldId id="745" r:id="rId16"/>
    <p:sldId id="740" r:id="rId17"/>
    <p:sldId id="742" r:id="rId18"/>
    <p:sldId id="743" r:id="rId19"/>
    <p:sldId id="744" r:id="rId20"/>
    <p:sldId id="714" r:id="rId21"/>
    <p:sldId id="642" r:id="rId2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000F"/>
    <a:srgbClr val="951523"/>
    <a:srgbClr val="D4B67C"/>
    <a:srgbClr val="006600"/>
    <a:srgbClr val="EEE2CB"/>
    <a:srgbClr val="8C640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87990" autoAdjust="0"/>
  </p:normalViewPr>
  <p:slideViewPr>
    <p:cSldViewPr>
      <p:cViewPr>
        <p:scale>
          <a:sx n="130" d="100"/>
          <a:sy n="130" d="100"/>
        </p:scale>
        <p:origin x="-107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187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&#20013;&#20449;&#27700;&#21153;\&#26032;&#24314;%20Microsoft%20Excel%20&#24037;&#20316;&#34920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D:\&#20013;&#20449;&#27700;&#21153;\&#26032;&#24314;%20Microsoft%20Excel%20&#24037;&#20316;&#3492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5460737676290947"/>
          <c:y val="9.37274104977608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Sheet1!$B$4</c:f>
              <c:strCache>
                <c:ptCount val="1"/>
                <c:pt idx="0">
                  <c:v>2010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Sheet1!$A$5:$A$7</c:f>
              <c:strCache>
                <c:ptCount val="3"/>
                <c:pt idx="0">
                  <c:v>I~III</c:v>
                </c:pt>
                <c:pt idx="1">
                  <c:v>IV~V</c:v>
                </c:pt>
                <c:pt idx="2">
                  <c:v>Worse than V</c:v>
                </c:pt>
              </c:strCache>
            </c:strRef>
          </c:cat>
          <c:val>
            <c:numRef>
              <c:f>Sheet1!$B$5:$B$7</c:f>
              <c:numCache>
                <c:formatCode>0.0%</c:formatCode>
                <c:ptCount val="3"/>
                <c:pt idx="0">
                  <c:v>0.64100000000000124</c:v>
                </c:pt>
                <c:pt idx="1">
                  <c:v>0.21500000000000027</c:v>
                </c:pt>
                <c:pt idx="2">
                  <c:v>0.14400000000000004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altLang="zh-CN" sz="2000" b="1" i="0" baseline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endParaRPr lang="zh-CN" altLang="zh-CN" sz="2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6828490470856238"/>
          <c:y val="8.906778836246219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Sheet1!$B$15</c:f>
              <c:strCache>
                <c:ptCount val="1"/>
                <c:pt idx="0">
                  <c:v>2014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-5.7750102691809064E-3"/>
                  <c:y val="2.540118169130614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Sheet1!$A$16:$A$18</c:f>
              <c:strCache>
                <c:ptCount val="3"/>
                <c:pt idx="0">
                  <c:v>I~III</c:v>
                </c:pt>
                <c:pt idx="1">
                  <c:v>IV~V</c:v>
                </c:pt>
                <c:pt idx="2">
                  <c:v>Worse than V</c:v>
                </c:pt>
              </c:strCache>
            </c:strRef>
          </c:cat>
          <c:val>
            <c:numRef>
              <c:f>Sheet1!$B$16:$B$18</c:f>
              <c:numCache>
                <c:formatCode>0.0%</c:formatCode>
                <c:ptCount val="3"/>
                <c:pt idx="0">
                  <c:v>0.71200000000000063</c:v>
                </c:pt>
                <c:pt idx="1">
                  <c:v>0.19800000000000001</c:v>
                </c:pt>
                <c:pt idx="2">
                  <c:v>9.0000000000000024E-2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8918811745346439E-2"/>
          <c:y val="0.29295292592784961"/>
          <c:w val="0.21995388690352241"/>
          <c:h val="0.493602180354427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205FA-89C1-4FBF-B2C1-263EC9CB1BED}" type="datetimeFigureOut">
              <a:rPr lang="zh-CN" altLang="en-US" smtClean="0"/>
              <a:pPr/>
              <a:t>2015/11/16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F26F9-7DD9-49B1-9BFA-686ACF5018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33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AAA4AD6-EFBB-42A3-94EF-9498116A06AC}" type="datetimeFigureOut">
              <a:rPr lang="zh-CN" altLang="en-US"/>
              <a:pPr>
                <a:defRPr/>
              </a:pPr>
              <a:t>2015/11/16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72C4F8D-4BEA-40F6-9B66-8400940AC9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4243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"Decision of the Central Committee of the Communist Party of China on Some Major Issues Concerning Comprehensively Deepening the Reform." 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2C4F8D-4BEA-40F6-9B66-8400940AC9C3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666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6515A-D971-426B-86E4-BCA3BCCCFA87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818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Ⅰ</a:t>
            </a:r>
            <a:r>
              <a:rPr lang="zh-CN" altLang="en-US" dirty="0" smtClean="0"/>
              <a:t>类水质断面占</a:t>
            </a:r>
            <a:r>
              <a:rPr lang="en-US" altLang="zh-CN" dirty="0" smtClean="0"/>
              <a:t>2.8</a:t>
            </a:r>
            <a:r>
              <a:rPr lang="en-US" altLang="zh-CN" smtClean="0"/>
              <a:t>%</a:t>
            </a:r>
            <a:r>
              <a:rPr lang="zh-CN" altLang="en-US" smtClean="0"/>
              <a:t>，同比上升</a:t>
            </a:r>
            <a:r>
              <a:rPr lang="en-US" altLang="zh-CN" smtClean="0"/>
              <a:t>1</a:t>
            </a:r>
            <a:r>
              <a:rPr lang="en-US" altLang="zh-CN" dirty="0" smtClean="0"/>
              <a:t>.0</a:t>
            </a:r>
            <a:r>
              <a:rPr lang="zh-CN" altLang="en-US" dirty="0" smtClean="0"/>
              <a:t>个百分点；</a:t>
            </a:r>
            <a:r>
              <a:rPr lang="en-US" altLang="zh-CN" dirty="0" smtClean="0"/>
              <a:t>Ⅱ</a:t>
            </a:r>
            <a:r>
              <a:rPr lang="zh-CN" altLang="en-US" dirty="0" smtClean="0"/>
              <a:t>类占</a:t>
            </a:r>
            <a:r>
              <a:rPr lang="en-US" altLang="zh-CN" dirty="0" smtClean="0"/>
              <a:t>3</a:t>
            </a:r>
            <a:r>
              <a:rPr lang="en-US" altLang="zh-CN" smtClean="0"/>
              <a:t>6.9%</a:t>
            </a:r>
            <a:r>
              <a:rPr lang="zh-CN" altLang="en-US" smtClean="0"/>
              <a:t>，同比</a:t>
            </a:r>
            <a:r>
              <a:rPr lang="zh-CN" altLang="en-US" dirty="0" smtClean="0"/>
              <a:t>下降</a:t>
            </a:r>
            <a:r>
              <a:rPr lang="en-US" altLang="zh-CN" smtClean="0"/>
              <a:t>0.8</a:t>
            </a:r>
            <a:r>
              <a:rPr lang="zh-CN" altLang="en-US" smtClean="0"/>
              <a:t>个百分点</a:t>
            </a:r>
            <a:r>
              <a:rPr lang="zh-CN" altLang="en-US" dirty="0" smtClean="0"/>
              <a:t>；</a:t>
            </a:r>
            <a:r>
              <a:rPr lang="en-US" altLang="zh-CN" dirty="0" smtClean="0"/>
              <a:t>Ⅲ</a:t>
            </a:r>
            <a:r>
              <a:rPr lang="zh-CN" altLang="en-US" dirty="0" smtClean="0"/>
              <a:t>类占</a:t>
            </a:r>
            <a:r>
              <a:rPr lang="en-US" altLang="zh-CN" dirty="0" smtClean="0"/>
              <a:t>31.5%</a:t>
            </a:r>
            <a:r>
              <a:rPr lang="zh-CN" altLang="en-US" dirty="0" smtClean="0"/>
              <a:t>，同比下降</a:t>
            </a:r>
            <a:r>
              <a:rPr lang="en-US" altLang="zh-CN" dirty="0" smtClean="0"/>
              <a:t>0.7</a:t>
            </a:r>
            <a:r>
              <a:rPr lang="zh-CN" altLang="en-US" dirty="0" smtClean="0"/>
              <a:t>个百分点；</a:t>
            </a:r>
            <a:r>
              <a:rPr lang="en-US" altLang="zh-CN" dirty="0" smtClean="0"/>
              <a:t>Ⅳ</a:t>
            </a:r>
            <a:r>
              <a:rPr lang="zh-CN" altLang="en-US" dirty="0" smtClean="0"/>
              <a:t>类占</a:t>
            </a:r>
            <a:r>
              <a:rPr lang="en-US" altLang="zh-CN" dirty="0" smtClean="0"/>
              <a:t>15</a:t>
            </a:r>
            <a:r>
              <a:rPr lang="en-US" altLang="zh-CN" smtClean="0"/>
              <a:t>.0%</a:t>
            </a:r>
            <a:r>
              <a:rPr lang="zh-CN" altLang="en-US" smtClean="0"/>
              <a:t>，同比上</a:t>
            </a:r>
            <a:endParaRPr lang="zh-CN" altLang="en-US" dirty="0" smtClean="0"/>
          </a:p>
          <a:p>
            <a:r>
              <a:rPr lang="zh-CN" altLang="en-US" dirty="0" smtClean="0"/>
              <a:t>升</a:t>
            </a:r>
            <a:r>
              <a:rPr lang="en-US" altLang="zh-CN" dirty="0" smtClean="0"/>
              <a:t>0.5</a:t>
            </a:r>
            <a:r>
              <a:rPr lang="zh-CN" altLang="en-US" dirty="0" smtClean="0"/>
              <a:t>个百分点；</a:t>
            </a:r>
            <a:r>
              <a:rPr lang="en-US" altLang="zh-CN" dirty="0" smtClean="0"/>
              <a:t>Ⅴ</a:t>
            </a:r>
            <a:r>
              <a:rPr lang="zh-CN" altLang="en-US" dirty="0" smtClean="0"/>
              <a:t>类占</a:t>
            </a:r>
            <a:r>
              <a:rPr lang="en-US" altLang="zh-CN" dirty="0" smtClean="0"/>
              <a:t>4.8%</a:t>
            </a:r>
            <a:r>
              <a:rPr lang="zh-CN" altLang="en-US" dirty="0" smtClean="0"/>
              <a:t>，劣</a:t>
            </a:r>
            <a:r>
              <a:rPr lang="en-US" altLang="zh-CN" dirty="0" smtClean="0"/>
              <a:t>Ⅴ</a:t>
            </a:r>
            <a:r>
              <a:rPr lang="zh-CN" altLang="en-US" dirty="0" smtClean="0"/>
              <a:t>类占</a:t>
            </a:r>
            <a:r>
              <a:rPr lang="en-US" altLang="zh-CN" dirty="0" smtClean="0"/>
              <a:t>9.0%</a:t>
            </a:r>
            <a:r>
              <a:rPr lang="zh-CN" altLang="en-US" dirty="0" smtClean="0"/>
              <a:t>，同比均持平。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2C4F8D-4BEA-40F6-9B66-8400940AC9C3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674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28A02F-E9A5-4F0C-B7D9-CD9F64C4569D}" type="slidenum">
              <a:rPr lang="zh-CN" altLang="en-US" smtClean="0"/>
              <a:pPr/>
              <a:t>8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384356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2C4F8D-4BEA-40F6-9B66-8400940AC9C3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788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95AE6C-864B-4575-B31A-C8DF75695314}" type="slidenum">
              <a:rPr lang="zh-CN" altLang="en-US" smtClean="0"/>
              <a:pPr/>
              <a:t>20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34101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BF4EC-AC24-456A-A0F4-4D4975F3462B}" type="datetimeFigureOut">
              <a:rPr lang="zh-CN" altLang="en-US"/>
              <a:pPr>
                <a:defRPr/>
              </a:pPr>
              <a:t>2015/11/16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1CDB5-E3FF-4F0F-87CE-60C4FEA7997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DC380-FB2E-4B2E-9DF5-E87B56A5D11F}" type="datetimeFigureOut">
              <a:rPr lang="zh-CN" altLang="en-US"/>
              <a:pPr>
                <a:defRPr/>
              </a:pPr>
              <a:t>2015/11/16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DE05E-F81F-4438-A409-DFEBB6B756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55954-E786-487B-866A-50FD3799A35B}" type="datetimeFigureOut">
              <a:rPr lang="zh-CN" altLang="en-US"/>
              <a:pPr>
                <a:defRPr/>
              </a:pPr>
              <a:t>2015/11/16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3D772-7123-4F8B-BF81-893289D901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 userDrawn="1"/>
        </p:nvSpPr>
        <p:spPr>
          <a:xfrm>
            <a:off x="571500" y="647700"/>
            <a:ext cx="71438" cy="71438"/>
          </a:xfrm>
          <a:prstGeom prst="ellipse">
            <a:avLst/>
          </a:prstGeom>
          <a:solidFill>
            <a:srgbClr val="8C000F"/>
          </a:solidFill>
          <a:ln>
            <a:solidFill>
              <a:srgbClr val="8C00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 rot="10800000" flipV="1">
            <a:off x="571500" y="681038"/>
            <a:ext cx="7858125" cy="1587"/>
          </a:xfrm>
          <a:prstGeom prst="line">
            <a:avLst/>
          </a:prstGeom>
          <a:ln w="31750">
            <a:solidFill>
              <a:srgbClr val="8C00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>
          <a:xfrm>
            <a:off x="6500813" y="64150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57E41-8B8E-4626-B4FB-3F81B34F0B19}" type="datetimeFigureOut">
              <a:rPr lang="zh-CN" altLang="en-US"/>
              <a:pPr>
                <a:defRPr/>
              </a:pPr>
              <a:t>2015/11/16</a:t>
            </a:fld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42143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/>
          </a:p>
        </p:txBody>
      </p:sp>
      <p:grpSp>
        <p:nvGrpSpPr>
          <p:cNvPr id="11" name="Group 3"/>
          <p:cNvGrpSpPr>
            <a:grpSpLocks/>
          </p:cNvGrpSpPr>
          <p:nvPr userDrawn="1"/>
        </p:nvGrpSpPr>
        <p:grpSpPr bwMode="auto">
          <a:xfrm>
            <a:off x="182563" y="6454775"/>
            <a:ext cx="8278812" cy="71438"/>
            <a:chOff x="0" y="0"/>
            <a:chExt cx="8306127" cy="71438"/>
          </a:xfrm>
        </p:grpSpPr>
        <p:sp>
          <p:nvSpPr>
            <p:cNvPr id="12" name="直接连接符 20"/>
            <p:cNvSpPr>
              <a:spLocks noChangeShapeType="1"/>
            </p:cNvSpPr>
            <p:nvPr/>
          </p:nvSpPr>
          <p:spPr bwMode="auto">
            <a:xfrm rot="10800000" flipV="1">
              <a:off x="26127" y="33653"/>
              <a:ext cx="8280000" cy="2066"/>
            </a:xfrm>
            <a:prstGeom prst="line">
              <a:avLst/>
            </a:prstGeom>
            <a:noFill/>
            <a:ln w="25400">
              <a:solidFill>
                <a:srgbClr val="8C000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椭圆 21"/>
            <p:cNvSpPr>
              <a:spLocks noChangeArrowheads="1"/>
            </p:cNvSpPr>
            <p:nvPr/>
          </p:nvSpPr>
          <p:spPr bwMode="auto">
            <a:xfrm>
              <a:off x="0" y="0"/>
              <a:ext cx="71438" cy="71438"/>
            </a:xfrm>
            <a:prstGeom prst="ellipse">
              <a:avLst/>
            </a:prstGeom>
            <a:solidFill>
              <a:srgbClr val="8C000F"/>
            </a:solidFill>
            <a:ln w="25400">
              <a:solidFill>
                <a:srgbClr val="8C000F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221413"/>
            <a:ext cx="5000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灯片编号占位符 5"/>
          <p:cNvSpPr>
            <a:spLocks noChangeArrowheads="1"/>
          </p:cNvSpPr>
          <p:nvPr userDrawn="1"/>
        </p:nvSpPr>
        <p:spPr bwMode="auto">
          <a:xfrm>
            <a:off x="314325" y="6492899"/>
            <a:ext cx="4829179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1400" b="1" dirty="0" smtClean="0">
                <a:solidFill>
                  <a:srgbClr val="8C000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中国水环境集团 </a:t>
            </a:r>
            <a:r>
              <a:rPr lang="en-US" altLang="zh-CN" sz="1400" b="1" dirty="0" smtClean="0">
                <a:solidFill>
                  <a:srgbClr val="8C000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微软雅黑" pitchFamily="34" charset="-122"/>
              </a:rPr>
              <a:t>China Water Environment Group 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7AD1E-9754-4E59-9116-3F0CD0496D2B}" type="datetimeFigureOut">
              <a:rPr lang="zh-CN" altLang="en-US"/>
              <a:pPr>
                <a:defRPr/>
              </a:pPr>
              <a:t>2015/11/16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1C3EE-F12D-42B4-9C76-41325B7389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B5D6B-96C8-4DFD-A393-407284F7582A}" type="datetimeFigureOut">
              <a:rPr lang="zh-CN" altLang="en-US"/>
              <a:pPr>
                <a:defRPr/>
              </a:pPr>
              <a:t>2015/11/16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C5D21-FF15-4B89-AA8B-46617BCF621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D74BF-EAF7-4F12-A35B-C5C35B23B5CA}" type="datetimeFigureOut">
              <a:rPr lang="zh-CN" altLang="en-US"/>
              <a:pPr>
                <a:defRPr/>
              </a:pPr>
              <a:t>2015/11/16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49B18-F5B5-4C13-9104-9D44459229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CD9C5-7F53-4D0A-92FA-D0CEECD1D12F}" type="datetimeFigureOut">
              <a:rPr lang="zh-CN" altLang="en-US"/>
              <a:pPr>
                <a:defRPr/>
              </a:pPr>
              <a:t>2015/11/16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A3DEB-8B96-48F3-83FA-05DE14BCB8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B3A3A-F95E-4B19-8BB7-317AA78FF96F}" type="datetimeFigureOut">
              <a:rPr lang="zh-CN" altLang="en-US"/>
              <a:pPr>
                <a:defRPr/>
              </a:pPr>
              <a:t>2015/11/16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5B3ED-1B14-4985-B8B0-31CEE7F6B61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071AC-417C-48DD-AC02-0FE6ACC3C3FB}" type="datetimeFigureOut">
              <a:rPr lang="zh-CN" altLang="en-US"/>
              <a:pPr>
                <a:defRPr/>
              </a:pPr>
              <a:t>2015/11/16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DFEEC-652E-4869-AB5A-39C5B261A0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996B-F829-4928-9029-ADA8E851115F}" type="datetimeFigureOut">
              <a:rPr lang="zh-CN" altLang="en-US"/>
              <a:pPr>
                <a:defRPr/>
              </a:pPr>
              <a:t>2015/11/16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B2F37-6A6C-4FAA-BD63-019E34A0D4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93C54BB-5402-4993-82A8-97FF5ECFE647}" type="datetimeFigureOut">
              <a:rPr lang="zh-CN" altLang="en-US"/>
              <a:pPr>
                <a:defRPr/>
              </a:pPr>
              <a:t>2015/11/16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FA7EF71-F72F-4F21-83B4-1E092F96B7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&#21335;&#26126;&#27827;&#33521;&#25991;&#29256;20151112.mp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205038"/>
            <a:ext cx="9144000" cy="2143125"/>
          </a:xfrm>
          <a:prstGeom prst="rect">
            <a:avLst/>
          </a:prstGeom>
          <a:solidFill>
            <a:srgbClr val="8C000F">
              <a:alpha val="9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b="1" spc="600" dirty="0" smtClean="0">
                <a:latin typeface="微软雅黑" pitchFamily="34" charset="-122"/>
                <a:ea typeface="微软雅黑" pitchFamily="34" charset="-122"/>
              </a:rPr>
              <a:t>中国流域水环境治理</a:t>
            </a:r>
            <a:r>
              <a:rPr lang="en-US" altLang="zh-CN" sz="3000" b="1" spc="600" dirty="0" smtClean="0">
                <a:latin typeface="微软雅黑" pitchFamily="34" charset="-122"/>
                <a:ea typeface="微软雅黑" pitchFamily="34" charset="-122"/>
              </a:rPr>
              <a:t>PPP</a:t>
            </a:r>
            <a:r>
              <a:rPr lang="zh-CN" altLang="en-US" sz="3000" b="1" spc="600" dirty="0" smtClean="0">
                <a:latin typeface="微软雅黑" pitchFamily="34" charset="-122"/>
                <a:ea typeface="微软雅黑" pitchFamily="34" charset="-122"/>
              </a:rPr>
              <a:t>案例分析</a:t>
            </a:r>
            <a:endParaRPr lang="en-US" altLang="zh-CN" sz="3000" b="1" spc="600" dirty="0" smtClean="0">
              <a:latin typeface="微软雅黑" pitchFamily="34" charset="-122"/>
              <a:ea typeface="微软雅黑" pitchFamily="34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 Case Study of PPP Practice 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On </a:t>
            </a:r>
            <a:r>
              <a:rPr lang="en-US" sz="32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Watershed Management in China</a:t>
            </a:r>
            <a:endParaRPr lang="zh-CN" altLang="en-US" sz="3000" b="1" spc="6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4916488"/>
            <a:ext cx="9144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0" b="1" spc="300" dirty="0" smtClean="0">
              <a:solidFill>
                <a:srgbClr val="951523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 smtClean="0">
                <a:solidFill>
                  <a:srgbClr val="951523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中国水环境集团</a:t>
            </a:r>
            <a:endParaRPr lang="en-US" altLang="zh-CN" sz="2400" b="1" spc="300" dirty="0" smtClean="0">
              <a:solidFill>
                <a:srgbClr val="951523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spc="300" dirty="0" smtClean="0">
                <a:solidFill>
                  <a:srgbClr val="951523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China Water Environment Group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spc="300" dirty="0" smtClean="0">
                <a:solidFill>
                  <a:srgbClr val="951523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2015.11.17</a:t>
            </a:r>
            <a:endParaRPr lang="zh-CN" altLang="en-US" sz="2400" b="1" spc="300" dirty="0">
              <a:solidFill>
                <a:srgbClr val="951523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57552" y="142852"/>
            <a:ext cx="6286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spc="300" dirty="0" smtClean="0">
                <a:solidFill>
                  <a:srgbClr val="951523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U.S.-CHINA Water Forum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00" dirty="0" smtClean="0">
                <a:solidFill>
                  <a:srgbClr val="951523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中美水环境政策研讨会</a:t>
            </a:r>
            <a:endParaRPr lang="en-US" altLang="zh-CN" sz="2800" b="1" spc="300" dirty="0" smtClean="0">
              <a:solidFill>
                <a:srgbClr val="951523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1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32" y="0"/>
            <a:ext cx="720000" cy="720000"/>
          </a:xfrm>
          <a:prstGeom prst="rect">
            <a:avLst/>
          </a:prstGeom>
          <a:solidFill>
            <a:srgbClr val="8C000F"/>
          </a:solidFill>
          <a:ln>
            <a:solidFill>
              <a:srgbClr val="8C000F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50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</a:t>
            </a:r>
            <a:endParaRPr lang="zh-CN" altLang="en-US" sz="50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77" name="矩形 176"/>
          <p:cNvSpPr/>
          <p:nvPr/>
        </p:nvSpPr>
        <p:spPr>
          <a:xfrm>
            <a:off x="-571536" y="785794"/>
            <a:ext cx="6072188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    </a:t>
            </a:r>
            <a:r>
              <a:rPr lang="zh-CN" altLang="en-US" sz="2400" b="1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治理成效 </a:t>
            </a:r>
            <a:r>
              <a:rPr lang="en-US" altLang="zh-CN" sz="2400" b="1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Results</a:t>
            </a:r>
            <a:endParaRPr lang="en-US" altLang="zh-CN" sz="2400" b="1" dirty="0">
              <a:solidFill>
                <a:srgbClr val="333333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345" name="TextBox 365"/>
          <p:cNvSpPr txBox="1">
            <a:spLocks noChangeArrowheads="1"/>
          </p:cNvSpPr>
          <p:nvPr/>
        </p:nvSpPr>
        <p:spPr bwMode="auto">
          <a:xfrm>
            <a:off x="-8761" y="1262421"/>
            <a:ext cx="4310417" cy="2800767"/>
          </a:xfrm>
          <a:prstGeom prst="rect">
            <a:avLst/>
          </a:prstGeom>
          <a:noFill/>
          <a:ln w="19050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defTabSz="653182">
              <a:buFont typeface="Wingdings" pitchFamily="2" charset="2"/>
              <a:buChar char="p"/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劣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V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类水体比例从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51.0%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大幅降至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7.0%</a:t>
            </a:r>
          </a:p>
          <a:p>
            <a:pPr algn="just" defTabSz="653182"/>
            <a:r>
              <a:rPr lang="en-US" altLang="zh-CN" dirty="0" smtClean="0">
                <a:solidFill>
                  <a:srgbClr val="00B05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Worse than Grade Five water decreased from 51.0% to 7.0% significantly</a:t>
            </a:r>
            <a:endParaRPr lang="en-US" altLang="zh-CN" sz="2000" dirty="0" smtClean="0">
              <a:solidFill>
                <a:srgbClr val="00B05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marL="342900" indent="-342900" algn="just" defTabSz="653182">
              <a:spcBef>
                <a:spcPts val="600"/>
              </a:spcBef>
              <a:buFont typeface="Wingdings" pitchFamily="2" charset="2"/>
              <a:buChar char="p"/>
            </a:pPr>
            <a:r>
              <a:rPr lang="en-US" altLang="zh-CN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IV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类以上水体从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38.9%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提升至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67.2%</a:t>
            </a:r>
          </a:p>
          <a:p>
            <a:pPr algn="just" defTabSz="653182"/>
            <a:r>
              <a:rPr lang="en-US" altLang="zh-CN" dirty="0" smtClean="0">
                <a:solidFill>
                  <a:srgbClr val="00B05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Better than Grade Four water increased from 38.9% to 67.2%</a:t>
            </a:r>
            <a:endParaRPr lang="en-US" altLang="zh-CN" sz="2000" dirty="0" smtClean="0">
              <a:solidFill>
                <a:srgbClr val="00B05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marL="342900" indent="-342900" algn="just" defTabSz="653182">
              <a:spcBef>
                <a:spcPts val="600"/>
              </a:spcBef>
              <a:buFont typeface="Wingdings" pitchFamily="2" charset="2"/>
              <a:buChar char="p"/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黑臭问题基本解决；</a:t>
            </a:r>
            <a:endParaRPr lang="en-US" altLang="zh-CN" dirty="0" smtClean="0">
              <a:latin typeface="黑体" pitchFamily="49" charset="-122"/>
              <a:ea typeface="黑体" pitchFamily="49" charset="-122"/>
              <a:cs typeface="Times New Roman" panose="02020603050405020304" pitchFamily="18" charset="0"/>
            </a:endParaRPr>
          </a:p>
          <a:p>
            <a:pPr algn="just" defTabSz="653182"/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Black </a:t>
            </a:r>
            <a:r>
              <a:rPr lang="en-US" altLang="zh-CN" dirty="0" smtClean="0">
                <a:solidFill>
                  <a:srgbClr val="00B05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and odorous </a:t>
            </a:r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problems were solved </a:t>
            </a:r>
            <a:r>
              <a:rPr lang="en-US" altLang="zh-CN" dirty="0" smtClean="0">
                <a:solidFill>
                  <a:srgbClr val="00B05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basically</a:t>
            </a:r>
            <a:endParaRPr lang="en-US" altLang="zh-CN" dirty="0">
              <a:solidFill>
                <a:srgbClr val="00B05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2" name="表格 21"/>
          <p:cNvGraphicFramePr>
            <a:graphicFrameLocks noGrp="1"/>
          </p:cNvGraphicFramePr>
          <p:nvPr>
            <p:extLst/>
          </p:nvPr>
        </p:nvGraphicFramePr>
        <p:xfrm>
          <a:off x="4381010" y="1365168"/>
          <a:ext cx="4670823" cy="2349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288"/>
                <a:gridCol w="1206342"/>
                <a:gridCol w="644731"/>
                <a:gridCol w="644731"/>
                <a:gridCol w="644731"/>
              </a:tblGrid>
              <a:tr h="5161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Time</a:t>
                      </a:r>
                      <a:endParaRPr lang="zh-CN" altLang="en-US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426" marR="67426" marT="36523" marB="3652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b="1" kern="1200" dirty="0" smtClean="0">
                          <a:solidFill>
                            <a:schemeClr val="tx1"/>
                          </a:solidFill>
                          <a:latin typeface="宋体"/>
                          <a:ea typeface="+mn-ea"/>
                          <a:cs typeface="Times New Roman" pitchFamily="18" charset="0"/>
                        </a:rPr>
                        <a:t>Worse than Grade Five</a:t>
                      </a:r>
                      <a:endParaRPr lang="zh-CN" altLang="en-US" sz="1500" b="1" kern="1200" dirty="0">
                        <a:solidFill>
                          <a:schemeClr val="tx1"/>
                        </a:solidFill>
                        <a:latin typeface="宋体"/>
                        <a:ea typeface="+mn-ea"/>
                        <a:cs typeface="Times New Roman" pitchFamily="18" charset="0"/>
                      </a:endParaRPr>
                    </a:p>
                  </a:txBody>
                  <a:tcPr marL="67426" marR="67426" marT="36523" marB="365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500" b="1" kern="1200" dirty="0" smtClean="0">
                          <a:solidFill>
                            <a:schemeClr val="tx1"/>
                          </a:solidFill>
                          <a:latin typeface="宋体"/>
                          <a:ea typeface="+mn-ea"/>
                          <a:cs typeface="Times New Roman" pitchFamily="18" charset="0"/>
                        </a:rPr>
                        <a:t>Grade Five</a:t>
                      </a:r>
                      <a:endParaRPr lang="zh-CN" altLang="en-US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426" marR="67426" marT="36523" marB="365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500" b="1" kern="1200" dirty="0" smtClean="0">
                          <a:solidFill>
                            <a:schemeClr val="tx1"/>
                          </a:solidFill>
                          <a:latin typeface="宋体"/>
                          <a:ea typeface="+mn-ea"/>
                          <a:cs typeface="Times New Roman" pitchFamily="18" charset="0"/>
                        </a:rPr>
                        <a:t>Grade Four</a:t>
                      </a:r>
                      <a:endParaRPr lang="zh-CN" altLang="en-US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426" marR="67426" marT="36523" marB="365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500" b="1" kern="1200" dirty="0" smtClean="0">
                          <a:solidFill>
                            <a:schemeClr val="tx1"/>
                          </a:solidFill>
                          <a:latin typeface="宋体"/>
                          <a:ea typeface="+mn-ea"/>
                          <a:cs typeface="Times New Roman" pitchFamily="18" charset="0"/>
                        </a:rPr>
                        <a:t>Grade Three</a:t>
                      </a:r>
                      <a:endParaRPr lang="zh-CN" altLang="en-US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426" marR="67426" marT="36523" marB="36523" anchor="ctr"/>
                </a:tc>
              </a:tr>
              <a:tr h="5161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2012.06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(Before treatment)</a:t>
                      </a:r>
                      <a:endParaRPr lang="zh-CN" altLang="en-US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426" marR="67426" marT="36523" marB="365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51.0%</a:t>
                      </a:r>
                      <a:endParaRPr lang="zh-CN" altLang="en-US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426" marR="67426" marT="36523" marB="365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10.1%</a:t>
                      </a:r>
                      <a:endParaRPr lang="zh-CN" altLang="en-US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426" marR="67426" marT="36523" marB="365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8.8%</a:t>
                      </a:r>
                      <a:endParaRPr lang="zh-CN" altLang="en-US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426" marR="67426" marT="36523" marB="365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30.1%</a:t>
                      </a:r>
                      <a:endParaRPr lang="zh-CN" altLang="en-US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426" marR="67426" marT="36523" marB="36523" anchor="ctr"/>
                </a:tc>
              </a:tr>
              <a:tr h="5161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2013.06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(After first phase)</a:t>
                      </a:r>
                      <a:endParaRPr lang="zh-CN" altLang="en-US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426" marR="67426" marT="36523" marB="365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17.4%</a:t>
                      </a:r>
                      <a:endParaRPr lang="zh-CN" altLang="en-US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426" marR="67426" marT="36523" marB="365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22.0%</a:t>
                      </a:r>
                      <a:endParaRPr lang="zh-CN" altLang="en-US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426" marR="67426" marT="36523" marB="365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28.2%</a:t>
                      </a:r>
                      <a:endParaRPr lang="zh-CN" altLang="en-US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426" marR="67426" marT="36523" marB="365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32.4%</a:t>
                      </a:r>
                      <a:endParaRPr lang="zh-CN" altLang="en-US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426" marR="67426" marT="36523" marB="36523" anchor="ctr"/>
                </a:tc>
              </a:tr>
              <a:tr h="7377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2015.06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(After first stage, second</a:t>
                      </a:r>
                      <a:r>
                        <a:rPr lang="en-US" altLang="zh-CN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phase</a:t>
                      </a:r>
                      <a:r>
                        <a:rPr lang="en-US" altLang="zh-CN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zh-CN" altLang="en-US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426" marR="67426" marT="36523" marB="365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7.0%</a:t>
                      </a:r>
                      <a:endParaRPr lang="zh-CN" altLang="en-US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426" marR="67426" marT="36523" marB="365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26.8%</a:t>
                      </a:r>
                      <a:endParaRPr lang="zh-CN" altLang="en-US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426" marR="67426" marT="36523" marB="365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31.6%</a:t>
                      </a:r>
                      <a:endParaRPr lang="zh-CN" altLang="en-US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426" marR="67426" marT="36523" marB="365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35.6%</a:t>
                      </a:r>
                      <a:endParaRPr lang="zh-CN" altLang="en-US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426" marR="67426" marT="36523" marB="36523" anchor="ctr"/>
                </a:tc>
              </a:tr>
            </a:tbl>
          </a:graphicData>
        </a:graphic>
      </p:graphicFrame>
      <p:pic>
        <p:nvPicPr>
          <p:cNvPr id="12" name="Picture 1" descr="水草 (5)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0885" y="4572008"/>
            <a:ext cx="280987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2" descr="2013.7月（6）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798" y="4572008"/>
            <a:ext cx="290456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43636" y="4572008"/>
            <a:ext cx="2571768" cy="173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标题 1"/>
          <p:cNvSpPr txBox="1">
            <a:spLocks/>
          </p:cNvSpPr>
          <p:nvPr/>
        </p:nvSpPr>
        <p:spPr>
          <a:xfrm>
            <a:off x="457200" y="142875"/>
            <a:ext cx="8204316" cy="5826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    南明河水环境综合治理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PPP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项目 </a:t>
            </a:r>
            <a:r>
              <a:rPr lang="en-US" altLang="zh-CN" sz="2000" b="1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Nanming</a:t>
            </a:r>
            <a:r>
              <a:rPr lang="en-US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river PPP project</a:t>
            </a:r>
            <a:endParaRPr lang="zh-CN" altLang="en-US" sz="2000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979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32" y="0"/>
            <a:ext cx="720000" cy="720000"/>
          </a:xfrm>
          <a:prstGeom prst="rect">
            <a:avLst/>
          </a:prstGeom>
          <a:solidFill>
            <a:srgbClr val="8C000F"/>
          </a:solidFill>
          <a:ln>
            <a:solidFill>
              <a:srgbClr val="8C000F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50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</a:t>
            </a:r>
            <a:endParaRPr lang="zh-CN" altLang="en-US" sz="50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8" name="内容占位符 2"/>
          <p:cNvSpPr>
            <a:spLocks noGrp="1" noChangeArrowheads="1"/>
          </p:cNvSpPr>
          <p:nvPr>
            <p:ph sz="half" idx="4294967295"/>
          </p:nvPr>
        </p:nvSpPr>
        <p:spPr>
          <a:xfrm>
            <a:off x="107504" y="785794"/>
            <a:ext cx="8926558" cy="566132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PPP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经验 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Experience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zh-CN" altLang="en-US" sz="1800" dirty="0" smtClean="0">
                <a:latin typeface="黑体" pitchFamily="49" charset="-122"/>
                <a:ea typeface="黑体" pitchFamily="49" charset="-122"/>
                <a:sym typeface="Times New Roman" pitchFamily="18" charset="0"/>
              </a:rPr>
              <a:t>政府成立项目指挥部，打破“条块分割、多头治水”</a:t>
            </a:r>
            <a:endParaRPr lang="en-US" altLang="zh-CN" sz="1800" dirty="0" smtClean="0">
              <a:latin typeface="黑体" pitchFamily="49" charset="-122"/>
              <a:ea typeface="黑体" pitchFamily="49" charset="-122"/>
              <a:sym typeface="Times New Roman" pitchFamily="18" charset="0"/>
            </a:endParaRPr>
          </a:p>
          <a:p>
            <a:pPr>
              <a:buNone/>
            </a:pPr>
            <a:r>
              <a:rPr lang="en-US" altLang="zh-CN" sz="2000" dirty="0" smtClean="0">
                <a:solidFill>
                  <a:srgbClr val="00B050"/>
                </a:solidFill>
                <a:sym typeface="Times New Roman" pitchFamily="18" charset="0"/>
              </a:rPr>
              <a:t>      </a:t>
            </a:r>
            <a:r>
              <a:rPr lang="en-US" altLang="zh-CN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The </a:t>
            </a:r>
            <a:r>
              <a:rPr lang="en-US" altLang="zh-CN" sz="1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government set up the project headquarters, solving regional segmentation</a:t>
            </a:r>
            <a:r>
              <a:rPr lang="en-US" altLang="zh-CN" sz="1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and  forbidding the water management from </a:t>
            </a:r>
            <a:r>
              <a:rPr lang="en-US" altLang="zh-CN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many-side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zh-CN" altLang="en-US" sz="1800" dirty="0" smtClean="0">
                <a:latin typeface="黑体" pitchFamily="49" charset="-122"/>
                <a:ea typeface="黑体" pitchFamily="49" charset="-122"/>
                <a:sym typeface="黑体" pitchFamily="49" charset="-122"/>
              </a:rPr>
              <a:t>中国</a:t>
            </a:r>
            <a:r>
              <a:rPr lang="zh-CN" altLang="en-US" sz="1800" dirty="0">
                <a:latin typeface="黑体" pitchFamily="49" charset="-122"/>
                <a:ea typeface="黑体" pitchFamily="49" charset="-122"/>
                <a:sym typeface="黑体" pitchFamily="49" charset="-122"/>
              </a:rPr>
              <a:t>水环境集团作为社会投资人，发挥投资、设计、建设、运营的优势，用</a:t>
            </a:r>
            <a:r>
              <a:rPr lang="en-US" altLang="zh-CN" sz="1800" dirty="0">
                <a:latin typeface="黑体" pitchFamily="49" charset="-122"/>
                <a:ea typeface="黑体" pitchFamily="49" charset="-122"/>
                <a:sym typeface="黑体" pitchFamily="49" charset="-122"/>
              </a:rPr>
              <a:t>2</a:t>
            </a:r>
            <a:r>
              <a:rPr lang="zh-CN" altLang="en-US" sz="1800" dirty="0">
                <a:latin typeface="黑体" pitchFamily="49" charset="-122"/>
                <a:ea typeface="黑体" pitchFamily="49" charset="-122"/>
                <a:sym typeface="黑体" pitchFamily="49" charset="-122"/>
              </a:rPr>
              <a:t>年时间</a:t>
            </a:r>
            <a:r>
              <a:rPr lang="en-US" altLang="zh-CN" sz="1800" dirty="0">
                <a:latin typeface="黑体" pitchFamily="49" charset="-122"/>
                <a:ea typeface="黑体" pitchFamily="49" charset="-122"/>
                <a:sym typeface="黑体" pitchFamily="49" charset="-122"/>
              </a:rPr>
              <a:t>,</a:t>
            </a:r>
            <a:r>
              <a:rPr lang="zh-CN" altLang="en-US" sz="1800" dirty="0">
                <a:latin typeface="黑体" pitchFamily="49" charset="-122"/>
                <a:ea typeface="黑体" pitchFamily="49" charset="-122"/>
              </a:rPr>
              <a:t>完成国外</a:t>
            </a:r>
            <a:r>
              <a:rPr lang="en-US" altLang="zh-CN" sz="1800" dirty="0"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sz="1800" dirty="0">
                <a:latin typeface="黑体" pitchFamily="49" charset="-122"/>
                <a:ea typeface="黑体" pitchFamily="49" charset="-122"/>
              </a:rPr>
              <a:t>到</a:t>
            </a:r>
            <a:r>
              <a:rPr lang="en-US" altLang="zh-CN" sz="1800" dirty="0">
                <a:latin typeface="黑体" pitchFamily="49" charset="-122"/>
                <a:ea typeface="黑体" pitchFamily="49" charset="-122"/>
              </a:rPr>
              <a:t>8</a:t>
            </a:r>
            <a:r>
              <a:rPr lang="zh-CN" altLang="en-US" sz="1800" dirty="0">
                <a:latin typeface="黑体" pitchFamily="49" charset="-122"/>
                <a:ea typeface="黑体" pitchFamily="49" charset="-122"/>
              </a:rPr>
              <a:t>年才能实现的治理效果，投资</a:t>
            </a:r>
            <a:r>
              <a:rPr lang="en-US" sz="1800" dirty="0">
                <a:latin typeface="黑体" pitchFamily="49" charset="-122"/>
                <a:ea typeface="黑体" pitchFamily="49" charset="-122"/>
              </a:rPr>
              <a:t>25</a:t>
            </a:r>
            <a:r>
              <a:rPr lang="zh-CN" altLang="en-US" sz="1800" dirty="0">
                <a:latin typeface="黑体" pitchFamily="49" charset="-122"/>
                <a:ea typeface="黑体" pitchFamily="49" charset="-122"/>
              </a:rPr>
              <a:t>亿元</a:t>
            </a:r>
            <a:r>
              <a:rPr lang="zh-CN" altLang="en-US" sz="1800" dirty="0" smtClean="0">
                <a:latin typeface="黑体" pitchFamily="49" charset="-122"/>
                <a:ea typeface="黑体" pitchFamily="49" charset="-122"/>
              </a:rPr>
              <a:t>（国际同类</a:t>
            </a:r>
            <a:r>
              <a:rPr lang="zh-CN" altLang="en-US" sz="1800" dirty="0">
                <a:latin typeface="黑体" pitchFamily="49" charset="-122"/>
                <a:ea typeface="黑体" pitchFamily="49" charset="-122"/>
              </a:rPr>
              <a:t>项目投资额</a:t>
            </a:r>
            <a:r>
              <a:rPr lang="en-US" altLang="zh-CN" sz="1800" dirty="0">
                <a:latin typeface="黑体" pitchFamily="49" charset="-122"/>
                <a:ea typeface="黑体" pitchFamily="49" charset="-122"/>
              </a:rPr>
              <a:t>3-4</a:t>
            </a:r>
            <a:r>
              <a:rPr lang="zh-CN" altLang="en-US" sz="1800" dirty="0">
                <a:latin typeface="黑体" pitchFamily="49" charset="-122"/>
                <a:ea typeface="黑体" pitchFamily="49" charset="-122"/>
              </a:rPr>
              <a:t>倍）</a:t>
            </a:r>
            <a:endParaRPr lang="en-US" altLang="zh-CN" sz="1800" dirty="0"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en-US" altLang="zh-CN" sz="2000" dirty="0" smtClean="0">
                <a:sym typeface="黑体" pitchFamily="49" charset="-122"/>
              </a:rPr>
              <a:t>      </a:t>
            </a:r>
            <a:r>
              <a:rPr lang="en-US" altLang="zh-CN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黑体" pitchFamily="49" charset="-122"/>
              </a:rPr>
              <a:t>China </a:t>
            </a:r>
            <a:r>
              <a:rPr lang="en-US" altLang="zh-CN" sz="1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黑体" pitchFamily="49" charset="-122"/>
              </a:rPr>
              <a:t>Water Environment Group was chosen as the social investor, and </a:t>
            </a:r>
            <a:r>
              <a:rPr lang="en-US" altLang="zh-CN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黑体" pitchFamily="49" charset="-122"/>
              </a:rPr>
              <a:t>exerted </a:t>
            </a:r>
            <a:r>
              <a:rPr lang="en-US" altLang="zh-CN" sz="1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黑体" pitchFamily="49" charset="-122"/>
              </a:rPr>
              <a:t>the advantages of investment, design, construction, operation. It cost only </a:t>
            </a:r>
            <a:r>
              <a:rPr lang="en-US" altLang="zh-CN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黑体" pitchFamily="49" charset="-122"/>
              </a:rPr>
              <a:t>two years </a:t>
            </a:r>
            <a:r>
              <a:rPr lang="en-US" altLang="zh-CN" sz="1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黑体" pitchFamily="49" charset="-122"/>
              </a:rPr>
              <a:t>(6-8 years for </a:t>
            </a:r>
            <a:r>
              <a:rPr lang="en-US" altLang="zh-CN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黑体" pitchFamily="49" charset="-122"/>
              </a:rPr>
              <a:t>similar projects abroad to </a:t>
            </a:r>
            <a:r>
              <a:rPr lang="en-US" altLang="zh-CN" sz="1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黑体" pitchFamily="49" charset="-122"/>
              </a:rPr>
              <a:t>achieve same effect) and 2.5 billion RMB investment (3-4 times for </a:t>
            </a:r>
            <a:r>
              <a:rPr lang="en-US" altLang="zh-CN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黑体" pitchFamily="49" charset="-122"/>
              </a:rPr>
              <a:t>similar </a:t>
            </a:r>
            <a:r>
              <a:rPr lang="en-US" altLang="zh-CN" sz="1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黑体" pitchFamily="49" charset="-122"/>
              </a:rPr>
              <a:t>projects </a:t>
            </a:r>
            <a:r>
              <a:rPr lang="en-US" altLang="zh-CN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黑体" pitchFamily="49" charset="-122"/>
              </a:rPr>
              <a:t>abroad)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zh-CN" altLang="en-US" sz="1800" dirty="0" smtClean="0">
                <a:latin typeface="黑体" pitchFamily="49" charset="-122"/>
                <a:ea typeface="黑体" pitchFamily="49" charset="-122"/>
              </a:rPr>
              <a:t>节约管网投资约</a:t>
            </a:r>
            <a:r>
              <a:rPr lang="en-US" altLang="zh-CN" sz="1800" dirty="0" smtClean="0">
                <a:latin typeface="黑体" pitchFamily="49" charset="-122"/>
                <a:ea typeface="黑体" pitchFamily="49" charset="-122"/>
              </a:rPr>
              <a:t>10</a:t>
            </a:r>
            <a:r>
              <a:rPr lang="zh-CN" altLang="en-US" sz="1800" dirty="0" smtClean="0">
                <a:latin typeface="黑体" pitchFamily="49" charset="-122"/>
                <a:ea typeface="黑体" pitchFamily="49" charset="-122"/>
              </a:rPr>
              <a:t>亿元，年节省运行费用</a:t>
            </a:r>
            <a:r>
              <a:rPr lang="en-US" altLang="zh-CN" sz="1800" dirty="0" smtClean="0">
                <a:latin typeface="黑体" pitchFamily="49" charset="-122"/>
                <a:ea typeface="黑体" pitchFamily="49" charset="-122"/>
              </a:rPr>
              <a:t>0.3</a:t>
            </a:r>
            <a:r>
              <a:rPr lang="zh-CN" altLang="en-US" sz="1800" dirty="0" smtClean="0">
                <a:latin typeface="黑体" pitchFamily="49" charset="-122"/>
                <a:ea typeface="黑体" pitchFamily="49" charset="-122"/>
              </a:rPr>
              <a:t>亿元；实现年生态补水近亿吨，年节省调水费用</a:t>
            </a:r>
            <a:r>
              <a:rPr lang="en-US" altLang="zh-CN" sz="1800" dirty="0" smtClean="0">
                <a:latin typeface="黑体" pitchFamily="49" charset="-122"/>
                <a:ea typeface="黑体" pitchFamily="49" charset="-122"/>
              </a:rPr>
              <a:t>1.58</a:t>
            </a:r>
            <a:r>
              <a:rPr lang="zh-CN" altLang="en-US" sz="1800" dirty="0" smtClean="0">
                <a:latin typeface="黑体" pitchFamily="49" charset="-122"/>
                <a:ea typeface="黑体" pitchFamily="49" charset="-122"/>
              </a:rPr>
              <a:t>亿元</a:t>
            </a:r>
            <a:r>
              <a:rPr lang="en-US" altLang="zh-CN" sz="1800" dirty="0" smtClean="0"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sz="1800" dirty="0" smtClean="0">
                <a:latin typeface="黑体" pitchFamily="49" charset="-122"/>
                <a:ea typeface="黑体" pitchFamily="49" charset="-122"/>
              </a:rPr>
              <a:t>污水处理厂节省建设用地</a:t>
            </a:r>
            <a:r>
              <a:rPr lang="en-US" altLang="zh-CN" sz="1800" dirty="0" smtClean="0">
                <a:latin typeface="黑体" pitchFamily="49" charset="-122"/>
                <a:ea typeface="黑体" pitchFamily="49" charset="-122"/>
              </a:rPr>
              <a:t>72</a:t>
            </a:r>
            <a:r>
              <a:rPr lang="zh-CN" altLang="en-US" sz="1800" dirty="0" smtClean="0">
                <a:latin typeface="黑体" pitchFamily="49" charset="-122"/>
                <a:ea typeface="黑体" pitchFamily="49" charset="-122"/>
              </a:rPr>
              <a:t>公顷</a:t>
            </a:r>
          </a:p>
          <a:p>
            <a:pPr lvl="0">
              <a:buNone/>
            </a:pPr>
            <a:r>
              <a:rPr lang="en-US" altLang="zh-CN" sz="2000" dirty="0" smtClean="0"/>
              <a:t>      </a:t>
            </a:r>
            <a:r>
              <a:rPr lang="en-US" altLang="zh-CN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Pipe </a:t>
            </a:r>
            <a:r>
              <a:rPr lang="en-US" altLang="zh-CN" sz="1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network investment saving: 1 billion RMB, annual operating expenses saving: 30 million RMB, annual water transfer expenses saving: 158 million RMB, and Land saving 70.2 ha</a:t>
            </a:r>
          </a:p>
          <a:p>
            <a:pPr lvl="0"/>
            <a:r>
              <a:rPr lang="zh-CN" altLang="en-US" sz="1800" dirty="0" smtClean="0">
                <a:latin typeface="黑体" pitchFamily="49" charset="-122"/>
                <a:ea typeface="黑体" pitchFamily="49" charset="-122"/>
                <a:sym typeface="Times New Roman" pitchFamily="18" charset="0"/>
              </a:rPr>
              <a:t>项目采用“特许经营</a:t>
            </a:r>
            <a:r>
              <a:rPr lang="en-US" altLang="en-US" sz="1800" dirty="0" smtClean="0">
                <a:latin typeface="黑体" pitchFamily="49" charset="-122"/>
                <a:ea typeface="黑体" pitchFamily="49" charset="-122"/>
                <a:sym typeface="Times New Roman" pitchFamily="18" charset="0"/>
              </a:rPr>
              <a:t>+</a:t>
            </a:r>
            <a:r>
              <a:rPr lang="zh-CN" altLang="en-US" sz="1800" dirty="0" smtClean="0">
                <a:latin typeface="黑体" pitchFamily="49" charset="-122"/>
                <a:ea typeface="黑体" pitchFamily="49" charset="-122"/>
                <a:sym typeface="Times New Roman" pitchFamily="18" charset="0"/>
              </a:rPr>
              <a:t>政府购买河道服务”的组合模式</a:t>
            </a:r>
            <a:endParaRPr lang="en-US" altLang="zh-CN" sz="1800" dirty="0" smtClean="0">
              <a:latin typeface="黑体" pitchFamily="49" charset="-122"/>
              <a:ea typeface="黑体" pitchFamily="49" charset="-122"/>
              <a:sym typeface="Times New Roman" pitchFamily="18" charset="0"/>
            </a:endParaRPr>
          </a:p>
          <a:p>
            <a:pPr lvl="0">
              <a:buNone/>
            </a:pPr>
            <a:r>
              <a:rPr lang="en-US" altLang="zh-CN" sz="1800" dirty="0" smtClean="0">
                <a:latin typeface="黑体" pitchFamily="49" charset="-122"/>
                <a:ea typeface="黑体" pitchFamily="49" charset="-122"/>
                <a:sym typeface="Times New Roman" pitchFamily="18" charset="0"/>
              </a:rPr>
              <a:t>   </a:t>
            </a:r>
            <a:r>
              <a:rPr lang="en-US" altLang="zh-CN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Using combined mode "franchising + government purchase river service"</a:t>
            </a:r>
            <a:endParaRPr lang="en-US" altLang="zh-CN" sz="1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lvl="0"/>
            <a:endParaRPr lang="zh-CN" altLang="en-US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zh-CN" altLang="en-US" sz="2200" dirty="0" smtClean="0">
              <a:latin typeface="黑体" pitchFamily="49" charset="-122"/>
              <a:ea typeface="黑体" pitchFamily="49" charset="-122"/>
              <a:sym typeface="黑体" pitchFamily="49" charset="-122"/>
            </a:endParaRP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457200" y="142875"/>
            <a:ext cx="8204316" cy="5826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    南明河水环境综合治理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PPP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项目 </a:t>
            </a:r>
            <a:r>
              <a:rPr lang="en-US" altLang="zh-CN" sz="2000" b="1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Nanming</a:t>
            </a:r>
            <a:r>
              <a:rPr lang="en-US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river PPP project</a:t>
            </a:r>
            <a:endParaRPr lang="zh-CN" altLang="en-US" sz="2000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04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32" y="0"/>
            <a:ext cx="720000" cy="720000"/>
          </a:xfrm>
          <a:prstGeom prst="rect">
            <a:avLst/>
          </a:prstGeom>
          <a:solidFill>
            <a:srgbClr val="8C000F"/>
          </a:solidFill>
          <a:ln>
            <a:solidFill>
              <a:srgbClr val="8C000F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50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</a:t>
            </a:r>
            <a:endParaRPr lang="zh-CN" altLang="en-US" sz="50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8" name="内容占位符 2"/>
          <p:cNvSpPr>
            <a:spLocks noGrp="1" noChangeArrowheads="1"/>
          </p:cNvSpPr>
          <p:nvPr>
            <p:ph sz="half" idx="4294967295"/>
          </p:nvPr>
        </p:nvSpPr>
        <p:spPr>
          <a:xfrm>
            <a:off x="339141" y="227141"/>
            <a:ext cx="8715436" cy="107157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  <a:buNone/>
            </a:pPr>
            <a:endParaRPr lang="en-US" altLang="zh-CN" sz="20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政府官员、专家多次考察南明河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None/>
            </a:pPr>
            <a:r>
              <a:rPr lang="en-US" altLang="zh-CN" sz="1800" b="1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   Government officers and experts visiting </a:t>
            </a:r>
            <a:r>
              <a:rPr lang="en-US" altLang="zh-CN" sz="1800" b="1" dirty="0" err="1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Nanming</a:t>
            </a:r>
            <a:r>
              <a:rPr lang="en-US" altLang="zh-CN" sz="1800" b="1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river</a:t>
            </a:r>
            <a:endParaRPr lang="zh-CN" altLang="en-US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zh-CN" altLang="en-US" sz="2200" dirty="0" smtClean="0">
              <a:latin typeface="黑体" pitchFamily="49" charset="-122"/>
              <a:ea typeface="黑体" pitchFamily="49" charset="-122"/>
              <a:sym typeface="黑体" pitchFamily="49" charset="-122"/>
            </a:endParaRP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457200" y="142875"/>
            <a:ext cx="8204316" cy="5826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    南明河水环境综合治理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PPP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项目 </a:t>
            </a:r>
            <a:r>
              <a:rPr lang="en-US" altLang="zh-CN" sz="2000" b="1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Nanming</a:t>
            </a:r>
            <a:r>
              <a:rPr lang="en-US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river PPP project</a:t>
            </a:r>
            <a:endParaRPr lang="zh-CN" altLang="en-US" sz="2000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2050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000504"/>
            <a:ext cx="335758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赵翰飞副厅长、吴庆国处长陪同PPP中心领导调研南明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000504"/>
            <a:ext cx="3143272" cy="209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28596" y="6143644"/>
            <a:ext cx="39894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仿宋_GB2312" pitchFamily="49" charset="-122"/>
                <a:cs typeface="仿宋" pitchFamily="49" charset="-122"/>
              </a:rPr>
              <a:t>Jiao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仿宋_GB2312" pitchFamily="49" charset="-122"/>
                <a:cs typeface="仿宋" pitchFamily="49" charset="-122"/>
              </a:rPr>
              <a:t>Xiaopin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仿宋_GB2312" pitchFamily="49" charset="-122"/>
                <a:cs typeface="仿宋" pitchFamily="49" charset="-122"/>
              </a:rPr>
              <a:t> (Vice dean of</a:t>
            </a:r>
            <a:r>
              <a:rPr kumimoji="0" lang="en-US" altLang="zh-CN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仿宋_GB2312" pitchFamily="49" charset="-122"/>
                <a:cs typeface="仿宋" pitchFamily="49" charset="-122"/>
              </a:rPr>
              <a:t> China PPP center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仿宋_GB2312" pitchFamily="49" charset="-122"/>
                <a:cs typeface="仿宋" pitchFamily="49" charset="-122"/>
              </a:rPr>
              <a:t>)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2053" name="Picture 5" descr="IMG_7330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357298"/>
            <a:ext cx="314327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 descr="侯锋董事长陪同贵阳市刘文新市长视察新庄污水处理厂（二期）项目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1357298"/>
            <a:ext cx="328614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357322" y="3590512"/>
            <a:ext cx="65008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仿宋_GB2312" pitchFamily="49" charset="-122"/>
                <a:cs typeface="仿宋" pitchFamily="49" charset="-122"/>
              </a:rPr>
              <a:t>Liu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仿宋_GB2312" pitchFamily="49" charset="-122"/>
                <a:cs typeface="仿宋" pitchFamily="49" charset="-122"/>
              </a:rPr>
              <a:t>Wenxin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仿宋_GB2312" pitchFamily="49" charset="-122"/>
                <a:cs typeface="仿宋" pitchFamily="49" charset="-122"/>
              </a:rPr>
              <a:t> (Mayor of Guiyang city) inspected </a:t>
            </a:r>
            <a:r>
              <a:rPr kumimoji="0" lang="en-US" altLang="zh-CN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仿宋_GB2312" pitchFamily="49" charset="-122"/>
                <a:cs typeface="仿宋" pitchFamily="49" charset="-122"/>
              </a:rPr>
              <a:t>Nanming</a:t>
            </a:r>
            <a:r>
              <a:rPr kumimoji="0" lang="en-US" altLang="zh-CN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仿宋_GB2312" pitchFamily="49" charset="-122"/>
                <a:cs typeface="仿宋" pitchFamily="49" charset="-122"/>
              </a:rPr>
              <a:t> river PPP projects</a:t>
            </a:r>
            <a:endParaRPr kumimoji="0" 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929190" y="6090842"/>
            <a:ext cx="38576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仿宋_GB2312" pitchFamily="49" charset="-122"/>
                <a:cs typeface="仿宋" pitchFamily="49" charset="-122"/>
              </a:rPr>
              <a:t>Citizen</a:t>
            </a:r>
            <a:r>
              <a:rPr kumimoji="0" lang="en-US" altLang="zh-CN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仿宋_GB2312" pitchFamily="49" charset="-122"/>
                <a:cs typeface="仿宋" pitchFamily="49" charset="-122"/>
              </a:rPr>
              <a:t> and Experts </a:t>
            </a:r>
            <a:endParaRPr kumimoji="0" 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32" y="0"/>
            <a:ext cx="720000" cy="720000"/>
          </a:xfrm>
          <a:prstGeom prst="rect">
            <a:avLst/>
          </a:prstGeom>
          <a:solidFill>
            <a:srgbClr val="8C000F"/>
          </a:solidFill>
          <a:ln>
            <a:solidFill>
              <a:srgbClr val="8C000F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50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</a:t>
            </a:r>
            <a:endParaRPr lang="zh-CN" altLang="en-US" sz="50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8" name="内容占位符 2"/>
          <p:cNvSpPr>
            <a:spLocks noGrp="1" noChangeArrowheads="1"/>
          </p:cNvSpPr>
          <p:nvPr>
            <p:ph sz="half" idx="4294967295"/>
          </p:nvPr>
        </p:nvSpPr>
        <p:spPr>
          <a:xfrm>
            <a:off x="339141" y="227141"/>
            <a:ext cx="8715436" cy="107157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  <a:buNone/>
            </a:pPr>
            <a:endParaRPr lang="en-US" altLang="zh-CN" sz="20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老百姓对治理效果十分满意，从离开黑臭河又回到河边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None/>
            </a:pPr>
            <a:r>
              <a:rPr lang="en-US" altLang="zh-CN" sz="1800" b="1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   People </a:t>
            </a:r>
            <a:r>
              <a:rPr lang="en-US" altLang="zh-CN" sz="18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are </a:t>
            </a:r>
            <a:r>
              <a:rPr lang="en-US" altLang="zh-CN" sz="1800" b="1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satisfied with the results, </a:t>
            </a:r>
            <a:r>
              <a:rPr lang="en-US" altLang="zh-CN" sz="1800" b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and come back to the river</a:t>
            </a:r>
            <a:endParaRPr lang="zh-CN" alt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zh-CN" altLang="en-US" sz="2000" dirty="0" smtClean="0"/>
          </a:p>
          <a:p>
            <a:pPr lvl="0"/>
            <a:endParaRPr lang="zh-CN" altLang="en-US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zh-CN" altLang="en-US" sz="2200" dirty="0" smtClean="0">
              <a:latin typeface="黑体" pitchFamily="49" charset="-122"/>
              <a:ea typeface="黑体" pitchFamily="49" charset="-122"/>
              <a:sym typeface="黑体" pitchFamily="49" charset="-122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428737"/>
            <a:ext cx="365020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7" y="3926121"/>
            <a:ext cx="3643337" cy="236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 descr="D:\011部委对接\环保部中美水环境政策交流会\会议发言材料\贵阳图片\南明河活动照片\201412112145222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4876" y="3929067"/>
            <a:ext cx="3643338" cy="2352316"/>
          </a:xfrm>
          <a:prstGeom prst="rect">
            <a:avLst/>
          </a:prstGeom>
          <a:noFill/>
        </p:spPr>
      </p:pic>
      <p:pic>
        <p:nvPicPr>
          <p:cNvPr id="2057" name="Picture 9" descr="C:\Users\thinkpad\Documents\Tencent Files\95726481\Image\C2C\D1MAX7B6(MK]EN5SI]C~LXJ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14876" y="1356462"/>
            <a:ext cx="3612042" cy="2312552"/>
          </a:xfrm>
          <a:prstGeom prst="rect">
            <a:avLst/>
          </a:prstGeom>
          <a:noFill/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457200" y="142875"/>
            <a:ext cx="8204316" cy="5826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    南明河水环境综合治理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PPP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项目 </a:t>
            </a:r>
            <a:r>
              <a:rPr lang="en-US" altLang="zh-CN" sz="2000" b="1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Nanming</a:t>
            </a:r>
            <a:r>
              <a:rPr lang="en-US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river PPP project</a:t>
            </a:r>
            <a:endParaRPr lang="zh-CN" altLang="en-US" sz="2000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直接连接符 38"/>
          <p:cNvSpPr>
            <a:spLocks noChangeShapeType="1"/>
          </p:cNvSpPr>
          <p:nvPr/>
        </p:nvSpPr>
        <p:spPr bwMode="auto">
          <a:xfrm rot="5400000">
            <a:off x="2387600" y="563563"/>
            <a:ext cx="414337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5" name="TextBox 12"/>
          <p:cNvSpPr>
            <a:spLocks noChangeArrowheads="1"/>
          </p:cNvSpPr>
          <p:nvPr/>
        </p:nvSpPr>
        <p:spPr bwMode="auto">
          <a:xfrm>
            <a:off x="0" y="385763"/>
            <a:ext cx="4286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zh-CN" altLang="en-US" sz="2200" b="1">
              <a:solidFill>
                <a:schemeClr val="bg1"/>
              </a:solidFill>
              <a:latin typeface="微软雅黑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-32" y="0"/>
            <a:ext cx="720000" cy="720000"/>
          </a:xfrm>
          <a:prstGeom prst="rect">
            <a:avLst/>
          </a:prstGeom>
          <a:solidFill>
            <a:srgbClr val="8C000F"/>
          </a:solidFill>
          <a:ln>
            <a:solidFill>
              <a:srgbClr val="8C000F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50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</a:t>
            </a:r>
            <a:endParaRPr lang="zh-CN" altLang="en-US" sz="50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0" name="标题 1"/>
          <p:cNvSpPr txBox="1">
            <a:spLocks/>
          </p:cNvSpPr>
          <p:nvPr/>
        </p:nvSpPr>
        <p:spPr>
          <a:xfrm>
            <a:off x="457200" y="142875"/>
            <a:ext cx="7900988" cy="5826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    洱海水环境综合治理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PPP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项目 </a:t>
            </a:r>
            <a:r>
              <a:rPr lang="en-US" altLang="zh-CN" sz="2000" b="1" dirty="0" err="1" smtClean="0">
                <a:latin typeface="微软雅黑" pitchFamily="34" charset="-122"/>
                <a:ea typeface="微软雅黑" pitchFamily="34" charset="-122"/>
              </a:rPr>
              <a:t>Erhai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 lake PPP project</a:t>
            </a: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Picture 2" descr="C:\Users\Leon\Desktop\图片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52" y="886777"/>
            <a:ext cx="2629566" cy="251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76"/>
          <p:cNvSpPr>
            <a:spLocks noChangeArrowheads="1"/>
          </p:cNvSpPr>
          <p:nvPr/>
        </p:nvSpPr>
        <p:spPr bwMode="auto">
          <a:xfrm>
            <a:off x="198924" y="1267335"/>
            <a:ext cx="6516216" cy="238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903" tIns="38953" rIns="77903" bIns="38953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indent="0">
              <a:spcBef>
                <a:spcPct val="0"/>
              </a:spcBef>
              <a:buFont typeface="Wingdings" pitchFamily="2" charset="2"/>
              <a:buChar char="Ø"/>
            </a:pP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中国第七大淡水湖，湖面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249km</a:t>
            </a:r>
            <a:r>
              <a:rPr lang="en-US" altLang="zh-CN" sz="1600" baseline="30000" dirty="0" smtClean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，蓄水量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30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亿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m</a:t>
            </a:r>
            <a:r>
              <a:rPr lang="en-US" altLang="zh-CN" sz="1600" baseline="30000" dirty="0" smtClean="0">
                <a:latin typeface="黑体" pitchFamily="49" charset="-122"/>
                <a:ea typeface="黑体" pitchFamily="49" charset="-122"/>
              </a:rPr>
              <a:t>3</a:t>
            </a:r>
          </a:p>
          <a:p>
            <a:pPr indent="0">
              <a:spcBef>
                <a:spcPct val="0"/>
              </a:spcBef>
              <a:buNone/>
            </a:pPr>
            <a:r>
              <a:rPr lang="en-US" altLang="zh-CN" sz="1400" dirty="0" smtClean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7</a:t>
            </a:r>
            <a:r>
              <a:rPr lang="en-US" altLang="zh-CN" sz="1400" baseline="30000" dirty="0" smtClean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th</a:t>
            </a:r>
            <a:r>
              <a:rPr lang="en-US" altLang="zh-CN" sz="1400" dirty="0" smtClean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largest freshwater lake in </a:t>
            </a:r>
            <a:r>
              <a:rPr lang="en-US" altLang="zh-CN" sz="1400" dirty="0" smtClean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China, lake surface area 249</a:t>
            </a:r>
            <a:r>
              <a:rPr lang="en-US" altLang="zh-CN" sz="1400" dirty="0" smtClean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km</a:t>
            </a:r>
            <a:r>
              <a:rPr lang="en-US" altLang="zh-CN" sz="1400" baseline="30000" dirty="0" smtClean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1400" dirty="0" smtClean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1400" dirty="0" smtClean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impoundage 3 billion m</a:t>
            </a:r>
            <a:r>
              <a:rPr lang="en-US" altLang="zh-CN" sz="1400" baseline="30000" dirty="0" smtClean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en-US" altLang="zh-CN" sz="1400" dirty="0" smtClean="0">
              <a:solidFill>
                <a:srgbClr val="00B050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  <a:p>
            <a:pPr indent="0">
              <a:spcBef>
                <a:spcPct val="0"/>
              </a:spcBef>
              <a:buFont typeface="Wingdings" pitchFamily="2" charset="2"/>
              <a:buChar char="Ø"/>
            </a:pP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国际性休闲度假胜地</a:t>
            </a:r>
            <a:endParaRPr lang="en-US" altLang="zh-CN" sz="1600" dirty="0" smtClean="0">
              <a:latin typeface="黑体" pitchFamily="49" charset="-122"/>
              <a:ea typeface="黑体" pitchFamily="49" charset="-122"/>
            </a:endParaRPr>
          </a:p>
          <a:p>
            <a:pPr indent="0">
              <a:spcBef>
                <a:spcPct val="0"/>
              </a:spcBef>
              <a:buNone/>
            </a:pPr>
            <a:r>
              <a:rPr lang="en-US" altLang="zh-CN" sz="1400" dirty="0" smtClean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International leisure resort</a:t>
            </a:r>
            <a:endParaRPr lang="en-US" altLang="zh-CN" sz="1600" dirty="0" smtClean="0">
              <a:solidFill>
                <a:srgbClr val="00B050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  <a:p>
            <a:pPr indent="0">
              <a:spcBef>
                <a:spcPct val="0"/>
              </a:spcBef>
              <a:buFont typeface="Wingdings" pitchFamily="2" charset="2"/>
              <a:buChar char="Ø"/>
            </a:pPr>
            <a:r>
              <a:rPr lang="zh-CN" altLang="en-US" sz="1600" dirty="0" smtClean="0"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国家</a:t>
            </a:r>
            <a:r>
              <a:rPr lang="zh-CN" altLang="en-US" sz="1600" dirty="0"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、省、州、市对环境改善与生态保护高度重视</a:t>
            </a:r>
            <a:endParaRPr lang="en-US" altLang="zh-CN" sz="1600" dirty="0"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  <a:p>
            <a:pPr indent="0"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Government </a:t>
            </a:r>
            <a:r>
              <a:rPr lang="en-US" altLang="zh-CN" sz="1400" dirty="0" smtClean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 pays great attention </a:t>
            </a:r>
            <a:r>
              <a:rPr lang="en-US" altLang="zh-CN" sz="1400" dirty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to environmental </a:t>
            </a:r>
            <a:r>
              <a:rPr lang="en-US" altLang="zh-CN" sz="1400" dirty="0" smtClean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and </a:t>
            </a:r>
            <a:r>
              <a:rPr lang="en-US" altLang="zh-CN" sz="1400" dirty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ecological </a:t>
            </a:r>
            <a:r>
              <a:rPr lang="en-US" altLang="zh-CN" sz="1400" dirty="0" smtClean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protection</a:t>
            </a:r>
          </a:p>
          <a:p>
            <a:pPr indent="0">
              <a:spcBef>
                <a:spcPct val="0"/>
              </a:spcBef>
              <a:buFont typeface="Wingdings" pitchFamily="2" charset="2"/>
              <a:buChar char="Ø"/>
            </a:pP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城镇化快速发展，污染负荷超过环境承载力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2.5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倍，</a:t>
            </a:r>
            <a:r>
              <a:rPr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由</a:t>
            </a:r>
            <a:r>
              <a:rPr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Ⅱ</a:t>
            </a:r>
            <a:r>
              <a:rPr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类向</a:t>
            </a:r>
            <a:r>
              <a:rPr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Ⅲ</a:t>
            </a:r>
            <a:r>
              <a:rPr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类水体水质转变，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处于富营养化转型的敏感期</a:t>
            </a:r>
            <a:endParaRPr lang="en-US" altLang="zh-CN" sz="1600" dirty="0">
              <a:latin typeface="黑体" pitchFamily="49" charset="-122"/>
              <a:ea typeface="黑体" pitchFamily="49" charset="-122"/>
            </a:endParaRPr>
          </a:p>
          <a:p>
            <a:pPr indent="0">
              <a:spcBef>
                <a:spcPct val="0"/>
              </a:spcBef>
              <a:buNone/>
            </a:pP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2.5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carrying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capacity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quality is in transition from the </a:t>
            </a:r>
            <a:r>
              <a:rPr lang="en-US" altLang="zh-CN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 Two to Grade Three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sensitive period of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eutrophication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1800" dirty="0" smtClean="0"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68181"/>
            <a:ext cx="3744416" cy="233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矩形 76"/>
          <p:cNvSpPr>
            <a:spLocks noChangeArrowheads="1"/>
          </p:cNvSpPr>
          <p:nvPr/>
        </p:nvSpPr>
        <p:spPr bwMode="auto">
          <a:xfrm>
            <a:off x="4515198" y="4127114"/>
            <a:ext cx="4485958" cy="180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903" tIns="38953" rIns="77903" bIns="38953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2015</a:t>
            </a:r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月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20</a:t>
            </a:r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日，习近平总书记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亲临大理了解洱海生态保护情况，并叮嘱</a:t>
            </a:r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当地干部一定要改善好洱海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水质。</a:t>
            </a:r>
            <a:endParaRPr lang="en-US" altLang="zh-CN" sz="1600" dirty="0" smtClean="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600" dirty="0" smtClean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President </a:t>
            </a:r>
            <a:r>
              <a:rPr lang="en-US" altLang="zh-CN" sz="1600" dirty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Xi </a:t>
            </a:r>
            <a:r>
              <a:rPr lang="en-US" altLang="zh-CN" sz="1600" dirty="0" err="1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Jinping</a:t>
            </a:r>
            <a:r>
              <a:rPr lang="en-US" altLang="zh-CN" sz="1600" dirty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 investigated ecological protection in </a:t>
            </a:r>
            <a:r>
              <a:rPr lang="en-US" altLang="zh-CN" sz="1600" dirty="0" err="1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Erhai</a:t>
            </a:r>
            <a:r>
              <a:rPr lang="en-US" altLang="zh-CN" sz="1600" dirty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, and required the government of Dali to improve the water quality of </a:t>
            </a:r>
            <a:r>
              <a:rPr lang="en-US" altLang="zh-CN" sz="1600" dirty="0" err="1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Erhai</a:t>
            </a:r>
            <a:r>
              <a:rPr lang="en-US" altLang="zh-CN" sz="1600" dirty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. </a:t>
            </a:r>
            <a:r>
              <a:rPr lang="en-US" altLang="zh-CN" sz="1600" dirty="0" smtClean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(January </a:t>
            </a:r>
            <a:r>
              <a:rPr lang="en-US" altLang="zh-CN" sz="1600" dirty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20th</a:t>
            </a:r>
            <a:r>
              <a:rPr lang="en-US" altLang="zh-CN" sz="1600" dirty="0" smtClean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, 2015)</a:t>
            </a:r>
            <a:endParaRPr lang="en-US" altLang="zh-CN" sz="1600" dirty="0">
              <a:solidFill>
                <a:srgbClr val="00B050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6837" y="6090842"/>
            <a:ext cx="42066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Xi </a:t>
            </a:r>
            <a:r>
              <a:rPr lang="en-US" sz="1600" dirty="0" err="1" smtClean="0"/>
              <a:t>Jinping</a:t>
            </a:r>
            <a:r>
              <a:rPr lang="en-US" sz="1600" dirty="0" smtClean="0"/>
              <a:t> -- PRC President, CMC Chairman</a:t>
            </a:r>
            <a:endParaRPr lang="en-US" sz="1600" dirty="0"/>
          </a:p>
        </p:txBody>
      </p:sp>
      <p:sp>
        <p:nvSpPr>
          <p:cNvPr id="14" name="矩形 13"/>
          <p:cNvSpPr/>
          <p:nvPr/>
        </p:nvSpPr>
        <p:spPr>
          <a:xfrm>
            <a:off x="285720" y="759169"/>
            <a:ext cx="2351926" cy="4552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洱海背景 </a:t>
            </a:r>
            <a:r>
              <a:rPr lang="en-US" altLang="zh-CN" dirty="0" smtClean="0"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Background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直接连接符 38"/>
          <p:cNvSpPr>
            <a:spLocks noChangeShapeType="1"/>
          </p:cNvSpPr>
          <p:nvPr/>
        </p:nvSpPr>
        <p:spPr bwMode="auto">
          <a:xfrm rot="5400000">
            <a:off x="2387600" y="563563"/>
            <a:ext cx="414337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5" name="TextBox 12"/>
          <p:cNvSpPr>
            <a:spLocks noChangeArrowheads="1"/>
          </p:cNvSpPr>
          <p:nvPr/>
        </p:nvSpPr>
        <p:spPr bwMode="auto">
          <a:xfrm>
            <a:off x="0" y="385763"/>
            <a:ext cx="4286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zh-CN" altLang="en-US" sz="2200" b="1">
              <a:solidFill>
                <a:schemeClr val="bg1"/>
              </a:solidFill>
              <a:latin typeface="微软雅黑" pitchFamily="34" charset="-122"/>
              <a:ea typeface="Arial Unicode MS" pitchFamily="34" charset="-122"/>
              <a:cs typeface="Arial Unicode MS" pitchFamily="34" charset="-122"/>
              <a:sym typeface="Arial Unicode MS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-32" y="0"/>
            <a:ext cx="720000" cy="720000"/>
          </a:xfrm>
          <a:prstGeom prst="rect">
            <a:avLst/>
          </a:prstGeom>
          <a:solidFill>
            <a:srgbClr val="8C000F"/>
          </a:solidFill>
          <a:ln>
            <a:solidFill>
              <a:srgbClr val="8C000F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50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</a:t>
            </a:r>
            <a:endParaRPr lang="zh-CN" altLang="en-US" sz="50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288" y="3500438"/>
            <a:ext cx="3536182" cy="2357454"/>
          </a:xfrm>
          <a:prstGeom prst="rect">
            <a:avLst/>
          </a:prstGeom>
        </p:spPr>
      </p:pic>
      <p:sp>
        <p:nvSpPr>
          <p:cNvPr id="15" name="文本框 7"/>
          <p:cNvSpPr txBox="1"/>
          <p:nvPr/>
        </p:nvSpPr>
        <p:spPr>
          <a:xfrm>
            <a:off x="4643438" y="5857892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latin typeface="黑体" pitchFamily="49" charset="-122"/>
                <a:ea typeface="黑体" pitchFamily="49" charset="-122"/>
              </a:rPr>
              <a:t>中国水环境集团董事长侯锋向环保部部长陈吉宁介绍洱海项目</a:t>
            </a:r>
            <a:endParaRPr lang="en-US" altLang="zh-CN" sz="1200" dirty="0" smtClean="0">
              <a:latin typeface="黑体" pitchFamily="49" charset="-122"/>
              <a:ea typeface="黑体" pitchFamily="49" charset="-122"/>
            </a:endParaRPr>
          </a:p>
          <a:p>
            <a:pPr algn="ctr"/>
            <a:r>
              <a:rPr lang="en-US" altLang="zh-CN" sz="1200" dirty="0" err="1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Hou</a:t>
            </a:r>
            <a:r>
              <a:rPr lang="en-US" altLang="zh-CN" sz="12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Feng (President of CWEG) presented </a:t>
            </a:r>
            <a:r>
              <a:rPr lang="en-US" altLang="zh-CN" sz="1200" dirty="0" err="1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Erhai</a:t>
            </a:r>
            <a:r>
              <a:rPr lang="en-US" altLang="zh-CN" sz="1200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sewage  </a:t>
            </a:r>
            <a:r>
              <a:rPr lang="en-US" altLang="zh-CN" sz="12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interception project to Chen </a:t>
            </a:r>
            <a:r>
              <a:rPr lang="en-US" altLang="zh-CN" sz="1200" dirty="0" err="1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Jining</a:t>
            </a:r>
            <a:r>
              <a:rPr lang="en-US" altLang="zh-CN" sz="12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(Minister of MEP)</a:t>
            </a:r>
            <a:endParaRPr lang="zh-CN" altLang="en-US" sz="1200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7141" y="712872"/>
            <a:ext cx="8929718" cy="2716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52000">
              <a:buFont typeface="Wingdings" pitchFamily="2" charset="2"/>
              <a:buChar char="p"/>
            </a:pP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2015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9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月，中国水环境集团中标成为社会投资人，项目投资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30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亿元，力争两年半完成</a:t>
            </a:r>
            <a:endParaRPr lang="en-US" altLang="zh-CN" sz="1600" dirty="0" smtClean="0">
              <a:latin typeface="黑体" pitchFamily="49" charset="-122"/>
              <a:ea typeface="黑体" pitchFamily="49" charset="-122"/>
            </a:endParaRPr>
          </a:p>
          <a:p>
            <a:pPr marL="33750"/>
            <a:r>
              <a:rPr lang="en-US" altLang="zh-CN" sz="1400" dirty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China Water Environment Group was chosen as the </a:t>
            </a:r>
            <a:r>
              <a:rPr lang="en-US" altLang="zh-CN" sz="1400" dirty="0" smtClean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social investor (September, 2015). The investment is 3 billion RMB, and time limit is two and half years</a:t>
            </a:r>
          </a:p>
          <a:p>
            <a:pPr>
              <a:spcBef>
                <a:spcPts val="900"/>
              </a:spcBef>
              <a:buFont typeface="Wingdings" pitchFamily="2" charset="2"/>
              <a:buChar char="p"/>
            </a:pP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历时半年多的现场调研，采集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2000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多组数据，优化原方案，</a:t>
            </a:r>
            <a:r>
              <a:rPr lang="zh-CN" altLang="en-US" sz="1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节省投资</a:t>
            </a:r>
            <a:r>
              <a:rPr lang="en-US" altLang="zh-CN" sz="1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6.1</a:t>
            </a:r>
            <a:r>
              <a:rPr lang="zh-CN" altLang="en-US" sz="1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亿元</a:t>
            </a:r>
            <a:endParaRPr lang="en-US" altLang="zh-CN" sz="16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1400" dirty="0" smtClean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Site survey over half year, over 2000 data, 610 million RMB saving of </a:t>
            </a:r>
            <a:r>
              <a:rPr lang="en-US" altLang="zh-CN" sz="1400" dirty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investment through </a:t>
            </a:r>
            <a:r>
              <a:rPr lang="en-US" altLang="zh-CN" sz="1400" dirty="0" smtClean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scheme </a:t>
            </a:r>
            <a:r>
              <a:rPr lang="en-US" altLang="zh-CN" sz="1400" dirty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optimization</a:t>
            </a:r>
            <a:endParaRPr lang="zh-CN" altLang="en-US" sz="1400" dirty="0" smtClean="0">
              <a:solidFill>
                <a:srgbClr val="00B050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  <a:buFont typeface="Wingdings" pitchFamily="2" charset="2"/>
              <a:buChar char="p"/>
            </a:pP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提出“海绵农田”创新思路，解决农村面源污染和洱海抽清排污问题</a:t>
            </a:r>
            <a:endParaRPr lang="en-US" altLang="zh-CN" sz="16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1400" dirty="0" smtClean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New concept “Sponge farmland”, solving </a:t>
            </a:r>
            <a:r>
              <a:rPr lang="fr-FR" altLang="zh-CN" sz="1400" dirty="0" smtClean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agricultural </a:t>
            </a:r>
            <a:r>
              <a:rPr lang="fr-FR" altLang="zh-CN" sz="1400" dirty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non-point source </a:t>
            </a:r>
            <a:r>
              <a:rPr lang="fr-FR" altLang="zh-CN" sz="1400" dirty="0" smtClean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pollution and exttracting clean water and discharging wastewater problem in Erhai</a:t>
            </a:r>
            <a:endParaRPr lang="en-US" altLang="zh-CN" sz="1400" dirty="0" smtClean="0">
              <a:solidFill>
                <a:srgbClr val="00B050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  <a:buFont typeface="Wingdings" pitchFamily="2" charset="2"/>
              <a:buChar char="p"/>
            </a:pP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国家环保部高度重视，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2015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10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月陈部长亲临视察</a:t>
            </a:r>
            <a:endParaRPr lang="en-US" altLang="zh-CN" sz="16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1400" dirty="0" smtClean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MEP paid high attention to the project</a:t>
            </a:r>
            <a:r>
              <a:rPr lang="en-US" altLang="zh-CN" sz="1400" dirty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. Minister Chen </a:t>
            </a:r>
            <a:r>
              <a:rPr lang="en-US" altLang="zh-CN" sz="1400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Jining</a:t>
            </a:r>
            <a:r>
              <a:rPr lang="en-US" altLang="zh-CN" sz="1400" dirty="0" smtClean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 visited the project in November, 2015</a:t>
            </a:r>
            <a:endParaRPr lang="en-US" altLang="zh-CN" dirty="0" smtClean="0">
              <a:solidFill>
                <a:srgbClr val="00B05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" name="标题 1"/>
          <p:cNvSpPr txBox="1">
            <a:spLocks/>
          </p:cNvSpPr>
          <p:nvPr/>
        </p:nvSpPr>
        <p:spPr>
          <a:xfrm>
            <a:off x="457200" y="142875"/>
            <a:ext cx="9155360" cy="5826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    洱海水环境综合治理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PPP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项目 </a:t>
            </a:r>
            <a:r>
              <a:rPr lang="en-US" altLang="zh-CN" sz="2000" b="1" dirty="0" err="1" smtClean="0">
                <a:latin typeface="微软雅黑" pitchFamily="34" charset="-122"/>
                <a:ea typeface="微软雅黑" pitchFamily="34" charset="-122"/>
              </a:rPr>
              <a:t>Erhai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 lake PPP project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476449"/>
            <a:ext cx="3571900" cy="237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文本框 7"/>
          <p:cNvSpPr txBox="1"/>
          <p:nvPr/>
        </p:nvSpPr>
        <p:spPr>
          <a:xfrm>
            <a:off x="142844" y="5854503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latin typeface="黑体" pitchFamily="49" charset="-122"/>
                <a:ea typeface="黑体" pitchFamily="49" charset="-122"/>
              </a:rPr>
              <a:t>大理市委书记孔贵华参加洱海项目签约仪式</a:t>
            </a:r>
            <a:endParaRPr lang="en-US" altLang="zh-CN" sz="1200" dirty="0" smtClean="0">
              <a:latin typeface="黑体" pitchFamily="49" charset="-122"/>
              <a:ea typeface="黑体" pitchFamily="49" charset="-122"/>
            </a:endParaRPr>
          </a:p>
          <a:p>
            <a:pPr lvl="0" algn="ctr"/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Kong </a:t>
            </a:r>
            <a:r>
              <a:rPr lang="en-US" altLang="zh-CN" sz="1200" dirty="0" err="1" smtClean="0">
                <a:latin typeface="Times New Roman" pitchFamily="18" charset="0"/>
                <a:cs typeface="Times New Roman" pitchFamily="18" charset="0"/>
              </a:rPr>
              <a:t>Guihua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Secretary of 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Dali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CPC committee</a:t>
            </a:r>
            <a:endParaRPr lang="zh-CN" alt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12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attended signing ceremony of </a:t>
            </a:r>
            <a:r>
              <a:rPr lang="en-US" altLang="zh-CN" sz="1200" dirty="0" err="1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Erhai</a:t>
            </a:r>
            <a:r>
              <a:rPr lang="en-US" altLang="zh-CN" sz="12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PPP project</a:t>
            </a:r>
            <a:endParaRPr lang="zh-CN" altLang="en-US" sz="1200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94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32" y="0"/>
            <a:ext cx="720000" cy="720000"/>
          </a:xfrm>
          <a:prstGeom prst="rect">
            <a:avLst/>
          </a:prstGeom>
          <a:solidFill>
            <a:srgbClr val="8C000F"/>
          </a:solidFill>
          <a:ln>
            <a:solidFill>
              <a:srgbClr val="8C000F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50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</a:t>
            </a:r>
            <a:endParaRPr lang="zh-CN" altLang="en-US" sz="50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457200" y="142875"/>
            <a:ext cx="8579296" cy="5826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    区域水环境综合治理项目 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Regional Water 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Environment Improvement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-85806" y="853843"/>
            <a:ext cx="887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广安“洁净水”行动综合治理</a:t>
            </a:r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PPP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项目   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Guangan City </a:t>
            </a:r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“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Clean Water” PPP Project</a:t>
            </a:r>
            <a:endParaRPr lang="zh-CN" altLang="en-US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algn="ctr"/>
            <a:endParaRPr lang="en-US" altLang="zh-CN" b="1" dirty="0" smtClean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1" name="图片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285860"/>
            <a:ext cx="3071834" cy="220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文本框 4"/>
          <p:cNvSpPr txBox="1"/>
          <p:nvPr/>
        </p:nvSpPr>
        <p:spPr>
          <a:xfrm>
            <a:off x="35496" y="1214422"/>
            <a:ext cx="5108008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项目背景 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Background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黑体" pitchFamily="49" charset="-122"/>
                <a:ea typeface="黑体" pitchFamily="49" charset="-122"/>
              </a:rPr>
              <a:t>中国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改革开放总设计师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邓小平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故里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dirty="0" smtClean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Hometown of Mr. </a:t>
            </a:r>
            <a:r>
              <a:rPr lang="en-US" altLang="zh-CN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Deng Xiaoping, </a:t>
            </a:r>
            <a:r>
              <a:rPr lang="en-US" altLang="zh-CN" dirty="0" smtClean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Chief Designer </a:t>
            </a:r>
            <a:r>
              <a:rPr lang="en-US" altLang="zh-CN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of </a:t>
            </a:r>
            <a:r>
              <a:rPr lang="en-US" altLang="zh-CN" dirty="0" smtClean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Chinese Reform</a:t>
            </a:r>
            <a:endParaRPr lang="en-US" altLang="zh-CN" dirty="0">
              <a:solidFill>
                <a:srgbClr val="00B05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下游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重庆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市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3000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万人口的饮用水源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保护区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dirty="0" smtClean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Drinking water source protection area for 30 million people of Chongqing City 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长江上游生态敏感区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、</a:t>
            </a:r>
            <a:r>
              <a:rPr lang="zh-CN" altLang="zh-CN" dirty="0" smtClean="0">
                <a:latin typeface="黑体" pitchFamily="49" charset="-122"/>
                <a:ea typeface="黑体" pitchFamily="49" charset="-122"/>
              </a:rPr>
              <a:t>三峡库区生物多样性保护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区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dirty="0" smtClean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Ecological sensitive area in upper-Yangtze River district</a:t>
            </a:r>
            <a:r>
              <a:rPr lang="zh-CN" altLang="en-US" dirty="0" smtClean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，</a:t>
            </a:r>
            <a:r>
              <a:rPr lang="en-US" altLang="zh-CN" dirty="0" smtClean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Biodiversity protection zone of three-gorge reservoir</a:t>
            </a:r>
          </a:p>
          <a:p>
            <a:pPr indent="284400">
              <a:buFont typeface="Arial" pitchFamily="34" charset="0"/>
              <a:buChar char="•"/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市政府高度重视，成立市长、书记牵头的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PPP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领导小组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dirty="0" smtClean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Set up PPP leading group, charged by the Mayor and</a:t>
            </a:r>
          </a:p>
          <a:p>
            <a:r>
              <a:rPr lang="en-US" altLang="zh-CN" dirty="0" smtClean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Secretary of  </a:t>
            </a:r>
            <a:r>
              <a:rPr lang="en-US" altLang="zh-CN" dirty="0" err="1" smtClean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Guangan</a:t>
            </a:r>
            <a:r>
              <a:rPr lang="en-US" altLang="zh-CN" dirty="0" smtClean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CPC committee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929066"/>
            <a:ext cx="3776662" cy="209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9499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32" y="0"/>
            <a:ext cx="720000" cy="720000"/>
          </a:xfrm>
          <a:prstGeom prst="rect">
            <a:avLst/>
          </a:prstGeom>
          <a:solidFill>
            <a:srgbClr val="8C000F"/>
          </a:solidFill>
          <a:ln>
            <a:solidFill>
              <a:srgbClr val="8C000F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50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</a:t>
            </a:r>
            <a:endParaRPr lang="zh-CN" altLang="en-US" sz="50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457200" y="142875"/>
            <a:ext cx="8579296" cy="5826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    区域水环境综合治理项目 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Regional Water 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Environment Improvement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29124" y="833723"/>
            <a:ext cx="4392488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项目内容 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Content</a:t>
            </a:r>
            <a:endParaRPr lang="zh-CN" altLang="zh-CN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zh-CN" sz="1400" dirty="0" smtClean="0">
                <a:latin typeface="黑体" pitchFamily="49" charset="-122"/>
                <a:ea typeface="黑体" pitchFamily="49" charset="-122"/>
              </a:rPr>
              <a:t>广安市全区域</a:t>
            </a:r>
            <a:r>
              <a:rPr lang="zh-CN" altLang="en-US" sz="1400" dirty="0" smtClean="0">
                <a:latin typeface="黑体" pitchFamily="49" charset="-122"/>
                <a:ea typeface="黑体" pitchFamily="49" charset="-122"/>
              </a:rPr>
              <a:t>，</a:t>
            </a:r>
            <a:r>
              <a:rPr lang="en-US" altLang="zh-CN" sz="1400" dirty="0" smtClean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zh-CN" sz="1400" dirty="0" smtClean="0">
                <a:latin typeface="黑体" pitchFamily="49" charset="-122"/>
                <a:ea typeface="黑体" pitchFamily="49" charset="-122"/>
              </a:rPr>
              <a:t>市</a:t>
            </a:r>
            <a:r>
              <a:rPr lang="en-US" altLang="zh-CN" sz="1400" dirty="0" smtClean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zh-CN" sz="1400" dirty="0" smtClean="0">
                <a:latin typeface="黑体" pitchFamily="49" charset="-122"/>
                <a:ea typeface="黑体" pitchFamily="49" charset="-122"/>
              </a:rPr>
              <a:t>个国家级园区</a:t>
            </a:r>
            <a:r>
              <a:rPr lang="en-US" altLang="zh-CN" sz="1400" dirty="0" smtClean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zh-CN" sz="1400" dirty="0" smtClean="0">
                <a:latin typeface="黑体" pitchFamily="49" charset="-122"/>
                <a:ea typeface="黑体" pitchFamily="49" charset="-122"/>
              </a:rPr>
              <a:t>县</a:t>
            </a:r>
            <a:r>
              <a:rPr lang="en-US" altLang="zh-CN" sz="1400" dirty="0" smtClean="0">
                <a:latin typeface="黑体" pitchFamily="49" charset="-122"/>
                <a:ea typeface="黑体" pitchFamily="49" charset="-122"/>
              </a:rPr>
              <a:t>108</a:t>
            </a:r>
            <a:r>
              <a:rPr lang="zh-CN" altLang="zh-CN" sz="1400" dirty="0" smtClean="0">
                <a:latin typeface="黑体" pitchFamily="49" charset="-122"/>
                <a:ea typeface="黑体" pitchFamily="49" charset="-122"/>
              </a:rPr>
              <a:t>个乡镇</a:t>
            </a:r>
            <a:endParaRPr lang="en-US" altLang="zh-CN" sz="14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1400" dirty="0" smtClean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 Downtown </a:t>
            </a:r>
            <a:r>
              <a:rPr lang="en-US" altLang="zh-CN" sz="1400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</a:t>
            </a:r>
            <a:r>
              <a:rPr lang="en-US" altLang="zh-CN" sz="1400" dirty="0" smtClean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rea, </a:t>
            </a:r>
            <a:r>
              <a:rPr lang="en-US" altLang="zh-CN" sz="1400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 </a:t>
            </a:r>
            <a:r>
              <a:rPr lang="en-US" altLang="zh-CN" sz="1400" dirty="0" smtClean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National economic development zones, 3 Counties, 108 Villages</a:t>
            </a:r>
            <a:endParaRPr lang="en-US" altLang="zh-CN" sz="1400" dirty="0">
              <a:solidFill>
                <a:srgbClr val="00B05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zh-CN" sz="1400" dirty="0" smtClean="0">
                <a:latin typeface="黑体" pitchFamily="49" charset="-122"/>
                <a:ea typeface="黑体" pitchFamily="49" charset="-122"/>
              </a:rPr>
              <a:t>饮用水源地保护</a:t>
            </a:r>
            <a:endParaRPr lang="en-US" altLang="zh-CN" sz="1400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1400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Drinking </a:t>
            </a:r>
            <a:r>
              <a:rPr lang="en-US" altLang="zh-CN" sz="1400" dirty="0" smtClean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water source protection area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latin typeface="黑体" pitchFamily="49" charset="-122"/>
                <a:ea typeface="黑体" pitchFamily="49" charset="-122"/>
              </a:rPr>
              <a:t>乡镇、城市</a:t>
            </a:r>
            <a:r>
              <a:rPr lang="zh-CN" altLang="zh-CN" sz="1400" dirty="0" smtClean="0">
                <a:latin typeface="黑体" pitchFamily="49" charset="-122"/>
                <a:ea typeface="黑体" pitchFamily="49" charset="-122"/>
              </a:rPr>
              <a:t>污水</a:t>
            </a:r>
            <a:r>
              <a:rPr lang="zh-CN" altLang="en-US" sz="1400" dirty="0">
                <a:latin typeface="黑体" pitchFamily="49" charset="-122"/>
                <a:ea typeface="黑体" pitchFamily="49" charset="-122"/>
              </a:rPr>
              <a:t>污泥</a:t>
            </a:r>
            <a:r>
              <a:rPr lang="zh-CN" altLang="zh-CN" sz="1400" dirty="0" smtClean="0">
                <a:latin typeface="黑体" pitchFamily="49" charset="-122"/>
                <a:ea typeface="黑体" pitchFamily="49" charset="-122"/>
              </a:rPr>
              <a:t>处理及资源化综合利用</a:t>
            </a:r>
            <a:endParaRPr lang="en-US" altLang="zh-CN" sz="1400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1400" dirty="0" smtClean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Urban &amp; Rural wastewater and sludge treatment and utilization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zh-CN" sz="1400" dirty="0" smtClean="0">
                <a:latin typeface="黑体" pitchFamily="49" charset="-122"/>
                <a:ea typeface="黑体" pitchFamily="49" charset="-122"/>
              </a:rPr>
              <a:t>两条母亲河水环境治理</a:t>
            </a:r>
            <a:endParaRPr lang="en-US" altLang="zh-CN" sz="1400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1400" dirty="0" smtClean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Two “Mother Rivers” water quality improvement</a:t>
            </a:r>
          </a:p>
        </p:txBody>
      </p:sp>
      <p:sp>
        <p:nvSpPr>
          <p:cNvPr id="14" name="文本框 3"/>
          <p:cNvSpPr txBox="1"/>
          <p:nvPr/>
        </p:nvSpPr>
        <p:spPr>
          <a:xfrm>
            <a:off x="2934437" y="6143644"/>
            <a:ext cx="2423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/>
              <a:t>Before Treatment</a:t>
            </a:r>
            <a:endParaRPr lang="zh-CN" altLang="en-US" sz="1600" dirty="0"/>
          </a:p>
        </p:txBody>
      </p:sp>
      <p:sp>
        <p:nvSpPr>
          <p:cNvPr id="16" name="文本框 17"/>
          <p:cNvSpPr txBox="1"/>
          <p:nvPr/>
        </p:nvSpPr>
        <p:spPr>
          <a:xfrm>
            <a:off x="5929323" y="6143644"/>
            <a:ext cx="2857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/>
              <a:t>After Treatment</a:t>
            </a:r>
            <a:endParaRPr lang="zh-CN" altLang="en-US" sz="1600" dirty="0"/>
          </a:p>
        </p:txBody>
      </p:sp>
      <p:sp>
        <p:nvSpPr>
          <p:cNvPr id="17" name="文本框 4"/>
          <p:cNvSpPr txBox="1"/>
          <p:nvPr/>
        </p:nvSpPr>
        <p:spPr>
          <a:xfrm>
            <a:off x="142844" y="4143380"/>
            <a:ext cx="2428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</a:pP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小平故居“洗砚池”治理</a:t>
            </a:r>
            <a:endParaRPr lang="en-US" altLang="zh-CN" sz="16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1600" dirty="0" err="1" smtClean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Xiyan</a:t>
            </a:r>
            <a:r>
              <a:rPr lang="en-US" altLang="zh-CN" sz="1600" dirty="0" smtClean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Pond Water Quality Improvement in front of Mr. Deng Xiaoping’s Old House</a:t>
            </a:r>
            <a:endParaRPr lang="en-US" altLang="zh-CN" sz="1600" dirty="0">
              <a:solidFill>
                <a:srgbClr val="00B05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18" name="图片 17" descr="D:\Program Files\QQ file\项目治理前后对照\小平故居洗砚池治理前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4214818"/>
            <a:ext cx="2928958" cy="192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图片 18" descr="D:\Program Files\QQ file\项目治理前后对照\小平故里洗砚池治理后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4214818"/>
            <a:ext cx="3071802" cy="1916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928670"/>
            <a:ext cx="3287709" cy="246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42844" y="3500438"/>
            <a:ext cx="41434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Hou Xiaochun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Secretary of Guangan CPC committee</a:t>
            </a:r>
            <a:endParaRPr kumimoji="0" 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99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2" descr="通州区水系图20150108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t="-129" r="164" b="18124"/>
          <a:stretch>
            <a:fillRect/>
          </a:stretch>
        </p:blipFill>
        <p:spPr bwMode="auto">
          <a:xfrm>
            <a:off x="4928935" y="1052736"/>
            <a:ext cx="3929345" cy="5182095"/>
          </a:xfrm>
          <a:prstGeom prst="rect">
            <a:avLst/>
          </a:prstGeom>
          <a:solidFill>
            <a:srgbClr val="FFC000">
              <a:alpha val="20000"/>
            </a:srgbClr>
          </a:solidFill>
          <a:ln w="9525">
            <a:noFill/>
            <a:bevel/>
            <a:headEnd/>
            <a:tailEnd/>
          </a:ln>
        </p:spPr>
      </p:pic>
      <p:grpSp>
        <p:nvGrpSpPr>
          <p:cNvPr id="2" name="组合 80"/>
          <p:cNvGrpSpPr>
            <a:grpSpLocks/>
          </p:cNvGrpSpPr>
          <p:nvPr/>
        </p:nvGrpSpPr>
        <p:grpSpPr bwMode="auto">
          <a:xfrm>
            <a:off x="6372200" y="3140968"/>
            <a:ext cx="288032" cy="288032"/>
            <a:chOff x="4285587" y="3712031"/>
            <a:chExt cx="143537" cy="145597"/>
          </a:xfrm>
        </p:grpSpPr>
        <p:grpSp>
          <p:nvGrpSpPr>
            <p:cNvPr id="3" name="Group 68"/>
            <p:cNvGrpSpPr>
              <a:grpSpLocks/>
            </p:cNvGrpSpPr>
            <p:nvPr/>
          </p:nvGrpSpPr>
          <p:grpSpPr bwMode="auto">
            <a:xfrm>
              <a:off x="4285587" y="3714143"/>
              <a:ext cx="143537" cy="143485"/>
              <a:chOff x="0" y="1"/>
              <a:chExt cx="226" cy="226"/>
            </a:xfrm>
            <a:solidFill>
              <a:srgbClr val="FF0000"/>
            </a:solidFill>
          </p:grpSpPr>
          <p:sp>
            <p:nvSpPr>
              <p:cNvPr id="15" name="花边圆形2 2450"/>
              <p:cNvSpPr>
                <a:spLocks/>
              </p:cNvSpPr>
              <p:nvPr/>
            </p:nvSpPr>
            <p:spPr bwMode="auto">
              <a:xfrm>
                <a:off x="0" y="1"/>
                <a:ext cx="226" cy="226"/>
              </a:xfrm>
              <a:custGeom>
                <a:avLst/>
                <a:gdLst>
                  <a:gd name="T0" fmla="*/ 105586 w 2587436"/>
                  <a:gd name="T1" fmla="*/ 1293718 h 2587437"/>
                  <a:gd name="T2" fmla="*/ 2481850 w 2587436"/>
                  <a:gd name="T3" fmla="*/ 1293718 h 2587437"/>
                  <a:gd name="T4" fmla="*/ 1178351 w 2587436"/>
                  <a:gd name="T5" fmla="*/ 781 h 2587437"/>
                  <a:gd name="T6" fmla="*/ 1409085 w 2587436"/>
                  <a:gd name="T7" fmla="*/ 781 h 2587437"/>
                  <a:gd name="T8" fmla="*/ 1484604 w 2587436"/>
                  <a:gd name="T9" fmla="*/ 88506 h 2587437"/>
                  <a:gd name="T10" fmla="*/ 1665065 w 2587436"/>
                  <a:gd name="T11" fmla="*/ 150827 h 2587437"/>
                  <a:gd name="T12" fmla="*/ 1847820 w 2587436"/>
                  <a:gd name="T13" fmla="*/ 203618 h 2587437"/>
                  <a:gd name="T14" fmla="*/ 2000063 w 2587436"/>
                  <a:gd name="T15" fmla="*/ 321517 h 2587437"/>
                  <a:gd name="T16" fmla="*/ 2157560 w 2587436"/>
                  <a:gd name="T17" fmla="*/ 428199 h 2587437"/>
                  <a:gd name="T18" fmla="*/ 2265919 w 2587436"/>
                  <a:gd name="T19" fmla="*/ 587373 h 2587437"/>
                  <a:gd name="T20" fmla="*/ 2382741 w 2587436"/>
                  <a:gd name="T21" fmla="*/ 737503 h 2587437"/>
                  <a:gd name="T22" fmla="*/ 2436609 w 2587436"/>
                  <a:gd name="T23" fmla="*/ 922371 h 2587437"/>
                  <a:gd name="T24" fmla="*/ 2501321 w 2587436"/>
                  <a:gd name="T25" fmla="*/ 1101253 h 2587437"/>
                  <a:gd name="T26" fmla="*/ 2495425 w 2587436"/>
                  <a:gd name="T27" fmla="*/ 1293719 h 2587437"/>
                  <a:gd name="T28" fmla="*/ 2498930 w 2587436"/>
                  <a:gd name="T29" fmla="*/ 1484605 h 2587437"/>
                  <a:gd name="T30" fmla="*/ 2436609 w 2587436"/>
                  <a:gd name="T31" fmla="*/ 1665066 h 2587437"/>
                  <a:gd name="T32" fmla="*/ 2383816 w 2587436"/>
                  <a:gd name="T33" fmla="*/ 1847821 h 2587437"/>
                  <a:gd name="T34" fmla="*/ 2265918 w 2587436"/>
                  <a:gd name="T35" fmla="*/ 2000065 h 2587437"/>
                  <a:gd name="T36" fmla="*/ 2159237 w 2587436"/>
                  <a:gd name="T37" fmla="*/ 2157562 h 2587437"/>
                  <a:gd name="T38" fmla="*/ 2000062 w 2587436"/>
                  <a:gd name="T39" fmla="*/ 2265920 h 2587437"/>
                  <a:gd name="T40" fmla="*/ 1849933 w 2587436"/>
                  <a:gd name="T41" fmla="*/ 2382742 h 2587437"/>
                  <a:gd name="T42" fmla="*/ 1665064 w 2587436"/>
                  <a:gd name="T43" fmla="*/ 2436610 h 2587437"/>
                  <a:gd name="T44" fmla="*/ 1486184 w 2587436"/>
                  <a:gd name="T45" fmla="*/ 2501323 h 2587437"/>
                  <a:gd name="T46" fmla="*/ 1293717 w 2587436"/>
                  <a:gd name="T47" fmla="*/ 2495426 h 2587437"/>
                  <a:gd name="T48" fmla="*/ 1101252 w 2587436"/>
                  <a:gd name="T49" fmla="*/ 2501322 h 2587437"/>
                  <a:gd name="T50" fmla="*/ 922369 w 2587436"/>
                  <a:gd name="T51" fmla="*/ 2436610 h 2587437"/>
                  <a:gd name="T52" fmla="*/ 737501 w 2587436"/>
                  <a:gd name="T53" fmla="*/ 2382741 h 2587437"/>
                  <a:gd name="T54" fmla="*/ 587371 w 2587436"/>
                  <a:gd name="T55" fmla="*/ 2265919 h 2587437"/>
                  <a:gd name="T56" fmla="*/ 426346 w 2587436"/>
                  <a:gd name="T57" fmla="*/ 2161089 h 2587437"/>
                  <a:gd name="T58" fmla="*/ 321515 w 2587436"/>
                  <a:gd name="T59" fmla="*/ 2000064 h 2587437"/>
                  <a:gd name="T60" fmla="*/ 200768 w 2587436"/>
                  <a:gd name="T61" fmla="*/ 1850603 h 2587437"/>
                  <a:gd name="T62" fmla="*/ 150825 w 2587436"/>
                  <a:gd name="T63" fmla="*/ 1665065 h 2587437"/>
                  <a:gd name="T64" fmla="*/ 86113 w 2587436"/>
                  <a:gd name="T65" fmla="*/ 1486184 h 2587437"/>
                  <a:gd name="T66" fmla="*/ 92010 w 2587436"/>
                  <a:gd name="T67" fmla="*/ 1293718 h 2587437"/>
                  <a:gd name="T68" fmla="*/ 86114 w 2587436"/>
                  <a:gd name="T69" fmla="*/ 1101253 h 2587437"/>
                  <a:gd name="T70" fmla="*/ 150825 w 2587436"/>
                  <a:gd name="T71" fmla="*/ 922370 h 2587437"/>
                  <a:gd name="T72" fmla="*/ 200767 w 2587436"/>
                  <a:gd name="T73" fmla="*/ 736833 h 2587437"/>
                  <a:gd name="T74" fmla="*/ 321516 w 2587436"/>
                  <a:gd name="T75" fmla="*/ 587372 h 2587437"/>
                  <a:gd name="T76" fmla="*/ 426347 w 2587436"/>
                  <a:gd name="T77" fmla="*/ 426349 h 2587437"/>
                  <a:gd name="T78" fmla="*/ 587372 w 2587436"/>
                  <a:gd name="T79" fmla="*/ 321517 h 2587437"/>
                  <a:gd name="T80" fmla="*/ 736832 w 2587436"/>
                  <a:gd name="T81" fmla="*/ 200768 h 2587437"/>
                  <a:gd name="T82" fmla="*/ 922370 w 2587436"/>
                  <a:gd name="T83" fmla="*/ 150826 h 2587437"/>
                  <a:gd name="T84" fmla="*/ 1101686 w 2587436"/>
                  <a:gd name="T85" fmla="*/ 86772 h 2587437"/>
                  <a:gd name="T86" fmla="*/ 1178351 w 2587436"/>
                  <a:gd name="T87" fmla="*/ 781 h 258743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587436"/>
                  <a:gd name="T133" fmla="*/ 0 h 2587437"/>
                  <a:gd name="T134" fmla="*/ 2587436 w 2587436"/>
                  <a:gd name="T135" fmla="*/ 2587437 h 258743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587436" h="2587437">
                    <a:moveTo>
                      <a:pt x="1293718" y="105586"/>
                    </a:moveTo>
                    <a:cubicBezTo>
                      <a:pt x="637531" y="105586"/>
                      <a:pt x="105586" y="637531"/>
                      <a:pt x="105586" y="1293718"/>
                    </a:cubicBezTo>
                    <a:cubicBezTo>
                      <a:pt x="105586" y="1949905"/>
                      <a:pt x="637531" y="2481850"/>
                      <a:pt x="1293718" y="2481850"/>
                    </a:cubicBezTo>
                    <a:cubicBezTo>
                      <a:pt x="1949905" y="2481850"/>
                      <a:pt x="2481850" y="1949905"/>
                      <a:pt x="2481850" y="1293718"/>
                    </a:cubicBezTo>
                    <a:cubicBezTo>
                      <a:pt x="2481850" y="637531"/>
                      <a:pt x="1949905" y="105586"/>
                      <a:pt x="1293718" y="105586"/>
                    </a:cubicBezTo>
                    <a:close/>
                    <a:moveTo>
                      <a:pt x="1178351" y="781"/>
                    </a:moveTo>
                    <a:cubicBezTo>
                      <a:pt x="1220450" y="-5049"/>
                      <a:pt x="1268508" y="21422"/>
                      <a:pt x="1293718" y="92011"/>
                    </a:cubicBezTo>
                    <a:cubicBezTo>
                      <a:pt x="1318929" y="21422"/>
                      <a:pt x="1366986" y="-5049"/>
                      <a:pt x="1409085" y="781"/>
                    </a:cubicBezTo>
                    <a:cubicBezTo>
                      <a:pt x="1434345" y="4279"/>
                      <a:pt x="1457459" y="19405"/>
                      <a:pt x="1472207" y="43607"/>
                    </a:cubicBezTo>
                    <a:lnTo>
                      <a:pt x="1484604" y="88506"/>
                    </a:lnTo>
                    <a:lnTo>
                      <a:pt x="1510269" y="49635"/>
                    </a:lnTo>
                    <a:cubicBezTo>
                      <a:pt x="1567616" y="408"/>
                      <a:pt x="1661604" y="30947"/>
                      <a:pt x="1665065" y="150827"/>
                    </a:cubicBezTo>
                    <a:cubicBezTo>
                      <a:pt x="1738329" y="55877"/>
                      <a:pt x="1832316" y="86415"/>
                      <a:pt x="1849776" y="159948"/>
                    </a:cubicBezTo>
                    <a:lnTo>
                      <a:pt x="1847820" y="203618"/>
                    </a:lnTo>
                    <a:lnTo>
                      <a:pt x="1858676" y="192501"/>
                    </a:lnTo>
                    <a:cubicBezTo>
                      <a:pt x="1932101" y="134716"/>
                      <a:pt x="2038035" y="192050"/>
                      <a:pt x="2000063" y="321517"/>
                    </a:cubicBezTo>
                    <a:cubicBezTo>
                      <a:pt x="2099082" y="253854"/>
                      <a:pt x="2179033" y="311942"/>
                      <a:pt x="2172915" y="387271"/>
                    </a:cubicBezTo>
                    <a:lnTo>
                      <a:pt x="2157560" y="428199"/>
                    </a:lnTo>
                    <a:lnTo>
                      <a:pt x="2171320" y="420980"/>
                    </a:lnTo>
                    <a:cubicBezTo>
                      <a:pt x="2259007" y="388713"/>
                      <a:pt x="2342040" y="475977"/>
                      <a:pt x="2265919" y="587373"/>
                    </a:cubicBezTo>
                    <a:cubicBezTo>
                      <a:pt x="2381000" y="553620"/>
                      <a:pt x="2439088" y="633571"/>
                      <a:pt x="2409992" y="703323"/>
                    </a:cubicBezTo>
                    <a:lnTo>
                      <a:pt x="2382741" y="737503"/>
                    </a:lnTo>
                    <a:lnTo>
                      <a:pt x="2398059" y="734889"/>
                    </a:lnTo>
                    <a:cubicBezTo>
                      <a:pt x="2491425" y="731298"/>
                      <a:pt x="2543428" y="839949"/>
                      <a:pt x="2436609" y="922371"/>
                    </a:cubicBezTo>
                    <a:cubicBezTo>
                      <a:pt x="2556489" y="925832"/>
                      <a:pt x="2587027" y="1019820"/>
                      <a:pt x="2537801" y="1077167"/>
                    </a:cubicBezTo>
                    <a:lnTo>
                      <a:pt x="2501321" y="1101253"/>
                    </a:lnTo>
                    <a:lnTo>
                      <a:pt x="2516697" y="1103501"/>
                    </a:lnTo>
                    <a:cubicBezTo>
                      <a:pt x="2606603" y="1128937"/>
                      <a:pt x="2622486" y="1248340"/>
                      <a:pt x="2495425" y="1293719"/>
                    </a:cubicBezTo>
                    <a:cubicBezTo>
                      <a:pt x="2608368" y="1334056"/>
                      <a:pt x="2608368" y="1432880"/>
                      <a:pt x="2543829" y="1472208"/>
                    </a:cubicBezTo>
                    <a:lnTo>
                      <a:pt x="2498930" y="1484605"/>
                    </a:lnTo>
                    <a:lnTo>
                      <a:pt x="2537800" y="1510270"/>
                    </a:lnTo>
                    <a:cubicBezTo>
                      <a:pt x="2587027" y="1567617"/>
                      <a:pt x="2556488" y="1661605"/>
                      <a:pt x="2436609" y="1665066"/>
                    </a:cubicBezTo>
                    <a:cubicBezTo>
                      <a:pt x="2531559" y="1738330"/>
                      <a:pt x="2501021" y="1832318"/>
                      <a:pt x="2427488" y="1849777"/>
                    </a:cubicBezTo>
                    <a:lnTo>
                      <a:pt x="2383816" y="1847821"/>
                    </a:lnTo>
                    <a:lnTo>
                      <a:pt x="2394935" y="1858678"/>
                    </a:lnTo>
                    <a:cubicBezTo>
                      <a:pt x="2452719" y="1932103"/>
                      <a:pt x="2395386" y="2038037"/>
                      <a:pt x="2265918" y="2000065"/>
                    </a:cubicBezTo>
                    <a:cubicBezTo>
                      <a:pt x="2333581" y="2099084"/>
                      <a:pt x="2275494" y="2179035"/>
                      <a:pt x="2200165" y="2172917"/>
                    </a:cubicBezTo>
                    <a:lnTo>
                      <a:pt x="2159237" y="2157562"/>
                    </a:lnTo>
                    <a:lnTo>
                      <a:pt x="2166455" y="2171321"/>
                    </a:lnTo>
                    <a:cubicBezTo>
                      <a:pt x="2198722" y="2259008"/>
                      <a:pt x="2111459" y="2342041"/>
                      <a:pt x="2000062" y="2265920"/>
                    </a:cubicBezTo>
                    <a:cubicBezTo>
                      <a:pt x="2033815" y="2381001"/>
                      <a:pt x="1953865" y="2439089"/>
                      <a:pt x="1884113" y="2409993"/>
                    </a:cubicBezTo>
                    <a:lnTo>
                      <a:pt x="1849933" y="2382742"/>
                    </a:lnTo>
                    <a:lnTo>
                      <a:pt x="1852546" y="2398060"/>
                    </a:lnTo>
                    <a:cubicBezTo>
                      <a:pt x="1856137" y="2491426"/>
                      <a:pt x="1747486" y="2543429"/>
                      <a:pt x="1665064" y="2436610"/>
                    </a:cubicBezTo>
                    <a:cubicBezTo>
                      <a:pt x="1661603" y="2556490"/>
                      <a:pt x="1567616" y="2587028"/>
                      <a:pt x="1510269" y="2537802"/>
                    </a:cubicBezTo>
                    <a:lnTo>
                      <a:pt x="1486184" y="2501323"/>
                    </a:lnTo>
                    <a:lnTo>
                      <a:pt x="1483936" y="2516698"/>
                    </a:lnTo>
                    <a:cubicBezTo>
                      <a:pt x="1458499" y="2606604"/>
                      <a:pt x="1339096" y="2622487"/>
                      <a:pt x="1293717" y="2495426"/>
                    </a:cubicBezTo>
                    <a:cubicBezTo>
                      <a:pt x="1248339" y="2622487"/>
                      <a:pt x="1128936" y="2606604"/>
                      <a:pt x="1103499" y="2516698"/>
                    </a:cubicBezTo>
                    <a:lnTo>
                      <a:pt x="1101252" y="2501322"/>
                    </a:lnTo>
                    <a:lnTo>
                      <a:pt x="1077165" y="2537801"/>
                    </a:lnTo>
                    <a:cubicBezTo>
                      <a:pt x="1019818" y="2587028"/>
                      <a:pt x="925830" y="2556489"/>
                      <a:pt x="922369" y="2436610"/>
                    </a:cubicBezTo>
                    <a:cubicBezTo>
                      <a:pt x="839947" y="2543429"/>
                      <a:pt x="731297" y="2491426"/>
                      <a:pt x="734888" y="2398060"/>
                    </a:cubicBezTo>
                    <a:lnTo>
                      <a:pt x="737501" y="2382741"/>
                    </a:lnTo>
                    <a:lnTo>
                      <a:pt x="703321" y="2409993"/>
                    </a:lnTo>
                    <a:cubicBezTo>
                      <a:pt x="633569" y="2439089"/>
                      <a:pt x="553618" y="2381001"/>
                      <a:pt x="587371" y="2265919"/>
                    </a:cubicBezTo>
                    <a:cubicBezTo>
                      <a:pt x="475975" y="2342040"/>
                      <a:pt x="388712" y="2259008"/>
                      <a:pt x="420978" y="2171321"/>
                    </a:cubicBezTo>
                    <a:lnTo>
                      <a:pt x="426346" y="2161089"/>
                    </a:lnTo>
                    <a:lnTo>
                      <a:pt x="416114" y="2166457"/>
                    </a:lnTo>
                    <a:cubicBezTo>
                      <a:pt x="328427" y="2198724"/>
                      <a:pt x="245394" y="2111461"/>
                      <a:pt x="321515" y="2000064"/>
                    </a:cubicBezTo>
                    <a:cubicBezTo>
                      <a:pt x="192048" y="2038036"/>
                      <a:pt x="134715" y="1932102"/>
                      <a:pt x="192499" y="1858678"/>
                    </a:cubicBezTo>
                    <a:lnTo>
                      <a:pt x="200768" y="1850603"/>
                    </a:lnTo>
                    <a:lnTo>
                      <a:pt x="189375" y="1852547"/>
                    </a:lnTo>
                    <a:cubicBezTo>
                      <a:pt x="96009" y="1856138"/>
                      <a:pt x="44006" y="1747487"/>
                      <a:pt x="150825" y="1665065"/>
                    </a:cubicBezTo>
                    <a:cubicBezTo>
                      <a:pt x="30946" y="1661604"/>
                      <a:pt x="407" y="1567617"/>
                      <a:pt x="49634" y="1510270"/>
                    </a:cubicBezTo>
                    <a:lnTo>
                      <a:pt x="86113" y="1486184"/>
                    </a:lnTo>
                    <a:lnTo>
                      <a:pt x="70739" y="1483937"/>
                    </a:lnTo>
                    <a:cubicBezTo>
                      <a:pt x="-19168" y="1458500"/>
                      <a:pt x="-35050" y="1339097"/>
                      <a:pt x="92010" y="1293718"/>
                    </a:cubicBezTo>
                    <a:cubicBezTo>
                      <a:pt x="-35050" y="1248340"/>
                      <a:pt x="-19168" y="1128937"/>
                      <a:pt x="70739" y="1103500"/>
                    </a:cubicBezTo>
                    <a:lnTo>
                      <a:pt x="86114" y="1101253"/>
                    </a:lnTo>
                    <a:lnTo>
                      <a:pt x="49634" y="1077166"/>
                    </a:lnTo>
                    <a:cubicBezTo>
                      <a:pt x="407" y="1019820"/>
                      <a:pt x="30946" y="925832"/>
                      <a:pt x="150825" y="922370"/>
                    </a:cubicBezTo>
                    <a:cubicBezTo>
                      <a:pt x="44006" y="839949"/>
                      <a:pt x="96009" y="731298"/>
                      <a:pt x="189375" y="734889"/>
                    </a:cubicBezTo>
                    <a:lnTo>
                      <a:pt x="200767" y="736833"/>
                    </a:lnTo>
                    <a:lnTo>
                      <a:pt x="192499" y="728759"/>
                    </a:lnTo>
                    <a:cubicBezTo>
                      <a:pt x="134715" y="655335"/>
                      <a:pt x="192049" y="549401"/>
                      <a:pt x="321516" y="587372"/>
                    </a:cubicBezTo>
                    <a:cubicBezTo>
                      <a:pt x="245395" y="475976"/>
                      <a:pt x="328427" y="388713"/>
                      <a:pt x="416114" y="420980"/>
                    </a:cubicBezTo>
                    <a:lnTo>
                      <a:pt x="426347" y="426349"/>
                    </a:lnTo>
                    <a:lnTo>
                      <a:pt x="420979" y="416115"/>
                    </a:lnTo>
                    <a:cubicBezTo>
                      <a:pt x="388712" y="328428"/>
                      <a:pt x="475975" y="245396"/>
                      <a:pt x="587372" y="321517"/>
                    </a:cubicBezTo>
                    <a:cubicBezTo>
                      <a:pt x="549400" y="192050"/>
                      <a:pt x="655334" y="134716"/>
                      <a:pt x="728758" y="192500"/>
                    </a:cubicBezTo>
                    <a:lnTo>
                      <a:pt x="736832" y="200768"/>
                    </a:lnTo>
                    <a:lnTo>
                      <a:pt x="734888" y="189377"/>
                    </a:lnTo>
                    <a:cubicBezTo>
                      <a:pt x="731297" y="96010"/>
                      <a:pt x="839948" y="44008"/>
                      <a:pt x="922370" y="150826"/>
                    </a:cubicBezTo>
                    <a:cubicBezTo>
                      <a:pt x="925831" y="30947"/>
                      <a:pt x="1019818" y="408"/>
                      <a:pt x="1077165" y="49635"/>
                    </a:cubicBezTo>
                    <a:lnTo>
                      <a:pt x="1101686" y="86772"/>
                    </a:lnTo>
                    <a:lnTo>
                      <a:pt x="1102495" y="74529"/>
                    </a:lnTo>
                    <a:cubicBezTo>
                      <a:pt x="1112942" y="32385"/>
                      <a:pt x="1143619" y="5591"/>
                      <a:pt x="1178351" y="78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bevel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14" name="弦形 13"/>
            <p:cNvSpPr/>
            <p:nvPr/>
          </p:nvSpPr>
          <p:spPr bwMode="auto">
            <a:xfrm rot="16850225">
              <a:off x="4290102" y="3712301"/>
              <a:ext cx="136102" cy="135562"/>
            </a:xfrm>
            <a:prstGeom prst="chord">
              <a:avLst>
                <a:gd name="adj1" fmla="val 4263125"/>
                <a:gd name="adj2" fmla="val 16200000"/>
              </a:avLst>
            </a:prstGeom>
            <a:solidFill>
              <a:srgbClr val="FF0000"/>
            </a:solidFill>
            <a:ln w="12700"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endParaRPr lang="zh-CN" altLang="en-US">
                <a:ln w="19050">
                  <a:solidFill>
                    <a:srgbClr val="00B0F0"/>
                  </a:solidFill>
                </a:ln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7" name="标题 1"/>
          <p:cNvSpPr txBox="1">
            <a:spLocks/>
          </p:cNvSpPr>
          <p:nvPr/>
        </p:nvSpPr>
        <p:spPr>
          <a:xfrm>
            <a:off x="457200" y="142875"/>
            <a:ext cx="8401080" cy="582613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  <a:cs typeface="+mj-cs"/>
              </a:rPr>
              <a:t>    下沉式污水处理厂 </a:t>
            </a:r>
            <a:r>
              <a:rPr lang="en-US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Underground Wastewater Treatment Plant</a:t>
            </a:r>
            <a:endParaRPr lang="zh-CN" altLang="en-US" sz="2000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32" y="0"/>
            <a:ext cx="720000" cy="720000"/>
          </a:xfrm>
          <a:prstGeom prst="rect">
            <a:avLst/>
          </a:prstGeom>
          <a:solidFill>
            <a:srgbClr val="8C000F"/>
          </a:solidFill>
          <a:ln>
            <a:solidFill>
              <a:srgbClr val="8C000F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50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 </a:t>
            </a:r>
            <a:endParaRPr lang="zh-CN" altLang="en-US" sz="50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79512" y="849949"/>
            <a:ext cx="504056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北运河 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North Great Canal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贯穿京津冀的海河重要支流，全长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186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公里</a:t>
            </a:r>
            <a:endParaRPr lang="en-US" altLang="zh-CN" sz="16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Aft>
                <a:spcPts val="0"/>
              </a:spcAft>
            </a:pPr>
            <a:r>
              <a:rPr lang="en-US" altLang="zh-CN" sz="1600" dirty="0" smtClean="0">
                <a:solidFill>
                  <a:srgbClr val="00B05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A historical river flowing through the City of Beijing, Hebei Province, and the City of Tianjin, with a total length of 186 km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碧水污水处理厂地处北京北运河核心段，是北运河生态补水的重要来源</a:t>
            </a:r>
            <a:endParaRPr lang="en-US" altLang="zh-CN" sz="16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Aft>
                <a:spcPts val="0"/>
              </a:spcAft>
            </a:pPr>
            <a:r>
              <a:rPr lang="en-US" altLang="zh-CN" sz="1600" dirty="0" err="1" smtClean="0">
                <a:solidFill>
                  <a:srgbClr val="00B05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Bishui</a:t>
            </a:r>
            <a:r>
              <a:rPr lang="en-US" altLang="zh-CN" sz="1600" dirty="0" smtClean="0">
                <a:solidFill>
                  <a:srgbClr val="00B05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 WWTP locates at the center of North Great Canal section in Beijing, providing reclaimed water as the river ecological </a:t>
            </a:r>
            <a:r>
              <a:rPr lang="en-US" altLang="zh-CN" sz="1600" dirty="0" err="1" smtClean="0">
                <a:solidFill>
                  <a:srgbClr val="00B05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flowrate</a:t>
            </a:r>
            <a:r>
              <a:rPr lang="en-US" altLang="zh-CN" sz="1600" dirty="0" smtClean="0">
                <a:solidFill>
                  <a:srgbClr val="00B05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 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6305636" y="2768025"/>
            <a:ext cx="2490809" cy="2070723"/>
          </a:xfrm>
          <a:custGeom>
            <a:avLst/>
            <a:gdLst>
              <a:gd name="connsiteX0" fmla="*/ 0 w 2490809"/>
              <a:gd name="connsiteY0" fmla="*/ 0 h 2070723"/>
              <a:gd name="connsiteX1" fmla="*/ 227566 w 2490809"/>
              <a:gd name="connsiteY1" fmla="*/ 206878 h 2070723"/>
              <a:gd name="connsiteX2" fmla="*/ 426169 w 2490809"/>
              <a:gd name="connsiteY2" fmla="*/ 372380 h 2070723"/>
              <a:gd name="connsiteX3" fmla="*/ 579258 w 2490809"/>
              <a:gd name="connsiteY3" fmla="*/ 359968 h 2070723"/>
              <a:gd name="connsiteX4" fmla="*/ 612359 w 2490809"/>
              <a:gd name="connsiteY4" fmla="*/ 488232 h 2070723"/>
              <a:gd name="connsiteX5" fmla="*/ 686835 w 2490809"/>
              <a:gd name="connsiteY5" fmla="*/ 496507 h 2070723"/>
              <a:gd name="connsiteX6" fmla="*/ 695110 w 2490809"/>
              <a:gd name="connsiteY6" fmla="*/ 666147 h 2070723"/>
              <a:gd name="connsiteX7" fmla="*/ 769586 w 2490809"/>
              <a:gd name="connsiteY7" fmla="*/ 753036 h 2070723"/>
              <a:gd name="connsiteX8" fmla="*/ 769586 w 2490809"/>
              <a:gd name="connsiteY8" fmla="*/ 860612 h 2070723"/>
              <a:gd name="connsiteX9" fmla="*/ 897850 w 2490809"/>
              <a:gd name="connsiteY9" fmla="*/ 897850 h 2070723"/>
              <a:gd name="connsiteX10" fmla="*/ 993014 w 2490809"/>
              <a:gd name="connsiteY10" fmla="*/ 1100590 h 2070723"/>
              <a:gd name="connsiteX11" fmla="*/ 1104728 w 2490809"/>
              <a:gd name="connsiteY11" fmla="*/ 1133691 h 2070723"/>
              <a:gd name="connsiteX12" fmla="*/ 1096453 w 2490809"/>
              <a:gd name="connsiteY12" fmla="*/ 1241267 h 2070723"/>
              <a:gd name="connsiteX13" fmla="*/ 1009564 w 2490809"/>
              <a:gd name="connsiteY13" fmla="*/ 1390219 h 2070723"/>
              <a:gd name="connsiteX14" fmla="*/ 1100590 w 2490809"/>
              <a:gd name="connsiteY14" fmla="*/ 1576409 h 2070723"/>
              <a:gd name="connsiteX15" fmla="*/ 1154378 w 2490809"/>
              <a:gd name="connsiteY15" fmla="*/ 1688123 h 2070723"/>
              <a:gd name="connsiteX16" fmla="*/ 1245405 w 2490809"/>
              <a:gd name="connsiteY16" fmla="*/ 1700536 h 2070723"/>
              <a:gd name="connsiteX17" fmla="*/ 1216442 w 2490809"/>
              <a:gd name="connsiteY17" fmla="*/ 1837075 h 2070723"/>
              <a:gd name="connsiteX18" fmla="*/ 1274368 w 2490809"/>
              <a:gd name="connsiteY18" fmla="*/ 1961202 h 2070723"/>
              <a:gd name="connsiteX19" fmla="*/ 1468833 w 2490809"/>
              <a:gd name="connsiteY19" fmla="*/ 1973615 h 2070723"/>
              <a:gd name="connsiteX20" fmla="*/ 1551584 w 2490809"/>
              <a:gd name="connsiteY20" fmla="*/ 1998440 h 2070723"/>
              <a:gd name="connsiteX21" fmla="*/ 1638473 w 2490809"/>
              <a:gd name="connsiteY21" fmla="*/ 1882589 h 2070723"/>
              <a:gd name="connsiteX22" fmla="*/ 1704674 w 2490809"/>
              <a:gd name="connsiteY22" fmla="*/ 1907414 h 2070723"/>
              <a:gd name="connsiteX23" fmla="*/ 1704674 w 2490809"/>
              <a:gd name="connsiteY23" fmla="*/ 2027403 h 2070723"/>
              <a:gd name="connsiteX24" fmla="*/ 1750187 w 2490809"/>
              <a:gd name="connsiteY24" fmla="*/ 2068779 h 2070723"/>
              <a:gd name="connsiteX25" fmla="*/ 1841213 w 2490809"/>
              <a:gd name="connsiteY25" fmla="*/ 1973615 h 2070723"/>
              <a:gd name="connsiteX26" fmla="*/ 1928102 w 2490809"/>
              <a:gd name="connsiteY26" fmla="*/ 1952927 h 2070723"/>
              <a:gd name="connsiteX27" fmla="*/ 1973615 w 2490809"/>
              <a:gd name="connsiteY27" fmla="*/ 2035678 h 2070723"/>
              <a:gd name="connsiteX28" fmla="*/ 2180493 w 2490809"/>
              <a:gd name="connsiteY28" fmla="*/ 1882589 h 2070723"/>
              <a:gd name="connsiteX29" fmla="*/ 2213593 w 2490809"/>
              <a:gd name="connsiteY29" fmla="*/ 1791562 h 2070723"/>
              <a:gd name="connsiteX30" fmla="*/ 2374958 w 2490809"/>
              <a:gd name="connsiteY30" fmla="*/ 1746049 h 2070723"/>
              <a:gd name="connsiteX31" fmla="*/ 2424608 w 2490809"/>
              <a:gd name="connsiteY31" fmla="*/ 1895001 h 2070723"/>
              <a:gd name="connsiteX32" fmla="*/ 2478397 w 2490809"/>
              <a:gd name="connsiteY32" fmla="*/ 1990165 h 2070723"/>
              <a:gd name="connsiteX33" fmla="*/ 2482534 w 2490809"/>
              <a:gd name="connsiteY33" fmla="*/ 2002578 h 2070723"/>
              <a:gd name="connsiteX34" fmla="*/ 2490809 w 2490809"/>
              <a:gd name="connsiteY34" fmla="*/ 2002578 h 20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90809" h="2070723">
                <a:moveTo>
                  <a:pt x="0" y="0"/>
                </a:moveTo>
                <a:cubicBezTo>
                  <a:pt x="78269" y="72407"/>
                  <a:pt x="156538" y="144815"/>
                  <a:pt x="227566" y="206878"/>
                </a:cubicBezTo>
                <a:cubicBezTo>
                  <a:pt x="298594" y="268941"/>
                  <a:pt x="367554" y="346865"/>
                  <a:pt x="426169" y="372380"/>
                </a:cubicBezTo>
                <a:cubicBezTo>
                  <a:pt x="484784" y="397895"/>
                  <a:pt x="548226" y="340659"/>
                  <a:pt x="579258" y="359968"/>
                </a:cubicBezTo>
                <a:cubicBezTo>
                  <a:pt x="610290" y="379277"/>
                  <a:pt x="594430" y="465476"/>
                  <a:pt x="612359" y="488232"/>
                </a:cubicBezTo>
                <a:cubicBezTo>
                  <a:pt x="630288" y="510988"/>
                  <a:pt x="673043" y="466855"/>
                  <a:pt x="686835" y="496507"/>
                </a:cubicBezTo>
                <a:cubicBezTo>
                  <a:pt x="700627" y="526160"/>
                  <a:pt x="681318" y="623392"/>
                  <a:pt x="695110" y="666147"/>
                </a:cubicBezTo>
                <a:cubicBezTo>
                  <a:pt x="708902" y="708902"/>
                  <a:pt x="757173" y="720625"/>
                  <a:pt x="769586" y="753036"/>
                </a:cubicBezTo>
                <a:cubicBezTo>
                  <a:pt x="781999" y="785447"/>
                  <a:pt x="748209" y="836476"/>
                  <a:pt x="769586" y="860612"/>
                </a:cubicBezTo>
                <a:cubicBezTo>
                  <a:pt x="790963" y="884748"/>
                  <a:pt x="860612" y="857854"/>
                  <a:pt x="897850" y="897850"/>
                </a:cubicBezTo>
                <a:cubicBezTo>
                  <a:pt x="935088" y="937846"/>
                  <a:pt x="958534" y="1061283"/>
                  <a:pt x="993014" y="1100590"/>
                </a:cubicBezTo>
                <a:cubicBezTo>
                  <a:pt x="1027494" y="1139897"/>
                  <a:pt x="1087488" y="1110245"/>
                  <a:pt x="1104728" y="1133691"/>
                </a:cubicBezTo>
                <a:cubicBezTo>
                  <a:pt x="1121968" y="1157137"/>
                  <a:pt x="1112314" y="1198512"/>
                  <a:pt x="1096453" y="1241267"/>
                </a:cubicBezTo>
                <a:cubicBezTo>
                  <a:pt x="1080592" y="1284022"/>
                  <a:pt x="1008875" y="1334362"/>
                  <a:pt x="1009564" y="1390219"/>
                </a:cubicBezTo>
                <a:cubicBezTo>
                  <a:pt x="1010253" y="1446076"/>
                  <a:pt x="1076454" y="1526758"/>
                  <a:pt x="1100590" y="1576409"/>
                </a:cubicBezTo>
                <a:cubicBezTo>
                  <a:pt x="1124726" y="1626060"/>
                  <a:pt x="1130242" y="1667435"/>
                  <a:pt x="1154378" y="1688123"/>
                </a:cubicBezTo>
                <a:cubicBezTo>
                  <a:pt x="1178514" y="1708811"/>
                  <a:pt x="1235061" y="1675711"/>
                  <a:pt x="1245405" y="1700536"/>
                </a:cubicBezTo>
                <a:cubicBezTo>
                  <a:pt x="1255749" y="1725361"/>
                  <a:pt x="1211615" y="1793631"/>
                  <a:pt x="1216442" y="1837075"/>
                </a:cubicBezTo>
                <a:cubicBezTo>
                  <a:pt x="1221269" y="1880519"/>
                  <a:pt x="1232303" y="1938445"/>
                  <a:pt x="1274368" y="1961202"/>
                </a:cubicBezTo>
                <a:cubicBezTo>
                  <a:pt x="1316433" y="1983959"/>
                  <a:pt x="1422631" y="1967409"/>
                  <a:pt x="1468833" y="1973615"/>
                </a:cubicBezTo>
                <a:cubicBezTo>
                  <a:pt x="1515035" y="1979821"/>
                  <a:pt x="1523311" y="2013611"/>
                  <a:pt x="1551584" y="1998440"/>
                </a:cubicBezTo>
                <a:cubicBezTo>
                  <a:pt x="1579857" y="1983269"/>
                  <a:pt x="1612958" y="1897760"/>
                  <a:pt x="1638473" y="1882589"/>
                </a:cubicBezTo>
                <a:cubicBezTo>
                  <a:pt x="1663988" y="1867418"/>
                  <a:pt x="1693641" y="1883278"/>
                  <a:pt x="1704674" y="1907414"/>
                </a:cubicBezTo>
                <a:cubicBezTo>
                  <a:pt x="1715707" y="1931550"/>
                  <a:pt x="1697089" y="2000509"/>
                  <a:pt x="1704674" y="2027403"/>
                </a:cubicBezTo>
                <a:cubicBezTo>
                  <a:pt x="1712259" y="2054297"/>
                  <a:pt x="1727430" y="2077744"/>
                  <a:pt x="1750187" y="2068779"/>
                </a:cubicBezTo>
                <a:cubicBezTo>
                  <a:pt x="1772944" y="2059814"/>
                  <a:pt x="1811561" y="1992924"/>
                  <a:pt x="1841213" y="1973615"/>
                </a:cubicBezTo>
                <a:cubicBezTo>
                  <a:pt x="1870865" y="1954306"/>
                  <a:pt x="1906035" y="1942583"/>
                  <a:pt x="1928102" y="1952927"/>
                </a:cubicBezTo>
                <a:cubicBezTo>
                  <a:pt x="1950169" y="1963271"/>
                  <a:pt x="1931550" y="2047401"/>
                  <a:pt x="1973615" y="2035678"/>
                </a:cubicBezTo>
                <a:cubicBezTo>
                  <a:pt x="2015680" y="2023955"/>
                  <a:pt x="2140497" y="1923275"/>
                  <a:pt x="2180493" y="1882589"/>
                </a:cubicBezTo>
                <a:cubicBezTo>
                  <a:pt x="2220489" y="1841903"/>
                  <a:pt x="2181182" y="1814319"/>
                  <a:pt x="2213593" y="1791562"/>
                </a:cubicBezTo>
                <a:cubicBezTo>
                  <a:pt x="2246004" y="1768805"/>
                  <a:pt x="2339789" y="1728809"/>
                  <a:pt x="2374958" y="1746049"/>
                </a:cubicBezTo>
                <a:cubicBezTo>
                  <a:pt x="2410127" y="1763289"/>
                  <a:pt x="2407368" y="1854315"/>
                  <a:pt x="2424608" y="1895001"/>
                </a:cubicBezTo>
                <a:cubicBezTo>
                  <a:pt x="2441848" y="1935687"/>
                  <a:pt x="2468743" y="1972236"/>
                  <a:pt x="2478397" y="1990165"/>
                </a:cubicBezTo>
                <a:cubicBezTo>
                  <a:pt x="2488051" y="2008094"/>
                  <a:pt x="2480465" y="2000509"/>
                  <a:pt x="2482534" y="2002578"/>
                </a:cubicBezTo>
                <a:cubicBezTo>
                  <a:pt x="2484603" y="2004647"/>
                  <a:pt x="2487706" y="2003612"/>
                  <a:pt x="2490809" y="200257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352210" y="40050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Beijing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295707" y="5352123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Hebei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 t="9561"/>
          <a:stretch>
            <a:fillRect/>
          </a:stretch>
        </p:blipFill>
        <p:spPr bwMode="auto">
          <a:xfrm>
            <a:off x="285719" y="3500438"/>
            <a:ext cx="440871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357158" y="6121619"/>
            <a:ext cx="41434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Yue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Peng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, Mayor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Tongzhou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District</a:t>
            </a:r>
            <a:endParaRPr kumimoji="0" 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475619" y="3416858"/>
            <a:ext cx="1668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Bishui</a:t>
            </a:r>
            <a:r>
              <a:rPr lang="en-US" altLang="zh-CN" b="1" dirty="0" smtClean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 WWTP 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68940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457200" y="142875"/>
            <a:ext cx="8401080" cy="582613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    下沉式污水处理厂 </a:t>
            </a:r>
            <a:r>
              <a:rPr lang="en-US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Underground Wastewater Treatment Plant</a:t>
            </a:r>
            <a:endParaRPr lang="zh-CN" altLang="en-US" sz="2000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32" y="0"/>
            <a:ext cx="720000" cy="720000"/>
          </a:xfrm>
          <a:prstGeom prst="rect">
            <a:avLst/>
          </a:prstGeom>
          <a:solidFill>
            <a:srgbClr val="8C000F"/>
          </a:solidFill>
          <a:ln>
            <a:solidFill>
              <a:srgbClr val="8C000F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50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 </a:t>
            </a:r>
            <a:endParaRPr lang="zh-CN" altLang="en-US" sz="50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79512" y="736569"/>
            <a:ext cx="712879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1600" dirty="0" smtClean="0">
                <a:solidFill>
                  <a:srgbClr val="080808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北京碧水下沉式污水处理厂</a:t>
            </a:r>
            <a:endParaRPr lang="en-US" altLang="zh-CN" sz="1600" dirty="0" smtClean="0">
              <a:solidFill>
                <a:srgbClr val="080808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CN" sz="1600" dirty="0" smtClean="0">
                <a:solidFill>
                  <a:srgbClr val="08080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Beijing </a:t>
            </a:r>
            <a:r>
              <a:rPr lang="en-US" altLang="zh-CN" sz="1600" dirty="0" err="1" smtClean="0">
                <a:solidFill>
                  <a:srgbClr val="08080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Bishui</a:t>
            </a:r>
            <a:r>
              <a:rPr lang="en-US" altLang="zh-CN" sz="1600" dirty="0" smtClean="0">
                <a:solidFill>
                  <a:srgbClr val="08080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1600" dirty="0">
                <a:solidFill>
                  <a:srgbClr val="080808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Wastewater Treatment Plant</a:t>
            </a:r>
            <a:endParaRPr lang="en-US" altLang="zh-CN" sz="1600" dirty="0" smtClean="0">
              <a:solidFill>
                <a:srgbClr val="080808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spcAft>
                <a:spcPts val="0"/>
              </a:spcAft>
            </a:pPr>
            <a:endParaRPr lang="en-US" altLang="zh-CN" sz="16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Aft>
                <a:spcPts val="0"/>
              </a:spcAft>
            </a:pP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Aft>
                <a:spcPts val="0"/>
              </a:spcAft>
            </a:pPr>
            <a:endParaRPr lang="en-US" altLang="zh-CN" sz="16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Aft>
                <a:spcPts val="0"/>
              </a:spcAft>
            </a:pP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Aft>
                <a:spcPts val="0"/>
              </a:spcAft>
            </a:pPr>
            <a:endParaRPr lang="en-US" altLang="zh-CN" sz="16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Aft>
                <a:spcPts val="0"/>
              </a:spcAft>
            </a:pP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Aft>
                <a:spcPts val="0"/>
              </a:spcAft>
            </a:pPr>
            <a:endParaRPr lang="en-US" altLang="zh-CN" sz="1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Aft>
                <a:spcPts val="0"/>
              </a:spcAft>
            </a:pPr>
            <a:endParaRPr lang="en-US" altLang="zh-CN" sz="1400" dirty="0" smtClean="0">
              <a:latin typeface="黑体" panose="02010609060101010101" pitchFamily="49" charset="-122"/>
              <a:ea typeface="黑体" panose="02010609060101010101" pitchFamily="49" charset="-122"/>
              <a:sym typeface="Symbol" panose="05050102010706020507" pitchFamily="18" charset="2"/>
            </a:endParaRPr>
          </a:p>
          <a:p>
            <a:pPr>
              <a:spcAft>
                <a:spcPts val="0"/>
              </a:spcAft>
            </a:pPr>
            <a:r>
              <a:rPr lang="en-US" altLang="zh-CN" sz="1400" dirty="0" smtClean="0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</a:t>
            </a:r>
            <a:r>
              <a:rPr lang="en-US" altLang="zh-CN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DCWWRR: Deep Cell Wastewater Reclamation and Reuse Process from US</a:t>
            </a:r>
          </a:p>
          <a:p>
            <a:pPr>
              <a:spcAft>
                <a:spcPts val="0"/>
              </a:spcAft>
            </a:pPr>
            <a:r>
              <a:rPr lang="zh-CN" altLang="en-US" sz="1400" dirty="0" smtClean="0">
                <a:solidFill>
                  <a:srgbClr val="080808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美国引进</a:t>
            </a:r>
            <a:r>
              <a:rPr lang="en-US" altLang="zh-CN" sz="1400" dirty="0" smtClean="0">
                <a:solidFill>
                  <a:srgbClr val="080808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DCWWRR</a:t>
            </a:r>
            <a:r>
              <a:rPr lang="zh-CN" altLang="en-US" sz="1400" dirty="0" smtClean="0">
                <a:solidFill>
                  <a:srgbClr val="080808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深池曝气工艺</a:t>
            </a:r>
            <a:endParaRPr lang="en-US" altLang="zh-CN" sz="1400" dirty="0" smtClean="0">
              <a:solidFill>
                <a:srgbClr val="080808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21062" r="3539" b="19949"/>
          <a:stretch>
            <a:fillRect/>
          </a:stretch>
        </p:blipFill>
        <p:spPr bwMode="auto">
          <a:xfrm>
            <a:off x="4642782" y="3660446"/>
            <a:ext cx="4470400" cy="244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308448"/>
              </p:ext>
            </p:extLst>
          </p:nvPr>
        </p:nvGraphicFramePr>
        <p:xfrm>
          <a:off x="107504" y="1340768"/>
          <a:ext cx="8856985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877"/>
                <a:gridCol w="630798"/>
                <a:gridCol w="1024613"/>
                <a:gridCol w="936104"/>
                <a:gridCol w="936104"/>
                <a:gridCol w="936104"/>
                <a:gridCol w="774241"/>
                <a:gridCol w="894048"/>
                <a:gridCol w="894048"/>
                <a:gridCol w="894048"/>
              </a:tblGrid>
              <a:tr h="456051"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Year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Capacity</a:t>
                      </a:r>
                    </a:p>
                    <a:p>
                      <a:pPr algn="ctr"/>
                      <a:r>
                        <a:rPr lang="en-US" altLang="zh-CN" sz="1400" dirty="0" smtClean="0"/>
                        <a:t>(10</a:t>
                      </a:r>
                      <a:r>
                        <a:rPr lang="en-US" altLang="zh-CN" sz="1400" baseline="30000" dirty="0" smtClean="0"/>
                        <a:t>3</a:t>
                      </a:r>
                      <a:r>
                        <a:rPr lang="en-US" altLang="zh-CN" sz="1400" baseline="0" dirty="0" smtClean="0"/>
                        <a:t> </a:t>
                      </a:r>
                      <a:r>
                        <a:rPr lang="en-US" altLang="zh-CN" sz="1400" dirty="0" smtClean="0"/>
                        <a:t>ton/d)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Area</a:t>
                      </a:r>
                    </a:p>
                    <a:p>
                      <a:pPr algn="ctr"/>
                      <a:r>
                        <a:rPr lang="en-US" altLang="zh-CN" sz="1400" dirty="0" smtClean="0"/>
                        <a:t>(hectare)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Process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Hydraulic Retention Time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Effluent</a:t>
                      </a:r>
                    </a:p>
                    <a:p>
                      <a:pPr algn="ctr"/>
                      <a:r>
                        <a:rPr lang="en-US" altLang="zh-CN" sz="1400" dirty="0" smtClean="0"/>
                        <a:t>COD</a:t>
                      </a:r>
                    </a:p>
                    <a:p>
                      <a:pPr algn="ctr"/>
                      <a:r>
                        <a:rPr lang="en-US" altLang="zh-CN" sz="1400" dirty="0" smtClean="0"/>
                        <a:t>(mg/l)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Effluent</a:t>
                      </a:r>
                    </a:p>
                    <a:p>
                      <a:pPr algn="ctr"/>
                      <a:r>
                        <a:rPr lang="en-US" altLang="zh-CN" sz="1400" dirty="0" smtClean="0"/>
                        <a:t>NH</a:t>
                      </a:r>
                      <a:r>
                        <a:rPr lang="en-US" altLang="zh-CN" sz="1400" baseline="-25000" dirty="0" smtClean="0"/>
                        <a:t>3</a:t>
                      </a:r>
                    </a:p>
                    <a:p>
                      <a:pPr algn="ctr"/>
                      <a:r>
                        <a:rPr lang="en-US" altLang="zh-CN" sz="1400" dirty="0" smtClean="0"/>
                        <a:t>(mg/l)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Effluent</a:t>
                      </a:r>
                    </a:p>
                    <a:p>
                      <a:pPr algn="ctr"/>
                      <a:r>
                        <a:rPr lang="en-US" altLang="zh-CN" sz="1400" dirty="0" smtClean="0"/>
                        <a:t>TP</a:t>
                      </a:r>
                    </a:p>
                    <a:p>
                      <a:pPr algn="ctr"/>
                      <a:r>
                        <a:rPr lang="en-US" altLang="zh-CN" sz="1400" dirty="0" smtClean="0"/>
                        <a:t>(mg/l)</a:t>
                      </a:r>
                      <a:endParaRPr lang="zh-CN" altLang="en-US" sz="1400" dirty="0"/>
                    </a:p>
                  </a:txBody>
                  <a:tcPr anchor="ctr"/>
                </a:tc>
              </a:tr>
              <a:tr h="456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Built 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2000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100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22.7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DCWWRR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30 days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On the ground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60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8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1.5</a:t>
                      </a:r>
                      <a:endParaRPr lang="zh-CN" altLang="en-US" sz="1400" dirty="0"/>
                    </a:p>
                  </a:txBody>
                  <a:tcPr anchor="ctr"/>
                </a:tc>
              </a:tr>
              <a:tr h="456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Upgraded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2015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180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8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A</a:t>
                      </a:r>
                      <a:r>
                        <a:rPr lang="en-US" altLang="zh-CN" sz="1400" baseline="30000" dirty="0" smtClean="0"/>
                        <a:t>2</a:t>
                      </a:r>
                      <a:r>
                        <a:rPr lang="en-US" altLang="zh-CN" sz="1400" dirty="0" smtClean="0"/>
                        <a:t>/O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12 hours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Under-ground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30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1.5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0.3</a:t>
                      </a:r>
                      <a:endParaRPr lang="zh-CN" alt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1209489" y="6165304"/>
            <a:ext cx="17908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/>
              <a:t>Before Upgrading</a:t>
            </a:r>
            <a:endParaRPr lang="zh-CN" altLang="en-US" sz="1600" dirty="0"/>
          </a:p>
        </p:txBody>
      </p:sp>
      <p:sp>
        <p:nvSpPr>
          <p:cNvPr id="10" name="文本框 9"/>
          <p:cNvSpPr txBox="1"/>
          <p:nvPr/>
        </p:nvSpPr>
        <p:spPr>
          <a:xfrm>
            <a:off x="6022877" y="616530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/>
              <a:t>After Upgrading</a:t>
            </a:r>
            <a:endParaRPr lang="zh-CN" altLang="en-US" sz="16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10800"/>
          <a:stretch/>
        </p:blipFill>
        <p:spPr>
          <a:xfrm>
            <a:off x="112013" y="3660446"/>
            <a:ext cx="4387128" cy="244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2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7938" y="2500313"/>
            <a:ext cx="2784475" cy="1571625"/>
          </a:xfrm>
          <a:prstGeom prst="rect">
            <a:avLst/>
          </a:prstGeom>
          <a:solidFill>
            <a:srgbClr val="8C000F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2" tIns="45661" rIns="91332" bIns="4566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147" name="标题 1"/>
          <p:cNvSpPr txBox="1">
            <a:spLocks/>
          </p:cNvSpPr>
          <p:nvPr/>
        </p:nvSpPr>
        <p:spPr bwMode="auto">
          <a:xfrm>
            <a:off x="7143769" y="2571744"/>
            <a:ext cx="2071670" cy="142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Arial Unicode MS"/>
              </a:rPr>
              <a:t>PPP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Arial Unicode MS"/>
              </a:rPr>
              <a:t>在中国</a:t>
            </a:r>
            <a:endParaRPr lang="en-US" altLang="zh-CN" sz="2400" b="1" dirty="0" smtClean="0">
              <a:solidFill>
                <a:schemeClr val="bg1"/>
              </a:solidFill>
              <a:latin typeface="Times New Roman" pitchFamily="18" charset="0"/>
              <a:ea typeface="微软雅黑" pitchFamily="34" charset="-122"/>
              <a:cs typeface="Arial Unicode MS"/>
            </a:endParaRPr>
          </a:p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Arial Unicode MS"/>
              </a:rPr>
              <a:t>的推进情况</a:t>
            </a:r>
            <a:endParaRPr lang="en-US" altLang="zh-CN" sz="2400" b="1" dirty="0" smtClean="0">
              <a:solidFill>
                <a:schemeClr val="bg1"/>
              </a:solidFill>
              <a:latin typeface="Times New Roman" pitchFamily="18" charset="0"/>
              <a:ea typeface="微软雅黑" pitchFamily="34" charset="-122"/>
              <a:cs typeface="Arial Unicode MS"/>
            </a:endParaRPr>
          </a:p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Arial Unicode MS"/>
              </a:rPr>
              <a:t>PPP  in China</a:t>
            </a:r>
            <a:endParaRPr lang="zh-CN" altLang="en-US" sz="2400" b="1" dirty="0">
              <a:solidFill>
                <a:schemeClr val="bg1"/>
              </a:solidFill>
              <a:latin typeface="Times New Roman" pitchFamily="18" charset="0"/>
              <a:ea typeface="微软雅黑" pitchFamily="34" charset="-122"/>
              <a:cs typeface="Arial Unicode MS"/>
            </a:endParaRPr>
          </a:p>
        </p:txBody>
      </p:sp>
      <p:sp>
        <p:nvSpPr>
          <p:cNvPr id="6148" name="内容占位符 2"/>
          <p:cNvSpPr txBox="1">
            <a:spLocks/>
          </p:cNvSpPr>
          <p:nvPr/>
        </p:nvSpPr>
        <p:spPr bwMode="auto">
          <a:xfrm>
            <a:off x="6357938" y="2357438"/>
            <a:ext cx="8572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sz="11500" b="1" dirty="0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1</a:t>
            </a:r>
            <a:endParaRPr lang="zh-CN" altLang="en-US" sz="11500" b="1" dirty="0">
              <a:solidFill>
                <a:schemeClr val="bg1"/>
              </a:solidFill>
              <a:latin typeface="Arial Unicode MS"/>
              <a:ea typeface="Arial Unicode MS"/>
              <a:cs typeface="Arial Unicode MS"/>
            </a:endParaRPr>
          </a:p>
        </p:txBody>
      </p:sp>
      <p:grpSp>
        <p:nvGrpSpPr>
          <p:cNvPr id="6149" name="组合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24"/>
          </a:xfrm>
        </p:grpSpPr>
        <p:grpSp>
          <p:nvGrpSpPr>
            <p:cNvPr id="6150" name="组合 10"/>
            <p:cNvGrpSpPr>
              <a:grpSpLocks/>
            </p:cNvGrpSpPr>
            <p:nvPr/>
          </p:nvGrpSpPr>
          <p:grpSpPr bwMode="auto">
            <a:xfrm>
              <a:off x="0" y="285752"/>
              <a:ext cx="9144000" cy="6572272"/>
              <a:chOff x="0" y="285728"/>
              <a:chExt cx="9144000" cy="6572272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0" y="6357936"/>
                <a:ext cx="9144000" cy="500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0" y="285727"/>
                <a:ext cx="9144000" cy="7858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pic>
          <p:nvPicPr>
            <p:cNvPr id="14" name="图片 13" descr="中信logo2.jpg"/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0" y="0"/>
              <a:ext cx="3429000" cy="6858000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395536" y="1467602"/>
            <a:ext cx="8352928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zh-CN" altLang="en-US" sz="3200" b="1" dirty="0" smtClean="0">
                <a:solidFill>
                  <a:srgbClr val="8C00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cs typeface="幼圆"/>
              </a:rPr>
              <a:t>    </a:t>
            </a:r>
            <a:r>
              <a:rPr lang="zh-CN" altLang="en-US" sz="2800" b="1" dirty="0" smtClean="0">
                <a:solidFill>
                  <a:srgbClr val="8C00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cs typeface="幼圆"/>
              </a:rPr>
              <a:t>中国人均水资源占有量仅为世界平均水平的四分之一，作为人口超过</a:t>
            </a:r>
            <a:r>
              <a:rPr lang="en-US" altLang="zh-CN" sz="2800" b="1" dirty="0" smtClean="0">
                <a:solidFill>
                  <a:srgbClr val="8C00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cs typeface="幼圆"/>
              </a:rPr>
              <a:t>13</a:t>
            </a:r>
            <a:r>
              <a:rPr lang="zh-CN" altLang="en-US" sz="2800" b="1" dirty="0" smtClean="0">
                <a:solidFill>
                  <a:srgbClr val="8C00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cs typeface="幼圆"/>
              </a:rPr>
              <a:t>亿的大国，中国的水环境和生态环境保护更具挑战性，需要更多的投资，更多的好技术，愿与世界各国同仁协作，推动中美合作，共同促进中国</a:t>
            </a:r>
            <a:r>
              <a:rPr lang="en-US" altLang="zh-CN" sz="2800" b="1" dirty="0" smtClean="0">
                <a:solidFill>
                  <a:srgbClr val="8C00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cs typeface="幼圆"/>
              </a:rPr>
              <a:t>《</a:t>
            </a:r>
            <a:r>
              <a:rPr lang="zh-CN" altLang="en-US" sz="2800" b="1" dirty="0" smtClean="0">
                <a:solidFill>
                  <a:srgbClr val="8C00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cs typeface="幼圆"/>
              </a:rPr>
              <a:t>水污染防治行动计划</a:t>
            </a:r>
            <a:r>
              <a:rPr lang="en-US" altLang="zh-CN" sz="2800" b="1" dirty="0" smtClean="0">
                <a:solidFill>
                  <a:srgbClr val="8C00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cs typeface="幼圆"/>
              </a:rPr>
              <a:t>》</a:t>
            </a:r>
            <a:r>
              <a:rPr lang="zh-CN" altLang="en-US" sz="2800" b="1" dirty="0" smtClean="0">
                <a:solidFill>
                  <a:srgbClr val="8C00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cs typeface="幼圆"/>
              </a:rPr>
              <a:t>的落实和环保产业发展。</a:t>
            </a:r>
            <a:endParaRPr lang="en-US" altLang="zh-CN" sz="2800" b="1" dirty="0" smtClean="0">
              <a:solidFill>
                <a:srgbClr val="8C00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  <a:cs typeface="幼圆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28992" y="785794"/>
            <a:ext cx="17283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rgbClr val="8C00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cs typeface="幼圆"/>
              </a:rPr>
              <a:t>结束语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244328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标题 1"/>
          <p:cNvSpPr txBox="1">
            <a:spLocks/>
          </p:cNvSpPr>
          <p:nvPr/>
        </p:nvSpPr>
        <p:spPr bwMode="auto">
          <a:xfrm>
            <a:off x="4071934" y="2348880"/>
            <a:ext cx="5072066" cy="158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7200" b="1" dirty="0" smtClean="0">
                <a:solidFill>
                  <a:srgbClr val="8C000F"/>
                </a:solidFill>
                <a:latin typeface="Times New Roman" pitchFamily="18" charset="0"/>
                <a:ea typeface="微软雅黑" pitchFamily="34" charset="-122"/>
                <a:cs typeface="Arial Unicode MS"/>
              </a:rPr>
              <a:t>Thank you!</a:t>
            </a:r>
          </a:p>
        </p:txBody>
      </p:sp>
      <p:grpSp>
        <p:nvGrpSpPr>
          <p:cNvPr id="6149" name="组合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24"/>
          </a:xfrm>
        </p:grpSpPr>
        <p:grpSp>
          <p:nvGrpSpPr>
            <p:cNvPr id="6150" name="组合 10"/>
            <p:cNvGrpSpPr>
              <a:grpSpLocks/>
            </p:cNvGrpSpPr>
            <p:nvPr/>
          </p:nvGrpSpPr>
          <p:grpSpPr bwMode="auto">
            <a:xfrm>
              <a:off x="0" y="285752"/>
              <a:ext cx="9144000" cy="6572272"/>
              <a:chOff x="0" y="285728"/>
              <a:chExt cx="9144000" cy="6572272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0" y="6357936"/>
                <a:ext cx="9144000" cy="500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0" y="285727"/>
                <a:ext cx="9144000" cy="7858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pic>
          <p:nvPicPr>
            <p:cNvPr id="14" name="图片 13" descr="中信logo2.jpg"/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0" y="0"/>
              <a:ext cx="3429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4814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28596" y="657035"/>
            <a:ext cx="82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2000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年后，中国已在污水处理厂等单个市政工程项目实施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PPP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模式</a:t>
            </a:r>
            <a:endParaRPr lang="en-US" altLang="zh-CN" sz="2000" dirty="0" smtClean="0">
              <a:latin typeface="黑体" pitchFamily="49" charset="-122"/>
              <a:ea typeface="黑体" pitchFamily="49" charset="-122"/>
              <a:sym typeface="黑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8596" y="1428736"/>
            <a:ext cx="80724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000" dirty="0" smtClean="0">
                <a:latin typeface="黑体" pitchFamily="49" charset="-122"/>
                <a:ea typeface="黑体" pitchFamily="49" charset="-122"/>
                <a:sym typeface="黑体" pitchFamily="49" charset="-122"/>
              </a:rPr>
              <a:t>2013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  <a:sym typeface="黑体" pitchFamily="49" charset="-122"/>
              </a:rPr>
              <a:t>年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  <a:sym typeface="黑体" pitchFamily="49" charset="-122"/>
              </a:rPr>
              <a:t>11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  <a:sym typeface="黑体" pitchFamily="49" charset="-122"/>
              </a:rPr>
              <a:t>月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  <a:sym typeface="黑体" pitchFamily="49" charset="-122"/>
              </a:rPr>
              <a:t>12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  <a:sym typeface="黑体" pitchFamily="49" charset="-122"/>
              </a:rPr>
              <a:t>日，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党的十八届三中全会通过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中共中央关于全面深化</a:t>
            </a:r>
            <a:endParaRPr lang="en-US" altLang="zh-CN" sz="20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改革若干重大问题的决定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en-US" sz="2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允许</a:t>
            </a:r>
            <a:r>
              <a:rPr lang="zh-CN" altLang="en-US" sz="2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社会资本通过特许经营</a:t>
            </a:r>
            <a:r>
              <a:rPr lang="zh-CN" altLang="en-US" sz="2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等方式参与</a:t>
            </a:r>
            <a:endParaRPr lang="en-US" altLang="zh-CN" sz="20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  <a:sym typeface="黑体" pitchFamily="49" charset="-122"/>
            </a:endParaRPr>
          </a:p>
          <a:p>
            <a:r>
              <a:rPr lang="en-US" altLang="zh-CN" sz="2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  </a:t>
            </a:r>
            <a:r>
              <a:rPr lang="zh-CN" altLang="en-US" sz="2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城市</a:t>
            </a:r>
            <a:r>
              <a:rPr lang="zh-CN" altLang="en-US" sz="2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基础设施投资和运营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  <a:sym typeface="黑体" pitchFamily="49" charset="-122"/>
              </a:rPr>
              <a:t>。</a:t>
            </a:r>
            <a:endParaRPr lang="en-US" altLang="zh-CN" sz="2000" dirty="0">
              <a:latin typeface="黑体" pitchFamily="49" charset="-122"/>
              <a:ea typeface="黑体" pitchFamily="49" charset="-122"/>
              <a:sym typeface="黑体" pitchFamily="49" charset="-122"/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83568" y="115888"/>
            <a:ext cx="6817390" cy="620712"/>
          </a:xfrm>
        </p:spPr>
        <p:txBody>
          <a:bodyPr/>
          <a:lstStyle/>
          <a:p>
            <a:pPr algn="l" eaLnBrk="1" hangingPunct="1"/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PPP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在中国的推进情况  </a:t>
            </a:r>
            <a:r>
              <a:rPr lang="en-US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PPP in China</a:t>
            </a:r>
            <a:endParaRPr lang="zh-CN" altLang="en-US" sz="2000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2050" name="Picture 2" descr="C:\Users\thinkpad\Desktop\W0201503085782174968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800" y="3306860"/>
            <a:ext cx="3923738" cy="2408156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84665" y="5845750"/>
            <a:ext cx="4344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Li </a:t>
            </a:r>
            <a:r>
              <a:rPr lang="en-US" sz="1600" dirty="0" err="1" smtClean="0"/>
              <a:t>Keqiang</a:t>
            </a:r>
            <a:r>
              <a:rPr lang="en-US" sz="1600" dirty="0" smtClean="0"/>
              <a:t>,  Premier of China's State Council</a:t>
            </a:r>
            <a:r>
              <a:rPr lang="en-US" dirty="0" smtClean="0"/>
              <a:t> 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04375" y="1059404"/>
            <a:ext cx="6370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PPP </a:t>
            </a:r>
            <a:r>
              <a:rPr lang="en-US" altLang="zh-CN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been used in sewage treatment plants since 2000 in China </a:t>
            </a:r>
            <a:endParaRPr lang="zh-CN" alt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3568" y="2425479"/>
            <a:ext cx="7977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allowed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participate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urban infrastructure investment and operations through the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franchise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(Nov.12</a:t>
            </a:r>
            <a:r>
              <a:rPr lang="en-US" altLang="zh-CN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2013)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85659" y="3500438"/>
            <a:ext cx="48222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PPP is a reform to enhance 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governance 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capacity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85659" y="3135483"/>
            <a:ext cx="376256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PPP</a:t>
            </a:r>
            <a:r>
              <a:rPr lang="zh-CN" altLang="en-US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是提升国家治理能力的一次变革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85659" y="3778425"/>
            <a:ext cx="359906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dirty="0">
                <a:latin typeface="黑体" pitchFamily="49" charset="-122"/>
                <a:ea typeface="黑体" pitchFamily="49" charset="-122"/>
              </a:rPr>
              <a:t>市场在资源配置中起决定性作用</a:t>
            </a:r>
            <a:endParaRPr lang="en-US" altLang="zh-CN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27984" y="4143380"/>
            <a:ext cx="50233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 plays a decisive role in the </a:t>
            </a:r>
            <a:r>
              <a:rPr lang="en-US" altLang="zh-CN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 allocation</a:t>
            </a:r>
            <a:endParaRPr lang="zh-CN" altLang="en-US" sz="1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27984" y="4380208"/>
            <a:ext cx="290656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dirty="0">
                <a:latin typeface="黑体" pitchFamily="49" charset="-122"/>
                <a:ea typeface="黑体" pitchFamily="49" charset="-122"/>
                <a:sym typeface="黑体" pitchFamily="49" charset="-122"/>
              </a:rPr>
              <a:t>拓宽城镇化建设融资渠道</a:t>
            </a:r>
            <a:endParaRPr lang="en-US" altLang="zh-CN" dirty="0">
              <a:latin typeface="黑体" pitchFamily="49" charset="-122"/>
              <a:ea typeface="黑体" pitchFamily="49" charset="-122"/>
              <a:sym typeface="黑体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27984" y="4734375"/>
            <a:ext cx="51845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Broaden the financing channels of urban construction</a:t>
            </a:r>
            <a:endParaRPr lang="zh-CN" altLang="en-US" sz="1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427984" y="4992871"/>
            <a:ext cx="382989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dirty="0">
                <a:latin typeface="黑体" pitchFamily="49" charset="-122"/>
                <a:ea typeface="黑体" pitchFamily="49" charset="-122"/>
                <a:sym typeface="黑体" pitchFamily="49" charset="-122"/>
              </a:rPr>
              <a:t>政府转变观念，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重监管和购买服务</a:t>
            </a:r>
            <a:endParaRPr lang="en-US" altLang="zh-CN" dirty="0">
              <a:latin typeface="黑体" pitchFamily="49" charset="-122"/>
              <a:ea typeface="黑体" pitchFamily="49" charset="-122"/>
              <a:sym typeface="黑体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428042" y="5344555"/>
            <a:ext cx="47159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 </a:t>
            </a:r>
            <a:r>
              <a:rPr lang="en-US" altLang="zh-CN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changes idea, and pays more attention to supervision </a:t>
            </a:r>
            <a:r>
              <a:rPr lang="en-US" altLang="zh-CN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</a:t>
            </a:r>
            <a:r>
              <a:rPr lang="en-US" altLang="zh-CN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urchase service </a:t>
            </a:r>
            <a:endParaRPr lang="zh-CN" altLang="en-US" sz="1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385659" y="5778689"/>
            <a:ext cx="221406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dirty="0">
                <a:latin typeface="黑体" pitchFamily="49" charset="-122"/>
                <a:ea typeface="黑体" pitchFamily="49" charset="-122"/>
                <a:sym typeface="黑体" pitchFamily="49" charset="-122"/>
              </a:rPr>
              <a:t>深化财税体制改革</a:t>
            </a:r>
            <a:endParaRPr lang="en-US" altLang="zh-CN" dirty="0">
              <a:latin typeface="黑体" pitchFamily="49" charset="-122"/>
              <a:ea typeface="黑体" pitchFamily="49" charset="-122"/>
              <a:sym typeface="黑体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428042" y="6090842"/>
            <a:ext cx="36086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Deepen fiscal and taxation system reform</a:t>
            </a:r>
            <a:endParaRPr lang="zh-CN" altLang="en-US" sz="1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92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83568" y="115888"/>
            <a:ext cx="6817390" cy="620712"/>
          </a:xfrm>
        </p:spPr>
        <p:txBody>
          <a:bodyPr/>
          <a:lstStyle/>
          <a:p>
            <a:pPr algn="l" eaLnBrk="1" hangingPunct="1"/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PPP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在中国的推进情况  </a:t>
            </a:r>
            <a:r>
              <a:rPr lang="en-US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PPP in China</a:t>
            </a:r>
            <a:endParaRPr lang="zh-CN" altLang="en-US" sz="2000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6" name="内容占位符 2"/>
          <p:cNvSpPr>
            <a:spLocks noGrp="1" noChangeArrowheads="1"/>
          </p:cNvSpPr>
          <p:nvPr>
            <p:ph sz="half" idx="4294967295"/>
          </p:nvPr>
        </p:nvSpPr>
        <p:spPr>
          <a:xfrm>
            <a:off x="371329" y="357166"/>
            <a:ext cx="8715436" cy="5287586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  <a:buNone/>
            </a:pPr>
            <a:endParaRPr lang="en-US" altLang="zh-CN" sz="2000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buNone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财政部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PPP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国家示范  </a:t>
            </a:r>
            <a:r>
              <a:rPr lang="en-US" altLang="zh-CN" sz="24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PPP Demonstration Projects</a:t>
            </a:r>
            <a:endParaRPr lang="en-US" altLang="zh-CN" sz="2400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黑体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5259" y="1432538"/>
            <a:ext cx="8147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sz="2000" dirty="0">
                <a:latin typeface="黑体" pitchFamily="49" charset="-122"/>
                <a:ea typeface="黑体" pitchFamily="49" charset="-122"/>
                <a:sym typeface="黑体" pitchFamily="49" charset="-122"/>
              </a:rPr>
              <a:t>2014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  <a:sym typeface="黑体" pitchFamily="49" charset="-122"/>
              </a:rPr>
              <a:t>年，第一批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  <a:sym typeface="Times New Roman" pitchFamily="18" charset="0"/>
              </a:rPr>
              <a:t>示范项目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  <a:sym typeface="黑体" pitchFamily="49" charset="-122"/>
              </a:rPr>
              <a:t>共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  <a:sym typeface="Times New Roman" pitchFamily="18" charset="0"/>
              </a:rPr>
              <a:t>30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  <a:sym typeface="Times New Roman" pitchFamily="18" charset="0"/>
              </a:rPr>
              <a:t>个，总投资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  <a:sym typeface="Times New Roman" pitchFamily="18" charset="0"/>
              </a:rPr>
              <a:t>1800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  <a:sym typeface="Times New Roman" pitchFamily="18" charset="0"/>
              </a:rPr>
              <a:t>亿元，涉水项目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  <a:sym typeface="Times New Roman" pitchFamily="18" charset="0"/>
              </a:rPr>
              <a:t>14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  <a:sym typeface="Times New Roman" pitchFamily="18" charset="0"/>
              </a:rPr>
              <a:t>个。</a:t>
            </a:r>
            <a:endParaRPr lang="en-US" altLang="zh-CN" sz="2000" dirty="0">
              <a:latin typeface="黑体" pitchFamily="49" charset="-122"/>
              <a:ea typeface="黑体" pitchFamily="49" charset="-122"/>
              <a:sym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1772" y="1847201"/>
            <a:ext cx="8363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demonstration projects, total investment is </a:t>
            </a:r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billion RMB, in which 14 projects are </a:t>
            </a:r>
            <a:r>
              <a:rPr lang="en-US" altLang="zh-CN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affairs (2014)</a:t>
            </a:r>
            <a:endParaRPr lang="zh-CN" alt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1329" y="2541060"/>
            <a:ext cx="814634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dirty="0">
                <a:latin typeface="黑体" pitchFamily="49" charset="-122"/>
                <a:ea typeface="黑体" pitchFamily="49" charset="-122"/>
                <a:sym typeface="黑体" pitchFamily="49" charset="-122"/>
              </a:rPr>
              <a:t>2015</a:t>
            </a:r>
            <a:r>
              <a:rPr lang="zh-CN" altLang="en-US" dirty="0">
                <a:latin typeface="黑体" pitchFamily="49" charset="-122"/>
                <a:ea typeface="黑体" pitchFamily="49" charset="-122"/>
                <a:sym typeface="黑体" pitchFamily="49" charset="-122"/>
              </a:rPr>
              <a:t>年，第二批示范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项目共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206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个，总投资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6589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亿元，涉水项目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50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个。</a:t>
            </a:r>
            <a:endParaRPr lang="en-US" altLang="zh-CN" dirty="0">
              <a:latin typeface="黑体" pitchFamily="49" charset="-122"/>
              <a:ea typeface="黑体" pitchFamily="49" charset="-122"/>
              <a:sym typeface="黑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5260" y="2942968"/>
            <a:ext cx="8330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206 demonstration projects, total investment is </a:t>
            </a:r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658.9 billion RMB, in which 50 projects are </a:t>
            </a:r>
            <a:r>
              <a:rPr lang="en-US" altLang="zh-CN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affairs (2015)</a:t>
            </a:r>
            <a:endParaRPr lang="en-US" altLang="zh-CN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1328" y="3641209"/>
            <a:ext cx="805832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zh-CN" altLang="en-US" dirty="0">
                <a:latin typeface="黑体" pitchFamily="49" charset="-122"/>
                <a:ea typeface="黑体" pitchFamily="49" charset="-122"/>
                <a:sym typeface="黑体" pitchFamily="49" charset="-122"/>
              </a:rPr>
              <a:t>经统计，</a:t>
            </a:r>
            <a:r>
              <a:rPr lang="en-US" altLang="zh-CN" dirty="0">
                <a:latin typeface="黑体" pitchFamily="49" charset="-122"/>
                <a:ea typeface="黑体" pitchFamily="49" charset="-122"/>
                <a:sym typeface="黑体" pitchFamily="49" charset="-122"/>
              </a:rPr>
              <a:t>2013</a:t>
            </a:r>
            <a:r>
              <a:rPr lang="zh-CN" altLang="en-US" dirty="0">
                <a:latin typeface="黑体" pitchFamily="49" charset="-122"/>
                <a:ea typeface="黑体" pitchFamily="49" charset="-122"/>
                <a:sym typeface="黑体" pitchFamily="49" charset="-122"/>
              </a:rPr>
              <a:t>年末至今共</a:t>
            </a:r>
            <a:r>
              <a:rPr lang="en-US" altLang="zh-CN" dirty="0">
                <a:latin typeface="黑体" pitchFamily="49" charset="-122"/>
                <a:ea typeface="黑体" pitchFamily="49" charset="-122"/>
                <a:sym typeface="黑体" pitchFamily="49" charset="-122"/>
              </a:rPr>
              <a:t>30</a:t>
            </a:r>
            <a:r>
              <a:rPr lang="zh-CN" altLang="en-US" dirty="0">
                <a:latin typeface="黑体" pitchFamily="49" charset="-122"/>
                <a:ea typeface="黑体" pitchFamily="49" charset="-122"/>
                <a:sym typeface="黑体" pitchFamily="49" charset="-122"/>
              </a:rPr>
              <a:t>个省份启动了</a:t>
            </a:r>
            <a:r>
              <a:rPr lang="en-US" altLang="zh-CN" dirty="0">
                <a:latin typeface="黑体" pitchFamily="49" charset="-122"/>
                <a:ea typeface="黑体" pitchFamily="49" charset="-122"/>
                <a:sym typeface="黑体" pitchFamily="49" charset="-122"/>
              </a:rPr>
              <a:t>PPP</a:t>
            </a:r>
            <a:r>
              <a:rPr lang="zh-CN" altLang="en-US" dirty="0">
                <a:latin typeface="黑体" pitchFamily="49" charset="-122"/>
                <a:ea typeface="黑体" pitchFamily="49" charset="-122"/>
                <a:sym typeface="黑体" pitchFamily="49" charset="-122"/>
              </a:rPr>
              <a:t>试点，推出</a:t>
            </a:r>
            <a:r>
              <a:rPr lang="en-US" altLang="zh-CN" dirty="0">
                <a:latin typeface="黑体" pitchFamily="49" charset="-122"/>
                <a:ea typeface="黑体" pitchFamily="49" charset="-122"/>
                <a:sym typeface="黑体" pitchFamily="49" charset="-122"/>
              </a:rPr>
              <a:t>2000</a:t>
            </a:r>
            <a:r>
              <a:rPr lang="zh-CN" altLang="en-US" dirty="0">
                <a:latin typeface="黑体" pitchFamily="49" charset="-122"/>
                <a:ea typeface="黑体" pitchFamily="49" charset="-122"/>
                <a:sym typeface="黑体" pitchFamily="49" charset="-122"/>
              </a:rPr>
              <a:t>多个招商项目，总投资约</a:t>
            </a:r>
            <a:r>
              <a:rPr lang="en-US" altLang="zh-CN" dirty="0">
                <a:latin typeface="黑体" pitchFamily="49" charset="-122"/>
                <a:ea typeface="黑体" pitchFamily="49" charset="-122"/>
                <a:sym typeface="黑体" pitchFamily="49" charset="-122"/>
              </a:rPr>
              <a:t>4</a:t>
            </a:r>
            <a:r>
              <a:rPr lang="zh-CN" altLang="en-US" dirty="0">
                <a:latin typeface="黑体" pitchFamily="49" charset="-122"/>
                <a:ea typeface="黑体" pitchFamily="49" charset="-122"/>
                <a:sym typeface="黑体" pitchFamily="49" charset="-122"/>
              </a:rPr>
              <a:t>万亿元。</a:t>
            </a:r>
            <a:endParaRPr lang="en-US" altLang="zh-CN" dirty="0">
              <a:latin typeface="黑体" pitchFamily="49" charset="-122"/>
              <a:ea typeface="黑体" pitchFamily="49" charset="-122"/>
              <a:sym typeface="黑体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1329" y="4325354"/>
            <a:ext cx="8139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provinces started over 2000 PPP </a:t>
            </a:r>
            <a:r>
              <a:rPr lang="en-US" altLang="zh-CN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projects with total </a:t>
            </a:r>
            <a:r>
              <a:rPr lang="en-US" altLang="zh-CN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investment </a:t>
            </a:r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trillion from </a:t>
            </a:r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end of </a:t>
            </a:r>
            <a:r>
              <a:rPr lang="en-US" altLang="zh-CN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 up to now</a:t>
            </a:r>
            <a:endParaRPr lang="zh-CN" alt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1772" y="5029324"/>
            <a:ext cx="800665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dirty="0">
                <a:latin typeface="黑体" pitchFamily="49" charset="-122"/>
                <a:ea typeface="黑体" pitchFamily="49" charset="-122"/>
                <a:sym typeface="黑体" pitchFamily="49" charset="-122"/>
              </a:rPr>
              <a:t>2015</a:t>
            </a:r>
            <a:r>
              <a:rPr lang="zh-CN" altLang="en-US" dirty="0">
                <a:latin typeface="黑体" pitchFamily="49" charset="-122"/>
                <a:ea typeface="黑体" pitchFamily="49" charset="-122"/>
                <a:sym typeface="黑体" pitchFamily="49" charset="-122"/>
              </a:rPr>
              <a:t>年</a:t>
            </a:r>
            <a:r>
              <a:rPr lang="en-US" altLang="zh-CN" dirty="0">
                <a:latin typeface="黑体" pitchFamily="49" charset="-122"/>
                <a:ea typeface="黑体" pitchFamily="49" charset="-122"/>
                <a:sym typeface="黑体" pitchFamily="49" charset="-122"/>
              </a:rPr>
              <a:t>4</a:t>
            </a:r>
            <a:r>
              <a:rPr lang="zh-CN" altLang="en-US" dirty="0">
                <a:latin typeface="黑体" pitchFamily="49" charset="-122"/>
                <a:ea typeface="黑体" pitchFamily="49" charset="-122"/>
                <a:sym typeface="黑体" pitchFamily="49" charset="-122"/>
              </a:rPr>
              <a:t>月</a:t>
            </a:r>
            <a:r>
              <a:rPr lang="en-US" altLang="zh-CN" dirty="0">
                <a:latin typeface="黑体" pitchFamily="49" charset="-122"/>
                <a:ea typeface="黑体" pitchFamily="49" charset="-122"/>
                <a:sym typeface="黑体" pitchFamily="49" charset="-122"/>
              </a:rPr>
              <a:t>16</a:t>
            </a:r>
            <a:r>
              <a:rPr lang="zh-CN" altLang="en-US" dirty="0">
                <a:latin typeface="黑体" pitchFamily="49" charset="-122"/>
                <a:ea typeface="黑体" pitchFamily="49" charset="-122"/>
                <a:sym typeface="黑体" pitchFamily="49" charset="-122"/>
              </a:rPr>
              <a:t>日国务院发布</a:t>
            </a:r>
            <a:r>
              <a:rPr lang="en-US" altLang="zh-CN">
                <a:latin typeface="黑体" pitchFamily="49" charset="-122"/>
                <a:ea typeface="黑体" pitchFamily="49" charset="-122"/>
                <a:sym typeface="黑体" pitchFamily="49" charset="-122"/>
              </a:rPr>
              <a:t>《</a:t>
            </a:r>
            <a:r>
              <a:rPr lang="zh-CN" altLang="en-US">
                <a:latin typeface="黑体" pitchFamily="49" charset="-122"/>
                <a:ea typeface="黑体" pitchFamily="49" charset="-122"/>
                <a:sym typeface="黑体" pitchFamily="49" charset="-122"/>
              </a:rPr>
              <a:t>水污染防治行</a:t>
            </a:r>
            <a:r>
              <a:rPr lang="zh-CN" altLang="en-US" dirty="0">
                <a:latin typeface="黑体" pitchFamily="49" charset="-122"/>
                <a:ea typeface="黑体" pitchFamily="49" charset="-122"/>
                <a:sym typeface="黑体" pitchFamily="49" charset="-122"/>
              </a:rPr>
              <a:t>动计划</a:t>
            </a:r>
            <a:r>
              <a:rPr lang="en-US" altLang="zh-CN" dirty="0">
                <a:latin typeface="黑体" pitchFamily="49" charset="-122"/>
                <a:ea typeface="黑体" pitchFamily="49" charset="-122"/>
                <a:sym typeface="黑体" pitchFamily="49" charset="-122"/>
              </a:rPr>
              <a:t>》(</a:t>
            </a:r>
            <a:r>
              <a:rPr lang="zh-CN" altLang="en-US" dirty="0">
                <a:latin typeface="黑体" pitchFamily="49" charset="-122"/>
                <a:ea typeface="黑体" pitchFamily="49" charset="-122"/>
                <a:sym typeface="黑体" pitchFamily="49" charset="-122"/>
              </a:rPr>
              <a:t>“水十条”</a:t>
            </a:r>
            <a:r>
              <a:rPr lang="en-US" altLang="zh-CN" dirty="0">
                <a:latin typeface="黑体" pitchFamily="49" charset="-122"/>
                <a:ea typeface="黑体" pitchFamily="49" charset="-122"/>
                <a:sym typeface="黑体" pitchFamily="49" charset="-122"/>
              </a:rPr>
              <a:t>)</a:t>
            </a:r>
            <a:r>
              <a:rPr lang="zh-CN" altLang="en-US" dirty="0">
                <a:latin typeface="黑体" pitchFamily="49" charset="-122"/>
                <a:ea typeface="黑体" pitchFamily="49" charset="-122"/>
                <a:sym typeface="黑体" pitchFamily="49" charset="-122"/>
              </a:rPr>
              <a:t> ，以水环境质量改善为核心，预计可拉动</a:t>
            </a:r>
            <a:r>
              <a:rPr lang="en-US" altLang="zh-CN" dirty="0">
                <a:latin typeface="黑体" pitchFamily="49" charset="-122"/>
                <a:ea typeface="黑体" pitchFamily="49" charset="-122"/>
                <a:sym typeface="黑体" pitchFamily="49" charset="-122"/>
              </a:rPr>
              <a:t>1.9</a:t>
            </a:r>
            <a:r>
              <a:rPr lang="zh-CN" altLang="en-US" dirty="0">
                <a:latin typeface="黑体" pitchFamily="49" charset="-122"/>
                <a:ea typeface="黑体" pitchFamily="49" charset="-122"/>
                <a:sym typeface="黑体" pitchFamily="49" charset="-122"/>
              </a:rPr>
              <a:t>万亿的环保产业投资需求。</a:t>
            </a:r>
          </a:p>
        </p:txBody>
      </p:sp>
      <p:sp>
        <p:nvSpPr>
          <p:cNvPr id="12" name="矩形 11"/>
          <p:cNvSpPr/>
          <p:nvPr/>
        </p:nvSpPr>
        <p:spPr>
          <a:xfrm>
            <a:off x="381772" y="5672266"/>
            <a:ext cx="815066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altLang="zh-CN" dirty="0" smtClean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黑体" pitchFamily="49" charset="-122"/>
              </a:rPr>
              <a:t>“Action </a:t>
            </a:r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黑体" pitchFamily="49" charset="-122"/>
              </a:rPr>
              <a:t>Plan for Water Pollution </a:t>
            </a:r>
            <a:r>
              <a:rPr lang="en-US" altLang="zh-CN" dirty="0" smtClean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黑体" pitchFamily="49" charset="-122"/>
              </a:rPr>
              <a:t>Prevention” (Apr. 16</a:t>
            </a:r>
            <a:r>
              <a:rPr lang="en-US" altLang="zh-CN" baseline="30000" dirty="0" smtClean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黑体" pitchFamily="49" charset="-122"/>
              </a:rPr>
              <a:t>th</a:t>
            </a:r>
            <a:r>
              <a:rPr lang="en-US" altLang="zh-CN" dirty="0" smtClean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黑体" pitchFamily="49" charset="-122"/>
              </a:rPr>
              <a:t>, 2015) is </a:t>
            </a:r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黑体" pitchFamily="49" charset="-122"/>
              </a:rPr>
              <a:t>expected to stimulate 1.9 trillion RMB industry need of environmental </a:t>
            </a:r>
            <a:r>
              <a:rPr lang="en-US" altLang="zh-CN" dirty="0" smtClean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sym typeface="黑体" pitchFamily="49" charset="-122"/>
              </a:rPr>
              <a:t>protection </a:t>
            </a:r>
            <a:endParaRPr lang="zh-CN" altLang="en-US" dirty="0">
              <a:solidFill>
                <a:srgbClr val="00B050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  <a:sym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85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295" y="750871"/>
            <a:ext cx="8437109" cy="445882"/>
          </a:xfrm>
        </p:spPr>
        <p:txBody>
          <a:bodyPr/>
          <a:lstStyle/>
          <a:p>
            <a:pPr>
              <a:spcBef>
                <a:spcPts val="76"/>
              </a:spcBef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2010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年至</a:t>
            </a: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2014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年，</a:t>
            </a: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I-III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类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水体从</a:t>
            </a: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64.1%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提升至</a:t>
            </a: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71.2%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总体水质明显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好转</a:t>
            </a:r>
            <a:endParaRPr lang="en-US" altLang="zh-CN" sz="20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图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7105614"/>
              </p:ext>
            </p:extLst>
          </p:nvPr>
        </p:nvGraphicFramePr>
        <p:xfrm>
          <a:off x="300090" y="3441983"/>
          <a:ext cx="4625420" cy="2775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图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3967054"/>
              </p:ext>
            </p:extLst>
          </p:nvPr>
        </p:nvGraphicFramePr>
        <p:xfrm>
          <a:off x="3812756" y="3429000"/>
          <a:ext cx="5331244" cy="3198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42844" y="6090842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数据来源：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年和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年中国环境状况公报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79004" y="306896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七大流域和浙闽片河流、西北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诸河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、西南诸河水质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状况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Water quality of ten major rivers in China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83568" y="115888"/>
            <a:ext cx="6817390" cy="620712"/>
          </a:xfrm>
        </p:spPr>
        <p:txBody>
          <a:bodyPr/>
          <a:lstStyle/>
          <a:p>
            <a:pPr algn="l" eaLnBrk="1" hangingPunct="1"/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PPP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在中国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的推进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情况  </a:t>
            </a:r>
            <a:r>
              <a:rPr lang="en-US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PPP in China</a:t>
            </a:r>
            <a:endParaRPr lang="zh-CN" altLang="en-US" sz="2000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86280" y="612161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source: 2010 and 2014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China Environment Bulletin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5504" y="1084703"/>
            <a:ext cx="8481338" cy="65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76"/>
              </a:spcBef>
              <a:buNone/>
            </a:pPr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Water of </a:t>
            </a:r>
            <a:r>
              <a:rPr lang="en-US" altLang="zh-CN" dirty="0" smtClean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Grade One to Grade Three </a:t>
            </a:r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increased from 64.1% to 71.2% from 2010 to 2014</a:t>
            </a:r>
          </a:p>
          <a:p>
            <a:pPr marL="0" indent="0">
              <a:spcBef>
                <a:spcPts val="76"/>
              </a:spcBef>
              <a:buNone/>
            </a:pPr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River environment in China has improved markedly</a:t>
            </a:r>
          </a:p>
        </p:txBody>
      </p:sp>
      <p:sp>
        <p:nvSpPr>
          <p:cNvPr id="9" name="矩形 8"/>
          <p:cNvSpPr/>
          <p:nvPr/>
        </p:nvSpPr>
        <p:spPr>
          <a:xfrm>
            <a:off x="309530" y="1857364"/>
            <a:ext cx="86201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6"/>
              </a:spcBef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IV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类及以下水体仍占近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30%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，水环境治理仍面临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严峻挑战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zh-CN" altLang="en-US" sz="2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巨大市场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机遇</a:t>
            </a:r>
          </a:p>
        </p:txBody>
      </p:sp>
      <p:sp>
        <p:nvSpPr>
          <p:cNvPr id="11" name="矩形 10"/>
          <p:cNvSpPr/>
          <p:nvPr/>
        </p:nvSpPr>
        <p:spPr>
          <a:xfrm>
            <a:off x="310215" y="2214554"/>
            <a:ext cx="8619503" cy="65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76"/>
              </a:spcBef>
              <a:buNone/>
            </a:pPr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Water of </a:t>
            </a:r>
            <a:r>
              <a:rPr lang="en-US" altLang="zh-CN" dirty="0" smtClean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Grade Four </a:t>
            </a:r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and below were still account for nearly 30</a:t>
            </a:r>
            <a:r>
              <a:rPr lang="en-US" altLang="zh-CN" dirty="0" smtClean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%, Water </a:t>
            </a:r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environmental management is still facing severe challenges and huge market opportunity</a:t>
            </a:r>
          </a:p>
        </p:txBody>
      </p:sp>
    </p:spTree>
    <p:extLst>
      <p:ext uri="{BB962C8B-B14F-4D97-AF65-F5344CB8AC3E}">
        <p14:creationId xmlns:p14="http://schemas.microsoft.com/office/powerpoint/2010/main" val="10773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7938" y="2500313"/>
            <a:ext cx="2784475" cy="1571625"/>
          </a:xfrm>
          <a:prstGeom prst="rect">
            <a:avLst/>
          </a:prstGeom>
          <a:solidFill>
            <a:srgbClr val="8C000F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2" tIns="45661" rIns="91332" bIns="4566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507" name="标题 1"/>
          <p:cNvSpPr txBox="1">
            <a:spLocks/>
          </p:cNvSpPr>
          <p:nvPr/>
        </p:nvSpPr>
        <p:spPr bwMode="auto">
          <a:xfrm>
            <a:off x="7000875" y="2852738"/>
            <a:ext cx="235743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Arial Unicode MS"/>
              </a:rPr>
              <a:t>典型案例</a:t>
            </a:r>
            <a:endParaRPr lang="en-US" altLang="zh-CN" sz="2400" b="1" dirty="0" smtClean="0">
              <a:solidFill>
                <a:schemeClr val="bg1"/>
              </a:solidFill>
              <a:latin typeface="Times New Roman" pitchFamily="18" charset="0"/>
              <a:ea typeface="微软雅黑" pitchFamily="34" charset="-122"/>
              <a:cs typeface="Arial Unicode MS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Arial Unicode MS"/>
              </a:rPr>
              <a:t>Typical Cases</a:t>
            </a:r>
            <a:endParaRPr lang="zh-CN" altLang="en-US" sz="2400" b="1" dirty="0">
              <a:solidFill>
                <a:schemeClr val="bg1"/>
              </a:solidFill>
              <a:latin typeface="Times New Roman" pitchFamily="18" charset="0"/>
              <a:ea typeface="微软雅黑" pitchFamily="34" charset="-122"/>
              <a:cs typeface="Arial Unicode MS"/>
            </a:endParaRPr>
          </a:p>
        </p:txBody>
      </p:sp>
      <p:sp>
        <p:nvSpPr>
          <p:cNvPr id="21508" name="内容占位符 2"/>
          <p:cNvSpPr txBox="1">
            <a:spLocks/>
          </p:cNvSpPr>
          <p:nvPr/>
        </p:nvSpPr>
        <p:spPr bwMode="auto">
          <a:xfrm>
            <a:off x="6286500" y="2357438"/>
            <a:ext cx="8572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altLang="zh-CN" sz="11500" b="1" dirty="0" smtClean="0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2</a:t>
            </a:r>
            <a:endParaRPr lang="zh-CN" altLang="en-US" sz="11500" b="1" dirty="0">
              <a:solidFill>
                <a:schemeClr val="bg1"/>
              </a:solidFill>
              <a:latin typeface="Arial Unicode MS"/>
              <a:ea typeface="Arial Unicode MS"/>
              <a:cs typeface="Arial Unicode MS"/>
            </a:endParaRPr>
          </a:p>
        </p:txBody>
      </p:sp>
      <p:grpSp>
        <p:nvGrpSpPr>
          <p:cNvPr id="2" name="组合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24"/>
          </a:xfrm>
        </p:grpSpPr>
        <p:grpSp>
          <p:nvGrpSpPr>
            <p:cNvPr id="3" name="组合 10"/>
            <p:cNvGrpSpPr>
              <a:grpSpLocks/>
            </p:cNvGrpSpPr>
            <p:nvPr/>
          </p:nvGrpSpPr>
          <p:grpSpPr bwMode="auto">
            <a:xfrm>
              <a:off x="0" y="285752"/>
              <a:ext cx="9144000" cy="6572272"/>
              <a:chOff x="0" y="285728"/>
              <a:chExt cx="9144000" cy="6572272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0" y="6357936"/>
                <a:ext cx="9144000" cy="500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0" y="285727"/>
                <a:ext cx="9144000" cy="7858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pic>
          <p:nvPicPr>
            <p:cNvPr id="14" name="图片 13" descr="中信logo2.jpg"/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0" y="0"/>
              <a:ext cx="3429000" cy="6858000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-32" y="0"/>
            <a:ext cx="720000" cy="720000"/>
          </a:xfrm>
          <a:prstGeom prst="rect">
            <a:avLst/>
          </a:prstGeom>
          <a:solidFill>
            <a:srgbClr val="8C000F"/>
          </a:solidFill>
          <a:ln>
            <a:solidFill>
              <a:srgbClr val="8C000F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50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</a:t>
            </a:r>
            <a:endParaRPr lang="zh-CN" altLang="en-US" sz="50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719968" y="149046"/>
            <a:ext cx="7900988" cy="5826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南明河水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环境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综合治理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PPP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项目</a:t>
            </a:r>
            <a:r>
              <a:rPr lang="zh-CN" altLang="en-US" sz="2000" b="1" dirty="0" smtClean="0">
                <a:solidFill>
                  <a:srgbClr val="7F7F7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1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Nanming</a:t>
            </a:r>
            <a:r>
              <a:rPr lang="en-US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River PPP project</a:t>
            </a:r>
            <a:endParaRPr lang="zh-CN" altLang="en-US" sz="2000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1285852" y="4500570"/>
            <a:ext cx="7900988" cy="5826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</a:t>
            </a:r>
            <a:r>
              <a:rPr lang="en-US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Video of </a:t>
            </a:r>
            <a:r>
              <a:rPr lang="en-US" altLang="zh-CN" sz="2000" b="1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Nanming</a:t>
            </a:r>
            <a:r>
              <a:rPr lang="en-US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river PPP project, 5 minutes</a:t>
            </a:r>
            <a:endParaRPr lang="zh-CN" altLang="en-US" sz="2000" b="1" dirty="0">
              <a:solidFill>
                <a:srgbClr val="7F7F7F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9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85926"/>
            <a:ext cx="8698491" cy="256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77079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"/>
          <p:cNvSpPr txBox="1">
            <a:spLocks/>
          </p:cNvSpPr>
          <p:nvPr/>
        </p:nvSpPr>
        <p:spPr>
          <a:xfrm>
            <a:off x="457200" y="142875"/>
            <a:ext cx="9758402" cy="5826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  <a:cs typeface="+mj-cs"/>
              </a:rPr>
              <a:t>    南明河水环境综合治理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  <a:cs typeface="+mj-cs"/>
              </a:rPr>
              <a:t>PPP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  <a:cs typeface="+mj-cs"/>
              </a:rPr>
              <a:t>项目 </a:t>
            </a:r>
            <a:r>
              <a:rPr lang="en-US" altLang="zh-CN" sz="2000" b="1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Nanming</a:t>
            </a:r>
            <a:r>
              <a:rPr lang="en-US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river </a:t>
            </a:r>
            <a:r>
              <a:rPr lang="en-US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PPP project</a:t>
            </a:r>
            <a:endParaRPr lang="zh-CN" altLang="en-US" sz="2000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23559" name="组合 161"/>
          <p:cNvGrpSpPr>
            <a:grpSpLocks/>
          </p:cNvGrpSpPr>
          <p:nvPr/>
        </p:nvGrpSpPr>
        <p:grpSpPr bwMode="auto">
          <a:xfrm>
            <a:off x="5429256" y="3143248"/>
            <a:ext cx="3232260" cy="3144471"/>
            <a:chOff x="5143504" y="1357298"/>
            <a:chExt cx="4336252" cy="4147902"/>
          </a:xfrm>
        </p:grpSpPr>
        <p:grpSp>
          <p:nvGrpSpPr>
            <p:cNvPr id="23572" name="组合 9"/>
            <p:cNvGrpSpPr>
              <a:grpSpLocks noChangeAspect="1"/>
            </p:cNvGrpSpPr>
            <p:nvPr/>
          </p:nvGrpSpPr>
          <p:grpSpPr bwMode="auto">
            <a:xfrm>
              <a:off x="5143504" y="1357298"/>
              <a:ext cx="3929090" cy="4073046"/>
              <a:chOff x="447672" y="1667097"/>
              <a:chExt cx="4933956" cy="5114726"/>
            </a:xfrm>
          </p:grpSpPr>
          <p:sp>
            <p:nvSpPr>
              <p:cNvPr id="23585" name="TextBox 77"/>
              <p:cNvSpPr txBox="1">
                <a:spLocks noChangeArrowheads="1"/>
              </p:cNvSpPr>
              <p:nvPr/>
            </p:nvSpPr>
            <p:spPr bwMode="auto">
              <a:xfrm>
                <a:off x="3643085" y="5463799"/>
                <a:ext cx="1357324" cy="7030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1200" b="1" dirty="0">
                    <a:solidFill>
                      <a:srgbClr val="C00000"/>
                    </a:solidFill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治理前</a:t>
                </a:r>
                <a:r>
                  <a:rPr lang="en-US" altLang="zh-CN" sz="1200" b="1" dirty="0">
                    <a:solidFill>
                      <a:srgbClr val="C00000"/>
                    </a:solidFill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2012.06</a:t>
                </a:r>
                <a:endParaRPr lang="zh-CN" altLang="en-US" sz="12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grpSp>
            <p:nvGrpSpPr>
              <p:cNvPr id="23586" name="组合 361"/>
              <p:cNvGrpSpPr>
                <a:grpSpLocks/>
              </p:cNvGrpSpPr>
              <p:nvPr/>
            </p:nvGrpSpPr>
            <p:grpSpPr bwMode="auto">
              <a:xfrm>
                <a:off x="447672" y="1667097"/>
                <a:ext cx="4933956" cy="5114726"/>
                <a:chOff x="447672" y="1667097"/>
                <a:chExt cx="4933956" cy="5114726"/>
              </a:xfrm>
            </p:grpSpPr>
            <p:sp>
              <p:nvSpPr>
                <p:cNvPr id="80" name="任意多边形 79"/>
                <p:cNvSpPr/>
                <p:nvPr/>
              </p:nvSpPr>
              <p:spPr>
                <a:xfrm>
                  <a:off x="447672" y="1667097"/>
                  <a:ext cx="4933956" cy="5115149"/>
                </a:xfrm>
                <a:custGeom>
                  <a:avLst/>
                  <a:gdLst>
                    <a:gd name="connsiteX0" fmla="*/ 514350 w 4419600"/>
                    <a:gd name="connsiteY0" fmla="*/ 4581525 h 4581525"/>
                    <a:gd name="connsiteX1" fmla="*/ 466725 w 4419600"/>
                    <a:gd name="connsiteY1" fmla="*/ 4533900 h 4581525"/>
                    <a:gd name="connsiteX2" fmla="*/ 419100 w 4419600"/>
                    <a:gd name="connsiteY2" fmla="*/ 4467225 h 4581525"/>
                    <a:gd name="connsiteX3" fmla="*/ 400050 w 4419600"/>
                    <a:gd name="connsiteY3" fmla="*/ 4457700 h 4581525"/>
                    <a:gd name="connsiteX4" fmla="*/ 361950 w 4419600"/>
                    <a:gd name="connsiteY4" fmla="*/ 4457700 h 4581525"/>
                    <a:gd name="connsiteX5" fmla="*/ 323850 w 4419600"/>
                    <a:gd name="connsiteY5" fmla="*/ 4457700 h 4581525"/>
                    <a:gd name="connsiteX6" fmla="*/ 295275 w 4419600"/>
                    <a:gd name="connsiteY6" fmla="*/ 4457700 h 4581525"/>
                    <a:gd name="connsiteX7" fmla="*/ 276225 w 4419600"/>
                    <a:gd name="connsiteY7" fmla="*/ 4429125 h 4581525"/>
                    <a:gd name="connsiteX8" fmla="*/ 209550 w 4419600"/>
                    <a:gd name="connsiteY8" fmla="*/ 4381500 h 4581525"/>
                    <a:gd name="connsiteX9" fmla="*/ 209550 w 4419600"/>
                    <a:gd name="connsiteY9" fmla="*/ 4352925 h 4581525"/>
                    <a:gd name="connsiteX10" fmla="*/ 238125 w 4419600"/>
                    <a:gd name="connsiteY10" fmla="*/ 4314825 h 4581525"/>
                    <a:gd name="connsiteX11" fmla="*/ 228600 w 4419600"/>
                    <a:gd name="connsiteY11" fmla="*/ 4286250 h 4581525"/>
                    <a:gd name="connsiteX12" fmla="*/ 219075 w 4419600"/>
                    <a:gd name="connsiteY12" fmla="*/ 4248150 h 4581525"/>
                    <a:gd name="connsiteX13" fmla="*/ 219075 w 4419600"/>
                    <a:gd name="connsiteY13" fmla="*/ 4219575 h 4581525"/>
                    <a:gd name="connsiteX14" fmla="*/ 219075 w 4419600"/>
                    <a:gd name="connsiteY14" fmla="*/ 4181475 h 4581525"/>
                    <a:gd name="connsiteX15" fmla="*/ 257175 w 4419600"/>
                    <a:gd name="connsiteY15" fmla="*/ 4181475 h 4581525"/>
                    <a:gd name="connsiteX16" fmla="*/ 295275 w 4419600"/>
                    <a:gd name="connsiteY16" fmla="*/ 4171950 h 4581525"/>
                    <a:gd name="connsiteX17" fmla="*/ 295275 w 4419600"/>
                    <a:gd name="connsiteY17" fmla="*/ 4143375 h 4581525"/>
                    <a:gd name="connsiteX18" fmla="*/ 295275 w 4419600"/>
                    <a:gd name="connsiteY18" fmla="*/ 4114800 h 4581525"/>
                    <a:gd name="connsiteX19" fmla="*/ 304800 w 4419600"/>
                    <a:gd name="connsiteY19" fmla="*/ 4057650 h 4581525"/>
                    <a:gd name="connsiteX20" fmla="*/ 295275 w 4419600"/>
                    <a:gd name="connsiteY20" fmla="*/ 4048125 h 4581525"/>
                    <a:gd name="connsiteX21" fmla="*/ 276225 w 4419600"/>
                    <a:gd name="connsiteY21" fmla="*/ 4019550 h 4581525"/>
                    <a:gd name="connsiteX22" fmla="*/ 200025 w 4419600"/>
                    <a:gd name="connsiteY22" fmla="*/ 3981450 h 4581525"/>
                    <a:gd name="connsiteX23" fmla="*/ 152400 w 4419600"/>
                    <a:gd name="connsiteY23" fmla="*/ 3924300 h 4581525"/>
                    <a:gd name="connsiteX24" fmla="*/ 152400 w 4419600"/>
                    <a:gd name="connsiteY24" fmla="*/ 3895725 h 4581525"/>
                    <a:gd name="connsiteX25" fmla="*/ 171450 w 4419600"/>
                    <a:gd name="connsiteY25" fmla="*/ 3857625 h 4581525"/>
                    <a:gd name="connsiteX26" fmla="*/ 190500 w 4419600"/>
                    <a:gd name="connsiteY26" fmla="*/ 3838575 h 4581525"/>
                    <a:gd name="connsiteX27" fmla="*/ 171450 w 4419600"/>
                    <a:gd name="connsiteY27" fmla="*/ 3810000 h 4581525"/>
                    <a:gd name="connsiteX28" fmla="*/ 171450 w 4419600"/>
                    <a:gd name="connsiteY28" fmla="*/ 3771900 h 4581525"/>
                    <a:gd name="connsiteX29" fmla="*/ 171450 w 4419600"/>
                    <a:gd name="connsiteY29" fmla="*/ 3771900 h 4581525"/>
                    <a:gd name="connsiteX30" fmla="*/ 190500 w 4419600"/>
                    <a:gd name="connsiteY30" fmla="*/ 3705225 h 4581525"/>
                    <a:gd name="connsiteX31" fmla="*/ 209550 w 4419600"/>
                    <a:gd name="connsiteY31" fmla="*/ 3686175 h 4581525"/>
                    <a:gd name="connsiteX32" fmla="*/ 276225 w 4419600"/>
                    <a:gd name="connsiteY32" fmla="*/ 3676650 h 4581525"/>
                    <a:gd name="connsiteX33" fmla="*/ 266700 w 4419600"/>
                    <a:gd name="connsiteY33" fmla="*/ 3648075 h 4581525"/>
                    <a:gd name="connsiteX34" fmla="*/ 247650 w 4419600"/>
                    <a:gd name="connsiteY34" fmla="*/ 3609975 h 4581525"/>
                    <a:gd name="connsiteX35" fmla="*/ 228600 w 4419600"/>
                    <a:gd name="connsiteY35" fmla="*/ 3552825 h 4581525"/>
                    <a:gd name="connsiteX36" fmla="*/ 161925 w 4419600"/>
                    <a:gd name="connsiteY36" fmla="*/ 3562350 h 4581525"/>
                    <a:gd name="connsiteX37" fmla="*/ 114300 w 4419600"/>
                    <a:gd name="connsiteY37" fmla="*/ 3524250 h 4581525"/>
                    <a:gd name="connsiteX38" fmla="*/ 76200 w 4419600"/>
                    <a:gd name="connsiteY38" fmla="*/ 3495675 h 4581525"/>
                    <a:gd name="connsiteX39" fmla="*/ 114300 w 4419600"/>
                    <a:gd name="connsiteY39" fmla="*/ 3476625 h 4581525"/>
                    <a:gd name="connsiteX40" fmla="*/ 123825 w 4419600"/>
                    <a:gd name="connsiteY40" fmla="*/ 3400425 h 4581525"/>
                    <a:gd name="connsiteX41" fmla="*/ 133350 w 4419600"/>
                    <a:gd name="connsiteY41" fmla="*/ 3381375 h 4581525"/>
                    <a:gd name="connsiteX42" fmla="*/ 142875 w 4419600"/>
                    <a:gd name="connsiteY42" fmla="*/ 3381375 h 4581525"/>
                    <a:gd name="connsiteX43" fmla="*/ 190500 w 4419600"/>
                    <a:gd name="connsiteY43" fmla="*/ 3390900 h 4581525"/>
                    <a:gd name="connsiteX44" fmla="*/ 209550 w 4419600"/>
                    <a:gd name="connsiteY44" fmla="*/ 3400425 h 4581525"/>
                    <a:gd name="connsiteX45" fmla="*/ 219075 w 4419600"/>
                    <a:gd name="connsiteY45" fmla="*/ 3324225 h 4581525"/>
                    <a:gd name="connsiteX46" fmla="*/ 190500 w 4419600"/>
                    <a:gd name="connsiteY46" fmla="*/ 3295650 h 4581525"/>
                    <a:gd name="connsiteX47" fmla="*/ 247650 w 4419600"/>
                    <a:gd name="connsiteY47" fmla="*/ 3295650 h 4581525"/>
                    <a:gd name="connsiteX48" fmla="*/ 238125 w 4419600"/>
                    <a:gd name="connsiteY48" fmla="*/ 3276600 h 4581525"/>
                    <a:gd name="connsiteX49" fmla="*/ 238125 w 4419600"/>
                    <a:gd name="connsiteY49" fmla="*/ 3238500 h 4581525"/>
                    <a:gd name="connsiteX50" fmla="*/ 171450 w 4419600"/>
                    <a:gd name="connsiteY50" fmla="*/ 3190875 h 4581525"/>
                    <a:gd name="connsiteX51" fmla="*/ 171450 w 4419600"/>
                    <a:gd name="connsiteY51" fmla="*/ 3152775 h 4581525"/>
                    <a:gd name="connsiteX52" fmla="*/ 171450 w 4419600"/>
                    <a:gd name="connsiteY52" fmla="*/ 3114675 h 4581525"/>
                    <a:gd name="connsiteX53" fmla="*/ 171450 w 4419600"/>
                    <a:gd name="connsiteY53" fmla="*/ 3086100 h 4581525"/>
                    <a:gd name="connsiteX54" fmla="*/ 228600 w 4419600"/>
                    <a:gd name="connsiteY54" fmla="*/ 3067050 h 4581525"/>
                    <a:gd name="connsiteX55" fmla="*/ 285750 w 4419600"/>
                    <a:gd name="connsiteY55" fmla="*/ 3038475 h 4581525"/>
                    <a:gd name="connsiteX56" fmla="*/ 295275 w 4419600"/>
                    <a:gd name="connsiteY56" fmla="*/ 3028950 h 4581525"/>
                    <a:gd name="connsiteX57" fmla="*/ 295275 w 4419600"/>
                    <a:gd name="connsiteY57" fmla="*/ 3048000 h 4581525"/>
                    <a:gd name="connsiteX58" fmla="*/ 314325 w 4419600"/>
                    <a:gd name="connsiteY58" fmla="*/ 3057525 h 4581525"/>
                    <a:gd name="connsiteX59" fmla="*/ 314325 w 4419600"/>
                    <a:gd name="connsiteY59" fmla="*/ 3067050 h 4581525"/>
                    <a:gd name="connsiteX60" fmla="*/ 333375 w 4419600"/>
                    <a:gd name="connsiteY60" fmla="*/ 3048000 h 4581525"/>
                    <a:gd name="connsiteX61" fmla="*/ 381000 w 4419600"/>
                    <a:gd name="connsiteY61" fmla="*/ 3009900 h 4581525"/>
                    <a:gd name="connsiteX62" fmla="*/ 381000 w 4419600"/>
                    <a:gd name="connsiteY62" fmla="*/ 3009900 h 4581525"/>
                    <a:gd name="connsiteX63" fmla="*/ 400050 w 4419600"/>
                    <a:gd name="connsiteY63" fmla="*/ 2962275 h 4581525"/>
                    <a:gd name="connsiteX64" fmla="*/ 428625 w 4419600"/>
                    <a:gd name="connsiteY64" fmla="*/ 2943225 h 4581525"/>
                    <a:gd name="connsiteX65" fmla="*/ 495300 w 4419600"/>
                    <a:gd name="connsiteY65" fmla="*/ 2933700 h 4581525"/>
                    <a:gd name="connsiteX66" fmla="*/ 533400 w 4419600"/>
                    <a:gd name="connsiteY66" fmla="*/ 2886075 h 4581525"/>
                    <a:gd name="connsiteX67" fmla="*/ 571500 w 4419600"/>
                    <a:gd name="connsiteY67" fmla="*/ 2781300 h 4581525"/>
                    <a:gd name="connsiteX68" fmla="*/ 581025 w 4419600"/>
                    <a:gd name="connsiteY68" fmla="*/ 2752725 h 4581525"/>
                    <a:gd name="connsiteX69" fmla="*/ 581025 w 4419600"/>
                    <a:gd name="connsiteY69" fmla="*/ 2714625 h 4581525"/>
                    <a:gd name="connsiteX70" fmla="*/ 542925 w 4419600"/>
                    <a:gd name="connsiteY70" fmla="*/ 2686050 h 4581525"/>
                    <a:gd name="connsiteX71" fmla="*/ 504825 w 4419600"/>
                    <a:gd name="connsiteY71" fmla="*/ 2647950 h 4581525"/>
                    <a:gd name="connsiteX72" fmla="*/ 466725 w 4419600"/>
                    <a:gd name="connsiteY72" fmla="*/ 2657475 h 4581525"/>
                    <a:gd name="connsiteX73" fmla="*/ 466725 w 4419600"/>
                    <a:gd name="connsiteY73" fmla="*/ 2657475 h 4581525"/>
                    <a:gd name="connsiteX74" fmla="*/ 447675 w 4419600"/>
                    <a:gd name="connsiteY74" fmla="*/ 2609850 h 4581525"/>
                    <a:gd name="connsiteX75" fmla="*/ 409575 w 4419600"/>
                    <a:gd name="connsiteY75" fmla="*/ 2562225 h 4581525"/>
                    <a:gd name="connsiteX76" fmla="*/ 400050 w 4419600"/>
                    <a:gd name="connsiteY76" fmla="*/ 2514600 h 4581525"/>
                    <a:gd name="connsiteX77" fmla="*/ 438150 w 4419600"/>
                    <a:gd name="connsiteY77" fmla="*/ 2495550 h 4581525"/>
                    <a:gd name="connsiteX78" fmla="*/ 447675 w 4419600"/>
                    <a:gd name="connsiteY78" fmla="*/ 2476500 h 4581525"/>
                    <a:gd name="connsiteX79" fmla="*/ 457200 w 4419600"/>
                    <a:gd name="connsiteY79" fmla="*/ 2447925 h 4581525"/>
                    <a:gd name="connsiteX80" fmla="*/ 400050 w 4419600"/>
                    <a:gd name="connsiteY80" fmla="*/ 2419350 h 4581525"/>
                    <a:gd name="connsiteX81" fmla="*/ 381000 w 4419600"/>
                    <a:gd name="connsiteY81" fmla="*/ 2409825 h 4581525"/>
                    <a:gd name="connsiteX82" fmla="*/ 371475 w 4419600"/>
                    <a:gd name="connsiteY82" fmla="*/ 2381250 h 4581525"/>
                    <a:gd name="connsiteX83" fmla="*/ 352425 w 4419600"/>
                    <a:gd name="connsiteY83" fmla="*/ 2362200 h 4581525"/>
                    <a:gd name="connsiteX84" fmla="*/ 352425 w 4419600"/>
                    <a:gd name="connsiteY84" fmla="*/ 2295525 h 4581525"/>
                    <a:gd name="connsiteX85" fmla="*/ 342900 w 4419600"/>
                    <a:gd name="connsiteY85" fmla="*/ 2276475 h 4581525"/>
                    <a:gd name="connsiteX86" fmla="*/ 295275 w 4419600"/>
                    <a:gd name="connsiteY86" fmla="*/ 2266950 h 4581525"/>
                    <a:gd name="connsiteX87" fmla="*/ 276225 w 4419600"/>
                    <a:gd name="connsiteY87" fmla="*/ 2247900 h 4581525"/>
                    <a:gd name="connsiteX88" fmla="*/ 276225 w 4419600"/>
                    <a:gd name="connsiteY88" fmla="*/ 2219325 h 4581525"/>
                    <a:gd name="connsiteX89" fmla="*/ 276225 w 4419600"/>
                    <a:gd name="connsiteY89" fmla="*/ 2190750 h 4581525"/>
                    <a:gd name="connsiteX90" fmla="*/ 266700 w 4419600"/>
                    <a:gd name="connsiteY90" fmla="*/ 2162175 h 4581525"/>
                    <a:gd name="connsiteX91" fmla="*/ 238125 w 4419600"/>
                    <a:gd name="connsiteY91" fmla="*/ 2162175 h 4581525"/>
                    <a:gd name="connsiteX92" fmla="*/ 219075 w 4419600"/>
                    <a:gd name="connsiteY92" fmla="*/ 2152650 h 4581525"/>
                    <a:gd name="connsiteX93" fmla="*/ 219075 w 4419600"/>
                    <a:gd name="connsiteY93" fmla="*/ 2114550 h 4581525"/>
                    <a:gd name="connsiteX94" fmla="*/ 180975 w 4419600"/>
                    <a:gd name="connsiteY94" fmla="*/ 2085975 h 4581525"/>
                    <a:gd name="connsiteX95" fmla="*/ 190500 w 4419600"/>
                    <a:gd name="connsiteY95" fmla="*/ 2019300 h 4581525"/>
                    <a:gd name="connsiteX96" fmla="*/ 190500 w 4419600"/>
                    <a:gd name="connsiteY96" fmla="*/ 2000250 h 4581525"/>
                    <a:gd name="connsiteX97" fmla="*/ 133350 w 4419600"/>
                    <a:gd name="connsiteY97" fmla="*/ 1981200 h 4581525"/>
                    <a:gd name="connsiteX98" fmla="*/ 123825 w 4419600"/>
                    <a:gd name="connsiteY98" fmla="*/ 1962150 h 4581525"/>
                    <a:gd name="connsiteX99" fmla="*/ 104775 w 4419600"/>
                    <a:gd name="connsiteY99" fmla="*/ 1943100 h 4581525"/>
                    <a:gd name="connsiteX100" fmla="*/ 85725 w 4419600"/>
                    <a:gd name="connsiteY100" fmla="*/ 1962150 h 4581525"/>
                    <a:gd name="connsiteX101" fmla="*/ 47625 w 4419600"/>
                    <a:gd name="connsiteY101" fmla="*/ 1933575 h 4581525"/>
                    <a:gd name="connsiteX102" fmla="*/ 19050 w 4419600"/>
                    <a:gd name="connsiteY102" fmla="*/ 1876425 h 4581525"/>
                    <a:gd name="connsiteX103" fmla="*/ 0 w 4419600"/>
                    <a:gd name="connsiteY103" fmla="*/ 1857375 h 4581525"/>
                    <a:gd name="connsiteX104" fmla="*/ 85725 w 4419600"/>
                    <a:gd name="connsiteY104" fmla="*/ 1809750 h 4581525"/>
                    <a:gd name="connsiteX105" fmla="*/ 114300 w 4419600"/>
                    <a:gd name="connsiteY105" fmla="*/ 1809750 h 4581525"/>
                    <a:gd name="connsiteX106" fmla="*/ 123825 w 4419600"/>
                    <a:gd name="connsiteY106" fmla="*/ 1724025 h 4581525"/>
                    <a:gd name="connsiteX107" fmla="*/ 152400 w 4419600"/>
                    <a:gd name="connsiteY107" fmla="*/ 1685925 h 4581525"/>
                    <a:gd name="connsiteX108" fmla="*/ 190500 w 4419600"/>
                    <a:gd name="connsiteY108" fmla="*/ 1647825 h 4581525"/>
                    <a:gd name="connsiteX109" fmla="*/ 295275 w 4419600"/>
                    <a:gd name="connsiteY109" fmla="*/ 1628775 h 4581525"/>
                    <a:gd name="connsiteX110" fmla="*/ 381000 w 4419600"/>
                    <a:gd name="connsiteY110" fmla="*/ 1562100 h 4581525"/>
                    <a:gd name="connsiteX111" fmla="*/ 409575 w 4419600"/>
                    <a:gd name="connsiteY111" fmla="*/ 1552575 h 4581525"/>
                    <a:gd name="connsiteX112" fmla="*/ 419100 w 4419600"/>
                    <a:gd name="connsiteY112" fmla="*/ 1504950 h 4581525"/>
                    <a:gd name="connsiteX113" fmla="*/ 419100 w 4419600"/>
                    <a:gd name="connsiteY113" fmla="*/ 1438275 h 4581525"/>
                    <a:gd name="connsiteX114" fmla="*/ 428625 w 4419600"/>
                    <a:gd name="connsiteY114" fmla="*/ 1400175 h 4581525"/>
                    <a:gd name="connsiteX115" fmla="*/ 447675 w 4419600"/>
                    <a:gd name="connsiteY115" fmla="*/ 1381125 h 4581525"/>
                    <a:gd name="connsiteX116" fmla="*/ 485775 w 4419600"/>
                    <a:gd name="connsiteY116" fmla="*/ 1352550 h 4581525"/>
                    <a:gd name="connsiteX117" fmla="*/ 523875 w 4419600"/>
                    <a:gd name="connsiteY117" fmla="*/ 1333500 h 4581525"/>
                    <a:gd name="connsiteX118" fmla="*/ 581025 w 4419600"/>
                    <a:gd name="connsiteY118" fmla="*/ 1343025 h 4581525"/>
                    <a:gd name="connsiteX119" fmla="*/ 638175 w 4419600"/>
                    <a:gd name="connsiteY119" fmla="*/ 1352550 h 4581525"/>
                    <a:gd name="connsiteX120" fmla="*/ 666750 w 4419600"/>
                    <a:gd name="connsiteY120" fmla="*/ 1343025 h 4581525"/>
                    <a:gd name="connsiteX121" fmla="*/ 704850 w 4419600"/>
                    <a:gd name="connsiteY121" fmla="*/ 1323975 h 4581525"/>
                    <a:gd name="connsiteX122" fmla="*/ 781050 w 4419600"/>
                    <a:gd name="connsiteY122" fmla="*/ 1304925 h 4581525"/>
                    <a:gd name="connsiteX123" fmla="*/ 838200 w 4419600"/>
                    <a:gd name="connsiteY123" fmla="*/ 1285875 h 4581525"/>
                    <a:gd name="connsiteX124" fmla="*/ 838200 w 4419600"/>
                    <a:gd name="connsiteY124" fmla="*/ 1247775 h 4581525"/>
                    <a:gd name="connsiteX125" fmla="*/ 847725 w 4419600"/>
                    <a:gd name="connsiteY125" fmla="*/ 1190625 h 4581525"/>
                    <a:gd name="connsiteX126" fmla="*/ 904875 w 4419600"/>
                    <a:gd name="connsiteY126" fmla="*/ 1076325 h 4581525"/>
                    <a:gd name="connsiteX127" fmla="*/ 895350 w 4419600"/>
                    <a:gd name="connsiteY127" fmla="*/ 971550 h 4581525"/>
                    <a:gd name="connsiteX128" fmla="*/ 895350 w 4419600"/>
                    <a:gd name="connsiteY128" fmla="*/ 876300 h 4581525"/>
                    <a:gd name="connsiteX129" fmla="*/ 923925 w 4419600"/>
                    <a:gd name="connsiteY129" fmla="*/ 790575 h 4581525"/>
                    <a:gd name="connsiteX130" fmla="*/ 1009650 w 4419600"/>
                    <a:gd name="connsiteY130" fmla="*/ 742950 h 4581525"/>
                    <a:gd name="connsiteX131" fmla="*/ 1066800 w 4419600"/>
                    <a:gd name="connsiteY131" fmla="*/ 685800 h 4581525"/>
                    <a:gd name="connsiteX132" fmla="*/ 1028700 w 4419600"/>
                    <a:gd name="connsiteY132" fmla="*/ 666750 h 4581525"/>
                    <a:gd name="connsiteX133" fmla="*/ 990600 w 4419600"/>
                    <a:gd name="connsiteY133" fmla="*/ 647700 h 4581525"/>
                    <a:gd name="connsiteX134" fmla="*/ 1000125 w 4419600"/>
                    <a:gd name="connsiteY134" fmla="*/ 609600 h 4581525"/>
                    <a:gd name="connsiteX135" fmla="*/ 962025 w 4419600"/>
                    <a:gd name="connsiteY135" fmla="*/ 581025 h 4581525"/>
                    <a:gd name="connsiteX136" fmla="*/ 904875 w 4419600"/>
                    <a:gd name="connsiteY136" fmla="*/ 581025 h 4581525"/>
                    <a:gd name="connsiteX137" fmla="*/ 904875 w 4419600"/>
                    <a:gd name="connsiteY137" fmla="*/ 581025 h 4581525"/>
                    <a:gd name="connsiteX138" fmla="*/ 876300 w 4419600"/>
                    <a:gd name="connsiteY138" fmla="*/ 514350 h 4581525"/>
                    <a:gd name="connsiteX139" fmla="*/ 904875 w 4419600"/>
                    <a:gd name="connsiteY139" fmla="*/ 514350 h 4581525"/>
                    <a:gd name="connsiteX140" fmla="*/ 942975 w 4419600"/>
                    <a:gd name="connsiteY140" fmla="*/ 523875 h 4581525"/>
                    <a:gd name="connsiteX141" fmla="*/ 990600 w 4419600"/>
                    <a:gd name="connsiteY141" fmla="*/ 523875 h 4581525"/>
                    <a:gd name="connsiteX142" fmla="*/ 1019175 w 4419600"/>
                    <a:gd name="connsiteY142" fmla="*/ 495300 h 4581525"/>
                    <a:gd name="connsiteX143" fmla="*/ 1047750 w 4419600"/>
                    <a:gd name="connsiteY143" fmla="*/ 533400 h 4581525"/>
                    <a:gd name="connsiteX144" fmla="*/ 1095375 w 4419600"/>
                    <a:gd name="connsiteY144" fmla="*/ 514350 h 4581525"/>
                    <a:gd name="connsiteX145" fmla="*/ 1133475 w 4419600"/>
                    <a:gd name="connsiteY145" fmla="*/ 476250 h 4581525"/>
                    <a:gd name="connsiteX146" fmla="*/ 1114425 w 4419600"/>
                    <a:gd name="connsiteY146" fmla="*/ 457200 h 4581525"/>
                    <a:gd name="connsiteX147" fmla="*/ 1104900 w 4419600"/>
                    <a:gd name="connsiteY147" fmla="*/ 438150 h 4581525"/>
                    <a:gd name="connsiteX148" fmla="*/ 1133475 w 4419600"/>
                    <a:gd name="connsiteY148" fmla="*/ 419100 h 4581525"/>
                    <a:gd name="connsiteX149" fmla="*/ 1171575 w 4419600"/>
                    <a:gd name="connsiteY149" fmla="*/ 428625 h 4581525"/>
                    <a:gd name="connsiteX150" fmla="*/ 1238250 w 4419600"/>
                    <a:gd name="connsiteY150" fmla="*/ 400050 h 4581525"/>
                    <a:gd name="connsiteX151" fmla="*/ 1323975 w 4419600"/>
                    <a:gd name="connsiteY151" fmla="*/ 371475 h 4581525"/>
                    <a:gd name="connsiteX152" fmla="*/ 1343025 w 4419600"/>
                    <a:gd name="connsiteY152" fmla="*/ 314325 h 4581525"/>
                    <a:gd name="connsiteX153" fmla="*/ 1343025 w 4419600"/>
                    <a:gd name="connsiteY153" fmla="*/ 276225 h 4581525"/>
                    <a:gd name="connsiteX154" fmla="*/ 1409700 w 4419600"/>
                    <a:gd name="connsiteY154" fmla="*/ 276225 h 4581525"/>
                    <a:gd name="connsiteX155" fmla="*/ 1428750 w 4419600"/>
                    <a:gd name="connsiteY155" fmla="*/ 228600 h 4581525"/>
                    <a:gd name="connsiteX156" fmla="*/ 1504950 w 4419600"/>
                    <a:gd name="connsiteY156" fmla="*/ 180975 h 4581525"/>
                    <a:gd name="connsiteX157" fmla="*/ 1543050 w 4419600"/>
                    <a:gd name="connsiteY157" fmla="*/ 180975 h 4581525"/>
                    <a:gd name="connsiteX158" fmla="*/ 1600200 w 4419600"/>
                    <a:gd name="connsiteY158" fmla="*/ 161925 h 4581525"/>
                    <a:gd name="connsiteX159" fmla="*/ 1628775 w 4419600"/>
                    <a:gd name="connsiteY159" fmla="*/ 180975 h 4581525"/>
                    <a:gd name="connsiteX160" fmla="*/ 1685925 w 4419600"/>
                    <a:gd name="connsiteY160" fmla="*/ 190500 h 4581525"/>
                    <a:gd name="connsiteX161" fmla="*/ 1666875 w 4419600"/>
                    <a:gd name="connsiteY161" fmla="*/ 219075 h 4581525"/>
                    <a:gd name="connsiteX162" fmla="*/ 1647825 w 4419600"/>
                    <a:gd name="connsiteY162" fmla="*/ 257175 h 4581525"/>
                    <a:gd name="connsiteX163" fmla="*/ 1647825 w 4419600"/>
                    <a:gd name="connsiteY163" fmla="*/ 266700 h 4581525"/>
                    <a:gd name="connsiteX164" fmla="*/ 1666875 w 4419600"/>
                    <a:gd name="connsiteY164" fmla="*/ 285750 h 4581525"/>
                    <a:gd name="connsiteX165" fmla="*/ 1647825 w 4419600"/>
                    <a:gd name="connsiteY165" fmla="*/ 295275 h 4581525"/>
                    <a:gd name="connsiteX166" fmla="*/ 1657350 w 4419600"/>
                    <a:gd name="connsiteY166" fmla="*/ 314325 h 4581525"/>
                    <a:gd name="connsiteX167" fmla="*/ 1666875 w 4419600"/>
                    <a:gd name="connsiteY167" fmla="*/ 352425 h 4581525"/>
                    <a:gd name="connsiteX168" fmla="*/ 1638300 w 4419600"/>
                    <a:gd name="connsiteY168" fmla="*/ 352425 h 4581525"/>
                    <a:gd name="connsiteX169" fmla="*/ 1628775 w 4419600"/>
                    <a:gd name="connsiteY169" fmla="*/ 381000 h 4581525"/>
                    <a:gd name="connsiteX170" fmla="*/ 1628775 w 4419600"/>
                    <a:gd name="connsiteY170" fmla="*/ 419100 h 4581525"/>
                    <a:gd name="connsiteX171" fmla="*/ 1600200 w 4419600"/>
                    <a:gd name="connsiteY171" fmla="*/ 466725 h 4581525"/>
                    <a:gd name="connsiteX172" fmla="*/ 1600200 w 4419600"/>
                    <a:gd name="connsiteY172" fmla="*/ 485775 h 4581525"/>
                    <a:gd name="connsiteX173" fmla="*/ 1600200 w 4419600"/>
                    <a:gd name="connsiteY173" fmla="*/ 504825 h 4581525"/>
                    <a:gd name="connsiteX174" fmla="*/ 1647825 w 4419600"/>
                    <a:gd name="connsiteY174" fmla="*/ 504825 h 4581525"/>
                    <a:gd name="connsiteX175" fmla="*/ 1685925 w 4419600"/>
                    <a:gd name="connsiteY175" fmla="*/ 476250 h 4581525"/>
                    <a:gd name="connsiteX176" fmla="*/ 1714500 w 4419600"/>
                    <a:gd name="connsiteY176" fmla="*/ 485775 h 4581525"/>
                    <a:gd name="connsiteX177" fmla="*/ 1724025 w 4419600"/>
                    <a:gd name="connsiteY177" fmla="*/ 485775 h 4581525"/>
                    <a:gd name="connsiteX178" fmla="*/ 1752600 w 4419600"/>
                    <a:gd name="connsiteY178" fmla="*/ 514350 h 4581525"/>
                    <a:gd name="connsiteX179" fmla="*/ 1781175 w 4419600"/>
                    <a:gd name="connsiteY179" fmla="*/ 571500 h 4581525"/>
                    <a:gd name="connsiteX180" fmla="*/ 1800225 w 4419600"/>
                    <a:gd name="connsiteY180" fmla="*/ 609600 h 4581525"/>
                    <a:gd name="connsiteX181" fmla="*/ 1828800 w 4419600"/>
                    <a:gd name="connsiteY181" fmla="*/ 638175 h 4581525"/>
                    <a:gd name="connsiteX182" fmla="*/ 1895475 w 4419600"/>
                    <a:gd name="connsiteY182" fmla="*/ 609600 h 4581525"/>
                    <a:gd name="connsiteX183" fmla="*/ 1943100 w 4419600"/>
                    <a:gd name="connsiteY183" fmla="*/ 581025 h 4581525"/>
                    <a:gd name="connsiteX184" fmla="*/ 1981200 w 4419600"/>
                    <a:gd name="connsiteY184" fmla="*/ 495300 h 4581525"/>
                    <a:gd name="connsiteX185" fmla="*/ 1971675 w 4419600"/>
                    <a:gd name="connsiteY185" fmla="*/ 476250 h 4581525"/>
                    <a:gd name="connsiteX186" fmla="*/ 2028825 w 4419600"/>
                    <a:gd name="connsiteY186" fmla="*/ 400050 h 4581525"/>
                    <a:gd name="connsiteX187" fmla="*/ 2019300 w 4419600"/>
                    <a:gd name="connsiteY187" fmla="*/ 323850 h 4581525"/>
                    <a:gd name="connsiteX188" fmla="*/ 2085975 w 4419600"/>
                    <a:gd name="connsiteY188" fmla="*/ 285750 h 4581525"/>
                    <a:gd name="connsiteX189" fmla="*/ 2124075 w 4419600"/>
                    <a:gd name="connsiteY189" fmla="*/ 161925 h 4581525"/>
                    <a:gd name="connsiteX190" fmla="*/ 2209800 w 4419600"/>
                    <a:gd name="connsiteY190" fmla="*/ 114300 h 4581525"/>
                    <a:gd name="connsiteX191" fmla="*/ 2295525 w 4419600"/>
                    <a:gd name="connsiteY191" fmla="*/ 161925 h 4581525"/>
                    <a:gd name="connsiteX192" fmla="*/ 2314575 w 4419600"/>
                    <a:gd name="connsiteY192" fmla="*/ 190500 h 4581525"/>
                    <a:gd name="connsiteX193" fmla="*/ 2305050 w 4419600"/>
                    <a:gd name="connsiteY193" fmla="*/ 219075 h 4581525"/>
                    <a:gd name="connsiteX194" fmla="*/ 2352675 w 4419600"/>
                    <a:gd name="connsiteY194" fmla="*/ 219075 h 4581525"/>
                    <a:gd name="connsiteX195" fmla="*/ 2390775 w 4419600"/>
                    <a:gd name="connsiteY195" fmla="*/ 257175 h 4581525"/>
                    <a:gd name="connsiteX196" fmla="*/ 2476500 w 4419600"/>
                    <a:gd name="connsiteY196" fmla="*/ 228600 h 4581525"/>
                    <a:gd name="connsiteX197" fmla="*/ 2524125 w 4419600"/>
                    <a:gd name="connsiteY197" fmla="*/ 171450 h 4581525"/>
                    <a:gd name="connsiteX198" fmla="*/ 2571750 w 4419600"/>
                    <a:gd name="connsiteY198" fmla="*/ 152400 h 4581525"/>
                    <a:gd name="connsiteX199" fmla="*/ 2638425 w 4419600"/>
                    <a:gd name="connsiteY199" fmla="*/ 152400 h 4581525"/>
                    <a:gd name="connsiteX200" fmla="*/ 2714625 w 4419600"/>
                    <a:gd name="connsiteY200" fmla="*/ 171450 h 4581525"/>
                    <a:gd name="connsiteX201" fmla="*/ 2828925 w 4419600"/>
                    <a:gd name="connsiteY201" fmla="*/ 200025 h 4581525"/>
                    <a:gd name="connsiteX202" fmla="*/ 2828925 w 4419600"/>
                    <a:gd name="connsiteY202" fmla="*/ 200025 h 4581525"/>
                    <a:gd name="connsiteX203" fmla="*/ 2828925 w 4419600"/>
                    <a:gd name="connsiteY203" fmla="*/ 142875 h 4581525"/>
                    <a:gd name="connsiteX204" fmla="*/ 2905125 w 4419600"/>
                    <a:gd name="connsiteY204" fmla="*/ 76200 h 4581525"/>
                    <a:gd name="connsiteX205" fmla="*/ 2933700 w 4419600"/>
                    <a:gd name="connsiteY205" fmla="*/ 28575 h 4581525"/>
                    <a:gd name="connsiteX206" fmla="*/ 2943225 w 4419600"/>
                    <a:gd name="connsiteY206" fmla="*/ 0 h 4581525"/>
                    <a:gd name="connsiteX207" fmla="*/ 3019425 w 4419600"/>
                    <a:gd name="connsiteY207" fmla="*/ 9525 h 4581525"/>
                    <a:gd name="connsiteX208" fmla="*/ 3133725 w 4419600"/>
                    <a:gd name="connsiteY208" fmla="*/ 0 h 4581525"/>
                    <a:gd name="connsiteX209" fmla="*/ 3228975 w 4419600"/>
                    <a:gd name="connsiteY209" fmla="*/ 9525 h 4581525"/>
                    <a:gd name="connsiteX210" fmla="*/ 3314700 w 4419600"/>
                    <a:gd name="connsiteY210" fmla="*/ 76200 h 4581525"/>
                    <a:gd name="connsiteX211" fmla="*/ 3324225 w 4419600"/>
                    <a:gd name="connsiteY211" fmla="*/ 161925 h 4581525"/>
                    <a:gd name="connsiteX212" fmla="*/ 3362325 w 4419600"/>
                    <a:gd name="connsiteY212" fmla="*/ 171450 h 4581525"/>
                    <a:gd name="connsiteX213" fmla="*/ 3400425 w 4419600"/>
                    <a:gd name="connsiteY213" fmla="*/ 123825 h 4581525"/>
                    <a:gd name="connsiteX214" fmla="*/ 3438525 w 4419600"/>
                    <a:gd name="connsiteY214" fmla="*/ 104775 h 4581525"/>
                    <a:gd name="connsiteX215" fmla="*/ 3476625 w 4419600"/>
                    <a:gd name="connsiteY215" fmla="*/ 104775 h 4581525"/>
                    <a:gd name="connsiteX216" fmla="*/ 3505200 w 4419600"/>
                    <a:gd name="connsiteY216" fmla="*/ 133350 h 4581525"/>
                    <a:gd name="connsiteX217" fmla="*/ 3486150 w 4419600"/>
                    <a:gd name="connsiteY217" fmla="*/ 171450 h 4581525"/>
                    <a:gd name="connsiteX218" fmla="*/ 3581400 w 4419600"/>
                    <a:gd name="connsiteY218" fmla="*/ 190500 h 4581525"/>
                    <a:gd name="connsiteX219" fmla="*/ 3619500 w 4419600"/>
                    <a:gd name="connsiteY219" fmla="*/ 209550 h 4581525"/>
                    <a:gd name="connsiteX220" fmla="*/ 3638550 w 4419600"/>
                    <a:gd name="connsiteY220" fmla="*/ 285750 h 4581525"/>
                    <a:gd name="connsiteX221" fmla="*/ 3705225 w 4419600"/>
                    <a:gd name="connsiteY221" fmla="*/ 266700 h 4581525"/>
                    <a:gd name="connsiteX222" fmla="*/ 3752850 w 4419600"/>
                    <a:gd name="connsiteY222" fmla="*/ 247650 h 4581525"/>
                    <a:gd name="connsiteX223" fmla="*/ 3781425 w 4419600"/>
                    <a:gd name="connsiteY223" fmla="*/ 238125 h 4581525"/>
                    <a:gd name="connsiteX224" fmla="*/ 3771900 w 4419600"/>
                    <a:gd name="connsiteY224" fmla="*/ 209550 h 4581525"/>
                    <a:gd name="connsiteX225" fmla="*/ 3838575 w 4419600"/>
                    <a:gd name="connsiteY225" fmla="*/ 228600 h 4581525"/>
                    <a:gd name="connsiteX226" fmla="*/ 3924300 w 4419600"/>
                    <a:gd name="connsiteY226" fmla="*/ 238125 h 4581525"/>
                    <a:gd name="connsiteX227" fmla="*/ 3971925 w 4419600"/>
                    <a:gd name="connsiteY227" fmla="*/ 228600 h 4581525"/>
                    <a:gd name="connsiteX228" fmla="*/ 3971925 w 4419600"/>
                    <a:gd name="connsiteY228" fmla="*/ 228600 h 4581525"/>
                    <a:gd name="connsiteX229" fmla="*/ 4010025 w 4419600"/>
                    <a:gd name="connsiteY229" fmla="*/ 228600 h 4581525"/>
                    <a:gd name="connsiteX230" fmla="*/ 4010025 w 4419600"/>
                    <a:gd name="connsiteY230" fmla="*/ 228600 h 4581525"/>
                    <a:gd name="connsiteX231" fmla="*/ 3971925 w 4419600"/>
                    <a:gd name="connsiteY231" fmla="*/ 295275 h 4581525"/>
                    <a:gd name="connsiteX232" fmla="*/ 4038600 w 4419600"/>
                    <a:gd name="connsiteY232" fmla="*/ 342900 h 4581525"/>
                    <a:gd name="connsiteX233" fmla="*/ 4038600 w 4419600"/>
                    <a:gd name="connsiteY233" fmla="*/ 342900 h 4581525"/>
                    <a:gd name="connsiteX234" fmla="*/ 4162425 w 4419600"/>
                    <a:gd name="connsiteY234" fmla="*/ 352425 h 4581525"/>
                    <a:gd name="connsiteX235" fmla="*/ 4124325 w 4419600"/>
                    <a:gd name="connsiteY235" fmla="*/ 409575 h 4581525"/>
                    <a:gd name="connsiteX236" fmla="*/ 4124325 w 4419600"/>
                    <a:gd name="connsiteY236" fmla="*/ 409575 h 4581525"/>
                    <a:gd name="connsiteX237" fmla="*/ 4095750 w 4419600"/>
                    <a:gd name="connsiteY237" fmla="*/ 457200 h 4581525"/>
                    <a:gd name="connsiteX238" fmla="*/ 4057650 w 4419600"/>
                    <a:gd name="connsiteY238" fmla="*/ 428625 h 4581525"/>
                    <a:gd name="connsiteX239" fmla="*/ 4029075 w 4419600"/>
                    <a:gd name="connsiteY239" fmla="*/ 447675 h 4581525"/>
                    <a:gd name="connsiteX240" fmla="*/ 3962400 w 4419600"/>
                    <a:gd name="connsiteY240" fmla="*/ 466725 h 4581525"/>
                    <a:gd name="connsiteX241" fmla="*/ 3962400 w 4419600"/>
                    <a:gd name="connsiteY241" fmla="*/ 514350 h 4581525"/>
                    <a:gd name="connsiteX242" fmla="*/ 3914775 w 4419600"/>
                    <a:gd name="connsiteY242" fmla="*/ 552450 h 4581525"/>
                    <a:gd name="connsiteX243" fmla="*/ 3848100 w 4419600"/>
                    <a:gd name="connsiteY243" fmla="*/ 581025 h 4581525"/>
                    <a:gd name="connsiteX244" fmla="*/ 3800475 w 4419600"/>
                    <a:gd name="connsiteY244" fmla="*/ 581025 h 4581525"/>
                    <a:gd name="connsiteX245" fmla="*/ 3810000 w 4419600"/>
                    <a:gd name="connsiteY245" fmla="*/ 619125 h 4581525"/>
                    <a:gd name="connsiteX246" fmla="*/ 3781425 w 4419600"/>
                    <a:gd name="connsiteY246" fmla="*/ 704850 h 4581525"/>
                    <a:gd name="connsiteX247" fmla="*/ 3781425 w 4419600"/>
                    <a:gd name="connsiteY247" fmla="*/ 704850 h 4581525"/>
                    <a:gd name="connsiteX248" fmla="*/ 3724275 w 4419600"/>
                    <a:gd name="connsiteY248" fmla="*/ 733425 h 4581525"/>
                    <a:gd name="connsiteX249" fmla="*/ 3752850 w 4419600"/>
                    <a:gd name="connsiteY249" fmla="*/ 762000 h 4581525"/>
                    <a:gd name="connsiteX250" fmla="*/ 3829050 w 4419600"/>
                    <a:gd name="connsiteY250" fmla="*/ 762000 h 4581525"/>
                    <a:gd name="connsiteX251" fmla="*/ 3895725 w 4419600"/>
                    <a:gd name="connsiteY251" fmla="*/ 781050 h 4581525"/>
                    <a:gd name="connsiteX252" fmla="*/ 3952875 w 4419600"/>
                    <a:gd name="connsiteY252" fmla="*/ 781050 h 4581525"/>
                    <a:gd name="connsiteX253" fmla="*/ 4010025 w 4419600"/>
                    <a:gd name="connsiteY253" fmla="*/ 733425 h 4581525"/>
                    <a:gd name="connsiteX254" fmla="*/ 4029075 w 4419600"/>
                    <a:gd name="connsiteY254" fmla="*/ 714375 h 4581525"/>
                    <a:gd name="connsiteX255" fmla="*/ 4029075 w 4419600"/>
                    <a:gd name="connsiteY255" fmla="*/ 714375 h 4581525"/>
                    <a:gd name="connsiteX256" fmla="*/ 4057650 w 4419600"/>
                    <a:gd name="connsiteY256" fmla="*/ 695325 h 4581525"/>
                    <a:gd name="connsiteX257" fmla="*/ 4114800 w 4419600"/>
                    <a:gd name="connsiteY257" fmla="*/ 762000 h 4581525"/>
                    <a:gd name="connsiteX258" fmla="*/ 4152900 w 4419600"/>
                    <a:gd name="connsiteY258" fmla="*/ 838200 h 4581525"/>
                    <a:gd name="connsiteX259" fmla="*/ 4143375 w 4419600"/>
                    <a:gd name="connsiteY259" fmla="*/ 885825 h 4581525"/>
                    <a:gd name="connsiteX260" fmla="*/ 4152900 w 4419600"/>
                    <a:gd name="connsiteY260" fmla="*/ 914400 h 4581525"/>
                    <a:gd name="connsiteX261" fmla="*/ 4219575 w 4419600"/>
                    <a:gd name="connsiteY261" fmla="*/ 923925 h 4581525"/>
                    <a:gd name="connsiteX262" fmla="*/ 4219575 w 4419600"/>
                    <a:gd name="connsiteY262" fmla="*/ 923925 h 4581525"/>
                    <a:gd name="connsiteX263" fmla="*/ 4276725 w 4419600"/>
                    <a:gd name="connsiteY263" fmla="*/ 885825 h 4581525"/>
                    <a:gd name="connsiteX264" fmla="*/ 4314825 w 4419600"/>
                    <a:gd name="connsiteY264" fmla="*/ 942975 h 4581525"/>
                    <a:gd name="connsiteX265" fmla="*/ 4314825 w 4419600"/>
                    <a:gd name="connsiteY265" fmla="*/ 942975 h 4581525"/>
                    <a:gd name="connsiteX266" fmla="*/ 4324350 w 4419600"/>
                    <a:gd name="connsiteY266" fmla="*/ 1009650 h 4581525"/>
                    <a:gd name="connsiteX267" fmla="*/ 4391025 w 4419600"/>
                    <a:gd name="connsiteY267" fmla="*/ 1028700 h 4581525"/>
                    <a:gd name="connsiteX268" fmla="*/ 4419600 w 4419600"/>
                    <a:gd name="connsiteY268" fmla="*/ 1076325 h 4581525"/>
                    <a:gd name="connsiteX269" fmla="*/ 4381500 w 4419600"/>
                    <a:gd name="connsiteY269" fmla="*/ 1114425 h 4581525"/>
                    <a:gd name="connsiteX270" fmla="*/ 4343400 w 4419600"/>
                    <a:gd name="connsiteY270" fmla="*/ 1152525 h 4581525"/>
                    <a:gd name="connsiteX271" fmla="*/ 4286250 w 4419600"/>
                    <a:gd name="connsiteY271" fmla="*/ 1162050 h 4581525"/>
                    <a:gd name="connsiteX272" fmla="*/ 4257675 w 4419600"/>
                    <a:gd name="connsiteY272" fmla="*/ 1171575 h 4581525"/>
                    <a:gd name="connsiteX273" fmla="*/ 4248150 w 4419600"/>
                    <a:gd name="connsiteY273" fmla="*/ 1219200 h 4581525"/>
                    <a:gd name="connsiteX274" fmla="*/ 4314825 w 4419600"/>
                    <a:gd name="connsiteY274" fmla="*/ 1266825 h 4581525"/>
                    <a:gd name="connsiteX275" fmla="*/ 4343400 w 4419600"/>
                    <a:gd name="connsiteY275" fmla="*/ 1314450 h 4581525"/>
                    <a:gd name="connsiteX276" fmla="*/ 4324350 w 4419600"/>
                    <a:gd name="connsiteY276" fmla="*/ 1352550 h 4581525"/>
                    <a:gd name="connsiteX277" fmla="*/ 4286250 w 4419600"/>
                    <a:gd name="connsiteY277" fmla="*/ 1371600 h 4581525"/>
                    <a:gd name="connsiteX278" fmla="*/ 4238625 w 4419600"/>
                    <a:gd name="connsiteY278" fmla="*/ 1362075 h 4581525"/>
                    <a:gd name="connsiteX279" fmla="*/ 4200525 w 4419600"/>
                    <a:gd name="connsiteY279" fmla="*/ 1323975 h 4581525"/>
                    <a:gd name="connsiteX280" fmla="*/ 4105275 w 4419600"/>
                    <a:gd name="connsiteY280" fmla="*/ 1314450 h 4581525"/>
                    <a:gd name="connsiteX281" fmla="*/ 4048125 w 4419600"/>
                    <a:gd name="connsiteY281" fmla="*/ 1276350 h 4581525"/>
                    <a:gd name="connsiteX282" fmla="*/ 4019550 w 4419600"/>
                    <a:gd name="connsiteY282" fmla="*/ 1304925 h 4581525"/>
                    <a:gd name="connsiteX283" fmla="*/ 4000500 w 4419600"/>
                    <a:gd name="connsiteY283" fmla="*/ 1323975 h 4581525"/>
                    <a:gd name="connsiteX284" fmla="*/ 3990975 w 4419600"/>
                    <a:gd name="connsiteY284" fmla="*/ 1352550 h 4581525"/>
                    <a:gd name="connsiteX285" fmla="*/ 3990975 w 4419600"/>
                    <a:gd name="connsiteY285" fmla="*/ 1352550 h 4581525"/>
                    <a:gd name="connsiteX286" fmla="*/ 3895725 w 4419600"/>
                    <a:gd name="connsiteY286" fmla="*/ 1419225 h 4581525"/>
                    <a:gd name="connsiteX287" fmla="*/ 3867150 w 4419600"/>
                    <a:gd name="connsiteY287" fmla="*/ 1514475 h 4581525"/>
                    <a:gd name="connsiteX288" fmla="*/ 3800475 w 4419600"/>
                    <a:gd name="connsiteY288" fmla="*/ 1514475 h 4581525"/>
                    <a:gd name="connsiteX289" fmla="*/ 3752850 w 4419600"/>
                    <a:gd name="connsiteY289" fmla="*/ 1476375 h 4581525"/>
                    <a:gd name="connsiteX290" fmla="*/ 3581400 w 4419600"/>
                    <a:gd name="connsiteY290" fmla="*/ 1495425 h 4581525"/>
                    <a:gd name="connsiteX291" fmla="*/ 3543300 w 4419600"/>
                    <a:gd name="connsiteY291" fmla="*/ 1514475 h 4581525"/>
                    <a:gd name="connsiteX292" fmla="*/ 3543300 w 4419600"/>
                    <a:gd name="connsiteY292" fmla="*/ 1581150 h 4581525"/>
                    <a:gd name="connsiteX293" fmla="*/ 3486150 w 4419600"/>
                    <a:gd name="connsiteY293" fmla="*/ 1609725 h 4581525"/>
                    <a:gd name="connsiteX294" fmla="*/ 3457575 w 4419600"/>
                    <a:gd name="connsiteY294" fmla="*/ 1638300 h 4581525"/>
                    <a:gd name="connsiteX295" fmla="*/ 3438525 w 4419600"/>
                    <a:gd name="connsiteY295" fmla="*/ 1657350 h 4581525"/>
                    <a:gd name="connsiteX296" fmla="*/ 3438525 w 4419600"/>
                    <a:gd name="connsiteY296" fmla="*/ 1743075 h 4581525"/>
                    <a:gd name="connsiteX297" fmla="*/ 3448050 w 4419600"/>
                    <a:gd name="connsiteY297" fmla="*/ 1790700 h 4581525"/>
                    <a:gd name="connsiteX298" fmla="*/ 3467100 w 4419600"/>
                    <a:gd name="connsiteY298" fmla="*/ 1800225 h 4581525"/>
                    <a:gd name="connsiteX299" fmla="*/ 3467100 w 4419600"/>
                    <a:gd name="connsiteY299" fmla="*/ 1857375 h 4581525"/>
                    <a:gd name="connsiteX300" fmla="*/ 3524250 w 4419600"/>
                    <a:gd name="connsiteY300" fmla="*/ 1876425 h 4581525"/>
                    <a:gd name="connsiteX301" fmla="*/ 3552825 w 4419600"/>
                    <a:gd name="connsiteY301" fmla="*/ 1933575 h 4581525"/>
                    <a:gd name="connsiteX302" fmla="*/ 3514725 w 4419600"/>
                    <a:gd name="connsiteY302" fmla="*/ 1971675 h 4581525"/>
                    <a:gd name="connsiteX303" fmla="*/ 3514725 w 4419600"/>
                    <a:gd name="connsiteY303" fmla="*/ 2019300 h 4581525"/>
                    <a:gd name="connsiteX304" fmla="*/ 3543300 w 4419600"/>
                    <a:gd name="connsiteY304" fmla="*/ 2076450 h 4581525"/>
                    <a:gd name="connsiteX305" fmla="*/ 3590925 w 4419600"/>
                    <a:gd name="connsiteY305" fmla="*/ 2133600 h 4581525"/>
                    <a:gd name="connsiteX306" fmla="*/ 3581400 w 4419600"/>
                    <a:gd name="connsiteY306" fmla="*/ 2209800 h 4581525"/>
                    <a:gd name="connsiteX307" fmla="*/ 3524250 w 4419600"/>
                    <a:gd name="connsiteY307" fmla="*/ 2257425 h 4581525"/>
                    <a:gd name="connsiteX308" fmla="*/ 3533775 w 4419600"/>
                    <a:gd name="connsiteY308" fmla="*/ 2314575 h 4581525"/>
                    <a:gd name="connsiteX309" fmla="*/ 3438525 w 4419600"/>
                    <a:gd name="connsiteY309" fmla="*/ 2362200 h 4581525"/>
                    <a:gd name="connsiteX310" fmla="*/ 3438525 w 4419600"/>
                    <a:gd name="connsiteY310" fmla="*/ 2362200 h 4581525"/>
                    <a:gd name="connsiteX311" fmla="*/ 3362325 w 4419600"/>
                    <a:gd name="connsiteY311" fmla="*/ 2381250 h 4581525"/>
                    <a:gd name="connsiteX312" fmla="*/ 3343275 w 4419600"/>
                    <a:gd name="connsiteY312" fmla="*/ 2400300 h 4581525"/>
                    <a:gd name="connsiteX313" fmla="*/ 3314700 w 4419600"/>
                    <a:gd name="connsiteY313" fmla="*/ 2457450 h 4581525"/>
                    <a:gd name="connsiteX314" fmla="*/ 3295650 w 4419600"/>
                    <a:gd name="connsiteY314" fmla="*/ 2524125 h 4581525"/>
                    <a:gd name="connsiteX315" fmla="*/ 3248025 w 4419600"/>
                    <a:gd name="connsiteY315" fmla="*/ 2514600 h 4581525"/>
                    <a:gd name="connsiteX316" fmla="*/ 3219450 w 4419600"/>
                    <a:gd name="connsiteY316" fmla="*/ 2495550 h 4581525"/>
                    <a:gd name="connsiteX317" fmla="*/ 3200400 w 4419600"/>
                    <a:gd name="connsiteY317" fmla="*/ 2562225 h 4581525"/>
                    <a:gd name="connsiteX318" fmla="*/ 3200400 w 4419600"/>
                    <a:gd name="connsiteY318" fmla="*/ 2647950 h 4581525"/>
                    <a:gd name="connsiteX319" fmla="*/ 3171825 w 4419600"/>
                    <a:gd name="connsiteY319" fmla="*/ 2676525 h 4581525"/>
                    <a:gd name="connsiteX320" fmla="*/ 3133725 w 4419600"/>
                    <a:gd name="connsiteY320" fmla="*/ 2705100 h 4581525"/>
                    <a:gd name="connsiteX321" fmla="*/ 3076575 w 4419600"/>
                    <a:gd name="connsiteY321" fmla="*/ 2714625 h 4581525"/>
                    <a:gd name="connsiteX322" fmla="*/ 3086100 w 4419600"/>
                    <a:gd name="connsiteY322" fmla="*/ 2781300 h 4581525"/>
                    <a:gd name="connsiteX323" fmla="*/ 3124200 w 4419600"/>
                    <a:gd name="connsiteY323" fmla="*/ 2790825 h 4581525"/>
                    <a:gd name="connsiteX324" fmla="*/ 3171825 w 4419600"/>
                    <a:gd name="connsiteY324" fmla="*/ 2771775 h 4581525"/>
                    <a:gd name="connsiteX325" fmla="*/ 3181350 w 4419600"/>
                    <a:gd name="connsiteY325" fmla="*/ 2724150 h 4581525"/>
                    <a:gd name="connsiteX326" fmla="*/ 3257550 w 4419600"/>
                    <a:gd name="connsiteY326" fmla="*/ 2752725 h 4581525"/>
                    <a:gd name="connsiteX327" fmla="*/ 3267075 w 4419600"/>
                    <a:gd name="connsiteY327" fmla="*/ 2800350 h 4581525"/>
                    <a:gd name="connsiteX328" fmla="*/ 3267075 w 4419600"/>
                    <a:gd name="connsiteY328" fmla="*/ 2800350 h 4581525"/>
                    <a:gd name="connsiteX329" fmla="*/ 3352800 w 4419600"/>
                    <a:gd name="connsiteY329" fmla="*/ 2828925 h 4581525"/>
                    <a:gd name="connsiteX330" fmla="*/ 3343275 w 4419600"/>
                    <a:gd name="connsiteY330" fmla="*/ 2876550 h 4581525"/>
                    <a:gd name="connsiteX331" fmla="*/ 3343275 w 4419600"/>
                    <a:gd name="connsiteY331" fmla="*/ 2924175 h 4581525"/>
                    <a:gd name="connsiteX332" fmla="*/ 3362325 w 4419600"/>
                    <a:gd name="connsiteY332" fmla="*/ 2981325 h 4581525"/>
                    <a:gd name="connsiteX333" fmla="*/ 3371850 w 4419600"/>
                    <a:gd name="connsiteY333" fmla="*/ 2981325 h 4581525"/>
                    <a:gd name="connsiteX334" fmla="*/ 3381375 w 4419600"/>
                    <a:gd name="connsiteY334" fmla="*/ 3009900 h 4581525"/>
                    <a:gd name="connsiteX335" fmla="*/ 3352800 w 4419600"/>
                    <a:gd name="connsiteY335" fmla="*/ 3038475 h 4581525"/>
                    <a:gd name="connsiteX336" fmla="*/ 3352800 w 4419600"/>
                    <a:gd name="connsiteY336" fmla="*/ 3076575 h 4581525"/>
                    <a:gd name="connsiteX337" fmla="*/ 3286125 w 4419600"/>
                    <a:gd name="connsiteY337" fmla="*/ 3105150 h 4581525"/>
                    <a:gd name="connsiteX338" fmla="*/ 3200400 w 4419600"/>
                    <a:gd name="connsiteY338" fmla="*/ 3105150 h 4581525"/>
                    <a:gd name="connsiteX339" fmla="*/ 3219450 w 4419600"/>
                    <a:gd name="connsiteY339" fmla="*/ 3124200 h 4581525"/>
                    <a:gd name="connsiteX340" fmla="*/ 3257550 w 4419600"/>
                    <a:gd name="connsiteY340" fmla="*/ 3152775 h 4581525"/>
                    <a:gd name="connsiteX341" fmla="*/ 3267075 w 4419600"/>
                    <a:gd name="connsiteY341" fmla="*/ 3181350 h 4581525"/>
                    <a:gd name="connsiteX342" fmla="*/ 3190875 w 4419600"/>
                    <a:gd name="connsiteY342" fmla="*/ 3257550 h 4581525"/>
                    <a:gd name="connsiteX343" fmla="*/ 3152775 w 4419600"/>
                    <a:gd name="connsiteY343" fmla="*/ 3305175 h 4581525"/>
                    <a:gd name="connsiteX344" fmla="*/ 3143250 w 4419600"/>
                    <a:gd name="connsiteY344" fmla="*/ 3371850 h 4581525"/>
                    <a:gd name="connsiteX345" fmla="*/ 3114675 w 4419600"/>
                    <a:gd name="connsiteY345" fmla="*/ 3352800 h 4581525"/>
                    <a:gd name="connsiteX346" fmla="*/ 3057525 w 4419600"/>
                    <a:gd name="connsiteY346" fmla="*/ 3362325 h 4581525"/>
                    <a:gd name="connsiteX347" fmla="*/ 2990850 w 4419600"/>
                    <a:gd name="connsiteY347" fmla="*/ 3314700 h 4581525"/>
                    <a:gd name="connsiteX348" fmla="*/ 2943225 w 4419600"/>
                    <a:gd name="connsiteY348" fmla="*/ 3286125 h 4581525"/>
                    <a:gd name="connsiteX349" fmla="*/ 2867025 w 4419600"/>
                    <a:gd name="connsiteY349" fmla="*/ 3286125 h 4581525"/>
                    <a:gd name="connsiteX350" fmla="*/ 2819400 w 4419600"/>
                    <a:gd name="connsiteY350" fmla="*/ 3305175 h 4581525"/>
                    <a:gd name="connsiteX351" fmla="*/ 2743200 w 4419600"/>
                    <a:gd name="connsiteY351" fmla="*/ 3333750 h 4581525"/>
                    <a:gd name="connsiteX352" fmla="*/ 2705100 w 4419600"/>
                    <a:gd name="connsiteY352" fmla="*/ 3390900 h 4581525"/>
                    <a:gd name="connsiteX353" fmla="*/ 2667000 w 4419600"/>
                    <a:gd name="connsiteY353" fmla="*/ 3419475 h 4581525"/>
                    <a:gd name="connsiteX354" fmla="*/ 2647950 w 4419600"/>
                    <a:gd name="connsiteY354" fmla="*/ 3438525 h 4581525"/>
                    <a:gd name="connsiteX355" fmla="*/ 2676525 w 4419600"/>
                    <a:gd name="connsiteY355" fmla="*/ 3514725 h 4581525"/>
                    <a:gd name="connsiteX356" fmla="*/ 2647950 w 4419600"/>
                    <a:gd name="connsiteY356" fmla="*/ 3514725 h 4581525"/>
                    <a:gd name="connsiteX357" fmla="*/ 2600325 w 4419600"/>
                    <a:gd name="connsiteY357" fmla="*/ 3552825 h 4581525"/>
                    <a:gd name="connsiteX358" fmla="*/ 2600325 w 4419600"/>
                    <a:gd name="connsiteY358" fmla="*/ 3590925 h 4581525"/>
                    <a:gd name="connsiteX359" fmla="*/ 2571750 w 4419600"/>
                    <a:gd name="connsiteY359" fmla="*/ 3686175 h 4581525"/>
                    <a:gd name="connsiteX360" fmla="*/ 2486025 w 4419600"/>
                    <a:gd name="connsiteY360" fmla="*/ 3676650 h 4581525"/>
                    <a:gd name="connsiteX361" fmla="*/ 2466975 w 4419600"/>
                    <a:gd name="connsiteY361" fmla="*/ 3771900 h 4581525"/>
                    <a:gd name="connsiteX362" fmla="*/ 2352675 w 4419600"/>
                    <a:gd name="connsiteY362" fmla="*/ 3838575 h 4581525"/>
                    <a:gd name="connsiteX363" fmla="*/ 2314575 w 4419600"/>
                    <a:gd name="connsiteY363" fmla="*/ 3848100 h 4581525"/>
                    <a:gd name="connsiteX364" fmla="*/ 2286000 w 4419600"/>
                    <a:gd name="connsiteY364" fmla="*/ 3771900 h 4581525"/>
                    <a:gd name="connsiteX365" fmla="*/ 2209800 w 4419600"/>
                    <a:gd name="connsiteY365" fmla="*/ 3733800 h 4581525"/>
                    <a:gd name="connsiteX366" fmla="*/ 2181225 w 4419600"/>
                    <a:gd name="connsiteY366" fmla="*/ 3724275 h 4581525"/>
                    <a:gd name="connsiteX367" fmla="*/ 2124075 w 4419600"/>
                    <a:gd name="connsiteY367" fmla="*/ 3705225 h 4581525"/>
                    <a:gd name="connsiteX368" fmla="*/ 2095500 w 4419600"/>
                    <a:gd name="connsiteY368" fmla="*/ 3714750 h 4581525"/>
                    <a:gd name="connsiteX369" fmla="*/ 2076450 w 4419600"/>
                    <a:gd name="connsiteY369" fmla="*/ 3800475 h 4581525"/>
                    <a:gd name="connsiteX370" fmla="*/ 2019300 w 4419600"/>
                    <a:gd name="connsiteY370" fmla="*/ 3876675 h 4581525"/>
                    <a:gd name="connsiteX371" fmla="*/ 1971675 w 4419600"/>
                    <a:gd name="connsiteY371" fmla="*/ 3905250 h 4581525"/>
                    <a:gd name="connsiteX372" fmla="*/ 1914525 w 4419600"/>
                    <a:gd name="connsiteY372" fmla="*/ 3867150 h 4581525"/>
                    <a:gd name="connsiteX373" fmla="*/ 1857375 w 4419600"/>
                    <a:gd name="connsiteY373" fmla="*/ 3924300 h 4581525"/>
                    <a:gd name="connsiteX374" fmla="*/ 1847850 w 4419600"/>
                    <a:gd name="connsiteY374" fmla="*/ 3905250 h 4581525"/>
                    <a:gd name="connsiteX375" fmla="*/ 1809750 w 4419600"/>
                    <a:gd name="connsiteY375" fmla="*/ 3848100 h 4581525"/>
                    <a:gd name="connsiteX376" fmla="*/ 1809750 w 4419600"/>
                    <a:gd name="connsiteY376" fmla="*/ 3790950 h 4581525"/>
                    <a:gd name="connsiteX377" fmla="*/ 1809750 w 4419600"/>
                    <a:gd name="connsiteY377" fmla="*/ 3743325 h 4581525"/>
                    <a:gd name="connsiteX378" fmla="*/ 1809750 w 4419600"/>
                    <a:gd name="connsiteY378" fmla="*/ 3705225 h 4581525"/>
                    <a:gd name="connsiteX379" fmla="*/ 1771650 w 4419600"/>
                    <a:gd name="connsiteY379" fmla="*/ 3667125 h 4581525"/>
                    <a:gd name="connsiteX380" fmla="*/ 1771650 w 4419600"/>
                    <a:gd name="connsiteY380" fmla="*/ 3667125 h 4581525"/>
                    <a:gd name="connsiteX381" fmla="*/ 1733550 w 4419600"/>
                    <a:gd name="connsiteY381" fmla="*/ 3609975 h 4581525"/>
                    <a:gd name="connsiteX382" fmla="*/ 1704975 w 4419600"/>
                    <a:gd name="connsiteY382" fmla="*/ 3581400 h 4581525"/>
                    <a:gd name="connsiteX383" fmla="*/ 1628775 w 4419600"/>
                    <a:gd name="connsiteY383" fmla="*/ 3543300 h 4581525"/>
                    <a:gd name="connsiteX384" fmla="*/ 1562100 w 4419600"/>
                    <a:gd name="connsiteY384" fmla="*/ 3619500 h 4581525"/>
                    <a:gd name="connsiteX385" fmla="*/ 1524000 w 4419600"/>
                    <a:gd name="connsiteY385" fmla="*/ 3638550 h 4581525"/>
                    <a:gd name="connsiteX386" fmla="*/ 1447800 w 4419600"/>
                    <a:gd name="connsiteY386" fmla="*/ 3657600 h 4581525"/>
                    <a:gd name="connsiteX387" fmla="*/ 1362075 w 4419600"/>
                    <a:gd name="connsiteY387" fmla="*/ 3648075 h 4581525"/>
                    <a:gd name="connsiteX388" fmla="*/ 1323975 w 4419600"/>
                    <a:gd name="connsiteY388" fmla="*/ 3667125 h 4581525"/>
                    <a:gd name="connsiteX389" fmla="*/ 1323975 w 4419600"/>
                    <a:gd name="connsiteY389" fmla="*/ 3752850 h 4581525"/>
                    <a:gd name="connsiteX390" fmla="*/ 1257300 w 4419600"/>
                    <a:gd name="connsiteY390" fmla="*/ 3771900 h 4581525"/>
                    <a:gd name="connsiteX391" fmla="*/ 1209675 w 4419600"/>
                    <a:gd name="connsiteY391" fmla="*/ 3771900 h 4581525"/>
                    <a:gd name="connsiteX392" fmla="*/ 1171575 w 4419600"/>
                    <a:gd name="connsiteY392" fmla="*/ 3705225 h 4581525"/>
                    <a:gd name="connsiteX393" fmla="*/ 1095375 w 4419600"/>
                    <a:gd name="connsiteY393" fmla="*/ 3724275 h 4581525"/>
                    <a:gd name="connsiteX394" fmla="*/ 1028700 w 4419600"/>
                    <a:gd name="connsiteY394" fmla="*/ 3724275 h 4581525"/>
                    <a:gd name="connsiteX395" fmla="*/ 923925 w 4419600"/>
                    <a:gd name="connsiteY395" fmla="*/ 3733800 h 4581525"/>
                    <a:gd name="connsiteX396" fmla="*/ 857250 w 4419600"/>
                    <a:gd name="connsiteY396" fmla="*/ 3724275 h 4581525"/>
                    <a:gd name="connsiteX397" fmla="*/ 809625 w 4419600"/>
                    <a:gd name="connsiteY397" fmla="*/ 3676650 h 4581525"/>
                    <a:gd name="connsiteX398" fmla="*/ 771525 w 4419600"/>
                    <a:gd name="connsiteY398" fmla="*/ 3695700 h 4581525"/>
                    <a:gd name="connsiteX399" fmla="*/ 733425 w 4419600"/>
                    <a:gd name="connsiteY399" fmla="*/ 3695700 h 4581525"/>
                    <a:gd name="connsiteX400" fmla="*/ 638175 w 4419600"/>
                    <a:gd name="connsiteY400" fmla="*/ 3705225 h 4581525"/>
                    <a:gd name="connsiteX401" fmla="*/ 638175 w 4419600"/>
                    <a:gd name="connsiteY401" fmla="*/ 3771900 h 4581525"/>
                    <a:gd name="connsiteX402" fmla="*/ 600075 w 4419600"/>
                    <a:gd name="connsiteY402" fmla="*/ 3771900 h 4581525"/>
                    <a:gd name="connsiteX403" fmla="*/ 581025 w 4419600"/>
                    <a:gd name="connsiteY403" fmla="*/ 3838575 h 4581525"/>
                    <a:gd name="connsiteX404" fmla="*/ 552450 w 4419600"/>
                    <a:gd name="connsiteY404" fmla="*/ 3895725 h 4581525"/>
                    <a:gd name="connsiteX405" fmla="*/ 552450 w 4419600"/>
                    <a:gd name="connsiteY405" fmla="*/ 3952875 h 4581525"/>
                    <a:gd name="connsiteX406" fmla="*/ 552450 w 4419600"/>
                    <a:gd name="connsiteY406" fmla="*/ 4010025 h 4581525"/>
                    <a:gd name="connsiteX407" fmla="*/ 514350 w 4419600"/>
                    <a:gd name="connsiteY407" fmla="*/ 4086225 h 4581525"/>
                    <a:gd name="connsiteX408" fmla="*/ 466725 w 4419600"/>
                    <a:gd name="connsiteY408" fmla="*/ 4171950 h 4581525"/>
                    <a:gd name="connsiteX409" fmla="*/ 466725 w 4419600"/>
                    <a:gd name="connsiteY409" fmla="*/ 4238625 h 4581525"/>
                    <a:gd name="connsiteX410" fmla="*/ 495300 w 4419600"/>
                    <a:gd name="connsiteY410" fmla="*/ 4286250 h 4581525"/>
                    <a:gd name="connsiteX411" fmla="*/ 552450 w 4419600"/>
                    <a:gd name="connsiteY411" fmla="*/ 4324350 h 4581525"/>
                    <a:gd name="connsiteX412" fmla="*/ 581025 w 4419600"/>
                    <a:gd name="connsiteY412" fmla="*/ 4419600 h 4581525"/>
                    <a:gd name="connsiteX413" fmla="*/ 609600 w 4419600"/>
                    <a:gd name="connsiteY413" fmla="*/ 4486275 h 4581525"/>
                    <a:gd name="connsiteX414" fmla="*/ 571500 w 4419600"/>
                    <a:gd name="connsiteY414" fmla="*/ 4533900 h 4581525"/>
                    <a:gd name="connsiteX415" fmla="*/ 514350 w 4419600"/>
                    <a:gd name="connsiteY415" fmla="*/ 4581525 h 4581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</a:cxnLst>
                  <a:rect l="l" t="t" r="r" b="b"/>
                  <a:pathLst>
                    <a:path w="4419600" h="4581525">
                      <a:moveTo>
                        <a:pt x="514350" y="4581525"/>
                      </a:moveTo>
                      <a:lnTo>
                        <a:pt x="466725" y="4533900"/>
                      </a:lnTo>
                      <a:lnTo>
                        <a:pt x="419100" y="4467225"/>
                      </a:lnTo>
                      <a:lnTo>
                        <a:pt x="400050" y="4457700"/>
                      </a:lnTo>
                      <a:lnTo>
                        <a:pt x="361950" y="4457700"/>
                      </a:lnTo>
                      <a:lnTo>
                        <a:pt x="323850" y="4457700"/>
                      </a:lnTo>
                      <a:lnTo>
                        <a:pt x="295275" y="4457700"/>
                      </a:lnTo>
                      <a:lnTo>
                        <a:pt x="276225" y="4429125"/>
                      </a:lnTo>
                      <a:lnTo>
                        <a:pt x="209550" y="4381500"/>
                      </a:lnTo>
                      <a:lnTo>
                        <a:pt x="209550" y="4352925"/>
                      </a:lnTo>
                      <a:lnTo>
                        <a:pt x="238125" y="4314825"/>
                      </a:lnTo>
                      <a:lnTo>
                        <a:pt x="228600" y="4286250"/>
                      </a:lnTo>
                      <a:lnTo>
                        <a:pt x="219075" y="4248150"/>
                      </a:lnTo>
                      <a:lnTo>
                        <a:pt x="219075" y="4219575"/>
                      </a:lnTo>
                      <a:lnTo>
                        <a:pt x="219075" y="4181475"/>
                      </a:lnTo>
                      <a:lnTo>
                        <a:pt x="257175" y="4181475"/>
                      </a:lnTo>
                      <a:lnTo>
                        <a:pt x="295275" y="4171950"/>
                      </a:lnTo>
                      <a:lnTo>
                        <a:pt x="295275" y="4143375"/>
                      </a:lnTo>
                      <a:lnTo>
                        <a:pt x="295275" y="4114800"/>
                      </a:lnTo>
                      <a:lnTo>
                        <a:pt x="304800" y="4057650"/>
                      </a:lnTo>
                      <a:lnTo>
                        <a:pt x="295275" y="4048125"/>
                      </a:lnTo>
                      <a:lnTo>
                        <a:pt x="276225" y="4019550"/>
                      </a:lnTo>
                      <a:lnTo>
                        <a:pt x="200025" y="3981450"/>
                      </a:lnTo>
                      <a:lnTo>
                        <a:pt x="152400" y="3924300"/>
                      </a:lnTo>
                      <a:lnTo>
                        <a:pt x="152400" y="3895725"/>
                      </a:lnTo>
                      <a:lnTo>
                        <a:pt x="171450" y="3857625"/>
                      </a:lnTo>
                      <a:lnTo>
                        <a:pt x="190500" y="3838575"/>
                      </a:lnTo>
                      <a:lnTo>
                        <a:pt x="171450" y="3810000"/>
                      </a:lnTo>
                      <a:lnTo>
                        <a:pt x="171450" y="3771900"/>
                      </a:lnTo>
                      <a:lnTo>
                        <a:pt x="171450" y="3771900"/>
                      </a:lnTo>
                      <a:lnTo>
                        <a:pt x="190500" y="3705225"/>
                      </a:lnTo>
                      <a:lnTo>
                        <a:pt x="209550" y="3686175"/>
                      </a:lnTo>
                      <a:lnTo>
                        <a:pt x="276225" y="3676650"/>
                      </a:lnTo>
                      <a:lnTo>
                        <a:pt x="266700" y="3648075"/>
                      </a:lnTo>
                      <a:lnTo>
                        <a:pt x="247650" y="3609975"/>
                      </a:lnTo>
                      <a:lnTo>
                        <a:pt x="228600" y="3552825"/>
                      </a:lnTo>
                      <a:lnTo>
                        <a:pt x="161925" y="3562350"/>
                      </a:lnTo>
                      <a:lnTo>
                        <a:pt x="114300" y="3524250"/>
                      </a:lnTo>
                      <a:lnTo>
                        <a:pt x="76200" y="3495675"/>
                      </a:lnTo>
                      <a:lnTo>
                        <a:pt x="114300" y="3476625"/>
                      </a:lnTo>
                      <a:lnTo>
                        <a:pt x="123825" y="3400425"/>
                      </a:lnTo>
                      <a:lnTo>
                        <a:pt x="133350" y="3381375"/>
                      </a:lnTo>
                      <a:lnTo>
                        <a:pt x="142875" y="3381375"/>
                      </a:lnTo>
                      <a:lnTo>
                        <a:pt x="190500" y="3390900"/>
                      </a:lnTo>
                      <a:lnTo>
                        <a:pt x="209550" y="3400425"/>
                      </a:lnTo>
                      <a:lnTo>
                        <a:pt x="219075" y="3324225"/>
                      </a:lnTo>
                      <a:lnTo>
                        <a:pt x="190500" y="3295650"/>
                      </a:lnTo>
                      <a:lnTo>
                        <a:pt x="247650" y="3295650"/>
                      </a:lnTo>
                      <a:lnTo>
                        <a:pt x="238125" y="3276600"/>
                      </a:lnTo>
                      <a:lnTo>
                        <a:pt x="238125" y="3238500"/>
                      </a:lnTo>
                      <a:lnTo>
                        <a:pt x="171450" y="3190875"/>
                      </a:lnTo>
                      <a:lnTo>
                        <a:pt x="171450" y="3152775"/>
                      </a:lnTo>
                      <a:lnTo>
                        <a:pt x="171450" y="3114675"/>
                      </a:lnTo>
                      <a:lnTo>
                        <a:pt x="171450" y="3086100"/>
                      </a:lnTo>
                      <a:lnTo>
                        <a:pt x="228600" y="3067050"/>
                      </a:lnTo>
                      <a:lnTo>
                        <a:pt x="285750" y="3038475"/>
                      </a:lnTo>
                      <a:lnTo>
                        <a:pt x="295275" y="3028950"/>
                      </a:lnTo>
                      <a:lnTo>
                        <a:pt x="295275" y="3048000"/>
                      </a:lnTo>
                      <a:lnTo>
                        <a:pt x="314325" y="3057525"/>
                      </a:lnTo>
                      <a:lnTo>
                        <a:pt x="314325" y="3067050"/>
                      </a:lnTo>
                      <a:lnTo>
                        <a:pt x="333375" y="3048000"/>
                      </a:lnTo>
                      <a:lnTo>
                        <a:pt x="381000" y="3009900"/>
                      </a:lnTo>
                      <a:lnTo>
                        <a:pt x="381000" y="3009900"/>
                      </a:lnTo>
                      <a:lnTo>
                        <a:pt x="400050" y="2962275"/>
                      </a:lnTo>
                      <a:lnTo>
                        <a:pt x="428625" y="2943225"/>
                      </a:lnTo>
                      <a:lnTo>
                        <a:pt x="495300" y="2933700"/>
                      </a:lnTo>
                      <a:lnTo>
                        <a:pt x="533400" y="2886075"/>
                      </a:lnTo>
                      <a:cubicBezTo>
                        <a:pt x="562810" y="2778237"/>
                        <a:pt x="525774" y="2781300"/>
                        <a:pt x="571500" y="2781300"/>
                      </a:cubicBezTo>
                      <a:lnTo>
                        <a:pt x="581025" y="2752725"/>
                      </a:lnTo>
                      <a:lnTo>
                        <a:pt x="581025" y="2714625"/>
                      </a:lnTo>
                      <a:lnTo>
                        <a:pt x="542925" y="2686050"/>
                      </a:lnTo>
                      <a:lnTo>
                        <a:pt x="504825" y="2647950"/>
                      </a:lnTo>
                      <a:lnTo>
                        <a:pt x="466725" y="2657475"/>
                      </a:lnTo>
                      <a:lnTo>
                        <a:pt x="466725" y="2657475"/>
                      </a:lnTo>
                      <a:lnTo>
                        <a:pt x="447675" y="2609850"/>
                      </a:lnTo>
                      <a:lnTo>
                        <a:pt x="409575" y="2562225"/>
                      </a:lnTo>
                      <a:lnTo>
                        <a:pt x="400050" y="2514600"/>
                      </a:lnTo>
                      <a:lnTo>
                        <a:pt x="438150" y="2495550"/>
                      </a:lnTo>
                      <a:lnTo>
                        <a:pt x="447675" y="2476500"/>
                      </a:lnTo>
                      <a:lnTo>
                        <a:pt x="457200" y="2447925"/>
                      </a:lnTo>
                      <a:lnTo>
                        <a:pt x="400050" y="2419350"/>
                      </a:lnTo>
                      <a:lnTo>
                        <a:pt x="381000" y="2409825"/>
                      </a:lnTo>
                      <a:lnTo>
                        <a:pt x="371475" y="2381250"/>
                      </a:lnTo>
                      <a:lnTo>
                        <a:pt x="352425" y="2362200"/>
                      </a:lnTo>
                      <a:lnTo>
                        <a:pt x="352425" y="2295525"/>
                      </a:lnTo>
                      <a:lnTo>
                        <a:pt x="342900" y="2276475"/>
                      </a:lnTo>
                      <a:lnTo>
                        <a:pt x="295275" y="2266950"/>
                      </a:lnTo>
                      <a:lnTo>
                        <a:pt x="276225" y="2247900"/>
                      </a:lnTo>
                      <a:lnTo>
                        <a:pt x="276225" y="2219325"/>
                      </a:lnTo>
                      <a:lnTo>
                        <a:pt x="276225" y="2190750"/>
                      </a:lnTo>
                      <a:lnTo>
                        <a:pt x="266700" y="2162175"/>
                      </a:lnTo>
                      <a:lnTo>
                        <a:pt x="238125" y="2162175"/>
                      </a:lnTo>
                      <a:lnTo>
                        <a:pt x="219075" y="2152650"/>
                      </a:lnTo>
                      <a:lnTo>
                        <a:pt x="219075" y="2114550"/>
                      </a:lnTo>
                      <a:lnTo>
                        <a:pt x="180975" y="2085975"/>
                      </a:lnTo>
                      <a:lnTo>
                        <a:pt x="190500" y="2019300"/>
                      </a:lnTo>
                      <a:lnTo>
                        <a:pt x="190500" y="2000250"/>
                      </a:lnTo>
                      <a:lnTo>
                        <a:pt x="133350" y="1981200"/>
                      </a:lnTo>
                      <a:lnTo>
                        <a:pt x="123825" y="1962150"/>
                      </a:lnTo>
                      <a:lnTo>
                        <a:pt x="104775" y="1943100"/>
                      </a:lnTo>
                      <a:lnTo>
                        <a:pt x="85725" y="1962150"/>
                      </a:lnTo>
                      <a:lnTo>
                        <a:pt x="47625" y="1933575"/>
                      </a:lnTo>
                      <a:lnTo>
                        <a:pt x="19050" y="1876425"/>
                      </a:lnTo>
                      <a:lnTo>
                        <a:pt x="0" y="1857375"/>
                      </a:lnTo>
                      <a:lnTo>
                        <a:pt x="85725" y="1809750"/>
                      </a:lnTo>
                      <a:lnTo>
                        <a:pt x="114300" y="1809750"/>
                      </a:lnTo>
                      <a:lnTo>
                        <a:pt x="123825" y="1724025"/>
                      </a:lnTo>
                      <a:lnTo>
                        <a:pt x="152400" y="1685925"/>
                      </a:lnTo>
                      <a:lnTo>
                        <a:pt x="190500" y="1647825"/>
                      </a:lnTo>
                      <a:lnTo>
                        <a:pt x="295275" y="1628775"/>
                      </a:lnTo>
                      <a:cubicBezTo>
                        <a:pt x="373864" y="1560009"/>
                        <a:pt x="337724" y="1562100"/>
                        <a:pt x="381000" y="1562100"/>
                      </a:cubicBezTo>
                      <a:lnTo>
                        <a:pt x="409575" y="1552575"/>
                      </a:lnTo>
                      <a:lnTo>
                        <a:pt x="419100" y="1504950"/>
                      </a:lnTo>
                      <a:lnTo>
                        <a:pt x="419100" y="1438275"/>
                      </a:lnTo>
                      <a:lnTo>
                        <a:pt x="428625" y="1400175"/>
                      </a:lnTo>
                      <a:lnTo>
                        <a:pt x="447675" y="1381125"/>
                      </a:lnTo>
                      <a:lnTo>
                        <a:pt x="485775" y="1352550"/>
                      </a:lnTo>
                      <a:lnTo>
                        <a:pt x="523875" y="1333500"/>
                      </a:lnTo>
                      <a:lnTo>
                        <a:pt x="581025" y="1343025"/>
                      </a:lnTo>
                      <a:lnTo>
                        <a:pt x="638175" y="1352550"/>
                      </a:lnTo>
                      <a:lnTo>
                        <a:pt x="666750" y="1343025"/>
                      </a:lnTo>
                      <a:lnTo>
                        <a:pt x="704850" y="1323975"/>
                      </a:lnTo>
                      <a:lnTo>
                        <a:pt x="781050" y="1304925"/>
                      </a:lnTo>
                      <a:lnTo>
                        <a:pt x="838200" y="1285875"/>
                      </a:lnTo>
                      <a:lnTo>
                        <a:pt x="838200" y="1247775"/>
                      </a:lnTo>
                      <a:lnTo>
                        <a:pt x="847725" y="1190625"/>
                      </a:lnTo>
                      <a:lnTo>
                        <a:pt x="904875" y="1076325"/>
                      </a:lnTo>
                      <a:lnTo>
                        <a:pt x="895350" y="971550"/>
                      </a:lnTo>
                      <a:lnTo>
                        <a:pt x="895350" y="876300"/>
                      </a:lnTo>
                      <a:lnTo>
                        <a:pt x="923925" y="790575"/>
                      </a:lnTo>
                      <a:lnTo>
                        <a:pt x="1009650" y="742950"/>
                      </a:lnTo>
                      <a:lnTo>
                        <a:pt x="1066800" y="685800"/>
                      </a:lnTo>
                      <a:lnTo>
                        <a:pt x="1028700" y="666750"/>
                      </a:lnTo>
                      <a:lnTo>
                        <a:pt x="990600" y="647700"/>
                      </a:lnTo>
                      <a:lnTo>
                        <a:pt x="1000125" y="609600"/>
                      </a:lnTo>
                      <a:lnTo>
                        <a:pt x="962025" y="581025"/>
                      </a:lnTo>
                      <a:lnTo>
                        <a:pt x="904875" y="581025"/>
                      </a:lnTo>
                      <a:lnTo>
                        <a:pt x="904875" y="581025"/>
                      </a:lnTo>
                      <a:lnTo>
                        <a:pt x="876300" y="514350"/>
                      </a:lnTo>
                      <a:lnTo>
                        <a:pt x="904875" y="514350"/>
                      </a:lnTo>
                      <a:lnTo>
                        <a:pt x="942975" y="523875"/>
                      </a:lnTo>
                      <a:lnTo>
                        <a:pt x="990600" y="523875"/>
                      </a:lnTo>
                      <a:lnTo>
                        <a:pt x="1019175" y="495300"/>
                      </a:lnTo>
                      <a:lnTo>
                        <a:pt x="1047750" y="533400"/>
                      </a:lnTo>
                      <a:lnTo>
                        <a:pt x="1095375" y="514350"/>
                      </a:lnTo>
                      <a:lnTo>
                        <a:pt x="1133475" y="476250"/>
                      </a:lnTo>
                      <a:lnTo>
                        <a:pt x="1114425" y="457200"/>
                      </a:lnTo>
                      <a:lnTo>
                        <a:pt x="1104900" y="438150"/>
                      </a:lnTo>
                      <a:lnTo>
                        <a:pt x="1133475" y="419100"/>
                      </a:lnTo>
                      <a:lnTo>
                        <a:pt x="1171575" y="428625"/>
                      </a:lnTo>
                      <a:lnTo>
                        <a:pt x="1238250" y="400050"/>
                      </a:lnTo>
                      <a:cubicBezTo>
                        <a:pt x="1318806" y="379911"/>
                        <a:pt x="1295937" y="399513"/>
                        <a:pt x="1323975" y="371475"/>
                      </a:cubicBezTo>
                      <a:cubicBezTo>
                        <a:pt x="1344204" y="320902"/>
                        <a:pt x="1343025" y="340948"/>
                        <a:pt x="1343025" y="314325"/>
                      </a:cubicBezTo>
                      <a:lnTo>
                        <a:pt x="1343025" y="276225"/>
                      </a:lnTo>
                      <a:cubicBezTo>
                        <a:pt x="1412843" y="286199"/>
                        <a:pt x="1409700" y="308201"/>
                        <a:pt x="1409700" y="276225"/>
                      </a:cubicBezTo>
                      <a:lnTo>
                        <a:pt x="1428750" y="228600"/>
                      </a:lnTo>
                      <a:lnTo>
                        <a:pt x="1504950" y="180975"/>
                      </a:lnTo>
                      <a:lnTo>
                        <a:pt x="1543050" y="180975"/>
                      </a:lnTo>
                      <a:lnTo>
                        <a:pt x="1600200" y="161925"/>
                      </a:lnTo>
                      <a:lnTo>
                        <a:pt x="1628775" y="180975"/>
                      </a:lnTo>
                      <a:lnTo>
                        <a:pt x="1685925" y="190500"/>
                      </a:lnTo>
                      <a:lnTo>
                        <a:pt x="1666875" y="219075"/>
                      </a:lnTo>
                      <a:lnTo>
                        <a:pt x="1647825" y="257175"/>
                      </a:lnTo>
                      <a:lnTo>
                        <a:pt x="1647825" y="266700"/>
                      </a:lnTo>
                      <a:lnTo>
                        <a:pt x="1666875" y="285750"/>
                      </a:lnTo>
                      <a:lnTo>
                        <a:pt x="1647825" y="295275"/>
                      </a:lnTo>
                      <a:lnTo>
                        <a:pt x="1657350" y="314325"/>
                      </a:lnTo>
                      <a:lnTo>
                        <a:pt x="1666875" y="352425"/>
                      </a:lnTo>
                      <a:lnTo>
                        <a:pt x="1638300" y="352425"/>
                      </a:lnTo>
                      <a:lnTo>
                        <a:pt x="1628775" y="381000"/>
                      </a:lnTo>
                      <a:lnTo>
                        <a:pt x="1628775" y="419100"/>
                      </a:lnTo>
                      <a:lnTo>
                        <a:pt x="1600200" y="466725"/>
                      </a:lnTo>
                      <a:lnTo>
                        <a:pt x="1600200" y="485775"/>
                      </a:lnTo>
                      <a:lnTo>
                        <a:pt x="1600200" y="504825"/>
                      </a:lnTo>
                      <a:lnTo>
                        <a:pt x="1647825" y="504825"/>
                      </a:lnTo>
                      <a:lnTo>
                        <a:pt x="1685925" y="476250"/>
                      </a:lnTo>
                      <a:lnTo>
                        <a:pt x="1714500" y="485775"/>
                      </a:lnTo>
                      <a:lnTo>
                        <a:pt x="1724025" y="485775"/>
                      </a:lnTo>
                      <a:lnTo>
                        <a:pt x="1752600" y="514350"/>
                      </a:lnTo>
                      <a:lnTo>
                        <a:pt x="1781175" y="571500"/>
                      </a:lnTo>
                      <a:lnTo>
                        <a:pt x="1800225" y="609600"/>
                      </a:lnTo>
                      <a:lnTo>
                        <a:pt x="1828800" y="638175"/>
                      </a:lnTo>
                      <a:cubicBezTo>
                        <a:pt x="1892953" y="627483"/>
                        <a:pt x="1877313" y="645924"/>
                        <a:pt x="1895475" y="609600"/>
                      </a:cubicBezTo>
                      <a:cubicBezTo>
                        <a:pt x="1936115" y="579120"/>
                        <a:pt x="1917700" y="581025"/>
                        <a:pt x="1943100" y="581025"/>
                      </a:cubicBezTo>
                      <a:cubicBezTo>
                        <a:pt x="1986484" y="515950"/>
                        <a:pt x="1981200" y="546770"/>
                        <a:pt x="1981200" y="495300"/>
                      </a:cubicBezTo>
                      <a:lnTo>
                        <a:pt x="1971675" y="476250"/>
                      </a:lnTo>
                      <a:cubicBezTo>
                        <a:pt x="2030891" y="407164"/>
                        <a:pt x="2028825" y="438847"/>
                        <a:pt x="2028825" y="400050"/>
                      </a:cubicBezTo>
                      <a:lnTo>
                        <a:pt x="2019300" y="323850"/>
                      </a:lnTo>
                      <a:lnTo>
                        <a:pt x="2085975" y="285750"/>
                      </a:lnTo>
                      <a:cubicBezTo>
                        <a:pt x="2125079" y="168438"/>
                        <a:pt x="2124075" y="211611"/>
                        <a:pt x="2124075" y="161925"/>
                      </a:cubicBezTo>
                      <a:lnTo>
                        <a:pt x="2209800" y="114300"/>
                      </a:lnTo>
                      <a:lnTo>
                        <a:pt x="2295525" y="161925"/>
                      </a:lnTo>
                      <a:lnTo>
                        <a:pt x="2314575" y="190500"/>
                      </a:lnTo>
                      <a:lnTo>
                        <a:pt x="2305050" y="219075"/>
                      </a:lnTo>
                      <a:lnTo>
                        <a:pt x="2352675" y="219075"/>
                      </a:lnTo>
                      <a:lnTo>
                        <a:pt x="2390775" y="257175"/>
                      </a:lnTo>
                      <a:cubicBezTo>
                        <a:pt x="2474020" y="246769"/>
                        <a:pt x="2455527" y="270545"/>
                        <a:pt x="2476500" y="228600"/>
                      </a:cubicBezTo>
                      <a:lnTo>
                        <a:pt x="2524125" y="171450"/>
                      </a:lnTo>
                      <a:lnTo>
                        <a:pt x="2571750" y="152400"/>
                      </a:lnTo>
                      <a:lnTo>
                        <a:pt x="2638425" y="152400"/>
                      </a:lnTo>
                      <a:cubicBezTo>
                        <a:pt x="2708153" y="172322"/>
                        <a:pt x="2681986" y="171450"/>
                        <a:pt x="2714625" y="171450"/>
                      </a:cubicBezTo>
                      <a:lnTo>
                        <a:pt x="2828925" y="200025"/>
                      </a:lnTo>
                      <a:lnTo>
                        <a:pt x="2828925" y="200025"/>
                      </a:lnTo>
                      <a:lnTo>
                        <a:pt x="2828925" y="142875"/>
                      </a:lnTo>
                      <a:lnTo>
                        <a:pt x="2905125" y="76200"/>
                      </a:lnTo>
                      <a:lnTo>
                        <a:pt x="2933700" y="28575"/>
                      </a:lnTo>
                      <a:lnTo>
                        <a:pt x="2943225" y="0"/>
                      </a:lnTo>
                      <a:lnTo>
                        <a:pt x="3019425" y="9525"/>
                      </a:lnTo>
                      <a:lnTo>
                        <a:pt x="3133725" y="0"/>
                      </a:lnTo>
                      <a:lnTo>
                        <a:pt x="3228975" y="9525"/>
                      </a:lnTo>
                      <a:lnTo>
                        <a:pt x="3314700" y="76200"/>
                      </a:lnTo>
                      <a:lnTo>
                        <a:pt x="3324225" y="161925"/>
                      </a:lnTo>
                      <a:lnTo>
                        <a:pt x="3362325" y="171450"/>
                      </a:lnTo>
                      <a:lnTo>
                        <a:pt x="3400425" y="123825"/>
                      </a:lnTo>
                      <a:lnTo>
                        <a:pt x="3438525" y="104775"/>
                      </a:lnTo>
                      <a:lnTo>
                        <a:pt x="3476625" y="104775"/>
                      </a:lnTo>
                      <a:lnTo>
                        <a:pt x="3505200" y="133350"/>
                      </a:lnTo>
                      <a:lnTo>
                        <a:pt x="3486150" y="171450"/>
                      </a:lnTo>
                      <a:lnTo>
                        <a:pt x="3581400" y="190500"/>
                      </a:lnTo>
                      <a:lnTo>
                        <a:pt x="3619500" y="209550"/>
                      </a:lnTo>
                      <a:lnTo>
                        <a:pt x="3638550" y="285750"/>
                      </a:lnTo>
                      <a:lnTo>
                        <a:pt x="3705225" y="266700"/>
                      </a:lnTo>
                      <a:lnTo>
                        <a:pt x="3752850" y="247650"/>
                      </a:lnTo>
                      <a:lnTo>
                        <a:pt x="3781425" y="238125"/>
                      </a:lnTo>
                      <a:lnTo>
                        <a:pt x="3771900" y="209550"/>
                      </a:lnTo>
                      <a:cubicBezTo>
                        <a:pt x="3851180" y="229370"/>
                        <a:pt x="3874282" y="228600"/>
                        <a:pt x="3838575" y="228600"/>
                      </a:cubicBezTo>
                      <a:lnTo>
                        <a:pt x="3924300" y="238125"/>
                      </a:lnTo>
                      <a:lnTo>
                        <a:pt x="3971925" y="228600"/>
                      </a:lnTo>
                      <a:lnTo>
                        <a:pt x="3971925" y="228600"/>
                      </a:lnTo>
                      <a:lnTo>
                        <a:pt x="4010025" y="228600"/>
                      </a:lnTo>
                      <a:lnTo>
                        <a:pt x="4010025" y="228600"/>
                      </a:lnTo>
                      <a:lnTo>
                        <a:pt x="3971925" y="295275"/>
                      </a:lnTo>
                      <a:cubicBezTo>
                        <a:pt x="4041357" y="334950"/>
                        <a:pt x="4038600" y="307777"/>
                        <a:pt x="4038600" y="342900"/>
                      </a:cubicBezTo>
                      <a:lnTo>
                        <a:pt x="4038600" y="342900"/>
                      </a:lnTo>
                      <a:lnTo>
                        <a:pt x="4162425" y="352425"/>
                      </a:lnTo>
                      <a:lnTo>
                        <a:pt x="4124325" y="409575"/>
                      </a:lnTo>
                      <a:lnTo>
                        <a:pt x="4124325" y="409575"/>
                      </a:lnTo>
                      <a:lnTo>
                        <a:pt x="4095750" y="457200"/>
                      </a:lnTo>
                      <a:lnTo>
                        <a:pt x="4057650" y="428625"/>
                      </a:lnTo>
                      <a:lnTo>
                        <a:pt x="4029075" y="447675"/>
                      </a:lnTo>
                      <a:lnTo>
                        <a:pt x="3962400" y="466725"/>
                      </a:lnTo>
                      <a:lnTo>
                        <a:pt x="3962400" y="514350"/>
                      </a:lnTo>
                      <a:lnTo>
                        <a:pt x="3914775" y="552450"/>
                      </a:lnTo>
                      <a:lnTo>
                        <a:pt x="3848100" y="581025"/>
                      </a:lnTo>
                      <a:lnTo>
                        <a:pt x="3800475" y="581025"/>
                      </a:lnTo>
                      <a:lnTo>
                        <a:pt x="3810000" y="619125"/>
                      </a:lnTo>
                      <a:lnTo>
                        <a:pt x="3781425" y="704850"/>
                      </a:lnTo>
                      <a:lnTo>
                        <a:pt x="3781425" y="704850"/>
                      </a:lnTo>
                      <a:lnTo>
                        <a:pt x="3724275" y="733425"/>
                      </a:lnTo>
                      <a:lnTo>
                        <a:pt x="3752850" y="762000"/>
                      </a:lnTo>
                      <a:lnTo>
                        <a:pt x="3829050" y="762000"/>
                      </a:lnTo>
                      <a:cubicBezTo>
                        <a:pt x="3889212" y="782054"/>
                        <a:pt x="3866120" y="781050"/>
                        <a:pt x="3895725" y="781050"/>
                      </a:cubicBezTo>
                      <a:lnTo>
                        <a:pt x="3952875" y="781050"/>
                      </a:lnTo>
                      <a:cubicBezTo>
                        <a:pt x="4006588" y="748822"/>
                        <a:pt x="3992221" y="769034"/>
                        <a:pt x="4010025" y="733425"/>
                      </a:cubicBezTo>
                      <a:lnTo>
                        <a:pt x="4029075" y="714375"/>
                      </a:lnTo>
                      <a:lnTo>
                        <a:pt x="4029075" y="714375"/>
                      </a:lnTo>
                      <a:lnTo>
                        <a:pt x="4057650" y="695325"/>
                      </a:lnTo>
                      <a:lnTo>
                        <a:pt x="4114800" y="762000"/>
                      </a:lnTo>
                      <a:cubicBezTo>
                        <a:pt x="4154475" y="831432"/>
                        <a:pt x="4152900" y="803077"/>
                        <a:pt x="4152900" y="838200"/>
                      </a:cubicBezTo>
                      <a:lnTo>
                        <a:pt x="4143375" y="885825"/>
                      </a:lnTo>
                      <a:lnTo>
                        <a:pt x="4152900" y="914400"/>
                      </a:lnTo>
                      <a:cubicBezTo>
                        <a:pt x="4222628" y="934322"/>
                        <a:pt x="4219575" y="956564"/>
                        <a:pt x="4219575" y="923925"/>
                      </a:cubicBezTo>
                      <a:lnTo>
                        <a:pt x="4219575" y="923925"/>
                      </a:lnTo>
                      <a:lnTo>
                        <a:pt x="4276725" y="885825"/>
                      </a:lnTo>
                      <a:lnTo>
                        <a:pt x="4314825" y="942975"/>
                      </a:lnTo>
                      <a:lnTo>
                        <a:pt x="4314825" y="942975"/>
                      </a:lnTo>
                      <a:lnTo>
                        <a:pt x="4324350" y="1009650"/>
                      </a:lnTo>
                      <a:lnTo>
                        <a:pt x="4391025" y="1028700"/>
                      </a:lnTo>
                      <a:lnTo>
                        <a:pt x="4419600" y="1076325"/>
                      </a:lnTo>
                      <a:lnTo>
                        <a:pt x="4381500" y="1114425"/>
                      </a:lnTo>
                      <a:lnTo>
                        <a:pt x="4343400" y="1152525"/>
                      </a:lnTo>
                      <a:lnTo>
                        <a:pt x="4286250" y="1162050"/>
                      </a:lnTo>
                      <a:lnTo>
                        <a:pt x="4257675" y="1171575"/>
                      </a:lnTo>
                      <a:lnTo>
                        <a:pt x="4248150" y="1219200"/>
                      </a:lnTo>
                      <a:lnTo>
                        <a:pt x="4314825" y="1266825"/>
                      </a:lnTo>
                      <a:lnTo>
                        <a:pt x="4343400" y="1314450"/>
                      </a:lnTo>
                      <a:lnTo>
                        <a:pt x="4324350" y="1352550"/>
                      </a:lnTo>
                      <a:lnTo>
                        <a:pt x="4286250" y="1371600"/>
                      </a:lnTo>
                      <a:lnTo>
                        <a:pt x="4238625" y="1362075"/>
                      </a:lnTo>
                      <a:lnTo>
                        <a:pt x="4200525" y="1323975"/>
                      </a:lnTo>
                      <a:lnTo>
                        <a:pt x="4105275" y="1314450"/>
                      </a:lnTo>
                      <a:lnTo>
                        <a:pt x="4048125" y="1276350"/>
                      </a:lnTo>
                      <a:lnTo>
                        <a:pt x="4019550" y="1304925"/>
                      </a:lnTo>
                      <a:lnTo>
                        <a:pt x="4000500" y="1323975"/>
                      </a:lnTo>
                      <a:lnTo>
                        <a:pt x="3990975" y="1352550"/>
                      </a:lnTo>
                      <a:lnTo>
                        <a:pt x="3990975" y="1352550"/>
                      </a:lnTo>
                      <a:lnTo>
                        <a:pt x="3895725" y="1419225"/>
                      </a:lnTo>
                      <a:lnTo>
                        <a:pt x="3867150" y="1514475"/>
                      </a:lnTo>
                      <a:lnTo>
                        <a:pt x="3800475" y="1514475"/>
                      </a:lnTo>
                      <a:lnTo>
                        <a:pt x="3752850" y="1476375"/>
                      </a:lnTo>
                      <a:lnTo>
                        <a:pt x="3581400" y="1495425"/>
                      </a:lnTo>
                      <a:lnTo>
                        <a:pt x="3543300" y="1514475"/>
                      </a:lnTo>
                      <a:lnTo>
                        <a:pt x="3543300" y="1581150"/>
                      </a:lnTo>
                      <a:lnTo>
                        <a:pt x="3486150" y="1609725"/>
                      </a:lnTo>
                      <a:lnTo>
                        <a:pt x="3457575" y="1638300"/>
                      </a:lnTo>
                      <a:lnTo>
                        <a:pt x="3438525" y="1657350"/>
                      </a:lnTo>
                      <a:lnTo>
                        <a:pt x="3438525" y="1743075"/>
                      </a:lnTo>
                      <a:lnTo>
                        <a:pt x="3448050" y="1790700"/>
                      </a:lnTo>
                      <a:lnTo>
                        <a:pt x="3467100" y="1800225"/>
                      </a:lnTo>
                      <a:lnTo>
                        <a:pt x="3467100" y="1857375"/>
                      </a:lnTo>
                      <a:lnTo>
                        <a:pt x="3524250" y="1876425"/>
                      </a:lnTo>
                      <a:lnTo>
                        <a:pt x="3552825" y="1933575"/>
                      </a:lnTo>
                      <a:lnTo>
                        <a:pt x="3514725" y="1971675"/>
                      </a:lnTo>
                      <a:lnTo>
                        <a:pt x="3514725" y="2019300"/>
                      </a:lnTo>
                      <a:lnTo>
                        <a:pt x="3543300" y="2076450"/>
                      </a:lnTo>
                      <a:cubicBezTo>
                        <a:pt x="3593170" y="2126320"/>
                        <a:pt x="3590925" y="2101624"/>
                        <a:pt x="3590925" y="2133600"/>
                      </a:cubicBezTo>
                      <a:lnTo>
                        <a:pt x="3581400" y="2209800"/>
                      </a:lnTo>
                      <a:lnTo>
                        <a:pt x="3524250" y="2257425"/>
                      </a:lnTo>
                      <a:lnTo>
                        <a:pt x="3533775" y="2314575"/>
                      </a:lnTo>
                      <a:lnTo>
                        <a:pt x="3438525" y="2362200"/>
                      </a:lnTo>
                      <a:lnTo>
                        <a:pt x="3438525" y="2362200"/>
                      </a:lnTo>
                      <a:lnTo>
                        <a:pt x="3362325" y="2381250"/>
                      </a:lnTo>
                      <a:lnTo>
                        <a:pt x="3343275" y="2400300"/>
                      </a:lnTo>
                      <a:lnTo>
                        <a:pt x="3314700" y="2457450"/>
                      </a:lnTo>
                      <a:lnTo>
                        <a:pt x="3295650" y="2524125"/>
                      </a:lnTo>
                      <a:lnTo>
                        <a:pt x="3248025" y="2514600"/>
                      </a:lnTo>
                      <a:lnTo>
                        <a:pt x="3219450" y="2495550"/>
                      </a:lnTo>
                      <a:lnTo>
                        <a:pt x="3200400" y="2562225"/>
                      </a:lnTo>
                      <a:lnTo>
                        <a:pt x="3200400" y="2647950"/>
                      </a:lnTo>
                      <a:lnTo>
                        <a:pt x="3171825" y="2676525"/>
                      </a:lnTo>
                      <a:lnTo>
                        <a:pt x="3133725" y="2705100"/>
                      </a:lnTo>
                      <a:lnTo>
                        <a:pt x="3076575" y="2714625"/>
                      </a:lnTo>
                      <a:lnTo>
                        <a:pt x="3086100" y="2781300"/>
                      </a:lnTo>
                      <a:lnTo>
                        <a:pt x="3124200" y="2790825"/>
                      </a:lnTo>
                      <a:lnTo>
                        <a:pt x="3171825" y="2771775"/>
                      </a:lnTo>
                      <a:lnTo>
                        <a:pt x="3181350" y="2724150"/>
                      </a:lnTo>
                      <a:lnTo>
                        <a:pt x="3257550" y="2752725"/>
                      </a:lnTo>
                      <a:lnTo>
                        <a:pt x="3267075" y="2800350"/>
                      </a:lnTo>
                      <a:lnTo>
                        <a:pt x="3267075" y="2800350"/>
                      </a:lnTo>
                      <a:lnTo>
                        <a:pt x="3352800" y="2828925"/>
                      </a:lnTo>
                      <a:lnTo>
                        <a:pt x="3343275" y="2876550"/>
                      </a:lnTo>
                      <a:lnTo>
                        <a:pt x="3343275" y="2924175"/>
                      </a:lnTo>
                      <a:cubicBezTo>
                        <a:pt x="3353322" y="2984457"/>
                        <a:pt x="3333487" y="2981325"/>
                        <a:pt x="3362325" y="2981325"/>
                      </a:cubicBezTo>
                      <a:lnTo>
                        <a:pt x="3371850" y="2981325"/>
                      </a:lnTo>
                      <a:lnTo>
                        <a:pt x="3381375" y="3009900"/>
                      </a:lnTo>
                      <a:lnTo>
                        <a:pt x="3352800" y="3038475"/>
                      </a:lnTo>
                      <a:lnTo>
                        <a:pt x="3352800" y="3076575"/>
                      </a:lnTo>
                      <a:lnTo>
                        <a:pt x="3286125" y="3105150"/>
                      </a:lnTo>
                      <a:lnTo>
                        <a:pt x="3200400" y="3105150"/>
                      </a:lnTo>
                      <a:lnTo>
                        <a:pt x="3219450" y="3124200"/>
                      </a:lnTo>
                      <a:lnTo>
                        <a:pt x="3257550" y="3152775"/>
                      </a:lnTo>
                      <a:lnTo>
                        <a:pt x="3267075" y="3181350"/>
                      </a:lnTo>
                      <a:lnTo>
                        <a:pt x="3190875" y="3257550"/>
                      </a:lnTo>
                      <a:cubicBezTo>
                        <a:pt x="3178175" y="3273425"/>
                        <a:pt x="3160594" y="3286409"/>
                        <a:pt x="3152775" y="3305175"/>
                      </a:cubicBezTo>
                      <a:cubicBezTo>
                        <a:pt x="3144140" y="3325899"/>
                        <a:pt x="3143250" y="3371850"/>
                        <a:pt x="3143250" y="3371850"/>
                      </a:cubicBezTo>
                      <a:lnTo>
                        <a:pt x="3114675" y="3352800"/>
                      </a:lnTo>
                      <a:lnTo>
                        <a:pt x="3057525" y="3362325"/>
                      </a:lnTo>
                      <a:lnTo>
                        <a:pt x="2990850" y="3314700"/>
                      </a:lnTo>
                      <a:lnTo>
                        <a:pt x="2943225" y="3286125"/>
                      </a:lnTo>
                      <a:lnTo>
                        <a:pt x="2867025" y="3286125"/>
                      </a:lnTo>
                      <a:lnTo>
                        <a:pt x="2819400" y="3305175"/>
                      </a:lnTo>
                      <a:lnTo>
                        <a:pt x="2743200" y="3333750"/>
                      </a:lnTo>
                      <a:lnTo>
                        <a:pt x="2705100" y="3390900"/>
                      </a:lnTo>
                      <a:lnTo>
                        <a:pt x="2667000" y="3419475"/>
                      </a:lnTo>
                      <a:lnTo>
                        <a:pt x="2647950" y="3438525"/>
                      </a:lnTo>
                      <a:lnTo>
                        <a:pt x="2676525" y="3514725"/>
                      </a:lnTo>
                      <a:lnTo>
                        <a:pt x="2647950" y="3514725"/>
                      </a:lnTo>
                      <a:lnTo>
                        <a:pt x="2600325" y="3552825"/>
                      </a:lnTo>
                      <a:lnTo>
                        <a:pt x="2600325" y="3590925"/>
                      </a:lnTo>
                      <a:lnTo>
                        <a:pt x="2571750" y="3686175"/>
                      </a:lnTo>
                      <a:lnTo>
                        <a:pt x="2486025" y="3676650"/>
                      </a:lnTo>
                      <a:lnTo>
                        <a:pt x="2466975" y="3771900"/>
                      </a:lnTo>
                      <a:lnTo>
                        <a:pt x="2352675" y="3838575"/>
                      </a:lnTo>
                      <a:lnTo>
                        <a:pt x="2314575" y="3848100"/>
                      </a:lnTo>
                      <a:cubicBezTo>
                        <a:pt x="2294755" y="3768820"/>
                        <a:pt x="2321707" y="3771900"/>
                        <a:pt x="2286000" y="3771900"/>
                      </a:cubicBezTo>
                      <a:cubicBezTo>
                        <a:pt x="2260600" y="3759200"/>
                        <a:pt x="2235653" y="3745551"/>
                        <a:pt x="2209800" y="3733800"/>
                      </a:cubicBezTo>
                      <a:cubicBezTo>
                        <a:pt x="2200660" y="3729645"/>
                        <a:pt x="2181225" y="3724275"/>
                        <a:pt x="2181225" y="3724275"/>
                      </a:cubicBezTo>
                      <a:cubicBezTo>
                        <a:pt x="2144725" y="3699941"/>
                        <a:pt x="2164098" y="3705225"/>
                        <a:pt x="2124075" y="3705225"/>
                      </a:cubicBezTo>
                      <a:lnTo>
                        <a:pt x="2095500" y="3714750"/>
                      </a:lnTo>
                      <a:lnTo>
                        <a:pt x="2076450" y="3800475"/>
                      </a:lnTo>
                      <a:cubicBezTo>
                        <a:pt x="2044531" y="3885594"/>
                        <a:pt x="2075002" y="3876675"/>
                        <a:pt x="2019300" y="3876675"/>
                      </a:cubicBezTo>
                      <a:lnTo>
                        <a:pt x="1971675" y="3905250"/>
                      </a:lnTo>
                      <a:lnTo>
                        <a:pt x="1914525" y="3867150"/>
                      </a:lnTo>
                      <a:cubicBezTo>
                        <a:pt x="1864867" y="3926739"/>
                        <a:pt x="1891698" y="3924300"/>
                        <a:pt x="1857375" y="3924300"/>
                      </a:cubicBezTo>
                      <a:lnTo>
                        <a:pt x="1847850" y="3905250"/>
                      </a:lnTo>
                      <a:lnTo>
                        <a:pt x="1809750" y="3848100"/>
                      </a:lnTo>
                      <a:lnTo>
                        <a:pt x="1809750" y="3790950"/>
                      </a:lnTo>
                      <a:lnTo>
                        <a:pt x="1809750" y="3743325"/>
                      </a:lnTo>
                      <a:lnTo>
                        <a:pt x="1809750" y="3705225"/>
                      </a:lnTo>
                      <a:lnTo>
                        <a:pt x="1771650" y="3667125"/>
                      </a:lnTo>
                      <a:lnTo>
                        <a:pt x="1771650" y="3667125"/>
                      </a:lnTo>
                      <a:lnTo>
                        <a:pt x="1733550" y="3609975"/>
                      </a:lnTo>
                      <a:lnTo>
                        <a:pt x="1704975" y="3581400"/>
                      </a:lnTo>
                      <a:lnTo>
                        <a:pt x="1628775" y="3543300"/>
                      </a:lnTo>
                      <a:lnTo>
                        <a:pt x="1562100" y="3619500"/>
                      </a:lnTo>
                      <a:lnTo>
                        <a:pt x="1524000" y="3638550"/>
                      </a:lnTo>
                      <a:cubicBezTo>
                        <a:pt x="1454272" y="3658472"/>
                        <a:pt x="1480439" y="3657600"/>
                        <a:pt x="1447800" y="3657600"/>
                      </a:cubicBezTo>
                      <a:lnTo>
                        <a:pt x="1362075" y="3648075"/>
                      </a:lnTo>
                      <a:lnTo>
                        <a:pt x="1323975" y="3667125"/>
                      </a:lnTo>
                      <a:lnTo>
                        <a:pt x="1323975" y="3752850"/>
                      </a:lnTo>
                      <a:lnTo>
                        <a:pt x="1257300" y="3771900"/>
                      </a:lnTo>
                      <a:lnTo>
                        <a:pt x="1209675" y="3771900"/>
                      </a:lnTo>
                      <a:lnTo>
                        <a:pt x="1171575" y="3705225"/>
                      </a:lnTo>
                      <a:lnTo>
                        <a:pt x="1095375" y="3724275"/>
                      </a:lnTo>
                      <a:lnTo>
                        <a:pt x="1028700" y="3724275"/>
                      </a:lnTo>
                      <a:cubicBezTo>
                        <a:pt x="930291" y="3734116"/>
                        <a:pt x="965358" y="3733800"/>
                        <a:pt x="923925" y="3733800"/>
                      </a:cubicBezTo>
                      <a:lnTo>
                        <a:pt x="857250" y="3724275"/>
                      </a:lnTo>
                      <a:lnTo>
                        <a:pt x="809625" y="3676650"/>
                      </a:lnTo>
                      <a:lnTo>
                        <a:pt x="771525" y="3695700"/>
                      </a:lnTo>
                      <a:lnTo>
                        <a:pt x="733425" y="3695700"/>
                      </a:lnTo>
                      <a:lnTo>
                        <a:pt x="638175" y="3705225"/>
                      </a:lnTo>
                      <a:lnTo>
                        <a:pt x="638175" y="3771900"/>
                      </a:lnTo>
                      <a:lnTo>
                        <a:pt x="600075" y="3771900"/>
                      </a:lnTo>
                      <a:lnTo>
                        <a:pt x="581025" y="3838575"/>
                      </a:lnTo>
                      <a:lnTo>
                        <a:pt x="552450" y="3895725"/>
                      </a:lnTo>
                      <a:lnTo>
                        <a:pt x="552450" y="3952875"/>
                      </a:lnTo>
                      <a:lnTo>
                        <a:pt x="552450" y="4010025"/>
                      </a:lnTo>
                      <a:lnTo>
                        <a:pt x="514350" y="4086225"/>
                      </a:lnTo>
                      <a:lnTo>
                        <a:pt x="466725" y="4171950"/>
                      </a:lnTo>
                      <a:lnTo>
                        <a:pt x="466725" y="4238625"/>
                      </a:lnTo>
                      <a:lnTo>
                        <a:pt x="495300" y="4286250"/>
                      </a:lnTo>
                      <a:lnTo>
                        <a:pt x="552450" y="4324350"/>
                      </a:lnTo>
                      <a:cubicBezTo>
                        <a:pt x="581860" y="4432188"/>
                        <a:pt x="581025" y="4465326"/>
                        <a:pt x="581025" y="4419600"/>
                      </a:cubicBezTo>
                      <a:lnTo>
                        <a:pt x="609600" y="4486275"/>
                      </a:lnTo>
                      <a:cubicBezTo>
                        <a:pt x="579391" y="4536623"/>
                        <a:pt x="599538" y="4533900"/>
                        <a:pt x="571500" y="4533900"/>
                      </a:cubicBezTo>
                      <a:lnTo>
                        <a:pt x="514350" y="4581525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 w="19050">
                  <a:solidFill>
                    <a:srgbClr val="FFC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grpSp>
              <p:nvGrpSpPr>
                <p:cNvPr id="23588" name="组合 66"/>
                <p:cNvGrpSpPr>
                  <a:grpSpLocks/>
                </p:cNvGrpSpPr>
                <p:nvPr/>
              </p:nvGrpSpPr>
              <p:grpSpPr bwMode="auto">
                <a:xfrm>
                  <a:off x="498933" y="2383110"/>
                  <a:ext cx="3060684" cy="3317658"/>
                  <a:chOff x="2346485" y="2557968"/>
                  <a:chExt cx="2741004" cy="2970925"/>
                </a:xfrm>
              </p:grpSpPr>
              <p:sp>
                <p:nvSpPr>
                  <p:cNvPr id="133" name="任意多边形 132"/>
                  <p:cNvSpPr/>
                  <p:nvPr/>
                </p:nvSpPr>
                <p:spPr>
                  <a:xfrm>
                    <a:off x="2693344" y="4235626"/>
                    <a:ext cx="1288987" cy="1056777"/>
                  </a:xfrm>
                  <a:custGeom>
                    <a:avLst/>
                    <a:gdLst>
                      <a:gd name="connsiteX0" fmla="*/ 1290637 w 1290637"/>
                      <a:gd name="connsiteY0" fmla="*/ 3175 h 1055688"/>
                      <a:gd name="connsiteX1" fmla="*/ 1228725 w 1290637"/>
                      <a:gd name="connsiteY1" fmla="*/ 19844 h 1055688"/>
                      <a:gd name="connsiteX2" fmla="*/ 1200150 w 1290637"/>
                      <a:gd name="connsiteY2" fmla="*/ 43656 h 1055688"/>
                      <a:gd name="connsiteX3" fmla="*/ 1181100 w 1290637"/>
                      <a:gd name="connsiteY3" fmla="*/ 43656 h 1055688"/>
                      <a:gd name="connsiteX4" fmla="*/ 1159668 w 1290637"/>
                      <a:gd name="connsiteY4" fmla="*/ 60325 h 1055688"/>
                      <a:gd name="connsiteX5" fmla="*/ 1112043 w 1290637"/>
                      <a:gd name="connsiteY5" fmla="*/ 53181 h 1055688"/>
                      <a:gd name="connsiteX6" fmla="*/ 1081087 w 1290637"/>
                      <a:gd name="connsiteY6" fmla="*/ 53181 h 1055688"/>
                      <a:gd name="connsiteX7" fmla="*/ 1038225 w 1290637"/>
                      <a:gd name="connsiteY7" fmla="*/ 93663 h 1055688"/>
                      <a:gd name="connsiteX8" fmla="*/ 1028700 w 1290637"/>
                      <a:gd name="connsiteY8" fmla="*/ 134144 h 1055688"/>
                      <a:gd name="connsiteX9" fmla="*/ 1000125 w 1290637"/>
                      <a:gd name="connsiteY9" fmla="*/ 136525 h 1055688"/>
                      <a:gd name="connsiteX10" fmla="*/ 992981 w 1290637"/>
                      <a:gd name="connsiteY10" fmla="*/ 157956 h 1055688"/>
                      <a:gd name="connsiteX11" fmla="*/ 992981 w 1290637"/>
                      <a:gd name="connsiteY11" fmla="*/ 172244 h 1055688"/>
                      <a:gd name="connsiteX12" fmla="*/ 976312 w 1290637"/>
                      <a:gd name="connsiteY12" fmla="*/ 188913 h 1055688"/>
                      <a:gd name="connsiteX13" fmla="*/ 981075 w 1290637"/>
                      <a:gd name="connsiteY13" fmla="*/ 212725 h 1055688"/>
                      <a:gd name="connsiteX14" fmla="*/ 995362 w 1290637"/>
                      <a:gd name="connsiteY14" fmla="*/ 238919 h 1055688"/>
                      <a:gd name="connsiteX15" fmla="*/ 983456 w 1290637"/>
                      <a:gd name="connsiteY15" fmla="*/ 250825 h 1055688"/>
                      <a:gd name="connsiteX16" fmla="*/ 969168 w 1290637"/>
                      <a:gd name="connsiteY16" fmla="*/ 250825 h 1055688"/>
                      <a:gd name="connsiteX17" fmla="*/ 964406 w 1290637"/>
                      <a:gd name="connsiteY17" fmla="*/ 262731 h 1055688"/>
                      <a:gd name="connsiteX18" fmla="*/ 971550 w 1290637"/>
                      <a:gd name="connsiteY18" fmla="*/ 277019 h 1055688"/>
                      <a:gd name="connsiteX19" fmla="*/ 971550 w 1290637"/>
                      <a:gd name="connsiteY19" fmla="*/ 286544 h 1055688"/>
                      <a:gd name="connsiteX20" fmla="*/ 957262 w 1290637"/>
                      <a:gd name="connsiteY20" fmla="*/ 307975 h 1055688"/>
                      <a:gd name="connsiteX21" fmla="*/ 962025 w 1290637"/>
                      <a:gd name="connsiteY21" fmla="*/ 327025 h 1055688"/>
                      <a:gd name="connsiteX22" fmla="*/ 962025 w 1290637"/>
                      <a:gd name="connsiteY22" fmla="*/ 327025 h 1055688"/>
                      <a:gd name="connsiteX23" fmla="*/ 971550 w 1290637"/>
                      <a:gd name="connsiteY23" fmla="*/ 341313 h 1055688"/>
                      <a:gd name="connsiteX24" fmla="*/ 959643 w 1290637"/>
                      <a:gd name="connsiteY24" fmla="*/ 369888 h 1055688"/>
                      <a:gd name="connsiteX25" fmla="*/ 969168 w 1290637"/>
                      <a:gd name="connsiteY25" fmla="*/ 388938 h 1055688"/>
                      <a:gd name="connsiteX26" fmla="*/ 971550 w 1290637"/>
                      <a:gd name="connsiteY26" fmla="*/ 398463 h 1055688"/>
                      <a:gd name="connsiteX27" fmla="*/ 969168 w 1290637"/>
                      <a:gd name="connsiteY27" fmla="*/ 415131 h 1055688"/>
                      <a:gd name="connsiteX28" fmla="*/ 957262 w 1290637"/>
                      <a:gd name="connsiteY28" fmla="*/ 422275 h 1055688"/>
                      <a:gd name="connsiteX29" fmla="*/ 959643 w 1290637"/>
                      <a:gd name="connsiteY29" fmla="*/ 436563 h 1055688"/>
                      <a:gd name="connsiteX30" fmla="*/ 971550 w 1290637"/>
                      <a:gd name="connsiteY30" fmla="*/ 455613 h 1055688"/>
                      <a:gd name="connsiteX31" fmla="*/ 959643 w 1290637"/>
                      <a:gd name="connsiteY31" fmla="*/ 467519 h 1055688"/>
                      <a:gd name="connsiteX32" fmla="*/ 959643 w 1290637"/>
                      <a:gd name="connsiteY32" fmla="*/ 484188 h 1055688"/>
                      <a:gd name="connsiteX33" fmla="*/ 964406 w 1290637"/>
                      <a:gd name="connsiteY33" fmla="*/ 500856 h 1055688"/>
                      <a:gd name="connsiteX34" fmla="*/ 973931 w 1290637"/>
                      <a:gd name="connsiteY34" fmla="*/ 515144 h 1055688"/>
                      <a:gd name="connsiteX35" fmla="*/ 990600 w 1290637"/>
                      <a:gd name="connsiteY35" fmla="*/ 524669 h 1055688"/>
                      <a:gd name="connsiteX36" fmla="*/ 990600 w 1290637"/>
                      <a:gd name="connsiteY36" fmla="*/ 558006 h 1055688"/>
                      <a:gd name="connsiteX37" fmla="*/ 990600 w 1290637"/>
                      <a:gd name="connsiteY37" fmla="*/ 574675 h 1055688"/>
                      <a:gd name="connsiteX38" fmla="*/ 978693 w 1290637"/>
                      <a:gd name="connsiteY38" fmla="*/ 588963 h 1055688"/>
                      <a:gd name="connsiteX39" fmla="*/ 978693 w 1290637"/>
                      <a:gd name="connsiteY39" fmla="*/ 608013 h 1055688"/>
                      <a:gd name="connsiteX40" fmla="*/ 988218 w 1290637"/>
                      <a:gd name="connsiteY40" fmla="*/ 622300 h 1055688"/>
                      <a:gd name="connsiteX41" fmla="*/ 988218 w 1290637"/>
                      <a:gd name="connsiteY41" fmla="*/ 643731 h 1055688"/>
                      <a:gd name="connsiteX42" fmla="*/ 981075 w 1290637"/>
                      <a:gd name="connsiteY42" fmla="*/ 667544 h 1055688"/>
                      <a:gd name="connsiteX43" fmla="*/ 990600 w 1290637"/>
                      <a:gd name="connsiteY43" fmla="*/ 681831 h 1055688"/>
                      <a:gd name="connsiteX44" fmla="*/ 1000125 w 1290637"/>
                      <a:gd name="connsiteY44" fmla="*/ 700881 h 1055688"/>
                      <a:gd name="connsiteX45" fmla="*/ 1002506 w 1290637"/>
                      <a:gd name="connsiteY45" fmla="*/ 724694 h 1055688"/>
                      <a:gd name="connsiteX46" fmla="*/ 988218 w 1290637"/>
                      <a:gd name="connsiteY46" fmla="*/ 743744 h 1055688"/>
                      <a:gd name="connsiteX47" fmla="*/ 988218 w 1290637"/>
                      <a:gd name="connsiteY47" fmla="*/ 767556 h 1055688"/>
                      <a:gd name="connsiteX48" fmla="*/ 997743 w 1290637"/>
                      <a:gd name="connsiteY48" fmla="*/ 777081 h 1055688"/>
                      <a:gd name="connsiteX49" fmla="*/ 997743 w 1290637"/>
                      <a:gd name="connsiteY49" fmla="*/ 798513 h 1055688"/>
                      <a:gd name="connsiteX50" fmla="*/ 1000125 w 1290637"/>
                      <a:gd name="connsiteY50" fmla="*/ 824706 h 1055688"/>
                      <a:gd name="connsiteX51" fmla="*/ 995362 w 1290637"/>
                      <a:gd name="connsiteY51" fmla="*/ 846138 h 1055688"/>
                      <a:gd name="connsiteX52" fmla="*/ 1004887 w 1290637"/>
                      <a:gd name="connsiteY52" fmla="*/ 855663 h 1055688"/>
                      <a:gd name="connsiteX53" fmla="*/ 997743 w 1290637"/>
                      <a:gd name="connsiteY53" fmla="*/ 877094 h 1055688"/>
                      <a:gd name="connsiteX54" fmla="*/ 971550 w 1290637"/>
                      <a:gd name="connsiteY54" fmla="*/ 884238 h 1055688"/>
                      <a:gd name="connsiteX55" fmla="*/ 942975 w 1290637"/>
                      <a:gd name="connsiteY55" fmla="*/ 879475 h 1055688"/>
                      <a:gd name="connsiteX56" fmla="*/ 923925 w 1290637"/>
                      <a:gd name="connsiteY56" fmla="*/ 891381 h 1055688"/>
                      <a:gd name="connsiteX57" fmla="*/ 904875 w 1290637"/>
                      <a:gd name="connsiteY57" fmla="*/ 891381 h 1055688"/>
                      <a:gd name="connsiteX58" fmla="*/ 904875 w 1290637"/>
                      <a:gd name="connsiteY58" fmla="*/ 908050 h 1055688"/>
                      <a:gd name="connsiteX59" fmla="*/ 885825 w 1290637"/>
                      <a:gd name="connsiteY59" fmla="*/ 917575 h 1055688"/>
                      <a:gd name="connsiteX60" fmla="*/ 847725 w 1290637"/>
                      <a:gd name="connsiteY60" fmla="*/ 905669 h 1055688"/>
                      <a:gd name="connsiteX61" fmla="*/ 814387 w 1290637"/>
                      <a:gd name="connsiteY61" fmla="*/ 917575 h 1055688"/>
                      <a:gd name="connsiteX62" fmla="*/ 795337 w 1290637"/>
                      <a:gd name="connsiteY62" fmla="*/ 922338 h 1055688"/>
                      <a:gd name="connsiteX63" fmla="*/ 781050 w 1290637"/>
                      <a:gd name="connsiteY63" fmla="*/ 931863 h 1055688"/>
                      <a:gd name="connsiteX64" fmla="*/ 757237 w 1290637"/>
                      <a:gd name="connsiteY64" fmla="*/ 910431 h 1055688"/>
                      <a:gd name="connsiteX65" fmla="*/ 735806 w 1290637"/>
                      <a:gd name="connsiteY65" fmla="*/ 910431 h 1055688"/>
                      <a:gd name="connsiteX66" fmla="*/ 723900 w 1290637"/>
                      <a:gd name="connsiteY66" fmla="*/ 919956 h 1055688"/>
                      <a:gd name="connsiteX67" fmla="*/ 709612 w 1290637"/>
                      <a:gd name="connsiteY67" fmla="*/ 924719 h 1055688"/>
                      <a:gd name="connsiteX68" fmla="*/ 702468 w 1290637"/>
                      <a:gd name="connsiteY68" fmla="*/ 919956 h 1055688"/>
                      <a:gd name="connsiteX69" fmla="*/ 688181 w 1290637"/>
                      <a:gd name="connsiteY69" fmla="*/ 905669 h 1055688"/>
                      <a:gd name="connsiteX70" fmla="*/ 638175 w 1290637"/>
                      <a:gd name="connsiteY70" fmla="*/ 881856 h 1055688"/>
                      <a:gd name="connsiteX71" fmla="*/ 607218 w 1290637"/>
                      <a:gd name="connsiteY71" fmla="*/ 853281 h 1055688"/>
                      <a:gd name="connsiteX72" fmla="*/ 573881 w 1290637"/>
                      <a:gd name="connsiteY72" fmla="*/ 831850 h 1055688"/>
                      <a:gd name="connsiteX73" fmla="*/ 552450 w 1290637"/>
                      <a:gd name="connsiteY73" fmla="*/ 831850 h 1055688"/>
                      <a:gd name="connsiteX74" fmla="*/ 523875 w 1290637"/>
                      <a:gd name="connsiteY74" fmla="*/ 819944 h 1055688"/>
                      <a:gd name="connsiteX75" fmla="*/ 511968 w 1290637"/>
                      <a:gd name="connsiteY75" fmla="*/ 812800 h 1055688"/>
                      <a:gd name="connsiteX76" fmla="*/ 445293 w 1290637"/>
                      <a:gd name="connsiteY76" fmla="*/ 793750 h 1055688"/>
                      <a:gd name="connsiteX77" fmla="*/ 397668 w 1290637"/>
                      <a:gd name="connsiteY77" fmla="*/ 793750 h 1055688"/>
                      <a:gd name="connsiteX78" fmla="*/ 361950 w 1290637"/>
                      <a:gd name="connsiteY78" fmla="*/ 765175 h 1055688"/>
                      <a:gd name="connsiteX79" fmla="*/ 335756 w 1290637"/>
                      <a:gd name="connsiteY79" fmla="*/ 755650 h 1055688"/>
                      <a:gd name="connsiteX80" fmla="*/ 326231 w 1290637"/>
                      <a:gd name="connsiteY80" fmla="*/ 743744 h 1055688"/>
                      <a:gd name="connsiteX81" fmla="*/ 302418 w 1290637"/>
                      <a:gd name="connsiteY81" fmla="*/ 712788 h 1055688"/>
                      <a:gd name="connsiteX82" fmla="*/ 290512 w 1290637"/>
                      <a:gd name="connsiteY82" fmla="*/ 693738 h 1055688"/>
                      <a:gd name="connsiteX83" fmla="*/ 271462 w 1290637"/>
                      <a:gd name="connsiteY83" fmla="*/ 674688 h 1055688"/>
                      <a:gd name="connsiteX84" fmla="*/ 250031 w 1290637"/>
                      <a:gd name="connsiteY84" fmla="*/ 674688 h 1055688"/>
                      <a:gd name="connsiteX85" fmla="*/ 247650 w 1290637"/>
                      <a:gd name="connsiteY85" fmla="*/ 681831 h 1055688"/>
                      <a:gd name="connsiteX86" fmla="*/ 226218 w 1290637"/>
                      <a:gd name="connsiteY86" fmla="*/ 665163 h 1055688"/>
                      <a:gd name="connsiteX87" fmla="*/ 214312 w 1290637"/>
                      <a:gd name="connsiteY87" fmla="*/ 677069 h 1055688"/>
                      <a:gd name="connsiteX88" fmla="*/ 216693 w 1290637"/>
                      <a:gd name="connsiteY88" fmla="*/ 677069 h 1055688"/>
                      <a:gd name="connsiteX89" fmla="*/ 240506 w 1290637"/>
                      <a:gd name="connsiteY89" fmla="*/ 693738 h 1055688"/>
                      <a:gd name="connsiteX90" fmla="*/ 245268 w 1290637"/>
                      <a:gd name="connsiteY90" fmla="*/ 700881 h 1055688"/>
                      <a:gd name="connsiteX91" fmla="*/ 254793 w 1290637"/>
                      <a:gd name="connsiteY91" fmla="*/ 703263 h 1055688"/>
                      <a:gd name="connsiteX92" fmla="*/ 271462 w 1290637"/>
                      <a:gd name="connsiteY92" fmla="*/ 698500 h 1055688"/>
                      <a:gd name="connsiteX93" fmla="*/ 278606 w 1290637"/>
                      <a:gd name="connsiteY93" fmla="*/ 705644 h 1055688"/>
                      <a:gd name="connsiteX94" fmla="*/ 278606 w 1290637"/>
                      <a:gd name="connsiteY94" fmla="*/ 705644 h 1055688"/>
                      <a:gd name="connsiteX95" fmla="*/ 273843 w 1290637"/>
                      <a:gd name="connsiteY95" fmla="*/ 719931 h 1055688"/>
                      <a:gd name="connsiteX96" fmla="*/ 257175 w 1290637"/>
                      <a:gd name="connsiteY96" fmla="*/ 729456 h 1055688"/>
                      <a:gd name="connsiteX97" fmla="*/ 240506 w 1290637"/>
                      <a:gd name="connsiteY97" fmla="*/ 729456 h 1055688"/>
                      <a:gd name="connsiteX98" fmla="*/ 233362 w 1290637"/>
                      <a:gd name="connsiteY98" fmla="*/ 741363 h 1055688"/>
                      <a:gd name="connsiteX99" fmla="*/ 214312 w 1290637"/>
                      <a:gd name="connsiteY99" fmla="*/ 741363 h 1055688"/>
                      <a:gd name="connsiteX100" fmla="*/ 169068 w 1290637"/>
                      <a:gd name="connsiteY100" fmla="*/ 750888 h 1055688"/>
                      <a:gd name="connsiteX101" fmla="*/ 147637 w 1290637"/>
                      <a:gd name="connsiteY101" fmla="*/ 762794 h 1055688"/>
                      <a:gd name="connsiteX102" fmla="*/ 126206 w 1290637"/>
                      <a:gd name="connsiteY102" fmla="*/ 788988 h 1055688"/>
                      <a:gd name="connsiteX103" fmla="*/ 123825 w 1290637"/>
                      <a:gd name="connsiteY103" fmla="*/ 805656 h 1055688"/>
                      <a:gd name="connsiteX104" fmla="*/ 109537 w 1290637"/>
                      <a:gd name="connsiteY104" fmla="*/ 812800 h 1055688"/>
                      <a:gd name="connsiteX105" fmla="*/ 102393 w 1290637"/>
                      <a:gd name="connsiteY105" fmla="*/ 822325 h 1055688"/>
                      <a:gd name="connsiteX106" fmla="*/ 92868 w 1290637"/>
                      <a:gd name="connsiteY106" fmla="*/ 827088 h 1055688"/>
                      <a:gd name="connsiteX107" fmla="*/ 80962 w 1290637"/>
                      <a:gd name="connsiteY107" fmla="*/ 817563 h 1055688"/>
                      <a:gd name="connsiteX108" fmla="*/ 80962 w 1290637"/>
                      <a:gd name="connsiteY108" fmla="*/ 817563 h 1055688"/>
                      <a:gd name="connsiteX109" fmla="*/ 73818 w 1290637"/>
                      <a:gd name="connsiteY109" fmla="*/ 834231 h 1055688"/>
                      <a:gd name="connsiteX110" fmla="*/ 66675 w 1290637"/>
                      <a:gd name="connsiteY110" fmla="*/ 838994 h 1055688"/>
                      <a:gd name="connsiteX111" fmla="*/ 64293 w 1290637"/>
                      <a:gd name="connsiteY111" fmla="*/ 848519 h 1055688"/>
                      <a:gd name="connsiteX112" fmla="*/ 54768 w 1290637"/>
                      <a:gd name="connsiteY112" fmla="*/ 853281 h 1055688"/>
                      <a:gd name="connsiteX113" fmla="*/ 50006 w 1290637"/>
                      <a:gd name="connsiteY113" fmla="*/ 846138 h 1055688"/>
                      <a:gd name="connsiteX114" fmla="*/ 40481 w 1290637"/>
                      <a:gd name="connsiteY114" fmla="*/ 838994 h 1055688"/>
                      <a:gd name="connsiteX115" fmla="*/ 26193 w 1290637"/>
                      <a:gd name="connsiteY115" fmla="*/ 848519 h 1055688"/>
                      <a:gd name="connsiteX116" fmla="*/ 0 w 1290637"/>
                      <a:gd name="connsiteY116" fmla="*/ 829469 h 1055688"/>
                      <a:gd name="connsiteX117" fmla="*/ 4762 w 1290637"/>
                      <a:gd name="connsiteY117" fmla="*/ 858044 h 1055688"/>
                      <a:gd name="connsiteX118" fmla="*/ 21431 w 1290637"/>
                      <a:gd name="connsiteY118" fmla="*/ 858044 h 1055688"/>
                      <a:gd name="connsiteX119" fmla="*/ 23812 w 1290637"/>
                      <a:gd name="connsiteY119" fmla="*/ 877094 h 1055688"/>
                      <a:gd name="connsiteX120" fmla="*/ 21431 w 1290637"/>
                      <a:gd name="connsiteY120" fmla="*/ 893763 h 1055688"/>
                      <a:gd name="connsiteX121" fmla="*/ 38100 w 1290637"/>
                      <a:gd name="connsiteY121" fmla="*/ 874713 h 1055688"/>
                      <a:gd name="connsiteX122" fmla="*/ 50006 w 1290637"/>
                      <a:gd name="connsiteY122" fmla="*/ 869950 h 1055688"/>
                      <a:gd name="connsiteX123" fmla="*/ 57150 w 1290637"/>
                      <a:gd name="connsiteY123" fmla="*/ 872331 h 1055688"/>
                      <a:gd name="connsiteX124" fmla="*/ 57150 w 1290637"/>
                      <a:gd name="connsiteY124" fmla="*/ 903288 h 1055688"/>
                      <a:gd name="connsiteX125" fmla="*/ 47625 w 1290637"/>
                      <a:gd name="connsiteY125" fmla="*/ 919956 h 1055688"/>
                      <a:gd name="connsiteX126" fmla="*/ 30956 w 1290637"/>
                      <a:gd name="connsiteY126" fmla="*/ 955675 h 1055688"/>
                      <a:gd name="connsiteX127" fmla="*/ 7143 w 1290637"/>
                      <a:gd name="connsiteY127" fmla="*/ 955675 h 1055688"/>
                      <a:gd name="connsiteX128" fmla="*/ 7143 w 1290637"/>
                      <a:gd name="connsiteY128" fmla="*/ 984250 h 1055688"/>
                      <a:gd name="connsiteX129" fmla="*/ 9525 w 1290637"/>
                      <a:gd name="connsiteY129" fmla="*/ 996156 h 1055688"/>
                      <a:gd name="connsiteX130" fmla="*/ 19050 w 1290637"/>
                      <a:gd name="connsiteY130" fmla="*/ 1015206 h 1055688"/>
                      <a:gd name="connsiteX131" fmla="*/ 21431 w 1290637"/>
                      <a:gd name="connsiteY131" fmla="*/ 1029494 h 1055688"/>
                      <a:gd name="connsiteX132" fmla="*/ 2381 w 1290637"/>
                      <a:gd name="connsiteY132" fmla="*/ 1034256 h 1055688"/>
                      <a:gd name="connsiteX133" fmla="*/ 2381 w 1290637"/>
                      <a:gd name="connsiteY133" fmla="*/ 1055688 h 1055688"/>
                      <a:gd name="connsiteX134" fmla="*/ 19050 w 1290637"/>
                      <a:gd name="connsiteY134" fmla="*/ 1039019 h 1055688"/>
                      <a:gd name="connsiteX135" fmla="*/ 42862 w 1290637"/>
                      <a:gd name="connsiteY135" fmla="*/ 1019969 h 1055688"/>
                      <a:gd name="connsiteX136" fmla="*/ 30956 w 1290637"/>
                      <a:gd name="connsiteY136" fmla="*/ 1005681 h 1055688"/>
                      <a:gd name="connsiteX137" fmla="*/ 26193 w 1290637"/>
                      <a:gd name="connsiteY137" fmla="*/ 993775 h 1055688"/>
                      <a:gd name="connsiteX138" fmla="*/ 19050 w 1290637"/>
                      <a:gd name="connsiteY138" fmla="*/ 967581 h 1055688"/>
                      <a:gd name="connsiteX139" fmla="*/ 38100 w 1290637"/>
                      <a:gd name="connsiteY139" fmla="*/ 967581 h 1055688"/>
                      <a:gd name="connsiteX140" fmla="*/ 59531 w 1290637"/>
                      <a:gd name="connsiteY140" fmla="*/ 943769 h 1055688"/>
                      <a:gd name="connsiteX141" fmla="*/ 73818 w 1290637"/>
                      <a:gd name="connsiteY141" fmla="*/ 931863 h 1055688"/>
                      <a:gd name="connsiteX142" fmla="*/ 73818 w 1290637"/>
                      <a:gd name="connsiteY142" fmla="*/ 893763 h 1055688"/>
                      <a:gd name="connsiteX143" fmla="*/ 73818 w 1290637"/>
                      <a:gd name="connsiteY143" fmla="*/ 877094 h 1055688"/>
                      <a:gd name="connsiteX144" fmla="*/ 100012 w 1290637"/>
                      <a:gd name="connsiteY144" fmla="*/ 874713 h 1055688"/>
                      <a:gd name="connsiteX145" fmla="*/ 109537 w 1290637"/>
                      <a:gd name="connsiteY145" fmla="*/ 858044 h 1055688"/>
                      <a:gd name="connsiteX146" fmla="*/ 119062 w 1290637"/>
                      <a:gd name="connsiteY146" fmla="*/ 838994 h 1055688"/>
                      <a:gd name="connsiteX147" fmla="*/ 142875 w 1290637"/>
                      <a:gd name="connsiteY147" fmla="*/ 829469 h 1055688"/>
                      <a:gd name="connsiteX148" fmla="*/ 157162 w 1290637"/>
                      <a:gd name="connsiteY148" fmla="*/ 808038 h 1055688"/>
                      <a:gd name="connsiteX149" fmla="*/ 164306 w 1290637"/>
                      <a:gd name="connsiteY149" fmla="*/ 805656 h 1055688"/>
                      <a:gd name="connsiteX150" fmla="*/ 164306 w 1290637"/>
                      <a:gd name="connsiteY150" fmla="*/ 784225 h 1055688"/>
                      <a:gd name="connsiteX151" fmla="*/ 185737 w 1290637"/>
                      <a:gd name="connsiteY151" fmla="*/ 774700 h 1055688"/>
                      <a:gd name="connsiteX152" fmla="*/ 204787 w 1290637"/>
                      <a:gd name="connsiteY152" fmla="*/ 765175 h 1055688"/>
                      <a:gd name="connsiteX153" fmla="*/ 228600 w 1290637"/>
                      <a:gd name="connsiteY153" fmla="*/ 760413 h 1055688"/>
                      <a:gd name="connsiteX154" fmla="*/ 250031 w 1290637"/>
                      <a:gd name="connsiteY154" fmla="*/ 762794 h 1055688"/>
                      <a:gd name="connsiteX155" fmla="*/ 264318 w 1290637"/>
                      <a:gd name="connsiteY155" fmla="*/ 750888 h 1055688"/>
                      <a:gd name="connsiteX156" fmla="*/ 271462 w 1290637"/>
                      <a:gd name="connsiteY156" fmla="*/ 765175 h 1055688"/>
                      <a:gd name="connsiteX157" fmla="*/ 288131 w 1290637"/>
                      <a:gd name="connsiteY157" fmla="*/ 765175 h 1055688"/>
                      <a:gd name="connsiteX158" fmla="*/ 321468 w 1290637"/>
                      <a:gd name="connsiteY158" fmla="*/ 772319 h 1055688"/>
                      <a:gd name="connsiteX159" fmla="*/ 335756 w 1290637"/>
                      <a:gd name="connsiteY159" fmla="*/ 781844 h 1055688"/>
                      <a:gd name="connsiteX160" fmla="*/ 357187 w 1290637"/>
                      <a:gd name="connsiteY160" fmla="*/ 786606 h 1055688"/>
                      <a:gd name="connsiteX161" fmla="*/ 376237 w 1290637"/>
                      <a:gd name="connsiteY161" fmla="*/ 800894 h 1055688"/>
                      <a:gd name="connsiteX162" fmla="*/ 397668 w 1290637"/>
                      <a:gd name="connsiteY162" fmla="*/ 808038 h 1055688"/>
                      <a:gd name="connsiteX163" fmla="*/ 407193 w 1290637"/>
                      <a:gd name="connsiteY163" fmla="*/ 824706 h 1055688"/>
                      <a:gd name="connsiteX164" fmla="*/ 428625 w 1290637"/>
                      <a:gd name="connsiteY164" fmla="*/ 817563 h 1055688"/>
                      <a:gd name="connsiteX165" fmla="*/ 450056 w 1290637"/>
                      <a:gd name="connsiteY165" fmla="*/ 819944 h 1055688"/>
                      <a:gd name="connsiteX166" fmla="*/ 459581 w 1290637"/>
                      <a:gd name="connsiteY166" fmla="*/ 822325 h 1055688"/>
                      <a:gd name="connsiteX167" fmla="*/ 485775 w 1290637"/>
                      <a:gd name="connsiteY167" fmla="*/ 822325 h 1055688"/>
                      <a:gd name="connsiteX168" fmla="*/ 490537 w 1290637"/>
                      <a:gd name="connsiteY168" fmla="*/ 817563 h 1055688"/>
                      <a:gd name="connsiteX169" fmla="*/ 504825 w 1290637"/>
                      <a:gd name="connsiteY169" fmla="*/ 819944 h 1055688"/>
                      <a:gd name="connsiteX170" fmla="*/ 528637 w 1290637"/>
                      <a:gd name="connsiteY170" fmla="*/ 836613 h 1055688"/>
                      <a:gd name="connsiteX171" fmla="*/ 540543 w 1290637"/>
                      <a:gd name="connsiteY171" fmla="*/ 836613 h 1055688"/>
                      <a:gd name="connsiteX172" fmla="*/ 554831 w 1290637"/>
                      <a:gd name="connsiteY172" fmla="*/ 855663 h 1055688"/>
                      <a:gd name="connsiteX173" fmla="*/ 557212 w 1290637"/>
                      <a:gd name="connsiteY173" fmla="*/ 869950 h 1055688"/>
                      <a:gd name="connsiteX174" fmla="*/ 569118 w 1290637"/>
                      <a:gd name="connsiteY174" fmla="*/ 858044 h 1055688"/>
                      <a:gd name="connsiteX175" fmla="*/ 585787 w 1290637"/>
                      <a:gd name="connsiteY175" fmla="*/ 858044 h 1055688"/>
                      <a:gd name="connsiteX176" fmla="*/ 600075 w 1290637"/>
                      <a:gd name="connsiteY176" fmla="*/ 872331 h 1055688"/>
                      <a:gd name="connsiteX177" fmla="*/ 626268 w 1290637"/>
                      <a:gd name="connsiteY177" fmla="*/ 884238 h 1055688"/>
                      <a:gd name="connsiteX178" fmla="*/ 626268 w 1290637"/>
                      <a:gd name="connsiteY178" fmla="*/ 896144 h 1055688"/>
                      <a:gd name="connsiteX179" fmla="*/ 640556 w 1290637"/>
                      <a:gd name="connsiteY179" fmla="*/ 919956 h 1055688"/>
                      <a:gd name="connsiteX180" fmla="*/ 659606 w 1290637"/>
                      <a:gd name="connsiteY180" fmla="*/ 922338 h 1055688"/>
                      <a:gd name="connsiteX181" fmla="*/ 666750 w 1290637"/>
                      <a:gd name="connsiteY181" fmla="*/ 910431 h 1055688"/>
                      <a:gd name="connsiteX182" fmla="*/ 673893 w 1290637"/>
                      <a:gd name="connsiteY182" fmla="*/ 922338 h 1055688"/>
                      <a:gd name="connsiteX183" fmla="*/ 695325 w 1290637"/>
                      <a:gd name="connsiteY183" fmla="*/ 936625 h 1055688"/>
                      <a:gd name="connsiteX184" fmla="*/ 721518 w 1290637"/>
                      <a:gd name="connsiteY184" fmla="*/ 934244 h 1055688"/>
                      <a:gd name="connsiteX185" fmla="*/ 731043 w 1290637"/>
                      <a:gd name="connsiteY185" fmla="*/ 922338 h 1055688"/>
                      <a:gd name="connsiteX186" fmla="*/ 742950 w 1290637"/>
                      <a:gd name="connsiteY186" fmla="*/ 927100 h 1055688"/>
                      <a:gd name="connsiteX187" fmla="*/ 762000 w 1290637"/>
                      <a:gd name="connsiteY187" fmla="*/ 927100 h 1055688"/>
                      <a:gd name="connsiteX188" fmla="*/ 773906 w 1290637"/>
                      <a:gd name="connsiteY188" fmla="*/ 936625 h 1055688"/>
                      <a:gd name="connsiteX189" fmla="*/ 781050 w 1290637"/>
                      <a:gd name="connsiteY189" fmla="*/ 946150 h 1055688"/>
                      <a:gd name="connsiteX190" fmla="*/ 790575 w 1290637"/>
                      <a:gd name="connsiteY190" fmla="*/ 950913 h 1055688"/>
                      <a:gd name="connsiteX191" fmla="*/ 807243 w 1290637"/>
                      <a:gd name="connsiteY191" fmla="*/ 948531 h 1055688"/>
                      <a:gd name="connsiteX192" fmla="*/ 814387 w 1290637"/>
                      <a:gd name="connsiteY192" fmla="*/ 936625 h 1055688"/>
                      <a:gd name="connsiteX193" fmla="*/ 840581 w 1290637"/>
                      <a:gd name="connsiteY193" fmla="*/ 931863 h 1055688"/>
                      <a:gd name="connsiteX194" fmla="*/ 866775 w 1290637"/>
                      <a:gd name="connsiteY194" fmla="*/ 927100 h 1055688"/>
                      <a:gd name="connsiteX195" fmla="*/ 892968 w 1290637"/>
                      <a:gd name="connsiteY195" fmla="*/ 941388 h 1055688"/>
                      <a:gd name="connsiteX196" fmla="*/ 909637 w 1290637"/>
                      <a:gd name="connsiteY196" fmla="*/ 922338 h 1055688"/>
                      <a:gd name="connsiteX197" fmla="*/ 909637 w 1290637"/>
                      <a:gd name="connsiteY197" fmla="*/ 922338 h 1055688"/>
                      <a:gd name="connsiteX198" fmla="*/ 916781 w 1290637"/>
                      <a:gd name="connsiteY198" fmla="*/ 948531 h 1055688"/>
                      <a:gd name="connsiteX199" fmla="*/ 935831 w 1290637"/>
                      <a:gd name="connsiteY199" fmla="*/ 946150 h 1055688"/>
                      <a:gd name="connsiteX200" fmla="*/ 935831 w 1290637"/>
                      <a:gd name="connsiteY200" fmla="*/ 917575 h 1055688"/>
                      <a:gd name="connsiteX201" fmla="*/ 935831 w 1290637"/>
                      <a:gd name="connsiteY201" fmla="*/ 900906 h 1055688"/>
                      <a:gd name="connsiteX202" fmla="*/ 950118 w 1290637"/>
                      <a:gd name="connsiteY202" fmla="*/ 896144 h 1055688"/>
                      <a:gd name="connsiteX203" fmla="*/ 971550 w 1290637"/>
                      <a:gd name="connsiteY203" fmla="*/ 898525 h 1055688"/>
                      <a:gd name="connsiteX204" fmla="*/ 1004887 w 1290637"/>
                      <a:gd name="connsiteY204" fmla="*/ 896144 h 1055688"/>
                      <a:gd name="connsiteX205" fmla="*/ 1023937 w 1290637"/>
                      <a:gd name="connsiteY205" fmla="*/ 886619 h 1055688"/>
                      <a:gd name="connsiteX206" fmla="*/ 1035843 w 1290637"/>
                      <a:gd name="connsiteY206" fmla="*/ 874713 h 1055688"/>
                      <a:gd name="connsiteX207" fmla="*/ 1035843 w 1290637"/>
                      <a:gd name="connsiteY207" fmla="*/ 858044 h 1055688"/>
                      <a:gd name="connsiteX208" fmla="*/ 1026318 w 1290637"/>
                      <a:gd name="connsiteY208" fmla="*/ 853281 h 1055688"/>
                      <a:gd name="connsiteX209" fmla="*/ 1019175 w 1290637"/>
                      <a:gd name="connsiteY209" fmla="*/ 836613 h 1055688"/>
                      <a:gd name="connsiteX210" fmla="*/ 1012031 w 1290637"/>
                      <a:gd name="connsiteY210" fmla="*/ 815181 h 1055688"/>
                      <a:gd name="connsiteX211" fmla="*/ 1012031 w 1290637"/>
                      <a:gd name="connsiteY211" fmla="*/ 803275 h 1055688"/>
                      <a:gd name="connsiteX212" fmla="*/ 1009650 w 1290637"/>
                      <a:gd name="connsiteY212" fmla="*/ 767556 h 1055688"/>
                      <a:gd name="connsiteX213" fmla="*/ 992981 w 1290637"/>
                      <a:gd name="connsiteY213" fmla="*/ 753269 h 1055688"/>
                      <a:gd name="connsiteX214" fmla="*/ 1004887 w 1290637"/>
                      <a:gd name="connsiteY214" fmla="*/ 758031 h 1055688"/>
                      <a:gd name="connsiteX215" fmla="*/ 1014412 w 1290637"/>
                      <a:gd name="connsiteY215" fmla="*/ 734219 h 1055688"/>
                      <a:gd name="connsiteX216" fmla="*/ 1014412 w 1290637"/>
                      <a:gd name="connsiteY216" fmla="*/ 710406 h 1055688"/>
                      <a:gd name="connsiteX217" fmla="*/ 1012031 w 1290637"/>
                      <a:gd name="connsiteY217" fmla="*/ 686594 h 1055688"/>
                      <a:gd name="connsiteX218" fmla="*/ 997743 w 1290637"/>
                      <a:gd name="connsiteY218" fmla="*/ 672306 h 1055688"/>
                      <a:gd name="connsiteX219" fmla="*/ 1000125 w 1290637"/>
                      <a:gd name="connsiteY219" fmla="*/ 655638 h 1055688"/>
                      <a:gd name="connsiteX220" fmla="*/ 1007268 w 1290637"/>
                      <a:gd name="connsiteY220" fmla="*/ 617538 h 1055688"/>
                      <a:gd name="connsiteX221" fmla="*/ 995362 w 1290637"/>
                      <a:gd name="connsiteY221" fmla="*/ 600869 h 1055688"/>
                      <a:gd name="connsiteX222" fmla="*/ 1000125 w 1290637"/>
                      <a:gd name="connsiteY222" fmla="*/ 586581 h 1055688"/>
                      <a:gd name="connsiteX223" fmla="*/ 1014412 w 1290637"/>
                      <a:gd name="connsiteY223" fmla="*/ 574675 h 1055688"/>
                      <a:gd name="connsiteX224" fmla="*/ 1007268 w 1290637"/>
                      <a:gd name="connsiteY224" fmla="*/ 565150 h 1055688"/>
                      <a:gd name="connsiteX225" fmla="*/ 1000125 w 1290637"/>
                      <a:gd name="connsiteY225" fmla="*/ 553244 h 1055688"/>
                      <a:gd name="connsiteX226" fmla="*/ 1002506 w 1290637"/>
                      <a:gd name="connsiteY226" fmla="*/ 534194 h 1055688"/>
                      <a:gd name="connsiteX227" fmla="*/ 997743 w 1290637"/>
                      <a:gd name="connsiteY227" fmla="*/ 519906 h 1055688"/>
                      <a:gd name="connsiteX228" fmla="*/ 995362 w 1290637"/>
                      <a:gd name="connsiteY228" fmla="*/ 503238 h 1055688"/>
                      <a:gd name="connsiteX229" fmla="*/ 995362 w 1290637"/>
                      <a:gd name="connsiteY229" fmla="*/ 503238 h 1055688"/>
                      <a:gd name="connsiteX230" fmla="*/ 981075 w 1290637"/>
                      <a:gd name="connsiteY230" fmla="*/ 488950 h 1055688"/>
                      <a:gd name="connsiteX231" fmla="*/ 981075 w 1290637"/>
                      <a:gd name="connsiteY231" fmla="*/ 465138 h 1055688"/>
                      <a:gd name="connsiteX232" fmla="*/ 983456 w 1290637"/>
                      <a:gd name="connsiteY232" fmla="*/ 441325 h 1055688"/>
                      <a:gd name="connsiteX233" fmla="*/ 976312 w 1290637"/>
                      <a:gd name="connsiteY233" fmla="*/ 429419 h 1055688"/>
                      <a:gd name="connsiteX234" fmla="*/ 985837 w 1290637"/>
                      <a:gd name="connsiteY234" fmla="*/ 410369 h 1055688"/>
                      <a:gd name="connsiteX235" fmla="*/ 992981 w 1290637"/>
                      <a:gd name="connsiteY235" fmla="*/ 400844 h 1055688"/>
                      <a:gd name="connsiteX236" fmla="*/ 988218 w 1290637"/>
                      <a:gd name="connsiteY236" fmla="*/ 393700 h 1055688"/>
                      <a:gd name="connsiteX237" fmla="*/ 978693 w 1290637"/>
                      <a:gd name="connsiteY237" fmla="*/ 379413 h 1055688"/>
                      <a:gd name="connsiteX238" fmla="*/ 978693 w 1290637"/>
                      <a:gd name="connsiteY238" fmla="*/ 379413 h 1055688"/>
                      <a:gd name="connsiteX239" fmla="*/ 978693 w 1290637"/>
                      <a:gd name="connsiteY239" fmla="*/ 353219 h 1055688"/>
                      <a:gd name="connsiteX240" fmla="*/ 990600 w 1290637"/>
                      <a:gd name="connsiteY240" fmla="*/ 336550 h 1055688"/>
                      <a:gd name="connsiteX241" fmla="*/ 983456 w 1290637"/>
                      <a:gd name="connsiteY241" fmla="*/ 327025 h 1055688"/>
                      <a:gd name="connsiteX242" fmla="*/ 973931 w 1290637"/>
                      <a:gd name="connsiteY242" fmla="*/ 317500 h 1055688"/>
                      <a:gd name="connsiteX243" fmla="*/ 973931 w 1290637"/>
                      <a:gd name="connsiteY243" fmla="*/ 305594 h 1055688"/>
                      <a:gd name="connsiteX244" fmla="*/ 983456 w 1290637"/>
                      <a:gd name="connsiteY244" fmla="*/ 296069 h 1055688"/>
                      <a:gd name="connsiteX245" fmla="*/ 992981 w 1290637"/>
                      <a:gd name="connsiteY245" fmla="*/ 272256 h 1055688"/>
                      <a:gd name="connsiteX246" fmla="*/ 988218 w 1290637"/>
                      <a:gd name="connsiteY246" fmla="*/ 269875 h 1055688"/>
                      <a:gd name="connsiteX247" fmla="*/ 1004887 w 1290637"/>
                      <a:gd name="connsiteY247" fmla="*/ 253206 h 1055688"/>
                      <a:gd name="connsiteX248" fmla="*/ 1016793 w 1290637"/>
                      <a:gd name="connsiteY248" fmla="*/ 227013 h 1055688"/>
                      <a:gd name="connsiteX249" fmla="*/ 1009650 w 1290637"/>
                      <a:gd name="connsiteY249" fmla="*/ 219869 h 1055688"/>
                      <a:gd name="connsiteX250" fmla="*/ 1002506 w 1290637"/>
                      <a:gd name="connsiteY250" fmla="*/ 207963 h 1055688"/>
                      <a:gd name="connsiteX251" fmla="*/ 1000125 w 1290637"/>
                      <a:gd name="connsiteY251" fmla="*/ 191294 h 1055688"/>
                      <a:gd name="connsiteX252" fmla="*/ 1002506 w 1290637"/>
                      <a:gd name="connsiteY252" fmla="*/ 181769 h 1055688"/>
                      <a:gd name="connsiteX253" fmla="*/ 1016793 w 1290637"/>
                      <a:gd name="connsiteY253" fmla="*/ 162719 h 1055688"/>
                      <a:gd name="connsiteX254" fmla="*/ 1016793 w 1290637"/>
                      <a:gd name="connsiteY254" fmla="*/ 141288 h 1055688"/>
                      <a:gd name="connsiteX255" fmla="*/ 1016793 w 1290637"/>
                      <a:gd name="connsiteY255" fmla="*/ 141288 h 1055688"/>
                      <a:gd name="connsiteX256" fmla="*/ 1035843 w 1290637"/>
                      <a:gd name="connsiteY256" fmla="*/ 146050 h 1055688"/>
                      <a:gd name="connsiteX257" fmla="*/ 1050131 w 1290637"/>
                      <a:gd name="connsiteY257" fmla="*/ 138906 h 1055688"/>
                      <a:gd name="connsiteX258" fmla="*/ 1047750 w 1290637"/>
                      <a:gd name="connsiteY258" fmla="*/ 112713 h 1055688"/>
                      <a:gd name="connsiteX259" fmla="*/ 1054893 w 1290637"/>
                      <a:gd name="connsiteY259" fmla="*/ 103188 h 1055688"/>
                      <a:gd name="connsiteX260" fmla="*/ 1076325 w 1290637"/>
                      <a:gd name="connsiteY260" fmla="*/ 81756 h 1055688"/>
                      <a:gd name="connsiteX261" fmla="*/ 1102518 w 1290637"/>
                      <a:gd name="connsiteY261" fmla="*/ 67469 h 1055688"/>
                      <a:gd name="connsiteX262" fmla="*/ 1128712 w 1290637"/>
                      <a:gd name="connsiteY262" fmla="*/ 72231 h 1055688"/>
                      <a:gd name="connsiteX263" fmla="*/ 1159668 w 1290637"/>
                      <a:gd name="connsiteY263" fmla="*/ 67469 h 1055688"/>
                      <a:gd name="connsiteX264" fmla="*/ 1157287 w 1290637"/>
                      <a:gd name="connsiteY264" fmla="*/ 79375 h 1055688"/>
                      <a:gd name="connsiteX265" fmla="*/ 1178718 w 1290637"/>
                      <a:gd name="connsiteY265" fmla="*/ 57944 h 1055688"/>
                      <a:gd name="connsiteX266" fmla="*/ 1195387 w 1290637"/>
                      <a:gd name="connsiteY266" fmla="*/ 53181 h 1055688"/>
                      <a:gd name="connsiteX267" fmla="*/ 1214437 w 1290637"/>
                      <a:gd name="connsiteY267" fmla="*/ 53181 h 1055688"/>
                      <a:gd name="connsiteX268" fmla="*/ 1228725 w 1290637"/>
                      <a:gd name="connsiteY268" fmla="*/ 38894 h 1055688"/>
                      <a:gd name="connsiteX269" fmla="*/ 1290637 w 1290637"/>
                      <a:gd name="connsiteY269" fmla="*/ 3175 h 1055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</a:cxnLst>
                    <a:rect l="l" t="t" r="r" b="b"/>
                    <a:pathLst>
                      <a:path w="1290637" h="1055688">
                        <a:moveTo>
                          <a:pt x="1290637" y="3175"/>
                        </a:moveTo>
                        <a:cubicBezTo>
                          <a:pt x="1290637" y="0"/>
                          <a:pt x="1249362" y="14288"/>
                          <a:pt x="1228725" y="19844"/>
                        </a:cubicBezTo>
                        <a:cubicBezTo>
                          <a:pt x="1201944" y="44190"/>
                          <a:pt x="1214331" y="43656"/>
                          <a:pt x="1200150" y="43656"/>
                        </a:cubicBezTo>
                        <a:lnTo>
                          <a:pt x="1181100" y="43656"/>
                        </a:lnTo>
                        <a:lnTo>
                          <a:pt x="1159668" y="60325"/>
                        </a:lnTo>
                        <a:lnTo>
                          <a:pt x="1112043" y="53181"/>
                        </a:lnTo>
                        <a:lnTo>
                          <a:pt x="1081087" y="53181"/>
                        </a:lnTo>
                        <a:lnTo>
                          <a:pt x="1038225" y="93663"/>
                        </a:lnTo>
                        <a:lnTo>
                          <a:pt x="1028700" y="134144"/>
                        </a:lnTo>
                        <a:lnTo>
                          <a:pt x="1000125" y="136525"/>
                        </a:lnTo>
                        <a:lnTo>
                          <a:pt x="992981" y="157956"/>
                        </a:lnTo>
                        <a:lnTo>
                          <a:pt x="992981" y="172244"/>
                        </a:lnTo>
                        <a:lnTo>
                          <a:pt x="976312" y="188913"/>
                        </a:lnTo>
                        <a:lnTo>
                          <a:pt x="981075" y="212725"/>
                        </a:lnTo>
                        <a:cubicBezTo>
                          <a:pt x="1001059" y="240203"/>
                          <a:pt x="1010921" y="238919"/>
                          <a:pt x="995362" y="238919"/>
                        </a:cubicBezTo>
                        <a:cubicBezTo>
                          <a:pt x="985341" y="251445"/>
                          <a:pt x="990919" y="250825"/>
                          <a:pt x="983456" y="250825"/>
                        </a:cubicBezTo>
                        <a:lnTo>
                          <a:pt x="969168" y="250825"/>
                        </a:lnTo>
                        <a:lnTo>
                          <a:pt x="964406" y="262731"/>
                        </a:lnTo>
                        <a:lnTo>
                          <a:pt x="971550" y="277019"/>
                        </a:lnTo>
                        <a:lnTo>
                          <a:pt x="971550" y="286544"/>
                        </a:lnTo>
                        <a:lnTo>
                          <a:pt x="957262" y="307975"/>
                        </a:lnTo>
                        <a:lnTo>
                          <a:pt x="962025" y="327025"/>
                        </a:lnTo>
                        <a:lnTo>
                          <a:pt x="962025" y="327025"/>
                        </a:lnTo>
                        <a:lnTo>
                          <a:pt x="971550" y="341313"/>
                        </a:lnTo>
                        <a:lnTo>
                          <a:pt x="959643" y="369888"/>
                        </a:lnTo>
                        <a:lnTo>
                          <a:pt x="969168" y="388938"/>
                        </a:lnTo>
                        <a:lnTo>
                          <a:pt x="971550" y="398463"/>
                        </a:lnTo>
                        <a:lnTo>
                          <a:pt x="969168" y="415131"/>
                        </a:lnTo>
                        <a:lnTo>
                          <a:pt x="957262" y="422275"/>
                        </a:lnTo>
                        <a:lnTo>
                          <a:pt x="959643" y="436563"/>
                        </a:lnTo>
                        <a:lnTo>
                          <a:pt x="971550" y="455613"/>
                        </a:lnTo>
                        <a:lnTo>
                          <a:pt x="959643" y="467519"/>
                        </a:lnTo>
                        <a:lnTo>
                          <a:pt x="959643" y="484188"/>
                        </a:lnTo>
                        <a:lnTo>
                          <a:pt x="964406" y="500856"/>
                        </a:lnTo>
                        <a:lnTo>
                          <a:pt x="973931" y="515144"/>
                        </a:lnTo>
                        <a:lnTo>
                          <a:pt x="990600" y="524669"/>
                        </a:lnTo>
                        <a:lnTo>
                          <a:pt x="990600" y="558006"/>
                        </a:lnTo>
                        <a:lnTo>
                          <a:pt x="990600" y="574675"/>
                        </a:lnTo>
                        <a:lnTo>
                          <a:pt x="978693" y="588963"/>
                        </a:lnTo>
                        <a:lnTo>
                          <a:pt x="978693" y="608013"/>
                        </a:lnTo>
                        <a:lnTo>
                          <a:pt x="988218" y="622300"/>
                        </a:lnTo>
                        <a:lnTo>
                          <a:pt x="988218" y="643731"/>
                        </a:lnTo>
                        <a:lnTo>
                          <a:pt x="981075" y="667544"/>
                        </a:lnTo>
                        <a:lnTo>
                          <a:pt x="990600" y="681831"/>
                        </a:lnTo>
                        <a:lnTo>
                          <a:pt x="1000125" y="700881"/>
                        </a:lnTo>
                        <a:lnTo>
                          <a:pt x="1002506" y="724694"/>
                        </a:lnTo>
                        <a:lnTo>
                          <a:pt x="988218" y="743744"/>
                        </a:lnTo>
                        <a:lnTo>
                          <a:pt x="988218" y="767556"/>
                        </a:lnTo>
                        <a:lnTo>
                          <a:pt x="997743" y="777081"/>
                        </a:lnTo>
                        <a:lnTo>
                          <a:pt x="997743" y="798513"/>
                        </a:lnTo>
                        <a:lnTo>
                          <a:pt x="1000125" y="824706"/>
                        </a:lnTo>
                        <a:lnTo>
                          <a:pt x="995362" y="846138"/>
                        </a:lnTo>
                        <a:lnTo>
                          <a:pt x="1004887" y="855663"/>
                        </a:lnTo>
                        <a:lnTo>
                          <a:pt x="997743" y="877094"/>
                        </a:lnTo>
                        <a:cubicBezTo>
                          <a:pt x="974690" y="887340"/>
                          <a:pt x="983304" y="890115"/>
                          <a:pt x="971550" y="884238"/>
                        </a:cubicBezTo>
                        <a:lnTo>
                          <a:pt x="942975" y="879475"/>
                        </a:lnTo>
                        <a:lnTo>
                          <a:pt x="923925" y="891381"/>
                        </a:lnTo>
                        <a:lnTo>
                          <a:pt x="904875" y="891381"/>
                        </a:lnTo>
                        <a:lnTo>
                          <a:pt x="904875" y="908050"/>
                        </a:lnTo>
                        <a:cubicBezTo>
                          <a:pt x="887517" y="917969"/>
                          <a:pt x="894605" y="917575"/>
                          <a:pt x="885825" y="917575"/>
                        </a:cubicBezTo>
                        <a:lnTo>
                          <a:pt x="847725" y="905669"/>
                        </a:lnTo>
                        <a:lnTo>
                          <a:pt x="814387" y="917575"/>
                        </a:lnTo>
                        <a:lnTo>
                          <a:pt x="795337" y="922338"/>
                        </a:lnTo>
                        <a:cubicBezTo>
                          <a:pt x="784567" y="938493"/>
                          <a:pt x="789859" y="940672"/>
                          <a:pt x="781050" y="931863"/>
                        </a:cubicBezTo>
                        <a:lnTo>
                          <a:pt x="757237" y="910431"/>
                        </a:lnTo>
                        <a:lnTo>
                          <a:pt x="735806" y="910431"/>
                        </a:lnTo>
                        <a:lnTo>
                          <a:pt x="723900" y="919956"/>
                        </a:lnTo>
                        <a:cubicBezTo>
                          <a:pt x="719137" y="921544"/>
                          <a:pt x="714632" y="924719"/>
                          <a:pt x="709612" y="924719"/>
                        </a:cubicBezTo>
                        <a:cubicBezTo>
                          <a:pt x="706750" y="924719"/>
                          <a:pt x="702468" y="919956"/>
                          <a:pt x="702468" y="919956"/>
                        </a:cubicBezTo>
                        <a:lnTo>
                          <a:pt x="688181" y="905669"/>
                        </a:lnTo>
                        <a:lnTo>
                          <a:pt x="638175" y="881856"/>
                        </a:lnTo>
                        <a:lnTo>
                          <a:pt x="607218" y="853281"/>
                        </a:lnTo>
                        <a:lnTo>
                          <a:pt x="573881" y="831850"/>
                        </a:lnTo>
                        <a:cubicBezTo>
                          <a:pt x="553717" y="834370"/>
                          <a:pt x="559356" y="838756"/>
                          <a:pt x="552450" y="831850"/>
                        </a:cubicBezTo>
                        <a:lnTo>
                          <a:pt x="523875" y="819944"/>
                        </a:lnTo>
                        <a:lnTo>
                          <a:pt x="511968" y="812800"/>
                        </a:lnTo>
                        <a:cubicBezTo>
                          <a:pt x="448539" y="793283"/>
                          <a:pt x="471648" y="793750"/>
                          <a:pt x="445293" y="793750"/>
                        </a:cubicBezTo>
                        <a:lnTo>
                          <a:pt x="397668" y="793750"/>
                        </a:lnTo>
                        <a:lnTo>
                          <a:pt x="361950" y="765175"/>
                        </a:lnTo>
                        <a:lnTo>
                          <a:pt x="335756" y="755650"/>
                        </a:lnTo>
                        <a:cubicBezTo>
                          <a:pt x="324961" y="747554"/>
                          <a:pt x="326231" y="752475"/>
                          <a:pt x="326231" y="743744"/>
                        </a:cubicBezTo>
                        <a:cubicBezTo>
                          <a:pt x="304348" y="712135"/>
                          <a:pt x="317350" y="712788"/>
                          <a:pt x="302418" y="712788"/>
                        </a:cubicBezTo>
                        <a:lnTo>
                          <a:pt x="290512" y="693738"/>
                        </a:lnTo>
                        <a:cubicBezTo>
                          <a:pt x="273320" y="674091"/>
                          <a:pt x="282281" y="674688"/>
                          <a:pt x="271462" y="674688"/>
                        </a:cubicBezTo>
                        <a:lnTo>
                          <a:pt x="250031" y="674688"/>
                        </a:lnTo>
                        <a:lnTo>
                          <a:pt x="247650" y="681831"/>
                        </a:lnTo>
                        <a:lnTo>
                          <a:pt x="226218" y="665163"/>
                        </a:lnTo>
                        <a:cubicBezTo>
                          <a:pt x="209153" y="658336"/>
                          <a:pt x="214312" y="656126"/>
                          <a:pt x="214312" y="677069"/>
                        </a:cubicBezTo>
                        <a:lnTo>
                          <a:pt x="216693" y="677069"/>
                        </a:lnTo>
                        <a:lnTo>
                          <a:pt x="240506" y="693738"/>
                        </a:lnTo>
                        <a:lnTo>
                          <a:pt x="245268" y="700881"/>
                        </a:lnTo>
                        <a:lnTo>
                          <a:pt x="254793" y="703263"/>
                        </a:lnTo>
                        <a:lnTo>
                          <a:pt x="271462" y="698500"/>
                        </a:lnTo>
                        <a:lnTo>
                          <a:pt x="278606" y="705644"/>
                        </a:lnTo>
                        <a:lnTo>
                          <a:pt x="278606" y="705644"/>
                        </a:lnTo>
                        <a:lnTo>
                          <a:pt x="273843" y="719931"/>
                        </a:lnTo>
                        <a:lnTo>
                          <a:pt x="257175" y="729456"/>
                        </a:lnTo>
                        <a:lnTo>
                          <a:pt x="240506" y="729456"/>
                        </a:lnTo>
                        <a:lnTo>
                          <a:pt x="233362" y="741363"/>
                        </a:lnTo>
                        <a:lnTo>
                          <a:pt x="214312" y="741363"/>
                        </a:lnTo>
                        <a:cubicBezTo>
                          <a:pt x="173902" y="751466"/>
                          <a:pt x="189303" y="750888"/>
                          <a:pt x="169068" y="750888"/>
                        </a:cubicBezTo>
                        <a:lnTo>
                          <a:pt x="147637" y="762794"/>
                        </a:lnTo>
                        <a:lnTo>
                          <a:pt x="126206" y="788988"/>
                        </a:lnTo>
                        <a:lnTo>
                          <a:pt x="123825" y="805656"/>
                        </a:lnTo>
                        <a:lnTo>
                          <a:pt x="109537" y="812800"/>
                        </a:lnTo>
                        <a:lnTo>
                          <a:pt x="102393" y="822325"/>
                        </a:lnTo>
                        <a:lnTo>
                          <a:pt x="92868" y="827088"/>
                        </a:lnTo>
                        <a:lnTo>
                          <a:pt x="80962" y="817563"/>
                        </a:lnTo>
                        <a:lnTo>
                          <a:pt x="80962" y="817563"/>
                        </a:lnTo>
                        <a:lnTo>
                          <a:pt x="73818" y="834231"/>
                        </a:lnTo>
                        <a:lnTo>
                          <a:pt x="66675" y="838994"/>
                        </a:lnTo>
                        <a:lnTo>
                          <a:pt x="64293" y="848519"/>
                        </a:lnTo>
                        <a:cubicBezTo>
                          <a:pt x="61118" y="850106"/>
                          <a:pt x="58269" y="853865"/>
                          <a:pt x="54768" y="853281"/>
                        </a:cubicBezTo>
                        <a:cubicBezTo>
                          <a:pt x="51945" y="852811"/>
                          <a:pt x="50006" y="846138"/>
                          <a:pt x="50006" y="846138"/>
                        </a:cubicBezTo>
                        <a:lnTo>
                          <a:pt x="40481" y="838994"/>
                        </a:lnTo>
                        <a:lnTo>
                          <a:pt x="26193" y="848519"/>
                        </a:lnTo>
                        <a:lnTo>
                          <a:pt x="0" y="829469"/>
                        </a:lnTo>
                        <a:lnTo>
                          <a:pt x="4762" y="858044"/>
                        </a:lnTo>
                        <a:lnTo>
                          <a:pt x="21431" y="858044"/>
                        </a:lnTo>
                        <a:lnTo>
                          <a:pt x="23812" y="877094"/>
                        </a:lnTo>
                        <a:lnTo>
                          <a:pt x="21431" y="893763"/>
                        </a:lnTo>
                        <a:lnTo>
                          <a:pt x="38100" y="874713"/>
                        </a:lnTo>
                        <a:lnTo>
                          <a:pt x="50006" y="869950"/>
                        </a:lnTo>
                        <a:lnTo>
                          <a:pt x="57150" y="872331"/>
                        </a:lnTo>
                        <a:lnTo>
                          <a:pt x="57150" y="903288"/>
                        </a:lnTo>
                        <a:lnTo>
                          <a:pt x="47625" y="919956"/>
                        </a:lnTo>
                        <a:lnTo>
                          <a:pt x="30956" y="955675"/>
                        </a:lnTo>
                        <a:lnTo>
                          <a:pt x="7143" y="955675"/>
                        </a:lnTo>
                        <a:lnTo>
                          <a:pt x="7143" y="984250"/>
                        </a:lnTo>
                        <a:lnTo>
                          <a:pt x="9525" y="996156"/>
                        </a:lnTo>
                        <a:lnTo>
                          <a:pt x="19050" y="1015206"/>
                        </a:lnTo>
                        <a:lnTo>
                          <a:pt x="21431" y="1029494"/>
                        </a:lnTo>
                        <a:lnTo>
                          <a:pt x="2381" y="1034256"/>
                        </a:lnTo>
                        <a:lnTo>
                          <a:pt x="2381" y="1055688"/>
                        </a:lnTo>
                        <a:lnTo>
                          <a:pt x="19050" y="1039019"/>
                        </a:lnTo>
                        <a:lnTo>
                          <a:pt x="42862" y="1019969"/>
                        </a:lnTo>
                        <a:cubicBezTo>
                          <a:pt x="29716" y="1009452"/>
                          <a:pt x="30956" y="1015526"/>
                          <a:pt x="30956" y="1005681"/>
                        </a:cubicBezTo>
                        <a:lnTo>
                          <a:pt x="26193" y="993775"/>
                        </a:lnTo>
                        <a:lnTo>
                          <a:pt x="19050" y="967581"/>
                        </a:lnTo>
                        <a:lnTo>
                          <a:pt x="38100" y="967581"/>
                        </a:lnTo>
                        <a:cubicBezTo>
                          <a:pt x="62473" y="943208"/>
                          <a:pt x="73137" y="943769"/>
                          <a:pt x="59531" y="943769"/>
                        </a:cubicBezTo>
                        <a:lnTo>
                          <a:pt x="73818" y="931863"/>
                        </a:lnTo>
                        <a:lnTo>
                          <a:pt x="73818" y="893763"/>
                        </a:lnTo>
                        <a:lnTo>
                          <a:pt x="73818" y="877094"/>
                        </a:lnTo>
                        <a:lnTo>
                          <a:pt x="100012" y="874713"/>
                        </a:lnTo>
                        <a:lnTo>
                          <a:pt x="109537" y="858044"/>
                        </a:lnTo>
                        <a:lnTo>
                          <a:pt x="119062" y="838994"/>
                        </a:lnTo>
                        <a:lnTo>
                          <a:pt x="142875" y="829469"/>
                        </a:lnTo>
                        <a:cubicBezTo>
                          <a:pt x="161422" y="820195"/>
                          <a:pt x="157162" y="827650"/>
                          <a:pt x="157162" y="808038"/>
                        </a:cubicBezTo>
                        <a:lnTo>
                          <a:pt x="164306" y="805656"/>
                        </a:lnTo>
                        <a:lnTo>
                          <a:pt x="164306" y="784225"/>
                        </a:lnTo>
                        <a:lnTo>
                          <a:pt x="185737" y="774700"/>
                        </a:lnTo>
                        <a:lnTo>
                          <a:pt x="204787" y="765175"/>
                        </a:lnTo>
                        <a:lnTo>
                          <a:pt x="228600" y="760413"/>
                        </a:lnTo>
                        <a:lnTo>
                          <a:pt x="250031" y="762794"/>
                        </a:lnTo>
                        <a:lnTo>
                          <a:pt x="264318" y="750888"/>
                        </a:lnTo>
                        <a:lnTo>
                          <a:pt x="271462" y="765175"/>
                        </a:lnTo>
                        <a:lnTo>
                          <a:pt x="288131" y="765175"/>
                        </a:lnTo>
                        <a:lnTo>
                          <a:pt x="321468" y="772319"/>
                        </a:lnTo>
                        <a:lnTo>
                          <a:pt x="335756" y="781844"/>
                        </a:lnTo>
                        <a:lnTo>
                          <a:pt x="357187" y="786606"/>
                        </a:lnTo>
                        <a:lnTo>
                          <a:pt x="376237" y="800894"/>
                        </a:lnTo>
                        <a:lnTo>
                          <a:pt x="397668" y="808038"/>
                        </a:lnTo>
                        <a:lnTo>
                          <a:pt x="407193" y="824706"/>
                        </a:lnTo>
                        <a:lnTo>
                          <a:pt x="428625" y="817563"/>
                        </a:lnTo>
                        <a:lnTo>
                          <a:pt x="450056" y="819944"/>
                        </a:lnTo>
                        <a:lnTo>
                          <a:pt x="459581" y="822325"/>
                        </a:lnTo>
                        <a:lnTo>
                          <a:pt x="485775" y="822325"/>
                        </a:lnTo>
                        <a:lnTo>
                          <a:pt x="490537" y="817563"/>
                        </a:lnTo>
                        <a:lnTo>
                          <a:pt x="504825" y="819944"/>
                        </a:lnTo>
                        <a:lnTo>
                          <a:pt x="528637" y="836613"/>
                        </a:lnTo>
                        <a:lnTo>
                          <a:pt x="540543" y="836613"/>
                        </a:lnTo>
                        <a:lnTo>
                          <a:pt x="554831" y="855663"/>
                        </a:lnTo>
                        <a:lnTo>
                          <a:pt x="557212" y="869950"/>
                        </a:lnTo>
                        <a:cubicBezTo>
                          <a:pt x="567233" y="857424"/>
                          <a:pt x="561655" y="858044"/>
                          <a:pt x="569118" y="858044"/>
                        </a:cubicBezTo>
                        <a:lnTo>
                          <a:pt x="585787" y="858044"/>
                        </a:lnTo>
                        <a:lnTo>
                          <a:pt x="600075" y="872331"/>
                        </a:lnTo>
                        <a:lnTo>
                          <a:pt x="626268" y="884238"/>
                        </a:lnTo>
                        <a:lnTo>
                          <a:pt x="626268" y="896144"/>
                        </a:lnTo>
                        <a:lnTo>
                          <a:pt x="640556" y="919956"/>
                        </a:lnTo>
                        <a:lnTo>
                          <a:pt x="659606" y="922338"/>
                        </a:lnTo>
                        <a:lnTo>
                          <a:pt x="666750" y="910431"/>
                        </a:lnTo>
                        <a:lnTo>
                          <a:pt x="673893" y="922338"/>
                        </a:lnTo>
                        <a:lnTo>
                          <a:pt x="695325" y="936625"/>
                        </a:lnTo>
                        <a:lnTo>
                          <a:pt x="721518" y="934244"/>
                        </a:lnTo>
                        <a:lnTo>
                          <a:pt x="731043" y="922338"/>
                        </a:lnTo>
                        <a:lnTo>
                          <a:pt x="742950" y="927100"/>
                        </a:lnTo>
                        <a:lnTo>
                          <a:pt x="762000" y="927100"/>
                        </a:lnTo>
                        <a:lnTo>
                          <a:pt x="773906" y="936625"/>
                        </a:lnTo>
                        <a:lnTo>
                          <a:pt x="781050" y="946150"/>
                        </a:lnTo>
                        <a:lnTo>
                          <a:pt x="790575" y="950913"/>
                        </a:lnTo>
                        <a:lnTo>
                          <a:pt x="807243" y="948531"/>
                        </a:lnTo>
                        <a:cubicBezTo>
                          <a:pt x="812301" y="935888"/>
                          <a:pt x="807732" y="936625"/>
                          <a:pt x="814387" y="936625"/>
                        </a:cubicBezTo>
                        <a:lnTo>
                          <a:pt x="840581" y="931863"/>
                        </a:lnTo>
                        <a:lnTo>
                          <a:pt x="866775" y="927100"/>
                        </a:lnTo>
                        <a:lnTo>
                          <a:pt x="892968" y="941388"/>
                        </a:lnTo>
                        <a:cubicBezTo>
                          <a:pt x="910842" y="926067"/>
                          <a:pt x="909637" y="934418"/>
                          <a:pt x="909637" y="922338"/>
                        </a:cubicBezTo>
                        <a:lnTo>
                          <a:pt x="909637" y="922338"/>
                        </a:lnTo>
                        <a:lnTo>
                          <a:pt x="916781" y="948531"/>
                        </a:lnTo>
                        <a:lnTo>
                          <a:pt x="935831" y="946150"/>
                        </a:lnTo>
                        <a:lnTo>
                          <a:pt x="935831" y="917575"/>
                        </a:lnTo>
                        <a:lnTo>
                          <a:pt x="935831" y="900906"/>
                        </a:lnTo>
                        <a:lnTo>
                          <a:pt x="950118" y="896144"/>
                        </a:lnTo>
                        <a:lnTo>
                          <a:pt x="971550" y="898525"/>
                        </a:lnTo>
                        <a:cubicBezTo>
                          <a:pt x="1003297" y="896083"/>
                          <a:pt x="992157" y="896144"/>
                          <a:pt x="1004887" y="896144"/>
                        </a:cubicBezTo>
                        <a:lnTo>
                          <a:pt x="1023937" y="886619"/>
                        </a:lnTo>
                        <a:lnTo>
                          <a:pt x="1035843" y="874713"/>
                        </a:lnTo>
                        <a:lnTo>
                          <a:pt x="1035843" y="858044"/>
                        </a:lnTo>
                        <a:lnTo>
                          <a:pt x="1026318" y="853281"/>
                        </a:lnTo>
                        <a:lnTo>
                          <a:pt x="1019175" y="836613"/>
                        </a:lnTo>
                        <a:lnTo>
                          <a:pt x="1012031" y="815181"/>
                        </a:lnTo>
                        <a:lnTo>
                          <a:pt x="1012031" y="803275"/>
                        </a:lnTo>
                        <a:lnTo>
                          <a:pt x="1009650" y="767556"/>
                        </a:lnTo>
                        <a:lnTo>
                          <a:pt x="992981" y="753269"/>
                        </a:lnTo>
                        <a:lnTo>
                          <a:pt x="1004887" y="758031"/>
                        </a:lnTo>
                        <a:lnTo>
                          <a:pt x="1014412" y="734219"/>
                        </a:lnTo>
                        <a:lnTo>
                          <a:pt x="1014412" y="710406"/>
                        </a:lnTo>
                        <a:lnTo>
                          <a:pt x="1012031" y="686594"/>
                        </a:lnTo>
                        <a:lnTo>
                          <a:pt x="997743" y="672306"/>
                        </a:lnTo>
                        <a:lnTo>
                          <a:pt x="1000125" y="655638"/>
                        </a:lnTo>
                        <a:cubicBezTo>
                          <a:pt x="1007601" y="620748"/>
                          <a:pt x="1007268" y="633665"/>
                          <a:pt x="1007268" y="617538"/>
                        </a:cubicBezTo>
                        <a:cubicBezTo>
                          <a:pt x="994240" y="604509"/>
                          <a:pt x="995362" y="611244"/>
                          <a:pt x="995362" y="600869"/>
                        </a:cubicBezTo>
                        <a:lnTo>
                          <a:pt x="1000125" y="586581"/>
                        </a:lnTo>
                        <a:cubicBezTo>
                          <a:pt x="1015072" y="576616"/>
                          <a:pt x="1014412" y="582780"/>
                          <a:pt x="1014412" y="574675"/>
                        </a:cubicBezTo>
                        <a:lnTo>
                          <a:pt x="1007268" y="565150"/>
                        </a:lnTo>
                        <a:lnTo>
                          <a:pt x="1000125" y="553244"/>
                        </a:lnTo>
                        <a:lnTo>
                          <a:pt x="1002506" y="534194"/>
                        </a:lnTo>
                        <a:lnTo>
                          <a:pt x="997743" y="519906"/>
                        </a:lnTo>
                        <a:lnTo>
                          <a:pt x="995362" y="503238"/>
                        </a:lnTo>
                        <a:lnTo>
                          <a:pt x="995362" y="503238"/>
                        </a:lnTo>
                        <a:lnTo>
                          <a:pt x="981075" y="488950"/>
                        </a:lnTo>
                        <a:lnTo>
                          <a:pt x="981075" y="465138"/>
                        </a:lnTo>
                        <a:lnTo>
                          <a:pt x="983456" y="441325"/>
                        </a:lnTo>
                        <a:lnTo>
                          <a:pt x="976312" y="429419"/>
                        </a:lnTo>
                        <a:lnTo>
                          <a:pt x="985837" y="410369"/>
                        </a:lnTo>
                        <a:lnTo>
                          <a:pt x="992981" y="400844"/>
                        </a:lnTo>
                        <a:lnTo>
                          <a:pt x="988218" y="393700"/>
                        </a:lnTo>
                        <a:lnTo>
                          <a:pt x="978693" y="379413"/>
                        </a:lnTo>
                        <a:lnTo>
                          <a:pt x="978693" y="379413"/>
                        </a:lnTo>
                        <a:lnTo>
                          <a:pt x="978693" y="353219"/>
                        </a:lnTo>
                        <a:lnTo>
                          <a:pt x="990600" y="336550"/>
                        </a:lnTo>
                        <a:lnTo>
                          <a:pt x="983456" y="327025"/>
                        </a:lnTo>
                        <a:lnTo>
                          <a:pt x="973931" y="317500"/>
                        </a:lnTo>
                        <a:lnTo>
                          <a:pt x="973931" y="305594"/>
                        </a:lnTo>
                        <a:lnTo>
                          <a:pt x="983456" y="296069"/>
                        </a:lnTo>
                        <a:lnTo>
                          <a:pt x="992981" y="272256"/>
                        </a:lnTo>
                        <a:lnTo>
                          <a:pt x="988218" y="269875"/>
                        </a:lnTo>
                        <a:lnTo>
                          <a:pt x="1004887" y="253206"/>
                        </a:lnTo>
                        <a:lnTo>
                          <a:pt x="1016793" y="227013"/>
                        </a:lnTo>
                        <a:lnTo>
                          <a:pt x="1009650" y="219869"/>
                        </a:lnTo>
                        <a:lnTo>
                          <a:pt x="1002506" y="207963"/>
                        </a:lnTo>
                        <a:cubicBezTo>
                          <a:pt x="997525" y="190531"/>
                          <a:pt x="991964" y="191294"/>
                          <a:pt x="1000125" y="191294"/>
                        </a:cubicBezTo>
                        <a:lnTo>
                          <a:pt x="1002506" y="181769"/>
                        </a:lnTo>
                        <a:lnTo>
                          <a:pt x="1016793" y="162719"/>
                        </a:lnTo>
                        <a:lnTo>
                          <a:pt x="1016793" y="141288"/>
                        </a:lnTo>
                        <a:lnTo>
                          <a:pt x="1016793" y="141288"/>
                        </a:lnTo>
                        <a:cubicBezTo>
                          <a:pt x="1034225" y="146268"/>
                          <a:pt x="1027683" y="146050"/>
                          <a:pt x="1035843" y="146050"/>
                        </a:cubicBezTo>
                        <a:lnTo>
                          <a:pt x="1050131" y="138906"/>
                        </a:lnTo>
                        <a:lnTo>
                          <a:pt x="1047750" y="112713"/>
                        </a:lnTo>
                        <a:lnTo>
                          <a:pt x="1054893" y="103188"/>
                        </a:lnTo>
                        <a:lnTo>
                          <a:pt x="1076325" y="81756"/>
                        </a:lnTo>
                        <a:lnTo>
                          <a:pt x="1102518" y="67469"/>
                        </a:lnTo>
                        <a:lnTo>
                          <a:pt x="1128712" y="72231"/>
                        </a:lnTo>
                        <a:lnTo>
                          <a:pt x="1159668" y="67469"/>
                        </a:lnTo>
                        <a:lnTo>
                          <a:pt x="1157287" y="79375"/>
                        </a:lnTo>
                        <a:lnTo>
                          <a:pt x="1178718" y="57944"/>
                        </a:lnTo>
                        <a:lnTo>
                          <a:pt x="1195387" y="53181"/>
                        </a:lnTo>
                        <a:lnTo>
                          <a:pt x="1214437" y="53181"/>
                        </a:lnTo>
                        <a:lnTo>
                          <a:pt x="1228725" y="38894"/>
                        </a:lnTo>
                        <a:cubicBezTo>
                          <a:pt x="1253297" y="31522"/>
                          <a:pt x="1290637" y="6350"/>
                          <a:pt x="1290637" y="3175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3175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1429" tIns="45715" rIns="91429" bIns="45715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34" name="任意多边形 133"/>
                  <p:cNvSpPr/>
                  <p:nvPr/>
                </p:nvSpPr>
                <p:spPr>
                  <a:xfrm>
                    <a:off x="2346996" y="5040705"/>
                    <a:ext cx="374913" cy="94610"/>
                  </a:xfrm>
                  <a:custGeom>
                    <a:avLst/>
                    <a:gdLst>
                      <a:gd name="connsiteX0" fmla="*/ 0 w 373857"/>
                      <a:gd name="connsiteY0" fmla="*/ 85725 h 92869"/>
                      <a:gd name="connsiteX1" fmla="*/ 19050 w 373857"/>
                      <a:gd name="connsiteY1" fmla="*/ 30957 h 92869"/>
                      <a:gd name="connsiteX2" fmla="*/ 40482 w 373857"/>
                      <a:gd name="connsiteY2" fmla="*/ 16669 h 92869"/>
                      <a:gd name="connsiteX3" fmla="*/ 59532 w 373857"/>
                      <a:gd name="connsiteY3" fmla="*/ 0 h 92869"/>
                      <a:gd name="connsiteX4" fmla="*/ 83344 w 373857"/>
                      <a:gd name="connsiteY4" fmla="*/ 0 h 92869"/>
                      <a:gd name="connsiteX5" fmla="*/ 130969 w 373857"/>
                      <a:gd name="connsiteY5" fmla="*/ 7144 h 92869"/>
                      <a:gd name="connsiteX6" fmla="*/ 142875 w 373857"/>
                      <a:gd name="connsiteY6" fmla="*/ 7144 h 92869"/>
                      <a:gd name="connsiteX7" fmla="*/ 161925 w 373857"/>
                      <a:gd name="connsiteY7" fmla="*/ 16669 h 92869"/>
                      <a:gd name="connsiteX8" fmla="*/ 180975 w 373857"/>
                      <a:gd name="connsiteY8" fmla="*/ 9525 h 92869"/>
                      <a:gd name="connsiteX9" fmla="*/ 192882 w 373857"/>
                      <a:gd name="connsiteY9" fmla="*/ 9525 h 92869"/>
                      <a:gd name="connsiteX10" fmla="*/ 209550 w 373857"/>
                      <a:gd name="connsiteY10" fmla="*/ 30957 h 92869"/>
                      <a:gd name="connsiteX11" fmla="*/ 233363 w 373857"/>
                      <a:gd name="connsiteY11" fmla="*/ 35719 h 92869"/>
                      <a:gd name="connsiteX12" fmla="*/ 250032 w 373857"/>
                      <a:gd name="connsiteY12" fmla="*/ 47625 h 92869"/>
                      <a:gd name="connsiteX13" fmla="*/ 280988 w 373857"/>
                      <a:gd name="connsiteY13" fmla="*/ 59532 h 92869"/>
                      <a:gd name="connsiteX14" fmla="*/ 297657 w 373857"/>
                      <a:gd name="connsiteY14" fmla="*/ 69057 h 92869"/>
                      <a:gd name="connsiteX15" fmla="*/ 328613 w 373857"/>
                      <a:gd name="connsiteY15" fmla="*/ 57150 h 92869"/>
                      <a:gd name="connsiteX16" fmla="*/ 345282 w 373857"/>
                      <a:gd name="connsiteY16" fmla="*/ 69057 h 92869"/>
                      <a:gd name="connsiteX17" fmla="*/ 361950 w 373857"/>
                      <a:gd name="connsiteY17" fmla="*/ 69057 h 92869"/>
                      <a:gd name="connsiteX18" fmla="*/ 350044 w 373857"/>
                      <a:gd name="connsiteY18" fmla="*/ 50007 h 92869"/>
                      <a:gd name="connsiteX19" fmla="*/ 338138 w 373857"/>
                      <a:gd name="connsiteY19" fmla="*/ 33338 h 92869"/>
                      <a:gd name="connsiteX20" fmla="*/ 345282 w 373857"/>
                      <a:gd name="connsiteY20" fmla="*/ 26194 h 92869"/>
                      <a:gd name="connsiteX21" fmla="*/ 361950 w 373857"/>
                      <a:gd name="connsiteY21" fmla="*/ 52388 h 92869"/>
                      <a:gd name="connsiteX22" fmla="*/ 373857 w 373857"/>
                      <a:gd name="connsiteY22" fmla="*/ 76200 h 92869"/>
                      <a:gd name="connsiteX23" fmla="*/ 354807 w 373857"/>
                      <a:gd name="connsiteY23" fmla="*/ 92869 h 92869"/>
                      <a:gd name="connsiteX24" fmla="*/ 311944 w 373857"/>
                      <a:gd name="connsiteY24" fmla="*/ 78582 h 92869"/>
                      <a:gd name="connsiteX25" fmla="*/ 300038 w 373857"/>
                      <a:gd name="connsiteY25" fmla="*/ 90488 h 92869"/>
                      <a:gd name="connsiteX26" fmla="*/ 273844 w 373857"/>
                      <a:gd name="connsiteY26" fmla="*/ 88107 h 92869"/>
                      <a:gd name="connsiteX27" fmla="*/ 242888 w 373857"/>
                      <a:gd name="connsiteY27" fmla="*/ 61913 h 92869"/>
                      <a:gd name="connsiteX28" fmla="*/ 209550 w 373857"/>
                      <a:gd name="connsiteY28" fmla="*/ 50007 h 92869"/>
                      <a:gd name="connsiteX29" fmla="*/ 190500 w 373857"/>
                      <a:gd name="connsiteY29" fmla="*/ 33338 h 92869"/>
                      <a:gd name="connsiteX30" fmla="*/ 173832 w 373857"/>
                      <a:gd name="connsiteY30" fmla="*/ 23813 h 92869"/>
                      <a:gd name="connsiteX31" fmla="*/ 133350 w 373857"/>
                      <a:gd name="connsiteY31" fmla="*/ 23813 h 92869"/>
                      <a:gd name="connsiteX32" fmla="*/ 80963 w 373857"/>
                      <a:gd name="connsiteY32" fmla="*/ 11907 h 92869"/>
                      <a:gd name="connsiteX33" fmla="*/ 57150 w 373857"/>
                      <a:gd name="connsiteY33" fmla="*/ 23813 h 92869"/>
                      <a:gd name="connsiteX34" fmla="*/ 38100 w 373857"/>
                      <a:gd name="connsiteY34" fmla="*/ 23813 h 92869"/>
                      <a:gd name="connsiteX35" fmla="*/ 33338 w 373857"/>
                      <a:gd name="connsiteY35" fmla="*/ 30957 h 92869"/>
                      <a:gd name="connsiteX36" fmla="*/ 0 w 373857"/>
                      <a:gd name="connsiteY36" fmla="*/ 85725 h 928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373857" h="92869">
                        <a:moveTo>
                          <a:pt x="0" y="85725"/>
                        </a:moveTo>
                        <a:lnTo>
                          <a:pt x="19050" y="30957"/>
                        </a:lnTo>
                        <a:lnTo>
                          <a:pt x="40482" y="16669"/>
                        </a:lnTo>
                        <a:lnTo>
                          <a:pt x="59532" y="0"/>
                        </a:lnTo>
                        <a:lnTo>
                          <a:pt x="83344" y="0"/>
                        </a:lnTo>
                        <a:lnTo>
                          <a:pt x="130969" y="7144"/>
                        </a:lnTo>
                        <a:lnTo>
                          <a:pt x="142875" y="7144"/>
                        </a:lnTo>
                        <a:lnTo>
                          <a:pt x="161925" y="16669"/>
                        </a:lnTo>
                        <a:cubicBezTo>
                          <a:pt x="177633" y="8815"/>
                          <a:pt x="170888" y="9525"/>
                          <a:pt x="180975" y="9525"/>
                        </a:cubicBezTo>
                        <a:lnTo>
                          <a:pt x="192882" y="9525"/>
                        </a:lnTo>
                        <a:lnTo>
                          <a:pt x="209550" y="30957"/>
                        </a:lnTo>
                        <a:lnTo>
                          <a:pt x="233363" y="35719"/>
                        </a:lnTo>
                        <a:lnTo>
                          <a:pt x="250032" y="47625"/>
                        </a:lnTo>
                        <a:lnTo>
                          <a:pt x="280988" y="59532"/>
                        </a:lnTo>
                        <a:lnTo>
                          <a:pt x="297657" y="69057"/>
                        </a:lnTo>
                        <a:lnTo>
                          <a:pt x="328613" y="57150"/>
                        </a:lnTo>
                        <a:lnTo>
                          <a:pt x="345282" y="69057"/>
                        </a:lnTo>
                        <a:lnTo>
                          <a:pt x="361950" y="69057"/>
                        </a:lnTo>
                        <a:lnTo>
                          <a:pt x="350044" y="50007"/>
                        </a:lnTo>
                        <a:lnTo>
                          <a:pt x="338138" y="33338"/>
                        </a:lnTo>
                        <a:lnTo>
                          <a:pt x="345282" y="26194"/>
                        </a:lnTo>
                        <a:lnTo>
                          <a:pt x="361950" y="52388"/>
                        </a:lnTo>
                        <a:lnTo>
                          <a:pt x="373857" y="76200"/>
                        </a:lnTo>
                        <a:lnTo>
                          <a:pt x="354807" y="92869"/>
                        </a:lnTo>
                        <a:lnTo>
                          <a:pt x="311944" y="78582"/>
                        </a:lnTo>
                        <a:cubicBezTo>
                          <a:pt x="307975" y="82551"/>
                          <a:pt x="305483" y="89127"/>
                          <a:pt x="300038" y="90488"/>
                        </a:cubicBezTo>
                        <a:cubicBezTo>
                          <a:pt x="291532" y="92614"/>
                          <a:pt x="273844" y="88107"/>
                          <a:pt x="273844" y="88107"/>
                        </a:cubicBezTo>
                        <a:lnTo>
                          <a:pt x="242888" y="61913"/>
                        </a:lnTo>
                        <a:lnTo>
                          <a:pt x="209550" y="50007"/>
                        </a:lnTo>
                        <a:lnTo>
                          <a:pt x="190500" y="33338"/>
                        </a:lnTo>
                        <a:lnTo>
                          <a:pt x="173832" y="23813"/>
                        </a:lnTo>
                        <a:lnTo>
                          <a:pt x="133350" y="23813"/>
                        </a:lnTo>
                        <a:lnTo>
                          <a:pt x="80963" y="11907"/>
                        </a:lnTo>
                        <a:lnTo>
                          <a:pt x="57150" y="23813"/>
                        </a:lnTo>
                        <a:lnTo>
                          <a:pt x="38100" y="23813"/>
                        </a:lnTo>
                        <a:lnTo>
                          <a:pt x="33338" y="30957"/>
                        </a:lnTo>
                        <a:lnTo>
                          <a:pt x="0" y="85725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3175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1429" tIns="45715" rIns="91429" bIns="45715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35" name="任意多边形 134"/>
                  <p:cNvSpPr/>
                  <p:nvPr/>
                </p:nvSpPr>
                <p:spPr>
                  <a:xfrm>
                    <a:off x="2498746" y="5272768"/>
                    <a:ext cx="196383" cy="265979"/>
                  </a:xfrm>
                  <a:custGeom>
                    <a:avLst/>
                    <a:gdLst>
                      <a:gd name="connsiteX0" fmla="*/ 0 w 195263"/>
                      <a:gd name="connsiteY0" fmla="*/ 257175 h 257175"/>
                      <a:gd name="connsiteX1" fmla="*/ 26194 w 195263"/>
                      <a:gd name="connsiteY1" fmla="*/ 200025 h 257175"/>
                      <a:gd name="connsiteX2" fmla="*/ 40482 w 195263"/>
                      <a:gd name="connsiteY2" fmla="*/ 183356 h 257175"/>
                      <a:gd name="connsiteX3" fmla="*/ 57150 w 195263"/>
                      <a:gd name="connsiteY3" fmla="*/ 173831 h 257175"/>
                      <a:gd name="connsiteX4" fmla="*/ 73819 w 195263"/>
                      <a:gd name="connsiteY4" fmla="*/ 161925 h 257175"/>
                      <a:gd name="connsiteX5" fmla="*/ 83344 w 195263"/>
                      <a:gd name="connsiteY5" fmla="*/ 154781 h 257175"/>
                      <a:gd name="connsiteX6" fmla="*/ 69057 w 195263"/>
                      <a:gd name="connsiteY6" fmla="*/ 123825 h 257175"/>
                      <a:gd name="connsiteX7" fmla="*/ 76200 w 195263"/>
                      <a:gd name="connsiteY7" fmla="*/ 114300 h 257175"/>
                      <a:gd name="connsiteX8" fmla="*/ 64294 w 195263"/>
                      <a:gd name="connsiteY8" fmla="*/ 88106 h 257175"/>
                      <a:gd name="connsiteX9" fmla="*/ 76200 w 195263"/>
                      <a:gd name="connsiteY9" fmla="*/ 66675 h 257175"/>
                      <a:gd name="connsiteX10" fmla="*/ 111919 w 195263"/>
                      <a:gd name="connsiteY10" fmla="*/ 45243 h 257175"/>
                      <a:gd name="connsiteX11" fmla="*/ 119063 w 195263"/>
                      <a:gd name="connsiteY11" fmla="*/ 23812 h 257175"/>
                      <a:gd name="connsiteX12" fmla="*/ 128588 w 195263"/>
                      <a:gd name="connsiteY12" fmla="*/ 23812 h 257175"/>
                      <a:gd name="connsiteX13" fmla="*/ 145257 w 195263"/>
                      <a:gd name="connsiteY13" fmla="*/ 30956 h 257175"/>
                      <a:gd name="connsiteX14" fmla="*/ 159544 w 195263"/>
                      <a:gd name="connsiteY14" fmla="*/ 19050 h 257175"/>
                      <a:gd name="connsiteX15" fmla="*/ 173832 w 195263"/>
                      <a:gd name="connsiteY15" fmla="*/ 4762 h 257175"/>
                      <a:gd name="connsiteX16" fmla="*/ 185738 w 195263"/>
                      <a:gd name="connsiteY16" fmla="*/ 9525 h 257175"/>
                      <a:gd name="connsiteX17" fmla="*/ 190500 w 195263"/>
                      <a:gd name="connsiteY17" fmla="*/ 0 h 257175"/>
                      <a:gd name="connsiteX18" fmla="*/ 195263 w 195263"/>
                      <a:gd name="connsiteY18" fmla="*/ 19050 h 257175"/>
                      <a:gd name="connsiteX19" fmla="*/ 183357 w 195263"/>
                      <a:gd name="connsiteY19" fmla="*/ 26193 h 257175"/>
                      <a:gd name="connsiteX20" fmla="*/ 164307 w 195263"/>
                      <a:gd name="connsiteY20" fmla="*/ 28575 h 257175"/>
                      <a:gd name="connsiteX21" fmla="*/ 154782 w 195263"/>
                      <a:gd name="connsiteY21" fmla="*/ 45243 h 257175"/>
                      <a:gd name="connsiteX22" fmla="*/ 133350 w 195263"/>
                      <a:gd name="connsiteY22" fmla="*/ 40481 h 257175"/>
                      <a:gd name="connsiteX23" fmla="*/ 121444 w 195263"/>
                      <a:gd name="connsiteY23" fmla="*/ 40481 h 257175"/>
                      <a:gd name="connsiteX24" fmla="*/ 104775 w 195263"/>
                      <a:gd name="connsiteY24" fmla="*/ 69056 h 257175"/>
                      <a:gd name="connsiteX25" fmla="*/ 88107 w 195263"/>
                      <a:gd name="connsiteY25" fmla="*/ 83343 h 257175"/>
                      <a:gd name="connsiteX26" fmla="*/ 90488 w 195263"/>
                      <a:gd name="connsiteY26" fmla="*/ 104775 h 257175"/>
                      <a:gd name="connsiteX27" fmla="*/ 90488 w 195263"/>
                      <a:gd name="connsiteY27" fmla="*/ 133350 h 257175"/>
                      <a:gd name="connsiteX28" fmla="*/ 100013 w 195263"/>
                      <a:gd name="connsiteY28" fmla="*/ 145256 h 257175"/>
                      <a:gd name="connsiteX29" fmla="*/ 107157 w 195263"/>
                      <a:gd name="connsiteY29" fmla="*/ 154781 h 257175"/>
                      <a:gd name="connsiteX30" fmla="*/ 92869 w 195263"/>
                      <a:gd name="connsiteY30" fmla="*/ 176212 h 257175"/>
                      <a:gd name="connsiteX31" fmla="*/ 69057 w 195263"/>
                      <a:gd name="connsiteY31" fmla="*/ 178593 h 257175"/>
                      <a:gd name="connsiteX32" fmla="*/ 52388 w 195263"/>
                      <a:gd name="connsiteY32" fmla="*/ 209550 h 257175"/>
                      <a:gd name="connsiteX33" fmla="*/ 35719 w 195263"/>
                      <a:gd name="connsiteY33" fmla="*/ 219075 h 257175"/>
                      <a:gd name="connsiteX34" fmla="*/ 0 w 195263"/>
                      <a:gd name="connsiteY34" fmla="*/ 257175 h 257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195263" h="257175">
                        <a:moveTo>
                          <a:pt x="0" y="257175"/>
                        </a:moveTo>
                        <a:lnTo>
                          <a:pt x="26194" y="200025"/>
                        </a:lnTo>
                        <a:lnTo>
                          <a:pt x="40482" y="183356"/>
                        </a:lnTo>
                        <a:lnTo>
                          <a:pt x="57150" y="173831"/>
                        </a:lnTo>
                        <a:lnTo>
                          <a:pt x="73819" y="161925"/>
                        </a:lnTo>
                        <a:lnTo>
                          <a:pt x="83344" y="154781"/>
                        </a:lnTo>
                        <a:lnTo>
                          <a:pt x="69057" y="123825"/>
                        </a:lnTo>
                        <a:lnTo>
                          <a:pt x="76200" y="114300"/>
                        </a:lnTo>
                        <a:lnTo>
                          <a:pt x="64294" y="88106"/>
                        </a:lnTo>
                        <a:lnTo>
                          <a:pt x="76200" y="66675"/>
                        </a:lnTo>
                        <a:lnTo>
                          <a:pt x="111919" y="45243"/>
                        </a:lnTo>
                        <a:cubicBezTo>
                          <a:pt x="114475" y="22234"/>
                          <a:pt x="107112" y="23812"/>
                          <a:pt x="119063" y="23812"/>
                        </a:cubicBezTo>
                        <a:lnTo>
                          <a:pt x="128588" y="23812"/>
                        </a:lnTo>
                        <a:lnTo>
                          <a:pt x="145257" y="30956"/>
                        </a:lnTo>
                        <a:lnTo>
                          <a:pt x="159544" y="19050"/>
                        </a:lnTo>
                        <a:lnTo>
                          <a:pt x="173832" y="4762"/>
                        </a:lnTo>
                        <a:lnTo>
                          <a:pt x="185738" y="9525"/>
                        </a:lnTo>
                        <a:lnTo>
                          <a:pt x="190500" y="0"/>
                        </a:lnTo>
                        <a:lnTo>
                          <a:pt x="195263" y="19050"/>
                        </a:lnTo>
                        <a:lnTo>
                          <a:pt x="183357" y="26193"/>
                        </a:lnTo>
                        <a:lnTo>
                          <a:pt x="164307" y="28575"/>
                        </a:lnTo>
                        <a:lnTo>
                          <a:pt x="154782" y="45243"/>
                        </a:lnTo>
                        <a:lnTo>
                          <a:pt x="133350" y="40481"/>
                        </a:lnTo>
                        <a:lnTo>
                          <a:pt x="121444" y="40481"/>
                        </a:lnTo>
                        <a:lnTo>
                          <a:pt x="104775" y="69056"/>
                        </a:lnTo>
                        <a:lnTo>
                          <a:pt x="88107" y="83343"/>
                        </a:lnTo>
                        <a:lnTo>
                          <a:pt x="90488" y="104775"/>
                        </a:lnTo>
                        <a:lnTo>
                          <a:pt x="90488" y="133350"/>
                        </a:lnTo>
                        <a:cubicBezTo>
                          <a:pt x="98305" y="143773"/>
                          <a:pt x="94826" y="140069"/>
                          <a:pt x="100013" y="145256"/>
                        </a:cubicBezTo>
                        <a:lnTo>
                          <a:pt x="107157" y="154781"/>
                        </a:lnTo>
                        <a:lnTo>
                          <a:pt x="92869" y="176212"/>
                        </a:lnTo>
                        <a:cubicBezTo>
                          <a:pt x="70649" y="178681"/>
                          <a:pt x="78626" y="178593"/>
                          <a:pt x="69057" y="178593"/>
                        </a:cubicBezTo>
                        <a:lnTo>
                          <a:pt x="52388" y="209550"/>
                        </a:lnTo>
                        <a:lnTo>
                          <a:pt x="35719" y="219075"/>
                        </a:lnTo>
                        <a:lnTo>
                          <a:pt x="0" y="257175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3175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1429" tIns="45715" rIns="91429" bIns="45715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36" name="任意多边形 135"/>
                  <p:cNvSpPr/>
                  <p:nvPr/>
                </p:nvSpPr>
                <p:spPr>
                  <a:xfrm>
                    <a:off x="3918060" y="4235626"/>
                    <a:ext cx="612358" cy="1196015"/>
                  </a:xfrm>
                  <a:custGeom>
                    <a:avLst/>
                    <a:gdLst>
                      <a:gd name="connsiteX0" fmla="*/ 552450 w 611982"/>
                      <a:gd name="connsiteY0" fmla="*/ 840581 h 1195387"/>
                      <a:gd name="connsiteX1" fmla="*/ 554832 w 611982"/>
                      <a:gd name="connsiteY1" fmla="*/ 914400 h 1195387"/>
                      <a:gd name="connsiteX2" fmla="*/ 573882 w 611982"/>
                      <a:gd name="connsiteY2" fmla="*/ 916781 h 1195387"/>
                      <a:gd name="connsiteX3" fmla="*/ 573882 w 611982"/>
                      <a:gd name="connsiteY3" fmla="*/ 935831 h 1195387"/>
                      <a:gd name="connsiteX4" fmla="*/ 583407 w 611982"/>
                      <a:gd name="connsiteY4" fmla="*/ 959644 h 1195387"/>
                      <a:gd name="connsiteX5" fmla="*/ 590550 w 611982"/>
                      <a:gd name="connsiteY5" fmla="*/ 983456 h 1195387"/>
                      <a:gd name="connsiteX6" fmla="*/ 595313 w 611982"/>
                      <a:gd name="connsiteY6" fmla="*/ 995362 h 1195387"/>
                      <a:gd name="connsiteX7" fmla="*/ 595313 w 611982"/>
                      <a:gd name="connsiteY7" fmla="*/ 1026319 h 1195387"/>
                      <a:gd name="connsiteX8" fmla="*/ 588169 w 611982"/>
                      <a:gd name="connsiteY8" fmla="*/ 1076325 h 1195387"/>
                      <a:gd name="connsiteX9" fmla="*/ 581025 w 611982"/>
                      <a:gd name="connsiteY9" fmla="*/ 1102519 h 1195387"/>
                      <a:gd name="connsiteX10" fmla="*/ 569119 w 611982"/>
                      <a:gd name="connsiteY10" fmla="*/ 1128712 h 1195387"/>
                      <a:gd name="connsiteX11" fmla="*/ 554832 w 611982"/>
                      <a:gd name="connsiteY11" fmla="*/ 1157287 h 1195387"/>
                      <a:gd name="connsiteX12" fmla="*/ 507207 w 611982"/>
                      <a:gd name="connsiteY12" fmla="*/ 1150144 h 1195387"/>
                      <a:gd name="connsiteX13" fmla="*/ 440532 w 611982"/>
                      <a:gd name="connsiteY13" fmla="*/ 1145381 h 1195387"/>
                      <a:gd name="connsiteX14" fmla="*/ 397669 w 611982"/>
                      <a:gd name="connsiteY14" fmla="*/ 1133475 h 1195387"/>
                      <a:gd name="connsiteX15" fmla="*/ 359569 w 611982"/>
                      <a:gd name="connsiteY15" fmla="*/ 1133475 h 1195387"/>
                      <a:gd name="connsiteX16" fmla="*/ 326232 w 611982"/>
                      <a:gd name="connsiteY16" fmla="*/ 1121569 h 1195387"/>
                      <a:gd name="connsiteX17" fmla="*/ 326232 w 611982"/>
                      <a:gd name="connsiteY17" fmla="*/ 1095375 h 1195387"/>
                      <a:gd name="connsiteX18" fmla="*/ 326232 w 611982"/>
                      <a:gd name="connsiteY18" fmla="*/ 1073944 h 1195387"/>
                      <a:gd name="connsiteX19" fmla="*/ 307182 w 611982"/>
                      <a:gd name="connsiteY19" fmla="*/ 1057275 h 1195387"/>
                      <a:gd name="connsiteX20" fmla="*/ 292894 w 611982"/>
                      <a:gd name="connsiteY20" fmla="*/ 1035844 h 1195387"/>
                      <a:gd name="connsiteX21" fmla="*/ 292894 w 611982"/>
                      <a:gd name="connsiteY21" fmla="*/ 1009650 h 1195387"/>
                      <a:gd name="connsiteX22" fmla="*/ 295275 w 611982"/>
                      <a:gd name="connsiteY22" fmla="*/ 981075 h 1195387"/>
                      <a:gd name="connsiteX23" fmla="*/ 269082 w 611982"/>
                      <a:gd name="connsiteY23" fmla="*/ 964406 h 1195387"/>
                      <a:gd name="connsiteX24" fmla="*/ 245269 w 611982"/>
                      <a:gd name="connsiteY24" fmla="*/ 957262 h 1195387"/>
                      <a:gd name="connsiteX25" fmla="*/ 223838 w 611982"/>
                      <a:gd name="connsiteY25" fmla="*/ 940594 h 1195387"/>
                      <a:gd name="connsiteX26" fmla="*/ 185738 w 611982"/>
                      <a:gd name="connsiteY26" fmla="*/ 940594 h 1195387"/>
                      <a:gd name="connsiteX27" fmla="*/ 171450 w 611982"/>
                      <a:gd name="connsiteY27" fmla="*/ 935831 h 1195387"/>
                      <a:gd name="connsiteX28" fmla="*/ 176213 w 611982"/>
                      <a:gd name="connsiteY28" fmla="*/ 892969 h 1195387"/>
                      <a:gd name="connsiteX29" fmla="*/ 188119 w 611982"/>
                      <a:gd name="connsiteY29" fmla="*/ 869156 h 1195387"/>
                      <a:gd name="connsiteX30" fmla="*/ 180975 w 611982"/>
                      <a:gd name="connsiteY30" fmla="*/ 847725 h 1195387"/>
                      <a:gd name="connsiteX31" fmla="*/ 188119 w 611982"/>
                      <a:gd name="connsiteY31" fmla="*/ 812006 h 1195387"/>
                      <a:gd name="connsiteX32" fmla="*/ 188119 w 611982"/>
                      <a:gd name="connsiteY32" fmla="*/ 757237 h 1195387"/>
                      <a:gd name="connsiteX33" fmla="*/ 171450 w 611982"/>
                      <a:gd name="connsiteY33" fmla="*/ 700087 h 1195387"/>
                      <a:gd name="connsiteX34" fmla="*/ 147638 w 611982"/>
                      <a:gd name="connsiteY34" fmla="*/ 673894 h 1195387"/>
                      <a:gd name="connsiteX35" fmla="*/ 128588 w 611982"/>
                      <a:gd name="connsiteY35" fmla="*/ 642937 h 1195387"/>
                      <a:gd name="connsiteX36" fmla="*/ 128588 w 611982"/>
                      <a:gd name="connsiteY36" fmla="*/ 642937 h 1195387"/>
                      <a:gd name="connsiteX37" fmla="*/ 121444 w 611982"/>
                      <a:gd name="connsiteY37" fmla="*/ 628650 h 1195387"/>
                      <a:gd name="connsiteX38" fmla="*/ 147638 w 611982"/>
                      <a:gd name="connsiteY38" fmla="*/ 604837 h 1195387"/>
                      <a:gd name="connsiteX39" fmla="*/ 159544 w 611982"/>
                      <a:gd name="connsiteY39" fmla="*/ 564356 h 1195387"/>
                      <a:gd name="connsiteX40" fmla="*/ 154782 w 611982"/>
                      <a:gd name="connsiteY40" fmla="*/ 542925 h 1195387"/>
                      <a:gd name="connsiteX41" fmla="*/ 135732 w 611982"/>
                      <a:gd name="connsiteY41" fmla="*/ 528637 h 1195387"/>
                      <a:gd name="connsiteX42" fmla="*/ 121444 w 611982"/>
                      <a:gd name="connsiteY42" fmla="*/ 509587 h 1195387"/>
                      <a:gd name="connsiteX43" fmla="*/ 88107 w 611982"/>
                      <a:gd name="connsiteY43" fmla="*/ 483394 h 1195387"/>
                      <a:gd name="connsiteX44" fmla="*/ 76200 w 611982"/>
                      <a:gd name="connsiteY44" fmla="*/ 488156 h 1195387"/>
                      <a:gd name="connsiteX45" fmla="*/ 52388 w 611982"/>
                      <a:gd name="connsiteY45" fmla="*/ 478631 h 1195387"/>
                      <a:gd name="connsiteX46" fmla="*/ 30957 w 611982"/>
                      <a:gd name="connsiteY46" fmla="*/ 452437 h 1195387"/>
                      <a:gd name="connsiteX47" fmla="*/ 19050 w 611982"/>
                      <a:gd name="connsiteY47" fmla="*/ 407194 h 1195387"/>
                      <a:gd name="connsiteX48" fmla="*/ 14288 w 611982"/>
                      <a:gd name="connsiteY48" fmla="*/ 350044 h 1195387"/>
                      <a:gd name="connsiteX49" fmla="*/ 19050 w 611982"/>
                      <a:gd name="connsiteY49" fmla="*/ 314325 h 1195387"/>
                      <a:gd name="connsiteX50" fmla="*/ 30957 w 611982"/>
                      <a:gd name="connsiteY50" fmla="*/ 292894 h 1195387"/>
                      <a:gd name="connsiteX51" fmla="*/ 40482 w 611982"/>
                      <a:gd name="connsiteY51" fmla="*/ 252412 h 1195387"/>
                      <a:gd name="connsiteX52" fmla="*/ 50007 w 611982"/>
                      <a:gd name="connsiteY52" fmla="*/ 209550 h 1195387"/>
                      <a:gd name="connsiteX53" fmla="*/ 35719 w 611982"/>
                      <a:gd name="connsiteY53" fmla="*/ 183356 h 1195387"/>
                      <a:gd name="connsiteX54" fmla="*/ 28575 w 611982"/>
                      <a:gd name="connsiteY54" fmla="*/ 161925 h 1195387"/>
                      <a:gd name="connsiteX55" fmla="*/ 30957 w 611982"/>
                      <a:gd name="connsiteY55" fmla="*/ 135731 h 1195387"/>
                      <a:gd name="connsiteX56" fmla="*/ 38100 w 611982"/>
                      <a:gd name="connsiteY56" fmla="*/ 116681 h 1195387"/>
                      <a:gd name="connsiteX57" fmla="*/ 26194 w 611982"/>
                      <a:gd name="connsiteY57" fmla="*/ 104775 h 1195387"/>
                      <a:gd name="connsiteX58" fmla="*/ 21432 w 611982"/>
                      <a:gd name="connsiteY58" fmla="*/ 83344 h 1195387"/>
                      <a:gd name="connsiteX59" fmla="*/ 33338 w 611982"/>
                      <a:gd name="connsiteY59" fmla="*/ 64294 h 1195387"/>
                      <a:gd name="connsiteX60" fmla="*/ 50007 w 611982"/>
                      <a:gd name="connsiteY60" fmla="*/ 73819 h 1195387"/>
                      <a:gd name="connsiteX61" fmla="*/ 69057 w 611982"/>
                      <a:gd name="connsiteY61" fmla="*/ 59531 h 1195387"/>
                      <a:gd name="connsiteX62" fmla="*/ 64294 w 611982"/>
                      <a:gd name="connsiteY62" fmla="*/ 35719 h 1195387"/>
                      <a:gd name="connsiteX63" fmla="*/ 76200 w 611982"/>
                      <a:gd name="connsiteY63" fmla="*/ 14287 h 1195387"/>
                      <a:gd name="connsiteX64" fmla="*/ 76200 w 611982"/>
                      <a:gd name="connsiteY64" fmla="*/ 0 h 1195387"/>
                      <a:gd name="connsiteX65" fmla="*/ 52388 w 611982"/>
                      <a:gd name="connsiteY65" fmla="*/ 7144 h 1195387"/>
                      <a:gd name="connsiteX66" fmla="*/ 57150 w 611982"/>
                      <a:gd name="connsiteY66" fmla="*/ 40481 h 1195387"/>
                      <a:gd name="connsiteX67" fmla="*/ 57150 w 611982"/>
                      <a:gd name="connsiteY67" fmla="*/ 54769 h 1195387"/>
                      <a:gd name="connsiteX68" fmla="*/ 40482 w 611982"/>
                      <a:gd name="connsiteY68" fmla="*/ 57150 h 1195387"/>
                      <a:gd name="connsiteX69" fmla="*/ 23813 w 611982"/>
                      <a:gd name="connsiteY69" fmla="*/ 59531 h 1195387"/>
                      <a:gd name="connsiteX70" fmla="*/ 9525 w 611982"/>
                      <a:gd name="connsiteY70" fmla="*/ 78581 h 1195387"/>
                      <a:gd name="connsiteX71" fmla="*/ 9525 w 611982"/>
                      <a:gd name="connsiteY71" fmla="*/ 100012 h 1195387"/>
                      <a:gd name="connsiteX72" fmla="*/ 16669 w 611982"/>
                      <a:gd name="connsiteY72" fmla="*/ 116681 h 1195387"/>
                      <a:gd name="connsiteX73" fmla="*/ 16669 w 611982"/>
                      <a:gd name="connsiteY73" fmla="*/ 142875 h 1195387"/>
                      <a:gd name="connsiteX74" fmla="*/ 16669 w 611982"/>
                      <a:gd name="connsiteY74" fmla="*/ 164306 h 1195387"/>
                      <a:gd name="connsiteX75" fmla="*/ 21432 w 611982"/>
                      <a:gd name="connsiteY75" fmla="*/ 173831 h 1195387"/>
                      <a:gd name="connsiteX76" fmla="*/ 23813 w 611982"/>
                      <a:gd name="connsiteY76" fmla="*/ 190500 h 1195387"/>
                      <a:gd name="connsiteX77" fmla="*/ 28575 w 611982"/>
                      <a:gd name="connsiteY77" fmla="*/ 209550 h 1195387"/>
                      <a:gd name="connsiteX78" fmla="*/ 21432 w 611982"/>
                      <a:gd name="connsiteY78" fmla="*/ 252412 h 1195387"/>
                      <a:gd name="connsiteX79" fmla="*/ 14288 w 611982"/>
                      <a:gd name="connsiteY79" fmla="*/ 288131 h 1195387"/>
                      <a:gd name="connsiteX80" fmla="*/ 7144 w 611982"/>
                      <a:gd name="connsiteY80" fmla="*/ 302419 h 1195387"/>
                      <a:gd name="connsiteX81" fmla="*/ 0 w 611982"/>
                      <a:gd name="connsiteY81" fmla="*/ 321469 h 1195387"/>
                      <a:gd name="connsiteX82" fmla="*/ 2382 w 611982"/>
                      <a:gd name="connsiteY82" fmla="*/ 345281 h 1195387"/>
                      <a:gd name="connsiteX83" fmla="*/ 2382 w 611982"/>
                      <a:gd name="connsiteY83" fmla="*/ 381000 h 1195387"/>
                      <a:gd name="connsiteX84" fmla="*/ 7144 w 611982"/>
                      <a:gd name="connsiteY84" fmla="*/ 414337 h 1195387"/>
                      <a:gd name="connsiteX85" fmla="*/ 9525 w 611982"/>
                      <a:gd name="connsiteY85" fmla="*/ 440531 h 1195387"/>
                      <a:gd name="connsiteX86" fmla="*/ 26194 w 611982"/>
                      <a:gd name="connsiteY86" fmla="*/ 461962 h 1195387"/>
                      <a:gd name="connsiteX87" fmla="*/ 33338 w 611982"/>
                      <a:gd name="connsiteY87" fmla="*/ 483394 h 1195387"/>
                      <a:gd name="connsiteX88" fmla="*/ 52388 w 611982"/>
                      <a:gd name="connsiteY88" fmla="*/ 500062 h 1195387"/>
                      <a:gd name="connsiteX89" fmla="*/ 76200 w 611982"/>
                      <a:gd name="connsiteY89" fmla="*/ 500062 h 1195387"/>
                      <a:gd name="connsiteX90" fmla="*/ 92869 w 611982"/>
                      <a:gd name="connsiteY90" fmla="*/ 509587 h 1195387"/>
                      <a:gd name="connsiteX91" fmla="*/ 114300 w 611982"/>
                      <a:gd name="connsiteY91" fmla="*/ 535781 h 1195387"/>
                      <a:gd name="connsiteX92" fmla="*/ 128588 w 611982"/>
                      <a:gd name="connsiteY92" fmla="*/ 550069 h 1195387"/>
                      <a:gd name="connsiteX93" fmla="*/ 142875 w 611982"/>
                      <a:gd name="connsiteY93" fmla="*/ 559594 h 1195387"/>
                      <a:gd name="connsiteX94" fmla="*/ 135732 w 611982"/>
                      <a:gd name="connsiteY94" fmla="*/ 595312 h 1195387"/>
                      <a:gd name="connsiteX95" fmla="*/ 119063 w 611982"/>
                      <a:gd name="connsiteY95" fmla="*/ 614362 h 1195387"/>
                      <a:gd name="connsiteX96" fmla="*/ 104775 w 611982"/>
                      <a:gd name="connsiteY96" fmla="*/ 616744 h 1195387"/>
                      <a:gd name="connsiteX97" fmla="*/ 107157 w 611982"/>
                      <a:gd name="connsiteY97" fmla="*/ 635794 h 1195387"/>
                      <a:gd name="connsiteX98" fmla="*/ 119063 w 611982"/>
                      <a:gd name="connsiteY98" fmla="*/ 652462 h 1195387"/>
                      <a:gd name="connsiteX99" fmla="*/ 135732 w 611982"/>
                      <a:gd name="connsiteY99" fmla="*/ 671512 h 1195387"/>
                      <a:gd name="connsiteX100" fmla="*/ 154782 w 611982"/>
                      <a:gd name="connsiteY100" fmla="*/ 697706 h 1195387"/>
                      <a:gd name="connsiteX101" fmla="*/ 164307 w 611982"/>
                      <a:gd name="connsiteY101" fmla="*/ 721519 h 1195387"/>
                      <a:gd name="connsiteX102" fmla="*/ 171450 w 611982"/>
                      <a:gd name="connsiteY102" fmla="*/ 750094 h 1195387"/>
                      <a:gd name="connsiteX103" fmla="*/ 169069 w 611982"/>
                      <a:gd name="connsiteY103" fmla="*/ 776287 h 1195387"/>
                      <a:gd name="connsiteX104" fmla="*/ 171450 w 611982"/>
                      <a:gd name="connsiteY104" fmla="*/ 812006 h 1195387"/>
                      <a:gd name="connsiteX105" fmla="*/ 169069 w 611982"/>
                      <a:gd name="connsiteY105" fmla="*/ 850106 h 1195387"/>
                      <a:gd name="connsiteX106" fmla="*/ 166688 w 611982"/>
                      <a:gd name="connsiteY106" fmla="*/ 878681 h 1195387"/>
                      <a:gd name="connsiteX107" fmla="*/ 159544 w 611982"/>
                      <a:gd name="connsiteY107" fmla="*/ 902494 h 1195387"/>
                      <a:gd name="connsiteX108" fmla="*/ 154782 w 611982"/>
                      <a:gd name="connsiteY108" fmla="*/ 926306 h 1195387"/>
                      <a:gd name="connsiteX109" fmla="*/ 164307 w 611982"/>
                      <a:gd name="connsiteY109" fmla="*/ 952500 h 1195387"/>
                      <a:gd name="connsiteX110" fmla="*/ 164307 w 611982"/>
                      <a:gd name="connsiteY110" fmla="*/ 981075 h 1195387"/>
                      <a:gd name="connsiteX111" fmla="*/ 180975 w 611982"/>
                      <a:gd name="connsiteY111" fmla="*/ 1012031 h 1195387"/>
                      <a:gd name="connsiteX112" fmla="*/ 173832 w 611982"/>
                      <a:gd name="connsiteY112" fmla="*/ 1038225 h 1195387"/>
                      <a:gd name="connsiteX113" fmla="*/ 166688 w 611982"/>
                      <a:gd name="connsiteY113" fmla="*/ 1045369 h 1195387"/>
                      <a:gd name="connsiteX114" fmla="*/ 150019 w 611982"/>
                      <a:gd name="connsiteY114" fmla="*/ 1038225 h 1195387"/>
                      <a:gd name="connsiteX115" fmla="*/ 142875 w 611982"/>
                      <a:gd name="connsiteY115" fmla="*/ 1033462 h 1195387"/>
                      <a:gd name="connsiteX116" fmla="*/ 135732 w 611982"/>
                      <a:gd name="connsiteY116" fmla="*/ 1040606 h 1195387"/>
                      <a:gd name="connsiteX117" fmla="*/ 135732 w 611982"/>
                      <a:gd name="connsiteY117" fmla="*/ 1040606 h 1195387"/>
                      <a:gd name="connsiteX118" fmla="*/ 157163 w 611982"/>
                      <a:gd name="connsiteY118" fmla="*/ 1054894 h 1195387"/>
                      <a:gd name="connsiteX119" fmla="*/ 161925 w 611982"/>
                      <a:gd name="connsiteY119" fmla="*/ 1069181 h 1195387"/>
                      <a:gd name="connsiteX120" fmla="*/ 161925 w 611982"/>
                      <a:gd name="connsiteY120" fmla="*/ 1097756 h 1195387"/>
                      <a:gd name="connsiteX121" fmla="*/ 161925 w 611982"/>
                      <a:gd name="connsiteY121" fmla="*/ 1109662 h 1195387"/>
                      <a:gd name="connsiteX122" fmla="*/ 178594 w 611982"/>
                      <a:gd name="connsiteY122" fmla="*/ 1109662 h 1195387"/>
                      <a:gd name="connsiteX123" fmla="*/ 178594 w 611982"/>
                      <a:gd name="connsiteY123" fmla="*/ 1126331 h 1195387"/>
                      <a:gd name="connsiteX124" fmla="*/ 180975 w 611982"/>
                      <a:gd name="connsiteY124" fmla="*/ 1138237 h 1195387"/>
                      <a:gd name="connsiteX125" fmla="*/ 180975 w 611982"/>
                      <a:gd name="connsiteY125" fmla="*/ 1164431 h 1195387"/>
                      <a:gd name="connsiteX126" fmla="*/ 183357 w 611982"/>
                      <a:gd name="connsiteY126" fmla="*/ 1183481 h 1195387"/>
                      <a:gd name="connsiteX127" fmla="*/ 183357 w 611982"/>
                      <a:gd name="connsiteY127" fmla="*/ 1183481 h 1195387"/>
                      <a:gd name="connsiteX128" fmla="*/ 200025 w 611982"/>
                      <a:gd name="connsiteY128" fmla="*/ 1195387 h 1195387"/>
                      <a:gd name="connsiteX129" fmla="*/ 200025 w 611982"/>
                      <a:gd name="connsiteY129" fmla="*/ 1166812 h 1195387"/>
                      <a:gd name="connsiteX130" fmla="*/ 192882 w 611982"/>
                      <a:gd name="connsiteY130" fmla="*/ 1133475 h 1195387"/>
                      <a:gd name="connsiteX131" fmla="*/ 200025 w 611982"/>
                      <a:gd name="connsiteY131" fmla="*/ 1126331 h 1195387"/>
                      <a:gd name="connsiteX132" fmla="*/ 190500 w 611982"/>
                      <a:gd name="connsiteY132" fmla="*/ 1107281 h 1195387"/>
                      <a:gd name="connsiteX133" fmla="*/ 171450 w 611982"/>
                      <a:gd name="connsiteY133" fmla="*/ 1076325 h 1195387"/>
                      <a:gd name="connsiteX134" fmla="*/ 171450 w 611982"/>
                      <a:gd name="connsiteY134" fmla="*/ 1052512 h 1195387"/>
                      <a:gd name="connsiteX135" fmla="*/ 188119 w 611982"/>
                      <a:gd name="connsiteY135" fmla="*/ 1031081 h 1195387"/>
                      <a:gd name="connsiteX136" fmla="*/ 190500 w 611982"/>
                      <a:gd name="connsiteY136" fmla="*/ 1004887 h 1195387"/>
                      <a:gd name="connsiteX137" fmla="*/ 176213 w 611982"/>
                      <a:gd name="connsiteY137" fmla="*/ 969169 h 1195387"/>
                      <a:gd name="connsiteX138" fmla="*/ 178594 w 611982"/>
                      <a:gd name="connsiteY138" fmla="*/ 947737 h 1195387"/>
                      <a:gd name="connsiteX139" fmla="*/ 214313 w 611982"/>
                      <a:gd name="connsiteY139" fmla="*/ 957262 h 1195387"/>
                      <a:gd name="connsiteX140" fmla="*/ 233363 w 611982"/>
                      <a:gd name="connsiteY140" fmla="*/ 959644 h 1195387"/>
                      <a:gd name="connsiteX141" fmla="*/ 242888 w 611982"/>
                      <a:gd name="connsiteY141" fmla="*/ 978694 h 1195387"/>
                      <a:gd name="connsiteX142" fmla="*/ 264319 w 611982"/>
                      <a:gd name="connsiteY142" fmla="*/ 976312 h 1195387"/>
                      <a:gd name="connsiteX143" fmla="*/ 273844 w 611982"/>
                      <a:gd name="connsiteY143" fmla="*/ 995362 h 1195387"/>
                      <a:gd name="connsiteX144" fmla="*/ 278607 w 611982"/>
                      <a:gd name="connsiteY144" fmla="*/ 992981 h 1195387"/>
                      <a:gd name="connsiteX145" fmla="*/ 278607 w 611982"/>
                      <a:gd name="connsiteY145" fmla="*/ 1026319 h 1195387"/>
                      <a:gd name="connsiteX146" fmla="*/ 280988 w 611982"/>
                      <a:gd name="connsiteY146" fmla="*/ 1045369 h 1195387"/>
                      <a:gd name="connsiteX147" fmla="*/ 292894 w 611982"/>
                      <a:gd name="connsiteY147" fmla="*/ 1059656 h 1195387"/>
                      <a:gd name="connsiteX148" fmla="*/ 314325 w 611982"/>
                      <a:gd name="connsiteY148" fmla="*/ 1078706 h 1195387"/>
                      <a:gd name="connsiteX149" fmla="*/ 316707 w 611982"/>
                      <a:gd name="connsiteY149" fmla="*/ 1104900 h 1195387"/>
                      <a:gd name="connsiteX150" fmla="*/ 316707 w 611982"/>
                      <a:gd name="connsiteY150" fmla="*/ 1131094 h 1195387"/>
                      <a:gd name="connsiteX151" fmla="*/ 326232 w 611982"/>
                      <a:gd name="connsiteY151" fmla="*/ 1140619 h 1195387"/>
                      <a:gd name="connsiteX152" fmla="*/ 364332 w 611982"/>
                      <a:gd name="connsiteY152" fmla="*/ 1140619 h 1195387"/>
                      <a:gd name="connsiteX153" fmla="*/ 397669 w 611982"/>
                      <a:gd name="connsiteY153" fmla="*/ 1147762 h 1195387"/>
                      <a:gd name="connsiteX154" fmla="*/ 435769 w 611982"/>
                      <a:gd name="connsiteY154" fmla="*/ 1152525 h 1195387"/>
                      <a:gd name="connsiteX155" fmla="*/ 469107 w 611982"/>
                      <a:gd name="connsiteY155" fmla="*/ 1159669 h 1195387"/>
                      <a:gd name="connsiteX156" fmla="*/ 509588 w 611982"/>
                      <a:gd name="connsiteY156" fmla="*/ 1162050 h 1195387"/>
                      <a:gd name="connsiteX157" fmla="*/ 554832 w 611982"/>
                      <a:gd name="connsiteY157" fmla="*/ 1169194 h 1195387"/>
                      <a:gd name="connsiteX158" fmla="*/ 571500 w 611982"/>
                      <a:gd name="connsiteY158" fmla="*/ 1154906 h 1195387"/>
                      <a:gd name="connsiteX159" fmla="*/ 581025 w 611982"/>
                      <a:gd name="connsiteY159" fmla="*/ 1123950 h 1195387"/>
                      <a:gd name="connsiteX160" fmla="*/ 597694 w 611982"/>
                      <a:gd name="connsiteY160" fmla="*/ 1085850 h 1195387"/>
                      <a:gd name="connsiteX161" fmla="*/ 602457 w 611982"/>
                      <a:gd name="connsiteY161" fmla="*/ 1050131 h 1195387"/>
                      <a:gd name="connsiteX162" fmla="*/ 607219 w 611982"/>
                      <a:gd name="connsiteY162" fmla="*/ 1009650 h 1195387"/>
                      <a:gd name="connsiteX163" fmla="*/ 611982 w 611982"/>
                      <a:gd name="connsiteY163" fmla="*/ 985837 h 1195387"/>
                      <a:gd name="connsiteX164" fmla="*/ 607219 w 611982"/>
                      <a:gd name="connsiteY164" fmla="*/ 952500 h 1195387"/>
                      <a:gd name="connsiteX165" fmla="*/ 595313 w 611982"/>
                      <a:gd name="connsiteY165" fmla="*/ 933450 h 1195387"/>
                      <a:gd name="connsiteX166" fmla="*/ 588169 w 611982"/>
                      <a:gd name="connsiteY166" fmla="*/ 935831 h 1195387"/>
                      <a:gd name="connsiteX167" fmla="*/ 583407 w 611982"/>
                      <a:gd name="connsiteY167" fmla="*/ 914400 h 1195387"/>
                      <a:gd name="connsiteX168" fmla="*/ 569119 w 611982"/>
                      <a:gd name="connsiteY168" fmla="*/ 902494 h 1195387"/>
                      <a:gd name="connsiteX169" fmla="*/ 552450 w 611982"/>
                      <a:gd name="connsiteY169" fmla="*/ 840581 h 11953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</a:cxnLst>
                    <a:rect l="l" t="t" r="r" b="b"/>
                    <a:pathLst>
                      <a:path w="611982" h="1195387">
                        <a:moveTo>
                          <a:pt x="552450" y="840581"/>
                        </a:moveTo>
                        <a:lnTo>
                          <a:pt x="554832" y="914400"/>
                        </a:lnTo>
                        <a:lnTo>
                          <a:pt x="573882" y="916781"/>
                        </a:lnTo>
                        <a:lnTo>
                          <a:pt x="573882" y="935831"/>
                        </a:lnTo>
                        <a:lnTo>
                          <a:pt x="583407" y="959644"/>
                        </a:lnTo>
                        <a:lnTo>
                          <a:pt x="590550" y="983456"/>
                        </a:lnTo>
                        <a:lnTo>
                          <a:pt x="595313" y="995362"/>
                        </a:lnTo>
                        <a:lnTo>
                          <a:pt x="595313" y="1026319"/>
                        </a:lnTo>
                        <a:lnTo>
                          <a:pt x="588169" y="1076325"/>
                        </a:lnTo>
                        <a:lnTo>
                          <a:pt x="581025" y="1102519"/>
                        </a:lnTo>
                        <a:lnTo>
                          <a:pt x="569119" y="1128712"/>
                        </a:lnTo>
                        <a:lnTo>
                          <a:pt x="554832" y="1157287"/>
                        </a:lnTo>
                        <a:lnTo>
                          <a:pt x="507207" y="1150144"/>
                        </a:lnTo>
                        <a:lnTo>
                          <a:pt x="440532" y="1145381"/>
                        </a:lnTo>
                        <a:lnTo>
                          <a:pt x="397669" y="1133475"/>
                        </a:lnTo>
                        <a:lnTo>
                          <a:pt x="359569" y="1133475"/>
                        </a:lnTo>
                        <a:cubicBezTo>
                          <a:pt x="324680" y="1125998"/>
                          <a:pt x="326232" y="1137696"/>
                          <a:pt x="326232" y="1121569"/>
                        </a:cubicBezTo>
                        <a:lnTo>
                          <a:pt x="326232" y="1095375"/>
                        </a:lnTo>
                        <a:lnTo>
                          <a:pt x="326232" y="1073944"/>
                        </a:lnTo>
                        <a:cubicBezTo>
                          <a:pt x="309002" y="1056714"/>
                          <a:pt x="317421" y="1057275"/>
                          <a:pt x="307182" y="1057275"/>
                        </a:cubicBezTo>
                        <a:lnTo>
                          <a:pt x="292894" y="1035844"/>
                        </a:lnTo>
                        <a:lnTo>
                          <a:pt x="292894" y="1009650"/>
                        </a:lnTo>
                        <a:cubicBezTo>
                          <a:pt x="295347" y="982666"/>
                          <a:pt x="295275" y="992223"/>
                          <a:pt x="295275" y="981075"/>
                        </a:cubicBezTo>
                        <a:lnTo>
                          <a:pt x="269082" y="964406"/>
                        </a:lnTo>
                        <a:cubicBezTo>
                          <a:pt x="244490" y="959488"/>
                          <a:pt x="245269" y="967739"/>
                          <a:pt x="245269" y="957262"/>
                        </a:cubicBezTo>
                        <a:lnTo>
                          <a:pt x="223838" y="940594"/>
                        </a:lnTo>
                        <a:lnTo>
                          <a:pt x="185738" y="940594"/>
                        </a:lnTo>
                        <a:lnTo>
                          <a:pt x="171450" y="935831"/>
                        </a:lnTo>
                        <a:lnTo>
                          <a:pt x="176213" y="892969"/>
                        </a:lnTo>
                        <a:lnTo>
                          <a:pt x="188119" y="869156"/>
                        </a:lnTo>
                        <a:lnTo>
                          <a:pt x="180975" y="847725"/>
                        </a:lnTo>
                        <a:lnTo>
                          <a:pt x="188119" y="812006"/>
                        </a:lnTo>
                        <a:lnTo>
                          <a:pt x="188119" y="757237"/>
                        </a:lnTo>
                        <a:lnTo>
                          <a:pt x="171450" y="700087"/>
                        </a:lnTo>
                        <a:lnTo>
                          <a:pt x="147638" y="673894"/>
                        </a:lnTo>
                        <a:lnTo>
                          <a:pt x="128588" y="642937"/>
                        </a:lnTo>
                        <a:lnTo>
                          <a:pt x="128588" y="642937"/>
                        </a:lnTo>
                        <a:cubicBezTo>
                          <a:pt x="118623" y="627990"/>
                          <a:pt x="113339" y="628650"/>
                          <a:pt x="121444" y="628650"/>
                        </a:cubicBezTo>
                        <a:lnTo>
                          <a:pt x="147638" y="604837"/>
                        </a:lnTo>
                        <a:lnTo>
                          <a:pt x="159544" y="564356"/>
                        </a:lnTo>
                        <a:lnTo>
                          <a:pt x="154782" y="542925"/>
                        </a:lnTo>
                        <a:lnTo>
                          <a:pt x="135732" y="528637"/>
                        </a:lnTo>
                        <a:lnTo>
                          <a:pt x="121444" y="509587"/>
                        </a:lnTo>
                        <a:lnTo>
                          <a:pt x="88107" y="483394"/>
                        </a:lnTo>
                        <a:lnTo>
                          <a:pt x="76200" y="488156"/>
                        </a:lnTo>
                        <a:lnTo>
                          <a:pt x="52388" y="478631"/>
                        </a:lnTo>
                        <a:lnTo>
                          <a:pt x="30957" y="452437"/>
                        </a:lnTo>
                        <a:lnTo>
                          <a:pt x="19050" y="407194"/>
                        </a:lnTo>
                        <a:lnTo>
                          <a:pt x="14288" y="350044"/>
                        </a:lnTo>
                        <a:lnTo>
                          <a:pt x="19050" y="314325"/>
                        </a:lnTo>
                        <a:cubicBezTo>
                          <a:pt x="28897" y="292168"/>
                          <a:pt x="20758" y="292894"/>
                          <a:pt x="30957" y="292894"/>
                        </a:cubicBezTo>
                        <a:lnTo>
                          <a:pt x="40482" y="252412"/>
                        </a:lnTo>
                        <a:lnTo>
                          <a:pt x="50007" y="209550"/>
                        </a:lnTo>
                        <a:lnTo>
                          <a:pt x="35719" y="183356"/>
                        </a:lnTo>
                        <a:lnTo>
                          <a:pt x="28575" y="161925"/>
                        </a:lnTo>
                        <a:lnTo>
                          <a:pt x="30957" y="135731"/>
                        </a:lnTo>
                        <a:lnTo>
                          <a:pt x="38100" y="116681"/>
                        </a:lnTo>
                        <a:lnTo>
                          <a:pt x="26194" y="104775"/>
                        </a:lnTo>
                        <a:cubicBezTo>
                          <a:pt x="20996" y="86580"/>
                          <a:pt x="21432" y="93885"/>
                          <a:pt x="21432" y="83344"/>
                        </a:cubicBezTo>
                        <a:lnTo>
                          <a:pt x="33338" y="64294"/>
                        </a:lnTo>
                        <a:lnTo>
                          <a:pt x="50007" y="73819"/>
                        </a:lnTo>
                        <a:lnTo>
                          <a:pt x="69057" y="59531"/>
                        </a:lnTo>
                        <a:lnTo>
                          <a:pt x="64294" y="35719"/>
                        </a:lnTo>
                        <a:lnTo>
                          <a:pt x="76200" y="14287"/>
                        </a:lnTo>
                        <a:lnTo>
                          <a:pt x="76200" y="0"/>
                        </a:lnTo>
                        <a:lnTo>
                          <a:pt x="52388" y="7144"/>
                        </a:lnTo>
                        <a:lnTo>
                          <a:pt x="57150" y="40481"/>
                        </a:lnTo>
                        <a:lnTo>
                          <a:pt x="57150" y="54769"/>
                        </a:lnTo>
                        <a:lnTo>
                          <a:pt x="40482" y="57150"/>
                        </a:lnTo>
                        <a:lnTo>
                          <a:pt x="23813" y="59531"/>
                        </a:lnTo>
                        <a:lnTo>
                          <a:pt x="9525" y="78581"/>
                        </a:lnTo>
                        <a:lnTo>
                          <a:pt x="9525" y="100012"/>
                        </a:lnTo>
                        <a:lnTo>
                          <a:pt x="16669" y="116681"/>
                        </a:lnTo>
                        <a:lnTo>
                          <a:pt x="16669" y="142875"/>
                        </a:lnTo>
                        <a:lnTo>
                          <a:pt x="16669" y="164306"/>
                        </a:lnTo>
                        <a:lnTo>
                          <a:pt x="21432" y="173831"/>
                        </a:lnTo>
                        <a:lnTo>
                          <a:pt x="23813" y="190500"/>
                        </a:lnTo>
                        <a:lnTo>
                          <a:pt x="28575" y="209550"/>
                        </a:lnTo>
                        <a:lnTo>
                          <a:pt x="21432" y="252412"/>
                        </a:lnTo>
                        <a:lnTo>
                          <a:pt x="14288" y="288131"/>
                        </a:lnTo>
                        <a:lnTo>
                          <a:pt x="7144" y="302419"/>
                        </a:lnTo>
                        <a:lnTo>
                          <a:pt x="0" y="321469"/>
                        </a:lnTo>
                        <a:lnTo>
                          <a:pt x="2382" y="345281"/>
                        </a:lnTo>
                        <a:lnTo>
                          <a:pt x="2382" y="381000"/>
                        </a:lnTo>
                        <a:lnTo>
                          <a:pt x="7144" y="414337"/>
                        </a:lnTo>
                        <a:lnTo>
                          <a:pt x="9525" y="440531"/>
                        </a:lnTo>
                        <a:lnTo>
                          <a:pt x="26194" y="461962"/>
                        </a:lnTo>
                        <a:lnTo>
                          <a:pt x="33338" y="483394"/>
                        </a:lnTo>
                        <a:lnTo>
                          <a:pt x="52388" y="500062"/>
                        </a:lnTo>
                        <a:lnTo>
                          <a:pt x="76200" y="500062"/>
                        </a:lnTo>
                        <a:lnTo>
                          <a:pt x="92869" y="509587"/>
                        </a:lnTo>
                        <a:lnTo>
                          <a:pt x="114300" y="535781"/>
                        </a:lnTo>
                        <a:lnTo>
                          <a:pt x="128588" y="550069"/>
                        </a:lnTo>
                        <a:lnTo>
                          <a:pt x="142875" y="559594"/>
                        </a:lnTo>
                        <a:lnTo>
                          <a:pt x="135732" y="595312"/>
                        </a:lnTo>
                        <a:lnTo>
                          <a:pt x="119063" y="614362"/>
                        </a:lnTo>
                        <a:lnTo>
                          <a:pt x="104775" y="616744"/>
                        </a:lnTo>
                        <a:lnTo>
                          <a:pt x="107157" y="635794"/>
                        </a:lnTo>
                        <a:lnTo>
                          <a:pt x="119063" y="652462"/>
                        </a:lnTo>
                        <a:lnTo>
                          <a:pt x="135732" y="671512"/>
                        </a:lnTo>
                        <a:cubicBezTo>
                          <a:pt x="150932" y="696847"/>
                          <a:pt x="141739" y="691186"/>
                          <a:pt x="154782" y="697706"/>
                        </a:cubicBezTo>
                        <a:cubicBezTo>
                          <a:pt x="165017" y="718176"/>
                          <a:pt x="164307" y="709656"/>
                          <a:pt x="164307" y="721519"/>
                        </a:cubicBezTo>
                        <a:lnTo>
                          <a:pt x="171450" y="750094"/>
                        </a:lnTo>
                        <a:lnTo>
                          <a:pt x="169069" y="776287"/>
                        </a:lnTo>
                        <a:lnTo>
                          <a:pt x="171450" y="812006"/>
                        </a:lnTo>
                        <a:lnTo>
                          <a:pt x="169069" y="850106"/>
                        </a:lnTo>
                        <a:lnTo>
                          <a:pt x="166688" y="878681"/>
                        </a:lnTo>
                        <a:lnTo>
                          <a:pt x="159544" y="902494"/>
                        </a:lnTo>
                        <a:cubicBezTo>
                          <a:pt x="154610" y="924700"/>
                          <a:pt x="154782" y="916607"/>
                          <a:pt x="154782" y="926306"/>
                        </a:cubicBezTo>
                        <a:cubicBezTo>
                          <a:pt x="164602" y="950856"/>
                          <a:pt x="164307" y="941570"/>
                          <a:pt x="164307" y="952500"/>
                        </a:cubicBezTo>
                        <a:lnTo>
                          <a:pt x="164307" y="981075"/>
                        </a:lnTo>
                        <a:lnTo>
                          <a:pt x="180975" y="1012031"/>
                        </a:lnTo>
                        <a:lnTo>
                          <a:pt x="173832" y="1038225"/>
                        </a:lnTo>
                        <a:lnTo>
                          <a:pt x="166688" y="1045369"/>
                        </a:lnTo>
                        <a:lnTo>
                          <a:pt x="150019" y="1038225"/>
                        </a:lnTo>
                        <a:lnTo>
                          <a:pt x="142875" y="1033462"/>
                        </a:lnTo>
                        <a:lnTo>
                          <a:pt x="135732" y="1040606"/>
                        </a:lnTo>
                        <a:lnTo>
                          <a:pt x="135732" y="1040606"/>
                        </a:lnTo>
                        <a:lnTo>
                          <a:pt x="157163" y="1054894"/>
                        </a:lnTo>
                        <a:cubicBezTo>
                          <a:pt x="162220" y="1067537"/>
                          <a:pt x="161925" y="1062526"/>
                          <a:pt x="161925" y="1069181"/>
                        </a:cubicBezTo>
                        <a:lnTo>
                          <a:pt x="161925" y="1097756"/>
                        </a:lnTo>
                        <a:lnTo>
                          <a:pt x="161925" y="1109662"/>
                        </a:lnTo>
                        <a:lnTo>
                          <a:pt x="178594" y="1109662"/>
                        </a:lnTo>
                        <a:lnTo>
                          <a:pt x="178594" y="1126331"/>
                        </a:lnTo>
                        <a:lnTo>
                          <a:pt x="180975" y="1138237"/>
                        </a:lnTo>
                        <a:lnTo>
                          <a:pt x="180975" y="1164431"/>
                        </a:lnTo>
                        <a:lnTo>
                          <a:pt x="183357" y="1183481"/>
                        </a:lnTo>
                        <a:lnTo>
                          <a:pt x="183357" y="1183481"/>
                        </a:lnTo>
                        <a:lnTo>
                          <a:pt x="200025" y="1195387"/>
                        </a:lnTo>
                        <a:lnTo>
                          <a:pt x="200025" y="1166812"/>
                        </a:lnTo>
                        <a:cubicBezTo>
                          <a:pt x="192704" y="1135083"/>
                          <a:pt x="192882" y="1146446"/>
                          <a:pt x="192882" y="1133475"/>
                        </a:cubicBezTo>
                        <a:lnTo>
                          <a:pt x="200025" y="1126331"/>
                        </a:lnTo>
                        <a:lnTo>
                          <a:pt x="190500" y="1107281"/>
                        </a:lnTo>
                        <a:cubicBezTo>
                          <a:pt x="170516" y="1079803"/>
                          <a:pt x="171450" y="1091883"/>
                          <a:pt x="171450" y="1076325"/>
                        </a:cubicBezTo>
                        <a:lnTo>
                          <a:pt x="171450" y="1052512"/>
                        </a:lnTo>
                        <a:lnTo>
                          <a:pt x="188119" y="1031081"/>
                        </a:lnTo>
                        <a:cubicBezTo>
                          <a:pt x="193102" y="1006168"/>
                          <a:pt x="198606" y="1012993"/>
                          <a:pt x="190500" y="1004887"/>
                        </a:cubicBezTo>
                        <a:lnTo>
                          <a:pt x="176213" y="969169"/>
                        </a:lnTo>
                        <a:lnTo>
                          <a:pt x="178594" y="947737"/>
                        </a:lnTo>
                        <a:lnTo>
                          <a:pt x="214313" y="957262"/>
                        </a:lnTo>
                        <a:lnTo>
                          <a:pt x="233363" y="959644"/>
                        </a:lnTo>
                        <a:lnTo>
                          <a:pt x="242888" y="978694"/>
                        </a:lnTo>
                        <a:lnTo>
                          <a:pt x="264319" y="976312"/>
                        </a:lnTo>
                        <a:cubicBezTo>
                          <a:pt x="271905" y="994013"/>
                          <a:pt x="267188" y="988706"/>
                          <a:pt x="273844" y="995362"/>
                        </a:cubicBezTo>
                        <a:lnTo>
                          <a:pt x="278607" y="992981"/>
                        </a:lnTo>
                        <a:lnTo>
                          <a:pt x="278607" y="1026319"/>
                        </a:lnTo>
                        <a:lnTo>
                          <a:pt x="280988" y="1045369"/>
                        </a:lnTo>
                        <a:lnTo>
                          <a:pt x="292894" y="1059656"/>
                        </a:lnTo>
                        <a:lnTo>
                          <a:pt x="314325" y="1078706"/>
                        </a:lnTo>
                        <a:cubicBezTo>
                          <a:pt x="316773" y="1108072"/>
                          <a:pt x="316707" y="1116839"/>
                          <a:pt x="316707" y="1104900"/>
                        </a:cubicBezTo>
                        <a:lnTo>
                          <a:pt x="316707" y="1131094"/>
                        </a:lnTo>
                        <a:lnTo>
                          <a:pt x="326232" y="1140619"/>
                        </a:lnTo>
                        <a:lnTo>
                          <a:pt x="364332" y="1140619"/>
                        </a:lnTo>
                        <a:lnTo>
                          <a:pt x="397669" y="1147762"/>
                        </a:lnTo>
                        <a:cubicBezTo>
                          <a:pt x="434175" y="1152630"/>
                          <a:pt x="421376" y="1152525"/>
                          <a:pt x="435769" y="1152525"/>
                        </a:cubicBezTo>
                        <a:cubicBezTo>
                          <a:pt x="465884" y="1160054"/>
                          <a:pt x="454526" y="1159669"/>
                          <a:pt x="469107" y="1159669"/>
                        </a:cubicBezTo>
                        <a:lnTo>
                          <a:pt x="509588" y="1162050"/>
                        </a:lnTo>
                        <a:cubicBezTo>
                          <a:pt x="553233" y="1169325"/>
                          <a:pt x="537966" y="1169194"/>
                          <a:pt x="554832" y="1169194"/>
                        </a:cubicBezTo>
                        <a:lnTo>
                          <a:pt x="571500" y="1154906"/>
                        </a:lnTo>
                        <a:lnTo>
                          <a:pt x="581025" y="1123950"/>
                        </a:lnTo>
                        <a:cubicBezTo>
                          <a:pt x="598404" y="1089192"/>
                          <a:pt x="597694" y="1103036"/>
                          <a:pt x="597694" y="1085850"/>
                        </a:cubicBezTo>
                        <a:cubicBezTo>
                          <a:pt x="600155" y="1051392"/>
                          <a:pt x="592195" y="1060388"/>
                          <a:pt x="602457" y="1050131"/>
                        </a:cubicBezTo>
                        <a:lnTo>
                          <a:pt x="607219" y="1009650"/>
                        </a:lnTo>
                        <a:lnTo>
                          <a:pt x="611982" y="985837"/>
                        </a:lnTo>
                        <a:lnTo>
                          <a:pt x="607219" y="952500"/>
                        </a:lnTo>
                        <a:lnTo>
                          <a:pt x="595313" y="933450"/>
                        </a:lnTo>
                        <a:lnTo>
                          <a:pt x="588169" y="935831"/>
                        </a:lnTo>
                        <a:lnTo>
                          <a:pt x="583407" y="914400"/>
                        </a:lnTo>
                        <a:lnTo>
                          <a:pt x="569119" y="902494"/>
                        </a:lnTo>
                        <a:lnTo>
                          <a:pt x="552450" y="840581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3175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1429" tIns="45715" rIns="91429" bIns="45715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37" name="任意多边形 136"/>
                  <p:cNvSpPr/>
                  <p:nvPr/>
                </p:nvSpPr>
                <p:spPr>
                  <a:xfrm>
                    <a:off x="3996613" y="4162438"/>
                    <a:ext cx="473104" cy="630139"/>
                  </a:xfrm>
                  <a:custGeom>
                    <a:avLst/>
                    <a:gdLst>
                      <a:gd name="connsiteX0" fmla="*/ 409575 w 472983"/>
                      <a:gd name="connsiteY0" fmla="*/ 631031 h 631031"/>
                      <a:gd name="connsiteX1" fmla="*/ 411956 w 472983"/>
                      <a:gd name="connsiteY1" fmla="*/ 557213 h 631031"/>
                      <a:gd name="connsiteX2" fmla="*/ 447675 w 472983"/>
                      <a:gd name="connsiteY2" fmla="*/ 547688 h 631031"/>
                      <a:gd name="connsiteX3" fmla="*/ 464343 w 472983"/>
                      <a:gd name="connsiteY3" fmla="*/ 511969 h 631031"/>
                      <a:gd name="connsiteX4" fmla="*/ 461962 w 472983"/>
                      <a:gd name="connsiteY4" fmla="*/ 504825 h 631031"/>
                      <a:gd name="connsiteX5" fmla="*/ 459581 w 472983"/>
                      <a:gd name="connsiteY5" fmla="*/ 485775 h 631031"/>
                      <a:gd name="connsiteX6" fmla="*/ 450056 w 472983"/>
                      <a:gd name="connsiteY6" fmla="*/ 447675 h 631031"/>
                      <a:gd name="connsiteX7" fmla="*/ 411956 w 472983"/>
                      <a:gd name="connsiteY7" fmla="*/ 435769 h 631031"/>
                      <a:gd name="connsiteX8" fmla="*/ 409575 w 472983"/>
                      <a:gd name="connsiteY8" fmla="*/ 409575 h 631031"/>
                      <a:gd name="connsiteX9" fmla="*/ 409575 w 472983"/>
                      <a:gd name="connsiteY9" fmla="*/ 392906 h 631031"/>
                      <a:gd name="connsiteX10" fmla="*/ 383381 w 472983"/>
                      <a:gd name="connsiteY10" fmla="*/ 381000 h 631031"/>
                      <a:gd name="connsiteX11" fmla="*/ 359568 w 472983"/>
                      <a:gd name="connsiteY11" fmla="*/ 388144 h 631031"/>
                      <a:gd name="connsiteX12" fmla="*/ 345281 w 472983"/>
                      <a:gd name="connsiteY12" fmla="*/ 371475 h 631031"/>
                      <a:gd name="connsiteX13" fmla="*/ 316706 w 472983"/>
                      <a:gd name="connsiteY13" fmla="*/ 369094 h 631031"/>
                      <a:gd name="connsiteX14" fmla="*/ 309562 w 472983"/>
                      <a:gd name="connsiteY14" fmla="*/ 350044 h 631031"/>
                      <a:gd name="connsiteX15" fmla="*/ 302418 w 472983"/>
                      <a:gd name="connsiteY15" fmla="*/ 252413 h 631031"/>
                      <a:gd name="connsiteX16" fmla="*/ 295275 w 472983"/>
                      <a:gd name="connsiteY16" fmla="*/ 200025 h 631031"/>
                      <a:gd name="connsiteX17" fmla="*/ 276225 w 472983"/>
                      <a:gd name="connsiteY17" fmla="*/ 169069 h 631031"/>
                      <a:gd name="connsiteX18" fmla="*/ 285750 w 472983"/>
                      <a:gd name="connsiteY18" fmla="*/ 126206 h 631031"/>
                      <a:gd name="connsiteX19" fmla="*/ 273843 w 472983"/>
                      <a:gd name="connsiteY19" fmla="*/ 83344 h 631031"/>
                      <a:gd name="connsiteX20" fmla="*/ 261937 w 472983"/>
                      <a:gd name="connsiteY20" fmla="*/ 47625 h 631031"/>
                      <a:gd name="connsiteX21" fmla="*/ 238125 w 472983"/>
                      <a:gd name="connsiteY21" fmla="*/ 19050 h 631031"/>
                      <a:gd name="connsiteX22" fmla="*/ 221456 w 472983"/>
                      <a:gd name="connsiteY22" fmla="*/ 16669 h 631031"/>
                      <a:gd name="connsiteX23" fmla="*/ 188118 w 472983"/>
                      <a:gd name="connsiteY23" fmla="*/ 23813 h 631031"/>
                      <a:gd name="connsiteX24" fmla="*/ 154781 w 472983"/>
                      <a:gd name="connsiteY24" fmla="*/ 47625 h 631031"/>
                      <a:gd name="connsiteX25" fmla="*/ 128587 w 472983"/>
                      <a:gd name="connsiteY25" fmla="*/ 66675 h 631031"/>
                      <a:gd name="connsiteX26" fmla="*/ 109537 w 472983"/>
                      <a:gd name="connsiteY26" fmla="*/ 85725 h 631031"/>
                      <a:gd name="connsiteX27" fmla="*/ 64293 w 472983"/>
                      <a:gd name="connsiteY27" fmla="*/ 83344 h 631031"/>
                      <a:gd name="connsiteX28" fmla="*/ 14287 w 472983"/>
                      <a:gd name="connsiteY28" fmla="*/ 85725 h 631031"/>
                      <a:gd name="connsiteX29" fmla="*/ 0 w 472983"/>
                      <a:gd name="connsiteY29" fmla="*/ 78581 h 631031"/>
                      <a:gd name="connsiteX30" fmla="*/ 2381 w 472983"/>
                      <a:gd name="connsiteY30" fmla="*/ 69056 h 631031"/>
                      <a:gd name="connsiteX31" fmla="*/ 14287 w 472983"/>
                      <a:gd name="connsiteY31" fmla="*/ 66675 h 631031"/>
                      <a:gd name="connsiteX32" fmla="*/ 45243 w 472983"/>
                      <a:gd name="connsiteY32" fmla="*/ 71438 h 631031"/>
                      <a:gd name="connsiteX33" fmla="*/ 90487 w 472983"/>
                      <a:gd name="connsiteY33" fmla="*/ 73819 h 631031"/>
                      <a:gd name="connsiteX34" fmla="*/ 116681 w 472983"/>
                      <a:gd name="connsiteY34" fmla="*/ 73819 h 631031"/>
                      <a:gd name="connsiteX35" fmla="*/ 140493 w 472983"/>
                      <a:gd name="connsiteY35" fmla="*/ 38100 h 631031"/>
                      <a:gd name="connsiteX36" fmla="*/ 173831 w 472983"/>
                      <a:gd name="connsiteY36" fmla="*/ 21431 h 631031"/>
                      <a:gd name="connsiteX37" fmla="*/ 207168 w 472983"/>
                      <a:gd name="connsiteY37" fmla="*/ 9525 h 631031"/>
                      <a:gd name="connsiteX38" fmla="*/ 223837 w 472983"/>
                      <a:gd name="connsiteY38" fmla="*/ 0 h 631031"/>
                      <a:gd name="connsiteX39" fmla="*/ 242887 w 472983"/>
                      <a:gd name="connsiteY39" fmla="*/ 11906 h 631031"/>
                      <a:gd name="connsiteX40" fmla="*/ 257175 w 472983"/>
                      <a:gd name="connsiteY40" fmla="*/ 16669 h 631031"/>
                      <a:gd name="connsiteX41" fmla="*/ 273843 w 472983"/>
                      <a:gd name="connsiteY41" fmla="*/ 40481 h 631031"/>
                      <a:gd name="connsiteX42" fmla="*/ 278606 w 472983"/>
                      <a:gd name="connsiteY42" fmla="*/ 64294 h 631031"/>
                      <a:gd name="connsiteX43" fmla="*/ 283368 w 472983"/>
                      <a:gd name="connsiteY43" fmla="*/ 78581 h 631031"/>
                      <a:gd name="connsiteX44" fmla="*/ 290512 w 472983"/>
                      <a:gd name="connsiteY44" fmla="*/ 78581 h 631031"/>
                      <a:gd name="connsiteX45" fmla="*/ 290512 w 472983"/>
                      <a:gd name="connsiteY45" fmla="*/ 100013 h 631031"/>
                      <a:gd name="connsiteX46" fmla="*/ 292893 w 472983"/>
                      <a:gd name="connsiteY46" fmla="*/ 114300 h 631031"/>
                      <a:gd name="connsiteX47" fmla="*/ 295275 w 472983"/>
                      <a:gd name="connsiteY47" fmla="*/ 147638 h 631031"/>
                      <a:gd name="connsiteX48" fmla="*/ 300037 w 472983"/>
                      <a:gd name="connsiteY48" fmla="*/ 164306 h 631031"/>
                      <a:gd name="connsiteX49" fmla="*/ 300037 w 472983"/>
                      <a:gd name="connsiteY49" fmla="*/ 164306 h 631031"/>
                      <a:gd name="connsiteX50" fmla="*/ 311943 w 472983"/>
                      <a:gd name="connsiteY50" fmla="*/ 200025 h 631031"/>
                      <a:gd name="connsiteX51" fmla="*/ 323850 w 472983"/>
                      <a:gd name="connsiteY51" fmla="*/ 230981 h 631031"/>
                      <a:gd name="connsiteX52" fmla="*/ 321468 w 472983"/>
                      <a:gd name="connsiteY52" fmla="*/ 266700 h 631031"/>
                      <a:gd name="connsiteX53" fmla="*/ 321468 w 472983"/>
                      <a:gd name="connsiteY53" fmla="*/ 302419 h 631031"/>
                      <a:gd name="connsiteX54" fmla="*/ 321468 w 472983"/>
                      <a:gd name="connsiteY54" fmla="*/ 326231 h 631031"/>
                      <a:gd name="connsiteX55" fmla="*/ 323850 w 472983"/>
                      <a:gd name="connsiteY55" fmla="*/ 338138 h 631031"/>
                      <a:gd name="connsiteX56" fmla="*/ 333375 w 472983"/>
                      <a:gd name="connsiteY56" fmla="*/ 350044 h 631031"/>
                      <a:gd name="connsiteX57" fmla="*/ 354806 w 472983"/>
                      <a:gd name="connsiteY57" fmla="*/ 354806 h 631031"/>
                      <a:gd name="connsiteX58" fmla="*/ 359568 w 472983"/>
                      <a:gd name="connsiteY58" fmla="*/ 364331 h 631031"/>
                      <a:gd name="connsiteX59" fmla="*/ 364331 w 472983"/>
                      <a:gd name="connsiteY59" fmla="*/ 376238 h 631031"/>
                      <a:gd name="connsiteX60" fmla="*/ 381000 w 472983"/>
                      <a:gd name="connsiteY60" fmla="*/ 366713 h 631031"/>
                      <a:gd name="connsiteX61" fmla="*/ 400050 w 472983"/>
                      <a:gd name="connsiteY61" fmla="*/ 371475 h 631031"/>
                      <a:gd name="connsiteX62" fmla="*/ 414337 w 472983"/>
                      <a:gd name="connsiteY62" fmla="*/ 385763 h 631031"/>
                      <a:gd name="connsiteX63" fmla="*/ 423862 w 472983"/>
                      <a:gd name="connsiteY63" fmla="*/ 397669 h 631031"/>
                      <a:gd name="connsiteX64" fmla="*/ 426243 w 472983"/>
                      <a:gd name="connsiteY64" fmla="*/ 421481 h 631031"/>
                      <a:gd name="connsiteX65" fmla="*/ 433387 w 472983"/>
                      <a:gd name="connsiteY65" fmla="*/ 431006 h 631031"/>
                      <a:gd name="connsiteX66" fmla="*/ 454818 w 472983"/>
                      <a:gd name="connsiteY66" fmla="*/ 447675 h 631031"/>
                      <a:gd name="connsiteX67" fmla="*/ 459581 w 472983"/>
                      <a:gd name="connsiteY67" fmla="*/ 435769 h 631031"/>
                      <a:gd name="connsiteX68" fmla="*/ 469106 w 472983"/>
                      <a:gd name="connsiteY68" fmla="*/ 466725 h 631031"/>
                      <a:gd name="connsiteX69" fmla="*/ 469106 w 472983"/>
                      <a:gd name="connsiteY69" fmla="*/ 495300 h 631031"/>
                      <a:gd name="connsiteX70" fmla="*/ 471487 w 472983"/>
                      <a:gd name="connsiteY70" fmla="*/ 514350 h 631031"/>
                      <a:gd name="connsiteX71" fmla="*/ 457200 w 472983"/>
                      <a:gd name="connsiteY71" fmla="*/ 552450 h 631031"/>
                      <a:gd name="connsiteX72" fmla="*/ 445293 w 472983"/>
                      <a:gd name="connsiteY72" fmla="*/ 564356 h 631031"/>
                      <a:gd name="connsiteX73" fmla="*/ 423862 w 472983"/>
                      <a:gd name="connsiteY73" fmla="*/ 573881 h 631031"/>
                      <a:gd name="connsiteX74" fmla="*/ 409575 w 472983"/>
                      <a:gd name="connsiteY74" fmla="*/ 631031 h 631031"/>
                      <a:gd name="connsiteX0" fmla="*/ 409575 w 472983"/>
                      <a:gd name="connsiteY0" fmla="*/ 631031 h 631031"/>
                      <a:gd name="connsiteX1" fmla="*/ 411956 w 472983"/>
                      <a:gd name="connsiteY1" fmla="*/ 557213 h 631031"/>
                      <a:gd name="connsiteX2" fmla="*/ 447675 w 472983"/>
                      <a:gd name="connsiteY2" fmla="*/ 547688 h 631031"/>
                      <a:gd name="connsiteX3" fmla="*/ 464343 w 472983"/>
                      <a:gd name="connsiteY3" fmla="*/ 511969 h 631031"/>
                      <a:gd name="connsiteX4" fmla="*/ 461962 w 472983"/>
                      <a:gd name="connsiteY4" fmla="*/ 504825 h 631031"/>
                      <a:gd name="connsiteX5" fmla="*/ 459581 w 472983"/>
                      <a:gd name="connsiteY5" fmla="*/ 485775 h 631031"/>
                      <a:gd name="connsiteX6" fmla="*/ 450056 w 472983"/>
                      <a:gd name="connsiteY6" fmla="*/ 447675 h 631031"/>
                      <a:gd name="connsiteX7" fmla="*/ 411956 w 472983"/>
                      <a:gd name="connsiteY7" fmla="*/ 435769 h 631031"/>
                      <a:gd name="connsiteX8" fmla="*/ 409575 w 472983"/>
                      <a:gd name="connsiteY8" fmla="*/ 409575 h 631031"/>
                      <a:gd name="connsiteX9" fmla="*/ 409575 w 472983"/>
                      <a:gd name="connsiteY9" fmla="*/ 392906 h 631031"/>
                      <a:gd name="connsiteX10" fmla="*/ 383381 w 472983"/>
                      <a:gd name="connsiteY10" fmla="*/ 381000 h 631031"/>
                      <a:gd name="connsiteX11" fmla="*/ 359568 w 472983"/>
                      <a:gd name="connsiteY11" fmla="*/ 388144 h 631031"/>
                      <a:gd name="connsiteX12" fmla="*/ 345281 w 472983"/>
                      <a:gd name="connsiteY12" fmla="*/ 371475 h 631031"/>
                      <a:gd name="connsiteX13" fmla="*/ 316706 w 472983"/>
                      <a:gd name="connsiteY13" fmla="*/ 369094 h 631031"/>
                      <a:gd name="connsiteX14" fmla="*/ 309562 w 472983"/>
                      <a:gd name="connsiteY14" fmla="*/ 350044 h 631031"/>
                      <a:gd name="connsiteX15" fmla="*/ 302418 w 472983"/>
                      <a:gd name="connsiteY15" fmla="*/ 252413 h 631031"/>
                      <a:gd name="connsiteX16" fmla="*/ 295275 w 472983"/>
                      <a:gd name="connsiteY16" fmla="*/ 200025 h 631031"/>
                      <a:gd name="connsiteX17" fmla="*/ 276225 w 472983"/>
                      <a:gd name="connsiteY17" fmla="*/ 169069 h 631031"/>
                      <a:gd name="connsiteX18" fmla="*/ 285750 w 472983"/>
                      <a:gd name="connsiteY18" fmla="*/ 126206 h 631031"/>
                      <a:gd name="connsiteX19" fmla="*/ 273843 w 472983"/>
                      <a:gd name="connsiteY19" fmla="*/ 83344 h 631031"/>
                      <a:gd name="connsiteX20" fmla="*/ 261937 w 472983"/>
                      <a:gd name="connsiteY20" fmla="*/ 47625 h 631031"/>
                      <a:gd name="connsiteX21" fmla="*/ 238125 w 472983"/>
                      <a:gd name="connsiteY21" fmla="*/ 19050 h 631031"/>
                      <a:gd name="connsiteX22" fmla="*/ 221456 w 472983"/>
                      <a:gd name="connsiteY22" fmla="*/ 16669 h 631031"/>
                      <a:gd name="connsiteX23" fmla="*/ 188118 w 472983"/>
                      <a:gd name="connsiteY23" fmla="*/ 23813 h 631031"/>
                      <a:gd name="connsiteX24" fmla="*/ 154781 w 472983"/>
                      <a:gd name="connsiteY24" fmla="*/ 47625 h 631031"/>
                      <a:gd name="connsiteX25" fmla="*/ 128587 w 472983"/>
                      <a:gd name="connsiteY25" fmla="*/ 66675 h 631031"/>
                      <a:gd name="connsiteX26" fmla="*/ 109537 w 472983"/>
                      <a:gd name="connsiteY26" fmla="*/ 85725 h 631031"/>
                      <a:gd name="connsiteX27" fmla="*/ 64293 w 472983"/>
                      <a:gd name="connsiteY27" fmla="*/ 83344 h 631031"/>
                      <a:gd name="connsiteX28" fmla="*/ 14287 w 472983"/>
                      <a:gd name="connsiteY28" fmla="*/ 85725 h 631031"/>
                      <a:gd name="connsiteX29" fmla="*/ 0 w 472983"/>
                      <a:gd name="connsiteY29" fmla="*/ 78581 h 631031"/>
                      <a:gd name="connsiteX30" fmla="*/ 2381 w 472983"/>
                      <a:gd name="connsiteY30" fmla="*/ 69056 h 631031"/>
                      <a:gd name="connsiteX31" fmla="*/ 14287 w 472983"/>
                      <a:gd name="connsiteY31" fmla="*/ 66675 h 631031"/>
                      <a:gd name="connsiteX32" fmla="*/ 45243 w 472983"/>
                      <a:gd name="connsiteY32" fmla="*/ 71438 h 631031"/>
                      <a:gd name="connsiteX33" fmla="*/ 90487 w 472983"/>
                      <a:gd name="connsiteY33" fmla="*/ 73819 h 631031"/>
                      <a:gd name="connsiteX34" fmla="*/ 116681 w 472983"/>
                      <a:gd name="connsiteY34" fmla="*/ 73819 h 631031"/>
                      <a:gd name="connsiteX35" fmla="*/ 140493 w 472983"/>
                      <a:gd name="connsiteY35" fmla="*/ 38100 h 631031"/>
                      <a:gd name="connsiteX36" fmla="*/ 173831 w 472983"/>
                      <a:gd name="connsiteY36" fmla="*/ 21431 h 631031"/>
                      <a:gd name="connsiteX37" fmla="*/ 207168 w 472983"/>
                      <a:gd name="connsiteY37" fmla="*/ 9525 h 631031"/>
                      <a:gd name="connsiteX38" fmla="*/ 223837 w 472983"/>
                      <a:gd name="connsiteY38" fmla="*/ 0 h 631031"/>
                      <a:gd name="connsiteX39" fmla="*/ 242887 w 472983"/>
                      <a:gd name="connsiteY39" fmla="*/ 11906 h 631031"/>
                      <a:gd name="connsiteX40" fmla="*/ 257175 w 472983"/>
                      <a:gd name="connsiteY40" fmla="*/ 16669 h 631031"/>
                      <a:gd name="connsiteX41" fmla="*/ 273843 w 472983"/>
                      <a:gd name="connsiteY41" fmla="*/ 40481 h 631031"/>
                      <a:gd name="connsiteX42" fmla="*/ 278606 w 472983"/>
                      <a:gd name="connsiteY42" fmla="*/ 64294 h 631031"/>
                      <a:gd name="connsiteX43" fmla="*/ 283368 w 472983"/>
                      <a:gd name="connsiteY43" fmla="*/ 78581 h 631031"/>
                      <a:gd name="connsiteX44" fmla="*/ 290512 w 472983"/>
                      <a:gd name="connsiteY44" fmla="*/ 78581 h 631031"/>
                      <a:gd name="connsiteX45" fmla="*/ 290512 w 472983"/>
                      <a:gd name="connsiteY45" fmla="*/ 100013 h 631031"/>
                      <a:gd name="connsiteX46" fmla="*/ 292893 w 472983"/>
                      <a:gd name="connsiteY46" fmla="*/ 114300 h 631031"/>
                      <a:gd name="connsiteX47" fmla="*/ 295275 w 472983"/>
                      <a:gd name="connsiteY47" fmla="*/ 147638 h 631031"/>
                      <a:gd name="connsiteX48" fmla="*/ 300037 w 472983"/>
                      <a:gd name="connsiteY48" fmla="*/ 164306 h 631031"/>
                      <a:gd name="connsiteX49" fmla="*/ 300037 w 472983"/>
                      <a:gd name="connsiteY49" fmla="*/ 164306 h 631031"/>
                      <a:gd name="connsiteX50" fmla="*/ 311943 w 472983"/>
                      <a:gd name="connsiteY50" fmla="*/ 200025 h 631031"/>
                      <a:gd name="connsiteX51" fmla="*/ 323850 w 472983"/>
                      <a:gd name="connsiteY51" fmla="*/ 230981 h 631031"/>
                      <a:gd name="connsiteX52" fmla="*/ 321468 w 472983"/>
                      <a:gd name="connsiteY52" fmla="*/ 266700 h 631031"/>
                      <a:gd name="connsiteX53" fmla="*/ 321468 w 472983"/>
                      <a:gd name="connsiteY53" fmla="*/ 302419 h 631031"/>
                      <a:gd name="connsiteX54" fmla="*/ 321468 w 472983"/>
                      <a:gd name="connsiteY54" fmla="*/ 326231 h 631031"/>
                      <a:gd name="connsiteX55" fmla="*/ 323850 w 472983"/>
                      <a:gd name="connsiteY55" fmla="*/ 338138 h 631031"/>
                      <a:gd name="connsiteX56" fmla="*/ 333375 w 472983"/>
                      <a:gd name="connsiteY56" fmla="*/ 350044 h 631031"/>
                      <a:gd name="connsiteX57" fmla="*/ 354806 w 472983"/>
                      <a:gd name="connsiteY57" fmla="*/ 354806 h 631031"/>
                      <a:gd name="connsiteX58" fmla="*/ 359568 w 472983"/>
                      <a:gd name="connsiteY58" fmla="*/ 364331 h 631031"/>
                      <a:gd name="connsiteX59" fmla="*/ 364331 w 472983"/>
                      <a:gd name="connsiteY59" fmla="*/ 376238 h 631031"/>
                      <a:gd name="connsiteX60" fmla="*/ 381000 w 472983"/>
                      <a:gd name="connsiteY60" fmla="*/ 366713 h 631031"/>
                      <a:gd name="connsiteX61" fmla="*/ 400050 w 472983"/>
                      <a:gd name="connsiteY61" fmla="*/ 371475 h 631031"/>
                      <a:gd name="connsiteX62" fmla="*/ 414337 w 472983"/>
                      <a:gd name="connsiteY62" fmla="*/ 385763 h 631031"/>
                      <a:gd name="connsiteX63" fmla="*/ 423862 w 472983"/>
                      <a:gd name="connsiteY63" fmla="*/ 397669 h 631031"/>
                      <a:gd name="connsiteX64" fmla="*/ 426243 w 472983"/>
                      <a:gd name="connsiteY64" fmla="*/ 421481 h 631031"/>
                      <a:gd name="connsiteX65" fmla="*/ 433387 w 472983"/>
                      <a:gd name="connsiteY65" fmla="*/ 431006 h 631031"/>
                      <a:gd name="connsiteX66" fmla="*/ 454818 w 472983"/>
                      <a:gd name="connsiteY66" fmla="*/ 447675 h 631031"/>
                      <a:gd name="connsiteX67" fmla="*/ 459581 w 472983"/>
                      <a:gd name="connsiteY67" fmla="*/ 435769 h 631031"/>
                      <a:gd name="connsiteX68" fmla="*/ 469106 w 472983"/>
                      <a:gd name="connsiteY68" fmla="*/ 466725 h 631031"/>
                      <a:gd name="connsiteX69" fmla="*/ 469106 w 472983"/>
                      <a:gd name="connsiteY69" fmla="*/ 495300 h 631031"/>
                      <a:gd name="connsiteX70" fmla="*/ 471487 w 472983"/>
                      <a:gd name="connsiteY70" fmla="*/ 514350 h 631031"/>
                      <a:gd name="connsiteX71" fmla="*/ 457200 w 472983"/>
                      <a:gd name="connsiteY71" fmla="*/ 552450 h 631031"/>
                      <a:gd name="connsiteX72" fmla="*/ 445293 w 472983"/>
                      <a:gd name="connsiteY72" fmla="*/ 564356 h 631031"/>
                      <a:gd name="connsiteX73" fmla="*/ 423862 w 472983"/>
                      <a:gd name="connsiteY73" fmla="*/ 573881 h 631031"/>
                      <a:gd name="connsiteX74" fmla="*/ 409575 w 472983"/>
                      <a:gd name="connsiteY74" fmla="*/ 631031 h 631031"/>
                      <a:gd name="connsiteX0" fmla="*/ 409575 w 507174"/>
                      <a:gd name="connsiteY0" fmla="*/ 631031 h 631031"/>
                      <a:gd name="connsiteX1" fmla="*/ 411956 w 507174"/>
                      <a:gd name="connsiteY1" fmla="*/ 557213 h 631031"/>
                      <a:gd name="connsiteX2" fmla="*/ 447675 w 507174"/>
                      <a:gd name="connsiteY2" fmla="*/ 547688 h 631031"/>
                      <a:gd name="connsiteX3" fmla="*/ 464343 w 507174"/>
                      <a:gd name="connsiteY3" fmla="*/ 511969 h 631031"/>
                      <a:gd name="connsiteX4" fmla="*/ 461962 w 507174"/>
                      <a:gd name="connsiteY4" fmla="*/ 504825 h 631031"/>
                      <a:gd name="connsiteX5" fmla="*/ 459581 w 507174"/>
                      <a:gd name="connsiteY5" fmla="*/ 485775 h 631031"/>
                      <a:gd name="connsiteX6" fmla="*/ 450056 w 507174"/>
                      <a:gd name="connsiteY6" fmla="*/ 447675 h 631031"/>
                      <a:gd name="connsiteX7" fmla="*/ 411956 w 507174"/>
                      <a:gd name="connsiteY7" fmla="*/ 435769 h 631031"/>
                      <a:gd name="connsiteX8" fmla="*/ 409575 w 507174"/>
                      <a:gd name="connsiteY8" fmla="*/ 409575 h 631031"/>
                      <a:gd name="connsiteX9" fmla="*/ 409575 w 507174"/>
                      <a:gd name="connsiteY9" fmla="*/ 392906 h 631031"/>
                      <a:gd name="connsiteX10" fmla="*/ 383381 w 507174"/>
                      <a:gd name="connsiteY10" fmla="*/ 381000 h 631031"/>
                      <a:gd name="connsiteX11" fmla="*/ 359568 w 507174"/>
                      <a:gd name="connsiteY11" fmla="*/ 388144 h 631031"/>
                      <a:gd name="connsiteX12" fmla="*/ 345281 w 507174"/>
                      <a:gd name="connsiteY12" fmla="*/ 371475 h 631031"/>
                      <a:gd name="connsiteX13" fmla="*/ 316706 w 507174"/>
                      <a:gd name="connsiteY13" fmla="*/ 369094 h 631031"/>
                      <a:gd name="connsiteX14" fmla="*/ 309562 w 507174"/>
                      <a:gd name="connsiteY14" fmla="*/ 350044 h 631031"/>
                      <a:gd name="connsiteX15" fmla="*/ 302418 w 507174"/>
                      <a:gd name="connsiteY15" fmla="*/ 252413 h 631031"/>
                      <a:gd name="connsiteX16" fmla="*/ 295275 w 507174"/>
                      <a:gd name="connsiteY16" fmla="*/ 200025 h 631031"/>
                      <a:gd name="connsiteX17" fmla="*/ 276225 w 507174"/>
                      <a:gd name="connsiteY17" fmla="*/ 169069 h 631031"/>
                      <a:gd name="connsiteX18" fmla="*/ 285750 w 507174"/>
                      <a:gd name="connsiteY18" fmla="*/ 126206 h 631031"/>
                      <a:gd name="connsiteX19" fmla="*/ 273843 w 507174"/>
                      <a:gd name="connsiteY19" fmla="*/ 83344 h 631031"/>
                      <a:gd name="connsiteX20" fmla="*/ 261937 w 507174"/>
                      <a:gd name="connsiteY20" fmla="*/ 47625 h 631031"/>
                      <a:gd name="connsiteX21" fmla="*/ 238125 w 507174"/>
                      <a:gd name="connsiteY21" fmla="*/ 19050 h 631031"/>
                      <a:gd name="connsiteX22" fmla="*/ 221456 w 507174"/>
                      <a:gd name="connsiteY22" fmla="*/ 16669 h 631031"/>
                      <a:gd name="connsiteX23" fmla="*/ 188118 w 507174"/>
                      <a:gd name="connsiteY23" fmla="*/ 23813 h 631031"/>
                      <a:gd name="connsiteX24" fmla="*/ 154781 w 507174"/>
                      <a:gd name="connsiteY24" fmla="*/ 47625 h 631031"/>
                      <a:gd name="connsiteX25" fmla="*/ 128587 w 507174"/>
                      <a:gd name="connsiteY25" fmla="*/ 66675 h 631031"/>
                      <a:gd name="connsiteX26" fmla="*/ 109537 w 507174"/>
                      <a:gd name="connsiteY26" fmla="*/ 85725 h 631031"/>
                      <a:gd name="connsiteX27" fmla="*/ 64293 w 507174"/>
                      <a:gd name="connsiteY27" fmla="*/ 83344 h 631031"/>
                      <a:gd name="connsiteX28" fmla="*/ 14287 w 507174"/>
                      <a:gd name="connsiteY28" fmla="*/ 85725 h 631031"/>
                      <a:gd name="connsiteX29" fmla="*/ 0 w 507174"/>
                      <a:gd name="connsiteY29" fmla="*/ 78581 h 631031"/>
                      <a:gd name="connsiteX30" fmla="*/ 2381 w 507174"/>
                      <a:gd name="connsiteY30" fmla="*/ 69056 h 631031"/>
                      <a:gd name="connsiteX31" fmla="*/ 14287 w 507174"/>
                      <a:gd name="connsiteY31" fmla="*/ 66675 h 631031"/>
                      <a:gd name="connsiteX32" fmla="*/ 45243 w 507174"/>
                      <a:gd name="connsiteY32" fmla="*/ 71438 h 631031"/>
                      <a:gd name="connsiteX33" fmla="*/ 90487 w 507174"/>
                      <a:gd name="connsiteY33" fmla="*/ 73819 h 631031"/>
                      <a:gd name="connsiteX34" fmla="*/ 116681 w 507174"/>
                      <a:gd name="connsiteY34" fmla="*/ 73819 h 631031"/>
                      <a:gd name="connsiteX35" fmla="*/ 140493 w 507174"/>
                      <a:gd name="connsiteY35" fmla="*/ 38100 h 631031"/>
                      <a:gd name="connsiteX36" fmla="*/ 173831 w 507174"/>
                      <a:gd name="connsiteY36" fmla="*/ 21431 h 631031"/>
                      <a:gd name="connsiteX37" fmla="*/ 207168 w 507174"/>
                      <a:gd name="connsiteY37" fmla="*/ 9525 h 631031"/>
                      <a:gd name="connsiteX38" fmla="*/ 223837 w 507174"/>
                      <a:gd name="connsiteY38" fmla="*/ 0 h 631031"/>
                      <a:gd name="connsiteX39" fmla="*/ 242887 w 507174"/>
                      <a:gd name="connsiteY39" fmla="*/ 11906 h 631031"/>
                      <a:gd name="connsiteX40" fmla="*/ 257175 w 507174"/>
                      <a:gd name="connsiteY40" fmla="*/ 16669 h 631031"/>
                      <a:gd name="connsiteX41" fmla="*/ 273843 w 507174"/>
                      <a:gd name="connsiteY41" fmla="*/ 40481 h 631031"/>
                      <a:gd name="connsiteX42" fmla="*/ 278606 w 507174"/>
                      <a:gd name="connsiteY42" fmla="*/ 64294 h 631031"/>
                      <a:gd name="connsiteX43" fmla="*/ 283368 w 507174"/>
                      <a:gd name="connsiteY43" fmla="*/ 78581 h 631031"/>
                      <a:gd name="connsiteX44" fmla="*/ 290512 w 507174"/>
                      <a:gd name="connsiteY44" fmla="*/ 78581 h 631031"/>
                      <a:gd name="connsiteX45" fmla="*/ 290512 w 507174"/>
                      <a:gd name="connsiteY45" fmla="*/ 100013 h 631031"/>
                      <a:gd name="connsiteX46" fmla="*/ 292893 w 507174"/>
                      <a:gd name="connsiteY46" fmla="*/ 114300 h 631031"/>
                      <a:gd name="connsiteX47" fmla="*/ 295275 w 507174"/>
                      <a:gd name="connsiteY47" fmla="*/ 147638 h 631031"/>
                      <a:gd name="connsiteX48" fmla="*/ 300037 w 507174"/>
                      <a:gd name="connsiteY48" fmla="*/ 164306 h 631031"/>
                      <a:gd name="connsiteX49" fmla="*/ 300037 w 507174"/>
                      <a:gd name="connsiteY49" fmla="*/ 164306 h 631031"/>
                      <a:gd name="connsiteX50" fmla="*/ 311943 w 507174"/>
                      <a:gd name="connsiteY50" fmla="*/ 200025 h 631031"/>
                      <a:gd name="connsiteX51" fmla="*/ 323850 w 507174"/>
                      <a:gd name="connsiteY51" fmla="*/ 230981 h 631031"/>
                      <a:gd name="connsiteX52" fmla="*/ 321468 w 507174"/>
                      <a:gd name="connsiteY52" fmla="*/ 266700 h 631031"/>
                      <a:gd name="connsiteX53" fmla="*/ 321468 w 507174"/>
                      <a:gd name="connsiteY53" fmla="*/ 302419 h 631031"/>
                      <a:gd name="connsiteX54" fmla="*/ 321468 w 507174"/>
                      <a:gd name="connsiteY54" fmla="*/ 326231 h 631031"/>
                      <a:gd name="connsiteX55" fmla="*/ 323850 w 507174"/>
                      <a:gd name="connsiteY55" fmla="*/ 338138 h 631031"/>
                      <a:gd name="connsiteX56" fmla="*/ 333375 w 507174"/>
                      <a:gd name="connsiteY56" fmla="*/ 350044 h 631031"/>
                      <a:gd name="connsiteX57" fmla="*/ 354806 w 507174"/>
                      <a:gd name="connsiteY57" fmla="*/ 354806 h 631031"/>
                      <a:gd name="connsiteX58" fmla="*/ 359568 w 507174"/>
                      <a:gd name="connsiteY58" fmla="*/ 364331 h 631031"/>
                      <a:gd name="connsiteX59" fmla="*/ 364331 w 507174"/>
                      <a:gd name="connsiteY59" fmla="*/ 376238 h 631031"/>
                      <a:gd name="connsiteX60" fmla="*/ 381000 w 507174"/>
                      <a:gd name="connsiteY60" fmla="*/ 366713 h 631031"/>
                      <a:gd name="connsiteX61" fmla="*/ 400050 w 507174"/>
                      <a:gd name="connsiteY61" fmla="*/ 371475 h 631031"/>
                      <a:gd name="connsiteX62" fmla="*/ 414337 w 507174"/>
                      <a:gd name="connsiteY62" fmla="*/ 385763 h 631031"/>
                      <a:gd name="connsiteX63" fmla="*/ 423862 w 507174"/>
                      <a:gd name="connsiteY63" fmla="*/ 397669 h 631031"/>
                      <a:gd name="connsiteX64" fmla="*/ 426243 w 507174"/>
                      <a:gd name="connsiteY64" fmla="*/ 421481 h 631031"/>
                      <a:gd name="connsiteX65" fmla="*/ 433387 w 507174"/>
                      <a:gd name="connsiteY65" fmla="*/ 431006 h 631031"/>
                      <a:gd name="connsiteX66" fmla="*/ 507174 w 507174"/>
                      <a:gd name="connsiteY66" fmla="*/ 361926 h 631031"/>
                      <a:gd name="connsiteX67" fmla="*/ 454818 w 507174"/>
                      <a:gd name="connsiteY67" fmla="*/ 447675 h 631031"/>
                      <a:gd name="connsiteX68" fmla="*/ 459581 w 507174"/>
                      <a:gd name="connsiteY68" fmla="*/ 435769 h 631031"/>
                      <a:gd name="connsiteX69" fmla="*/ 469106 w 507174"/>
                      <a:gd name="connsiteY69" fmla="*/ 466725 h 631031"/>
                      <a:gd name="connsiteX70" fmla="*/ 469106 w 507174"/>
                      <a:gd name="connsiteY70" fmla="*/ 495300 h 631031"/>
                      <a:gd name="connsiteX71" fmla="*/ 471487 w 507174"/>
                      <a:gd name="connsiteY71" fmla="*/ 514350 h 631031"/>
                      <a:gd name="connsiteX72" fmla="*/ 457200 w 507174"/>
                      <a:gd name="connsiteY72" fmla="*/ 552450 h 631031"/>
                      <a:gd name="connsiteX73" fmla="*/ 445293 w 507174"/>
                      <a:gd name="connsiteY73" fmla="*/ 564356 h 631031"/>
                      <a:gd name="connsiteX74" fmla="*/ 423862 w 507174"/>
                      <a:gd name="connsiteY74" fmla="*/ 573881 h 631031"/>
                      <a:gd name="connsiteX75" fmla="*/ 409575 w 507174"/>
                      <a:gd name="connsiteY75" fmla="*/ 631031 h 631031"/>
                      <a:gd name="connsiteX0" fmla="*/ 409575 w 472983"/>
                      <a:gd name="connsiteY0" fmla="*/ 631031 h 631031"/>
                      <a:gd name="connsiteX1" fmla="*/ 411956 w 472983"/>
                      <a:gd name="connsiteY1" fmla="*/ 557213 h 631031"/>
                      <a:gd name="connsiteX2" fmla="*/ 447675 w 472983"/>
                      <a:gd name="connsiteY2" fmla="*/ 547688 h 631031"/>
                      <a:gd name="connsiteX3" fmla="*/ 464343 w 472983"/>
                      <a:gd name="connsiteY3" fmla="*/ 511969 h 631031"/>
                      <a:gd name="connsiteX4" fmla="*/ 461962 w 472983"/>
                      <a:gd name="connsiteY4" fmla="*/ 504825 h 631031"/>
                      <a:gd name="connsiteX5" fmla="*/ 459581 w 472983"/>
                      <a:gd name="connsiteY5" fmla="*/ 485775 h 631031"/>
                      <a:gd name="connsiteX6" fmla="*/ 450056 w 472983"/>
                      <a:gd name="connsiteY6" fmla="*/ 447675 h 631031"/>
                      <a:gd name="connsiteX7" fmla="*/ 411956 w 472983"/>
                      <a:gd name="connsiteY7" fmla="*/ 435769 h 631031"/>
                      <a:gd name="connsiteX8" fmla="*/ 409575 w 472983"/>
                      <a:gd name="connsiteY8" fmla="*/ 409575 h 631031"/>
                      <a:gd name="connsiteX9" fmla="*/ 409575 w 472983"/>
                      <a:gd name="connsiteY9" fmla="*/ 392906 h 631031"/>
                      <a:gd name="connsiteX10" fmla="*/ 383381 w 472983"/>
                      <a:gd name="connsiteY10" fmla="*/ 381000 h 631031"/>
                      <a:gd name="connsiteX11" fmla="*/ 359568 w 472983"/>
                      <a:gd name="connsiteY11" fmla="*/ 388144 h 631031"/>
                      <a:gd name="connsiteX12" fmla="*/ 345281 w 472983"/>
                      <a:gd name="connsiteY12" fmla="*/ 371475 h 631031"/>
                      <a:gd name="connsiteX13" fmla="*/ 316706 w 472983"/>
                      <a:gd name="connsiteY13" fmla="*/ 369094 h 631031"/>
                      <a:gd name="connsiteX14" fmla="*/ 309562 w 472983"/>
                      <a:gd name="connsiteY14" fmla="*/ 350044 h 631031"/>
                      <a:gd name="connsiteX15" fmla="*/ 302418 w 472983"/>
                      <a:gd name="connsiteY15" fmla="*/ 252413 h 631031"/>
                      <a:gd name="connsiteX16" fmla="*/ 295275 w 472983"/>
                      <a:gd name="connsiteY16" fmla="*/ 200025 h 631031"/>
                      <a:gd name="connsiteX17" fmla="*/ 276225 w 472983"/>
                      <a:gd name="connsiteY17" fmla="*/ 169069 h 631031"/>
                      <a:gd name="connsiteX18" fmla="*/ 285750 w 472983"/>
                      <a:gd name="connsiteY18" fmla="*/ 126206 h 631031"/>
                      <a:gd name="connsiteX19" fmla="*/ 273843 w 472983"/>
                      <a:gd name="connsiteY19" fmla="*/ 83344 h 631031"/>
                      <a:gd name="connsiteX20" fmla="*/ 261937 w 472983"/>
                      <a:gd name="connsiteY20" fmla="*/ 47625 h 631031"/>
                      <a:gd name="connsiteX21" fmla="*/ 238125 w 472983"/>
                      <a:gd name="connsiteY21" fmla="*/ 19050 h 631031"/>
                      <a:gd name="connsiteX22" fmla="*/ 221456 w 472983"/>
                      <a:gd name="connsiteY22" fmla="*/ 16669 h 631031"/>
                      <a:gd name="connsiteX23" fmla="*/ 188118 w 472983"/>
                      <a:gd name="connsiteY23" fmla="*/ 23813 h 631031"/>
                      <a:gd name="connsiteX24" fmla="*/ 154781 w 472983"/>
                      <a:gd name="connsiteY24" fmla="*/ 47625 h 631031"/>
                      <a:gd name="connsiteX25" fmla="*/ 128587 w 472983"/>
                      <a:gd name="connsiteY25" fmla="*/ 66675 h 631031"/>
                      <a:gd name="connsiteX26" fmla="*/ 109537 w 472983"/>
                      <a:gd name="connsiteY26" fmla="*/ 85725 h 631031"/>
                      <a:gd name="connsiteX27" fmla="*/ 64293 w 472983"/>
                      <a:gd name="connsiteY27" fmla="*/ 83344 h 631031"/>
                      <a:gd name="connsiteX28" fmla="*/ 14287 w 472983"/>
                      <a:gd name="connsiteY28" fmla="*/ 85725 h 631031"/>
                      <a:gd name="connsiteX29" fmla="*/ 0 w 472983"/>
                      <a:gd name="connsiteY29" fmla="*/ 78581 h 631031"/>
                      <a:gd name="connsiteX30" fmla="*/ 2381 w 472983"/>
                      <a:gd name="connsiteY30" fmla="*/ 69056 h 631031"/>
                      <a:gd name="connsiteX31" fmla="*/ 14287 w 472983"/>
                      <a:gd name="connsiteY31" fmla="*/ 66675 h 631031"/>
                      <a:gd name="connsiteX32" fmla="*/ 45243 w 472983"/>
                      <a:gd name="connsiteY32" fmla="*/ 71438 h 631031"/>
                      <a:gd name="connsiteX33" fmla="*/ 90487 w 472983"/>
                      <a:gd name="connsiteY33" fmla="*/ 73819 h 631031"/>
                      <a:gd name="connsiteX34" fmla="*/ 116681 w 472983"/>
                      <a:gd name="connsiteY34" fmla="*/ 73819 h 631031"/>
                      <a:gd name="connsiteX35" fmla="*/ 140493 w 472983"/>
                      <a:gd name="connsiteY35" fmla="*/ 38100 h 631031"/>
                      <a:gd name="connsiteX36" fmla="*/ 173831 w 472983"/>
                      <a:gd name="connsiteY36" fmla="*/ 21431 h 631031"/>
                      <a:gd name="connsiteX37" fmla="*/ 207168 w 472983"/>
                      <a:gd name="connsiteY37" fmla="*/ 9525 h 631031"/>
                      <a:gd name="connsiteX38" fmla="*/ 223837 w 472983"/>
                      <a:gd name="connsiteY38" fmla="*/ 0 h 631031"/>
                      <a:gd name="connsiteX39" fmla="*/ 242887 w 472983"/>
                      <a:gd name="connsiteY39" fmla="*/ 11906 h 631031"/>
                      <a:gd name="connsiteX40" fmla="*/ 257175 w 472983"/>
                      <a:gd name="connsiteY40" fmla="*/ 16669 h 631031"/>
                      <a:gd name="connsiteX41" fmla="*/ 273843 w 472983"/>
                      <a:gd name="connsiteY41" fmla="*/ 40481 h 631031"/>
                      <a:gd name="connsiteX42" fmla="*/ 278606 w 472983"/>
                      <a:gd name="connsiteY42" fmla="*/ 64294 h 631031"/>
                      <a:gd name="connsiteX43" fmla="*/ 283368 w 472983"/>
                      <a:gd name="connsiteY43" fmla="*/ 78581 h 631031"/>
                      <a:gd name="connsiteX44" fmla="*/ 290512 w 472983"/>
                      <a:gd name="connsiteY44" fmla="*/ 78581 h 631031"/>
                      <a:gd name="connsiteX45" fmla="*/ 290512 w 472983"/>
                      <a:gd name="connsiteY45" fmla="*/ 100013 h 631031"/>
                      <a:gd name="connsiteX46" fmla="*/ 292893 w 472983"/>
                      <a:gd name="connsiteY46" fmla="*/ 114300 h 631031"/>
                      <a:gd name="connsiteX47" fmla="*/ 295275 w 472983"/>
                      <a:gd name="connsiteY47" fmla="*/ 147638 h 631031"/>
                      <a:gd name="connsiteX48" fmla="*/ 300037 w 472983"/>
                      <a:gd name="connsiteY48" fmla="*/ 164306 h 631031"/>
                      <a:gd name="connsiteX49" fmla="*/ 300037 w 472983"/>
                      <a:gd name="connsiteY49" fmla="*/ 164306 h 631031"/>
                      <a:gd name="connsiteX50" fmla="*/ 311943 w 472983"/>
                      <a:gd name="connsiteY50" fmla="*/ 200025 h 631031"/>
                      <a:gd name="connsiteX51" fmla="*/ 323850 w 472983"/>
                      <a:gd name="connsiteY51" fmla="*/ 230981 h 631031"/>
                      <a:gd name="connsiteX52" fmla="*/ 321468 w 472983"/>
                      <a:gd name="connsiteY52" fmla="*/ 266700 h 631031"/>
                      <a:gd name="connsiteX53" fmla="*/ 321468 w 472983"/>
                      <a:gd name="connsiteY53" fmla="*/ 302419 h 631031"/>
                      <a:gd name="connsiteX54" fmla="*/ 321468 w 472983"/>
                      <a:gd name="connsiteY54" fmla="*/ 326231 h 631031"/>
                      <a:gd name="connsiteX55" fmla="*/ 323850 w 472983"/>
                      <a:gd name="connsiteY55" fmla="*/ 338138 h 631031"/>
                      <a:gd name="connsiteX56" fmla="*/ 333375 w 472983"/>
                      <a:gd name="connsiteY56" fmla="*/ 350044 h 631031"/>
                      <a:gd name="connsiteX57" fmla="*/ 354806 w 472983"/>
                      <a:gd name="connsiteY57" fmla="*/ 354806 h 631031"/>
                      <a:gd name="connsiteX58" fmla="*/ 359568 w 472983"/>
                      <a:gd name="connsiteY58" fmla="*/ 364331 h 631031"/>
                      <a:gd name="connsiteX59" fmla="*/ 364331 w 472983"/>
                      <a:gd name="connsiteY59" fmla="*/ 376238 h 631031"/>
                      <a:gd name="connsiteX60" fmla="*/ 381000 w 472983"/>
                      <a:gd name="connsiteY60" fmla="*/ 366713 h 631031"/>
                      <a:gd name="connsiteX61" fmla="*/ 400050 w 472983"/>
                      <a:gd name="connsiteY61" fmla="*/ 371475 h 631031"/>
                      <a:gd name="connsiteX62" fmla="*/ 414337 w 472983"/>
                      <a:gd name="connsiteY62" fmla="*/ 385763 h 631031"/>
                      <a:gd name="connsiteX63" fmla="*/ 423862 w 472983"/>
                      <a:gd name="connsiteY63" fmla="*/ 397669 h 631031"/>
                      <a:gd name="connsiteX64" fmla="*/ 426243 w 472983"/>
                      <a:gd name="connsiteY64" fmla="*/ 421481 h 631031"/>
                      <a:gd name="connsiteX65" fmla="*/ 433387 w 472983"/>
                      <a:gd name="connsiteY65" fmla="*/ 431006 h 631031"/>
                      <a:gd name="connsiteX66" fmla="*/ 435704 w 472983"/>
                      <a:gd name="connsiteY66" fmla="*/ 433340 h 631031"/>
                      <a:gd name="connsiteX67" fmla="*/ 454818 w 472983"/>
                      <a:gd name="connsiteY67" fmla="*/ 447675 h 631031"/>
                      <a:gd name="connsiteX68" fmla="*/ 459581 w 472983"/>
                      <a:gd name="connsiteY68" fmla="*/ 435769 h 631031"/>
                      <a:gd name="connsiteX69" fmla="*/ 469106 w 472983"/>
                      <a:gd name="connsiteY69" fmla="*/ 466725 h 631031"/>
                      <a:gd name="connsiteX70" fmla="*/ 469106 w 472983"/>
                      <a:gd name="connsiteY70" fmla="*/ 495300 h 631031"/>
                      <a:gd name="connsiteX71" fmla="*/ 471487 w 472983"/>
                      <a:gd name="connsiteY71" fmla="*/ 514350 h 631031"/>
                      <a:gd name="connsiteX72" fmla="*/ 457200 w 472983"/>
                      <a:gd name="connsiteY72" fmla="*/ 552450 h 631031"/>
                      <a:gd name="connsiteX73" fmla="*/ 445293 w 472983"/>
                      <a:gd name="connsiteY73" fmla="*/ 564356 h 631031"/>
                      <a:gd name="connsiteX74" fmla="*/ 423862 w 472983"/>
                      <a:gd name="connsiteY74" fmla="*/ 573881 h 631031"/>
                      <a:gd name="connsiteX75" fmla="*/ 409575 w 472983"/>
                      <a:gd name="connsiteY75" fmla="*/ 631031 h 631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</a:cxnLst>
                    <a:rect l="l" t="t" r="r" b="b"/>
                    <a:pathLst>
                      <a:path w="472983" h="631031">
                        <a:moveTo>
                          <a:pt x="409575" y="631031"/>
                        </a:moveTo>
                        <a:cubicBezTo>
                          <a:pt x="410369" y="606425"/>
                          <a:pt x="411162" y="581819"/>
                          <a:pt x="411956" y="557213"/>
                        </a:cubicBezTo>
                        <a:lnTo>
                          <a:pt x="447675" y="547688"/>
                        </a:lnTo>
                        <a:cubicBezTo>
                          <a:pt x="453231" y="535782"/>
                          <a:pt x="460188" y="524434"/>
                          <a:pt x="464343" y="511969"/>
                        </a:cubicBezTo>
                        <a:lnTo>
                          <a:pt x="461962" y="504825"/>
                        </a:lnTo>
                        <a:lnTo>
                          <a:pt x="459581" y="485775"/>
                        </a:lnTo>
                        <a:lnTo>
                          <a:pt x="450056" y="447675"/>
                        </a:lnTo>
                        <a:lnTo>
                          <a:pt x="411956" y="435769"/>
                        </a:lnTo>
                        <a:lnTo>
                          <a:pt x="409575" y="409575"/>
                        </a:lnTo>
                        <a:lnTo>
                          <a:pt x="409575" y="392906"/>
                        </a:lnTo>
                        <a:cubicBezTo>
                          <a:pt x="385052" y="380645"/>
                          <a:pt x="394637" y="381000"/>
                          <a:pt x="383381" y="381000"/>
                        </a:cubicBezTo>
                        <a:lnTo>
                          <a:pt x="359568" y="388144"/>
                        </a:lnTo>
                        <a:lnTo>
                          <a:pt x="345281" y="371475"/>
                        </a:lnTo>
                        <a:lnTo>
                          <a:pt x="316706" y="369094"/>
                        </a:lnTo>
                        <a:lnTo>
                          <a:pt x="309562" y="350044"/>
                        </a:lnTo>
                        <a:lnTo>
                          <a:pt x="302418" y="252413"/>
                        </a:lnTo>
                        <a:cubicBezTo>
                          <a:pt x="299953" y="200633"/>
                          <a:pt x="314963" y="209869"/>
                          <a:pt x="295275" y="200025"/>
                        </a:cubicBezTo>
                        <a:cubicBezTo>
                          <a:pt x="275785" y="170790"/>
                          <a:pt x="276225" y="182898"/>
                          <a:pt x="276225" y="169069"/>
                        </a:cubicBezTo>
                        <a:lnTo>
                          <a:pt x="285750" y="126206"/>
                        </a:lnTo>
                        <a:lnTo>
                          <a:pt x="273843" y="83344"/>
                        </a:lnTo>
                        <a:lnTo>
                          <a:pt x="261937" y="47625"/>
                        </a:lnTo>
                        <a:lnTo>
                          <a:pt x="238125" y="19050"/>
                        </a:lnTo>
                        <a:lnTo>
                          <a:pt x="221456" y="16669"/>
                        </a:lnTo>
                        <a:lnTo>
                          <a:pt x="188118" y="23813"/>
                        </a:lnTo>
                        <a:lnTo>
                          <a:pt x="154781" y="47625"/>
                        </a:lnTo>
                        <a:lnTo>
                          <a:pt x="128587" y="66675"/>
                        </a:lnTo>
                        <a:lnTo>
                          <a:pt x="109537" y="85725"/>
                        </a:lnTo>
                        <a:lnTo>
                          <a:pt x="64293" y="83344"/>
                        </a:lnTo>
                        <a:lnTo>
                          <a:pt x="14287" y="85725"/>
                        </a:lnTo>
                        <a:lnTo>
                          <a:pt x="0" y="78581"/>
                        </a:lnTo>
                        <a:lnTo>
                          <a:pt x="2381" y="69056"/>
                        </a:lnTo>
                        <a:lnTo>
                          <a:pt x="14287" y="66675"/>
                        </a:lnTo>
                        <a:lnTo>
                          <a:pt x="45243" y="71438"/>
                        </a:lnTo>
                        <a:lnTo>
                          <a:pt x="90487" y="73819"/>
                        </a:lnTo>
                        <a:lnTo>
                          <a:pt x="116681" y="73819"/>
                        </a:lnTo>
                        <a:lnTo>
                          <a:pt x="140493" y="38100"/>
                        </a:lnTo>
                        <a:lnTo>
                          <a:pt x="173831" y="21431"/>
                        </a:lnTo>
                        <a:lnTo>
                          <a:pt x="207168" y="9525"/>
                        </a:lnTo>
                        <a:lnTo>
                          <a:pt x="223837" y="0"/>
                        </a:lnTo>
                        <a:cubicBezTo>
                          <a:pt x="239602" y="10509"/>
                          <a:pt x="233005" y="6965"/>
                          <a:pt x="242887" y="11906"/>
                        </a:cubicBezTo>
                        <a:lnTo>
                          <a:pt x="257175" y="16669"/>
                        </a:lnTo>
                        <a:lnTo>
                          <a:pt x="273843" y="40481"/>
                        </a:lnTo>
                        <a:lnTo>
                          <a:pt x="278606" y="64294"/>
                        </a:lnTo>
                        <a:lnTo>
                          <a:pt x="283368" y="78581"/>
                        </a:lnTo>
                        <a:lnTo>
                          <a:pt x="290512" y="78581"/>
                        </a:lnTo>
                        <a:lnTo>
                          <a:pt x="290512" y="100013"/>
                        </a:lnTo>
                        <a:lnTo>
                          <a:pt x="292893" y="114300"/>
                        </a:lnTo>
                        <a:lnTo>
                          <a:pt x="295275" y="147638"/>
                        </a:lnTo>
                        <a:lnTo>
                          <a:pt x="300037" y="164306"/>
                        </a:lnTo>
                        <a:lnTo>
                          <a:pt x="300037" y="164306"/>
                        </a:lnTo>
                        <a:lnTo>
                          <a:pt x="311943" y="200025"/>
                        </a:lnTo>
                        <a:lnTo>
                          <a:pt x="323850" y="230981"/>
                        </a:lnTo>
                        <a:lnTo>
                          <a:pt x="321468" y="266700"/>
                        </a:lnTo>
                        <a:lnTo>
                          <a:pt x="321468" y="302419"/>
                        </a:lnTo>
                        <a:lnTo>
                          <a:pt x="321468" y="326231"/>
                        </a:lnTo>
                        <a:lnTo>
                          <a:pt x="323850" y="338138"/>
                        </a:lnTo>
                        <a:lnTo>
                          <a:pt x="333375" y="350044"/>
                        </a:lnTo>
                        <a:lnTo>
                          <a:pt x="354806" y="354806"/>
                        </a:lnTo>
                        <a:lnTo>
                          <a:pt x="359568" y="364331"/>
                        </a:lnTo>
                        <a:lnTo>
                          <a:pt x="364331" y="376238"/>
                        </a:lnTo>
                        <a:lnTo>
                          <a:pt x="381000" y="366713"/>
                        </a:lnTo>
                        <a:lnTo>
                          <a:pt x="400050" y="371475"/>
                        </a:lnTo>
                        <a:lnTo>
                          <a:pt x="414337" y="385763"/>
                        </a:lnTo>
                        <a:lnTo>
                          <a:pt x="423862" y="397669"/>
                        </a:lnTo>
                        <a:lnTo>
                          <a:pt x="426243" y="421481"/>
                        </a:lnTo>
                        <a:lnTo>
                          <a:pt x="433387" y="431006"/>
                        </a:lnTo>
                        <a:lnTo>
                          <a:pt x="435704" y="433340"/>
                        </a:lnTo>
                        <a:lnTo>
                          <a:pt x="454818" y="447675"/>
                        </a:lnTo>
                        <a:lnTo>
                          <a:pt x="459581" y="435769"/>
                        </a:lnTo>
                        <a:lnTo>
                          <a:pt x="469106" y="466725"/>
                        </a:lnTo>
                        <a:lnTo>
                          <a:pt x="469106" y="495300"/>
                        </a:lnTo>
                        <a:lnTo>
                          <a:pt x="471487" y="514350"/>
                        </a:lnTo>
                        <a:cubicBezTo>
                          <a:pt x="461505" y="551784"/>
                          <a:pt x="472983" y="544558"/>
                          <a:pt x="457200" y="552450"/>
                        </a:cubicBezTo>
                        <a:lnTo>
                          <a:pt x="445293" y="564356"/>
                        </a:lnTo>
                        <a:lnTo>
                          <a:pt x="423862" y="573881"/>
                        </a:lnTo>
                        <a:lnTo>
                          <a:pt x="409575" y="631031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3175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1429" tIns="45715" rIns="91429" bIns="45715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38" name="任意多边形 137"/>
                  <p:cNvSpPr/>
                  <p:nvPr/>
                </p:nvSpPr>
                <p:spPr>
                  <a:xfrm>
                    <a:off x="3032551" y="3501952"/>
                    <a:ext cx="869441" cy="767592"/>
                  </a:xfrm>
                  <a:custGeom>
                    <a:avLst/>
                    <a:gdLst>
                      <a:gd name="connsiteX0" fmla="*/ 431007 w 869157"/>
                      <a:gd name="connsiteY0" fmla="*/ 69349 h 767055"/>
                      <a:gd name="connsiteX1" fmla="*/ 433388 w 869157"/>
                      <a:gd name="connsiteY1" fmla="*/ 119355 h 767055"/>
                      <a:gd name="connsiteX2" fmla="*/ 440532 w 869157"/>
                      <a:gd name="connsiteY2" fmla="*/ 133643 h 767055"/>
                      <a:gd name="connsiteX3" fmla="*/ 440532 w 869157"/>
                      <a:gd name="connsiteY3" fmla="*/ 159837 h 767055"/>
                      <a:gd name="connsiteX4" fmla="*/ 469107 w 869157"/>
                      <a:gd name="connsiteY4" fmla="*/ 136024 h 767055"/>
                      <a:gd name="connsiteX5" fmla="*/ 473869 w 869157"/>
                      <a:gd name="connsiteY5" fmla="*/ 150312 h 767055"/>
                      <a:gd name="connsiteX6" fmla="*/ 469107 w 869157"/>
                      <a:gd name="connsiteY6" fmla="*/ 166980 h 767055"/>
                      <a:gd name="connsiteX7" fmla="*/ 466725 w 869157"/>
                      <a:gd name="connsiteY7" fmla="*/ 178887 h 767055"/>
                      <a:gd name="connsiteX8" fmla="*/ 471488 w 869157"/>
                      <a:gd name="connsiteY8" fmla="*/ 200318 h 767055"/>
                      <a:gd name="connsiteX9" fmla="*/ 476250 w 869157"/>
                      <a:gd name="connsiteY9" fmla="*/ 221749 h 767055"/>
                      <a:gd name="connsiteX10" fmla="*/ 471488 w 869157"/>
                      <a:gd name="connsiteY10" fmla="*/ 231274 h 767055"/>
                      <a:gd name="connsiteX11" fmla="*/ 471488 w 869157"/>
                      <a:gd name="connsiteY11" fmla="*/ 247943 h 767055"/>
                      <a:gd name="connsiteX12" fmla="*/ 452438 w 869157"/>
                      <a:gd name="connsiteY12" fmla="*/ 259849 h 767055"/>
                      <a:gd name="connsiteX13" fmla="*/ 452438 w 869157"/>
                      <a:gd name="connsiteY13" fmla="*/ 269374 h 767055"/>
                      <a:gd name="connsiteX14" fmla="*/ 452438 w 869157"/>
                      <a:gd name="connsiteY14" fmla="*/ 283662 h 767055"/>
                      <a:gd name="connsiteX15" fmla="*/ 454819 w 869157"/>
                      <a:gd name="connsiteY15" fmla="*/ 300330 h 767055"/>
                      <a:gd name="connsiteX16" fmla="*/ 483394 w 869157"/>
                      <a:gd name="connsiteY16" fmla="*/ 271755 h 767055"/>
                      <a:gd name="connsiteX17" fmla="*/ 497682 w 869157"/>
                      <a:gd name="connsiteY17" fmla="*/ 250324 h 767055"/>
                      <a:gd name="connsiteX18" fmla="*/ 511969 w 869157"/>
                      <a:gd name="connsiteY18" fmla="*/ 240799 h 767055"/>
                      <a:gd name="connsiteX19" fmla="*/ 535782 w 869157"/>
                      <a:gd name="connsiteY19" fmla="*/ 240799 h 767055"/>
                      <a:gd name="connsiteX20" fmla="*/ 557213 w 869157"/>
                      <a:gd name="connsiteY20" fmla="*/ 231274 h 767055"/>
                      <a:gd name="connsiteX21" fmla="*/ 573882 w 869157"/>
                      <a:gd name="connsiteY21" fmla="*/ 245562 h 767055"/>
                      <a:gd name="connsiteX22" fmla="*/ 592932 w 869157"/>
                      <a:gd name="connsiteY22" fmla="*/ 238418 h 767055"/>
                      <a:gd name="connsiteX23" fmla="*/ 611982 w 869157"/>
                      <a:gd name="connsiteY23" fmla="*/ 216987 h 767055"/>
                      <a:gd name="connsiteX24" fmla="*/ 611982 w 869157"/>
                      <a:gd name="connsiteY24" fmla="*/ 216987 h 767055"/>
                      <a:gd name="connsiteX25" fmla="*/ 631032 w 869157"/>
                      <a:gd name="connsiteY25" fmla="*/ 221749 h 767055"/>
                      <a:gd name="connsiteX26" fmla="*/ 640557 w 869157"/>
                      <a:gd name="connsiteY26" fmla="*/ 212224 h 767055"/>
                      <a:gd name="connsiteX27" fmla="*/ 654844 w 869157"/>
                      <a:gd name="connsiteY27" fmla="*/ 212224 h 767055"/>
                      <a:gd name="connsiteX28" fmla="*/ 671513 w 869157"/>
                      <a:gd name="connsiteY28" fmla="*/ 221749 h 767055"/>
                      <a:gd name="connsiteX29" fmla="*/ 688182 w 869157"/>
                      <a:gd name="connsiteY29" fmla="*/ 233655 h 767055"/>
                      <a:gd name="connsiteX30" fmla="*/ 716757 w 869157"/>
                      <a:gd name="connsiteY30" fmla="*/ 238418 h 767055"/>
                      <a:gd name="connsiteX31" fmla="*/ 716757 w 869157"/>
                      <a:gd name="connsiteY31" fmla="*/ 238418 h 767055"/>
                      <a:gd name="connsiteX32" fmla="*/ 731044 w 869157"/>
                      <a:gd name="connsiteY32" fmla="*/ 247943 h 767055"/>
                      <a:gd name="connsiteX33" fmla="*/ 733425 w 869157"/>
                      <a:gd name="connsiteY33" fmla="*/ 228893 h 767055"/>
                      <a:gd name="connsiteX34" fmla="*/ 740569 w 869157"/>
                      <a:gd name="connsiteY34" fmla="*/ 209843 h 767055"/>
                      <a:gd name="connsiteX35" fmla="*/ 757238 w 869157"/>
                      <a:gd name="connsiteY35" fmla="*/ 186030 h 767055"/>
                      <a:gd name="connsiteX36" fmla="*/ 769144 w 869157"/>
                      <a:gd name="connsiteY36" fmla="*/ 162218 h 767055"/>
                      <a:gd name="connsiteX37" fmla="*/ 776288 w 869157"/>
                      <a:gd name="connsiteY37" fmla="*/ 133643 h 767055"/>
                      <a:gd name="connsiteX38" fmla="*/ 783432 w 869157"/>
                      <a:gd name="connsiteY38" fmla="*/ 116974 h 767055"/>
                      <a:gd name="connsiteX39" fmla="*/ 792957 w 869157"/>
                      <a:gd name="connsiteY39" fmla="*/ 102687 h 767055"/>
                      <a:gd name="connsiteX40" fmla="*/ 797719 w 869157"/>
                      <a:gd name="connsiteY40" fmla="*/ 107449 h 767055"/>
                      <a:gd name="connsiteX41" fmla="*/ 800100 w 869157"/>
                      <a:gd name="connsiteY41" fmla="*/ 81255 h 767055"/>
                      <a:gd name="connsiteX42" fmla="*/ 804863 w 869157"/>
                      <a:gd name="connsiteY42" fmla="*/ 69349 h 767055"/>
                      <a:gd name="connsiteX43" fmla="*/ 814388 w 869157"/>
                      <a:gd name="connsiteY43" fmla="*/ 64587 h 767055"/>
                      <a:gd name="connsiteX44" fmla="*/ 833438 w 869157"/>
                      <a:gd name="connsiteY44" fmla="*/ 57443 h 767055"/>
                      <a:gd name="connsiteX45" fmla="*/ 857250 w 869157"/>
                      <a:gd name="connsiteY45" fmla="*/ 45537 h 767055"/>
                      <a:gd name="connsiteX46" fmla="*/ 864394 w 869157"/>
                      <a:gd name="connsiteY46" fmla="*/ 40774 h 767055"/>
                      <a:gd name="connsiteX47" fmla="*/ 866775 w 869157"/>
                      <a:gd name="connsiteY47" fmla="*/ 43155 h 767055"/>
                      <a:gd name="connsiteX48" fmla="*/ 869157 w 869157"/>
                      <a:gd name="connsiteY48" fmla="*/ 31249 h 767055"/>
                      <a:gd name="connsiteX49" fmla="*/ 854869 w 869157"/>
                      <a:gd name="connsiteY49" fmla="*/ 59824 h 767055"/>
                      <a:gd name="connsiteX50" fmla="*/ 847725 w 869157"/>
                      <a:gd name="connsiteY50" fmla="*/ 69349 h 767055"/>
                      <a:gd name="connsiteX51" fmla="*/ 831057 w 869157"/>
                      <a:gd name="connsiteY51" fmla="*/ 74112 h 767055"/>
                      <a:gd name="connsiteX52" fmla="*/ 821532 w 869157"/>
                      <a:gd name="connsiteY52" fmla="*/ 78874 h 767055"/>
                      <a:gd name="connsiteX53" fmla="*/ 812007 w 869157"/>
                      <a:gd name="connsiteY53" fmla="*/ 93162 h 767055"/>
                      <a:gd name="connsiteX54" fmla="*/ 804863 w 869157"/>
                      <a:gd name="connsiteY54" fmla="*/ 114593 h 767055"/>
                      <a:gd name="connsiteX55" fmla="*/ 800100 w 869157"/>
                      <a:gd name="connsiteY55" fmla="*/ 119355 h 767055"/>
                      <a:gd name="connsiteX56" fmla="*/ 797719 w 869157"/>
                      <a:gd name="connsiteY56" fmla="*/ 128880 h 767055"/>
                      <a:gd name="connsiteX57" fmla="*/ 795338 w 869157"/>
                      <a:gd name="connsiteY57" fmla="*/ 140787 h 767055"/>
                      <a:gd name="connsiteX58" fmla="*/ 790575 w 869157"/>
                      <a:gd name="connsiteY58" fmla="*/ 145549 h 767055"/>
                      <a:gd name="connsiteX59" fmla="*/ 788194 w 869157"/>
                      <a:gd name="connsiteY59" fmla="*/ 155074 h 767055"/>
                      <a:gd name="connsiteX60" fmla="*/ 783432 w 869157"/>
                      <a:gd name="connsiteY60" fmla="*/ 171743 h 767055"/>
                      <a:gd name="connsiteX61" fmla="*/ 773907 w 869157"/>
                      <a:gd name="connsiteY61" fmla="*/ 193174 h 767055"/>
                      <a:gd name="connsiteX62" fmla="*/ 762000 w 869157"/>
                      <a:gd name="connsiteY62" fmla="*/ 205080 h 767055"/>
                      <a:gd name="connsiteX63" fmla="*/ 754857 w 869157"/>
                      <a:gd name="connsiteY63" fmla="*/ 214605 h 767055"/>
                      <a:gd name="connsiteX64" fmla="*/ 742950 w 869157"/>
                      <a:gd name="connsiteY64" fmla="*/ 216987 h 767055"/>
                      <a:gd name="connsiteX65" fmla="*/ 750094 w 869157"/>
                      <a:gd name="connsiteY65" fmla="*/ 221749 h 767055"/>
                      <a:gd name="connsiteX66" fmla="*/ 747713 w 869157"/>
                      <a:gd name="connsiteY66" fmla="*/ 236037 h 767055"/>
                      <a:gd name="connsiteX67" fmla="*/ 747713 w 869157"/>
                      <a:gd name="connsiteY67" fmla="*/ 250324 h 767055"/>
                      <a:gd name="connsiteX68" fmla="*/ 742950 w 869157"/>
                      <a:gd name="connsiteY68" fmla="*/ 259849 h 767055"/>
                      <a:gd name="connsiteX69" fmla="*/ 721519 w 869157"/>
                      <a:gd name="connsiteY69" fmla="*/ 264612 h 767055"/>
                      <a:gd name="connsiteX70" fmla="*/ 692944 w 869157"/>
                      <a:gd name="connsiteY70" fmla="*/ 250324 h 767055"/>
                      <a:gd name="connsiteX71" fmla="*/ 666750 w 869157"/>
                      <a:gd name="connsiteY71" fmla="*/ 243180 h 767055"/>
                      <a:gd name="connsiteX72" fmla="*/ 631032 w 869157"/>
                      <a:gd name="connsiteY72" fmla="*/ 238418 h 767055"/>
                      <a:gd name="connsiteX73" fmla="*/ 616744 w 869157"/>
                      <a:gd name="connsiteY73" fmla="*/ 228893 h 767055"/>
                      <a:gd name="connsiteX74" fmla="*/ 607219 w 869157"/>
                      <a:gd name="connsiteY74" fmla="*/ 240799 h 767055"/>
                      <a:gd name="connsiteX75" fmla="*/ 585788 w 869157"/>
                      <a:gd name="connsiteY75" fmla="*/ 259849 h 767055"/>
                      <a:gd name="connsiteX76" fmla="*/ 564357 w 869157"/>
                      <a:gd name="connsiteY76" fmla="*/ 257468 h 767055"/>
                      <a:gd name="connsiteX77" fmla="*/ 535782 w 869157"/>
                      <a:gd name="connsiteY77" fmla="*/ 252705 h 767055"/>
                      <a:gd name="connsiteX78" fmla="*/ 511969 w 869157"/>
                      <a:gd name="connsiteY78" fmla="*/ 257468 h 767055"/>
                      <a:gd name="connsiteX79" fmla="*/ 500063 w 869157"/>
                      <a:gd name="connsiteY79" fmla="*/ 269374 h 767055"/>
                      <a:gd name="connsiteX80" fmla="*/ 492919 w 869157"/>
                      <a:gd name="connsiteY80" fmla="*/ 286043 h 767055"/>
                      <a:gd name="connsiteX81" fmla="*/ 478632 w 869157"/>
                      <a:gd name="connsiteY81" fmla="*/ 293187 h 767055"/>
                      <a:gd name="connsiteX82" fmla="*/ 464344 w 869157"/>
                      <a:gd name="connsiteY82" fmla="*/ 297949 h 767055"/>
                      <a:gd name="connsiteX83" fmla="*/ 440532 w 869157"/>
                      <a:gd name="connsiteY83" fmla="*/ 312237 h 767055"/>
                      <a:gd name="connsiteX84" fmla="*/ 428625 w 869157"/>
                      <a:gd name="connsiteY84" fmla="*/ 314618 h 767055"/>
                      <a:gd name="connsiteX85" fmla="*/ 426244 w 869157"/>
                      <a:gd name="connsiteY85" fmla="*/ 331287 h 767055"/>
                      <a:gd name="connsiteX86" fmla="*/ 411957 w 869157"/>
                      <a:gd name="connsiteY86" fmla="*/ 324143 h 767055"/>
                      <a:gd name="connsiteX87" fmla="*/ 416719 w 869157"/>
                      <a:gd name="connsiteY87" fmla="*/ 350337 h 767055"/>
                      <a:gd name="connsiteX88" fmla="*/ 416719 w 869157"/>
                      <a:gd name="connsiteY88" fmla="*/ 350337 h 767055"/>
                      <a:gd name="connsiteX89" fmla="*/ 409575 w 869157"/>
                      <a:gd name="connsiteY89" fmla="*/ 359862 h 767055"/>
                      <a:gd name="connsiteX90" fmla="*/ 400050 w 869157"/>
                      <a:gd name="connsiteY90" fmla="*/ 362243 h 767055"/>
                      <a:gd name="connsiteX91" fmla="*/ 397669 w 869157"/>
                      <a:gd name="connsiteY91" fmla="*/ 376530 h 767055"/>
                      <a:gd name="connsiteX92" fmla="*/ 404813 w 869157"/>
                      <a:gd name="connsiteY92" fmla="*/ 388437 h 767055"/>
                      <a:gd name="connsiteX93" fmla="*/ 402432 w 869157"/>
                      <a:gd name="connsiteY93" fmla="*/ 397962 h 767055"/>
                      <a:gd name="connsiteX94" fmla="*/ 423863 w 869157"/>
                      <a:gd name="connsiteY94" fmla="*/ 395580 h 767055"/>
                      <a:gd name="connsiteX95" fmla="*/ 414338 w 869157"/>
                      <a:gd name="connsiteY95" fmla="*/ 407487 h 767055"/>
                      <a:gd name="connsiteX96" fmla="*/ 409575 w 869157"/>
                      <a:gd name="connsiteY96" fmla="*/ 414630 h 767055"/>
                      <a:gd name="connsiteX97" fmla="*/ 407194 w 869157"/>
                      <a:gd name="connsiteY97" fmla="*/ 417012 h 767055"/>
                      <a:gd name="connsiteX98" fmla="*/ 414338 w 869157"/>
                      <a:gd name="connsiteY98" fmla="*/ 426537 h 767055"/>
                      <a:gd name="connsiteX99" fmla="*/ 421482 w 869157"/>
                      <a:gd name="connsiteY99" fmla="*/ 438443 h 767055"/>
                      <a:gd name="connsiteX100" fmla="*/ 414338 w 869157"/>
                      <a:gd name="connsiteY100" fmla="*/ 450349 h 767055"/>
                      <a:gd name="connsiteX101" fmla="*/ 426244 w 869157"/>
                      <a:gd name="connsiteY101" fmla="*/ 462255 h 767055"/>
                      <a:gd name="connsiteX102" fmla="*/ 435769 w 869157"/>
                      <a:gd name="connsiteY102" fmla="*/ 462255 h 767055"/>
                      <a:gd name="connsiteX103" fmla="*/ 435769 w 869157"/>
                      <a:gd name="connsiteY103" fmla="*/ 478924 h 767055"/>
                      <a:gd name="connsiteX104" fmla="*/ 435769 w 869157"/>
                      <a:gd name="connsiteY104" fmla="*/ 488449 h 767055"/>
                      <a:gd name="connsiteX105" fmla="*/ 440532 w 869157"/>
                      <a:gd name="connsiteY105" fmla="*/ 512262 h 767055"/>
                      <a:gd name="connsiteX106" fmla="*/ 421482 w 869157"/>
                      <a:gd name="connsiteY106" fmla="*/ 505118 h 767055"/>
                      <a:gd name="connsiteX107" fmla="*/ 416719 w 869157"/>
                      <a:gd name="connsiteY107" fmla="*/ 488449 h 767055"/>
                      <a:gd name="connsiteX108" fmla="*/ 416719 w 869157"/>
                      <a:gd name="connsiteY108" fmla="*/ 476543 h 767055"/>
                      <a:gd name="connsiteX109" fmla="*/ 409575 w 869157"/>
                      <a:gd name="connsiteY109" fmla="*/ 471780 h 767055"/>
                      <a:gd name="connsiteX110" fmla="*/ 404813 w 869157"/>
                      <a:gd name="connsiteY110" fmla="*/ 486068 h 767055"/>
                      <a:gd name="connsiteX111" fmla="*/ 381000 w 869157"/>
                      <a:gd name="connsiteY111" fmla="*/ 474162 h 767055"/>
                      <a:gd name="connsiteX112" fmla="*/ 373857 w 869157"/>
                      <a:gd name="connsiteY112" fmla="*/ 488449 h 767055"/>
                      <a:gd name="connsiteX113" fmla="*/ 369094 w 869157"/>
                      <a:gd name="connsiteY113" fmla="*/ 464637 h 767055"/>
                      <a:gd name="connsiteX114" fmla="*/ 369094 w 869157"/>
                      <a:gd name="connsiteY114" fmla="*/ 447968 h 767055"/>
                      <a:gd name="connsiteX115" fmla="*/ 369094 w 869157"/>
                      <a:gd name="connsiteY115" fmla="*/ 438443 h 767055"/>
                      <a:gd name="connsiteX116" fmla="*/ 352425 w 869157"/>
                      <a:gd name="connsiteY116" fmla="*/ 433680 h 767055"/>
                      <a:gd name="connsiteX117" fmla="*/ 350044 w 869157"/>
                      <a:gd name="connsiteY117" fmla="*/ 417012 h 767055"/>
                      <a:gd name="connsiteX118" fmla="*/ 345282 w 869157"/>
                      <a:gd name="connsiteY118" fmla="*/ 400343 h 767055"/>
                      <a:gd name="connsiteX119" fmla="*/ 338138 w 869157"/>
                      <a:gd name="connsiteY119" fmla="*/ 383674 h 767055"/>
                      <a:gd name="connsiteX120" fmla="*/ 330994 w 869157"/>
                      <a:gd name="connsiteY120" fmla="*/ 393199 h 767055"/>
                      <a:gd name="connsiteX121" fmla="*/ 338138 w 869157"/>
                      <a:gd name="connsiteY121" fmla="*/ 421774 h 767055"/>
                      <a:gd name="connsiteX122" fmla="*/ 335757 w 869157"/>
                      <a:gd name="connsiteY122" fmla="*/ 433680 h 767055"/>
                      <a:gd name="connsiteX123" fmla="*/ 335757 w 869157"/>
                      <a:gd name="connsiteY123" fmla="*/ 450349 h 767055"/>
                      <a:gd name="connsiteX124" fmla="*/ 335757 w 869157"/>
                      <a:gd name="connsiteY124" fmla="*/ 459874 h 767055"/>
                      <a:gd name="connsiteX125" fmla="*/ 342900 w 869157"/>
                      <a:gd name="connsiteY125" fmla="*/ 474162 h 767055"/>
                      <a:gd name="connsiteX126" fmla="*/ 342900 w 869157"/>
                      <a:gd name="connsiteY126" fmla="*/ 474162 h 767055"/>
                      <a:gd name="connsiteX127" fmla="*/ 342900 w 869157"/>
                      <a:gd name="connsiteY127" fmla="*/ 497974 h 767055"/>
                      <a:gd name="connsiteX128" fmla="*/ 347663 w 869157"/>
                      <a:gd name="connsiteY128" fmla="*/ 500355 h 767055"/>
                      <a:gd name="connsiteX129" fmla="*/ 347663 w 869157"/>
                      <a:gd name="connsiteY129" fmla="*/ 509880 h 767055"/>
                      <a:gd name="connsiteX130" fmla="*/ 347663 w 869157"/>
                      <a:gd name="connsiteY130" fmla="*/ 517024 h 767055"/>
                      <a:gd name="connsiteX131" fmla="*/ 354807 w 869157"/>
                      <a:gd name="connsiteY131" fmla="*/ 524168 h 767055"/>
                      <a:gd name="connsiteX132" fmla="*/ 354807 w 869157"/>
                      <a:gd name="connsiteY132" fmla="*/ 538455 h 767055"/>
                      <a:gd name="connsiteX133" fmla="*/ 359569 w 869157"/>
                      <a:gd name="connsiteY133" fmla="*/ 543218 h 767055"/>
                      <a:gd name="connsiteX134" fmla="*/ 364332 w 869157"/>
                      <a:gd name="connsiteY134" fmla="*/ 545599 h 767055"/>
                      <a:gd name="connsiteX135" fmla="*/ 364332 w 869157"/>
                      <a:gd name="connsiteY135" fmla="*/ 545599 h 767055"/>
                      <a:gd name="connsiteX136" fmla="*/ 369094 w 869157"/>
                      <a:gd name="connsiteY136" fmla="*/ 552743 h 767055"/>
                      <a:gd name="connsiteX137" fmla="*/ 369094 w 869157"/>
                      <a:gd name="connsiteY137" fmla="*/ 552743 h 767055"/>
                      <a:gd name="connsiteX138" fmla="*/ 366713 w 869157"/>
                      <a:gd name="connsiteY138" fmla="*/ 567030 h 767055"/>
                      <a:gd name="connsiteX139" fmla="*/ 354807 w 869157"/>
                      <a:gd name="connsiteY139" fmla="*/ 571793 h 767055"/>
                      <a:gd name="connsiteX140" fmla="*/ 357188 w 869157"/>
                      <a:gd name="connsiteY140" fmla="*/ 586080 h 767055"/>
                      <a:gd name="connsiteX141" fmla="*/ 361950 w 869157"/>
                      <a:gd name="connsiteY141" fmla="*/ 590843 h 767055"/>
                      <a:gd name="connsiteX142" fmla="*/ 366713 w 869157"/>
                      <a:gd name="connsiteY142" fmla="*/ 600368 h 767055"/>
                      <a:gd name="connsiteX143" fmla="*/ 366713 w 869157"/>
                      <a:gd name="connsiteY143" fmla="*/ 600368 h 767055"/>
                      <a:gd name="connsiteX144" fmla="*/ 378619 w 869157"/>
                      <a:gd name="connsiteY144" fmla="*/ 597987 h 767055"/>
                      <a:gd name="connsiteX145" fmla="*/ 378619 w 869157"/>
                      <a:gd name="connsiteY145" fmla="*/ 597987 h 767055"/>
                      <a:gd name="connsiteX146" fmla="*/ 388144 w 869157"/>
                      <a:gd name="connsiteY146" fmla="*/ 614655 h 767055"/>
                      <a:gd name="connsiteX147" fmla="*/ 371475 w 869157"/>
                      <a:gd name="connsiteY147" fmla="*/ 621799 h 767055"/>
                      <a:gd name="connsiteX148" fmla="*/ 376238 w 869157"/>
                      <a:gd name="connsiteY148" fmla="*/ 638468 h 767055"/>
                      <a:gd name="connsiteX149" fmla="*/ 381000 w 869157"/>
                      <a:gd name="connsiteY149" fmla="*/ 640849 h 767055"/>
                      <a:gd name="connsiteX150" fmla="*/ 388144 w 869157"/>
                      <a:gd name="connsiteY150" fmla="*/ 645612 h 767055"/>
                      <a:gd name="connsiteX151" fmla="*/ 388144 w 869157"/>
                      <a:gd name="connsiteY151" fmla="*/ 655137 h 767055"/>
                      <a:gd name="connsiteX152" fmla="*/ 378619 w 869157"/>
                      <a:gd name="connsiteY152" fmla="*/ 657518 h 767055"/>
                      <a:gd name="connsiteX153" fmla="*/ 378619 w 869157"/>
                      <a:gd name="connsiteY153" fmla="*/ 674187 h 767055"/>
                      <a:gd name="connsiteX154" fmla="*/ 383382 w 869157"/>
                      <a:gd name="connsiteY154" fmla="*/ 686093 h 767055"/>
                      <a:gd name="connsiteX155" fmla="*/ 390525 w 869157"/>
                      <a:gd name="connsiteY155" fmla="*/ 690855 h 767055"/>
                      <a:gd name="connsiteX156" fmla="*/ 383382 w 869157"/>
                      <a:gd name="connsiteY156" fmla="*/ 707524 h 767055"/>
                      <a:gd name="connsiteX157" fmla="*/ 376238 w 869157"/>
                      <a:gd name="connsiteY157" fmla="*/ 724193 h 767055"/>
                      <a:gd name="connsiteX158" fmla="*/ 388144 w 869157"/>
                      <a:gd name="connsiteY158" fmla="*/ 740862 h 767055"/>
                      <a:gd name="connsiteX159" fmla="*/ 390525 w 869157"/>
                      <a:gd name="connsiteY159" fmla="*/ 767055 h 767055"/>
                      <a:gd name="connsiteX160" fmla="*/ 371475 w 869157"/>
                      <a:gd name="connsiteY160" fmla="*/ 740862 h 767055"/>
                      <a:gd name="connsiteX161" fmla="*/ 361950 w 869157"/>
                      <a:gd name="connsiteY161" fmla="*/ 700380 h 767055"/>
                      <a:gd name="connsiteX162" fmla="*/ 333375 w 869157"/>
                      <a:gd name="connsiteY162" fmla="*/ 657518 h 767055"/>
                      <a:gd name="connsiteX163" fmla="*/ 316707 w 869157"/>
                      <a:gd name="connsiteY163" fmla="*/ 628943 h 767055"/>
                      <a:gd name="connsiteX164" fmla="*/ 319088 w 869157"/>
                      <a:gd name="connsiteY164" fmla="*/ 605130 h 767055"/>
                      <a:gd name="connsiteX165" fmla="*/ 311944 w 869157"/>
                      <a:gd name="connsiteY165" fmla="*/ 600368 h 767055"/>
                      <a:gd name="connsiteX166" fmla="*/ 326232 w 869157"/>
                      <a:gd name="connsiteY166" fmla="*/ 583699 h 767055"/>
                      <a:gd name="connsiteX167" fmla="*/ 321469 w 869157"/>
                      <a:gd name="connsiteY167" fmla="*/ 564649 h 767055"/>
                      <a:gd name="connsiteX168" fmla="*/ 314325 w 869157"/>
                      <a:gd name="connsiteY168" fmla="*/ 543218 h 767055"/>
                      <a:gd name="connsiteX169" fmla="*/ 307182 w 869157"/>
                      <a:gd name="connsiteY169" fmla="*/ 536074 h 767055"/>
                      <a:gd name="connsiteX170" fmla="*/ 304800 w 869157"/>
                      <a:gd name="connsiteY170" fmla="*/ 500355 h 767055"/>
                      <a:gd name="connsiteX171" fmla="*/ 285750 w 869157"/>
                      <a:gd name="connsiteY171" fmla="*/ 483687 h 767055"/>
                      <a:gd name="connsiteX172" fmla="*/ 290513 w 869157"/>
                      <a:gd name="connsiteY172" fmla="*/ 497974 h 767055"/>
                      <a:gd name="connsiteX173" fmla="*/ 302419 w 869157"/>
                      <a:gd name="connsiteY173" fmla="*/ 526549 h 767055"/>
                      <a:gd name="connsiteX174" fmla="*/ 297657 w 869157"/>
                      <a:gd name="connsiteY174" fmla="*/ 557505 h 767055"/>
                      <a:gd name="connsiteX175" fmla="*/ 297657 w 869157"/>
                      <a:gd name="connsiteY175" fmla="*/ 557505 h 767055"/>
                      <a:gd name="connsiteX176" fmla="*/ 276225 w 869157"/>
                      <a:gd name="connsiteY176" fmla="*/ 526549 h 767055"/>
                      <a:gd name="connsiteX177" fmla="*/ 266700 w 869157"/>
                      <a:gd name="connsiteY177" fmla="*/ 505118 h 767055"/>
                      <a:gd name="connsiteX178" fmla="*/ 259557 w 869157"/>
                      <a:gd name="connsiteY178" fmla="*/ 505118 h 767055"/>
                      <a:gd name="connsiteX179" fmla="*/ 245269 w 869157"/>
                      <a:gd name="connsiteY179" fmla="*/ 483687 h 767055"/>
                      <a:gd name="connsiteX180" fmla="*/ 233363 w 869157"/>
                      <a:gd name="connsiteY180" fmla="*/ 452730 h 767055"/>
                      <a:gd name="connsiteX181" fmla="*/ 233363 w 869157"/>
                      <a:gd name="connsiteY181" fmla="*/ 478924 h 767055"/>
                      <a:gd name="connsiteX182" fmla="*/ 233363 w 869157"/>
                      <a:gd name="connsiteY182" fmla="*/ 500355 h 767055"/>
                      <a:gd name="connsiteX183" fmla="*/ 230982 w 869157"/>
                      <a:gd name="connsiteY183" fmla="*/ 512262 h 767055"/>
                      <a:gd name="connsiteX184" fmla="*/ 230982 w 869157"/>
                      <a:gd name="connsiteY184" fmla="*/ 524168 h 767055"/>
                      <a:gd name="connsiteX185" fmla="*/ 235744 w 869157"/>
                      <a:gd name="connsiteY185" fmla="*/ 528930 h 767055"/>
                      <a:gd name="connsiteX186" fmla="*/ 238125 w 869157"/>
                      <a:gd name="connsiteY186" fmla="*/ 536074 h 767055"/>
                      <a:gd name="connsiteX187" fmla="*/ 233363 w 869157"/>
                      <a:gd name="connsiteY187" fmla="*/ 550362 h 767055"/>
                      <a:gd name="connsiteX188" fmla="*/ 240507 w 869157"/>
                      <a:gd name="connsiteY188" fmla="*/ 569412 h 767055"/>
                      <a:gd name="connsiteX189" fmla="*/ 240507 w 869157"/>
                      <a:gd name="connsiteY189" fmla="*/ 569412 h 767055"/>
                      <a:gd name="connsiteX190" fmla="*/ 221457 w 869157"/>
                      <a:gd name="connsiteY190" fmla="*/ 562268 h 767055"/>
                      <a:gd name="connsiteX191" fmla="*/ 214313 w 869157"/>
                      <a:gd name="connsiteY191" fmla="*/ 538455 h 767055"/>
                      <a:gd name="connsiteX192" fmla="*/ 202407 w 869157"/>
                      <a:gd name="connsiteY192" fmla="*/ 528930 h 767055"/>
                      <a:gd name="connsiteX193" fmla="*/ 180975 w 869157"/>
                      <a:gd name="connsiteY193" fmla="*/ 526549 h 767055"/>
                      <a:gd name="connsiteX194" fmla="*/ 188119 w 869157"/>
                      <a:gd name="connsiteY194" fmla="*/ 540837 h 767055"/>
                      <a:gd name="connsiteX195" fmla="*/ 190500 w 869157"/>
                      <a:gd name="connsiteY195" fmla="*/ 562268 h 767055"/>
                      <a:gd name="connsiteX196" fmla="*/ 185738 w 869157"/>
                      <a:gd name="connsiteY196" fmla="*/ 562268 h 767055"/>
                      <a:gd name="connsiteX197" fmla="*/ 197644 w 869157"/>
                      <a:gd name="connsiteY197" fmla="*/ 569412 h 767055"/>
                      <a:gd name="connsiteX198" fmla="*/ 188119 w 869157"/>
                      <a:gd name="connsiteY198" fmla="*/ 583699 h 767055"/>
                      <a:gd name="connsiteX199" fmla="*/ 166688 w 869157"/>
                      <a:gd name="connsiteY199" fmla="*/ 571793 h 767055"/>
                      <a:gd name="connsiteX200" fmla="*/ 166688 w 869157"/>
                      <a:gd name="connsiteY200" fmla="*/ 571793 h 767055"/>
                      <a:gd name="connsiteX201" fmla="*/ 166688 w 869157"/>
                      <a:gd name="connsiteY201" fmla="*/ 550362 h 767055"/>
                      <a:gd name="connsiteX202" fmla="*/ 166688 w 869157"/>
                      <a:gd name="connsiteY202" fmla="*/ 533693 h 767055"/>
                      <a:gd name="connsiteX203" fmla="*/ 166688 w 869157"/>
                      <a:gd name="connsiteY203" fmla="*/ 517024 h 767055"/>
                      <a:gd name="connsiteX204" fmla="*/ 166688 w 869157"/>
                      <a:gd name="connsiteY204" fmla="*/ 517024 h 767055"/>
                      <a:gd name="connsiteX205" fmla="*/ 183357 w 869157"/>
                      <a:gd name="connsiteY205" fmla="*/ 512262 h 767055"/>
                      <a:gd name="connsiteX206" fmla="*/ 195263 w 869157"/>
                      <a:gd name="connsiteY206" fmla="*/ 493212 h 767055"/>
                      <a:gd name="connsiteX207" fmla="*/ 209550 w 869157"/>
                      <a:gd name="connsiteY207" fmla="*/ 469399 h 767055"/>
                      <a:gd name="connsiteX208" fmla="*/ 202407 w 869157"/>
                      <a:gd name="connsiteY208" fmla="*/ 447968 h 767055"/>
                      <a:gd name="connsiteX209" fmla="*/ 185738 w 869157"/>
                      <a:gd name="connsiteY209" fmla="*/ 478924 h 767055"/>
                      <a:gd name="connsiteX210" fmla="*/ 176213 w 869157"/>
                      <a:gd name="connsiteY210" fmla="*/ 476543 h 767055"/>
                      <a:gd name="connsiteX211" fmla="*/ 159544 w 869157"/>
                      <a:gd name="connsiteY211" fmla="*/ 493212 h 767055"/>
                      <a:gd name="connsiteX212" fmla="*/ 159544 w 869157"/>
                      <a:gd name="connsiteY212" fmla="*/ 512262 h 767055"/>
                      <a:gd name="connsiteX213" fmla="*/ 147638 w 869157"/>
                      <a:gd name="connsiteY213" fmla="*/ 517024 h 767055"/>
                      <a:gd name="connsiteX214" fmla="*/ 147638 w 869157"/>
                      <a:gd name="connsiteY214" fmla="*/ 533693 h 767055"/>
                      <a:gd name="connsiteX215" fmla="*/ 147638 w 869157"/>
                      <a:gd name="connsiteY215" fmla="*/ 533693 h 767055"/>
                      <a:gd name="connsiteX216" fmla="*/ 140494 w 869157"/>
                      <a:gd name="connsiteY216" fmla="*/ 555124 h 767055"/>
                      <a:gd name="connsiteX217" fmla="*/ 121444 w 869157"/>
                      <a:gd name="connsiteY217" fmla="*/ 543218 h 767055"/>
                      <a:gd name="connsiteX218" fmla="*/ 114300 w 869157"/>
                      <a:gd name="connsiteY218" fmla="*/ 562268 h 767055"/>
                      <a:gd name="connsiteX219" fmla="*/ 92869 w 869157"/>
                      <a:gd name="connsiteY219" fmla="*/ 571793 h 767055"/>
                      <a:gd name="connsiteX220" fmla="*/ 69057 w 869157"/>
                      <a:gd name="connsiteY220" fmla="*/ 588462 h 767055"/>
                      <a:gd name="connsiteX221" fmla="*/ 69057 w 869157"/>
                      <a:gd name="connsiteY221" fmla="*/ 605130 h 767055"/>
                      <a:gd name="connsiteX222" fmla="*/ 66675 w 869157"/>
                      <a:gd name="connsiteY222" fmla="*/ 624180 h 767055"/>
                      <a:gd name="connsiteX223" fmla="*/ 40482 w 869157"/>
                      <a:gd name="connsiteY223" fmla="*/ 624180 h 767055"/>
                      <a:gd name="connsiteX224" fmla="*/ 4763 w 869157"/>
                      <a:gd name="connsiteY224" fmla="*/ 631324 h 767055"/>
                      <a:gd name="connsiteX225" fmla="*/ 0 w 869157"/>
                      <a:gd name="connsiteY225" fmla="*/ 645612 h 767055"/>
                      <a:gd name="connsiteX226" fmla="*/ 14288 w 869157"/>
                      <a:gd name="connsiteY226" fmla="*/ 619418 h 767055"/>
                      <a:gd name="connsiteX227" fmla="*/ 40482 w 869157"/>
                      <a:gd name="connsiteY227" fmla="*/ 607512 h 767055"/>
                      <a:gd name="connsiteX228" fmla="*/ 61913 w 869157"/>
                      <a:gd name="connsiteY228" fmla="*/ 576555 h 767055"/>
                      <a:gd name="connsiteX229" fmla="*/ 92869 w 869157"/>
                      <a:gd name="connsiteY229" fmla="*/ 552743 h 767055"/>
                      <a:gd name="connsiteX230" fmla="*/ 102394 w 869157"/>
                      <a:gd name="connsiteY230" fmla="*/ 545599 h 767055"/>
                      <a:gd name="connsiteX231" fmla="*/ 97632 w 869157"/>
                      <a:gd name="connsiteY231" fmla="*/ 514643 h 767055"/>
                      <a:gd name="connsiteX232" fmla="*/ 111919 w 869157"/>
                      <a:gd name="connsiteY232" fmla="*/ 502737 h 767055"/>
                      <a:gd name="connsiteX233" fmla="*/ 119063 w 869157"/>
                      <a:gd name="connsiteY233" fmla="*/ 500355 h 767055"/>
                      <a:gd name="connsiteX234" fmla="*/ 135732 w 869157"/>
                      <a:gd name="connsiteY234" fmla="*/ 486068 h 767055"/>
                      <a:gd name="connsiteX235" fmla="*/ 135732 w 869157"/>
                      <a:gd name="connsiteY235" fmla="*/ 469399 h 767055"/>
                      <a:gd name="connsiteX236" fmla="*/ 145257 w 869157"/>
                      <a:gd name="connsiteY236" fmla="*/ 443205 h 767055"/>
                      <a:gd name="connsiteX237" fmla="*/ 173832 w 869157"/>
                      <a:gd name="connsiteY237" fmla="*/ 447968 h 767055"/>
                      <a:gd name="connsiteX238" fmla="*/ 190500 w 869157"/>
                      <a:gd name="connsiteY238" fmla="*/ 440824 h 767055"/>
                      <a:gd name="connsiteX239" fmla="*/ 195263 w 869157"/>
                      <a:gd name="connsiteY239" fmla="*/ 440824 h 767055"/>
                      <a:gd name="connsiteX240" fmla="*/ 214313 w 869157"/>
                      <a:gd name="connsiteY240" fmla="*/ 433680 h 767055"/>
                      <a:gd name="connsiteX241" fmla="*/ 226219 w 869157"/>
                      <a:gd name="connsiteY241" fmla="*/ 419393 h 767055"/>
                      <a:gd name="connsiteX242" fmla="*/ 221457 w 869157"/>
                      <a:gd name="connsiteY242" fmla="*/ 405105 h 767055"/>
                      <a:gd name="connsiteX243" fmla="*/ 226219 w 869157"/>
                      <a:gd name="connsiteY243" fmla="*/ 397962 h 767055"/>
                      <a:gd name="connsiteX244" fmla="*/ 223838 w 869157"/>
                      <a:gd name="connsiteY244" fmla="*/ 388437 h 767055"/>
                      <a:gd name="connsiteX245" fmla="*/ 233363 w 869157"/>
                      <a:gd name="connsiteY245" fmla="*/ 381293 h 767055"/>
                      <a:gd name="connsiteX246" fmla="*/ 245269 w 869157"/>
                      <a:gd name="connsiteY246" fmla="*/ 374149 h 767055"/>
                      <a:gd name="connsiteX247" fmla="*/ 257175 w 869157"/>
                      <a:gd name="connsiteY247" fmla="*/ 369387 h 767055"/>
                      <a:gd name="connsiteX248" fmla="*/ 257175 w 869157"/>
                      <a:gd name="connsiteY248" fmla="*/ 355099 h 767055"/>
                      <a:gd name="connsiteX249" fmla="*/ 250032 w 869157"/>
                      <a:gd name="connsiteY249" fmla="*/ 336049 h 767055"/>
                      <a:gd name="connsiteX250" fmla="*/ 261938 w 869157"/>
                      <a:gd name="connsiteY250" fmla="*/ 331287 h 767055"/>
                      <a:gd name="connsiteX251" fmla="*/ 264319 w 869157"/>
                      <a:gd name="connsiteY251" fmla="*/ 316999 h 767055"/>
                      <a:gd name="connsiteX252" fmla="*/ 278607 w 869157"/>
                      <a:gd name="connsiteY252" fmla="*/ 324143 h 767055"/>
                      <a:gd name="connsiteX253" fmla="*/ 278607 w 869157"/>
                      <a:gd name="connsiteY253" fmla="*/ 324143 h 767055"/>
                      <a:gd name="connsiteX254" fmla="*/ 278607 w 869157"/>
                      <a:gd name="connsiteY254" fmla="*/ 309855 h 767055"/>
                      <a:gd name="connsiteX255" fmla="*/ 280988 w 869157"/>
                      <a:gd name="connsiteY255" fmla="*/ 297949 h 767055"/>
                      <a:gd name="connsiteX256" fmla="*/ 300038 w 869157"/>
                      <a:gd name="connsiteY256" fmla="*/ 309855 h 767055"/>
                      <a:gd name="connsiteX257" fmla="*/ 314325 w 869157"/>
                      <a:gd name="connsiteY257" fmla="*/ 309855 h 767055"/>
                      <a:gd name="connsiteX258" fmla="*/ 328613 w 869157"/>
                      <a:gd name="connsiteY258" fmla="*/ 295568 h 767055"/>
                      <a:gd name="connsiteX259" fmla="*/ 314325 w 869157"/>
                      <a:gd name="connsiteY259" fmla="*/ 286043 h 767055"/>
                      <a:gd name="connsiteX260" fmla="*/ 290513 w 869157"/>
                      <a:gd name="connsiteY260" fmla="*/ 271755 h 767055"/>
                      <a:gd name="connsiteX261" fmla="*/ 290513 w 869157"/>
                      <a:gd name="connsiteY261" fmla="*/ 271755 h 767055"/>
                      <a:gd name="connsiteX262" fmla="*/ 300038 w 869157"/>
                      <a:gd name="connsiteY262" fmla="*/ 262230 h 767055"/>
                      <a:gd name="connsiteX263" fmla="*/ 302419 w 869157"/>
                      <a:gd name="connsiteY263" fmla="*/ 255087 h 767055"/>
                      <a:gd name="connsiteX264" fmla="*/ 295275 w 869157"/>
                      <a:gd name="connsiteY264" fmla="*/ 247943 h 767055"/>
                      <a:gd name="connsiteX265" fmla="*/ 283369 w 869157"/>
                      <a:gd name="connsiteY265" fmla="*/ 231274 h 767055"/>
                      <a:gd name="connsiteX266" fmla="*/ 297657 w 869157"/>
                      <a:gd name="connsiteY266" fmla="*/ 219368 h 767055"/>
                      <a:gd name="connsiteX267" fmla="*/ 295275 w 869157"/>
                      <a:gd name="connsiteY267" fmla="*/ 197937 h 767055"/>
                      <a:gd name="connsiteX268" fmla="*/ 269082 w 869157"/>
                      <a:gd name="connsiteY268" fmla="*/ 186030 h 767055"/>
                      <a:gd name="connsiteX269" fmla="*/ 242888 w 869157"/>
                      <a:gd name="connsiteY269" fmla="*/ 166980 h 767055"/>
                      <a:gd name="connsiteX270" fmla="*/ 254794 w 869157"/>
                      <a:gd name="connsiteY270" fmla="*/ 155074 h 767055"/>
                      <a:gd name="connsiteX271" fmla="*/ 261938 w 869157"/>
                      <a:gd name="connsiteY271" fmla="*/ 166980 h 767055"/>
                      <a:gd name="connsiteX272" fmla="*/ 269082 w 869157"/>
                      <a:gd name="connsiteY272" fmla="*/ 171743 h 767055"/>
                      <a:gd name="connsiteX273" fmla="*/ 269082 w 869157"/>
                      <a:gd name="connsiteY273" fmla="*/ 171743 h 767055"/>
                      <a:gd name="connsiteX274" fmla="*/ 283369 w 869157"/>
                      <a:gd name="connsiteY274" fmla="*/ 164599 h 767055"/>
                      <a:gd name="connsiteX275" fmla="*/ 271463 w 869157"/>
                      <a:gd name="connsiteY275" fmla="*/ 152693 h 767055"/>
                      <a:gd name="connsiteX276" fmla="*/ 271463 w 869157"/>
                      <a:gd name="connsiteY276" fmla="*/ 152693 h 767055"/>
                      <a:gd name="connsiteX277" fmla="*/ 278607 w 869157"/>
                      <a:gd name="connsiteY277" fmla="*/ 140787 h 767055"/>
                      <a:gd name="connsiteX278" fmla="*/ 292894 w 869157"/>
                      <a:gd name="connsiteY278" fmla="*/ 152693 h 767055"/>
                      <a:gd name="connsiteX279" fmla="*/ 307182 w 869157"/>
                      <a:gd name="connsiteY279" fmla="*/ 152693 h 767055"/>
                      <a:gd name="connsiteX280" fmla="*/ 316707 w 869157"/>
                      <a:gd name="connsiteY280" fmla="*/ 128880 h 767055"/>
                      <a:gd name="connsiteX281" fmla="*/ 316707 w 869157"/>
                      <a:gd name="connsiteY281" fmla="*/ 128880 h 767055"/>
                      <a:gd name="connsiteX282" fmla="*/ 304800 w 869157"/>
                      <a:gd name="connsiteY282" fmla="*/ 114593 h 767055"/>
                      <a:gd name="connsiteX283" fmla="*/ 326232 w 869157"/>
                      <a:gd name="connsiteY283" fmla="*/ 112212 h 767055"/>
                      <a:gd name="connsiteX284" fmla="*/ 333375 w 869157"/>
                      <a:gd name="connsiteY284" fmla="*/ 95543 h 767055"/>
                      <a:gd name="connsiteX285" fmla="*/ 311944 w 869157"/>
                      <a:gd name="connsiteY285" fmla="*/ 78874 h 767055"/>
                      <a:gd name="connsiteX286" fmla="*/ 302419 w 869157"/>
                      <a:gd name="connsiteY286" fmla="*/ 76493 h 767055"/>
                      <a:gd name="connsiteX287" fmla="*/ 290513 w 869157"/>
                      <a:gd name="connsiteY287" fmla="*/ 76493 h 767055"/>
                      <a:gd name="connsiteX288" fmla="*/ 276225 w 869157"/>
                      <a:gd name="connsiteY288" fmla="*/ 78874 h 767055"/>
                      <a:gd name="connsiteX289" fmla="*/ 283369 w 869157"/>
                      <a:gd name="connsiteY289" fmla="*/ 62205 h 767055"/>
                      <a:gd name="connsiteX290" fmla="*/ 278607 w 869157"/>
                      <a:gd name="connsiteY290" fmla="*/ 45537 h 767055"/>
                      <a:gd name="connsiteX291" fmla="*/ 259557 w 869157"/>
                      <a:gd name="connsiteY291" fmla="*/ 21724 h 767055"/>
                      <a:gd name="connsiteX292" fmla="*/ 245269 w 869157"/>
                      <a:gd name="connsiteY292" fmla="*/ 28868 h 767055"/>
                      <a:gd name="connsiteX293" fmla="*/ 219075 w 869157"/>
                      <a:gd name="connsiteY293" fmla="*/ 28868 h 767055"/>
                      <a:gd name="connsiteX294" fmla="*/ 219075 w 869157"/>
                      <a:gd name="connsiteY294" fmla="*/ 19343 h 767055"/>
                      <a:gd name="connsiteX295" fmla="*/ 226219 w 869157"/>
                      <a:gd name="connsiteY295" fmla="*/ 2674 h 767055"/>
                      <a:gd name="connsiteX296" fmla="*/ 254794 w 869157"/>
                      <a:gd name="connsiteY296" fmla="*/ 16962 h 767055"/>
                      <a:gd name="connsiteX297" fmla="*/ 269082 w 869157"/>
                      <a:gd name="connsiteY297" fmla="*/ 12199 h 767055"/>
                      <a:gd name="connsiteX298" fmla="*/ 283369 w 869157"/>
                      <a:gd name="connsiteY298" fmla="*/ 16962 h 767055"/>
                      <a:gd name="connsiteX299" fmla="*/ 290513 w 869157"/>
                      <a:gd name="connsiteY299" fmla="*/ 38393 h 767055"/>
                      <a:gd name="connsiteX300" fmla="*/ 297657 w 869157"/>
                      <a:gd name="connsiteY300" fmla="*/ 52680 h 767055"/>
                      <a:gd name="connsiteX301" fmla="*/ 311944 w 869157"/>
                      <a:gd name="connsiteY301" fmla="*/ 59824 h 767055"/>
                      <a:gd name="connsiteX302" fmla="*/ 326232 w 869157"/>
                      <a:gd name="connsiteY302" fmla="*/ 71730 h 767055"/>
                      <a:gd name="connsiteX303" fmla="*/ 342900 w 869157"/>
                      <a:gd name="connsiteY303" fmla="*/ 59824 h 767055"/>
                      <a:gd name="connsiteX304" fmla="*/ 366713 w 869157"/>
                      <a:gd name="connsiteY304" fmla="*/ 69349 h 767055"/>
                      <a:gd name="connsiteX305" fmla="*/ 364332 w 869157"/>
                      <a:gd name="connsiteY305" fmla="*/ 81255 h 767055"/>
                      <a:gd name="connsiteX306" fmla="*/ 352425 w 869157"/>
                      <a:gd name="connsiteY306" fmla="*/ 95543 h 767055"/>
                      <a:gd name="connsiteX307" fmla="*/ 369094 w 869157"/>
                      <a:gd name="connsiteY307" fmla="*/ 114593 h 767055"/>
                      <a:gd name="connsiteX308" fmla="*/ 369094 w 869157"/>
                      <a:gd name="connsiteY308" fmla="*/ 128880 h 767055"/>
                      <a:gd name="connsiteX309" fmla="*/ 357188 w 869157"/>
                      <a:gd name="connsiteY309" fmla="*/ 145549 h 767055"/>
                      <a:gd name="connsiteX310" fmla="*/ 338138 w 869157"/>
                      <a:gd name="connsiteY310" fmla="*/ 150312 h 767055"/>
                      <a:gd name="connsiteX311" fmla="*/ 333375 w 869157"/>
                      <a:gd name="connsiteY311" fmla="*/ 157455 h 767055"/>
                      <a:gd name="connsiteX312" fmla="*/ 354807 w 869157"/>
                      <a:gd name="connsiteY312" fmla="*/ 162218 h 767055"/>
                      <a:gd name="connsiteX313" fmla="*/ 381000 w 869157"/>
                      <a:gd name="connsiteY313" fmla="*/ 169362 h 767055"/>
                      <a:gd name="connsiteX314" fmla="*/ 366713 w 869157"/>
                      <a:gd name="connsiteY314" fmla="*/ 181268 h 767055"/>
                      <a:gd name="connsiteX315" fmla="*/ 364332 w 869157"/>
                      <a:gd name="connsiteY315" fmla="*/ 205080 h 767055"/>
                      <a:gd name="connsiteX316" fmla="*/ 366713 w 869157"/>
                      <a:gd name="connsiteY316" fmla="*/ 219368 h 767055"/>
                      <a:gd name="connsiteX317" fmla="*/ 381000 w 869157"/>
                      <a:gd name="connsiteY317" fmla="*/ 221749 h 767055"/>
                      <a:gd name="connsiteX318" fmla="*/ 390525 w 869157"/>
                      <a:gd name="connsiteY318" fmla="*/ 221749 h 767055"/>
                      <a:gd name="connsiteX319" fmla="*/ 390525 w 869157"/>
                      <a:gd name="connsiteY319" fmla="*/ 233655 h 767055"/>
                      <a:gd name="connsiteX320" fmla="*/ 409575 w 869157"/>
                      <a:gd name="connsiteY320" fmla="*/ 236037 h 767055"/>
                      <a:gd name="connsiteX321" fmla="*/ 416719 w 869157"/>
                      <a:gd name="connsiteY321" fmla="*/ 209843 h 767055"/>
                      <a:gd name="connsiteX322" fmla="*/ 431007 w 869157"/>
                      <a:gd name="connsiteY322" fmla="*/ 176505 h 767055"/>
                      <a:gd name="connsiteX323" fmla="*/ 438150 w 869157"/>
                      <a:gd name="connsiteY323" fmla="*/ 169362 h 767055"/>
                      <a:gd name="connsiteX324" fmla="*/ 431007 w 869157"/>
                      <a:gd name="connsiteY324" fmla="*/ 143168 h 767055"/>
                      <a:gd name="connsiteX325" fmla="*/ 423863 w 869157"/>
                      <a:gd name="connsiteY325" fmla="*/ 164599 h 767055"/>
                      <a:gd name="connsiteX326" fmla="*/ 414338 w 869157"/>
                      <a:gd name="connsiteY326" fmla="*/ 136024 h 767055"/>
                      <a:gd name="connsiteX327" fmla="*/ 411957 w 869157"/>
                      <a:gd name="connsiteY327" fmla="*/ 116974 h 767055"/>
                      <a:gd name="connsiteX328" fmla="*/ 431007 w 869157"/>
                      <a:gd name="connsiteY328" fmla="*/ 69349 h 767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  <a:cxn ang="0">
                        <a:pos x="connsiteX276" y="connsiteY276"/>
                      </a:cxn>
                      <a:cxn ang="0">
                        <a:pos x="connsiteX277" y="connsiteY277"/>
                      </a:cxn>
                      <a:cxn ang="0">
                        <a:pos x="connsiteX278" y="connsiteY278"/>
                      </a:cxn>
                      <a:cxn ang="0">
                        <a:pos x="connsiteX279" y="connsiteY279"/>
                      </a:cxn>
                      <a:cxn ang="0">
                        <a:pos x="connsiteX280" y="connsiteY280"/>
                      </a:cxn>
                      <a:cxn ang="0">
                        <a:pos x="connsiteX281" y="connsiteY281"/>
                      </a:cxn>
                      <a:cxn ang="0">
                        <a:pos x="connsiteX282" y="connsiteY282"/>
                      </a:cxn>
                      <a:cxn ang="0">
                        <a:pos x="connsiteX283" y="connsiteY283"/>
                      </a:cxn>
                      <a:cxn ang="0">
                        <a:pos x="connsiteX284" y="connsiteY284"/>
                      </a:cxn>
                      <a:cxn ang="0">
                        <a:pos x="connsiteX285" y="connsiteY285"/>
                      </a:cxn>
                      <a:cxn ang="0">
                        <a:pos x="connsiteX286" y="connsiteY286"/>
                      </a:cxn>
                      <a:cxn ang="0">
                        <a:pos x="connsiteX287" y="connsiteY287"/>
                      </a:cxn>
                      <a:cxn ang="0">
                        <a:pos x="connsiteX288" y="connsiteY288"/>
                      </a:cxn>
                      <a:cxn ang="0">
                        <a:pos x="connsiteX289" y="connsiteY289"/>
                      </a:cxn>
                      <a:cxn ang="0">
                        <a:pos x="connsiteX290" y="connsiteY290"/>
                      </a:cxn>
                      <a:cxn ang="0">
                        <a:pos x="connsiteX291" y="connsiteY291"/>
                      </a:cxn>
                      <a:cxn ang="0">
                        <a:pos x="connsiteX292" y="connsiteY292"/>
                      </a:cxn>
                      <a:cxn ang="0">
                        <a:pos x="connsiteX293" y="connsiteY293"/>
                      </a:cxn>
                      <a:cxn ang="0">
                        <a:pos x="connsiteX294" y="connsiteY294"/>
                      </a:cxn>
                      <a:cxn ang="0">
                        <a:pos x="connsiteX295" y="connsiteY295"/>
                      </a:cxn>
                      <a:cxn ang="0">
                        <a:pos x="connsiteX296" y="connsiteY296"/>
                      </a:cxn>
                      <a:cxn ang="0">
                        <a:pos x="connsiteX297" y="connsiteY297"/>
                      </a:cxn>
                      <a:cxn ang="0">
                        <a:pos x="connsiteX298" y="connsiteY298"/>
                      </a:cxn>
                      <a:cxn ang="0">
                        <a:pos x="connsiteX299" y="connsiteY299"/>
                      </a:cxn>
                      <a:cxn ang="0">
                        <a:pos x="connsiteX300" y="connsiteY300"/>
                      </a:cxn>
                      <a:cxn ang="0">
                        <a:pos x="connsiteX301" y="connsiteY301"/>
                      </a:cxn>
                      <a:cxn ang="0">
                        <a:pos x="connsiteX302" y="connsiteY302"/>
                      </a:cxn>
                      <a:cxn ang="0">
                        <a:pos x="connsiteX303" y="connsiteY303"/>
                      </a:cxn>
                      <a:cxn ang="0">
                        <a:pos x="connsiteX304" y="connsiteY304"/>
                      </a:cxn>
                      <a:cxn ang="0">
                        <a:pos x="connsiteX305" y="connsiteY305"/>
                      </a:cxn>
                      <a:cxn ang="0">
                        <a:pos x="connsiteX306" y="connsiteY306"/>
                      </a:cxn>
                      <a:cxn ang="0">
                        <a:pos x="connsiteX307" y="connsiteY307"/>
                      </a:cxn>
                      <a:cxn ang="0">
                        <a:pos x="connsiteX308" y="connsiteY308"/>
                      </a:cxn>
                      <a:cxn ang="0">
                        <a:pos x="connsiteX309" y="connsiteY309"/>
                      </a:cxn>
                      <a:cxn ang="0">
                        <a:pos x="connsiteX310" y="connsiteY310"/>
                      </a:cxn>
                      <a:cxn ang="0">
                        <a:pos x="connsiteX311" y="connsiteY311"/>
                      </a:cxn>
                      <a:cxn ang="0">
                        <a:pos x="connsiteX312" y="connsiteY312"/>
                      </a:cxn>
                      <a:cxn ang="0">
                        <a:pos x="connsiteX313" y="connsiteY313"/>
                      </a:cxn>
                      <a:cxn ang="0">
                        <a:pos x="connsiteX314" y="connsiteY314"/>
                      </a:cxn>
                      <a:cxn ang="0">
                        <a:pos x="connsiteX315" y="connsiteY315"/>
                      </a:cxn>
                      <a:cxn ang="0">
                        <a:pos x="connsiteX316" y="connsiteY316"/>
                      </a:cxn>
                      <a:cxn ang="0">
                        <a:pos x="connsiteX317" y="connsiteY317"/>
                      </a:cxn>
                      <a:cxn ang="0">
                        <a:pos x="connsiteX318" y="connsiteY318"/>
                      </a:cxn>
                      <a:cxn ang="0">
                        <a:pos x="connsiteX319" y="connsiteY319"/>
                      </a:cxn>
                      <a:cxn ang="0">
                        <a:pos x="connsiteX320" y="connsiteY320"/>
                      </a:cxn>
                      <a:cxn ang="0">
                        <a:pos x="connsiteX321" y="connsiteY321"/>
                      </a:cxn>
                      <a:cxn ang="0">
                        <a:pos x="connsiteX322" y="connsiteY322"/>
                      </a:cxn>
                      <a:cxn ang="0">
                        <a:pos x="connsiteX323" y="connsiteY323"/>
                      </a:cxn>
                      <a:cxn ang="0">
                        <a:pos x="connsiteX324" y="connsiteY324"/>
                      </a:cxn>
                      <a:cxn ang="0">
                        <a:pos x="connsiteX325" y="connsiteY325"/>
                      </a:cxn>
                      <a:cxn ang="0">
                        <a:pos x="connsiteX326" y="connsiteY326"/>
                      </a:cxn>
                      <a:cxn ang="0">
                        <a:pos x="connsiteX327" y="connsiteY327"/>
                      </a:cxn>
                      <a:cxn ang="0">
                        <a:pos x="connsiteX328" y="connsiteY328"/>
                      </a:cxn>
                    </a:cxnLst>
                    <a:rect l="l" t="t" r="r" b="b"/>
                    <a:pathLst>
                      <a:path w="869157" h="767055">
                        <a:moveTo>
                          <a:pt x="431007" y="69349"/>
                        </a:moveTo>
                        <a:lnTo>
                          <a:pt x="433388" y="119355"/>
                        </a:lnTo>
                        <a:lnTo>
                          <a:pt x="440532" y="133643"/>
                        </a:lnTo>
                        <a:lnTo>
                          <a:pt x="440532" y="159837"/>
                        </a:lnTo>
                        <a:lnTo>
                          <a:pt x="469107" y="136024"/>
                        </a:lnTo>
                        <a:lnTo>
                          <a:pt x="473869" y="150312"/>
                        </a:lnTo>
                        <a:lnTo>
                          <a:pt x="469107" y="166980"/>
                        </a:lnTo>
                        <a:lnTo>
                          <a:pt x="466725" y="178887"/>
                        </a:lnTo>
                        <a:lnTo>
                          <a:pt x="471488" y="200318"/>
                        </a:lnTo>
                        <a:lnTo>
                          <a:pt x="476250" y="221749"/>
                        </a:lnTo>
                        <a:lnTo>
                          <a:pt x="471488" y="231274"/>
                        </a:lnTo>
                        <a:lnTo>
                          <a:pt x="471488" y="247943"/>
                        </a:lnTo>
                        <a:lnTo>
                          <a:pt x="452438" y="259849"/>
                        </a:lnTo>
                        <a:lnTo>
                          <a:pt x="452438" y="269374"/>
                        </a:lnTo>
                        <a:lnTo>
                          <a:pt x="452438" y="283662"/>
                        </a:lnTo>
                        <a:lnTo>
                          <a:pt x="454819" y="300330"/>
                        </a:lnTo>
                        <a:lnTo>
                          <a:pt x="483394" y="271755"/>
                        </a:lnTo>
                        <a:lnTo>
                          <a:pt x="497682" y="250324"/>
                        </a:lnTo>
                        <a:lnTo>
                          <a:pt x="511969" y="240799"/>
                        </a:lnTo>
                        <a:lnTo>
                          <a:pt x="535782" y="240799"/>
                        </a:lnTo>
                        <a:lnTo>
                          <a:pt x="557213" y="231274"/>
                        </a:lnTo>
                        <a:lnTo>
                          <a:pt x="573882" y="245562"/>
                        </a:lnTo>
                        <a:lnTo>
                          <a:pt x="592932" y="238418"/>
                        </a:lnTo>
                        <a:cubicBezTo>
                          <a:pt x="610087" y="216360"/>
                          <a:pt x="600550" y="216987"/>
                          <a:pt x="611982" y="216987"/>
                        </a:cubicBezTo>
                        <a:lnTo>
                          <a:pt x="611982" y="216987"/>
                        </a:lnTo>
                        <a:cubicBezTo>
                          <a:pt x="627775" y="222251"/>
                          <a:pt x="621249" y="221749"/>
                          <a:pt x="631032" y="221749"/>
                        </a:cubicBezTo>
                        <a:lnTo>
                          <a:pt x="640557" y="212224"/>
                        </a:lnTo>
                        <a:lnTo>
                          <a:pt x="654844" y="212224"/>
                        </a:lnTo>
                        <a:lnTo>
                          <a:pt x="671513" y="221749"/>
                        </a:lnTo>
                        <a:lnTo>
                          <a:pt x="688182" y="233655"/>
                        </a:lnTo>
                        <a:lnTo>
                          <a:pt x="716757" y="238418"/>
                        </a:lnTo>
                        <a:lnTo>
                          <a:pt x="716757" y="238418"/>
                        </a:lnTo>
                        <a:lnTo>
                          <a:pt x="731044" y="247943"/>
                        </a:lnTo>
                        <a:lnTo>
                          <a:pt x="733425" y="228893"/>
                        </a:lnTo>
                        <a:lnTo>
                          <a:pt x="740569" y="209843"/>
                        </a:lnTo>
                        <a:lnTo>
                          <a:pt x="757238" y="186030"/>
                        </a:lnTo>
                        <a:lnTo>
                          <a:pt x="769144" y="162218"/>
                        </a:lnTo>
                        <a:lnTo>
                          <a:pt x="776288" y="133643"/>
                        </a:lnTo>
                        <a:cubicBezTo>
                          <a:pt x="781405" y="118290"/>
                          <a:pt x="777499" y="122904"/>
                          <a:pt x="783432" y="116974"/>
                        </a:cubicBezTo>
                        <a:lnTo>
                          <a:pt x="792957" y="102687"/>
                        </a:lnTo>
                        <a:lnTo>
                          <a:pt x="797719" y="107449"/>
                        </a:lnTo>
                        <a:lnTo>
                          <a:pt x="800100" y="81255"/>
                        </a:lnTo>
                        <a:lnTo>
                          <a:pt x="804863" y="69349"/>
                        </a:lnTo>
                        <a:lnTo>
                          <a:pt x="814388" y="64587"/>
                        </a:lnTo>
                        <a:lnTo>
                          <a:pt x="833438" y="57443"/>
                        </a:lnTo>
                        <a:lnTo>
                          <a:pt x="857250" y="45537"/>
                        </a:lnTo>
                        <a:lnTo>
                          <a:pt x="864394" y="40774"/>
                        </a:lnTo>
                        <a:lnTo>
                          <a:pt x="866775" y="43155"/>
                        </a:lnTo>
                        <a:lnTo>
                          <a:pt x="869157" y="31249"/>
                        </a:lnTo>
                        <a:cubicBezTo>
                          <a:pt x="856945" y="60557"/>
                          <a:pt x="867569" y="59824"/>
                          <a:pt x="854869" y="59824"/>
                        </a:cubicBezTo>
                        <a:lnTo>
                          <a:pt x="847725" y="69349"/>
                        </a:lnTo>
                        <a:lnTo>
                          <a:pt x="831057" y="74112"/>
                        </a:lnTo>
                        <a:lnTo>
                          <a:pt x="821532" y="78874"/>
                        </a:lnTo>
                        <a:lnTo>
                          <a:pt x="812007" y="93162"/>
                        </a:lnTo>
                        <a:lnTo>
                          <a:pt x="804863" y="114593"/>
                        </a:lnTo>
                        <a:lnTo>
                          <a:pt x="800100" y="119355"/>
                        </a:lnTo>
                        <a:lnTo>
                          <a:pt x="797719" y="128880"/>
                        </a:lnTo>
                        <a:lnTo>
                          <a:pt x="795338" y="140787"/>
                        </a:lnTo>
                        <a:lnTo>
                          <a:pt x="790575" y="145549"/>
                        </a:lnTo>
                        <a:lnTo>
                          <a:pt x="788194" y="155074"/>
                        </a:lnTo>
                        <a:lnTo>
                          <a:pt x="783432" y="171743"/>
                        </a:lnTo>
                        <a:lnTo>
                          <a:pt x="773907" y="193174"/>
                        </a:lnTo>
                        <a:lnTo>
                          <a:pt x="762000" y="205080"/>
                        </a:lnTo>
                        <a:lnTo>
                          <a:pt x="754857" y="214605"/>
                        </a:lnTo>
                        <a:lnTo>
                          <a:pt x="742950" y="216987"/>
                        </a:lnTo>
                        <a:lnTo>
                          <a:pt x="750094" y="221749"/>
                        </a:lnTo>
                        <a:lnTo>
                          <a:pt x="747713" y="236037"/>
                        </a:lnTo>
                        <a:lnTo>
                          <a:pt x="747713" y="250324"/>
                        </a:lnTo>
                        <a:lnTo>
                          <a:pt x="742950" y="259849"/>
                        </a:lnTo>
                        <a:cubicBezTo>
                          <a:pt x="723130" y="264805"/>
                          <a:pt x="730445" y="264612"/>
                          <a:pt x="721519" y="264612"/>
                        </a:cubicBezTo>
                        <a:lnTo>
                          <a:pt x="692944" y="250324"/>
                        </a:lnTo>
                        <a:lnTo>
                          <a:pt x="666750" y="243180"/>
                        </a:lnTo>
                        <a:lnTo>
                          <a:pt x="631032" y="238418"/>
                        </a:lnTo>
                        <a:lnTo>
                          <a:pt x="616744" y="228893"/>
                        </a:lnTo>
                        <a:lnTo>
                          <a:pt x="607219" y="240799"/>
                        </a:lnTo>
                        <a:lnTo>
                          <a:pt x="585788" y="259849"/>
                        </a:lnTo>
                        <a:lnTo>
                          <a:pt x="564357" y="257468"/>
                        </a:lnTo>
                        <a:lnTo>
                          <a:pt x="535782" y="252705"/>
                        </a:lnTo>
                        <a:lnTo>
                          <a:pt x="511969" y="257468"/>
                        </a:lnTo>
                        <a:lnTo>
                          <a:pt x="500063" y="269374"/>
                        </a:lnTo>
                        <a:lnTo>
                          <a:pt x="492919" y="286043"/>
                        </a:lnTo>
                        <a:lnTo>
                          <a:pt x="478632" y="293187"/>
                        </a:lnTo>
                        <a:lnTo>
                          <a:pt x="464344" y="297949"/>
                        </a:lnTo>
                        <a:lnTo>
                          <a:pt x="440532" y="312237"/>
                        </a:lnTo>
                        <a:lnTo>
                          <a:pt x="428625" y="314618"/>
                        </a:lnTo>
                        <a:lnTo>
                          <a:pt x="426244" y="331287"/>
                        </a:lnTo>
                        <a:lnTo>
                          <a:pt x="411957" y="324143"/>
                        </a:lnTo>
                        <a:lnTo>
                          <a:pt x="416719" y="350337"/>
                        </a:lnTo>
                        <a:lnTo>
                          <a:pt x="416719" y="350337"/>
                        </a:lnTo>
                        <a:lnTo>
                          <a:pt x="409575" y="359862"/>
                        </a:lnTo>
                        <a:lnTo>
                          <a:pt x="400050" y="362243"/>
                        </a:lnTo>
                        <a:lnTo>
                          <a:pt x="397669" y="376530"/>
                        </a:lnTo>
                        <a:lnTo>
                          <a:pt x="404813" y="388437"/>
                        </a:lnTo>
                        <a:lnTo>
                          <a:pt x="402432" y="397962"/>
                        </a:lnTo>
                        <a:lnTo>
                          <a:pt x="423863" y="395580"/>
                        </a:lnTo>
                        <a:cubicBezTo>
                          <a:pt x="416311" y="408168"/>
                          <a:pt x="421348" y="407487"/>
                          <a:pt x="414338" y="407487"/>
                        </a:cubicBezTo>
                        <a:lnTo>
                          <a:pt x="409575" y="414630"/>
                        </a:lnTo>
                        <a:lnTo>
                          <a:pt x="407194" y="417012"/>
                        </a:lnTo>
                        <a:lnTo>
                          <a:pt x="414338" y="426537"/>
                        </a:lnTo>
                        <a:lnTo>
                          <a:pt x="421482" y="438443"/>
                        </a:lnTo>
                        <a:lnTo>
                          <a:pt x="414338" y="450349"/>
                        </a:lnTo>
                        <a:lnTo>
                          <a:pt x="426244" y="462255"/>
                        </a:lnTo>
                        <a:lnTo>
                          <a:pt x="435769" y="462255"/>
                        </a:lnTo>
                        <a:lnTo>
                          <a:pt x="435769" y="478924"/>
                        </a:lnTo>
                        <a:lnTo>
                          <a:pt x="435769" y="488449"/>
                        </a:lnTo>
                        <a:cubicBezTo>
                          <a:pt x="443141" y="513022"/>
                          <a:pt x="451200" y="512262"/>
                          <a:pt x="440532" y="512262"/>
                        </a:cubicBezTo>
                        <a:cubicBezTo>
                          <a:pt x="422106" y="509629"/>
                          <a:pt x="426373" y="514900"/>
                          <a:pt x="421482" y="505118"/>
                        </a:cubicBezTo>
                        <a:cubicBezTo>
                          <a:pt x="416129" y="491738"/>
                          <a:pt x="416719" y="497486"/>
                          <a:pt x="416719" y="488449"/>
                        </a:cubicBezTo>
                        <a:lnTo>
                          <a:pt x="416719" y="476543"/>
                        </a:lnTo>
                        <a:lnTo>
                          <a:pt x="409575" y="471780"/>
                        </a:lnTo>
                        <a:lnTo>
                          <a:pt x="404813" y="486068"/>
                        </a:lnTo>
                        <a:lnTo>
                          <a:pt x="381000" y="474162"/>
                        </a:lnTo>
                        <a:lnTo>
                          <a:pt x="373857" y="488449"/>
                        </a:lnTo>
                        <a:lnTo>
                          <a:pt x="369094" y="464637"/>
                        </a:lnTo>
                        <a:lnTo>
                          <a:pt x="369094" y="447968"/>
                        </a:lnTo>
                        <a:lnTo>
                          <a:pt x="369094" y="438443"/>
                        </a:lnTo>
                        <a:lnTo>
                          <a:pt x="352425" y="433680"/>
                        </a:lnTo>
                        <a:lnTo>
                          <a:pt x="350044" y="417012"/>
                        </a:lnTo>
                        <a:lnTo>
                          <a:pt x="345282" y="400343"/>
                        </a:lnTo>
                        <a:lnTo>
                          <a:pt x="338138" y="383674"/>
                        </a:lnTo>
                        <a:lnTo>
                          <a:pt x="330994" y="393199"/>
                        </a:lnTo>
                        <a:lnTo>
                          <a:pt x="338138" y="421774"/>
                        </a:lnTo>
                        <a:lnTo>
                          <a:pt x="335757" y="433680"/>
                        </a:lnTo>
                        <a:lnTo>
                          <a:pt x="335757" y="450349"/>
                        </a:lnTo>
                        <a:lnTo>
                          <a:pt x="335757" y="459874"/>
                        </a:lnTo>
                        <a:lnTo>
                          <a:pt x="342900" y="474162"/>
                        </a:lnTo>
                        <a:lnTo>
                          <a:pt x="342900" y="474162"/>
                        </a:lnTo>
                        <a:lnTo>
                          <a:pt x="342900" y="497974"/>
                        </a:lnTo>
                        <a:lnTo>
                          <a:pt x="347663" y="500355"/>
                        </a:lnTo>
                        <a:lnTo>
                          <a:pt x="347663" y="509880"/>
                        </a:lnTo>
                        <a:lnTo>
                          <a:pt x="347663" y="517024"/>
                        </a:lnTo>
                        <a:lnTo>
                          <a:pt x="354807" y="524168"/>
                        </a:lnTo>
                        <a:lnTo>
                          <a:pt x="354807" y="538455"/>
                        </a:lnTo>
                        <a:lnTo>
                          <a:pt x="359569" y="543218"/>
                        </a:lnTo>
                        <a:lnTo>
                          <a:pt x="364332" y="545599"/>
                        </a:lnTo>
                        <a:lnTo>
                          <a:pt x="364332" y="545599"/>
                        </a:lnTo>
                        <a:lnTo>
                          <a:pt x="369094" y="552743"/>
                        </a:lnTo>
                        <a:lnTo>
                          <a:pt x="369094" y="552743"/>
                        </a:lnTo>
                        <a:lnTo>
                          <a:pt x="366713" y="567030"/>
                        </a:lnTo>
                        <a:lnTo>
                          <a:pt x="354807" y="571793"/>
                        </a:lnTo>
                        <a:lnTo>
                          <a:pt x="357188" y="586080"/>
                        </a:lnTo>
                        <a:lnTo>
                          <a:pt x="361950" y="590843"/>
                        </a:lnTo>
                        <a:lnTo>
                          <a:pt x="366713" y="600368"/>
                        </a:lnTo>
                        <a:lnTo>
                          <a:pt x="366713" y="600368"/>
                        </a:lnTo>
                        <a:lnTo>
                          <a:pt x="378619" y="597987"/>
                        </a:lnTo>
                        <a:lnTo>
                          <a:pt x="378619" y="597987"/>
                        </a:lnTo>
                        <a:lnTo>
                          <a:pt x="388144" y="614655"/>
                        </a:lnTo>
                        <a:lnTo>
                          <a:pt x="371475" y="621799"/>
                        </a:lnTo>
                        <a:lnTo>
                          <a:pt x="376238" y="638468"/>
                        </a:lnTo>
                        <a:lnTo>
                          <a:pt x="381000" y="640849"/>
                        </a:lnTo>
                        <a:lnTo>
                          <a:pt x="388144" y="645612"/>
                        </a:lnTo>
                        <a:lnTo>
                          <a:pt x="388144" y="655137"/>
                        </a:lnTo>
                        <a:lnTo>
                          <a:pt x="378619" y="657518"/>
                        </a:lnTo>
                        <a:lnTo>
                          <a:pt x="378619" y="674187"/>
                        </a:lnTo>
                        <a:lnTo>
                          <a:pt x="383382" y="686093"/>
                        </a:lnTo>
                        <a:lnTo>
                          <a:pt x="390525" y="690855"/>
                        </a:lnTo>
                        <a:lnTo>
                          <a:pt x="383382" y="707524"/>
                        </a:lnTo>
                        <a:lnTo>
                          <a:pt x="376238" y="724193"/>
                        </a:lnTo>
                        <a:lnTo>
                          <a:pt x="388144" y="740862"/>
                        </a:lnTo>
                        <a:cubicBezTo>
                          <a:pt x="390604" y="765464"/>
                          <a:pt x="390525" y="756697"/>
                          <a:pt x="390525" y="767055"/>
                        </a:cubicBezTo>
                        <a:lnTo>
                          <a:pt x="371475" y="740862"/>
                        </a:lnTo>
                        <a:lnTo>
                          <a:pt x="361950" y="700380"/>
                        </a:lnTo>
                        <a:lnTo>
                          <a:pt x="333375" y="657518"/>
                        </a:lnTo>
                        <a:lnTo>
                          <a:pt x="316707" y="628943"/>
                        </a:lnTo>
                        <a:cubicBezTo>
                          <a:pt x="319176" y="606723"/>
                          <a:pt x="319088" y="614700"/>
                          <a:pt x="319088" y="605130"/>
                        </a:cubicBezTo>
                        <a:lnTo>
                          <a:pt x="311944" y="600368"/>
                        </a:lnTo>
                        <a:lnTo>
                          <a:pt x="326232" y="583699"/>
                        </a:lnTo>
                        <a:cubicBezTo>
                          <a:pt x="321251" y="566267"/>
                          <a:pt x="321469" y="572809"/>
                          <a:pt x="321469" y="564649"/>
                        </a:cubicBezTo>
                        <a:lnTo>
                          <a:pt x="314325" y="543218"/>
                        </a:lnTo>
                        <a:lnTo>
                          <a:pt x="307182" y="536074"/>
                        </a:lnTo>
                        <a:lnTo>
                          <a:pt x="304800" y="500355"/>
                        </a:lnTo>
                        <a:cubicBezTo>
                          <a:pt x="287571" y="483126"/>
                          <a:pt x="295989" y="483687"/>
                          <a:pt x="285750" y="483687"/>
                        </a:cubicBezTo>
                        <a:lnTo>
                          <a:pt x="290513" y="497974"/>
                        </a:lnTo>
                        <a:lnTo>
                          <a:pt x="302419" y="526549"/>
                        </a:lnTo>
                        <a:lnTo>
                          <a:pt x="297657" y="557505"/>
                        </a:lnTo>
                        <a:lnTo>
                          <a:pt x="297657" y="557505"/>
                        </a:lnTo>
                        <a:lnTo>
                          <a:pt x="276225" y="526549"/>
                        </a:lnTo>
                        <a:lnTo>
                          <a:pt x="266700" y="505118"/>
                        </a:lnTo>
                        <a:lnTo>
                          <a:pt x="259557" y="505118"/>
                        </a:lnTo>
                        <a:lnTo>
                          <a:pt x="245269" y="483687"/>
                        </a:lnTo>
                        <a:lnTo>
                          <a:pt x="233363" y="452730"/>
                        </a:lnTo>
                        <a:lnTo>
                          <a:pt x="233363" y="478924"/>
                        </a:lnTo>
                        <a:lnTo>
                          <a:pt x="233363" y="500355"/>
                        </a:lnTo>
                        <a:lnTo>
                          <a:pt x="230982" y="512262"/>
                        </a:lnTo>
                        <a:lnTo>
                          <a:pt x="230982" y="524168"/>
                        </a:lnTo>
                        <a:lnTo>
                          <a:pt x="235744" y="528930"/>
                        </a:lnTo>
                        <a:lnTo>
                          <a:pt x="238125" y="536074"/>
                        </a:lnTo>
                        <a:lnTo>
                          <a:pt x="233363" y="550362"/>
                        </a:lnTo>
                        <a:cubicBezTo>
                          <a:pt x="243344" y="572819"/>
                          <a:pt x="248416" y="577321"/>
                          <a:pt x="240507" y="569412"/>
                        </a:cubicBezTo>
                        <a:lnTo>
                          <a:pt x="240507" y="569412"/>
                        </a:lnTo>
                        <a:cubicBezTo>
                          <a:pt x="220687" y="564456"/>
                          <a:pt x="221457" y="571194"/>
                          <a:pt x="221457" y="562268"/>
                        </a:cubicBezTo>
                        <a:cubicBezTo>
                          <a:pt x="216538" y="537677"/>
                          <a:pt x="224789" y="538455"/>
                          <a:pt x="214313" y="538455"/>
                        </a:cubicBezTo>
                        <a:lnTo>
                          <a:pt x="202407" y="528930"/>
                        </a:lnTo>
                        <a:lnTo>
                          <a:pt x="180975" y="526549"/>
                        </a:lnTo>
                        <a:cubicBezTo>
                          <a:pt x="185989" y="541590"/>
                          <a:pt x="180718" y="540837"/>
                          <a:pt x="188119" y="540837"/>
                        </a:cubicBezTo>
                        <a:lnTo>
                          <a:pt x="190500" y="562268"/>
                        </a:lnTo>
                        <a:lnTo>
                          <a:pt x="185738" y="562268"/>
                        </a:lnTo>
                        <a:cubicBezTo>
                          <a:pt x="201090" y="567385"/>
                          <a:pt x="203574" y="563480"/>
                          <a:pt x="197644" y="569412"/>
                        </a:cubicBezTo>
                        <a:cubicBezTo>
                          <a:pt x="190058" y="587112"/>
                          <a:pt x="194774" y="590354"/>
                          <a:pt x="188119" y="583699"/>
                        </a:cubicBezTo>
                        <a:lnTo>
                          <a:pt x="166688" y="571793"/>
                        </a:lnTo>
                        <a:lnTo>
                          <a:pt x="166688" y="571793"/>
                        </a:lnTo>
                        <a:lnTo>
                          <a:pt x="166688" y="550362"/>
                        </a:lnTo>
                        <a:lnTo>
                          <a:pt x="166688" y="533693"/>
                        </a:lnTo>
                        <a:lnTo>
                          <a:pt x="166688" y="517024"/>
                        </a:lnTo>
                        <a:lnTo>
                          <a:pt x="166688" y="517024"/>
                        </a:lnTo>
                        <a:lnTo>
                          <a:pt x="183357" y="512262"/>
                        </a:lnTo>
                        <a:lnTo>
                          <a:pt x="195263" y="493212"/>
                        </a:lnTo>
                        <a:lnTo>
                          <a:pt x="209550" y="469399"/>
                        </a:lnTo>
                        <a:cubicBezTo>
                          <a:pt x="206994" y="446390"/>
                          <a:pt x="214357" y="447968"/>
                          <a:pt x="202407" y="447968"/>
                        </a:cubicBezTo>
                        <a:lnTo>
                          <a:pt x="185738" y="478924"/>
                        </a:lnTo>
                        <a:lnTo>
                          <a:pt x="176213" y="476543"/>
                        </a:lnTo>
                        <a:lnTo>
                          <a:pt x="159544" y="493212"/>
                        </a:lnTo>
                        <a:lnTo>
                          <a:pt x="159544" y="512262"/>
                        </a:lnTo>
                        <a:lnTo>
                          <a:pt x="147638" y="517024"/>
                        </a:lnTo>
                        <a:lnTo>
                          <a:pt x="147638" y="533693"/>
                        </a:lnTo>
                        <a:lnTo>
                          <a:pt x="147638" y="533693"/>
                        </a:lnTo>
                        <a:cubicBezTo>
                          <a:pt x="142655" y="558606"/>
                          <a:pt x="148599" y="563229"/>
                          <a:pt x="140494" y="555124"/>
                        </a:cubicBezTo>
                        <a:cubicBezTo>
                          <a:pt x="124952" y="539582"/>
                          <a:pt x="132231" y="537826"/>
                          <a:pt x="121444" y="543218"/>
                        </a:cubicBezTo>
                        <a:lnTo>
                          <a:pt x="114300" y="562268"/>
                        </a:lnTo>
                        <a:lnTo>
                          <a:pt x="92869" y="571793"/>
                        </a:lnTo>
                        <a:lnTo>
                          <a:pt x="69057" y="588462"/>
                        </a:lnTo>
                        <a:lnTo>
                          <a:pt x="69057" y="605130"/>
                        </a:lnTo>
                        <a:lnTo>
                          <a:pt x="66675" y="624180"/>
                        </a:lnTo>
                        <a:lnTo>
                          <a:pt x="40482" y="624180"/>
                        </a:lnTo>
                        <a:cubicBezTo>
                          <a:pt x="6368" y="631490"/>
                          <a:pt x="18509" y="631324"/>
                          <a:pt x="4763" y="631324"/>
                        </a:cubicBezTo>
                        <a:lnTo>
                          <a:pt x="0" y="645612"/>
                        </a:lnTo>
                        <a:lnTo>
                          <a:pt x="14288" y="619418"/>
                        </a:lnTo>
                        <a:lnTo>
                          <a:pt x="40482" y="607512"/>
                        </a:lnTo>
                        <a:lnTo>
                          <a:pt x="61913" y="576555"/>
                        </a:lnTo>
                        <a:lnTo>
                          <a:pt x="92869" y="552743"/>
                        </a:lnTo>
                        <a:lnTo>
                          <a:pt x="102394" y="545599"/>
                        </a:lnTo>
                        <a:cubicBezTo>
                          <a:pt x="97502" y="516241"/>
                          <a:pt x="97632" y="526680"/>
                          <a:pt x="97632" y="514643"/>
                        </a:cubicBezTo>
                        <a:lnTo>
                          <a:pt x="111919" y="502737"/>
                        </a:lnTo>
                        <a:lnTo>
                          <a:pt x="119063" y="500355"/>
                        </a:lnTo>
                        <a:lnTo>
                          <a:pt x="135732" y="486068"/>
                        </a:lnTo>
                        <a:lnTo>
                          <a:pt x="135732" y="469399"/>
                        </a:lnTo>
                        <a:lnTo>
                          <a:pt x="145257" y="443205"/>
                        </a:lnTo>
                        <a:cubicBezTo>
                          <a:pt x="172231" y="448110"/>
                          <a:pt x="162576" y="447968"/>
                          <a:pt x="173832" y="447968"/>
                        </a:cubicBezTo>
                        <a:lnTo>
                          <a:pt x="190500" y="440824"/>
                        </a:lnTo>
                        <a:lnTo>
                          <a:pt x="195263" y="440824"/>
                        </a:lnTo>
                        <a:cubicBezTo>
                          <a:pt x="210970" y="432970"/>
                          <a:pt x="204225" y="433680"/>
                          <a:pt x="214313" y="433680"/>
                        </a:cubicBezTo>
                        <a:lnTo>
                          <a:pt x="226219" y="419393"/>
                        </a:lnTo>
                        <a:lnTo>
                          <a:pt x="221457" y="405105"/>
                        </a:lnTo>
                        <a:lnTo>
                          <a:pt x="226219" y="397962"/>
                        </a:lnTo>
                        <a:lnTo>
                          <a:pt x="223838" y="388437"/>
                        </a:lnTo>
                        <a:lnTo>
                          <a:pt x="233363" y="381293"/>
                        </a:lnTo>
                        <a:lnTo>
                          <a:pt x="245269" y="374149"/>
                        </a:lnTo>
                        <a:lnTo>
                          <a:pt x="257175" y="369387"/>
                        </a:lnTo>
                        <a:lnTo>
                          <a:pt x="257175" y="355099"/>
                        </a:lnTo>
                        <a:cubicBezTo>
                          <a:pt x="249719" y="337700"/>
                          <a:pt x="250032" y="344475"/>
                          <a:pt x="250032" y="336049"/>
                        </a:cubicBezTo>
                        <a:lnTo>
                          <a:pt x="261938" y="331287"/>
                        </a:lnTo>
                        <a:lnTo>
                          <a:pt x="264319" y="316999"/>
                        </a:lnTo>
                        <a:lnTo>
                          <a:pt x="278607" y="324143"/>
                        </a:lnTo>
                        <a:lnTo>
                          <a:pt x="278607" y="324143"/>
                        </a:lnTo>
                        <a:lnTo>
                          <a:pt x="278607" y="309855"/>
                        </a:lnTo>
                        <a:lnTo>
                          <a:pt x="280988" y="297949"/>
                        </a:lnTo>
                        <a:lnTo>
                          <a:pt x="300038" y="309855"/>
                        </a:lnTo>
                        <a:lnTo>
                          <a:pt x="314325" y="309855"/>
                        </a:lnTo>
                        <a:cubicBezTo>
                          <a:pt x="332535" y="299450"/>
                          <a:pt x="333856" y="306054"/>
                          <a:pt x="328613" y="295568"/>
                        </a:cubicBezTo>
                        <a:lnTo>
                          <a:pt x="314325" y="286043"/>
                        </a:lnTo>
                        <a:cubicBezTo>
                          <a:pt x="289803" y="273782"/>
                          <a:pt x="290513" y="283011"/>
                          <a:pt x="290513" y="271755"/>
                        </a:cubicBezTo>
                        <a:lnTo>
                          <a:pt x="290513" y="271755"/>
                        </a:lnTo>
                        <a:lnTo>
                          <a:pt x="300038" y="262230"/>
                        </a:lnTo>
                        <a:lnTo>
                          <a:pt x="302419" y="255087"/>
                        </a:lnTo>
                        <a:lnTo>
                          <a:pt x="295275" y="247943"/>
                        </a:lnTo>
                        <a:lnTo>
                          <a:pt x="283369" y="231274"/>
                        </a:lnTo>
                        <a:lnTo>
                          <a:pt x="297657" y="219368"/>
                        </a:lnTo>
                        <a:lnTo>
                          <a:pt x="295275" y="197937"/>
                        </a:lnTo>
                        <a:lnTo>
                          <a:pt x="269082" y="186030"/>
                        </a:lnTo>
                        <a:cubicBezTo>
                          <a:pt x="242218" y="168936"/>
                          <a:pt x="242888" y="179711"/>
                          <a:pt x="242888" y="166980"/>
                        </a:cubicBezTo>
                        <a:lnTo>
                          <a:pt x="254794" y="155074"/>
                        </a:lnTo>
                        <a:lnTo>
                          <a:pt x="261938" y="166980"/>
                        </a:lnTo>
                        <a:lnTo>
                          <a:pt x="269082" y="171743"/>
                        </a:lnTo>
                        <a:lnTo>
                          <a:pt x="269082" y="171743"/>
                        </a:lnTo>
                        <a:lnTo>
                          <a:pt x="283369" y="164599"/>
                        </a:lnTo>
                        <a:lnTo>
                          <a:pt x="271463" y="152693"/>
                        </a:lnTo>
                        <a:lnTo>
                          <a:pt x="271463" y="152693"/>
                        </a:lnTo>
                        <a:lnTo>
                          <a:pt x="278607" y="140787"/>
                        </a:lnTo>
                        <a:lnTo>
                          <a:pt x="292894" y="152693"/>
                        </a:lnTo>
                        <a:lnTo>
                          <a:pt x="307182" y="152693"/>
                        </a:lnTo>
                        <a:lnTo>
                          <a:pt x="316707" y="128880"/>
                        </a:lnTo>
                        <a:lnTo>
                          <a:pt x="316707" y="128880"/>
                        </a:lnTo>
                        <a:lnTo>
                          <a:pt x="304800" y="114593"/>
                        </a:lnTo>
                        <a:lnTo>
                          <a:pt x="326232" y="112212"/>
                        </a:lnTo>
                        <a:lnTo>
                          <a:pt x="333375" y="95543"/>
                        </a:lnTo>
                        <a:lnTo>
                          <a:pt x="311944" y="78874"/>
                        </a:lnTo>
                        <a:lnTo>
                          <a:pt x="302419" y="76493"/>
                        </a:lnTo>
                        <a:lnTo>
                          <a:pt x="290513" y="76493"/>
                        </a:lnTo>
                        <a:lnTo>
                          <a:pt x="276225" y="78874"/>
                        </a:lnTo>
                        <a:cubicBezTo>
                          <a:pt x="278832" y="60634"/>
                          <a:pt x="272994" y="62205"/>
                          <a:pt x="283369" y="62205"/>
                        </a:cubicBezTo>
                        <a:cubicBezTo>
                          <a:pt x="280876" y="44751"/>
                          <a:pt x="286600" y="45537"/>
                          <a:pt x="278607" y="45537"/>
                        </a:cubicBezTo>
                        <a:lnTo>
                          <a:pt x="259557" y="21724"/>
                        </a:lnTo>
                        <a:lnTo>
                          <a:pt x="245269" y="28868"/>
                        </a:lnTo>
                        <a:lnTo>
                          <a:pt x="219075" y="28868"/>
                        </a:lnTo>
                        <a:lnTo>
                          <a:pt x="219075" y="19343"/>
                        </a:lnTo>
                        <a:lnTo>
                          <a:pt x="226219" y="2674"/>
                        </a:lnTo>
                        <a:cubicBezTo>
                          <a:pt x="257104" y="10396"/>
                          <a:pt x="254794" y="0"/>
                          <a:pt x="254794" y="16962"/>
                        </a:cubicBezTo>
                        <a:lnTo>
                          <a:pt x="269082" y="12199"/>
                        </a:lnTo>
                        <a:lnTo>
                          <a:pt x="283369" y="16962"/>
                        </a:lnTo>
                        <a:cubicBezTo>
                          <a:pt x="285925" y="39971"/>
                          <a:pt x="278562" y="38393"/>
                          <a:pt x="290513" y="38393"/>
                        </a:cubicBezTo>
                        <a:lnTo>
                          <a:pt x="297657" y="52680"/>
                        </a:lnTo>
                        <a:lnTo>
                          <a:pt x="311944" y="59824"/>
                        </a:lnTo>
                        <a:lnTo>
                          <a:pt x="326232" y="71730"/>
                        </a:lnTo>
                        <a:lnTo>
                          <a:pt x="342900" y="59824"/>
                        </a:lnTo>
                        <a:lnTo>
                          <a:pt x="366713" y="69349"/>
                        </a:lnTo>
                        <a:cubicBezTo>
                          <a:pt x="375491" y="83977"/>
                          <a:pt x="378485" y="81255"/>
                          <a:pt x="364332" y="81255"/>
                        </a:cubicBezTo>
                        <a:lnTo>
                          <a:pt x="352425" y="95543"/>
                        </a:lnTo>
                        <a:cubicBezTo>
                          <a:pt x="372036" y="115154"/>
                          <a:pt x="380455" y="114593"/>
                          <a:pt x="369094" y="114593"/>
                        </a:cubicBezTo>
                        <a:lnTo>
                          <a:pt x="369094" y="128880"/>
                        </a:lnTo>
                        <a:cubicBezTo>
                          <a:pt x="363678" y="147839"/>
                          <a:pt x="370111" y="145549"/>
                          <a:pt x="357188" y="145549"/>
                        </a:cubicBezTo>
                        <a:cubicBezTo>
                          <a:pt x="341149" y="148222"/>
                          <a:pt x="347218" y="145770"/>
                          <a:pt x="338138" y="150312"/>
                        </a:cubicBezTo>
                        <a:lnTo>
                          <a:pt x="333375" y="157455"/>
                        </a:lnTo>
                        <a:cubicBezTo>
                          <a:pt x="353195" y="162411"/>
                          <a:pt x="345880" y="162218"/>
                          <a:pt x="354807" y="162218"/>
                        </a:cubicBezTo>
                        <a:lnTo>
                          <a:pt x="381000" y="169362"/>
                        </a:lnTo>
                        <a:cubicBezTo>
                          <a:pt x="368533" y="181829"/>
                          <a:pt x="374707" y="181268"/>
                          <a:pt x="366713" y="181268"/>
                        </a:cubicBezTo>
                        <a:lnTo>
                          <a:pt x="364332" y="205080"/>
                        </a:lnTo>
                        <a:lnTo>
                          <a:pt x="366713" y="219368"/>
                        </a:lnTo>
                        <a:lnTo>
                          <a:pt x="381000" y="221749"/>
                        </a:lnTo>
                        <a:lnTo>
                          <a:pt x="390525" y="221749"/>
                        </a:lnTo>
                        <a:lnTo>
                          <a:pt x="390525" y="233655"/>
                        </a:lnTo>
                        <a:lnTo>
                          <a:pt x="409575" y="236037"/>
                        </a:lnTo>
                        <a:cubicBezTo>
                          <a:pt x="416947" y="211464"/>
                          <a:pt x="416719" y="220511"/>
                          <a:pt x="416719" y="209843"/>
                        </a:cubicBezTo>
                        <a:cubicBezTo>
                          <a:pt x="424362" y="174177"/>
                          <a:pt x="412498" y="176505"/>
                          <a:pt x="431007" y="176505"/>
                        </a:cubicBezTo>
                        <a:lnTo>
                          <a:pt x="438150" y="169362"/>
                        </a:lnTo>
                        <a:cubicBezTo>
                          <a:pt x="435592" y="143783"/>
                          <a:pt x="442904" y="149117"/>
                          <a:pt x="431007" y="143168"/>
                        </a:cubicBezTo>
                        <a:lnTo>
                          <a:pt x="423863" y="164599"/>
                        </a:lnTo>
                        <a:lnTo>
                          <a:pt x="414338" y="136024"/>
                        </a:lnTo>
                        <a:cubicBezTo>
                          <a:pt x="411845" y="118569"/>
                          <a:pt x="411957" y="124968"/>
                          <a:pt x="411957" y="116974"/>
                        </a:cubicBezTo>
                        <a:lnTo>
                          <a:pt x="431007" y="69349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3175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1429" tIns="45715" rIns="91429" bIns="45715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39" name="任意多边形 138"/>
                  <p:cNvSpPr/>
                  <p:nvPr/>
                </p:nvSpPr>
                <p:spPr>
                  <a:xfrm>
                    <a:off x="3721677" y="2557635"/>
                    <a:ext cx="358845" cy="801509"/>
                  </a:xfrm>
                  <a:custGeom>
                    <a:avLst/>
                    <a:gdLst>
                      <a:gd name="connsiteX0" fmla="*/ 257175 w 359568"/>
                      <a:gd name="connsiteY0" fmla="*/ 0 h 802481"/>
                      <a:gd name="connsiteX1" fmla="*/ 211931 w 359568"/>
                      <a:gd name="connsiteY1" fmla="*/ 45243 h 802481"/>
                      <a:gd name="connsiteX2" fmla="*/ 211931 w 359568"/>
                      <a:gd name="connsiteY2" fmla="*/ 73818 h 802481"/>
                      <a:gd name="connsiteX3" fmla="*/ 183356 w 359568"/>
                      <a:gd name="connsiteY3" fmla="*/ 97631 h 802481"/>
                      <a:gd name="connsiteX4" fmla="*/ 169068 w 359568"/>
                      <a:gd name="connsiteY4" fmla="*/ 119062 h 802481"/>
                      <a:gd name="connsiteX5" fmla="*/ 183356 w 359568"/>
                      <a:gd name="connsiteY5" fmla="*/ 142875 h 802481"/>
                      <a:gd name="connsiteX6" fmla="*/ 202406 w 359568"/>
                      <a:gd name="connsiteY6" fmla="*/ 164306 h 802481"/>
                      <a:gd name="connsiteX7" fmla="*/ 180975 w 359568"/>
                      <a:gd name="connsiteY7" fmla="*/ 180975 h 802481"/>
                      <a:gd name="connsiteX8" fmla="*/ 176212 w 359568"/>
                      <a:gd name="connsiteY8" fmla="*/ 202406 h 802481"/>
                      <a:gd name="connsiteX9" fmla="*/ 161925 w 359568"/>
                      <a:gd name="connsiteY9" fmla="*/ 228600 h 802481"/>
                      <a:gd name="connsiteX10" fmla="*/ 157162 w 359568"/>
                      <a:gd name="connsiteY10" fmla="*/ 247650 h 802481"/>
                      <a:gd name="connsiteX11" fmla="*/ 159543 w 359568"/>
                      <a:gd name="connsiteY11" fmla="*/ 264318 h 802481"/>
                      <a:gd name="connsiteX12" fmla="*/ 142875 w 359568"/>
                      <a:gd name="connsiteY12" fmla="*/ 278606 h 802481"/>
                      <a:gd name="connsiteX13" fmla="*/ 130968 w 359568"/>
                      <a:gd name="connsiteY13" fmla="*/ 290512 h 802481"/>
                      <a:gd name="connsiteX14" fmla="*/ 135731 w 359568"/>
                      <a:gd name="connsiteY14" fmla="*/ 311943 h 802481"/>
                      <a:gd name="connsiteX15" fmla="*/ 135731 w 359568"/>
                      <a:gd name="connsiteY15" fmla="*/ 328612 h 802481"/>
                      <a:gd name="connsiteX16" fmla="*/ 123825 w 359568"/>
                      <a:gd name="connsiteY16" fmla="*/ 340518 h 802481"/>
                      <a:gd name="connsiteX17" fmla="*/ 123825 w 359568"/>
                      <a:gd name="connsiteY17" fmla="*/ 347662 h 802481"/>
                      <a:gd name="connsiteX18" fmla="*/ 114300 w 359568"/>
                      <a:gd name="connsiteY18" fmla="*/ 376237 h 802481"/>
                      <a:gd name="connsiteX19" fmla="*/ 104775 w 359568"/>
                      <a:gd name="connsiteY19" fmla="*/ 409575 h 802481"/>
                      <a:gd name="connsiteX20" fmla="*/ 107156 w 359568"/>
                      <a:gd name="connsiteY20" fmla="*/ 428625 h 802481"/>
                      <a:gd name="connsiteX21" fmla="*/ 111918 w 359568"/>
                      <a:gd name="connsiteY21" fmla="*/ 450056 h 802481"/>
                      <a:gd name="connsiteX22" fmla="*/ 119062 w 359568"/>
                      <a:gd name="connsiteY22" fmla="*/ 459581 h 802481"/>
                      <a:gd name="connsiteX23" fmla="*/ 119062 w 359568"/>
                      <a:gd name="connsiteY23" fmla="*/ 459581 h 802481"/>
                      <a:gd name="connsiteX24" fmla="*/ 107156 w 359568"/>
                      <a:gd name="connsiteY24" fmla="*/ 478631 h 802481"/>
                      <a:gd name="connsiteX25" fmla="*/ 100012 w 359568"/>
                      <a:gd name="connsiteY25" fmla="*/ 504825 h 802481"/>
                      <a:gd name="connsiteX26" fmla="*/ 88106 w 359568"/>
                      <a:gd name="connsiteY26" fmla="*/ 535781 h 802481"/>
                      <a:gd name="connsiteX27" fmla="*/ 66675 w 359568"/>
                      <a:gd name="connsiteY27" fmla="*/ 561975 h 802481"/>
                      <a:gd name="connsiteX28" fmla="*/ 64293 w 359568"/>
                      <a:gd name="connsiteY28" fmla="*/ 590550 h 802481"/>
                      <a:gd name="connsiteX29" fmla="*/ 59531 w 359568"/>
                      <a:gd name="connsiteY29" fmla="*/ 611981 h 802481"/>
                      <a:gd name="connsiteX30" fmla="*/ 45243 w 359568"/>
                      <a:gd name="connsiteY30" fmla="*/ 652462 h 802481"/>
                      <a:gd name="connsiteX31" fmla="*/ 42862 w 359568"/>
                      <a:gd name="connsiteY31" fmla="*/ 678656 h 802481"/>
                      <a:gd name="connsiteX32" fmla="*/ 0 w 359568"/>
                      <a:gd name="connsiteY32" fmla="*/ 697706 h 802481"/>
                      <a:gd name="connsiteX33" fmla="*/ 16668 w 359568"/>
                      <a:gd name="connsiteY33" fmla="*/ 702468 h 802481"/>
                      <a:gd name="connsiteX34" fmla="*/ 47625 w 359568"/>
                      <a:gd name="connsiteY34" fmla="*/ 685800 h 802481"/>
                      <a:gd name="connsiteX35" fmla="*/ 69056 w 359568"/>
                      <a:gd name="connsiteY35" fmla="*/ 688181 h 802481"/>
                      <a:gd name="connsiteX36" fmla="*/ 92868 w 359568"/>
                      <a:gd name="connsiteY36" fmla="*/ 697706 h 802481"/>
                      <a:gd name="connsiteX37" fmla="*/ 138112 w 359568"/>
                      <a:gd name="connsiteY37" fmla="*/ 685800 h 802481"/>
                      <a:gd name="connsiteX38" fmla="*/ 173831 w 359568"/>
                      <a:gd name="connsiteY38" fmla="*/ 681037 h 802481"/>
                      <a:gd name="connsiteX39" fmla="*/ 211931 w 359568"/>
                      <a:gd name="connsiteY39" fmla="*/ 697706 h 802481"/>
                      <a:gd name="connsiteX40" fmla="*/ 233362 w 359568"/>
                      <a:gd name="connsiteY40" fmla="*/ 683418 h 802481"/>
                      <a:gd name="connsiteX41" fmla="*/ 266700 w 359568"/>
                      <a:gd name="connsiteY41" fmla="*/ 697706 h 802481"/>
                      <a:gd name="connsiteX42" fmla="*/ 278606 w 359568"/>
                      <a:gd name="connsiteY42" fmla="*/ 711993 h 802481"/>
                      <a:gd name="connsiteX43" fmla="*/ 292893 w 359568"/>
                      <a:gd name="connsiteY43" fmla="*/ 728662 h 802481"/>
                      <a:gd name="connsiteX44" fmla="*/ 314325 w 359568"/>
                      <a:gd name="connsiteY44" fmla="*/ 740568 h 802481"/>
                      <a:gd name="connsiteX45" fmla="*/ 330993 w 359568"/>
                      <a:gd name="connsiteY45" fmla="*/ 745331 h 802481"/>
                      <a:gd name="connsiteX46" fmla="*/ 347662 w 359568"/>
                      <a:gd name="connsiteY46" fmla="*/ 740568 h 802481"/>
                      <a:gd name="connsiteX47" fmla="*/ 354806 w 359568"/>
                      <a:gd name="connsiteY47" fmla="*/ 752475 h 802481"/>
                      <a:gd name="connsiteX48" fmla="*/ 342900 w 359568"/>
                      <a:gd name="connsiteY48" fmla="*/ 762000 h 802481"/>
                      <a:gd name="connsiteX49" fmla="*/ 342900 w 359568"/>
                      <a:gd name="connsiteY49" fmla="*/ 783431 h 802481"/>
                      <a:gd name="connsiteX50" fmla="*/ 342900 w 359568"/>
                      <a:gd name="connsiteY50" fmla="*/ 795337 h 802481"/>
                      <a:gd name="connsiteX51" fmla="*/ 357187 w 359568"/>
                      <a:gd name="connsiteY51" fmla="*/ 802481 h 802481"/>
                      <a:gd name="connsiteX52" fmla="*/ 359568 w 359568"/>
                      <a:gd name="connsiteY52" fmla="*/ 792956 h 802481"/>
                      <a:gd name="connsiteX53" fmla="*/ 352425 w 359568"/>
                      <a:gd name="connsiteY53" fmla="*/ 785812 h 802481"/>
                      <a:gd name="connsiteX54" fmla="*/ 352425 w 359568"/>
                      <a:gd name="connsiteY54" fmla="*/ 769143 h 802481"/>
                      <a:gd name="connsiteX55" fmla="*/ 357187 w 359568"/>
                      <a:gd name="connsiteY55" fmla="*/ 759618 h 802481"/>
                      <a:gd name="connsiteX56" fmla="*/ 359568 w 359568"/>
                      <a:gd name="connsiteY56" fmla="*/ 747712 h 802481"/>
                      <a:gd name="connsiteX57" fmla="*/ 354806 w 359568"/>
                      <a:gd name="connsiteY57" fmla="*/ 735806 h 802481"/>
                      <a:gd name="connsiteX58" fmla="*/ 342900 w 359568"/>
                      <a:gd name="connsiteY58" fmla="*/ 731043 h 802481"/>
                      <a:gd name="connsiteX59" fmla="*/ 333375 w 359568"/>
                      <a:gd name="connsiteY59" fmla="*/ 735806 h 802481"/>
                      <a:gd name="connsiteX60" fmla="*/ 314325 w 359568"/>
                      <a:gd name="connsiteY60" fmla="*/ 726281 h 802481"/>
                      <a:gd name="connsiteX61" fmla="*/ 304800 w 359568"/>
                      <a:gd name="connsiteY61" fmla="*/ 721518 h 802481"/>
                      <a:gd name="connsiteX62" fmla="*/ 283368 w 359568"/>
                      <a:gd name="connsiteY62" fmla="*/ 704850 h 802481"/>
                      <a:gd name="connsiteX63" fmla="*/ 273843 w 359568"/>
                      <a:gd name="connsiteY63" fmla="*/ 692943 h 802481"/>
                      <a:gd name="connsiteX64" fmla="*/ 261937 w 359568"/>
                      <a:gd name="connsiteY64" fmla="*/ 683418 h 802481"/>
                      <a:gd name="connsiteX65" fmla="*/ 257175 w 359568"/>
                      <a:gd name="connsiteY65" fmla="*/ 678656 h 802481"/>
                      <a:gd name="connsiteX66" fmla="*/ 245268 w 359568"/>
                      <a:gd name="connsiteY66" fmla="*/ 678656 h 802481"/>
                      <a:gd name="connsiteX67" fmla="*/ 238125 w 359568"/>
                      <a:gd name="connsiteY67" fmla="*/ 671512 h 802481"/>
                      <a:gd name="connsiteX68" fmla="*/ 207168 w 359568"/>
                      <a:gd name="connsiteY68" fmla="*/ 676275 h 802481"/>
                      <a:gd name="connsiteX69" fmla="*/ 190500 w 359568"/>
                      <a:gd name="connsiteY69" fmla="*/ 681037 h 802481"/>
                      <a:gd name="connsiteX70" fmla="*/ 171450 w 359568"/>
                      <a:gd name="connsiteY70" fmla="*/ 669131 h 802481"/>
                      <a:gd name="connsiteX71" fmla="*/ 152400 w 359568"/>
                      <a:gd name="connsiteY71" fmla="*/ 671512 h 802481"/>
                      <a:gd name="connsiteX72" fmla="*/ 130968 w 359568"/>
                      <a:gd name="connsiteY72" fmla="*/ 678656 h 802481"/>
                      <a:gd name="connsiteX73" fmla="*/ 95250 w 359568"/>
                      <a:gd name="connsiteY73" fmla="*/ 683418 h 802481"/>
                      <a:gd name="connsiteX74" fmla="*/ 80962 w 359568"/>
                      <a:gd name="connsiteY74" fmla="*/ 683418 h 802481"/>
                      <a:gd name="connsiteX75" fmla="*/ 61912 w 359568"/>
                      <a:gd name="connsiteY75" fmla="*/ 671512 h 802481"/>
                      <a:gd name="connsiteX76" fmla="*/ 61912 w 359568"/>
                      <a:gd name="connsiteY76" fmla="*/ 671512 h 802481"/>
                      <a:gd name="connsiteX77" fmla="*/ 54768 w 359568"/>
                      <a:gd name="connsiteY77" fmla="*/ 647700 h 802481"/>
                      <a:gd name="connsiteX78" fmla="*/ 71437 w 359568"/>
                      <a:gd name="connsiteY78" fmla="*/ 628650 h 802481"/>
                      <a:gd name="connsiteX79" fmla="*/ 71437 w 359568"/>
                      <a:gd name="connsiteY79" fmla="*/ 607218 h 802481"/>
                      <a:gd name="connsiteX80" fmla="*/ 71437 w 359568"/>
                      <a:gd name="connsiteY80" fmla="*/ 588168 h 802481"/>
                      <a:gd name="connsiteX81" fmla="*/ 76200 w 359568"/>
                      <a:gd name="connsiteY81" fmla="*/ 573881 h 802481"/>
                      <a:gd name="connsiteX82" fmla="*/ 85725 w 359568"/>
                      <a:gd name="connsiteY82" fmla="*/ 552450 h 802481"/>
                      <a:gd name="connsiteX83" fmla="*/ 95250 w 359568"/>
                      <a:gd name="connsiteY83" fmla="*/ 538162 h 802481"/>
                      <a:gd name="connsiteX84" fmla="*/ 109537 w 359568"/>
                      <a:gd name="connsiteY84" fmla="*/ 507206 h 802481"/>
                      <a:gd name="connsiteX85" fmla="*/ 114300 w 359568"/>
                      <a:gd name="connsiteY85" fmla="*/ 490537 h 802481"/>
                      <a:gd name="connsiteX86" fmla="*/ 145256 w 359568"/>
                      <a:gd name="connsiteY86" fmla="*/ 490537 h 802481"/>
                      <a:gd name="connsiteX87" fmla="*/ 161925 w 359568"/>
                      <a:gd name="connsiteY87" fmla="*/ 473868 h 802481"/>
                      <a:gd name="connsiteX88" fmla="*/ 154781 w 359568"/>
                      <a:gd name="connsiteY88" fmla="*/ 459581 h 802481"/>
                      <a:gd name="connsiteX89" fmla="*/ 150018 w 359568"/>
                      <a:gd name="connsiteY89" fmla="*/ 447675 h 802481"/>
                      <a:gd name="connsiteX90" fmla="*/ 135731 w 359568"/>
                      <a:gd name="connsiteY90" fmla="*/ 435768 h 802481"/>
                      <a:gd name="connsiteX91" fmla="*/ 126206 w 359568"/>
                      <a:gd name="connsiteY91" fmla="*/ 414337 h 802481"/>
                      <a:gd name="connsiteX92" fmla="*/ 123825 w 359568"/>
                      <a:gd name="connsiteY92" fmla="*/ 395287 h 802481"/>
                      <a:gd name="connsiteX93" fmla="*/ 128587 w 359568"/>
                      <a:gd name="connsiteY93" fmla="*/ 381000 h 802481"/>
                      <a:gd name="connsiteX94" fmla="*/ 130968 w 359568"/>
                      <a:gd name="connsiteY94" fmla="*/ 359568 h 802481"/>
                      <a:gd name="connsiteX95" fmla="*/ 147637 w 359568"/>
                      <a:gd name="connsiteY95" fmla="*/ 342900 h 802481"/>
                      <a:gd name="connsiteX96" fmla="*/ 123825 w 359568"/>
                      <a:gd name="connsiteY96" fmla="*/ 357187 h 802481"/>
                      <a:gd name="connsiteX97" fmla="*/ 145256 w 359568"/>
                      <a:gd name="connsiteY97" fmla="*/ 350043 h 802481"/>
                      <a:gd name="connsiteX98" fmla="*/ 152400 w 359568"/>
                      <a:gd name="connsiteY98" fmla="*/ 330993 h 802481"/>
                      <a:gd name="connsiteX99" fmla="*/ 154781 w 359568"/>
                      <a:gd name="connsiteY99" fmla="*/ 316706 h 802481"/>
                      <a:gd name="connsiteX100" fmla="*/ 154781 w 359568"/>
                      <a:gd name="connsiteY100" fmla="*/ 297656 h 802481"/>
                      <a:gd name="connsiteX101" fmla="*/ 169068 w 359568"/>
                      <a:gd name="connsiteY101" fmla="*/ 278606 h 802481"/>
                      <a:gd name="connsiteX102" fmla="*/ 171450 w 359568"/>
                      <a:gd name="connsiteY102" fmla="*/ 247650 h 802481"/>
                      <a:gd name="connsiteX103" fmla="*/ 178593 w 359568"/>
                      <a:gd name="connsiteY103" fmla="*/ 223837 h 802481"/>
                      <a:gd name="connsiteX104" fmla="*/ 183356 w 359568"/>
                      <a:gd name="connsiteY104" fmla="*/ 207168 h 802481"/>
                      <a:gd name="connsiteX105" fmla="*/ 200025 w 359568"/>
                      <a:gd name="connsiteY105" fmla="*/ 180975 h 802481"/>
                      <a:gd name="connsiteX106" fmla="*/ 226218 w 359568"/>
                      <a:gd name="connsiteY106" fmla="*/ 173831 h 802481"/>
                      <a:gd name="connsiteX107" fmla="*/ 226218 w 359568"/>
                      <a:gd name="connsiteY107" fmla="*/ 150018 h 802481"/>
                      <a:gd name="connsiteX108" fmla="*/ 211931 w 359568"/>
                      <a:gd name="connsiteY108" fmla="*/ 128587 h 802481"/>
                      <a:gd name="connsiteX109" fmla="*/ 211931 w 359568"/>
                      <a:gd name="connsiteY109" fmla="*/ 107156 h 802481"/>
                      <a:gd name="connsiteX110" fmla="*/ 214312 w 359568"/>
                      <a:gd name="connsiteY110" fmla="*/ 104775 h 802481"/>
                      <a:gd name="connsiteX111" fmla="*/ 226218 w 359568"/>
                      <a:gd name="connsiteY111" fmla="*/ 85725 h 802481"/>
                      <a:gd name="connsiteX112" fmla="*/ 250031 w 359568"/>
                      <a:gd name="connsiteY112" fmla="*/ 61912 h 802481"/>
                      <a:gd name="connsiteX113" fmla="*/ 257175 w 359568"/>
                      <a:gd name="connsiteY113" fmla="*/ 0 h 802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</a:cxnLst>
                    <a:rect l="l" t="t" r="r" b="b"/>
                    <a:pathLst>
                      <a:path w="359568" h="802481">
                        <a:moveTo>
                          <a:pt x="257175" y="0"/>
                        </a:moveTo>
                        <a:lnTo>
                          <a:pt x="211931" y="45243"/>
                        </a:lnTo>
                        <a:lnTo>
                          <a:pt x="211931" y="73818"/>
                        </a:lnTo>
                        <a:lnTo>
                          <a:pt x="183356" y="97631"/>
                        </a:lnTo>
                        <a:lnTo>
                          <a:pt x="169068" y="119062"/>
                        </a:lnTo>
                        <a:lnTo>
                          <a:pt x="183356" y="142875"/>
                        </a:lnTo>
                        <a:lnTo>
                          <a:pt x="202406" y="164306"/>
                        </a:lnTo>
                        <a:lnTo>
                          <a:pt x="180975" y="180975"/>
                        </a:lnTo>
                        <a:lnTo>
                          <a:pt x="176212" y="202406"/>
                        </a:lnTo>
                        <a:lnTo>
                          <a:pt x="161925" y="228600"/>
                        </a:lnTo>
                        <a:lnTo>
                          <a:pt x="157162" y="247650"/>
                        </a:lnTo>
                        <a:lnTo>
                          <a:pt x="159543" y="264318"/>
                        </a:lnTo>
                        <a:lnTo>
                          <a:pt x="142875" y="278606"/>
                        </a:lnTo>
                        <a:lnTo>
                          <a:pt x="130968" y="290512"/>
                        </a:lnTo>
                        <a:lnTo>
                          <a:pt x="135731" y="311943"/>
                        </a:lnTo>
                        <a:lnTo>
                          <a:pt x="135731" y="328612"/>
                        </a:lnTo>
                        <a:lnTo>
                          <a:pt x="123825" y="340518"/>
                        </a:lnTo>
                        <a:lnTo>
                          <a:pt x="123825" y="347662"/>
                        </a:lnTo>
                        <a:lnTo>
                          <a:pt x="114300" y="376237"/>
                        </a:lnTo>
                        <a:lnTo>
                          <a:pt x="104775" y="409575"/>
                        </a:lnTo>
                        <a:lnTo>
                          <a:pt x="107156" y="428625"/>
                        </a:lnTo>
                        <a:lnTo>
                          <a:pt x="111918" y="450056"/>
                        </a:lnTo>
                        <a:lnTo>
                          <a:pt x="119062" y="459581"/>
                        </a:lnTo>
                        <a:lnTo>
                          <a:pt x="119062" y="459581"/>
                        </a:lnTo>
                        <a:lnTo>
                          <a:pt x="107156" y="478631"/>
                        </a:lnTo>
                        <a:lnTo>
                          <a:pt x="100012" y="504825"/>
                        </a:lnTo>
                        <a:lnTo>
                          <a:pt x="88106" y="535781"/>
                        </a:lnTo>
                        <a:lnTo>
                          <a:pt x="66675" y="561975"/>
                        </a:lnTo>
                        <a:lnTo>
                          <a:pt x="64293" y="590550"/>
                        </a:lnTo>
                        <a:lnTo>
                          <a:pt x="59531" y="611981"/>
                        </a:lnTo>
                        <a:lnTo>
                          <a:pt x="45243" y="652462"/>
                        </a:lnTo>
                        <a:lnTo>
                          <a:pt x="42862" y="678656"/>
                        </a:lnTo>
                        <a:lnTo>
                          <a:pt x="0" y="697706"/>
                        </a:lnTo>
                        <a:cubicBezTo>
                          <a:pt x="17398" y="705163"/>
                          <a:pt x="16668" y="710895"/>
                          <a:pt x="16668" y="702468"/>
                        </a:cubicBezTo>
                        <a:lnTo>
                          <a:pt x="47625" y="685800"/>
                        </a:lnTo>
                        <a:lnTo>
                          <a:pt x="69056" y="688181"/>
                        </a:lnTo>
                        <a:cubicBezTo>
                          <a:pt x="93578" y="700442"/>
                          <a:pt x="92868" y="708961"/>
                          <a:pt x="92868" y="697706"/>
                        </a:cubicBezTo>
                        <a:lnTo>
                          <a:pt x="138112" y="685800"/>
                        </a:lnTo>
                        <a:lnTo>
                          <a:pt x="173831" y="681037"/>
                        </a:lnTo>
                        <a:lnTo>
                          <a:pt x="211931" y="697706"/>
                        </a:lnTo>
                        <a:lnTo>
                          <a:pt x="233362" y="683418"/>
                        </a:lnTo>
                        <a:lnTo>
                          <a:pt x="266700" y="697706"/>
                        </a:lnTo>
                        <a:lnTo>
                          <a:pt x="278606" y="711993"/>
                        </a:lnTo>
                        <a:lnTo>
                          <a:pt x="292893" y="728662"/>
                        </a:lnTo>
                        <a:lnTo>
                          <a:pt x="314325" y="740568"/>
                        </a:lnTo>
                        <a:cubicBezTo>
                          <a:pt x="331722" y="748025"/>
                          <a:pt x="330993" y="753757"/>
                          <a:pt x="330993" y="745331"/>
                        </a:cubicBezTo>
                        <a:lnTo>
                          <a:pt x="347662" y="740568"/>
                        </a:lnTo>
                        <a:lnTo>
                          <a:pt x="354806" y="752475"/>
                        </a:lnTo>
                        <a:cubicBezTo>
                          <a:pt x="342219" y="760026"/>
                          <a:pt x="342900" y="754990"/>
                          <a:pt x="342900" y="762000"/>
                        </a:cubicBezTo>
                        <a:lnTo>
                          <a:pt x="342900" y="783431"/>
                        </a:lnTo>
                        <a:lnTo>
                          <a:pt x="342900" y="795337"/>
                        </a:lnTo>
                        <a:lnTo>
                          <a:pt x="357187" y="802481"/>
                        </a:lnTo>
                        <a:lnTo>
                          <a:pt x="359568" y="792956"/>
                        </a:lnTo>
                        <a:lnTo>
                          <a:pt x="352425" y="785812"/>
                        </a:lnTo>
                        <a:lnTo>
                          <a:pt x="352425" y="769143"/>
                        </a:lnTo>
                        <a:lnTo>
                          <a:pt x="357187" y="759618"/>
                        </a:lnTo>
                        <a:lnTo>
                          <a:pt x="359568" y="747712"/>
                        </a:lnTo>
                        <a:lnTo>
                          <a:pt x="354806" y="735806"/>
                        </a:lnTo>
                        <a:lnTo>
                          <a:pt x="342900" y="731043"/>
                        </a:lnTo>
                        <a:lnTo>
                          <a:pt x="333375" y="735806"/>
                        </a:lnTo>
                        <a:lnTo>
                          <a:pt x="314325" y="726281"/>
                        </a:lnTo>
                        <a:lnTo>
                          <a:pt x="304800" y="721518"/>
                        </a:lnTo>
                        <a:lnTo>
                          <a:pt x="283368" y="704850"/>
                        </a:lnTo>
                        <a:lnTo>
                          <a:pt x="273843" y="692943"/>
                        </a:lnTo>
                        <a:lnTo>
                          <a:pt x="261937" y="683418"/>
                        </a:lnTo>
                        <a:lnTo>
                          <a:pt x="257175" y="678656"/>
                        </a:lnTo>
                        <a:lnTo>
                          <a:pt x="245268" y="678656"/>
                        </a:lnTo>
                        <a:lnTo>
                          <a:pt x="238125" y="671512"/>
                        </a:lnTo>
                        <a:lnTo>
                          <a:pt x="207168" y="676275"/>
                        </a:lnTo>
                        <a:lnTo>
                          <a:pt x="190500" y="681037"/>
                        </a:lnTo>
                        <a:lnTo>
                          <a:pt x="171450" y="669131"/>
                        </a:lnTo>
                        <a:lnTo>
                          <a:pt x="152400" y="671512"/>
                        </a:lnTo>
                        <a:lnTo>
                          <a:pt x="130968" y="678656"/>
                        </a:lnTo>
                        <a:lnTo>
                          <a:pt x="95250" y="683418"/>
                        </a:lnTo>
                        <a:lnTo>
                          <a:pt x="80962" y="683418"/>
                        </a:lnTo>
                        <a:lnTo>
                          <a:pt x="61912" y="671512"/>
                        </a:lnTo>
                        <a:lnTo>
                          <a:pt x="61912" y="671512"/>
                        </a:lnTo>
                        <a:lnTo>
                          <a:pt x="54768" y="647700"/>
                        </a:lnTo>
                        <a:lnTo>
                          <a:pt x="71437" y="628650"/>
                        </a:lnTo>
                        <a:lnTo>
                          <a:pt x="71437" y="607218"/>
                        </a:lnTo>
                        <a:lnTo>
                          <a:pt x="71437" y="588168"/>
                        </a:lnTo>
                        <a:lnTo>
                          <a:pt x="76200" y="573881"/>
                        </a:lnTo>
                        <a:lnTo>
                          <a:pt x="85725" y="552450"/>
                        </a:lnTo>
                        <a:lnTo>
                          <a:pt x="95250" y="538162"/>
                        </a:lnTo>
                        <a:lnTo>
                          <a:pt x="109537" y="507206"/>
                        </a:lnTo>
                        <a:lnTo>
                          <a:pt x="114300" y="490537"/>
                        </a:lnTo>
                        <a:lnTo>
                          <a:pt x="145256" y="490537"/>
                        </a:lnTo>
                        <a:cubicBezTo>
                          <a:pt x="164903" y="473345"/>
                          <a:pt x="172744" y="473868"/>
                          <a:pt x="161925" y="473868"/>
                        </a:cubicBezTo>
                        <a:lnTo>
                          <a:pt x="154781" y="459581"/>
                        </a:lnTo>
                        <a:lnTo>
                          <a:pt x="150018" y="447675"/>
                        </a:lnTo>
                        <a:lnTo>
                          <a:pt x="135731" y="435768"/>
                        </a:lnTo>
                        <a:lnTo>
                          <a:pt x="126206" y="414337"/>
                        </a:lnTo>
                        <a:lnTo>
                          <a:pt x="123825" y="395287"/>
                        </a:lnTo>
                        <a:lnTo>
                          <a:pt x="128587" y="381000"/>
                        </a:lnTo>
                        <a:lnTo>
                          <a:pt x="130968" y="359568"/>
                        </a:lnTo>
                        <a:lnTo>
                          <a:pt x="147637" y="342900"/>
                        </a:lnTo>
                        <a:lnTo>
                          <a:pt x="123825" y="357187"/>
                        </a:lnTo>
                        <a:lnTo>
                          <a:pt x="145256" y="350043"/>
                        </a:lnTo>
                        <a:lnTo>
                          <a:pt x="152400" y="330993"/>
                        </a:lnTo>
                        <a:lnTo>
                          <a:pt x="154781" y="316706"/>
                        </a:lnTo>
                        <a:lnTo>
                          <a:pt x="154781" y="297656"/>
                        </a:lnTo>
                        <a:lnTo>
                          <a:pt x="169068" y="278606"/>
                        </a:lnTo>
                        <a:lnTo>
                          <a:pt x="171450" y="247650"/>
                        </a:lnTo>
                        <a:lnTo>
                          <a:pt x="178593" y="223837"/>
                        </a:lnTo>
                        <a:lnTo>
                          <a:pt x="183356" y="207168"/>
                        </a:lnTo>
                        <a:cubicBezTo>
                          <a:pt x="198023" y="180278"/>
                          <a:pt x="187698" y="180975"/>
                          <a:pt x="200025" y="180975"/>
                        </a:cubicBezTo>
                        <a:lnTo>
                          <a:pt x="226218" y="173831"/>
                        </a:lnTo>
                        <a:lnTo>
                          <a:pt x="226218" y="150018"/>
                        </a:lnTo>
                        <a:lnTo>
                          <a:pt x="211931" y="128587"/>
                        </a:lnTo>
                        <a:cubicBezTo>
                          <a:pt x="202964" y="107666"/>
                          <a:pt x="200086" y="116039"/>
                          <a:pt x="211931" y="107156"/>
                        </a:cubicBezTo>
                        <a:cubicBezTo>
                          <a:pt x="212829" y="106483"/>
                          <a:pt x="213518" y="105569"/>
                          <a:pt x="214312" y="104775"/>
                        </a:cubicBezTo>
                        <a:lnTo>
                          <a:pt x="226218" y="85725"/>
                        </a:lnTo>
                        <a:lnTo>
                          <a:pt x="250031" y="61912"/>
                        </a:lnTo>
                        <a:lnTo>
                          <a:pt x="257175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1429" tIns="45715" rIns="91429" bIns="45715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40" name="任意多边形 139"/>
                  <p:cNvSpPr/>
                  <p:nvPr/>
                </p:nvSpPr>
                <p:spPr>
                  <a:xfrm>
                    <a:off x="4094804" y="2730790"/>
                    <a:ext cx="278507" cy="637279"/>
                  </a:xfrm>
                  <a:custGeom>
                    <a:avLst/>
                    <a:gdLst>
                      <a:gd name="connsiteX0" fmla="*/ 226219 w 278606"/>
                      <a:gd name="connsiteY0" fmla="*/ 0 h 638175"/>
                      <a:gd name="connsiteX1" fmla="*/ 266700 w 278606"/>
                      <a:gd name="connsiteY1" fmla="*/ 35719 h 638175"/>
                      <a:gd name="connsiteX2" fmla="*/ 266700 w 278606"/>
                      <a:gd name="connsiteY2" fmla="*/ 54769 h 638175"/>
                      <a:gd name="connsiteX3" fmla="*/ 252412 w 278606"/>
                      <a:gd name="connsiteY3" fmla="*/ 61912 h 638175"/>
                      <a:gd name="connsiteX4" fmla="*/ 252412 w 278606"/>
                      <a:gd name="connsiteY4" fmla="*/ 73819 h 638175"/>
                      <a:gd name="connsiteX5" fmla="*/ 245269 w 278606"/>
                      <a:gd name="connsiteY5" fmla="*/ 92869 h 638175"/>
                      <a:gd name="connsiteX6" fmla="*/ 228600 w 278606"/>
                      <a:gd name="connsiteY6" fmla="*/ 100012 h 638175"/>
                      <a:gd name="connsiteX7" fmla="*/ 228600 w 278606"/>
                      <a:gd name="connsiteY7" fmla="*/ 114300 h 638175"/>
                      <a:gd name="connsiteX8" fmla="*/ 221456 w 278606"/>
                      <a:gd name="connsiteY8" fmla="*/ 135731 h 638175"/>
                      <a:gd name="connsiteX9" fmla="*/ 216694 w 278606"/>
                      <a:gd name="connsiteY9" fmla="*/ 147637 h 638175"/>
                      <a:gd name="connsiteX10" fmla="*/ 219075 w 278606"/>
                      <a:gd name="connsiteY10" fmla="*/ 161925 h 638175"/>
                      <a:gd name="connsiteX11" fmla="*/ 228600 w 278606"/>
                      <a:gd name="connsiteY11" fmla="*/ 176212 h 638175"/>
                      <a:gd name="connsiteX12" fmla="*/ 221456 w 278606"/>
                      <a:gd name="connsiteY12" fmla="*/ 183356 h 638175"/>
                      <a:gd name="connsiteX13" fmla="*/ 195262 w 278606"/>
                      <a:gd name="connsiteY13" fmla="*/ 202406 h 638175"/>
                      <a:gd name="connsiteX14" fmla="*/ 183356 w 278606"/>
                      <a:gd name="connsiteY14" fmla="*/ 223837 h 638175"/>
                      <a:gd name="connsiteX15" fmla="*/ 159544 w 278606"/>
                      <a:gd name="connsiteY15" fmla="*/ 221456 h 638175"/>
                      <a:gd name="connsiteX16" fmla="*/ 138112 w 278606"/>
                      <a:gd name="connsiteY16" fmla="*/ 216694 h 638175"/>
                      <a:gd name="connsiteX17" fmla="*/ 128587 w 278606"/>
                      <a:gd name="connsiteY17" fmla="*/ 235744 h 638175"/>
                      <a:gd name="connsiteX18" fmla="*/ 100012 w 278606"/>
                      <a:gd name="connsiteY18" fmla="*/ 238125 h 638175"/>
                      <a:gd name="connsiteX19" fmla="*/ 92869 w 278606"/>
                      <a:gd name="connsiteY19" fmla="*/ 250031 h 638175"/>
                      <a:gd name="connsiteX20" fmla="*/ 69056 w 278606"/>
                      <a:gd name="connsiteY20" fmla="*/ 254794 h 638175"/>
                      <a:gd name="connsiteX21" fmla="*/ 52387 w 278606"/>
                      <a:gd name="connsiteY21" fmla="*/ 276225 h 638175"/>
                      <a:gd name="connsiteX22" fmla="*/ 40481 w 278606"/>
                      <a:gd name="connsiteY22" fmla="*/ 302419 h 638175"/>
                      <a:gd name="connsiteX23" fmla="*/ 42862 w 278606"/>
                      <a:gd name="connsiteY23" fmla="*/ 326231 h 638175"/>
                      <a:gd name="connsiteX24" fmla="*/ 35719 w 278606"/>
                      <a:gd name="connsiteY24" fmla="*/ 347662 h 638175"/>
                      <a:gd name="connsiteX25" fmla="*/ 30956 w 278606"/>
                      <a:gd name="connsiteY25" fmla="*/ 378619 h 638175"/>
                      <a:gd name="connsiteX26" fmla="*/ 38100 w 278606"/>
                      <a:gd name="connsiteY26" fmla="*/ 402431 h 638175"/>
                      <a:gd name="connsiteX27" fmla="*/ 42862 w 278606"/>
                      <a:gd name="connsiteY27" fmla="*/ 414337 h 638175"/>
                      <a:gd name="connsiteX28" fmla="*/ 30956 w 278606"/>
                      <a:gd name="connsiteY28" fmla="*/ 433387 h 638175"/>
                      <a:gd name="connsiteX29" fmla="*/ 38100 w 278606"/>
                      <a:gd name="connsiteY29" fmla="*/ 445294 h 638175"/>
                      <a:gd name="connsiteX30" fmla="*/ 38100 w 278606"/>
                      <a:gd name="connsiteY30" fmla="*/ 445294 h 638175"/>
                      <a:gd name="connsiteX31" fmla="*/ 47625 w 278606"/>
                      <a:gd name="connsiteY31" fmla="*/ 457200 h 638175"/>
                      <a:gd name="connsiteX32" fmla="*/ 26194 w 278606"/>
                      <a:gd name="connsiteY32" fmla="*/ 476250 h 638175"/>
                      <a:gd name="connsiteX33" fmla="*/ 0 w 278606"/>
                      <a:gd name="connsiteY33" fmla="*/ 502444 h 638175"/>
                      <a:gd name="connsiteX34" fmla="*/ 16669 w 278606"/>
                      <a:gd name="connsiteY34" fmla="*/ 526256 h 638175"/>
                      <a:gd name="connsiteX35" fmla="*/ 26194 w 278606"/>
                      <a:gd name="connsiteY35" fmla="*/ 569119 h 638175"/>
                      <a:gd name="connsiteX36" fmla="*/ 23812 w 278606"/>
                      <a:gd name="connsiteY36" fmla="*/ 571500 h 638175"/>
                      <a:gd name="connsiteX37" fmla="*/ 28575 w 278606"/>
                      <a:gd name="connsiteY37" fmla="*/ 597694 h 638175"/>
                      <a:gd name="connsiteX38" fmla="*/ 30956 w 278606"/>
                      <a:gd name="connsiteY38" fmla="*/ 628650 h 638175"/>
                      <a:gd name="connsiteX39" fmla="*/ 35719 w 278606"/>
                      <a:gd name="connsiteY39" fmla="*/ 635794 h 638175"/>
                      <a:gd name="connsiteX40" fmla="*/ 35719 w 278606"/>
                      <a:gd name="connsiteY40" fmla="*/ 635794 h 638175"/>
                      <a:gd name="connsiteX41" fmla="*/ 45244 w 278606"/>
                      <a:gd name="connsiteY41" fmla="*/ 638175 h 638175"/>
                      <a:gd name="connsiteX42" fmla="*/ 40481 w 278606"/>
                      <a:gd name="connsiteY42" fmla="*/ 602456 h 638175"/>
                      <a:gd name="connsiteX43" fmla="*/ 30956 w 278606"/>
                      <a:gd name="connsiteY43" fmla="*/ 576262 h 638175"/>
                      <a:gd name="connsiteX44" fmla="*/ 38100 w 278606"/>
                      <a:gd name="connsiteY44" fmla="*/ 561975 h 638175"/>
                      <a:gd name="connsiteX45" fmla="*/ 33337 w 278606"/>
                      <a:gd name="connsiteY45" fmla="*/ 550069 h 638175"/>
                      <a:gd name="connsiteX46" fmla="*/ 23812 w 278606"/>
                      <a:gd name="connsiteY46" fmla="*/ 528637 h 638175"/>
                      <a:gd name="connsiteX47" fmla="*/ 16669 w 278606"/>
                      <a:gd name="connsiteY47" fmla="*/ 514350 h 638175"/>
                      <a:gd name="connsiteX48" fmla="*/ 14287 w 278606"/>
                      <a:gd name="connsiteY48" fmla="*/ 495300 h 638175"/>
                      <a:gd name="connsiteX49" fmla="*/ 33337 w 278606"/>
                      <a:gd name="connsiteY49" fmla="*/ 488156 h 638175"/>
                      <a:gd name="connsiteX50" fmla="*/ 42862 w 278606"/>
                      <a:gd name="connsiteY50" fmla="*/ 471487 h 638175"/>
                      <a:gd name="connsiteX51" fmla="*/ 54769 w 278606"/>
                      <a:gd name="connsiteY51" fmla="*/ 466725 h 638175"/>
                      <a:gd name="connsiteX52" fmla="*/ 52387 w 278606"/>
                      <a:gd name="connsiteY52" fmla="*/ 450056 h 638175"/>
                      <a:gd name="connsiteX53" fmla="*/ 42862 w 278606"/>
                      <a:gd name="connsiteY53" fmla="*/ 435769 h 638175"/>
                      <a:gd name="connsiteX54" fmla="*/ 52387 w 278606"/>
                      <a:gd name="connsiteY54" fmla="*/ 409575 h 638175"/>
                      <a:gd name="connsiteX55" fmla="*/ 47625 w 278606"/>
                      <a:gd name="connsiteY55" fmla="*/ 392906 h 638175"/>
                      <a:gd name="connsiteX56" fmla="*/ 40481 w 278606"/>
                      <a:gd name="connsiteY56" fmla="*/ 376237 h 638175"/>
                      <a:gd name="connsiteX57" fmla="*/ 45244 w 278606"/>
                      <a:gd name="connsiteY57" fmla="*/ 345281 h 638175"/>
                      <a:gd name="connsiteX58" fmla="*/ 57150 w 278606"/>
                      <a:gd name="connsiteY58" fmla="*/ 319087 h 638175"/>
                      <a:gd name="connsiteX59" fmla="*/ 57150 w 278606"/>
                      <a:gd name="connsiteY59" fmla="*/ 288131 h 638175"/>
                      <a:gd name="connsiteX60" fmla="*/ 69056 w 278606"/>
                      <a:gd name="connsiteY60" fmla="*/ 271462 h 638175"/>
                      <a:gd name="connsiteX61" fmla="*/ 85725 w 278606"/>
                      <a:gd name="connsiteY61" fmla="*/ 257175 h 638175"/>
                      <a:gd name="connsiteX62" fmla="*/ 95250 w 278606"/>
                      <a:gd name="connsiteY62" fmla="*/ 257175 h 638175"/>
                      <a:gd name="connsiteX63" fmla="*/ 109537 w 278606"/>
                      <a:gd name="connsiteY63" fmla="*/ 245269 h 638175"/>
                      <a:gd name="connsiteX64" fmla="*/ 119062 w 278606"/>
                      <a:gd name="connsiteY64" fmla="*/ 245269 h 638175"/>
                      <a:gd name="connsiteX65" fmla="*/ 130969 w 278606"/>
                      <a:gd name="connsiteY65" fmla="*/ 242887 h 638175"/>
                      <a:gd name="connsiteX66" fmla="*/ 142875 w 278606"/>
                      <a:gd name="connsiteY66" fmla="*/ 230981 h 638175"/>
                      <a:gd name="connsiteX67" fmla="*/ 169069 w 278606"/>
                      <a:gd name="connsiteY67" fmla="*/ 230981 h 638175"/>
                      <a:gd name="connsiteX68" fmla="*/ 195262 w 278606"/>
                      <a:gd name="connsiteY68" fmla="*/ 230981 h 638175"/>
                      <a:gd name="connsiteX69" fmla="*/ 202406 w 278606"/>
                      <a:gd name="connsiteY69" fmla="*/ 211931 h 638175"/>
                      <a:gd name="connsiteX70" fmla="*/ 216694 w 278606"/>
                      <a:gd name="connsiteY70" fmla="*/ 204787 h 638175"/>
                      <a:gd name="connsiteX71" fmla="*/ 230981 w 278606"/>
                      <a:gd name="connsiteY71" fmla="*/ 180975 h 638175"/>
                      <a:gd name="connsiteX72" fmla="*/ 235744 w 278606"/>
                      <a:gd name="connsiteY72" fmla="*/ 169069 h 638175"/>
                      <a:gd name="connsiteX73" fmla="*/ 230981 w 278606"/>
                      <a:gd name="connsiteY73" fmla="*/ 159544 h 638175"/>
                      <a:gd name="connsiteX74" fmla="*/ 238125 w 278606"/>
                      <a:gd name="connsiteY74" fmla="*/ 119062 h 638175"/>
                      <a:gd name="connsiteX75" fmla="*/ 250031 w 278606"/>
                      <a:gd name="connsiteY75" fmla="*/ 97631 h 638175"/>
                      <a:gd name="connsiteX76" fmla="*/ 264319 w 278606"/>
                      <a:gd name="connsiteY76" fmla="*/ 83344 h 638175"/>
                      <a:gd name="connsiteX77" fmla="*/ 264319 w 278606"/>
                      <a:gd name="connsiteY77" fmla="*/ 71437 h 638175"/>
                      <a:gd name="connsiteX78" fmla="*/ 278606 w 278606"/>
                      <a:gd name="connsiteY78" fmla="*/ 52387 h 638175"/>
                      <a:gd name="connsiteX79" fmla="*/ 276225 w 278606"/>
                      <a:gd name="connsiteY79" fmla="*/ 33337 h 638175"/>
                      <a:gd name="connsiteX80" fmla="*/ 226219 w 278606"/>
                      <a:gd name="connsiteY80" fmla="*/ 0 h 638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</a:cxnLst>
                    <a:rect l="l" t="t" r="r" b="b"/>
                    <a:pathLst>
                      <a:path w="278606" h="638175">
                        <a:moveTo>
                          <a:pt x="226219" y="0"/>
                        </a:moveTo>
                        <a:lnTo>
                          <a:pt x="266700" y="35719"/>
                        </a:lnTo>
                        <a:lnTo>
                          <a:pt x="266700" y="54769"/>
                        </a:lnTo>
                        <a:lnTo>
                          <a:pt x="252412" y="61912"/>
                        </a:lnTo>
                        <a:lnTo>
                          <a:pt x="252412" y="73819"/>
                        </a:lnTo>
                        <a:lnTo>
                          <a:pt x="245269" y="92869"/>
                        </a:lnTo>
                        <a:lnTo>
                          <a:pt x="228600" y="100012"/>
                        </a:lnTo>
                        <a:lnTo>
                          <a:pt x="228600" y="114300"/>
                        </a:lnTo>
                        <a:lnTo>
                          <a:pt x="221456" y="135731"/>
                        </a:lnTo>
                        <a:lnTo>
                          <a:pt x="216694" y="147637"/>
                        </a:lnTo>
                        <a:lnTo>
                          <a:pt x="219075" y="161925"/>
                        </a:lnTo>
                        <a:lnTo>
                          <a:pt x="228600" y="176212"/>
                        </a:lnTo>
                        <a:lnTo>
                          <a:pt x="221456" y="183356"/>
                        </a:lnTo>
                        <a:lnTo>
                          <a:pt x="195262" y="202406"/>
                        </a:lnTo>
                        <a:lnTo>
                          <a:pt x="183356" y="223837"/>
                        </a:lnTo>
                        <a:lnTo>
                          <a:pt x="159544" y="221456"/>
                        </a:lnTo>
                        <a:lnTo>
                          <a:pt x="138112" y="216694"/>
                        </a:lnTo>
                        <a:lnTo>
                          <a:pt x="128587" y="235744"/>
                        </a:lnTo>
                        <a:lnTo>
                          <a:pt x="100012" y="238125"/>
                        </a:lnTo>
                        <a:lnTo>
                          <a:pt x="92869" y="250031"/>
                        </a:lnTo>
                        <a:lnTo>
                          <a:pt x="69056" y="254794"/>
                        </a:lnTo>
                        <a:lnTo>
                          <a:pt x="52387" y="276225"/>
                        </a:lnTo>
                        <a:lnTo>
                          <a:pt x="40481" y="302419"/>
                        </a:lnTo>
                        <a:lnTo>
                          <a:pt x="42862" y="326231"/>
                        </a:lnTo>
                        <a:lnTo>
                          <a:pt x="35719" y="347662"/>
                        </a:lnTo>
                        <a:lnTo>
                          <a:pt x="30956" y="378619"/>
                        </a:lnTo>
                        <a:lnTo>
                          <a:pt x="38100" y="402431"/>
                        </a:lnTo>
                        <a:lnTo>
                          <a:pt x="42862" y="414337"/>
                        </a:lnTo>
                        <a:cubicBezTo>
                          <a:pt x="32982" y="434097"/>
                          <a:pt x="40437" y="433387"/>
                          <a:pt x="30956" y="433387"/>
                        </a:cubicBezTo>
                        <a:lnTo>
                          <a:pt x="38100" y="445294"/>
                        </a:lnTo>
                        <a:lnTo>
                          <a:pt x="38100" y="445294"/>
                        </a:lnTo>
                        <a:lnTo>
                          <a:pt x="47625" y="457200"/>
                        </a:lnTo>
                        <a:lnTo>
                          <a:pt x="26194" y="476250"/>
                        </a:lnTo>
                        <a:lnTo>
                          <a:pt x="0" y="502444"/>
                        </a:lnTo>
                        <a:lnTo>
                          <a:pt x="16669" y="526256"/>
                        </a:lnTo>
                        <a:lnTo>
                          <a:pt x="26194" y="569119"/>
                        </a:lnTo>
                        <a:lnTo>
                          <a:pt x="23812" y="571500"/>
                        </a:lnTo>
                        <a:lnTo>
                          <a:pt x="28575" y="597694"/>
                        </a:lnTo>
                        <a:lnTo>
                          <a:pt x="30956" y="628650"/>
                        </a:lnTo>
                        <a:lnTo>
                          <a:pt x="35719" y="635794"/>
                        </a:lnTo>
                        <a:lnTo>
                          <a:pt x="35719" y="635794"/>
                        </a:lnTo>
                        <a:lnTo>
                          <a:pt x="45244" y="638175"/>
                        </a:lnTo>
                        <a:lnTo>
                          <a:pt x="40481" y="602456"/>
                        </a:lnTo>
                        <a:lnTo>
                          <a:pt x="30956" y="576262"/>
                        </a:lnTo>
                        <a:lnTo>
                          <a:pt x="38100" y="561975"/>
                        </a:lnTo>
                        <a:lnTo>
                          <a:pt x="33337" y="550069"/>
                        </a:lnTo>
                        <a:lnTo>
                          <a:pt x="23812" y="528637"/>
                        </a:lnTo>
                        <a:lnTo>
                          <a:pt x="16669" y="514350"/>
                        </a:lnTo>
                        <a:lnTo>
                          <a:pt x="14287" y="495300"/>
                        </a:lnTo>
                        <a:lnTo>
                          <a:pt x="33337" y="488156"/>
                        </a:lnTo>
                        <a:lnTo>
                          <a:pt x="42862" y="471487"/>
                        </a:lnTo>
                        <a:lnTo>
                          <a:pt x="54769" y="466725"/>
                        </a:lnTo>
                        <a:lnTo>
                          <a:pt x="52387" y="450056"/>
                        </a:lnTo>
                        <a:lnTo>
                          <a:pt x="42862" y="435769"/>
                        </a:lnTo>
                        <a:lnTo>
                          <a:pt x="52387" y="409575"/>
                        </a:lnTo>
                        <a:lnTo>
                          <a:pt x="47625" y="392906"/>
                        </a:lnTo>
                        <a:lnTo>
                          <a:pt x="40481" y="376237"/>
                        </a:lnTo>
                        <a:lnTo>
                          <a:pt x="45244" y="345281"/>
                        </a:lnTo>
                        <a:lnTo>
                          <a:pt x="57150" y="319087"/>
                        </a:lnTo>
                        <a:lnTo>
                          <a:pt x="57150" y="288131"/>
                        </a:lnTo>
                        <a:lnTo>
                          <a:pt x="69056" y="271462"/>
                        </a:lnTo>
                        <a:lnTo>
                          <a:pt x="85725" y="257175"/>
                        </a:lnTo>
                        <a:lnTo>
                          <a:pt x="95250" y="257175"/>
                        </a:lnTo>
                        <a:lnTo>
                          <a:pt x="109537" y="245269"/>
                        </a:lnTo>
                        <a:lnTo>
                          <a:pt x="119062" y="245269"/>
                        </a:lnTo>
                        <a:lnTo>
                          <a:pt x="130969" y="242887"/>
                        </a:lnTo>
                        <a:lnTo>
                          <a:pt x="142875" y="230981"/>
                        </a:lnTo>
                        <a:lnTo>
                          <a:pt x="169069" y="230981"/>
                        </a:lnTo>
                        <a:lnTo>
                          <a:pt x="195262" y="230981"/>
                        </a:lnTo>
                        <a:lnTo>
                          <a:pt x="202406" y="211931"/>
                        </a:lnTo>
                        <a:lnTo>
                          <a:pt x="216694" y="204787"/>
                        </a:lnTo>
                        <a:lnTo>
                          <a:pt x="230981" y="180975"/>
                        </a:lnTo>
                        <a:lnTo>
                          <a:pt x="235744" y="169069"/>
                        </a:lnTo>
                        <a:lnTo>
                          <a:pt x="230981" y="159544"/>
                        </a:lnTo>
                        <a:cubicBezTo>
                          <a:pt x="235883" y="120330"/>
                          <a:pt x="226696" y="130496"/>
                          <a:pt x="238125" y="119062"/>
                        </a:cubicBezTo>
                        <a:lnTo>
                          <a:pt x="250031" y="97631"/>
                        </a:lnTo>
                        <a:lnTo>
                          <a:pt x="264319" y="83344"/>
                        </a:lnTo>
                        <a:lnTo>
                          <a:pt x="264319" y="71437"/>
                        </a:lnTo>
                        <a:lnTo>
                          <a:pt x="278606" y="52387"/>
                        </a:lnTo>
                        <a:lnTo>
                          <a:pt x="276225" y="33337"/>
                        </a:lnTo>
                        <a:lnTo>
                          <a:pt x="226219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3175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1429" tIns="45715" rIns="91429" bIns="45715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41" name="任意多边形 140"/>
                  <p:cNvSpPr/>
                  <p:nvPr/>
                </p:nvSpPr>
                <p:spPr>
                  <a:xfrm>
                    <a:off x="3894851" y="2657601"/>
                    <a:ext cx="1192581" cy="956812"/>
                  </a:xfrm>
                  <a:custGeom>
                    <a:avLst/>
                    <a:gdLst>
                      <a:gd name="connsiteX0" fmla="*/ 9525 w 1188244"/>
                      <a:gd name="connsiteY0" fmla="*/ 885825 h 885825"/>
                      <a:gd name="connsiteX1" fmla="*/ 2382 w 1188244"/>
                      <a:gd name="connsiteY1" fmla="*/ 833438 h 885825"/>
                      <a:gd name="connsiteX2" fmla="*/ 0 w 1188244"/>
                      <a:gd name="connsiteY2" fmla="*/ 814388 h 885825"/>
                      <a:gd name="connsiteX3" fmla="*/ 33338 w 1188244"/>
                      <a:gd name="connsiteY3" fmla="*/ 795338 h 885825"/>
                      <a:gd name="connsiteX4" fmla="*/ 52388 w 1188244"/>
                      <a:gd name="connsiteY4" fmla="*/ 764381 h 885825"/>
                      <a:gd name="connsiteX5" fmla="*/ 73819 w 1188244"/>
                      <a:gd name="connsiteY5" fmla="*/ 764381 h 885825"/>
                      <a:gd name="connsiteX6" fmla="*/ 104775 w 1188244"/>
                      <a:gd name="connsiteY6" fmla="*/ 762000 h 885825"/>
                      <a:gd name="connsiteX7" fmla="*/ 133350 w 1188244"/>
                      <a:gd name="connsiteY7" fmla="*/ 754856 h 885825"/>
                      <a:gd name="connsiteX8" fmla="*/ 166688 w 1188244"/>
                      <a:gd name="connsiteY8" fmla="*/ 759619 h 885825"/>
                      <a:gd name="connsiteX9" fmla="*/ 190500 w 1188244"/>
                      <a:gd name="connsiteY9" fmla="*/ 764381 h 885825"/>
                      <a:gd name="connsiteX10" fmla="*/ 192882 w 1188244"/>
                      <a:gd name="connsiteY10" fmla="*/ 754856 h 885825"/>
                      <a:gd name="connsiteX11" fmla="*/ 178594 w 1188244"/>
                      <a:gd name="connsiteY11" fmla="*/ 726281 h 885825"/>
                      <a:gd name="connsiteX12" fmla="*/ 176213 w 1188244"/>
                      <a:gd name="connsiteY12" fmla="*/ 695325 h 885825"/>
                      <a:gd name="connsiteX13" fmla="*/ 195263 w 1188244"/>
                      <a:gd name="connsiteY13" fmla="*/ 688181 h 885825"/>
                      <a:gd name="connsiteX14" fmla="*/ 204788 w 1188244"/>
                      <a:gd name="connsiteY14" fmla="*/ 692944 h 885825"/>
                      <a:gd name="connsiteX15" fmla="*/ 219075 w 1188244"/>
                      <a:gd name="connsiteY15" fmla="*/ 707231 h 885825"/>
                      <a:gd name="connsiteX16" fmla="*/ 230982 w 1188244"/>
                      <a:gd name="connsiteY16" fmla="*/ 704850 h 885825"/>
                      <a:gd name="connsiteX17" fmla="*/ 242888 w 1188244"/>
                      <a:gd name="connsiteY17" fmla="*/ 721519 h 885825"/>
                      <a:gd name="connsiteX18" fmla="*/ 259557 w 1188244"/>
                      <a:gd name="connsiteY18" fmla="*/ 723900 h 885825"/>
                      <a:gd name="connsiteX19" fmla="*/ 297657 w 1188244"/>
                      <a:gd name="connsiteY19" fmla="*/ 704850 h 885825"/>
                      <a:gd name="connsiteX20" fmla="*/ 319088 w 1188244"/>
                      <a:gd name="connsiteY20" fmla="*/ 695325 h 885825"/>
                      <a:gd name="connsiteX21" fmla="*/ 335757 w 1188244"/>
                      <a:gd name="connsiteY21" fmla="*/ 704850 h 885825"/>
                      <a:gd name="connsiteX22" fmla="*/ 340519 w 1188244"/>
                      <a:gd name="connsiteY22" fmla="*/ 726281 h 885825"/>
                      <a:gd name="connsiteX23" fmla="*/ 340519 w 1188244"/>
                      <a:gd name="connsiteY23" fmla="*/ 757238 h 885825"/>
                      <a:gd name="connsiteX24" fmla="*/ 335757 w 1188244"/>
                      <a:gd name="connsiteY24" fmla="*/ 778669 h 885825"/>
                      <a:gd name="connsiteX25" fmla="*/ 335757 w 1188244"/>
                      <a:gd name="connsiteY25" fmla="*/ 788194 h 885825"/>
                      <a:gd name="connsiteX26" fmla="*/ 350044 w 1188244"/>
                      <a:gd name="connsiteY26" fmla="*/ 792956 h 885825"/>
                      <a:gd name="connsiteX27" fmla="*/ 357188 w 1188244"/>
                      <a:gd name="connsiteY27" fmla="*/ 776288 h 885825"/>
                      <a:gd name="connsiteX28" fmla="*/ 369094 w 1188244"/>
                      <a:gd name="connsiteY28" fmla="*/ 757238 h 885825"/>
                      <a:gd name="connsiteX29" fmla="*/ 407194 w 1188244"/>
                      <a:gd name="connsiteY29" fmla="*/ 752475 h 885825"/>
                      <a:gd name="connsiteX30" fmla="*/ 450057 w 1188244"/>
                      <a:gd name="connsiteY30" fmla="*/ 738188 h 885825"/>
                      <a:gd name="connsiteX31" fmla="*/ 452438 w 1188244"/>
                      <a:gd name="connsiteY31" fmla="*/ 733425 h 885825"/>
                      <a:gd name="connsiteX32" fmla="*/ 452438 w 1188244"/>
                      <a:gd name="connsiteY32" fmla="*/ 711994 h 885825"/>
                      <a:gd name="connsiteX33" fmla="*/ 471488 w 1188244"/>
                      <a:gd name="connsiteY33" fmla="*/ 685800 h 885825"/>
                      <a:gd name="connsiteX34" fmla="*/ 481013 w 1188244"/>
                      <a:gd name="connsiteY34" fmla="*/ 669131 h 885825"/>
                      <a:gd name="connsiteX35" fmla="*/ 497682 w 1188244"/>
                      <a:gd name="connsiteY35" fmla="*/ 671513 h 885825"/>
                      <a:gd name="connsiteX36" fmla="*/ 514350 w 1188244"/>
                      <a:gd name="connsiteY36" fmla="*/ 683419 h 885825"/>
                      <a:gd name="connsiteX37" fmla="*/ 550069 w 1188244"/>
                      <a:gd name="connsiteY37" fmla="*/ 681038 h 885825"/>
                      <a:gd name="connsiteX38" fmla="*/ 552450 w 1188244"/>
                      <a:gd name="connsiteY38" fmla="*/ 659606 h 885825"/>
                      <a:gd name="connsiteX39" fmla="*/ 573882 w 1188244"/>
                      <a:gd name="connsiteY39" fmla="*/ 642938 h 885825"/>
                      <a:gd name="connsiteX40" fmla="*/ 590550 w 1188244"/>
                      <a:gd name="connsiteY40" fmla="*/ 638175 h 885825"/>
                      <a:gd name="connsiteX41" fmla="*/ 592932 w 1188244"/>
                      <a:gd name="connsiteY41" fmla="*/ 631031 h 885825"/>
                      <a:gd name="connsiteX42" fmla="*/ 609600 w 1188244"/>
                      <a:gd name="connsiteY42" fmla="*/ 595313 h 885825"/>
                      <a:gd name="connsiteX43" fmla="*/ 628650 w 1188244"/>
                      <a:gd name="connsiteY43" fmla="*/ 564356 h 885825"/>
                      <a:gd name="connsiteX44" fmla="*/ 638175 w 1188244"/>
                      <a:gd name="connsiteY44" fmla="*/ 545306 h 885825"/>
                      <a:gd name="connsiteX45" fmla="*/ 642938 w 1188244"/>
                      <a:gd name="connsiteY45" fmla="*/ 519113 h 885825"/>
                      <a:gd name="connsiteX46" fmla="*/ 661988 w 1188244"/>
                      <a:gd name="connsiteY46" fmla="*/ 514350 h 885825"/>
                      <a:gd name="connsiteX47" fmla="*/ 707232 w 1188244"/>
                      <a:gd name="connsiteY47" fmla="*/ 528638 h 885825"/>
                      <a:gd name="connsiteX48" fmla="*/ 745332 w 1188244"/>
                      <a:gd name="connsiteY48" fmla="*/ 528638 h 885825"/>
                      <a:gd name="connsiteX49" fmla="*/ 795338 w 1188244"/>
                      <a:gd name="connsiteY49" fmla="*/ 516731 h 885825"/>
                      <a:gd name="connsiteX50" fmla="*/ 828675 w 1188244"/>
                      <a:gd name="connsiteY50" fmla="*/ 504825 h 885825"/>
                      <a:gd name="connsiteX51" fmla="*/ 852488 w 1188244"/>
                      <a:gd name="connsiteY51" fmla="*/ 504825 h 885825"/>
                      <a:gd name="connsiteX52" fmla="*/ 883444 w 1188244"/>
                      <a:gd name="connsiteY52" fmla="*/ 488156 h 885825"/>
                      <a:gd name="connsiteX53" fmla="*/ 895350 w 1188244"/>
                      <a:gd name="connsiteY53" fmla="*/ 476250 h 885825"/>
                      <a:gd name="connsiteX54" fmla="*/ 864394 w 1188244"/>
                      <a:gd name="connsiteY54" fmla="*/ 461963 h 885825"/>
                      <a:gd name="connsiteX55" fmla="*/ 854869 w 1188244"/>
                      <a:gd name="connsiteY55" fmla="*/ 426244 h 885825"/>
                      <a:gd name="connsiteX56" fmla="*/ 845344 w 1188244"/>
                      <a:gd name="connsiteY56" fmla="*/ 395288 h 885825"/>
                      <a:gd name="connsiteX57" fmla="*/ 819150 w 1188244"/>
                      <a:gd name="connsiteY57" fmla="*/ 385763 h 885825"/>
                      <a:gd name="connsiteX58" fmla="*/ 797719 w 1188244"/>
                      <a:gd name="connsiteY58" fmla="*/ 335756 h 885825"/>
                      <a:gd name="connsiteX59" fmla="*/ 802482 w 1188244"/>
                      <a:gd name="connsiteY59" fmla="*/ 314325 h 885825"/>
                      <a:gd name="connsiteX60" fmla="*/ 826294 w 1188244"/>
                      <a:gd name="connsiteY60" fmla="*/ 302419 h 885825"/>
                      <a:gd name="connsiteX61" fmla="*/ 842963 w 1188244"/>
                      <a:gd name="connsiteY61" fmla="*/ 314325 h 885825"/>
                      <a:gd name="connsiteX62" fmla="*/ 859632 w 1188244"/>
                      <a:gd name="connsiteY62" fmla="*/ 307181 h 885825"/>
                      <a:gd name="connsiteX63" fmla="*/ 847725 w 1188244"/>
                      <a:gd name="connsiteY63" fmla="*/ 271463 h 885825"/>
                      <a:gd name="connsiteX64" fmla="*/ 842963 w 1188244"/>
                      <a:gd name="connsiteY64" fmla="*/ 238125 h 885825"/>
                      <a:gd name="connsiteX65" fmla="*/ 847725 w 1188244"/>
                      <a:gd name="connsiteY65" fmla="*/ 209550 h 885825"/>
                      <a:gd name="connsiteX66" fmla="*/ 866775 w 1188244"/>
                      <a:gd name="connsiteY66" fmla="*/ 190500 h 885825"/>
                      <a:gd name="connsiteX67" fmla="*/ 878682 w 1188244"/>
                      <a:gd name="connsiteY67" fmla="*/ 178594 h 885825"/>
                      <a:gd name="connsiteX68" fmla="*/ 883444 w 1188244"/>
                      <a:gd name="connsiteY68" fmla="*/ 157163 h 885825"/>
                      <a:gd name="connsiteX69" fmla="*/ 907257 w 1188244"/>
                      <a:gd name="connsiteY69" fmla="*/ 142875 h 885825"/>
                      <a:gd name="connsiteX70" fmla="*/ 928688 w 1188244"/>
                      <a:gd name="connsiteY70" fmla="*/ 152400 h 885825"/>
                      <a:gd name="connsiteX71" fmla="*/ 957263 w 1188244"/>
                      <a:gd name="connsiteY71" fmla="*/ 166688 h 885825"/>
                      <a:gd name="connsiteX72" fmla="*/ 973932 w 1188244"/>
                      <a:gd name="connsiteY72" fmla="*/ 171450 h 885825"/>
                      <a:gd name="connsiteX73" fmla="*/ 983457 w 1188244"/>
                      <a:gd name="connsiteY73" fmla="*/ 152400 h 885825"/>
                      <a:gd name="connsiteX74" fmla="*/ 997744 w 1188244"/>
                      <a:gd name="connsiteY74" fmla="*/ 152400 h 885825"/>
                      <a:gd name="connsiteX75" fmla="*/ 1019175 w 1188244"/>
                      <a:gd name="connsiteY75" fmla="*/ 152400 h 885825"/>
                      <a:gd name="connsiteX76" fmla="*/ 1033463 w 1188244"/>
                      <a:gd name="connsiteY76" fmla="*/ 152400 h 885825"/>
                      <a:gd name="connsiteX77" fmla="*/ 1069182 w 1188244"/>
                      <a:gd name="connsiteY77" fmla="*/ 135731 h 885825"/>
                      <a:gd name="connsiteX78" fmla="*/ 1083469 w 1188244"/>
                      <a:gd name="connsiteY78" fmla="*/ 114300 h 885825"/>
                      <a:gd name="connsiteX79" fmla="*/ 1112044 w 1188244"/>
                      <a:gd name="connsiteY79" fmla="*/ 90488 h 885825"/>
                      <a:gd name="connsiteX80" fmla="*/ 1112044 w 1188244"/>
                      <a:gd name="connsiteY80" fmla="*/ 66675 h 885825"/>
                      <a:gd name="connsiteX81" fmla="*/ 1116807 w 1188244"/>
                      <a:gd name="connsiteY81" fmla="*/ 35719 h 885825"/>
                      <a:gd name="connsiteX82" fmla="*/ 1145382 w 1188244"/>
                      <a:gd name="connsiteY82" fmla="*/ 26194 h 885825"/>
                      <a:gd name="connsiteX83" fmla="*/ 1166813 w 1188244"/>
                      <a:gd name="connsiteY83" fmla="*/ 14288 h 885825"/>
                      <a:gd name="connsiteX84" fmla="*/ 1188244 w 1188244"/>
                      <a:gd name="connsiteY84" fmla="*/ 0 h 885825"/>
                      <a:gd name="connsiteX85" fmla="*/ 1166813 w 1188244"/>
                      <a:gd name="connsiteY85" fmla="*/ 30956 h 885825"/>
                      <a:gd name="connsiteX86" fmla="*/ 1152525 w 1188244"/>
                      <a:gd name="connsiteY86" fmla="*/ 38100 h 885825"/>
                      <a:gd name="connsiteX87" fmla="*/ 1126332 w 1188244"/>
                      <a:gd name="connsiteY87" fmla="*/ 42863 h 885825"/>
                      <a:gd name="connsiteX88" fmla="*/ 1123950 w 1188244"/>
                      <a:gd name="connsiteY88" fmla="*/ 57150 h 885825"/>
                      <a:gd name="connsiteX89" fmla="*/ 1123950 w 1188244"/>
                      <a:gd name="connsiteY89" fmla="*/ 78581 h 885825"/>
                      <a:gd name="connsiteX90" fmla="*/ 1121569 w 1188244"/>
                      <a:gd name="connsiteY90" fmla="*/ 88106 h 885825"/>
                      <a:gd name="connsiteX91" fmla="*/ 1121569 w 1188244"/>
                      <a:gd name="connsiteY91" fmla="*/ 100013 h 885825"/>
                      <a:gd name="connsiteX92" fmla="*/ 1102519 w 1188244"/>
                      <a:gd name="connsiteY92" fmla="*/ 114300 h 885825"/>
                      <a:gd name="connsiteX93" fmla="*/ 1088232 w 1188244"/>
                      <a:gd name="connsiteY93" fmla="*/ 130969 h 885825"/>
                      <a:gd name="connsiteX94" fmla="*/ 1078707 w 1188244"/>
                      <a:gd name="connsiteY94" fmla="*/ 150019 h 885825"/>
                      <a:gd name="connsiteX95" fmla="*/ 1057275 w 1188244"/>
                      <a:gd name="connsiteY95" fmla="*/ 152400 h 885825"/>
                      <a:gd name="connsiteX96" fmla="*/ 1038225 w 1188244"/>
                      <a:gd name="connsiteY96" fmla="*/ 164306 h 885825"/>
                      <a:gd name="connsiteX97" fmla="*/ 1031082 w 1188244"/>
                      <a:gd name="connsiteY97" fmla="*/ 183356 h 885825"/>
                      <a:gd name="connsiteX98" fmla="*/ 995363 w 1188244"/>
                      <a:gd name="connsiteY98" fmla="*/ 161925 h 885825"/>
                      <a:gd name="connsiteX99" fmla="*/ 983457 w 1188244"/>
                      <a:gd name="connsiteY99" fmla="*/ 176213 h 885825"/>
                      <a:gd name="connsiteX100" fmla="*/ 966788 w 1188244"/>
                      <a:gd name="connsiteY100" fmla="*/ 190500 h 885825"/>
                      <a:gd name="connsiteX101" fmla="*/ 940594 w 1188244"/>
                      <a:gd name="connsiteY101" fmla="*/ 178594 h 885825"/>
                      <a:gd name="connsiteX102" fmla="*/ 909638 w 1188244"/>
                      <a:gd name="connsiteY102" fmla="*/ 159544 h 885825"/>
                      <a:gd name="connsiteX103" fmla="*/ 909638 w 1188244"/>
                      <a:gd name="connsiteY103" fmla="*/ 159544 h 885825"/>
                      <a:gd name="connsiteX104" fmla="*/ 883444 w 1188244"/>
                      <a:gd name="connsiteY104" fmla="*/ 190500 h 885825"/>
                      <a:gd name="connsiteX105" fmla="*/ 866775 w 1188244"/>
                      <a:gd name="connsiteY105" fmla="*/ 214313 h 885825"/>
                      <a:gd name="connsiteX106" fmla="*/ 862013 w 1188244"/>
                      <a:gd name="connsiteY106" fmla="*/ 233363 h 885825"/>
                      <a:gd name="connsiteX107" fmla="*/ 869157 w 1188244"/>
                      <a:gd name="connsiteY107" fmla="*/ 269081 h 885825"/>
                      <a:gd name="connsiteX108" fmla="*/ 873919 w 1188244"/>
                      <a:gd name="connsiteY108" fmla="*/ 300038 h 885825"/>
                      <a:gd name="connsiteX109" fmla="*/ 873919 w 1188244"/>
                      <a:gd name="connsiteY109" fmla="*/ 316706 h 885825"/>
                      <a:gd name="connsiteX110" fmla="*/ 857250 w 1188244"/>
                      <a:gd name="connsiteY110" fmla="*/ 335756 h 885825"/>
                      <a:gd name="connsiteX111" fmla="*/ 828675 w 1188244"/>
                      <a:gd name="connsiteY111" fmla="*/ 321469 h 885825"/>
                      <a:gd name="connsiteX112" fmla="*/ 814388 w 1188244"/>
                      <a:gd name="connsiteY112" fmla="*/ 321469 h 885825"/>
                      <a:gd name="connsiteX113" fmla="*/ 819150 w 1188244"/>
                      <a:gd name="connsiteY113" fmla="*/ 338138 h 885825"/>
                      <a:gd name="connsiteX114" fmla="*/ 826294 w 1188244"/>
                      <a:gd name="connsiteY114" fmla="*/ 359569 h 885825"/>
                      <a:gd name="connsiteX115" fmla="*/ 828675 w 1188244"/>
                      <a:gd name="connsiteY115" fmla="*/ 369094 h 885825"/>
                      <a:gd name="connsiteX116" fmla="*/ 840582 w 1188244"/>
                      <a:gd name="connsiteY116" fmla="*/ 376238 h 885825"/>
                      <a:gd name="connsiteX117" fmla="*/ 857250 w 1188244"/>
                      <a:gd name="connsiteY117" fmla="*/ 388144 h 885825"/>
                      <a:gd name="connsiteX118" fmla="*/ 862013 w 1188244"/>
                      <a:gd name="connsiteY118" fmla="*/ 395288 h 885825"/>
                      <a:gd name="connsiteX119" fmla="*/ 871538 w 1188244"/>
                      <a:gd name="connsiteY119" fmla="*/ 419100 h 885825"/>
                      <a:gd name="connsiteX120" fmla="*/ 876300 w 1188244"/>
                      <a:gd name="connsiteY120" fmla="*/ 450056 h 885825"/>
                      <a:gd name="connsiteX121" fmla="*/ 897732 w 1188244"/>
                      <a:gd name="connsiteY121" fmla="*/ 459581 h 885825"/>
                      <a:gd name="connsiteX122" fmla="*/ 909638 w 1188244"/>
                      <a:gd name="connsiteY122" fmla="*/ 471488 h 885825"/>
                      <a:gd name="connsiteX123" fmla="*/ 907257 w 1188244"/>
                      <a:gd name="connsiteY123" fmla="*/ 495300 h 885825"/>
                      <a:gd name="connsiteX124" fmla="*/ 878682 w 1188244"/>
                      <a:gd name="connsiteY124" fmla="*/ 507206 h 885825"/>
                      <a:gd name="connsiteX125" fmla="*/ 857250 w 1188244"/>
                      <a:gd name="connsiteY125" fmla="*/ 523875 h 885825"/>
                      <a:gd name="connsiteX126" fmla="*/ 831057 w 1188244"/>
                      <a:gd name="connsiteY126" fmla="*/ 516731 h 885825"/>
                      <a:gd name="connsiteX127" fmla="*/ 812007 w 1188244"/>
                      <a:gd name="connsiteY127" fmla="*/ 521494 h 885825"/>
                      <a:gd name="connsiteX128" fmla="*/ 797719 w 1188244"/>
                      <a:gd name="connsiteY128" fmla="*/ 540544 h 885825"/>
                      <a:gd name="connsiteX129" fmla="*/ 766763 w 1188244"/>
                      <a:gd name="connsiteY129" fmla="*/ 531019 h 885825"/>
                      <a:gd name="connsiteX130" fmla="*/ 740569 w 1188244"/>
                      <a:gd name="connsiteY130" fmla="*/ 545306 h 885825"/>
                      <a:gd name="connsiteX131" fmla="*/ 704850 w 1188244"/>
                      <a:gd name="connsiteY131" fmla="*/ 538163 h 885825"/>
                      <a:gd name="connsiteX132" fmla="*/ 676275 w 1188244"/>
                      <a:gd name="connsiteY132" fmla="*/ 538163 h 885825"/>
                      <a:gd name="connsiteX133" fmla="*/ 657225 w 1188244"/>
                      <a:gd name="connsiteY133" fmla="*/ 538163 h 885825"/>
                      <a:gd name="connsiteX134" fmla="*/ 652463 w 1188244"/>
                      <a:gd name="connsiteY134" fmla="*/ 559594 h 885825"/>
                      <a:gd name="connsiteX135" fmla="*/ 645319 w 1188244"/>
                      <a:gd name="connsiteY135" fmla="*/ 573881 h 885825"/>
                      <a:gd name="connsiteX136" fmla="*/ 631032 w 1188244"/>
                      <a:gd name="connsiteY136" fmla="*/ 597694 h 885825"/>
                      <a:gd name="connsiteX137" fmla="*/ 616744 w 1188244"/>
                      <a:gd name="connsiteY137" fmla="*/ 621506 h 885825"/>
                      <a:gd name="connsiteX138" fmla="*/ 602457 w 1188244"/>
                      <a:gd name="connsiteY138" fmla="*/ 652463 h 885825"/>
                      <a:gd name="connsiteX139" fmla="*/ 590550 w 1188244"/>
                      <a:gd name="connsiteY139" fmla="*/ 654844 h 885825"/>
                      <a:gd name="connsiteX140" fmla="*/ 564357 w 1188244"/>
                      <a:gd name="connsiteY140" fmla="*/ 664369 h 885825"/>
                      <a:gd name="connsiteX141" fmla="*/ 564357 w 1188244"/>
                      <a:gd name="connsiteY141" fmla="*/ 681038 h 885825"/>
                      <a:gd name="connsiteX142" fmla="*/ 559594 w 1188244"/>
                      <a:gd name="connsiteY142" fmla="*/ 697706 h 885825"/>
                      <a:gd name="connsiteX143" fmla="*/ 542925 w 1188244"/>
                      <a:gd name="connsiteY143" fmla="*/ 704850 h 885825"/>
                      <a:gd name="connsiteX144" fmla="*/ 526257 w 1188244"/>
                      <a:gd name="connsiteY144" fmla="*/ 700088 h 885825"/>
                      <a:gd name="connsiteX145" fmla="*/ 497682 w 1188244"/>
                      <a:gd name="connsiteY145" fmla="*/ 690563 h 885825"/>
                      <a:gd name="connsiteX146" fmla="*/ 492919 w 1188244"/>
                      <a:gd name="connsiteY146" fmla="*/ 685800 h 885825"/>
                      <a:gd name="connsiteX147" fmla="*/ 485775 w 1188244"/>
                      <a:gd name="connsiteY147" fmla="*/ 688181 h 885825"/>
                      <a:gd name="connsiteX148" fmla="*/ 478632 w 1188244"/>
                      <a:gd name="connsiteY148" fmla="*/ 702469 h 885825"/>
                      <a:gd name="connsiteX149" fmla="*/ 478632 w 1188244"/>
                      <a:gd name="connsiteY149" fmla="*/ 721519 h 885825"/>
                      <a:gd name="connsiteX150" fmla="*/ 464344 w 1188244"/>
                      <a:gd name="connsiteY150" fmla="*/ 733425 h 885825"/>
                      <a:gd name="connsiteX151" fmla="*/ 464344 w 1188244"/>
                      <a:gd name="connsiteY151" fmla="*/ 745331 h 885825"/>
                      <a:gd name="connsiteX152" fmla="*/ 440532 w 1188244"/>
                      <a:gd name="connsiteY152" fmla="*/ 766763 h 885825"/>
                      <a:gd name="connsiteX153" fmla="*/ 421482 w 1188244"/>
                      <a:gd name="connsiteY153" fmla="*/ 766763 h 885825"/>
                      <a:gd name="connsiteX154" fmla="*/ 390525 w 1188244"/>
                      <a:gd name="connsiteY154" fmla="*/ 769144 h 885825"/>
                      <a:gd name="connsiteX155" fmla="*/ 369094 w 1188244"/>
                      <a:gd name="connsiteY155" fmla="*/ 773906 h 885825"/>
                      <a:gd name="connsiteX156" fmla="*/ 366713 w 1188244"/>
                      <a:gd name="connsiteY156" fmla="*/ 792956 h 885825"/>
                      <a:gd name="connsiteX157" fmla="*/ 350044 w 1188244"/>
                      <a:gd name="connsiteY157" fmla="*/ 812006 h 885825"/>
                      <a:gd name="connsiteX158" fmla="*/ 333375 w 1188244"/>
                      <a:gd name="connsiteY158" fmla="*/ 809625 h 885825"/>
                      <a:gd name="connsiteX159" fmla="*/ 309563 w 1188244"/>
                      <a:gd name="connsiteY159" fmla="*/ 797719 h 885825"/>
                      <a:gd name="connsiteX160" fmla="*/ 311944 w 1188244"/>
                      <a:gd name="connsiteY160" fmla="*/ 776288 h 885825"/>
                      <a:gd name="connsiteX161" fmla="*/ 319088 w 1188244"/>
                      <a:gd name="connsiteY161" fmla="*/ 757238 h 885825"/>
                      <a:gd name="connsiteX162" fmla="*/ 319088 w 1188244"/>
                      <a:gd name="connsiteY162" fmla="*/ 733425 h 885825"/>
                      <a:gd name="connsiteX163" fmla="*/ 319088 w 1188244"/>
                      <a:gd name="connsiteY163" fmla="*/ 714375 h 885825"/>
                      <a:gd name="connsiteX164" fmla="*/ 300038 w 1188244"/>
                      <a:gd name="connsiteY164" fmla="*/ 723900 h 885825"/>
                      <a:gd name="connsiteX165" fmla="*/ 280988 w 1188244"/>
                      <a:gd name="connsiteY165" fmla="*/ 728663 h 885825"/>
                      <a:gd name="connsiteX166" fmla="*/ 266700 w 1188244"/>
                      <a:gd name="connsiteY166" fmla="*/ 740569 h 885825"/>
                      <a:gd name="connsiteX167" fmla="*/ 247650 w 1188244"/>
                      <a:gd name="connsiteY167" fmla="*/ 745331 h 885825"/>
                      <a:gd name="connsiteX168" fmla="*/ 233363 w 1188244"/>
                      <a:gd name="connsiteY168" fmla="*/ 733425 h 885825"/>
                      <a:gd name="connsiteX169" fmla="*/ 209550 w 1188244"/>
                      <a:gd name="connsiteY169" fmla="*/ 721519 h 885825"/>
                      <a:gd name="connsiteX170" fmla="*/ 192882 w 1188244"/>
                      <a:gd name="connsiteY170" fmla="*/ 709613 h 885825"/>
                      <a:gd name="connsiteX171" fmla="*/ 200025 w 1188244"/>
                      <a:gd name="connsiteY171" fmla="*/ 738188 h 885825"/>
                      <a:gd name="connsiteX172" fmla="*/ 207169 w 1188244"/>
                      <a:gd name="connsiteY172" fmla="*/ 747713 h 885825"/>
                      <a:gd name="connsiteX173" fmla="*/ 207169 w 1188244"/>
                      <a:gd name="connsiteY173" fmla="*/ 747713 h 885825"/>
                      <a:gd name="connsiteX174" fmla="*/ 200025 w 1188244"/>
                      <a:gd name="connsiteY174" fmla="*/ 771525 h 885825"/>
                      <a:gd name="connsiteX175" fmla="*/ 190500 w 1188244"/>
                      <a:gd name="connsiteY175" fmla="*/ 778669 h 885825"/>
                      <a:gd name="connsiteX176" fmla="*/ 176213 w 1188244"/>
                      <a:gd name="connsiteY176" fmla="*/ 778669 h 885825"/>
                      <a:gd name="connsiteX177" fmla="*/ 140494 w 1188244"/>
                      <a:gd name="connsiteY177" fmla="*/ 773906 h 885825"/>
                      <a:gd name="connsiteX178" fmla="*/ 121444 w 1188244"/>
                      <a:gd name="connsiteY178" fmla="*/ 778669 h 885825"/>
                      <a:gd name="connsiteX179" fmla="*/ 100013 w 1188244"/>
                      <a:gd name="connsiteY179" fmla="*/ 781050 h 885825"/>
                      <a:gd name="connsiteX180" fmla="*/ 78582 w 1188244"/>
                      <a:gd name="connsiteY180" fmla="*/ 778669 h 885825"/>
                      <a:gd name="connsiteX181" fmla="*/ 61913 w 1188244"/>
                      <a:gd name="connsiteY181" fmla="*/ 781050 h 885825"/>
                      <a:gd name="connsiteX182" fmla="*/ 47625 w 1188244"/>
                      <a:gd name="connsiteY182" fmla="*/ 800100 h 885825"/>
                      <a:gd name="connsiteX183" fmla="*/ 35719 w 1188244"/>
                      <a:gd name="connsiteY183" fmla="*/ 809625 h 885825"/>
                      <a:gd name="connsiteX184" fmla="*/ 28575 w 1188244"/>
                      <a:gd name="connsiteY184" fmla="*/ 816769 h 885825"/>
                      <a:gd name="connsiteX185" fmla="*/ 16669 w 1188244"/>
                      <a:gd name="connsiteY185" fmla="*/ 826294 h 885825"/>
                      <a:gd name="connsiteX186" fmla="*/ 9525 w 1188244"/>
                      <a:gd name="connsiteY186" fmla="*/ 885825 h 885825"/>
                      <a:gd name="connsiteX0" fmla="*/ 9525 w 1188244"/>
                      <a:gd name="connsiteY0" fmla="*/ 885825 h 885825"/>
                      <a:gd name="connsiteX1" fmla="*/ 2382 w 1188244"/>
                      <a:gd name="connsiteY1" fmla="*/ 833438 h 885825"/>
                      <a:gd name="connsiteX2" fmla="*/ 0 w 1188244"/>
                      <a:gd name="connsiteY2" fmla="*/ 814388 h 885825"/>
                      <a:gd name="connsiteX3" fmla="*/ 33338 w 1188244"/>
                      <a:gd name="connsiteY3" fmla="*/ 795338 h 885825"/>
                      <a:gd name="connsiteX4" fmla="*/ 52388 w 1188244"/>
                      <a:gd name="connsiteY4" fmla="*/ 764381 h 885825"/>
                      <a:gd name="connsiteX5" fmla="*/ 73819 w 1188244"/>
                      <a:gd name="connsiteY5" fmla="*/ 764381 h 885825"/>
                      <a:gd name="connsiteX6" fmla="*/ 104775 w 1188244"/>
                      <a:gd name="connsiteY6" fmla="*/ 762000 h 885825"/>
                      <a:gd name="connsiteX7" fmla="*/ 133350 w 1188244"/>
                      <a:gd name="connsiteY7" fmla="*/ 754856 h 885825"/>
                      <a:gd name="connsiteX8" fmla="*/ 166688 w 1188244"/>
                      <a:gd name="connsiteY8" fmla="*/ 759619 h 885825"/>
                      <a:gd name="connsiteX9" fmla="*/ 190500 w 1188244"/>
                      <a:gd name="connsiteY9" fmla="*/ 764381 h 885825"/>
                      <a:gd name="connsiteX10" fmla="*/ 192882 w 1188244"/>
                      <a:gd name="connsiteY10" fmla="*/ 754856 h 885825"/>
                      <a:gd name="connsiteX11" fmla="*/ 178594 w 1188244"/>
                      <a:gd name="connsiteY11" fmla="*/ 726281 h 885825"/>
                      <a:gd name="connsiteX12" fmla="*/ 176213 w 1188244"/>
                      <a:gd name="connsiteY12" fmla="*/ 695325 h 885825"/>
                      <a:gd name="connsiteX13" fmla="*/ 195263 w 1188244"/>
                      <a:gd name="connsiteY13" fmla="*/ 688181 h 885825"/>
                      <a:gd name="connsiteX14" fmla="*/ 204788 w 1188244"/>
                      <a:gd name="connsiteY14" fmla="*/ 692944 h 885825"/>
                      <a:gd name="connsiteX15" fmla="*/ 219075 w 1188244"/>
                      <a:gd name="connsiteY15" fmla="*/ 707231 h 885825"/>
                      <a:gd name="connsiteX16" fmla="*/ 230982 w 1188244"/>
                      <a:gd name="connsiteY16" fmla="*/ 704850 h 885825"/>
                      <a:gd name="connsiteX17" fmla="*/ 242888 w 1188244"/>
                      <a:gd name="connsiteY17" fmla="*/ 721519 h 885825"/>
                      <a:gd name="connsiteX18" fmla="*/ 259557 w 1188244"/>
                      <a:gd name="connsiteY18" fmla="*/ 723900 h 885825"/>
                      <a:gd name="connsiteX19" fmla="*/ 297657 w 1188244"/>
                      <a:gd name="connsiteY19" fmla="*/ 704850 h 885825"/>
                      <a:gd name="connsiteX20" fmla="*/ 319088 w 1188244"/>
                      <a:gd name="connsiteY20" fmla="*/ 695325 h 885825"/>
                      <a:gd name="connsiteX21" fmla="*/ 335757 w 1188244"/>
                      <a:gd name="connsiteY21" fmla="*/ 704850 h 885825"/>
                      <a:gd name="connsiteX22" fmla="*/ 340519 w 1188244"/>
                      <a:gd name="connsiteY22" fmla="*/ 726281 h 885825"/>
                      <a:gd name="connsiteX23" fmla="*/ 340519 w 1188244"/>
                      <a:gd name="connsiteY23" fmla="*/ 757238 h 885825"/>
                      <a:gd name="connsiteX24" fmla="*/ 335757 w 1188244"/>
                      <a:gd name="connsiteY24" fmla="*/ 778669 h 885825"/>
                      <a:gd name="connsiteX25" fmla="*/ 335757 w 1188244"/>
                      <a:gd name="connsiteY25" fmla="*/ 788194 h 885825"/>
                      <a:gd name="connsiteX26" fmla="*/ 350044 w 1188244"/>
                      <a:gd name="connsiteY26" fmla="*/ 792956 h 885825"/>
                      <a:gd name="connsiteX27" fmla="*/ 357188 w 1188244"/>
                      <a:gd name="connsiteY27" fmla="*/ 776288 h 885825"/>
                      <a:gd name="connsiteX28" fmla="*/ 369094 w 1188244"/>
                      <a:gd name="connsiteY28" fmla="*/ 757238 h 885825"/>
                      <a:gd name="connsiteX29" fmla="*/ 407194 w 1188244"/>
                      <a:gd name="connsiteY29" fmla="*/ 752475 h 885825"/>
                      <a:gd name="connsiteX30" fmla="*/ 450057 w 1188244"/>
                      <a:gd name="connsiteY30" fmla="*/ 738188 h 885825"/>
                      <a:gd name="connsiteX31" fmla="*/ 452438 w 1188244"/>
                      <a:gd name="connsiteY31" fmla="*/ 733425 h 885825"/>
                      <a:gd name="connsiteX32" fmla="*/ 452438 w 1188244"/>
                      <a:gd name="connsiteY32" fmla="*/ 711994 h 885825"/>
                      <a:gd name="connsiteX33" fmla="*/ 471488 w 1188244"/>
                      <a:gd name="connsiteY33" fmla="*/ 685800 h 885825"/>
                      <a:gd name="connsiteX34" fmla="*/ 481013 w 1188244"/>
                      <a:gd name="connsiteY34" fmla="*/ 669131 h 885825"/>
                      <a:gd name="connsiteX35" fmla="*/ 497682 w 1188244"/>
                      <a:gd name="connsiteY35" fmla="*/ 671513 h 885825"/>
                      <a:gd name="connsiteX36" fmla="*/ 514350 w 1188244"/>
                      <a:gd name="connsiteY36" fmla="*/ 683419 h 885825"/>
                      <a:gd name="connsiteX37" fmla="*/ 550069 w 1188244"/>
                      <a:gd name="connsiteY37" fmla="*/ 681038 h 885825"/>
                      <a:gd name="connsiteX38" fmla="*/ 552450 w 1188244"/>
                      <a:gd name="connsiteY38" fmla="*/ 659606 h 885825"/>
                      <a:gd name="connsiteX39" fmla="*/ 573882 w 1188244"/>
                      <a:gd name="connsiteY39" fmla="*/ 642938 h 885825"/>
                      <a:gd name="connsiteX40" fmla="*/ 590550 w 1188244"/>
                      <a:gd name="connsiteY40" fmla="*/ 638175 h 885825"/>
                      <a:gd name="connsiteX41" fmla="*/ 592932 w 1188244"/>
                      <a:gd name="connsiteY41" fmla="*/ 631031 h 885825"/>
                      <a:gd name="connsiteX42" fmla="*/ 609600 w 1188244"/>
                      <a:gd name="connsiteY42" fmla="*/ 595313 h 885825"/>
                      <a:gd name="connsiteX43" fmla="*/ 628650 w 1188244"/>
                      <a:gd name="connsiteY43" fmla="*/ 564356 h 885825"/>
                      <a:gd name="connsiteX44" fmla="*/ 638175 w 1188244"/>
                      <a:gd name="connsiteY44" fmla="*/ 545306 h 885825"/>
                      <a:gd name="connsiteX45" fmla="*/ 642938 w 1188244"/>
                      <a:gd name="connsiteY45" fmla="*/ 519113 h 885825"/>
                      <a:gd name="connsiteX46" fmla="*/ 661988 w 1188244"/>
                      <a:gd name="connsiteY46" fmla="*/ 514350 h 885825"/>
                      <a:gd name="connsiteX47" fmla="*/ 707232 w 1188244"/>
                      <a:gd name="connsiteY47" fmla="*/ 528638 h 885825"/>
                      <a:gd name="connsiteX48" fmla="*/ 745332 w 1188244"/>
                      <a:gd name="connsiteY48" fmla="*/ 528638 h 885825"/>
                      <a:gd name="connsiteX49" fmla="*/ 795338 w 1188244"/>
                      <a:gd name="connsiteY49" fmla="*/ 516731 h 885825"/>
                      <a:gd name="connsiteX50" fmla="*/ 828675 w 1188244"/>
                      <a:gd name="connsiteY50" fmla="*/ 504825 h 885825"/>
                      <a:gd name="connsiteX51" fmla="*/ 852488 w 1188244"/>
                      <a:gd name="connsiteY51" fmla="*/ 504825 h 885825"/>
                      <a:gd name="connsiteX52" fmla="*/ 883444 w 1188244"/>
                      <a:gd name="connsiteY52" fmla="*/ 488156 h 885825"/>
                      <a:gd name="connsiteX53" fmla="*/ 895350 w 1188244"/>
                      <a:gd name="connsiteY53" fmla="*/ 476250 h 885825"/>
                      <a:gd name="connsiteX54" fmla="*/ 864394 w 1188244"/>
                      <a:gd name="connsiteY54" fmla="*/ 461963 h 885825"/>
                      <a:gd name="connsiteX55" fmla="*/ 854869 w 1188244"/>
                      <a:gd name="connsiteY55" fmla="*/ 426244 h 885825"/>
                      <a:gd name="connsiteX56" fmla="*/ 845344 w 1188244"/>
                      <a:gd name="connsiteY56" fmla="*/ 395288 h 885825"/>
                      <a:gd name="connsiteX57" fmla="*/ 819150 w 1188244"/>
                      <a:gd name="connsiteY57" fmla="*/ 385763 h 885825"/>
                      <a:gd name="connsiteX58" fmla="*/ 797719 w 1188244"/>
                      <a:gd name="connsiteY58" fmla="*/ 335756 h 885825"/>
                      <a:gd name="connsiteX59" fmla="*/ 802482 w 1188244"/>
                      <a:gd name="connsiteY59" fmla="*/ 314325 h 885825"/>
                      <a:gd name="connsiteX60" fmla="*/ 826294 w 1188244"/>
                      <a:gd name="connsiteY60" fmla="*/ 302419 h 885825"/>
                      <a:gd name="connsiteX61" fmla="*/ 842963 w 1188244"/>
                      <a:gd name="connsiteY61" fmla="*/ 314325 h 885825"/>
                      <a:gd name="connsiteX62" fmla="*/ 859632 w 1188244"/>
                      <a:gd name="connsiteY62" fmla="*/ 307181 h 885825"/>
                      <a:gd name="connsiteX63" fmla="*/ 847725 w 1188244"/>
                      <a:gd name="connsiteY63" fmla="*/ 271463 h 885825"/>
                      <a:gd name="connsiteX64" fmla="*/ 842963 w 1188244"/>
                      <a:gd name="connsiteY64" fmla="*/ 238125 h 885825"/>
                      <a:gd name="connsiteX65" fmla="*/ 847725 w 1188244"/>
                      <a:gd name="connsiteY65" fmla="*/ 209550 h 885825"/>
                      <a:gd name="connsiteX66" fmla="*/ 866775 w 1188244"/>
                      <a:gd name="connsiteY66" fmla="*/ 190500 h 885825"/>
                      <a:gd name="connsiteX67" fmla="*/ 878682 w 1188244"/>
                      <a:gd name="connsiteY67" fmla="*/ 178594 h 885825"/>
                      <a:gd name="connsiteX68" fmla="*/ 883444 w 1188244"/>
                      <a:gd name="connsiteY68" fmla="*/ 157163 h 885825"/>
                      <a:gd name="connsiteX69" fmla="*/ 907257 w 1188244"/>
                      <a:gd name="connsiteY69" fmla="*/ 142875 h 885825"/>
                      <a:gd name="connsiteX70" fmla="*/ 928688 w 1188244"/>
                      <a:gd name="connsiteY70" fmla="*/ 152400 h 885825"/>
                      <a:gd name="connsiteX71" fmla="*/ 957263 w 1188244"/>
                      <a:gd name="connsiteY71" fmla="*/ 166688 h 885825"/>
                      <a:gd name="connsiteX72" fmla="*/ 973932 w 1188244"/>
                      <a:gd name="connsiteY72" fmla="*/ 171450 h 885825"/>
                      <a:gd name="connsiteX73" fmla="*/ 983457 w 1188244"/>
                      <a:gd name="connsiteY73" fmla="*/ 152400 h 885825"/>
                      <a:gd name="connsiteX74" fmla="*/ 997744 w 1188244"/>
                      <a:gd name="connsiteY74" fmla="*/ 152400 h 885825"/>
                      <a:gd name="connsiteX75" fmla="*/ 1019175 w 1188244"/>
                      <a:gd name="connsiteY75" fmla="*/ 152400 h 885825"/>
                      <a:gd name="connsiteX76" fmla="*/ 1033463 w 1188244"/>
                      <a:gd name="connsiteY76" fmla="*/ 152400 h 885825"/>
                      <a:gd name="connsiteX77" fmla="*/ 1069182 w 1188244"/>
                      <a:gd name="connsiteY77" fmla="*/ 135731 h 885825"/>
                      <a:gd name="connsiteX78" fmla="*/ 1083469 w 1188244"/>
                      <a:gd name="connsiteY78" fmla="*/ 114300 h 885825"/>
                      <a:gd name="connsiteX79" fmla="*/ 1112044 w 1188244"/>
                      <a:gd name="connsiteY79" fmla="*/ 90488 h 885825"/>
                      <a:gd name="connsiteX80" fmla="*/ 1112044 w 1188244"/>
                      <a:gd name="connsiteY80" fmla="*/ 66675 h 885825"/>
                      <a:gd name="connsiteX81" fmla="*/ 1116807 w 1188244"/>
                      <a:gd name="connsiteY81" fmla="*/ 35719 h 885825"/>
                      <a:gd name="connsiteX82" fmla="*/ 1145382 w 1188244"/>
                      <a:gd name="connsiteY82" fmla="*/ 26194 h 885825"/>
                      <a:gd name="connsiteX83" fmla="*/ 1166813 w 1188244"/>
                      <a:gd name="connsiteY83" fmla="*/ 14288 h 885825"/>
                      <a:gd name="connsiteX84" fmla="*/ 1188244 w 1188244"/>
                      <a:gd name="connsiteY84" fmla="*/ 0 h 885825"/>
                      <a:gd name="connsiteX85" fmla="*/ 1166813 w 1188244"/>
                      <a:gd name="connsiteY85" fmla="*/ 30956 h 885825"/>
                      <a:gd name="connsiteX86" fmla="*/ 1152525 w 1188244"/>
                      <a:gd name="connsiteY86" fmla="*/ 38100 h 885825"/>
                      <a:gd name="connsiteX87" fmla="*/ 1126332 w 1188244"/>
                      <a:gd name="connsiteY87" fmla="*/ 42863 h 885825"/>
                      <a:gd name="connsiteX88" fmla="*/ 1123950 w 1188244"/>
                      <a:gd name="connsiteY88" fmla="*/ 57150 h 885825"/>
                      <a:gd name="connsiteX89" fmla="*/ 1123950 w 1188244"/>
                      <a:gd name="connsiteY89" fmla="*/ 78581 h 885825"/>
                      <a:gd name="connsiteX90" fmla="*/ 1121569 w 1188244"/>
                      <a:gd name="connsiteY90" fmla="*/ 88106 h 885825"/>
                      <a:gd name="connsiteX91" fmla="*/ 1121569 w 1188244"/>
                      <a:gd name="connsiteY91" fmla="*/ 100013 h 885825"/>
                      <a:gd name="connsiteX92" fmla="*/ 1102519 w 1188244"/>
                      <a:gd name="connsiteY92" fmla="*/ 114300 h 885825"/>
                      <a:gd name="connsiteX93" fmla="*/ 1088232 w 1188244"/>
                      <a:gd name="connsiteY93" fmla="*/ 130969 h 885825"/>
                      <a:gd name="connsiteX94" fmla="*/ 1078707 w 1188244"/>
                      <a:gd name="connsiteY94" fmla="*/ 150019 h 885825"/>
                      <a:gd name="connsiteX95" fmla="*/ 1057275 w 1188244"/>
                      <a:gd name="connsiteY95" fmla="*/ 152400 h 885825"/>
                      <a:gd name="connsiteX96" fmla="*/ 1038225 w 1188244"/>
                      <a:gd name="connsiteY96" fmla="*/ 164306 h 885825"/>
                      <a:gd name="connsiteX97" fmla="*/ 1031082 w 1188244"/>
                      <a:gd name="connsiteY97" fmla="*/ 183356 h 885825"/>
                      <a:gd name="connsiteX98" fmla="*/ 995363 w 1188244"/>
                      <a:gd name="connsiteY98" fmla="*/ 161925 h 885825"/>
                      <a:gd name="connsiteX99" fmla="*/ 983457 w 1188244"/>
                      <a:gd name="connsiteY99" fmla="*/ 176213 h 885825"/>
                      <a:gd name="connsiteX100" fmla="*/ 966788 w 1188244"/>
                      <a:gd name="connsiteY100" fmla="*/ 190500 h 885825"/>
                      <a:gd name="connsiteX101" fmla="*/ 940594 w 1188244"/>
                      <a:gd name="connsiteY101" fmla="*/ 178594 h 885825"/>
                      <a:gd name="connsiteX102" fmla="*/ 909638 w 1188244"/>
                      <a:gd name="connsiteY102" fmla="*/ 159544 h 885825"/>
                      <a:gd name="connsiteX103" fmla="*/ 909638 w 1188244"/>
                      <a:gd name="connsiteY103" fmla="*/ 159544 h 885825"/>
                      <a:gd name="connsiteX104" fmla="*/ 883444 w 1188244"/>
                      <a:gd name="connsiteY104" fmla="*/ 190500 h 885825"/>
                      <a:gd name="connsiteX105" fmla="*/ 866775 w 1188244"/>
                      <a:gd name="connsiteY105" fmla="*/ 214313 h 885825"/>
                      <a:gd name="connsiteX106" fmla="*/ 862013 w 1188244"/>
                      <a:gd name="connsiteY106" fmla="*/ 233363 h 885825"/>
                      <a:gd name="connsiteX107" fmla="*/ 869157 w 1188244"/>
                      <a:gd name="connsiteY107" fmla="*/ 269081 h 885825"/>
                      <a:gd name="connsiteX108" fmla="*/ 873919 w 1188244"/>
                      <a:gd name="connsiteY108" fmla="*/ 300038 h 885825"/>
                      <a:gd name="connsiteX109" fmla="*/ 873919 w 1188244"/>
                      <a:gd name="connsiteY109" fmla="*/ 316706 h 885825"/>
                      <a:gd name="connsiteX110" fmla="*/ 857250 w 1188244"/>
                      <a:gd name="connsiteY110" fmla="*/ 335756 h 885825"/>
                      <a:gd name="connsiteX111" fmla="*/ 828675 w 1188244"/>
                      <a:gd name="connsiteY111" fmla="*/ 321469 h 885825"/>
                      <a:gd name="connsiteX112" fmla="*/ 814388 w 1188244"/>
                      <a:gd name="connsiteY112" fmla="*/ 321469 h 885825"/>
                      <a:gd name="connsiteX113" fmla="*/ 819150 w 1188244"/>
                      <a:gd name="connsiteY113" fmla="*/ 338138 h 885825"/>
                      <a:gd name="connsiteX114" fmla="*/ 826294 w 1188244"/>
                      <a:gd name="connsiteY114" fmla="*/ 359569 h 885825"/>
                      <a:gd name="connsiteX115" fmla="*/ 828675 w 1188244"/>
                      <a:gd name="connsiteY115" fmla="*/ 369094 h 885825"/>
                      <a:gd name="connsiteX116" fmla="*/ 840582 w 1188244"/>
                      <a:gd name="connsiteY116" fmla="*/ 376238 h 885825"/>
                      <a:gd name="connsiteX117" fmla="*/ 857250 w 1188244"/>
                      <a:gd name="connsiteY117" fmla="*/ 388144 h 885825"/>
                      <a:gd name="connsiteX118" fmla="*/ 862013 w 1188244"/>
                      <a:gd name="connsiteY118" fmla="*/ 395288 h 885825"/>
                      <a:gd name="connsiteX119" fmla="*/ 871538 w 1188244"/>
                      <a:gd name="connsiteY119" fmla="*/ 419100 h 885825"/>
                      <a:gd name="connsiteX120" fmla="*/ 876300 w 1188244"/>
                      <a:gd name="connsiteY120" fmla="*/ 450056 h 885825"/>
                      <a:gd name="connsiteX121" fmla="*/ 897732 w 1188244"/>
                      <a:gd name="connsiteY121" fmla="*/ 459581 h 885825"/>
                      <a:gd name="connsiteX122" fmla="*/ 909638 w 1188244"/>
                      <a:gd name="connsiteY122" fmla="*/ 471488 h 885825"/>
                      <a:gd name="connsiteX123" fmla="*/ 907257 w 1188244"/>
                      <a:gd name="connsiteY123" fmla="*/ 495300 h 885825"/>
                      <a:gd name="connsiteX124" fmla="*/ 878682 w 1188244"/>
                      <a:gd name="connsiteY124" fmla="*/ 507206 h 885825"/>
                      <a:gd name="connsiteX125" fmla="*/ 857250 w 1188244"/>
                      <a:gd name="connsiteY125" fmla="*/ 523875 h 885825"/>
                      <a:gd name="connsiteX126" fmla="*/ 831057 w 1188244"/>
                      <a:gd name="connsiteY126" fmla="*/ 516731 h 885825"/>
                      <a:gd name="connsiteX127" fmla="*/ 812007 w 1188244"/>
                      <a:gd name="connsiteY127" fmla="*/ 521494 h 885825"/>
                      <a:gd name="connsiteX128" fmla="*/ 797719 w 1188244"/>
                      <a:gd name="connsiteY128" fmla="*/ 540544 h 885825"/>
                      <a:gd name="connsiteX129" fmla="*/ 766763 w 1188244"/>
                      <a:gd name="connsiteY129" fmla="*/ 531019 h 885825"/>
                      <a:gd name="connsiteX130" fmla="*/ 740569 w 1188244"/>
                      <a:gd name="connsiteY130" fmla="*/ 545306 h 885825"/>
                      <a:gd name="connsiteX131" fmla="*/ 704850 w 1188244"/>
                      <a:gd name="connsiteY131" fmla="*/ 538163 h 885825"/>
                      <a:gd name="connsiteX132" fmla="*/ 676275 w 1188244"/>
                      <a:gd name="connsiteY132" fmla="*/ 538163 h 885825"/>
                      <a:gd name="connsiteX133" fmla="*/ 657225 w 1188244"/>
                      <a:gd name="connsiteY133" fmla="*/ 538163 h 885825"/>
                      <a:gd name="connsiteX134" fmla="*/ 652463 w 1188244"/>
                      <a:gd name="connsiteY134" fmla="*/ 559594 h 885825"/>
                      <a:gd name="connsiteX135" fmla="*/ 645319 w 1188244"/>
                      <a:gd name="connsiteY135" fmla="*/ 573881 h 885825"/>
                      <a:gd name="connsiteX136" fmla="*/ 631032 w 1188244"/>
                      <a:gd name="connsiteY136" fmla="*/ 597694 h 885825"/>
                      <a:gd name="connsiteX137" fmla="*/ 616744 w 1188244"/>
                      <a:gd name="connsiteY137" fmla="*/ 621506 h 885825"/>
                      <a:gd name="connsiteX138" fmla="*/ 602457 w 1188244"/>
                      <a:gd name="connsiteY138" fmla="*/ 652463 h 885825"/>
                      <a:gd name="connsiteX139" fmla="*/ 590550 w 1188244"/>
                      <a:gd name="connsiteY139" fmla="*/ 654844 h 885825"/>
                      <a:gd name="connsiteX140" fmla="*/ 564357 w 1188244"/>
                      <a:gd name="connsiteY140" fmla="*/ 664369 h 885825"/>
                      <a:gd name="connsiteX141" fmla="*/ 564357 w 1188244"/>
                      <a:gd name="connsiteY141" fmla="*/ 681038 h 885825"/>
                      <a:gd name="connsiteX142" fmla="*/ 559594 w 1188244"/>
                      <a:gd name="connsiteY142" fmla="*/ 697706 h 885825"/>
                      <a:gd name="connsiteX143" fmla="*/ 542925 w 1188244"/>
                      <a:gd name="connsiteY143" fmla="*/ 704850 h 885825"/>
                      <a:gd name="connsiteX144" fmla="*/ 526257 w 1188244"/>
                      <a:gd name="connsiteY144" fmla="*/ 700088 h 885825"/>
                      <a:gd name="connsiteX145" fmla="*/ 497682 w 1188244"/>
                      <a:gd name="connsiteY145" fmla="*/ 690563 h 885825"/>
                      <a:gd name="connsiteX146" fmla="*/ 492919 w 1188244"/>
                      <a:gd name="connsiteY146" fmla="*/ 685800 h 885825"/>
                      <a:gd name="connsiteX147" fmla="*/ 485775 w 1188244"/>
                      <a:gd name="connsiteY147" fmla="*/ 688181 h 885825"/>
                      <a:gd name="connsiteX148" fmla="*/ 478632 w 1188244"/>
                      <a:gd name="connsiteY148" fmla="*/ 702469 h 885825"/>
                      <a:gd name="connsiteX149" fmla="*/ 478632 w 1188244"/>
                      <a:gd name="connsiteY149" fmla="*/ 721519 h 885825"/>
                      <a:gd name="connsiteX150" fmla="*/ 464344 w 1188244"/>
                      <a:gd name="connsiteY150" fmla="*/ 733425 h 885825"/>
                      <a:gd name="connsiteX151" fmla="*/ 464344 w 1188244"/>
                      <a:gd name="connsiteY151" fmla="*/ 745331 h 885825"/>
                      <a:gd name="connsiteX152" fmla="*/ 440532 w 1188244"/>
                      <a:gd name="connsiteY152" fmla="*/ 766763 h 885825"/>
                      <a:gd name="connsiteX153" fmla="*/ 421482 w 1188244"/>
                      <a:gd name="connsiteY153" fmla="*/ 766763 h 885825"/>
                      <a:gd name="connsiteX154" fmla="*/ 390525 w 1188244"/>
                      <a:gd name="connsiteY154" fmla="*/ 769144 h 885825"/>
                      <a:gd name="connsiteX155" fmla="*/ 369094 w 1188244"/>
                      <a:gd name="connsiteY155" fmla="*/ 773906 h 885825"/>
                      <a:gd name="connsiteX156" fmla="*/ 366713 w 1188244"/>
                      <a:gd name="connsiteY156" fmla="*/ 792956 h 885825"/>
                      <a:gd name="connsiteX157" fmla="*/ 350044 w 1188244"/>
                      <a:gd name="connsiteY157" fmla="*/ 812006 h 885825"/>
                      <a:gd name="connsiteX158" fmla="*/ 333375 w 1188244"/>
                      <a:gd name="connsiteY158" fmla="*/ 809625 h 885825"/>
                      <a:gd name="connsiteX159" fmla="*/ 309563 w 1188244"/>
                      <a:gd name="connsiteY159" fmla="*/ 797719 h 885825"/>
                      <a:gd name="connsiteX160" fmla="*/ 311944 w 1188244"/>
                      <a:gd name="connsiteY160" fmla="*/ 776288 h 885825"/>
                      <a:gd name="connsiteX161" fmla="*/ 319088 w 1188244"/>
                      <a:gd name="connsiteY161" fmla="*/ 757238 h 885825"/>
                      <a:gd name="connsiteX162" fmla="*/ 319088 w 1188244"/>
                      <a:gd name="connsiteY162" fmla="*/ 733425 h 885825"/>
                      <a:gd name="connsiteX163" fmla="*/ 319088 w 1188244"/>
                      <a:gd name="connsiteY163" fmla="*/ 714375 h 885825"/>
                      <a:gd name="connsiteX164" fmla="*/ 300038 w 1188244"/>
                      <a:gd name="connsiteY164" fmla="*/ 723900 h 885825"/>
                      <a:gd name="connsiteX165" fmla="*/ 280988 w 1188244"/>
                      <a:gd name="connsiteY165" fmla="*/ 728663 h 885825"/>
                      <a:gd name="connsiteX166" fmla="*/ 266700 w 1188244"/>
                      <a:gd name="connsiteY166" fmla="*/ 740569 h 885825"/>
                      <a:gd name="connsiteX167" fmla="*/ 247650 w 1188244"/>
                      <a:gd name="connsiteY167" fmla="*/ 745331 h 885825"/>
                      <a:gd name="connsiteX168" fmla="*/ 233363 w 1188244"/>
                      <a:gd name="connsiteY168" fmla="*/ 733425 h 885825"/>
                      <a:gd name="connsiteX169" fmla="*/ 209550 w 1188244"/>
                      <a:gd name="connsiteY169" fmla="*/ 721519 h 885825"/>
                      <a:gd name="connsiteX170" fmla="*/ 192882 w 1188244"/>
                      <a:gd name="connsiteY170" fmla="*/ 709613 h 885825"/>
                      <a:gd name="connsiteX171" fmla="*/ 200025 w 1188244"/>
                      <a:gd name="connsiteY171" fmla="*/ 738188 h 885825"/>
                      <a:gd name="connsiteX172" fmla="*/ 207169 w 1188244"/>
                      <a:gd name="connsiteY172" fmla="*/ 747713 h 885825"/>
                      <a:gd name="connsiteX173" fmla="*/ 207169 w 1188244"/>
                      <a:gd name="connsiteY173" fmla="*/ 747713 h 885825"/>
                      <a:gd name="connsiteX174" fmla="*/ 200025 w 1188244"/>
                      <a:gd name="connsiteY174" fmla="*/ 771525 h 885825"/>
                      <a:gd name="connsiteX175" fmla="*/ 190500 w 1188244"/>
                      <a:gd name="connsiteY175" fmla="*/ 778669 h 885825"/>
                      <a:gd name="connsiteX176" fmla="*/ 176213 w 1188244"/>
                      <a:gd name="connsiteY176" fmla="*/ 778669 h 885825"/>
                      <a:gd name="connsiteX177" fmla="*/ 140494 w 1188244"/>
                      <a:gd name="connsiteY177" fmla="*/ 773906 h 885825"/>
                      <a:gd name="connsiteX178" fmla="*/ 121444 w 1188244"/>
                      <a:gd name="connsiteY178" fmla="*/ 778669 h 885825"/>
                      <a:gd name="connsiteX179" fmla="*/ 100013 w 1188244"/>
                      <a:gd name="connsiteY179" fmla="*/ 781050 h 885825"/>
                      <a:gd name="connsiteX180" fmla="*/ 78582 w 1188244"/>
                      <a:gd name="connsiteY180" fmla="*/ 778669 h 885825"/>
                      <a:gd name="connsiteX181" fmla="*/ 61913 w 1188244"/>
                      <a:gd name="connsiteY181" fmla="*/ 781050 h 885825"/>
                      <a:gd name="connsiteX182" fmla="*/ 47625 w 1188244"/>
                      <a:gd name="connsiteY182" fmla="*/ 800100 h 885825"/>
                      <a:gd name="connsiteX183" fmla="*/ 35719 w 1188244"/>
                      <a:gd name="connsiteY183" fmla="*/ 809625 h 885825"/>
                      <a:gd name="connsiteX184" fmla="*/ 28575 w 1188244"/>
                      <a:gd name="connsiteY184" fmla="*/ 816769 h 885825"/>
                      <a:gd name="connsiteX185" fmla="*/ 16669 w 1188244"/>
                      <a:gd name="connsiteY185" fmla="*/ 826294 h 885825"/>
                      <a:gd name="connsiteX186" fmla="*/ 9525 w 1188244"/>
                      <a:gd name="connsiteY186" fmla="*/ 885825 h 885825"/>
                      <a:gd name="connsiteX0" fmla="*/ 9525 w 1188244"/>
                      <a:gd name="connsiteY0" fmla="*/ 885825 h 885825"/>
                      <a:gd name="connsiteX1" fmla="*/ 2382 w 1188244"/>
                      <a:gd name="connsiteY1" fmla="*/ 833438 h 885825"/>
                      <a:gd name="connsiteX2" fmla="*/ 0 w 1188244"/>
                      <a:gd name="connsiteY2" fmla="*/ 814388 h 885825"/>
                      <a:gd name="connsiteX3" fmla="*/ 33338 w 1188244"/>
                      <a:gd name="connsiteY3" fmla="*/ 795338 h 885825"/>
                      <a:gd name="connsiteX4" fmla="*/ 52388 w 1188244"/>
                      <a:gd name="connsiteY4" fmla="*/ 764381 h 885825"/>
                      <a:gd name="connsiteX5" fmla="*/ 73819 w 1188244"/>
                      <a:gd name="connsiteY5" fmla="*/ 764381 h 885825"/>
                      <a:gd name="connsiteX6" fmla="*/ 104775 w 1188244"/>
                      <a:gd name="connsiteY6" fmla="*/ 762000 h 885825"/>
                      <a:gd name="connsiteX7" fmla="*/ 133350 w 1188244"/>
                      <a:gd name="connsiteY7" fmla="*/ 754856 h 885825"/>
                      <a:gd name="connsiteX8" fmla="*/ 166688 w 1188244"/>
                      <a:gd name="connsiteY8" fmla="*/ 759619 h 885825"/>
                      <a:gd name="connsiteX9" fmla="*/ 190500 w 1188244"/>
                      <a:gd name="connsiteY9" fmla="*/ 764381 h 885825"/>
                      <a:gd name="connsiteX10" fmla="*/ 192882 w 1188244"/>
                      <a:gd name="connsiteY10" fmla="*/ 754856 h 885825"/>
                      <a:gd name="connsiteX11" fmla="*/ 178594 w 1188244"/>
                      <a:gd name="connsiteY11" fmla="*/ 726281 h 885825"/>
                      <a:gd name="connsiteX12" fmla="*/ 176213 w 1188244"/>
                      <a:gd name="connsiteY12" fmla="*/ 695325 h 885825"/>
                      <a:gd name="connsiteX13" fmla="*/ 195263 w 1188244"/>
                      <a:gd name="connsiteY13" fmla="*/ 688181 h 885825"/>
                      <a:gd name="connsiteX14" fmla="*/ 204788 w 1188244"/>
                      <a:gd name="connsiteY14" fmla="*/ 692944 h 885825"/>
                      <a:gd name="connsiteX15" fmla="*/ 219075 w 1188244"/>
                      <a:gd name="connsiteY15" fmla="*/ 707231 h 885825"/>
                      <a:gd name="connsiteX16" fmla="*/ 230982 w 1188244"/>
                      <a:gd name="connsiteY16" fmla="*/ 704850 h 885825"/>
                      <a:gd name="connsiteX17" fmla="*/ 242888 w 1188244"/>
                      <a:gd name="connsiteY17" fmla="*/ 721519 h 885825"/>
                      <a:gd name="connsiteX18" fmla="*/ 259557 w 1188244"/>
                      <a:gd name="connsiteY18" fmla="*/ 723900 h 885825"/>
                      <a:gd name="connsiteX19" fmla="*/ 297657 w 1188244"/>
                      <a:gd name="connsiteY19" fmla="*/ 704850 h 885825"/>
                      <a:gd name="connsiteX20" fmla="*/ 319088 w 1188244"/>
                      <a:gd name="connsiteY20" fmla="*/ 695325 h 885825"/>
                      <a:gd name="connsiteX21" fmla="*/ 335757 w 1188244"/>
                      <a:gd name="connsiteY21" fmla="*/ 704850 h 885825"/>
                      <a:gd name="connsiteX22" fmla="*/ 340519 w 1188244"/>
                      <a:gd name="connsiteY22" fmla="*/ 726281 h 885825"/>
                      <a:gd name="connsiteX23" fmla="*/ 340519 w 1188244"/>
                      <a:gd name="connsiteY23" fmla="*/ 757238 h 885825"/>
                      <a:gd name="connsiteX24" fmla="*/ 335757 w 1188244"/>
                      <a:gd name="connsiteY24" fmla="*/ 778669 h 885825"/>
                      <a:gd name="connsiteX25" fmla="*/ 335757 w 1188244"/>
                      <a:gd name="connsiteY25" fmla="*/ 788194 h 885825"/>
                      <a:gd name="connsiteX26" fmla="*/ 350044 w 1188244"/>
                      <a:gd name="connsiteY26" fmla="*/ 792956 h 885825"/>
                      <a:gd name="connsiteX27" fmla="*/ 357188 w 1188244"/>
                      <a:gd name="connsiteY27" fmla="*/ 776288 h 885825"/>
                      <a:gd name="connsiteX28" fmla="*/ 369094 w 1188244"/>
                      <a:gd name="connsiteY28" fmla="*/ 757238 h 885825"/>
                      <a:gd name="connsiteX29" fmla="*/ 407194 w 1188244"/>
                      <a:gd name="connsiteY29" fmla="*/ 752475 h 885825"/>
                      <a:gd name="connsiteX30" fmla="*/ 450057 w 1188244"/>
                      <a:gd name="connsiteY30" fmla="*/ 738188 h 885825"/>
                      <a:gd name="connsiteX31" fmla="*/ 452438 w 1188244"/>
                      <a:gd name="connsiteY31" fmla="*/ 733425 h 885825"/>
                      <a:gd name="connsiteX32" fmla="*/ 452438 w 1188244"/>
                      <a:gd name="connsiteY32" fmla="*/ 711994 h 885825"/>
                      <a:gd name="connsiteX33" fmla="*/ 471488 w 1188244"/>
                      <a:gd name="connsiteY33" fmla="*/ 685800 h 885825"/>
                      <a:gd name="connsiteX34" fmla="*/ 481013 w 1188244"/>
                      <a:gd name="connsiteY34" fmla="*/ 669131 h 885825"/>
                      <a:gd name="connsiteX35" fmla="*/ 497682 w 1188244"/>
                      <a:gd name="connsiteY35" fmla="*/ 671513 h 885825"/>
                      <a:gd name="connsiteX36" fmla="*/ 514350 w 1188244"/>
                      <a:gd name="connsiteY36" fmla="*/ 683419 h 885825"/>
                      <a:gd name="connsiteX37" fmla="*/ 550069 w 1188244"/>
                      <a:gd name="connsiteY37" fmla="*/ 681038 h 885825"/>
                      <a:gd name="connsiteX38" fmla="*/ 552450 w 1188244"/>
                      <a:gd name="connsiteY38" fmla="*/ 659606 h 885825"/>
                      <a:gd name="connsiteX39" fmla="*/ 573882 w 1188244"/>
                      <a:gd name="connsiteY39" fmla="*/ 642938 h 885825"/>
                      <a:gd name="connsiteX40" fmla="*/ 590550 w 1188244"/>
                      <a:gd name="connsiteY40" fmla="*/ 638175 h 885825"/>
                      <a:gd name="connsiteX41" fmla="*/ 592932 w 1188244"/>
                      <a:gd name="connsiteY41" fmla="*/ 631031 h 885825"/>
                      <a:gd name="connsiteX42" fmla="*/ 609600 w 1188244"/>
                      <a:gd name="connsiteY42" fmla="*/ 595313 h 885825"/>
                      <a:gd name="connsiteX43" fmla="*/ 628650 w 1188244"/>
                      <a:gd name="connsiteY43" fmla="*/ 564356 h 885825"/>
                      <a:gd name="connsiteX44" fmla="*/ 638175 w 1188244"/>
                      <a:gd name="connsiteY44" fmla="*/ 545306 h 885825"/>
                      <a:gd name="connsiteX45" fmla="*/ 642938 w 1188244"/>
                      <a:gd name="connsiteY45" fmla="*/ 519113 h 885825"/>
                      <a:gd name="connsiteX46" fmla="*/ 661988 w 1188244"/>
                      <a:gd name="connsiteY46" fmla="*/ 514350 h 885825"/>
                      <a:gd name="connsiteX47" fmla="*/ 707232 w 1188244"/>
                      <a:gd name="connsiteY47" fmla="*/ 528638 h 885825"/>
                      <a:gd name="connsiteX48" fmla="*/ 745332 w 1188244"/>
                      <a:gd name="connsiteY48" fmla="*/ 528638 h 885825"/>
                      <a:gd name="connsiteX49" fmla="*/ 795338 w 1188244"/>
                      <a:gd name="connsiteY49" fmla="*/ 516731 h 885825"/>
                      <a:gd name="connsiteX50" fmla="*/ 828675 w 1188244"/>
                      <a:gd name="connsiteY50" fmla="*/ 504825 h 885825"/>
                      <a:gd name="connsiteX51" fmla="*/ 852488 w 1188244"/>
                      <a:gd name="connsiteY51" fmla="*/ 504825 h 885825"/>
                      <a:gd name="connsiteX52" fmla="*/ 883444 w 1188244"/>
                      <a:gd name="connsiteY52" fmla="*/ 488156 h 885825"/>
                      <a:gd name="connsiteX53" fmla="*/ 895350 w 1188244"/>
                      <a:gd name="connsiteY53" fmla="*/ 476250 h 885825"/>
                      <a:gd name="connsiteX54" fmla="*/ 864394 w 1188244"/>
                      <a:gd name="connsiteY54" fmla="*/ 461963 h 885825"/>
                      <a:gd name="connsiteX55" fmla="*/ 854869 w 1188244"/>
                      <a:gd name="connsiteY55" fmla="*/ 426244 h 885825"/>
                      <a:gd name="connsiteX56" fmla="*/ 845344 w 1188244"/>
                      <a:gd name="connsiteY56" fmla="*/ 395288 h 885825"/>
                      <a:gd name="connsiteX57" fmla="*/ 819150 w 1188244"/>
                      <a:gd name="connsiteY57" fmla="*/ 385763 h 885825"/>
                      <a:gd name="connsiteX58" fmla="*/ 797719 w 1188244"/>
                      <a:gd name="connsiteY58" fmla="*/ 335756 h 885825"/>
                      <a:gd name="connsiteX59" fmla="*/ 802482 w 1188244"/>
                      <a:gd name="connsiteY59" fmla="*/ 314325 h 885825"/>
                      <a:gd name="connsiteX60" fmla="*/ 826294 w 1188244"/>
                      <a:gd name="connsiteY60" fmla="*/ 302419 h 885825"/>
                      <a:gd name="connsiteX61" fmla="*/ 842963 w 1188244"/>
                      <a:gd name="connsiteY61" fmla="*/ 314325 h 885825"/>
                      <a:gd name="connsiteX62" fmla="*/ 859632 w 1188244"/>
                      <a:gd name="connsiteY62" fmla="*/ 307181 h 885825"/>
                      <a:gd name="connsiteX63" fmla="*/ 847725 w 1188244"/>
                      <a:gd name="connsiteY63" fmla="*/ 271463 h 885825"/>
                      <a:gd name="connsiteX64" fmla="*/ 842963 w 1188244"/>
                      <a:gd name="connsiteY64" fmla="*/ 238125 h 885825"/>
                      <a:gd name="connsiteX65" fmla="*/ 847725 w 1188244"/>
                      <a:gd name="connsiteY65" fmla="*/ 209550 h 885825"/>
                      <a:gd name="connsiteX66" fmla="*/ 866775 w 1188244"/>
                      <a:gd name="connsiteY66" fmla="*/ 190500 h 885825"/>
                      <a:gd name="connsiteX67" fmla="*/ 878682 w 1188244"/>
                      <a:gd name="connsiteY67" fmla="*/ 178594 h 885825"/>
                      <a:gd name="connsiteX68" fmla="*/ 883444 w 1188244"/>
                      <a:gd name="connsiteY68" fmla="*/ 157163 h 885825"/>
                      <a:gd name="connsiteX69" fmla="*/ 907257 w 1188244"/>
                      <a:gd name="connsiteY69" fmla="*/ 142875 h 885825"/>
                      <a:gd name="connsiteX70" fmla="*/ 928688 w 1188244"/>
                      <a:gd name="connsiteY70" fmla="*/ 152400 h 885825"/>
                      <a:gd name="connsiteX71" fmla="*/ 957263 w 1188244"/>
                      <a:gd name="connsiteY71" fmla="*/ 166688 h 885825"/>
                      <a:gd name="connsiteX72" fmla="*/ 973932 w 1188244"/>
                      <a:gd name="connsiteY72" fmla="*/ 171450 h 885825"/>
                      <a:gd name="connsiteX73" fmla="*/ 983457 w 1188244"/>
                      <a:gd name="connsiteY73" fmla="*/ 152400 h 885825"/>
                      <a:gd name="connsiteX74" fmla="*/ 997744 w 1188244"/>
                      <a:gd name="connsiteY74" fmla="*/ 152400 h 885825"/>
                      <a:gd name="connsiteX75" fmla="*/ 1019175 w 1188244"/>
                      <a:gd name="connsiteY75" fmla="*/ 152400 h 885825"/>
                      <a:gd name="connsiteX76" fmla="*/ 1033463 w 1188244"/>
                      <a:gd name="connsiteY76" fmla="*/ 152400 h 885825"/>
                      <a:gd name="connsiteX77" fmla="*/ 1069182 w 1188244"/>
                      <a:gd name="connsiteY77" fmla="*/ 135731 h 885825"/>
                      <a:gd name="connsiteX78" fmla="*/ 1083469 w 1188244"/>
                      <a:gd name="connsiteY78" fmla="*/ 114300 h 885825"/>
                      <a:gd name="connsiteX79" fmla="*/ 1112044 w 1188244"/>
                      <a:gd name="connsiteY79" fmla="*/ 90488 h 885825"/>
                      <a:gd name="connsiteX80" fmla="*/ 1112044 w 1188244"/>
                      <a:gd name="connsiteY80" fmla="*/ 66675 h 885825"/>
                      <a:gd name="connsiteX81" fmla="*/ 1116807 w 1188244"/>
                      <a:gd name="connsiteY81" fmla="*/ 35719 h 885825"/>
                      <a:gd name="connsiteX82" fmla="*/ 1145382 w 1188244"/>
                      <a:gd name="connsiteY82" fmla="*/ 26194 h 885825"/>
                      <a:gd name="connsiteX83" fmla="*/ 1166813 w 1188244"/>
                      <a:gd name="connsiteY83" fmla="*/ 14288 h 885825"/>
                      <a:gd name="connsiteX84" fmla="*/ 1188244 w 1188244"/>
                      <a:gd name="connsiteY84" fmla="*/ 0 h 885825"/>
                      <a:gd name="connsiteX85" fmla="*/ 1166813 w 1188244"/>
                      <a:gd name="connsiteY85" fmla="*/ 30956 h 885825"/>
                      <a:gd name="connsiteX86" fmla="*/ 1152525 w 1188244"/>
                      <a:gd name="connsiteY86" fmla="*/ 38100 h 885825"/>
                      <a:gd name="connsiteX87" fmla="*/ 1126332 w 1188244"/>
                      <a:gd name="connsiteY87" fmla="*/ 42863 h 885825"/>
                      <a:gd name="connsiteX88" fmla="*/ 1123950 w 1188244"/>
                      <a:gd name="connsiteY88" fmla="*/ 57150 h 885825"/>
                      <a:gd name="connsiteX89" fmla="*/ 1123950 w 1188244"/>
                      <a:gd name="connsiteY89" fmla="*/ 78581 h 885825"/>
                      <a:gd name="connsiteX90" fmla="*/ 1121569 w 1188244"/>
                      <a:gd name="connsiteY90" fmla="*/ 88106 h 885825"/>
                      <a:gd name="connsiteX91" fmla="*/ 1121569 w 1188244"/>
                      <a:gd name="connsiteY91" fmla="*/ 100013 h 885825"/>
                      <a:gd name="connsiteX92" fmla="*/ 1102519 w 1188244"/>
                      <a:gd name="connsiteY92" fmla="*/ 114300 h 885825"/>
                      <a:gd name="connsiteX93" fmla="*/ 1088232 w 1188244"/>
                      <a:gd name="connsiteY93" fmla="*/ 130969 h 885825"/>
                      <a:gd name="connsiteX94" fmla="*/ 1078707 w 1188244"/>
                      <a:gd name="connsiteY94" fmla="*/ 150019 h 885825"/>
                      <a:gd name="connsiteX95" fmla="*/ 1057275 w 1188244"/>
                      <a:gd name="connsiteY95" fmla="*/ 152400 h 885825"/>
                      <a:gd name="connsiteX96" fmla="*/ 1038225 w 1188244"/>
                      <a:gd name="connsiteY96" fmla="*/ 164306 h 885825"/>
                      <a:gd name="connsiteX97" fmla="*/ 1031082 w 1188244"/>
                      <a:gd name="connsiteY97" fmla="*/ 183356 h 885825"/>
                      <a:gd name="connsiteX98" fmla="*/ 995363 w 1188244"/>
                      <a:gd name="connsiteY98" fmla="*/ 161925 h 885825"/>
                      <a:gd name="connsiteX99" fmla="*/ 983457 w 1188244"/>
                      <a:gd name="connsiteY99" fmla="*/ 176213 h 885825"/>
                      <a:gd name="connsiteX100" fmla="*/ 966788 w 1188244"/>
                      <a:gd name="connsiteY100" fmla="*/ 190500 h 885825"/>
                      <a:gd name="connsiteX101" fmla="*/ 940594 w 1188244"/>
                      <a:gd name="connsiteY101" fmla="*/ 178594 h 885825"/>
                      <a:gd name="connsiteX102" fmla="*/ 909638 w 1188244"/>
                      <a:gd name="connsiteY102" fmla="*/ 159544 h 885825"/>
                      <a:gd name="connsiteX103" fmla="*/ 909638 w 1188244"/>
                      <a:gd name="connsiteY103" fmla="*/ 159544 h 885825"/>
                      <a:gd name="connsiteX104" fmla="*/ 883444 w 1188244"/>
                      <a:gd name="connsiteY104" fmla="*/ 190500 h 885825"/>
                      <a:gd name="connsiteX105" fmla="*/ 866775 w 1188244"/>
                      <a:gd name="connsiteY105" fmla="*/ 214313 h 885825"/>
                      <a:gd name="connsiteX106" fmla="*/ 862013 w 1188244"/>
                      <a:gd name="connsiteY106" fmla="*/ 233363 h 885825"/>
                      <a:gd name="connsiteX107" fmla="*/ 869157 w 1188244"/>
                      <a:gd name="connsiteY107" fmla="*/ 269081 h 885825"/>
                      <a:gd name="connsiteX108" fmla="*/ 873919 w 1188244"/>
                      <a:gd name="connsiteY108" fmla="*/ 300038 h 885825"/>
                      <a:gd name="connsiteX109" fmla="*/ 873919 w 1188244"/>
                      <a:gd name="connsiteY109" fmla="*/ 316706 h 885825"/>
                      <a:gd name="connsiteX110" fmla="*/ 857250 w 1188244"/>
                      <a:gd name="connsiteY110" fmla="*/ 335756 h 885825"/>
                      <a:gd name="connsiteX111" fmla="*/ 828675 w 1188244"/>
                      <a:gd name="connsiteY111" fmla="*/ 321469 h 885825"/>
                      <a:gd name="connsiteX112" fmla="*/ 814388 w 1188244"/>
                      <a:gd name="connsiteY112" fmla="*/ 321469 h 885825"/>
                      <a:gd name="connsiteX113" fmla="*/ 819150 w 1188244"/>
                      <a:gd name="connsiteY113" fmla="*/ 338138 h 885825"/>
                      <a:gd name="connsiteX114" fmla="*/ 826294 w 1188244"/>
                      <a:gd name="connsiteY114" fmla="*/ 359569 h 885825"/>
                      <a:gd name="connsiteX115" fmla="*/ 828675 w 1188244"/>
                      <a:gd name="connsiteY115" fmla="*/ 369094 h 885825"/>
                      <a:gd name="connsiteX116" fmla="*/ 840582 w 1188244"/>
                      <a:gd name="connsiteY116" fmla="*/ 376238 h 885825"/>
                      <a:gd name="connsiteX117" fmla="*/ 857250 w 1188244"/>
                      <a:gd name="connsiteY117" fmla="*/ 388144 h 885825"/>
                      <a:gd name="connsiteX118" fmla="*/ 862013 w 1188244"/>
                      <a:gd name="connsiteY118" fmla="*/ 395288 h 885825"/>
                      <a:gd name="connsiteX119" fmla="*/ 871538 w 1188244"/>
                      <a:gd name="connsiteY119" fmla="*/ 419100 h 885825"/>
                      <a:gd name="connsiteX120" fmla="*/ 876300 w 1188244"/>
                      <a:gd name="connsiteY120" fmla="*/ 450056 h 885825"/>
                      <a:gd name="connsiteX121" fmla="*/ 897732 w 1188244"/>
                      <a:gd name="connsiteY121" fmla="*/ 459581 h 885825"/>
                      <a:gd name="connsiteX122" fmla="*/ 909638 w 1188244"/>
                      <a:gd name="connsiteY122" fmla="*/ 471488 h 885825"/>
                      <a:gd name="connsiteX123" fmla="*/ 907257 w 1188244"/>
                      <a:gd name="connsiteY123" fmla="*/ 495300 h 885825"/>
                      <a:gd name="connsiteX124" fmla="*/ 878682 w 1188244"/>
                      <a:gd name="connsiteY124" fmla="*/ 507206 h 885825"/>
                      <a:gd name="connsiteX125" fmla="*/ 857250 w 1188244"/>
                      <a:gd name="connsiteY125" fmla="*/ 523875 h 885825"/>
                      <a:gd name="connsiteX126" fmla="*/ 831057 w 1188244"/>
                      <a:gd name="connsiteY126" fmla="*/ 516731 h 885825"/>
                      <a:gd name="connsiteX127" fmla="*/ 812007 w 1188244"/>
                      <a:gd name="connsiteY127" fmla="*/ 521494 h 885825"/>
                      <a:gd name="connsiteX128" fmla="*/ 797719 w 1188244"/>
                      <a:gd name="connsiteY128" fmla="*/ 540544 h 885825"/>
                      <a:gd name="connsiteX129" fmla="*/ 766763 w 1188244"/>
                      <a:gd name="connsiteY129" fmla="*/ 531019 h 885825"/>
                      <a:gd name="connsiteX130" fmla="*/ 740569 w 1188244"/>
                      <a:gd name="connsiteY130" fmla="*/ 545306 h 885825"/>
                      <a:gd name="connsiteX131" fmla="*/ 704850 w 1188244"/>
                      <a:gd name="connsiteY131" fmla="*/ 538163 h 885825"/>
                      <a:gd name="connsiteX132" fmla="*/ 676275 w 1188244"/>
                      <a:gd name="connsiteY132" fmla="*/ 538163 h 885825"/>
                      <a:gd name="connsiteX133" fmla="*/ 657225 w 1188244"/>
                      <a:gd name="connsiteY133" fmla="*/ 538163 h 885825"/>
                      <a:gd name="connsiteX134" fmla="*/ 652463 w 1188244"/>
                      <a:gd name="connsiteY134" fmla="*/ 559594 h 885825"/>
                      <a:gd name="connsiteX135" fmla="*/ 645319 w 1188244"/>
                      <a:gd name="connsiteY135" fmla="*/ 573881 h 885825"/>
                      <a:gd name="connsiteX136" fmla="*/ 631032 w 1188244"/>
                      <a:gd name="connsiteY136" fmla="*/ 597694 h 885825"/>
                      <a:gd name="connsiteX137" fmla="*/ 616744 w 1188244"/>
                      <a:gd name="connsiteY137" fmla="*/ 621506 h 885825"/>
                      <a:gd name="connsiteX138" fmla="*/ 602457 w 1188244"/>
                      <a:gd name="connsiteY138" fmla="*/ 652463 h 885825"/>
                      <a:gd name="connsiteX139" fmla="*/ 590550 w 1188244"/>
                      <a:gd name="connsiteY139" fmla="*/ 654844 h 885825"/>
                      <a:gd name="connsiteX140" fmla="*/ 564357 w 1188244"/>
                      <a:gd name="connsiteY140" fmla="*/ 664369 h 885825"/>
                      <a:gd name="connsiteX141" fmla="*/ 564357 w 1188244"/>
                      <a:gd name="connsiteY141" fmla="*/ 681038 h 885825"/>
                      <a:gd name="connsiteX142" fmla="*/ 559594 w 1188244"/>
                      <a:gd name="connsiteY142" fmla="*/ 697706 h 885825"/>
                      <a:gd name="connsiteX143" fmla="*/ 542925 w 1188244"/>
                      <a:gd name="connsiteY143" fmla="*/ 704850 h 885825"/>
                      <a:gd name="connsiteX144" fmla="*/ 526257 w 1188244"/>
                      <a:gd name="connsiteY144" fmla="*/ 700088 h 885825"/>
                      <a:gd name="connsiteX145" fmla="*/ 497682 w 1188244"/>
                      <a:gd name="connsiteY145" fmla="*/ 690563 h 885825"/>
                      <a:gd name="connsiteX146" fmla="*/ 492919 w 1188244"/>
                      <a:gd name="connsiteY146" fmla="*/ 685800 h 885825"/>
                      <a:gd name="connsiteX147" fmla="*/ 485775 w 1188244"/>
                      <a:gd name="connsiteY147" fmla="*/ 688181 h 885825"/>
                      <a:gd name="connsiteX148" fmla="*/ 478632 w 1188244"/>
                      <a:gd name="connsiteY148" fmla="*/ 702469 h 885825"/>
                      <a:gd name="connsiteX149" fmla="*/ 478632 w 1188244"/>
                      <a:gd name="connsiteY149" fmla="*/ 721519 h 885825"/>
                      <a:gd name="connsiteX150" fmla="*/ 464344 w 1188244"/>
                      <a:gd name="connsiteY150" fmla="*/ 733425 h 885825"/>
                      <a:gd name="connsiteX151" fmla="*/ 464344 w 1188244"/>
                      <a:gd name="connsiteY151" fmla="*/ 745331 h 885825"/>
                      <a:gd name="connsiteX152" fmla="*/ 440532 w 1188244"/>
                      <a:gd name="connsiteY152" fmla="*/ 766763 h 885825"/>
                      <a:gd name="connsiteX153" fmla="*/ 421482 w 1188244"/>
                      <a:gd name="connsiteY153" fmla="*/ 766763 h 885825"/>
                      <a:gd name="connsiteX154" fmla="*/ 390525 w 1188244"/>
                      <a:gd name="connsiteY154" fmla="*/ 769144 h 885825"/>
                      <a:gd name="connsiteX155" fmla="*/ 369094 w 1188244"/>
                      <a:gd name="connsiteY155" fmla="*/ 773906 h 885825"/>
                      <a:gd name="connsiteX156" fmla="*/ 366713 w 1188244"/>
                      <a:gd name="connsiteY156" fmla="*/ 792956 h 885825"/>
                      <a:gd name="connsiteX157" fmla="*/ 350044 w 1188244"/>
                      <a:gd name="connsiteY157" fmla="*/ 812006 h 885825"/>
                      <a:gd name="connsiteX158" fmla="*/ 333375 w 1188244"/>
                      <a:gd name="connsiteY158" fmla="*/ 809625 h 885825"/>
                      <a:gd name="connsiteX159" fmla="*/ 309563 w 1188244"/>
                      <a:gd name="connsiteY159" fmla="*/ 797719 h 885825"/>
                      <a:gd name="connsiteX160" fmla="*/ 311944 w 1188244"/>
                      <a:gd name="connsiteY160" fmla="*/ 776288 h 885825"/>
                      <a:gd name="connsiteX161" fmla="*/ 319088 w 1188244"/>
                      <a:gd name="connsiteY161" fmla="*/ 757238 h 885825"/>
                      <a:gd name="connsiteX162" fmla="*/ 319088 w 1188244"/>
                      <a:gd name="connsiteY162" fmla="*/ 733425 h 885825"/>
                      <a:gd name="connsiteX163" fmla="*/ 319088 w 1188244"/>
                      <a:gd name="connsiteY163" fmla="*/ 714375 h 885825"/>
                      <a:gd name="connsiteX164" fmla="*/ 300038 w 1188244"/>
                      <a:gd name="connsiteY164" fmla="*/ 723900 h 885825"/>
                      <a:gd name="connsiteX165" fmla="*/ 280988 w 1188244"/>
                      <a:gd name="connsiteY165" fmla="*/ 728663 h 885825"/>
                      <a:gd name="connsiteX166" fmla="*/ 266700 w 1188244"/>
                      <a:gd name="connsiteY166" fmla="*/ 740569 h 885825"/>
                      <a:gd name="connsiteX167" fmla="*/ 247650 w 1188244"/>
                      <a:gd name="connsiteY167" fmla="*/ 745331 h 885825"/>
                      <a:gd name="connsiteX168" fmla="*/ 233363 w 1188244"/>
                      <a:gd name="connsiteY168" fmla="*/ 733425 h 885825"/>
                      <a:gd name="connsiteX169" fmla="*/ 209550 w 1188244"/>
                      <a:gd name="connsiteY169" fmla="*/ 721519 h 885825"/>
                      <a:gd name="connsiteX170" fmla="*/ 192882 w 1188244"/>
                      <a:gd name="connsiteY170" fmla="*/ 709613 h 885825"/>
                      <a:gd name="connsiteX171" fmla="*/ 200025 w 1188244"/>
                      <a:gd name="connsiteY171" fmla="*/ 738188 h 885825"/>
                      <a:gd name="connsiteX172" fmla="*/ 207169 w 1188244"/>
                      <a:gd name="connsiteY172" fmla="*/ 747713 h 885825"/>
                      <a:gd name="connsiteX173" fmla="*/ 207169 w 1188244"/>
                      <a:gd name="connsiteY173" fmla="*/ 747713 h 885825"/>
                      <a:gd name="connsiteX174" fmla="*/ 200025 w 1188244"/>
                      <a:gd name="connsiteY174" fmla="*/ 771525 h 885825"/>
                      <a:gd name="connsiteX175" fmla="*/ 190500 w 1188244"/>
                      <a:gd name="connsiteY175" fmla="*/ 778669 h 885825"/>
                      <a:gd name="connsiteX176" fmla="*/ 176213 w 1188244"/>
                      <a:gd name="connsiteY176" fmla="*/ 778669 h 885825"/>
                      <a:gd name="connsiteX177" fmla="*/ 140494 w 1188244"/>
                      <a:gd name="connsiteY177" fmla="*/ 773906 h 885825"/>
                      <a:gd name="connsiteX178" fmla="*/ 121444 w 1188244"/>
                      <a:gd name="connsiteY178" fmla="*/ 778669 h 885825"/>
                      <a:gd name="connsiteX179" fmla="*/ 100013 w 1188244"/>
                      <a:gd name="connsiteY179" fmla="*/ 781050 h 885825"/>
                      <a:gd name="connsiteX180" fmla="*/ 78582 w 1188244"/>
                      <a:gd name="connsiteY180" fmla="*/ 778669 h 885825"/>
                      <a:gd name="connsiteX181" fmla="*/ 61913 w 1188244"/>
                      <a:gd name="connsiteY181" fmla="*/ 781050 h 885825"/>
                      <a:gd name="connsiteX182" fmla="*/ 47625 w 1188244"/>
                      <a:gd name="connsiteY182" fmla="*/ 800100 h 885825"/>
                      <a:gd name="connsiteX183" fmla="*/ 35719 w 1188244"/>
                      <a:gd name="connsiteY183" fmla="*/ 809625 h 885825"/>
                      <a:gd name="connsiteX184" fmla="*/ 28575 w 1188244"/>
                      <a:gd name="connsiteY184" fmla="*/ 816769 h 885825"/>
                      <a:gd name="connsiteX185" fmla="*/ 16669 w 1188244"/>
                      <a:gd name="connsiteY185" fmla="*/ 826294 h 885825"/>
                      <a:gd name="connsiteX186" fmla="*/ 9525 w 1188244"/>
                      <a:gd name="connsiteY186" fmla="*/ 885825 h 885825"/>
                      <a:gd name="connsiteX0" fmla="*/ 9525 w 1188244"/>
                      <a:gd name="connsiteY0" fmla="*/ 885825 h 885825"/>
                      <a:gd name="connsiteX1" fmla="*/ 2382 w 1188244"/>
                      <a:gd name="connsiteY1" fmla="*/ 833438 h 885825"/>
                      <a:gd name="connsiteX2" fmla="*/ 0 w 1188244"/>
                      <a:gd name="connsiteY2" fmla="*/ 814388 h 885825"/>
                      <a:gd name="connsiteX3" fmla="*/ 33338 w 1188244"/>
                      <a:gd name="connsiteY3" fmla="*/ 795338 h 885825"/>
                      <a:gd name="connsiteX4" fmla="*/ 52388 w 1188244"/>
                      <a:gd name="connsiteY4" fmla="*/ 764381 h 885825"/>
                      <a:gd name="connsiteX5" fmla="*/ 73819 w 1188244"/>
                      <a:gd name="connsiteY5" fmla="*/ 764381 h 885825"/>
                      <a:gd name="connsiteX6" fmla="*/ 104775 w 1188244"/>
                      <a:gd name="connsiteY6" fmla="*/ 762000 h 885825"/>
                      <a:gd name="connsiteX7" fmla="*/ 133350 w 1188244"/>
                      <a:gd name="connsiteY7" fmla="*/ 754856 h 885825"/>
                      <a:gd name="connsiteX8" fmla="*/ 166688 w 1188244"/>
                      <a:gd name="connsiteY8" fmla="*/ 759619 h 885825"/>
                      <a:gd name="connsiteX9" fmla="*/ 190500 w 1188244"/>
                      <a:gd name="connsiteY9" fmla="*/ 764381 h 885825"/>
                      <a:gd name="connsiteX10" fmla="*/ 192882 w 1188244"/>
                      <a:gd name="connsiteY10" fmla="*/ 754856 h 885825"/>
                      <a:gd name="connsiteX11" fmla="*/ 178594 w 1188244"/>
                      <a:gd name="connsiteY11" fmla="*/ 726281 h 885825"/>
                      <a:gd name="connsiteX12" fmla="*/ 176213 w 1188244"/>
                      <a:gd name="connsiteY12" fmla="*/ 695325 h 885825"/>
                      <a:gd name="connsiteX13" fmla="*/ 195263 w 1188244"/>
                      <a:gd name="connsiteY13" fmla="*/ 688181 h 885825"/>
                      <a:gd name="connsiteX14" fmla="*/ 204788 w 1188244"/>
                      <a:gd name="connsiteY14" fmla="*/ 692944 h 885825"/>
                      <a:gd name="connsiteX15" fmla="*/ 219075 w 1188244"/>
                      <a:gd name="connsiteY15" fmla="*/ 707231 h 885825"/>
                      <a:gd name="connsiteX16" fmla="*/ 230982 w 1188244"/>
                      <a:gd name="connsiteY16" fmla="*/ 704850 h 885825"/>
                      <a:gd name="connsiteX17" fmla="*/ 242888 w 1188244"/>
                      <a:gd name="connsiteY17" fmla="*/ 721519 h 885825"/>
                      <a:gd name="connsiteX18" fmla="*/ 259557 w 1188244"/>
                      <a:gd name="connsiteY18" fmla="*/ 723900 h 885825"/>
                      <a:gd name="connsiteX19" fmla="*/ 297657 w 1188244"/>
                      <a:gd name="connsiteY19" fmla="*/ 704850 h 885825"/>
                      <a:gd name="connsiteX20" fmla="*/ 319088 w 1188244"/>
                      <a:gd name="connsiteY20" fmla="*/ 695325 h 885825"/>
                      <a:gd name="connsiteX21" fmla="*/ 335757 w 1188244"/>
                      <a:gd name="connsiteY21" fmla="*/ 704850 h 885825"/>
                      <a:gd name="connsiteX22" fmla="*/ 340519 w 1188244"/>
                      <a:gd name="connsiteY22" fmla="*/ 726281 h 885825"/>
                      <a:gd name="connsiteX23" fmla="*/ 340519 w 1188244"/>
                      <a:gd name="connsiteY23" fmla="*/ 757238 h 885825"/>
                      <a:gd name="connsiteX24" fmla="*/ 335757 w 1188244"/>
                      <a:gd name="connsiteY24" fmla="*/ 778669 h 885825"/>
                      <a:gd name="connsiteX25" fmla="*/ 335757 w 1188244"/>
                      <a:gd name="connsiteY25" fmla="*/ 788194 h 885825"/>
                      <a:gd name="connsiteX26" fmla="*/ 350044 w 1188244"/>
                      <a:gd name="connsiteY26" fmla="*/ 792956 h 885825"/>
                      <a:gd name="connsiteX27" fmla="*/ 357188 w 1188244"/>
                      <a:gd name="connsiteY27" fmla="*/ 776288 h 885825"/>
                      <a:gd name="connsiteX28" fmla="*/ 369094 w 1188244"/>
                      <a:gd name="connsiteY28" fmla="*/ 757238 h 885825"/>
                      <a:gd name="connsiteX29" fmla="*/ 407194 w 1188244"/>
                      <a:gd name="connsiteY29" fmla="*/ 752475 h 885825"/>
                      <a:gd name="connsiteX30" fmla="*/ 450057 w 1188244"/>
                      <a:gd name="connsiteY30" fmla="*/ 738188 h 885825"/>
                      <a:gd name="connsiteX31" fmla="*/ 452438 w 1188244"/>
                      <a:gd name="connsiteY31" fmla="*/ 733425 h 885825"/>
                      <a:gd name="connsiteX32" fmla="*/ 452438 w 1188244"/>
                      <a:gd name="connsiteY32" fmla="*/ 711994 h 885825"/>
                      <a:gd name="connsiteX33" fmla="*/ 471488 w 1188244"/>
                      <a:gd name="connsiteY33" fmla="*/ 685800 h 885825"/>
                      <a:gd name="connsiteX34" fmla="*/ 481013 w 1188244"/>
                      <a:gd name="connsiteY34" fmla="*/ 669131 h 885825"/>
                      <a:gd name="connsiteX35" fmla="*/ 497682 w 1188244"/>
                      <a:gd name="connsiteY35" fmla="*/ 671513 h 885825"/>
                      <a:gd name="connsiteX36" fmla="*/ 514350 w 1188244"/>
                      <a:gd name="connsiteY36" fmla="*/ 683419 h 885825"/>
                      <a:gd name="connsiteX37" fmla="*/ 550069 w 1188244"/>
                      <a:gd name="connsiteY37" fmla="*/ 681038 h 885825"/>
                      <a:gd name="connsiteX38" fmla="*/ 552450 w 1188244"/>
                      <a:gd name="connsiteY38" fmla="*/ 659606 h 885825"/>
                      <a:gd name="connsiteX39" fmla="*/ 573882 w 1188244"/>
                      <a:gd name="connsiteY39" fmla="*/ 642938 h 885825"/>
                      <a:gd name="connsiteX40" fmla="*/ 590550 w 1188244"/>
                      <a:gd name="connsiteY40" fmla="*/ 638175 h 885825"/>
                      <a:gd name="connsiteX41" fmla="*/ 592932 w 1188244"/>
                      <a:gd name="connsiteY41" fmla="*/ 631031 h 885825"/>
                      <a:gd name="connsiteX42" fmla="*/ 609600 w 1188244"/>
                      <a:gd name="connsiteY42" fmla="*/ 595313 h 885825"/>
                      <a:gd name="connsiteX43" fmla="*/ 628650 w 1188244"/>
                      <a:gd name="connsiteY43" fmla="*/ 564356 h 885825"/>
                      <a:gd name="connsiteX44" fmla="*/ 638175 w 1188244"/>
                      <a:gd name="connsiteY44" fmla="*/ 545306 h 885825"/>
                      <a:gd name="connsiteX45" fmla="*/ 642938 w 1188244"/>
                      <a:gd name="connsiteY45" fmla="*/ 519113 h 885825"/>
                      <a:gd name="connsiteX46" fmla="*/ 661988 w 1188244"/>
                      <a:gd name="connsiteY46" fmla="*/ 514350 h 885825"/>
                      <a:gd name="connsiteX47" fmla="*/ 707232 w 1188244"/>
                      <a:gd name="connsiteY47" fmla="*/ 528638 h 885825"/>
                      <a:gd name="connsiteX48" fmla="*/ 745332 w 1188244"/>
                      <a:gd name="connsiteY48" fmla="*/ 528638 h 885825"/>
                      <a:gd name="connsiteX49" fmla="*/ 795338 w 1188244"/>
                      <a:gd name="connsiteY49" fmla="*/ 516731 h 885825"/>
                      <a:gd name="connsiteX50" fmla="*/ 828675 w 1188244"/>
                      <a:gd name="connsiteY50" fmla="*/ 504825 h 885825"/>
                      <a:gd name="connsiteX51" fmla="*/ 852488 w 1188244"/>
                      <a:gd name="connsiteY51" fmla="*/ 504825 h 885825"/>
                      <a:gd name="connsiteX52" fmla="*/ 883444 w 1188244"/>
                      <a:gd name="connsiteY52" fmla="*/ 488156 h 885825"/>
                      <a:gd name="connsiteX53" fmla="*/ 895350 w 1188244"/>
                      <a:gd name="connsiteY53" fmla="*/ 476250 h 885825"/>
                      <a:gd name="connsiteX54" fmla="*/ 864394 w 1188244"/>
                      <a:gd name="connsiteY54" fmla="*/ 461963 h 885825"/>
                      <a:gd name="connsiteX55" fmla="*/ 854869 w 1188244"/>
                      <a:gd name="connsiteY55" fmla="*/ 426244 h 885825"/>
                      <a:gd name="connsiteX56" fmla="*/ 845344 w 1188244"/>
                      <a:gd name="connsiteY56" fmla="*/ 395288 h 885825"/>
                      <a:gd name="connsiteX57" fmla="*/ 819150 w 1188244"/>
                      <a:gd name="connsiteY57" fmla="*/ 385763 h 885825"/>
                      <a:gd name="connsiteX58" fmla="*/ 797719 w 1188244"/>
                      <a:gd name="connsiteY58" fmla="*/ 335756 h 885825"/>
                      <a:gd name="connsiteX59" fmla="*/ 802482 w 1188244"/>
                      <a:gd name="connsiteY59" fmla="*/ 314325 h 885825"/>
                      <a:gd name="connsiteX60" fmla="*/ 826294 w 1188244"/>
                      <a:gd name="connsiteY60" fmla="*/ 302419 h 885825"/>
                      <a:gd name="connsiteX61" fmla="*/ 842963 w 1188244"/>
                      <a:gd name="connsiteY61" fmla="*/ 314325 h 885825"/>
                      <a:gd name="connsiteX62" fmla="*/ 859632 w 1188244"/>
                      <a:gd name="connsiteY62" fmla="*/ 307181 h 885825"/>
                      <a:gd name="connsiteX63" fmla="*/ 847725 w 1188244"/>
                      <a:gd name="connsiteY63" fmla="*/ 271463 h 885825"/>
                      <a:gd name="connsiteX64" fmla="*/ 842963 w 1188244"/>
                      <a:gd name="connsiteY64" fmla="*/ 238125 h 885825"/>
                      <a:gd name="connsiteX65" fmla="*/ 847725 w 1188244"/>
                      <a:gd name="connsiteY65" fmla="*/ 209550 h 885825"/>
                      <a:gd name="connsiteX66" fmla="*/ 866775 w 1188244"/>
                      <a:gd name="connsiteY66" fmla="*/ 190500 h 885825"/>
                      <a:gd name="connsiteX67" fmla="*/ 878682 w 1188244"/>
                      <a:gd name="connsiteY67" fmla="*/ 178594 h 885825"/>
                      <a:gd name="connsiteX68" fmla="*/ 883444 w 1188244"/>
                      <a:gd name="connsiteY68" fmla="*/ 157163 h 885825"/>
                      <a:gd name="connsiteX69" fmla="*/ 907257 w 1188244"/>
                      <a:gd name="connsiteY69" fmla="*/ 142875 h 885825"/>
                      <a:gd name="connsiteX70" fmla="*/ 928688 w 1188244"/>
                      <a:gd name="connsiteY70" fmla="*/ 152400 h 885825"/>
                      <a:gd name="connsiteX71" fmla="*/ 957263 w 1188244"/>
                      <a:gd name="connsiteY71" fmla="*/ 166688 h 885825"/>
                      <a:gd name="connsiteX72" fmla="*/ 973932 w 1188244"/>
                      <a:gd name="connsiteY72" fmla="*/ 171450 h 885825"/>
                      <a:gd name="connsiteX73" fmla="*/ 983457 w 1188244"/>
                      <a:gd name="connsiteY73" fmla="*/ 152400 h 885825"/>
                      <a:gd name="connsiteX74" fmla="*/ 997744 w 1188244"/>
                      <a:gd name="connsiteY74" fmla="*/ 152400 h 885825"/>
                      <a:gd name="connsiteX75" fmla="*/ 1019175 w 1188244"/>
                      <a:gd name="connsiteY75" fmla="*/ 152400 h 885825"/>
                      <a:gd name="connsiteX76" fmla="*/ 1033463 w 1188244"/>
                      <a:gd name="connsiteY76" fmla="*/ 152400 h 885825"/>
                      <a:gd name="connsiteX77" fmla="*/ 1069182 w 1188244"/>
                      <a:gd name="connsiteY77" fmla="*/ 135731 h 885825"/>
                      <a:gd name="connsiteX78" fmla="*/ 1083469 w 1188244"/>
                      <a:gd name="connsiteY78" fmla="*/ 114300 h 885825"/>
                      <a:gd name="connsiteX79" fmla="*/ 1112044 w 1188244"/>
                      <a:gd name="connsiteY79" fmla="*/ 90488 h 885825"/>
                      <a:gd name="connsiteX80" fmla="*/ 1112044 w 1188244"/>
                      <a:gd name="connsiteY80" fmla="*/ 66675 h 885825"/>
                      <a:gd name="connsiteX81" fmla="*/ 1116807 w 1188244"/>
                      <a:gd name="connsiteY81" fmla="*/ 35719 h 885825"/>
                      <a:gd name="connsiteX82" fmla="*/ 1145382 w 1188244"/>
                      <a:gd name="connsiteY82" fmla="*/ 26194 h 885825"/>
                      <a:gd name="connsiteX83" fmla="*/ 1166813 w 1188244"/>
                      <a:gd name="connsiteY83" fmla="*/ 14288 h 885825"/>
                      <a:gd name="connsiteX84" fmla="*/ 1188244 w 1188244"/>
                      <a:gd name="connsiteY84" fmla="*/ 0 h 885825"/>
                      <a:gd name="connsiteX85" fmla="*/ 1166813 w 1188244"/>
                      <a:gd name="connsiteY85" fmla="*/ 30956 h 885825"/>
                      <a:gd name="connsiteX86" fmla="*/ 1152525 w 1188244"/>
                      <a:gd name="connsiteY86" fmla="*/ 38100 h 885825"/>
                      <a:gd name="connsiteX87" fmla="*/ 1126332 w 1188244"/>
                      <a:gd name="connsiteY87" fmla="*/ 42863 h 885825"/>
                      <a:gd name="connsiteX88" fmla="*/ 1123950 w 1188244"/>
                      <a:gd name="connsiteY88" fmla="*/ 57150 h 885825"/>
                      <a:gd name="connsiteX89" fmla="*/ 1123950 w 1188244"/>
                      <a:gd name="connsiteY89" fmla="*/ 78581 h 885825"/>
                      <a:gd name="connsiteX90" fmla="*/ 1121569 w 1188244"/>
                      <a:gd name="connsiteY90" fmla="*/ 88106 h 885825"/>
                      <a:gd name="connsiteX91" fmla="*/ 1121569 w 1188244"/>
                      <a:gd name="connsiteY91" fmla="*/ 100013 h 885825"/>
                      <a:gd name="connsiteX92" fmla="*/ 1102519 w 1188244"/>
                      <a:gd name="connsiteY92" fmla="*/ 114300 h 885825"/>
                      <a:gd name="connsiteX93" fmla="*/ 1088232 w 1188244"/>
                      <a:gd name="connsiteY93" fmla="*/ 130969 h 885825"/>
                      <a:gd name="connsiteX94" fmla="*/ 1078707 w 1188244"/>
                      <a:gd name="connsiteY94" fmla="*/ 150019 h 885825"/>
                      <a:gd name="connsiteX95" fmla="*/ 1057275 w 1188244"/>
                      <a:gd name="connsiteY95" fmla="*/ 152400 h 885825"/>
                      <a:gd name="connsiteX96" fmla="*/ 1038225 w 1188244"/>
                      <a:gd name="connsiteY96" fmla="*/ 164306 h 885825"/>
                      <a:gd name="connsiteX97" fmla="*/ 1031082 w 1188244"/>
                      <a:gd name="connsiteY97" fmla="*/ 183356 h 885825"/>
                      <a:gd name="connsiteX98" fmla="*/ 995363 w 1188244"/>
                      <a:gd name="connsiteY98" fmla="*/ 161925 h 885825"/>
                      <a:gd name="connsiteX99" fmla="*/ 983457 w 1188244"/>
                      <a:gd name="connsiteY99" fmla="*/ 176213 h 885825"/>
                      <a:gd name="connsiteX100" fmla="*/ 966788 w 1188244"/>
                      <a:gd name="connsiteY100" fmla="*/ 190500 h 885825"/>
                      <a:gd name="connsiteX101" fmla="*/ 940594 w 1188244"/>
                      <a:gd name="connsiteY101" fmla="*/ 178594 h 885825"/>
                      <a:gd name="connsiteX102" fmla="*/ 909638 w 1188244"/>
                      <a:gd name="connsiteY102" fmla="*/ 159544 h 885825"/>
                      <a:gd name="connsiteX103" fmla="*/ 909638 w 1188244"/>
                      <a:gd name="connsiteY103" fmla="*/ 159544 h 885825"/>
                      <a:gd name="connsiteX104" fmla="*/ 883444 w 1188244"/>
                      <a:gd name="connsiteY104" fmla="*/ 190500 h 885825"/>
                      <a:gd name="connsiteX105" fmla="*/ 866775 w 1188244"/>
                      <a:gd name="connsiteY105" fmla="*/ 214313 h 885825"/>
                      <a:gd name="connsiteX106" fmla="*/ 862013 w 1188244"/>
                      <a:gd name="connsiteY106" fmla="*/ 233363 h 885825"/>
                      <a:gd name="connsiteX107" fmla="*/ 869157 w 1188244"/>
                      <a:gd name="connsiteY107" fmla="*/ 269081 h 885825"/>
                      <a:gd name="connsiteX108" fmla="*/ 873919 w 1188244"/>
                      <a:gd name="connsiteY108" fmla="*/ 300038 h 885825"/>
                      <a:gd name="connsiteX109" fmla="*/ 873919 w 1188244"/>
                      <a:gd name="connsiteY109" fmla="*/ 316706 h 885825"/>
                      <a:gd name="connsiteX110" fmla="*/ 857250 w 1188244"/>
                      <a:gd name="connsiteY110" fmla="*/ 335756 h 885825"/>
                      <a:gd name="connsiteX111" fmla="*/ 828675 w 1188244"/>
                      <a:gd name="connsiteY111" fmla="*/ 321469 h 885825"/>
                      <a:gd name="connsiteX112" fmla="*/ 814388 w 1188244"/>
                      <a:gd name="connsiteY112" fmla="*/ 321469 h 885825"/>
                      <a:gd name="connsiteX113" fmla="*/ 819150 w 1188244"/>
                      <a:gd name="connsiteY113" fmla="*/ 338138 h 885825"/>
                      <a:gd name="connsiteX114" fmla="*/ 826294 w 1188244"/>
                      <a:gd name="connsiteY114" fmla="*/ 359569 h 885825"/>
                      <a:gd name="connsiteX115" fmla="*/ 828675 w 1188244"/>
                      <a:gd name="connsiteY115" fmla="*/ 369094 h 885825"/>
                      <a:gd name="connsiteX116" fmla="*/ 840582 w 1188244"/>
                      <a:gd name="connsiteY116" fmla="*/ 376238 h 885825"/>
                      <a:gd name="connsiteX117" fmla="*/ 857250 w 1188244"/>
                      <a:gd name="connsiteY117" fmla="*/ 388144 h 885825"/>
                      <a:gd name="connsiteX118" fmla="*/ 862013 w 1188244"/>
                      <a:gd name="connsiteY118" fmla="*/ 395288 h 885825"/>
                      <a:gd name="connsiteX119" fmla="*/ 871538 w 1188244"/>
                      <a:gd name="connsiteY119" fmla="*/ 419100 h 885825"/>
                      <a:gd name="connsiteX120" fmla="*/ 876300 w 1188244"/>
                      <a:gd name="connsiteY120" fmla="*/ 450056 h 885825"/>
                      <a:gd name="connsiteX121" fmla="*/ 897732 w 1188244"/>
                      <a:gd name="connsiteY121" fmla="*/ 459581 h 885825"/>
                      <a:gd name="connsiteX122" fmla="*/ 909638 w 1188244"/>
                      <a:gd name="connsiteY122" fmla="*/ 471488 h 885825"/>
                      <a:gd name="connsiteX123" fmla="*/ 907257 w 1188244"/>
                      <a:gd name="connsiteY123" fmla="*/ 495300 h 885825"/>
                      <a:gd name="connsiteX124" fmla="*/ 878682 w 1188244"/>
                      <a:gd name="connsiteY124" fmla="*/ 507206 h 885825"/>
                      <a:gd name="connsiteX125" fmla="*/ 857250 w 1188244"/>
                      <a:gd name="connsiteY125" fmla="*/ 523875 h 885825"/>
                      <a:gd name="connsiteX126" fmla="*/ 831057 w 1188244"/>
                      <a:gd name="connsiteY126" fmla="*/ 516731 h 885825"/>
                      <a:gd name="connsiteX127" fmla="*/ 812007 w 1188244"/>
                      <a:gd name="connsiteY127" fmla="*/ 521494 h 885825"/>
                      <a:gd name="connsiteX128" fmla="*/ 797719 w 1188244"/>
                      <a:gd name="connsiteY128" fmla="*/ 540544 h 885825"/>
                      <a:gd name="connsiteX129" fmla="*/ 766763 w 1188244"/>
                      <a:gd name="connsiteY129" fmla="*/ 531019 h 885825"/>
                      <a:gd name="connsiteX130" fmla="*/ 740569 w 1188244"/>
                      <a:gd name="connsiteY130" fmla="*/ 545306 h 885825"/>
                      <a:gd name="connsiteX131" fmla="*/ 704850 w 1188244"/>
                      <a:gd name="connsiteY131" fmla="*/ 538163 h 885825"/>
                      <a:gd name="connsiteX132" fmla="*/ 676275 w 1188244"/>
                      <a:gd name="connsiteY132" fmla="*/ 538163 h 885825"/>
                      <a:gd name="connsiteX133" fmla="*/ 657225 w 1188244"/>
                      <a:gd name="connsiteY133" fmla="*/ 538163 h 885825"/>
                      <a:gd name="connsiteX134" fmla="*/ 652463 w 1188244"/>
                      <a:gd name="connsiteY134" fmla="*/ 559594 h 885825"/>
                      <a:gd name="connsiteX135" fmla="*/ 645319 w 1188244"/>
                      <a:gd name="connsiteY135" fmla="*/ 573881 h 885825"/>
                      <a:gd name="connsiteX136" fmla="*/ 631032 w 1188244"/>
                      <a:gd name="connsiteY136" fmla="*/ 597694 h 885825"/>
                      <a:gd name="connsiteX137" fmla="*/ 616744 w 1188244"/>
                      <a:gd name="connsiteY137" fmla="*/ 621506 h 885825"/>
                      <a:gd name="connsiteX138" fmla="*/ 602457 w 1188244"/>
                      <a:gd name="connsiteY138" fmla="*/ 652463 h 885825"/>
                      <a:gd name="connsiteX139" fmla="*/ 590550 w 1188244"/>
                      <a:gd name="connsiteY139" fmla="*/ 654844 h 885825"/>
                      <a:gd name="connsiteX140" fmla="*/ 564357 w 1188244"/>
                      <a:gd name="connsiteY140" fmla="*/ 664369 h 885825"/>
                      <a:gd name="connsiteX141" fmla="*/ 564357 w 1188244"/>
                      <a:gd name="connsiteY141" fmla="*/ 681038 h 885825"/>
                      <a:gd name="connsiteX142" fmla="*/ 559594 w 1188244"/>
                      <a:gd name="connsiteY142" fmla="*/ 697706 h 885825"/>
                      <a:gd name="connsiteX143" fmla="*/ 542925 w 1188244"/>
                      <a:gd name="connsiteY143" fmla="*/ 704850 h 885825"/>
                      <a:gd name="connsiteX144" fmla="*/ 526257 w 1188244"/>
                      <a:gd name="connsiteY144" fmla="*/ 700088 h 885825"/>
                      <a:gd name="connsiteX145" fmla="*/ 497682 w 1188244"/>
                      <a:gd name="connsiteY145" fmla="*/ 690563 h 885825"/>
                      <a:gd name="connsiteX146" fmla="*/ 492919 w 1188244"/>
                      <a:gd name="connsiteY146" fmla="*/ 685800 h 885825"/>
                      <a:gd name="connsiteX147" fmla="*/ 485775 w 1188244"/>
                      <a:gd name="connsiteY147" fmla="*/ 688181 h 885825"/>
                      <a:gd name="connsiteX148" fmla="*/ 478632 w 1188244"/>
                      <a:gd name="connsiteY148" fmla="*/ 702469 h 885825"/>
                      <a:gd name="connsiteX149" fmla="*/ 478632 w 1188244"/>
                      <a:gd name="connsiteY149" fmla="*/ 721519 h 885825"/>
                      <a:gd name="connsiteX150" fmla="*/ 464344 w 1188244"/>
                      <a:gd name="connsiteY150" fmla="*/ 733425 h 885825"/>
                      <a:gd name="connsiteX151" fmla="*/ 464344 w 1188244"/>
                      <a:gd name="connsiteY151" fmla="*/ 745331 h 885825"/>
                      <a:gd name="connsiteX152" fmla="*/ 440532 w 1188244"/>
                      <a:gd name="connsiteY152" fmla="*/ 766763 h 885825"/>
                      <a:gd name="connsiteX153" fmla="*/ 421482 w 1188244"/>
                      <a:gd name="connsiteY153" fmla="*/ 766763 h 885825"/>
                      <a:gd name="connsiteX154" fmla="*/ 390525 w 1188244"/>
                      <a:gd name="connsiteY154" fmla="*/ 769144 h 885825"/>
                      <a:gd name="connsiteX155" fmla="*/ 369094 w 1188244"/>
                      <a:gd name="connsiteY155" fmla="*/ 773906 h 885825"/>
                      <a:gd name="connsiteX156" fmla="*/ 366713 w 1188244"/>
                      <a:gd name="connsiteY156" fmla="*/ 792956 h 885825"/>
                      <a:gd name="connsiteX157" fmla="*/ 350044 w 1188244"/>
                      <a:gd name="connsiteY157" fmla="*/ 812006 h 885825"/>
                      <a:gd name="connsiteX158" fmla="*/ 333375 w 1188244"/>
                      <a:gd name="connsiteY158" fmla="*/ 809625 h 885825"/>
                      <a:gd name="connsiteX159" fmla="*/ 309563 w 1188244"/>
                      <a:gd name="connsiteY159" fmla="*/ 797719 h 885825"/>
                      <a:gd name="connsiteX160" fmla="*/ 311944 w 1188244"/>
                      <a:gd name="connsiteY160" fmla="*/ 776288 h 885825"/>
                      <a:gd name="connsiteX161" fmla="*/ 319088 w 1188244"/>
                      <a:gd name="connsiteY161" fmla="*/ 757238 h 885825"/>
                      <a:gd name="connsiteX162" fmla="*/ 319088 w 1188244"/>
                      <a:gd name="connsiteY162" fmla="*/ 733425 h 885825"/>
                      <a:gd name="connsiteX163" fmla="*/ 319088 w 1188244"/>
                      <a:gd name="connsiteY163" fmla="*/ 714375 h 885825"/>
                      <a:gd name="connsiteX164" fmla="*/ 300038 w 1188244"/>
                      <a:gd name="connsiteY164" fmla="*/ 723900 h 885825"/>
                      <a:gd name="connsiteX165" fmla="*/ 280988 w 1188244"/>
                      <a:gd name="connsiteY165" fmla="*/ 728663 h 885825"/>
                      <a:gd name="connsiteX166" fmla="*/ 266700 w 1188244"/>
                      <a:gd name="connsiteY166" fmla="*/ 740569 h 885825"/>
                      <a:gd name="connsiteX167" fmla="*/ 247650 w 1188244"/>
                      <a:gd name="connsiteY167" fmla="*/ 745331 h 885825"/>
                      <a:gd name="connsiteX168" fmla="*/ 233363 w 1188244"/>
                      <a:gd name="connsiteY168" fmla="*/ 733425 h 885825"/>
                      <a:gd name="connsiteX169" fmla="*/ 209550 w 1188244"/>
                      <a:gd name="connsiteY169" fmla="*/ 721519 h 885825"/>
                      <a:gd name="connsiteX170" fmla="*/ 192882 w 1188244"/>
                      <a:gd name="connsiteY170" fmla="*/ 709613 h 885825"/>
                      <a:gd name="connsiteX171" fmla="*/ 200025 w 1188244"/>
                      <a:gd name="connsiteY171" fmla="*/ 738188 h 885825"/>
                      <a:gd name="connsiteX172" fmla="*/ 207169 w 1188244"/>
                      <a:gd name="connsiteY172" fmla="*/ 747713 h 885825"/>
                      <a:gd name="connsiteX173" fmla="*/ 207169 w 1188244"/>
                      <a:gd name="connsiteY173" fmla="*/ 747713 h 885825"/>
                      <a:gd name="connsiteX174" fmla="*/ 200025 w 1188244"/>
                      <a:gd name="connsiteY174" fmla="*/ 771525 h 885825"/>
                      <a:gd name="connsiteX175" fmla="*/ 190500 w 1188244"/>
                      <a:gd name="connsiteY175" fmla="*/ 778669 h 885825"/>
                      <a:gd name="connsiteX176" fmla="*/ 176213 w 1188244"/>
                      <a:gd name="connsiteY176" fmla="*/ 778669 h 885825"/>
                      <a:gd name="connsiteX177" fmla="*/ 140494 w 1188244"/>
                      <a:gd name="connsiteY177" fmla="*/ 773906 h 885825"/>
                      <a:gd name="connsiteX178" fmla="*/ 121444 w 1188244"/>
                      <a:gd name="connsiteY178" fmla="*/ 778669 h 885825"/>
                      <a:gd name="connsiteX179" fmla="*/ 100013 w 1188244"/>
                      <a:gd name="connsiteY179" fmla="*/ 781050 h 885825"/>
                      <a:gd name="connsiteX180" fmla="*/ 78582 w 1188244"/>
                      <a:gd name="connsiteY180" fmla="*/ 778669 h 885825"/>
                      <a:gd name="connsiteX181" fmla="*/ 61913 w 1188244"/>
                      <a:gd name="connsiteY181" fmla="*/ 781050 h 885825"/>
                      <a:gd name="connsiteX182" fmla="*/ 47625 w 1188244"/>
                      <a:gd name="connsiteY182" fmla="*/ 800100 h 885825"/>
                      <a:gd name="connsiteX183" fmla="*/ 35719 w 1188244"/>
                      <a:gd name="connsiteY183" fmla="*/ 809625 h 885825"/>
                      <a:gd name="connsiteX184" fmla="*/ 28575 w 1188244"/>
                      <a:gd name="connsiteY184" fmla="*/ 816769 h 885825"/>
                      <a:gd name="connsiteX185" fmla="*/ 16669 w 1188244"/>
                      <a:gd name="connsiteY185" fmla="*/ 826294 h 885825"/>
                      <a:gd name="connsiteX186" fmla="*/ 9525 w 1188244"/>
                      <a:gd name="connsiteY186" fmla="*/ 885825 h 885825"/>
                      <a:gd name="connsiteX0" fmla="*/ 9525 w 1188244"/>
                      <a:gd name="connsiteY0" fmla="*/ 957239 h 957239"/>
                      <a:gd name="connsiteX1" fmla="*/ 2382 w 1188244"/>
                      <a:gd name="connsiteY1" fmla="*/ 833438 h 957239"/>
                      <a:gd name="connsiteX2" fmla="*/ 0 w 1188244"/>
                      <a:gd name="connsiteY2" fmla="*/ 814388 h 957239"/>
                      <a:gd name="connsiteX3" fmla="*/ 33338 w 1188244"/>
                      <a:gd name="connsiteY3" fmla="*/ 795338 h 957239"/>
                      <a:gd name="connsiteX4" fmla="*/ 52388 w 1188244"/>
                      <a:gd name="connsiteY4" fmla="*/ 764381 h 957239"/>
                      <a:gd name="connsiteX5" fmla="*/ 73819 w 1188244"/>
                      <a:gd name="connsiteY5" fmla="*/ 764381 h 957239"/>
                      <a:gd name="connsiteX6" fmla="*/ 104775 w 1188244"/>
                      <a:gd name="connsiteY6" fmla="*/ 762000 h 957239"/>
                      <a:gd name="connsiteX7" fmla="*/ 133350 w 1188244"/>
                      <a:gd name="connsiteY7" fmla="*/ 754856 h 957239"/>
                      <a:gd name="connsiteX8" fmla="*/ 166688 w 1188244"/>
                      <a:gd name="connsiteY8" fmla="*/ 759619 h 957239"/>
                      <a:gd name="connsiteX9" fmla="*/ 190500 w 1188244"/>
                      <a:gd name="connsiteY9" fmla="*/ 764381 h 957239"/>
                      <a:gd name="connsiteX10" fmla="*/ 192882 w 1188244"/>
                      <a:gd name="connsiteY10" fmla="*/ 754856 h 957239"/>
                      <a:gd name="connsiteX11" fmla="*/ 178594 w 1188244"/>
                      <a:gd name="connsiteY11" fmla="*/ 726281 h 957239"/>
                      <a:gd name="connsiteX12" fmla="*/ 176213 w 1188244"/>
                      <a:gd name="connsiteY12" fmla="*/ 695325 h 957239"/>
                      <a:gd name="connsiteX13" fmla="*/ 195263 w 1188244"/>
                      <a:gd name="connsiteY13" fmla="*/ 688181 h 957239"/>
                      <a:gd name="connsiteX14" fmla="*/ 204788 w 1188244"/>
                      <a:gd name="connsiteY14" fmla="*/ 692944 h 957239"/>
                      <a:gd name="connsiteX15" fmla="*/ 219075 w 1188244"/>
                      <a:gd name="connsiteY15" fmla="*/ 707231 h 957239"/>
                      <a:gd name="connsiteX16" fmla="*/ 230982 w 1188244"/>
                      <a:gd name="connsiteY16" fmla="*/ 704850 h 957239"/>
                      <a:gd name="connsiteX17" fmla="*/ 242888 w 1188244"/>
                      <a:gd name="connsiteY17" fmla="*/ 721519 h 957239"/>
                      <a:gd name="connsiteX18" fmla="*/ 259557 w 1188244"/>
                      <a:gd name="connsiteY18" fmla="*/ 723900 h 957239"/>
                      <a:gd name="connsiteX19" fmla="*/ 297657 w 1188244"/>
                      <a:gd name="connsiteY19" fmla="*/ 704850 h 957239"/>
                      <a:gd name="connsiteX20" fmla="*/ 319088 w 1188244"/>
                      <a:gd name="connsiteY20" fmla="*/ 695325 h 957239"/>
                      <a:gd name="connsiteX21" fmla="*/ 335757 w 1188244"/>
                      <a:gd name="connsiteY21" fmla="*/ 704850 h 957239"/>
                      <a:gd name="connsiteX22" fmla="*/ 340519 w 1188244"/>
                      <a:gd name="connsiteY22" fmla="*/ 726281 h 957239"/>
                      <a:gd name="connsiteX23" fmla="*/ 340519 w 1188244"/>
                      <a:gd name="connsiteY23" fmla="*/ 757238 h 957239"/>
                      <a:gd name="connsiteX24" fmla="*/ 335757 w 1188244"/>
                      <a:gd name="connsiteY24" fmla="*/ 778669 h 957239"/>
                      <a:gd name="connsiteX25" fmla="*/ 335757 w 1188244"/>
                      <a:gd name="connsiteY25" fmla="*/ 788194 h 957239"/>
                      <a:gd name="connsiteX26" fmla="*/ 350044 w 1188244"/>
                      <a:gd name="connsiteY26" fmla="*/ 792956 h 957239"/>
                      <a:gd name="connsiteX27" fmla="*/ 357188 w 1188244"/>
                      <a:gd name="connsiteY27" fmla="*/ 776288 h 957239"/>
                      <a:gd name="connsiteX28" fmla="*/ 369094 w 1188244"/>
                      <a:gd name="connsiteY28" fmla="*/ 757238 h 957239"/>
                      <a:gd name="connsiteX29" fmla="*/ 407194 w 1188244"/>
                      <a:gd name="connsiteY29" fmla="*/ 752475 h 957239"/>
                      <a:gd name="connsiteX30" fmla="*/ 450057 w 1188244"/>
                      <a:gd name="connsiteY30" fmla="*/ 738188 h 957239"/>
                      <a:gd name="connsiteX31" fmla="*/ 452438 w 1188244"/>
                      <a:gd name="connsiteY31" fmla="*/ 733425 h 957239"/>
                      <a:gd name="connsiteX32" fmla="*/ 452438 w 1188244"/>
                      <a:gd name="connsiteY32" fmla="*/ 711994 h 957239"/>
                      <a:gd name="connsiteX33" fmla="*/ 471488 w 1188244"/>
                      <a:gd name="connsiteY33" fmla="*/ 685800 h 957239"/>
                      <a:gd name="connsiteX34" fmla="*/ 481013 w 1188244"/>
                      <a:gd name="connsiteY34" fmla="*/ 669131 h 957239"/>
                      <a:gd name="connsiteX35" fmla="*/ 497682 w 1188244"/>
                      <a:gd name="connsiteY35" fmla="*/ 671513 h 957239"/>
                      <a:gd name="connsiteX36" fmla="*/ 514350 w 1188244"/>
                      <a:gd name="connsiteY36" fmla="*/ 683419 h 957239"/>
                      <a:gd name="connsiteX37" fmla="*/ 550069 w 1188244"/>
                      <a:gd name="connsiteY37" fmla="*/ 681038 h 957239"/>
                      <a:gd name="connsiteX38" fmla="*/ 552450 w 1188244"/>
                      <a:gd name="connsiteY38" fmla="*/ 659606 h 957239"/>
                      <a:gd name="connsiteX39" fmla="*/ 573882 w 1188244"/>
                      <a:gd name="connsiteY39" fmla="*/ 642938 h 957239"/>
                      <a:gd name="connsiteX40" fmla="*/ 590550 w 1188244"/>
                      <a:gd name="connsiteY40" fmla="*/ 638175 h 957239"/>
                      <a:gd name="connsiteX41" fmla="*/ 592932 w 1188244"/>
                      <a:gd name="connsiteY41" fmla="*/ 631031 h 957239"/>
                      <a:gd name="connsiteX42" fmla="*/ 609600 w 1188244"/>
                      <a:gd name="connsiteY42" fmla="*/ 595313 h 957239"/>
                      <a:gd name="connsiteX43" fmla="*/ 628650 w 1188244"/>
                      <a:gd name="connsiteY43" fmla="*/ 564356 h 957239"/>
                      <a:gd name="connsiteX44" fmla="*/ 638175 w 1188244"/>
                      <a:gd name="connsiteY44" fmla="*/ 545306 h 957239"/>
                      <a:gd name="connsiteX45" fmla="*/ 642938 w 1188244"/>
                      <a:gd name="connsiteY45" fmla="*/ 519113 h 957239"/>
                      <a:gd name="connsiteX46" fmla="*/ 661988 w 1188244"/>
                      <a:gd name="connsiteY46" fmla="*/ 514350 h 957239"/>
                      <a:gd name="connsiteX47" fmla="*/ 707232 w 1188244"/>
                      <a:gd name="connsiteY47" fmla="*/ 528638 h 957239"/>
                      <a:gd name="connsiteX48" fmla="*/ 745332 w 1188244"/>
                      <a:gd name="connsiteY48" fmla="*/ 528638 h 957239"/>
                      <a:gd name="connsiteX49" fmla="*/ 795338 w 1188244"/>
                      <a:gd name="connsiteY49" fmla="*/ 516731 h 957239"/>
                      <a:gd name="connsiteX50" fmla="*/ 828675 w 1188244"/>
                      <a:gd name="connsiteY50" fmla="*/ 504825 h 957239"/>
                      <a:gd name="connsiteX51" fmla="*/ 852488 w 1188244"/>
                      <a:gd name="connsiteY51" fmla="*/ 504825 h 957239"/>
                      <a:gd name="connsiteX52" fmla="*/ 883444 w 1188244"/>
                      <a:gd name="connsiteY52" fmla="*/ 488156 h 957239"/>
                      <a:gd name="connsiteX53" fmla="*/ 895350 w 1188244"/>
                      <a:gd name="connsiteY53" fmla="*/ 476250 h 957239"/>
                      <a:gd name="connsiteX54" fmla="*/ 864394 w 1188244"/>
                      <a:gd name="connsiteY54" fmla="*/ 461963 h 957239"/>
                      <a:gd name="connsiteX55" fmla="*/ 854869 w 1188244"/>
                      <a:gd name="connsiteY55" fmla="*/ 426244 h 957239"/>
                      <a:gd name="connsiteX56" fmla="*/ 845344 w 1188244"/>
                      <a:gd name="connsiteY56" fmla="*/ 395288 h 957239"/>
                      <a:gd name="connsiteX57" fmla="*/ 819150 w 1188244"/>
                      <a:gd name="connsiteY57" fmla="*/ 385763 h 957239"/>
                      <a:gd name="connsiteX58" fmla="*/ 797719 w 1188244"/>
                      <a:gd name="connsiteY58" fmla="*/ 335756 h 957239"/>
                      <a:gd name="connsiteX59" fmla="*/ 802482 w 1188244"/>
                      <a:gd name="connsiteY59" fmla="*/ 314325 h 957239"/>
                      <a:gd name="connsiteX60" fmla="*/ 826294 w 1188244"/>
                      <a:gd name="connsiteY60" fmla="*/ 302419 h 957239"/>
                      <a:gd name="connsiteX61" fmla="*/ 842963 w 1188244"/>
                      <a:gd name="connsiteY61" fmla="*/ 314325 h 957239"/>
                      <a:gd name="connsiteX62" fmla="*/ 859632 w 1188244"/>
                      <a:gd name="connsiteY62" fmla="*/ 307181 h 957239"/>
                      <a:gd name="connsiteX63" fmla="*/ 847725 w 1188244"/>
                      <a:gd name="connsiteY63" fmla="*/ 271463 h 957239"/>
                      <a:gd name="connsiteX64" fmla="*/ 842963 w 1188244"/>
                      <a:gd name="connsiteY64" fmla="*/ 238125 h 957239"/>
                      <a:gd name="connsiteX65" fmla="*/ 847725 w 1188244"/>
                      <a:gd name="connsiteY65" fmla="*/ 209550 h 957239"/>
                      <a:gd name="connsiteX66" fmla="*/ 866775 w 1188244"/>
                      <a:gd name="connsiteY66" fmla="*/ 190500 h 957239"/>
                      <a:gd name="connsiteX67" fmla="*/ 878682 w 1188244"/>
                      <a:gd name="connsiteY67" fmla="*/ 178594 h 957239"/>
                      <a:gd name="connsiteX68" fmla="*/ 883444 w 1188244"/>
                      <a:gd name="connsiteY68" fmla="*/ 157163 h 957239"/>
                      <a:gd name="connsiteX69" fmla="*/ 907257 w 1188244"/>
                      <a:gd name="connsiteY69" fmla="*/ 142875 h 957239"/>
                      <a:gd name="connsiteX70" fmla="*/ 928688 w 1188244"/>
                      <a:gd name="connsiteY70" fmla="*/ 152400 h 957239"/>
                      <a:gd name="connsiteX71" fmla="*/ 957263 w 1188244"/>
                      <a:gd name="connsiteY71" fmla="*/ 166688 h 957239"/>
                      <a:gd name="connsiteX72" fmla="*/ 973932 w 1188244"/>
                      <a:gd name="connsiteY72" fmla="*/ 171450 h 957239"/>
                      <a:gd name="connsiteX73" fmla="*/ 983457 w 1188244"/>
                      <a:gd name="connsiteY73" fmla="*/ 152400 h 957239"/>
                      <a:gd name="connsiteX74" fmla="*/ 997744 w 1188244"/>
                      <a:gd name="connsiteY74" fmla="*/ 152400 h 957239"/>
                      <a:gd name="connsiteX75" fmla="*/ 1019175 w 1188244"/>
                      <a:gd name="connsiteY75" fmla="*/ 152400 h 957239"/>
                      <a:gd name="connsiteX76" fmla="*/ 1033463 w 1188244"/>
                      <a:gd name="connsiteY76" fmla="*/ 152400 h 957239"/>
                      <a:gd name="connsiteX77" fmla="*/ 1069182 w 1188244"/>
                      <a:gd name="connsiteY77" fmla="*/ 135731 h 957239"/>
                      <a:gd name="connsiteX78" fmla="*/ 1083469 w 1188244"/>
                      <a:gd name="connsiteY78" fmla="*/ 114300 h 957239"/>
                      <a:gd name="connsiteX79" fmla="*/ 1112044 w 1188244"/>
                      <a:gd name="connsiteY79" fmla="*/ 90488 h 957239"/>
                      <a:gd name="connsiteX80" fmla="*/ 1112044 w 1188244"/>
                      <a:gd name="connsiteY80" fmla="*/ 66675 h 957239"/>
                      <a:gd name="connsiteX81" fmla="*/ 1116807 w 1188244"/>
                      <a:gd name="connsiteY81" fmla="*/ 35719 h 957239"/>
                      <a:gd name="connsiteX82" fmla="*/ 1145382 w 1188244"/>
                      <a:gd name="connsiteY82" fmla="*/ 26194 h 957239"/>
                      <a:gd name="connsiteX83" fmla="*/ 1166813 w 1188244"/>
                      <a:gd name="connsiteY83" fmla="*/ 14288 h 957239"/>
                      <a:gd name="connsiteX84" fmla="*/ 1188244 w 1188244"/>
                      <a:gd name="connsiteY84" fmla="*/ 0 h 957239"/>
                      <a:gd name="connsiteX85" fmla="*/ 1166813 w 1188244"/>
                      <a:gd name="connsiteY85" fmla="*/ 30956 h 957239"/>
                      <a:gd name="connsiteX86" fmla="*/ 1152525 w 1188244"/>
                      <a:gd name="connsiteY86" fmla="*/ 38100 h 957239"/>
                      <a:gd name="connsiteX87" fmla="*/ 1126332 w 1188244"/>
                      <a:gd name="connsiteY87" fmla="*/ 42863 h 957239"/>
                      <a:gd name="connsiteX88" fmla="*/ 1123950 w 1188244"/>
                      <a:gd name="connsiteY88" fmla="*/ 57150 h 957239"/>
                      <a:gd name="connsiteX89" fmla="*/ 1123950 w 1188244"/>
                      <a:gd name="connsiteY89" fmla="*/ 78581 h 957239"/>
                      <a:gd name="connsiteX90" fmla="*/ 1121569 w 1188244"/>
                      <a:gd name="connsiteY90" fmla="*/ 88106 h 957239"/>
                      <a:gd name="connsiteX91" fmla="*/ 1121569 w 1188244"/>
                      <a:gd name="connsiteY91" fmla="*/ 100013 h 957239"/>
                      <a:gd name="connsiteX92" fmla="*/ 1102519 w 1188244"/>
                      <a:gd name="connsiteY92" fmla="*/ 114300 h 957239"/>
                      <a:gd name="connsiteX93" fmla="*/ 1088232 w 1188244"/>
                      <a:gd name="connsiteY93" fmla="*/ 130969 h 957239"/>
                      <a:gd name="connsiteX94" fmla="*/ 1078707 w 1188244"/>
                      <a:gd name="connsiteY94" fmla="*/ 150019 h 957239"/>
                      <a:gd name="connsiteX95" fmla="*/ 1057275 w 1188244"/>
                      <a:gd name="connsiteY95" fmla="*/ 152400 h 957239"/>
                      <a:gd name="connsiteX96" fmla="*/ 1038225 w 1188244"/>
                      <a:gd name="connsiteY96" fmla="*/ 164306 h 957239"/>
                      <a:gd name="connsiteX97" fmla="*/ 1031082 w 1188244"/>
                      <a:gd name="connsiteY97" fmla="*/ 183356 h 957239"/>
                      <a:gd name="connsiteX98" fmla="*/ 995363 w 1188244"/>
                      <a:gd name="connsiteY98" fmla="*/ 161925 h 957239"/>
                      <a:gd name="connsiteX99" fmla="*/ 983457 w 1188244"/>
                      <a:gd name="connsiteY99" fmla="*/ 176213 h 957239"/>
                      <a:gd name="connsiteX100" fmla="*/ 966788 w 1188244"/>
                      <a:gd name="connsiteY100" fmla="*/ 190500 h 957239"/>
                      <a:gd name="connsiteX101" fmla="*/ 940594 w 1188244"/>
                      <a:gd name="connsiteY101" fmla="*/ 178594 h 957239"/>
                      <a:gd name="connsiteX102" fmla="*/ 909638 w 1188244"/>
                      <a:gd name="connsiteY102" fmla="*/ 159544 h 957239"/>
                      <a:gd name="connsiteX103" fmla="*/ 909638 w 1188244"/>
                      <a:gd name="connsiteY103" fmla="*/ 159544 h 957239"/>
                      <a:gd name="connsiteX104" fmla="*/ 883444 w 1188244"/>
                      <a:gd name="connsiteY104" fmla="*/ 190500 h 957239"/>
                      <a:gd name="connsiteX105" fmla="*/ 866775 w 1188244"/>
                      <a:gd name="connsiteY105" fmla="*/ 214313 h 957239"/>
                      <a:gd name="connsiteX106" fmla="*/ 862013 w 1188244"/>
                      <a:gd name="connsiteY106" fmla="*/ 233363 h 957239"/>
                      <a:gd name="connsiteX107" fmla="*/ 869157 w 1188244"/>
                      <a:gd name="connsiteY107" fmla="*/ 269081 h 957239"/>
                      <a:gd name="connsiteX108" fmla="*/ 873919 w 1188244"/>
                      <a:gd name="connsiteY108" fmla="*/ 300038 h 957239"/>
                      <a:gd name="connsiteX109" fmla="*/ 873919 w 1188244"/>
                      <a:gd name="connsiteY109" fmla="*/ 316706 h 957239"/>
                      <a:gd name="connsiteX110" fmla="*/ 857250 w 1188244"/>
                      <a:gd name="connsiteY110" fmla="*/ 335756 h 957239"/>
                      <a:gd name="connsiteX111" fmla="*/ 828675 w 1188244"/>
                      <a:gd name="connsiteY111" fmla="*/ 321469 h 957239"/>
                      <a:gd name="connsiteX112" fmla="*/ 814388 w 1188244"/>
                      <a:gd name="connsiteY112" fmla="*/ 321469 h 957239"/>
                      <a:gd name="connsiteX113" fmla="*/ 819150 w 1188244"/>
                      <a:gd name="connsiteY113" fmla="*/ 338138 h 957239"/>
                      <a:gd name="connsiteX114" fmla="*/ 826294 w 1188244"/>
                      <a:gd name="connsiteY114" fmla="*/ 359569 h 957239"/>
                      <a:gd name="connsiteX115" fmla="*/ 828675 w 1188244"/>
                      <a:gd name="connsiteY115" fmla="*/ 369094 h 957239"/>
                      <a:gd name="connsiteX116" fmla="*/ 840582 w 1188244"/>
                      <a:gd name="connsiteY116" fmla="*/ 376238 h 957239"/>
                      <a:gd name="connsiteX117" fmla="*/ 857250 w 1188244"/>
                      <a:gd name="connsiteY117" fmla="*/ 388144 h 957239"/>
                      <a:gd name="connsiteX118" fmla="*/ 862013 w 1188244"/>
                      <a:gd name="connsiteY118" fmla="*/ 395288 h 957239"/>
                      <a:gd name="connsiteX119" fmla="*/ 871538 w 1188244"/>
                      <a:gd name="connsiteY119" fmla="*/ 419100 h 957239"/>
                      <a:gd name="connsiteX120" fmla="*/ 876300 w 1188244"/>
                      <a:gd name="connsiteY120" fmla="*/ 450056 h 957239"/>
                      <a:gd name="connsiteX121" fmla="*/ 897732 w 1188244"/>
                      <a:gd name="connsiteY121" fmla="*/ 459581 h 957239"/>
                      <a:gd name="connsiteX122" fmla="*/ 909638 w 1188244"/>
                      <a:gd name="connsiteY122" fmla="*/ 471488 h 957239"/>
                      <a:gd name="connsiteX123" fmla="*/ 907257 w 1188244"/>
                      <a:gd name="connsiteY123" fmla="*/ 495300 h 957239"/>
                      <a:gd name="connsiteX124" fmla="*/ 878682 w 1188244"/>
                      <a:gd name="connsiteY124" fmla="*/ 507206 h 957239"/>
                      <a:gd name="connsiteX125" fmla="*/ 857250 w 1188244"/>
                      <a:gd name="connsiteY125" fmla="*/ 523875 h 957239"/>
                      <a:gd name="connsiteX126" fmla="*/ 831057 w 1188244"/>
                      <a:gd name="connsiteY126" fmla="*/ 516731 h 957239"/>
                      <a:gd name="connsiteX127" fmla="*/ 812007 w 1188244"/>
                      <a:gd name="connsiteY127" fmla="*/ 521494 h 957239"/>
                      <a:gd name="connsiteX128" fmla="*/ 797719 w 1188244"/>
                      <a:gd name="connsiteY128" fmla="*/ 540544 h 957239"/>
                      <a:gd name="connsiteX129" fmla="*/ 766763 w 1188244"/>
                      <a:gd name="connsiteY129" fmla="*/ 531019 h 957239"/>
                      <a:gd name="connsiteX130" fmla="*/ 740569 w 1188244"/>
                      <a:gd name="connsiteY130" fmla="*/ 545306 h 957239"/>
                      <a:gd name="connsiteX131" fmla="*/ 704850 w 1188244"/>
                      <a:gd name="connsiteY131" fmla="*/ 538163 h 957239"/>
                      <a:gd name="connsiteX132" fmla="*/ 676275 w 1188244"/>
                      <a:gd name="connsiteY132" fmla="*/ 538163 h 957239"/>
                      <a:gd name="connsiteX133" fmla="*/ 657225 w 1188244"/>
                      <a:gd name="connsiteY133" fmla="*/ 538163 h 957239"/>
                      <a:gd name="connsiteX134" fmla="*/ 652463 w 1188244"/>
                      <a:gd name="connsiteY134" fmla="*/ 559594 h 957239"/>
                      <a:gd name="connsiteX135" fmla="*/ 645319 w 1188244"/>
                      <a:gd name="connsiteY135" fmla="*/ 573881 h 957239"/>
                      <a:gd name="connsiteX136" fmla="*/ 631032 w 1188244"/>
                      <a:gd name="connsiteY136" fmla="*/ 597694 h 957239"/>
                      <a:gd name="connsiteX137" fmla="*/ 616744 w 1188244"/>
                      <a:gd name="connsiteY137" fmla="*/ 621506 h 957239"/>
                      <a:gd name="connsiteX138" fmla="*/ 602457 w 1188244"/>
                      <a:gd name="connsiteY138" fmla="*/ 652463 h 957239"/>
                      <a:gd name="connsiteX139" fmla="*/ 590550 w 1188244"/>
                      <a:gd name="connsiteY139" fmla="*/ 654844 h 957239"/>
                      <a:gd name="connsiteX140" fmla="*/ 564357 w 1188244"/>
                      <a:gd name="connsiteY140" fmla="*/ 664369 h 957239"/>
                      <a:gd name="connsiteX141" fmla="*/ 564357 w 1188244"/>
                      <a:gd name="connsiteY141" fmla="*/ 681038 h 957239"/>
                      <a:gd name="connsiteX142" fmla="*/ 559594 w 1188244"/>
                      <a:gd name="connsiteY142" fmla="*/ 697706 h 957239"/>
                      <a:gd name="connsiteX143" fmla="*/ 542925 w 1188244"/>
                      <a:gd name="connsiteY143" fmla="*/ 704850 h 957239"/>
                      <a:gd name="connsiteX144" fmla="*/ 526257 w 1188244"/>
                      <a:gd name="connsiteY144" fmla="*/ 700088 h 957239"/>
                      <a:gd name="connsiteX145" fmla="*/ 497682 w 1188244"/>
                      <a:gd name="connsiteY145" fmla="*/ 690563 h 957239"/>
                      <a:gd name="connsiteX146" fmla="*/ 492919 w 1188244"/>
                      <a:gd name="connsiteY146" fmla="*/ 685800 h 957239"/>
                      <a:gd name="connsiteX147" fmla="*/ 485775 w 1188244"/>
                      <a:gd name="connsiteY147" fmla="*/ 688181 h 957239"/>
                      <a:gd name="connsiteX148" fmla="*/ 478632 w 1188244"/>
                      <a:gd name="connsiteY148" fmla="*/ 702469 h 957239"/>
                      <a:gd name="connsiteX149" fmla="*/ 478632 w 1188244"/>
                      <a:gd name="connsiteY149" fmla="*/ 721519 h 957239"/>
                      <a:gd name="connsiteX150" fmla="*/ 464344 w 1188244"/>
                      <a:gd name="connsiteY150" fmla="*/ 733425 h 957239"/>
                      <a:gd name="connsiteX151" fmla="*/ 464344 w 1188244"/>
                      <a:gd name="connsiteY151" fmla="*/ 745331 h 957239"/>
                      <a:gd name="connsiteX152" fmla="*/ 440532 w 1188244"/>
                      <a:gd name="connsiteY152" fmla="*/ 766763 h 957239"/>
                      <a:gd name="connsiteX153" fmla="*/ 421482 w 1188244"/>
                      <a:gd name="connsiteY153" fmla="*/ 766763 h 957239"/>
                      <a:gd name="connsiteX154" fmla="*/ 390525 w 1188244"/>
                      <a:gd name="connsiteY154" fmla="*/ 769144 h 957239"/>
                      <a:gd name="connsiteX155" fmla="*/ 369094 w 1188244"/>
                      <a:gd name="connsiteY155" fmla="*/ 773906 h 957239"/>
                      <a:gd name="connsiteX156" fmla="*/ 366713 w 1188244"/>
                      <a:gd name="connsiteY156" fmla="*/ 792956 h 957239"/>
                      <a:gd name="connsiteX157" fmla="*/ 350044 w 1188244"/>
                      <a:gd name="connsiteY157" fmla="*/ 812006 h 957239"/>
                      <a:gd name="connsiteX158" fmla="*/ 333375 w 1188244"/>
                      <a:gd name="connsiteY158" fmla="*/ 809625 h 957239"/>
                      <a:gd name="connsiteX159" fmla="*/ 309563 w 1188244"/>
                      <a:gd name="connsiteY159" fmla="*/ 797719 h 957239"/>
                      <a:gd name="connsiteX160" fmla="*/ 311944 w 1188244"/>
                      <a:gd name="connsiteY160" fmla="*/ 776288 h 957239"/>
                      <a:gd name="connsiteX161" fmla="*/ 319088 w 1188244"/>
                      <a:gd name="connsiteY161" fmla="*/ 757238 h 957239"/>
                      <a:gd name="connsiteX162" fmla="*/ 319088 w 1188244"/>
                      <a:gd name="connsiteY162" fmla="*/ 733425 h 957239"/>
                      <a:gd name="connsiteX163" fmla="*/ 319088 w 1188244"/>
                      <a:gd name="connsiteY163" fmla="*/ 714375 h 957239"/>
                      <a:gd name="connsiteX164" fmla="*/ 300038 w 1188244"/>
                      <a:gd name="connsiteY164" fmla="*/ 723900 h 957239"/>
                      <a:gd name="connsiteX165" fmla="*/ 280988 w 1188244"/>
                      <a:gd name="connsiteY165" fmla="*/ 728663 h 957239"/>
                      <a:gd name="connsiteX166" fmla="*/ 266700 w 1188244"/>
                      <a:gd name="connsiteY166" fmla="*/ 740569 h 957239"/>
                      <a:gd name="connsiteX167" fmla="*/ 247650 w 1188244"/>
                      <a:gd name="connsiteY167" fmla="*/ 745331 h 957239"/>
                      <a:gd name="connsiteX168" fmla="*/ 233363 w 1188244"/>
                      <a:gd name="connsiteY168" fmla="*/ 733425 h 957239"/>
                      <a:gd name="connsiteX169" fmla="*/ 209550 w 1188244"/>
                      <a:gd name="connsiteY169" fmla="*/ 721519 h 957239"/>
                      <a:gd name="connsiteX170" fmla="*/ 192882 w 1188244"/>
                      <a:gd name="connsiteY170" fmla="*/ 709613 h 957239"/>
                      <a:gd name="connsiteX171" fmla="*/ 200025 w 1188244"/>
                      <a:gd name="connsiteY171" fmla="*/ 738188 h 957239"/>
                      <a:gd name="connsiteX172" fmla="*/ 207169 w 1188244"/>
                      <a:gd name="connsiteY172" fmla="*/ 747713 h 957239"/>
                      <a:gd name="connsiteX173" fmla="*/ 207169 w 1188244"/>
                      <a:gd name="connsiteY173" fmla="*/ 747713 h 957239"/>
                      <a:gd name="connsiteX174" fmla="*/ 200025 w 1188244"/>
                      <a:gd name="connsiteY174" fmla="*/ 771525 h 957239"/>
                      <a:gd name="connsiteX175" fmla="*/ 190500 w 1188244"/>
                      <a:gd name="connsiteY175" fmla="*/ 778669 h 957239"/>
                      <a:gd name="connsiteX176" fmla="*/ 176213 w 1188244"/>
                      <a:gd name="connsiteY176" fmla="*/ 778669 h 957239"/>
                      <a:gd name="connsiteX177" fmla="*/ 140494 w 1188244"/>
                      <a:gd name="connsiteY177" fmla="*/ 773906 h 957239"/>
                      <a:gd name="connsiteX178" fmla="*/ 121444 w 1188244"/>
                      <a:gd name="connsiteY178" fmla="*/ 778669 h 957239"/>
                      <a:gd name="connsiteX179" fmla="*/ 100013 w 1188244"/>
                      <a:gd name="connsiteY179" fmla="*/ 781050 h 957239"/>
                      <a:gd name="connsiteX180" fmla="*/ 78582 w 1188244"/>
                      <a:gd name="connsiteY180" fmla="*/ 778669 h 957239"/>
                      <a:gd name="connsiteX181" fmla="*/ 61913 w 1188244"/>
                      <a:gd name="connsiteY181" fmla="*/ 781050 h 957239"/>
                      <a:gd name="connsiteX182" fmla="*/ 47625 w 1188244"/>
                      <a:gd name="connsiteY182" fmla="*/ 800100 h 957239"/>
                      <a:gd name="connsiteX183" fmla="*/ 35719 w 1188244"/>
                      <a:gd name="connsiteY183" fmla="*/ 809625 h 957239"/>
                      <a:gd name="connsiteX184" fmla="*/ 28575 w 1188244"/>
                      <a:gd name="connsiteY184" fmla="*/ 816769 h 957239"/>
                      <a:gd name="connsiteX185" fmla="*/ 16669 w 1188244"/>
                      <a:gd name="connsiteY185" fmla="*/ 826294 h 957239"/>
                      <a:gd name="connsiteX186" fmla="*/ 9525 w 1188244"/>
                      <a:gd name="connsiteY186" fmla="*/ 957239 h 957239"/>
                      <a:gd name="connsiteX0" fmla="*/ 9525 w 1188244"/>
                      <a:gd name="connsiteY0" fmla="*/ 957239 h 957239"/>
                      <a:gd name="connsiteX1" fmla="*/ 2382 w 1188244"/>
                      <a:gd name="connsiteY1" fmla="*/ 833438 h 957239"/>
                      <a:gd name="connsiteX2" fmla="*/ 0 w 1188244"/>
                      <a:gd name="connsiteY2" fmla="*/ 814388 h 957239"/>
                      <a:gd name="connsiteX3" fmla="*/ 33338 w 1188244"/>
                      <a:gd name="connsiteY3" fmla="*/ 795338 h 957239"/>
                      <a:gd name="connsiteX4" fmla="*/ 52388 w 1188244"/>
                      <a:gd name="connsiteY4" fmla="*/ 764381 h 957239"/>
                      <a:gd name="connsiteX5" fmla="*/ 73819 w 1188244"/>
                      <a:gd name="connsiteY5" fmla="*/ 764381 h 957239"/>
                      <a:gd name="connsiteX6" fmla="*/ 104775 w 1188244"/>
                      <a:gd name="connsiteY6" fmla="*/ 762000 h 957239"/>
                      <a:gd name="connsiteX7" fmla="*/ 133350 w 1188244"/>
                      <a:gd name="connsiteY7" fmla="*/ 754856 h 957239"/>
                      <a:gd name="connsiteX8" fmla="*/ 166688 w 1188244"/>
                      <a:gd name="connsiteY8" fmla="*/ 759619 h 957239"/>
                      <a:gd name="connsiteX9" fmla="*/ 190500 w 1188244"/>
                      <a:gd name="connsiteY9" fmla="*/ 764381 h 957239"/>
                      <a:gd name="connsiteX10" fmla="*/ 192882 w 1188244"/>
                      <a:gd name="connsiteY10" fmla="*/ 754856 h 957239"/>
                      <a:gd name="connsiteX11" fmla="*/ 178594 w 1188244"/>
                      <a:gd name="connsiteY11" fmla="*/ 726281 h 957239"/>
                      <a:gd name="connsiteX12" fmla="*/ 176213 w 1188244"/>
                      <a:gd name="connsiteY12" fmla="*/ 695325 h 957239"/>
                      <a:gd name="connsiteX13" fmla="*/ 195263 w 1188244"/>
                      <a:gd name="connsiteY13" fmla="*/ 688181 h 957239"/>
                      <a:gd name="connsiteX14" fmla="*/ 204788 w 1188244"/>
                      <a:gd name="connsiteY14" fmla="*/ 692944 h 957239"/>
                      <a:gd name="connsiteX15" fmla="*/ 219075 w 1188244"/>
                      <a:gd name="connsiteY15" fmla="*/ 707231 h 957239"/>
                      <a:gd name="connsiteX16" fmla="*/ 230982 w 1188244"/>
                      <a:gd name="connsiteY16" fmla="*/ 704850 h 957239"/>
                      <a:gd name="connsiteX17" fmla="*/ 242888 w 1188244"/>
                      <a:gd name="connsiteY17" fmla="*/ 721519 h 957239"/>
                      <a:gd name="connsiteX18" fmla="*/ 259557 w 1188244"/>
                      <a:gd name="connsiteY18" fmla="*/ 723900 h 957239"/>
                      <a:gd name="connsiteX19" fmla="*/ 297657 w 1188244"/>
                      <a:gd name="connsiteY19" fmla="*/ 704850 h 957239"/>
                      <a:gd name="connsiteX20" fmla="*/ 319088 w 1188244"/>
                      <a:gd name="connsiteY20" fmla="*/ 695325 h 957239"/>
                      <a:gd name="connsiteX21" fmla="*/ 335757 w 1188244"/>
                      <a:gd name="connsiteY21" fmla="*/ 704850 h 957239"/>
                      <a:gd name="connsiteX22" fmla="*/ 340519 w 1188244"/>
                      <a:gd name="connsiteY22" fmla="*/ 726281 h 957239"/>
                      <a:gd name="connsiteX23" fmla="*/ 340519 w 1188244"/>
                      <a:gd name="connsiteY23" fmla="*/ 757238 h 957239"/>
                      <a:gd name="connsiteX24" fmla="*/ 335757 w 1188244"/>
                      <a:gd name="connsiteY24" fmla="*/ 778669 h 957239"/>
                      <a:gd name="connsiteX25" fmla="*/ 335757 w 1188244"/>
                      <a:gd name="connsiteY25" fmla="*/ 788194 h 957239"/>
                      <a:gd name="connsiteX26" fmla="*/ 350044 w 1188244"/>
                      <a:gd name="connsiteY26" fmla="*/ 792956 h 957239"/>
                      <a:gd name="connsiteX27" fmla="*/ 357188 w 1188244"/>
                      <a:gd name="connsiteY27" fmla="*/ 776288 h 957239"/>
                      <a:gd name="connsiteX28" fmla="*/ 369094 w 1188244"/>
                      <a:gd name="connsiteY28" fmla="*/ 757238 h 957239"/>
                      <a:gd name="connsiteX29" fmla="*/ 407194 w 1188244"/>
                      <a:gd name="connsiteY29" fmla="*/ 752475 h 957239"/>
                      <a:gd name="connsiteX30" fmla="*/ 450057 w 1188244"/>
                      <a:gd name="connsiteY30" fmla="*/ 738188 h 957239"/>
                      <a:gd name="connsiteX31" fmla="*/ 452438 w 1188244"/>
                      <a:gd name="connsiteY31" fmla="*/ 733425 h 957239"/>
                      <a:gd name="connsiteX32" fmla="*/ 452438 w 1188244"/>
                      <a:gd name="connsiteY32" fmla="*/ 711994 h 957239"/>
                      <a:gd name="connsiteX33" fmla="*/ 471488 w 1188244"/>
                      <a:gd name="connsiteY33" fmla="*/ 685800 h 957239"/>
                      <a:gd name="connsiteX34" fmla="*/ 481013 w 1188244"/>
                      <a:gd name="connsiteY34" fmla="*/ 669131 h 957239"/>
                      <a:gd name="connsiteX35" fmla="*/ 497682 w 1188244"/>
                      <a:gd name="connsiteY35" fmla="*/ 671513 h 957239"/>
                      <a:gd name="connsiteX36" fmla="*/ 514350 w 1188244"/>
                      <a:gd name="connsiteY36" fmla="*/ 683419 h 957239"/>
                      <a:gd name="connsiteX37" fmla="*/ 550069 w 1188244"/>
                      <a:gd name="connsiteY37" fmla="*/ 681038 h 957239"/>
                      <a:gd name="connsiteX38" fmla="*/ 552450 w 1188244"/>
                      <a:gd name="connsiteY38" fmla="*/ 659606 h 957239"/>
                      <a:gd name="connsiteX39" fmla="*/ 573882 w 1188244"/>
                      <a:gd name="connsiteY39" fmla="*/ 642938 h 957239"/>
                      <a:gd name="connsiteX40" fmla="*/ 590550 w 1188244"/>
                      <a:gd name="connsiteY40" fmla="*/ 638175 h 957239"/>
                      <a:gd name="connsiteX41" fmla="*/ 592932 w 1188244"/>
                      <a:gd name="connsiteY41" fmla="*/ 631031 h 957239"/>
                      <a:gd name="connsiteX42" fmla="*/ 609600 w 1188244"/>
                      <a:gd name="connsiteY42" fmla="*/ 595313 h 957239"/>
                      <a:gd name="connsiteX43" fmla="*/ 628650 w 1188244"/>
                      <a:gd name="connsiteY43" fmla="*/ 564356 h 957239"/>
                      <a:gd name="connsiteX44" fmla="*/ 638175 w 1188244"/>
                      <a:gd name="connsiteY44" fmla="*/ 545306 h 957239"/>
                      <a:gd name="connsiteX45" fmla="*/ 642938 w 1188244"/>
                      <a:gd name="connsiteY45" fmla="*/ 519113 h 957239"/>
                      <a:gd name="connsiteX46" fmla="*/ 661988 w 1188244"/>
                      <a:gd name="connsiteY46" fmla="*/ 514350 h 957239"/>
                      <a:gd name="connsiteX47" fmla="*/ 707232 w 1188244"/>
                      <a:gd name="connsiteY47" fmla="*/ 528638 h 957239"/>
                      <a:gd name="connsiteX48" fmla="*/ 745332 w 1188244"/>
                      <a:gd name="connsiteY48" fmla="*/ 528638 h 957239"/>
                      <a:gd name="connsiteX49" fmla="*/ 795338 w 1188244"/>
                      <a:gd name="connsiteY49" fmla="*/ 516731 h 957239"/>
                      <a:gd name="connsiteX50" fmla="*/ 828675 w 1188244"/>
                      <a:gd name="connsiteY50" fmla="*/ 504825 h 957239"/>
                      <a:gd name="connsiteX51" fmla="*/ 852488 w 1188244"/>
                      <a:gd name="connsiteY51" fmla="*/ 504825 h 957239"/>
                      <a:gd name="connsiteX52" fmla="*/ 883444 w 1188244"/>
                      <a:gd name="connsiteY52" fmla="*/ 488156 h 957239"/>
                      <a:gd name="connsiteX53" fmla="*/ 895350 w 1188244"/>
                      <a:gd name="connsiteY53" fmla="*/ 476250 h 957239"/>
                      <a:gd name="connsiteX54" fmla="*/ 864394 w 1188244"/>
                      <a:gd name="connsiteY54" fmla="*/ 461963 h 957239"/>
                      <a:gd name="connsiteX55" fmla="*/ 854869 w 1188244"/>
                      <a:gd name="connsiteY55" fmla="*/ 426244 h 957239"/>
                      <a:gd name="connsiteX56" fmla="*/ 845344 w 1188244"/>
                      <a:gd name="connsiteY56" fmla="*/ 395288 h 957239"/>
                      <a:gd name="connsiteX57" fmla="*/ 819150 w 1188244"/>
                      <a:gd name="connsiteY57" fmla="*/ 385763 h 957239"/>
                      <a:gd name="connsiteX58" fmla="*/ 797719 w 1188244"/>
                      <a:gd name="connsiteY58" fmla="*/ 335756 h 957239"/>
                      <a:gd name="connsiteX59" fmla="*/ 802482 w 1188244"/>
                      <a:gd name="connsiteY59" fmla="*/ 314325 h 957239"/>
                      <a:gd name="connsiteX60" fmla="*/ 826294 w 1188244"/>
                      <a:gd name="connsiteY60" fmla="*/ 302419 h 957239"/>
                      <a:gd name="connsiteX61" fmla="*/ 842963 w 1188244"/>
                      <a:gd name="connsiteY61" fmla="*/ 314325 h 957239"/>
                      <a:gd name="connsiteX62" fmla="*/ 859632 w 1188244"/>
                      <a:gd name="connsiteY62" fmla="*/ 307181 h 957239"/>
                      <a:gd name="connsiteX63" fmla="*/ 847725 w 1188244"/>
                      <a:gd name="connsiteY63" fmla="*/ 271463 h 957239"/>
                      <a:gd name="connsiteX64" fmla="*/ 842963 w 1188244"/>
                      <a:gd name="connsiteY64" fmla="*/ 238125 h 957239"/>
                      <a:gd name="connsiteX65" fmla="*/ 847725 w 1188244"/>
                      <a:gd name="connsiteY65" fmla="*/ 209550 h 957239"/>
                      <a:gd name="connsiteX66" fmla="*/ 866775 w 1188244"/>
                      <a:gd name="connsiteY66" fmla="*/ 190500 h 957239"/>
                      <a:gd name="connsiteX67" fmla="*/ 878682 w 1188244"/>
                      <a:gd name="connsiteY67" fmla="*/ 178594 h 957239"/>
                      <a:gd name="connsiteX68" fmla="*/ 883444 w 1188244"/>
                      <a:gd name="connsiteY68" fmla="*/ 157163 h 957239"/>
                      <a:gd name="connsiteX69" fmla="*/ 907257 w 1188244"/>
                      <a:gd name="connsiteY69" fmla="*/ 142875 h 957239"/>
                      <a:gd name="connsiteX70" fmla="*/ 928688 w 1188244"/>
                      <a:gd name="connsiteY70" fmla="*/ 152400 h 957239"/>
                      <a:gd name="connsiteX71" fmla="*/ 957263 w 1188244"/>
                      <a:gd name="connsiteY71" fmla="*/ 166688 h 957239"/>
                      <a:gd name="connsiteX72" fmla="*/ 973932 w 1188244"/>
                      <a:gd name="connsiteY72" fmla="*/ 171450 h 957239"/>
                      <a:gd name="connsiteX73" fmla="*/ 983457 w 1188244"/>
                      <a:gd name="connsiteY73" fmla="*/ 152400 h 957239"/>
                      <a:gd name="connsiteX74" fmla="*/ 997744 w 1188244"/>
                      <a:gd name="connsiteY74" fmla="*/ 152400 h 957239"/>
                      <a:gd name="connsiteX75" fmla="*/ 1019175 w 1188244"/>
                      <a:gd name="connsiteY75" fmla="*/ 152400 h 957239"/>
                      <a:gd name="connsiteX76" fmla="*/ 1033463 w 1188244"/>
                      <a:gd name="connsiteY76" fmla="*/ 152400 h 957239"/>
                      <a:gd name="connsiteX77" fmla="*/ 1069182 w 1188244"/>
                      <a:gd name="connsiteY77" fmla="*/ 135731 h 957239"/>
                      <a:gd name="connsiteX78" fmla="*/ 1083469 w 1188244"/>
                      <a:gd name="connsiteY78" fmla="*/ 114300 h 957239"/>
                      <a:gd name="connsiteX79" fmla="*/ 1112044 w 1188244"/>
                      <a:gd name="connsiteY79" fmla="*/ 90488 h 957239"/>
                      <a:gd name="connsiteX80" fmla="*/ 1112044 w 1188244"/>
                      <a:gd name="connsiteY80" fmla="*/ 66675 h 957239"/>
                      <a:gd name="connsiteX81" fmla="*/ 1116807 w 1188244"/>
                      <a:gd name="connsiteY81" fmla="*/ 35719 h 957239"/>
                      <a:gd name="connsiteX82" fmla="*/ 1145382 w 1188244"/>
                      <a:gd name="connsiteY82" fmla="*/ 26194 h 957239"/>
                      <a:gd name="connsiteX83" fmla="*/ 1166813 w 1188244"/>
                      <a:gd name="connsiteY83" fmla="*/ 14288 h 957239"/>
                      <a:gd name="connsiteX84" fmla="*/ 1188244 w 1188244"/>
                      <a:gd name="connsiteY84" fmla="*/ 0 h 957239"/>
                      <a:gd name="connsiteX85" fmla="*/ 1166813 w 1188244"/>
                      <a:gd name="connsiteY85" fmla="*/ 30956 h 957239"/>
                      <a:gd name="connsiteX86" fmla="*/ 1152525 w 1188244"/>
                      <a:gd name="connsiteY86" fmla="*/ 38100 h 957239"/>
                      <a:gd name="connsiteX87" fmla="*/ 1126332 w 1188244"/>
                      <a:gd name="connsiteY87" fmla="*/ 42863 h 957239"/>
                      <a:gd name="connsiteX88" fmla="*/ 1123950 w 1188244"/>
                      <a:gd name="connsiteY88" fmla="*/ 57150 h 957239"/>
                      <a:gd name="connsiteX89" fmla="*/ 1123950 w 1188244"/>
                      <a:gd name="connsiteY89" fmla="*/ 78581 h 957239"/>
                      <a:gd name="connsiteX90" fmla="*/ 1121569 w 1188244"/>
                      <a:gd name="connsiteY90" fmla="*/ 88106 h 957239"/>
                      <a:gd name="connsiteX91" fmla="*/ 1121569 w 1188244"/>
                      <a:gd name="connsiteY91" fmla="*/ 100013 h 957239"/>
                      <a:gd name="connsiteX92" fmla="*/ 1102519 w 1188244"/>
                      <a:gd name="connsiteY92" fmla="*/ 114300 h 957239"/>
                      <a:gd name="connsiteX93" fmla="*/ 1088232 w 1188244"/>
                      <a:gd name="connsiteY93" fmla="*/ 130969 h 957239"/>
                      <a:gd name="connsiteX94" fmla="*/ 1078707 w 1188244"/>
                      <a:gd name="connsiteY94" fmla="*/ 150019 h 957239"/>
                      <a:gd name="connsiteX95" fmla="*/ 1057275 w 1188244"/>
                      <a:gd name="connsiteY95" fmla="*/ 152400 h 957239"/>
                      <a:gd name="connsiteX96" fmla="*/ 1038225 w 1188244"/>
                      <a:gd name="connsiteY96" fmla="*/ 164306 h 957239"/>
                      <a:gd name="connsiteX97" fmla="*/ 1031082 w 1188244"/>
                      <a:gd name="connsiteY97" fmla="*/ 183356 h 957239"/>
                      <a:gd name="connsiteX98" fmla="*/ 995363 w 1188244"/>
                      <a:gd name="connsiteY98" fmla="*/ 161925 h 957239"/>
                      <a:gd name="connsiteX99" fmla="*/ 983457 w 1188244"/>
                      <a:gd name="connsiteY99" fmla="*/ 176213 h 957239"/>
                      <a:gd name="connsiteX100" fmla="*/ 966788 w 1188244"/>
                      <a:gd name="connsiteY100" fmla="*/ 190500 h 957239"/>
                      <a:gd name="connsiteX101" fmla="*/ 940594 w 1188244"/>
                      <a:gd name="connsiteY101" fmla="*/ 178594 h 957239"/>
                      <a:gd name="connsiteX102" fmla="*/ 909638 w 1188244"/>
                      <a:gd name="connsiteY102" fmla="*/ 159544 h 957239"/>
                      <a:gd name="connsiteX103" fmla="*/ 909638 w 1188244"/>
                      <a:gd name="connsiteY103" fmla="*/ 159544 h 957239"/>
                      <a:gd name="connsiteX104" fmla="*/ 883444 w 1188244"/>
                      <a:gd name="connsiteY104" fmla="*/ 190500 h 957239"/>
                      <a:gd name="connsiteX105" fmla="*/ 866775 w 1188244"/>
                      <a:gd name="connsiteY105" fmla="*/ 214313 h 957239"/>
                      <a:gd name="connsiteX106" fmla="*/ 862013 w 1188244"/>
                      <a:gd name="connsiteY106" fmla="*/ 233363 h 957239"/>
                      <a:gd name="connsiteX107" fmla="*/ 869157 w 1188244"/>
                      <a:gd name="connsiteY107" fmla="*/ 269081 h 957239"/>
                      <a:gd name="connsiteX108" fmla="*/ 873919 w 1188244"/>
                      <a:gd name="connsiteY108" fmla="*/ 300038 h 957239"/>
                      <a:gd name="connsiteX109" fmla="*/ 873919 w 1188244"/>
                      <a:gd name="connsiteY109" fmla="*/ 316706 h 957239"/>
                      <a:gd name="connsiteX110" fmla="*/ 857250 w 1188244"/>
                      <a:gd name="connsiteY110" fmla="*/ 335756 h 957239"/>
                      <a:gd name="connsiteX111" fmla="*/ 828675 w 1188244"/>
                      <a:gd name="connsiteY111" fmla="*/ 321469 h 957239"/>
                      <a:gd name="connsiteX112" fmla="*/ 814388 w 1188244"/>
                      <a:gd name="connsiteY112" fmla="*/ 321469 h 957239"/>
                      <a:gd name="connsiteX113" fmla="*/ 819150 w 1188244"/>
                      <a:gd name="connsiteY113" fmla="*/ 338138 h 957239"/>
                      <a:gd name="connsiteX114" fmla="*/ 826294 w 1188244"/>
                      <a:gd name="connsiteY114" fmla="*/ 359569 h 957239"/>
                      <a:gd name="connsiteX115" fmla="*/ 828675 w 1188244"/>
                      <a:gd name="connsiteY115" fmla="*/ 369094 h 957239"/>
                      <a:gd name="connsiteX116" fmla="*/ 840582 w 1188244"/>
                      <a:gd name="connsiteY116" fmla="*/ 376238 h 957239"/>
                      <a:gd name="connsiteX117" fmla="*/ 857250 w 1188244"/>
                      <a:gd name="connsiteY117" fmla="*/ 388144 h 957239"/>
                      <a:gd name="connsiteX118" fmla="*/ 862013 w 1188244"/>
                      <a:gd name="connsiteY118" fmla="*/ 395288 h 957239"/>
                      <a:gd name="connsiteX119" fmla="*/ 871538 w 1188244"/>
                      <a:gd name="connsiteY119" fmla="*/ 419100 h 957239"/>
                      <a:gd name="connsiteX120" fmla="*/ 876300 w 1188244"/>
                      <a:gd name="connsiteY120" fmla="*/ 450056 h 957239"/>
                      <a:gd name="connsiteX121" fmla="*/ 897732 w 1188244"/>
                      <a:gd name="connsiteY121" fmla="*/ 459581 h 957239"/>
                      <a:gd name="connsiteX122" fmla="*/ 909638 w 1188244"/>
                      <a:gd name="connsiteY122" fmla="*/ 471488 h 957239"/>
                      <a:gd name="connsiteX123" fmla="*/ 907257 w 1188244"/>
                      <a:gd name="connsiteY123" fmla="*/ 495300 h 957239"/>
                      <a:gd name="connsiteX124" fmla="*/ 878682 w 1188244"/>
                      <a:gd name="connsiteY124" fmla="*/ 507206 h 957239"/>
                      <a:gd name="connsiteX125" fmla="*/ 857250 w 1188244"/>
                      <a:gd name="connsiteY125" fmla="*/ 523875 h 957239"/>
                      <a:gd name="connsiteX126" fmla="*/ 831057 w 1188244"/>
                      <a:gd name="connsiteY126" fmla="*/ 516731 h 957239"/>
                      <a:gd name="connsiteX127" fmla="*/ 812007 w 1188244"/>
                      <a:gd name="connsiteY127" fmla="*/ 521494 h 957239"/>
                      <a:gd name="connsiteX128" fmla="*/ 797719 w 1188244"/>
                      <a:gd name="connsiteY128" fmla="*/ 540544 h 957239"/>
                      <a:gd name="connsiteX129" fmla="*/ 766763 w 1188244"/>
                      <a:gd name="connsiteY129" fmla="*/ 531019 h 957239"/>
                      <a:gd name="connsiteX130" fmla="*/ 740569 w 1188244"/>
                      <a:gd name="connsiteY130" fmla="*/ 545306 h 957239"/>
                      <a:gd name="connsiteX131" fmla="*/ 704850 w 1188244"/>
                      <a:gd name="connsiteY131" fmla="*/ 538163 h 957239"/>
                      <a:gd name="connsiteX132" fmla="*/ 676275 w 1188244"/>
                      <a:gd name="connsiteY132" fmla="*/ 538163 h 957239"/>
                      <a:gd name="connsiteX133" fmla="*/ 657225 w 1188244"/>
                      <a:gd name="connsiteY133" fmla="*/ 538163 h 957239"/>
                      <a:gd name="connsiteX134" fmla="*/ 652463 w 1188244"/>
                      <a:gd name="connsiteY134" fmla="*/ 559594 h 957239"/>
                      <a:gd name="connsiteX135" fmla="*/ 645319 w 1188244"/>
                      <a:gd name="connsiteY135" fmla="*/ 573881 h 957239"/>
                      <a:gd name="connsiteX136" fmla="*/ 631032 w 1188244"/>
                      <a:gd name="connsiteY136" fmla="*/ 597694 h 957239"/>
                      <a:gd name="connsiteX137" fmla="*/ 616744 w 1188244"/>
                      <a:gd name="connsiteY137" fmla="*/ 621506 h 957239"/>
                      <a:gd name="connsiteX138" fmla="*/ 602457 w 1188244"/>
                      <a:gd name="connsiteY138" fmla="*/ 652463 h 957239"/>
                      <a:gd name="connsiteX139" fmla="*/ 590550 w 1188244"/>
                      <a:gd name="connsiteY139" fmla="*/ 654844 h 957239"/>
                      <a:gd name="connsiteX140" fmla="*/ 564357 w 1188244"/>
                      <a:gd name="connsiteY140" fmla="*/ 664369 h 957239"/>
                      <a:gd name="connsiteX141" fmla="*/ 564357 w 1188244"/>
                      <a:gd name="connsiteY141" fmla="*/ 681038 h 957239"/>
                      <a:gd name="connsiteX142" fmla="*/ 559594 w 1188244"/>
                      <a:gd name="connsiteY142" fmla="*/ 697706 h 957239"/>
                      <a:gd name="connsiteX143" fmla="*/ 542925 w 1188244"/>
                      <a:gd name="connsiteY143" fmla="*/ 704850 h 957239"/>
                      <a:gd name="connsiteX144" fmla="*/ 526257 w 1188244"/>
                      <a:gd name="connsiteY144" fmla="*/ 700088 h 957239"/>
                      <a:gd name="connsiteX145" fmla="*/ 497682 w 1188244"/>
                      <a:gd name="connsiteY145" fmla="*/ 690563 h 957239"/>
                      <a:gd name="connsiteX146" fmla="*/ 492919 w 1188244"/>
                      <a:gd name="connsiteY146" fmla="*/ 685800 h 957239"/>
                      <a:gd name="connsiteX147" fmla="*/ 485775 w 1188244"/>
                      <a:gd name="connsiteY147" fmla="*/ 688181 h 957239"/>
                      <a:gd name="connsiteX148" fmla="*/ 478632 w 1188244"/>
                      <a:gd name="connsiteY148" fmla="*/ 702469 h 957239"/>
                      <a:gd name="connsiteX149" fmla="*/ 478632 w 1188244"/>
                      <a:gd name="connsiteY149" fmla="*/ 721519 h 957239"/>
                      <a:gd name="connsiteX150" fmla="*/ 464344 w 1188244"/>
                      <a:gd name="connsiteY150" fmla="*/ 733425 h 957239"/>
                      <a:gd name="connsiteX151" fmla="*/ 464344 w 1188244"/>
                      <a:gd name="connsiteY151" fmla="*/ 745331 h 957239"/>
                      <a:gd name="connsiteX152" fmla="*/ 440532 w 1188244"/>
                      <a:gd name="connsiteY152" fmla="*/ 766763 h 957239"/>
                      <a:gd name="connsiteX153" fmla="*/ 421482 w 1188244"/>
                      <a:gd name="connsiteY153" fmla="*/ 766763 h 957239"/>
                      <a:gd name="connsiteX154" fmla="*/ 390525 w 1188244"/>
                      <a:gd name="connsiteY154" fmla="*/ 769144 h 957239"/>
                      <a:gd name="connsiteX155" fmla="*/ 369094 w 1188244"/>
                      <a:gd name="connsiteY155" fmla="*/ 773906 h 957239"/>
                      <a:gd name="connsiteX156" fmla="*/ 366713 w 1188244"/>
                      <a:gd name="connsiteY156" fmla="*/ 792956 h 957239"/>
                      <a:gd name="connsiteX157" fmla="*/ 350044 w 1188244"/>
                      <a:gd name="connsiteY157" fmla="*/ 812006 h 957239"/>
                      <a:gd name="connsiteX158" fmla="*/ 333375 w 1188244"/>
                      <a:gd name="connsiteY158" fmla="*/ 809625 h 957239"/>
                      <a:gd name="connsiteX159" fmla="*/ 309563 w 1188244"/>
                      <a:gd name="connsiteY159" fmla="*/ 797719 h 957239"/>
                      <a:gd name="connsiteX160" fmla="*/ 311944 w 1188244"/>
                      <a:gd name="connsiteY160" fmla="*/ 776288 h 957239"/>
                      <a:gd name="connsiteX161" fmla="*/ 319088 w 1188244"/>
                      <a:gd name="connsiteY161" fmla="*/ 757238 h 957239"/>
                      <a:gd name="connsiteX162" fmla="*/ 319088 w 1188244"/>
                      <a:gd name="connsiteY162" fmla="*/ 733425 h 957239"/>
                      <a:gd name="connsiteX163" fmla="*/ 319088 w 1188244"/>
                      <a:gd name="connsiteY163" fmla="*/ 714375 h 957239"/>
                      <a:gd name="connsiteX164" fmla="*/ 300038 w 1188244"/>
                      <a:gd name="connsiteY164" fmla="*/ 723900 h 957239"/>
                      <a:gd name="connsiteX165" fmla="*/ 280988 w 1188244"/>
                      <a:gd name="connsiteY165" fmla="*/ 728663 h 957239"/>
                      <a:gd name="connsiteX166" fmla="*/ 266700 w 1188244"/>
                      <a:gd name="connsiteY166" fmla="*/ 740569 h 957239"/>
                      <a:gd name="connsiteX167" fmla="*/ 247650 w 1188244"/>
                      <a:gd name="connsiteY167" fmla="*/ 745331 h 957239"/>
                      <a:gd name="connsiteX168" fmla="*/ 233363 w 1188244"/>
                      <a:gd name="connsiteY168" fmla="*/ 733425 h 957239"/>
                      <a:gd name="connsiteX169" fmla="*/ 209550 w 1188244"/>
                      <a:gd name="connsiteY169" fmla="*/ 721519 h 957239"/>
                      <a:gd name="connsiteX170" fmla="*/ 192882 w 1188244"/>
                      <a:gd name="connsiteY170" fmla="*/ 709613 h 957239"/>
                      <a:gd name="connsiteX171" fmla="*/ 200025 w 1188244"/>
                      <a:gd name="connsiteY171" fmla="*/ 738188 h 957239"/>
                      <a:gd name="connsiteX172" fmla="*/ 207169 w 1188244"/>
                      <a:gd name="connsiteY172" fmla="*/ 747713 h 957239"/>
                      <a:gd name="connsiteX173" fmla="*/ 207169 w 1188244"/>
                      <a:gd name="connsiteY173" fmla="*/ 747713 h 957239"/>
                      <a:gd name="connsiteX174" fmla="*/ 200025 w 1188244"/>
                      <a:gd name="connsiteY174" fmla="*/ 771525 h 957239"/>
                      <a:gd name="connsiteX175" fmla="*/ 190500 w 1188244"/>
                      <a:gd name="connsiteY175" fmla="*/ 778669 h 957239"/>
                      <a:gd name="connsiteX176" fmla="*/ 176213 w 1188244"/>
                      <a:gd name="connsiteY176" fmla="*/ 778669 h 957239"/>
                      <a:gd name="connsiteX177" fmla="*/ 140494 w 1188244"/>
                      <a:gd name="connsiteY177" fmla="*/ 773906 h 957239"/>
                      <a:gd name="connsiteX178" fmla="*/ 121444 w 1188244"/>
                      <a:gd name="connsiteY178" fmla="*/ 778669 h 957239"/>
                      <a:gd name="connsiteX179" fmla="*/ 100013 w 1188244"/>
                      <a:gd name="connsiteY179" fmla="*/ 781050 h 957239"/>
                      <a:gd name="connsiteX180" fmla="*/ 78582 w 1188244"/>
                      <a:gd name="connsiteY180" fmla="*/ 778669 h 957239"/>
                      <a:gd name="connsiteX181" fmla="*/ 61913 w 1188244"/>
                      <a:gd name="connsiteY181" fmla="*/ 781050 h 957239"/>
                      <a:gd name="connsiteX182" fmla="*/ 47625 w 1188244"/>
                      <a:gd name="connsiteY182" fmla="*/ 800100 h 957239"/>
                      <a:gd name="connsiteX183" fmla="*/ 35719 w 1188244"/>
                      <a:gd name="connsiteY183" fmla="*/ 809625 h 957239"/>
                      <a:gd name="connsiteX184" fmla="*/ 28575 w 1188244"/>
                      <a:gd name="connsiteY184" fmla="*/ 816769 h 957239"/>
                      <a:gd name="connsiteX185" fmla="*/ 16669 w 1188244"/>
                      <a:gd name="connsiteY185" fmla="*/ 826294 h 957239"/>
                      <a:gd name="connsiteX186" fmla="*/ 9525 w 1188244"/>
                      <a:gd name="connsiteY186" fmla="*/ 957239 h 957239"/>
                      <a:gd name="connsiteX0" fmla="*/ 9525 w 1188244"/>
                      <a:gd name="connsiteY0" fmla="*/ 957239 h 957239"/>
                      <a:gd name="connsiteX1" fmla="*/ 2382 w 1188244"/>
                      <a:gd name="connsiteY1" fmla="*/ 833438 h 957239"/>
                      <a:gd name="connsiteX2" fmla="*/ 0 w 1188244"/>
                      <a:gd name="connsiteY2" fmla="*/ 814388 h 957239"/>
                      <a:gd name="connsiteX3" fmla="*/ 33338 w 1188244"/>
                      <a:gd name="connsiteY3" fmla="*/ 795338 h 957239"/>
                      <a:gd name="connsiteX4" fmla="*/ 52388 w 1188244"/>
                      <a:gd name="connsiteY4" fmla="*/ 764381 h 957239"/>
                      <a:gd name="connsiteX5" fmla="*/ 73819 w 1188244"/>
                      <a:gd name="connsiteY5" fmla="*/ 764381 h 957239"/>
                      <a:gd name="connsiteX6" fmla="*/ 104775 w 1188244"/>
                      <a:gd name="connsiteY6" fmla="*/ 762000 h 957239"/>
                      <a:gd name="connsiteX7" fmla="*/ 133350 w 1188244"/>
                      <a:gd name="connsiteY7" fmla="*/ 754856 h 957239"/>
                      <a:gd name="connsiteX8" fmla="*/ 166688 w 1188244"/>
                      <a:gd name="connsiteY8" fmla="*/ 759619 h 957239"/>
                      <a:gd name="connsiteX9" fmla="*/ 190500 w 1188244"/>
                      <a:gd name="connsiteY9" fmla="*/ 764381 h 957239"/>
                      <a:gd name="connsiteX10" fmla="*/ 192882 w 1188244"/>
                      <a:gd name="connsiteY10" fmla="*/ 754856 h 957239"/>
                      <a:gd name="connsiteX11" fmla="*/ 178594 w 1188244"/>
                      <a:gd name="connsiteY11" fmla="*/ 726281 h 957239"/>
                      <a:gd name="connsiteX12" fmla="*/ 176213 w 1188244"/>
                      <a:gd name="connsiteY12" fmla="*/ 695325 h 957239"/>
                      <a:gd name="connsiteX13" fmla="*/ 195263 w 1188244"/>
                      <a:gd name="connsiteY13" fmla="*/ 688181 h 957239"/>
                      <a:gd name="connsiteX14" fmla="*/ 204788 w 1188244"/>
                      <a:gd name="connsiteY14" fmla="*/ 692944 h 957239"/>
                      <a:gd name="connsiteX15" fmla="*/ 219075 w 1188244"/>
                      <a:gd name="connsiteY15" fmla="*/ 707231 h 957239"/>
                      <a:gd name="connsiteX16" fmla="*/ 230982 w 1188244"/>
                      <a:gd name="connsiteY16" fmla="*/ 704850 h 957239"/>
                      <a:gd name="connsiteX17" fmla="*/ 242888 w 1188244"/>
                      <a:gd name="connsiteY17" fmla="*/ 721519 h 957239"/>
                      <a:gd name="connsiteX18" fmla="*/ 259557 w 1188244"/>
                      <a:gd name="connsiteY18" fmla="*/ 723900 h 957239"/>
                      <a:gd name="connsiteX19" fmla="*/ 297657 w 1188244"/>
                      <a:gd name="connsiteY19" fmla="*/ 704850 h 957239"/>
                      <a:gd name="connsiteX20" fmla="*/ 319088 w 1188244"/>
                      <a:gd name="connsiteY20" fmla="*/ 695325 h 957239"/>
                      <a:gd name="connsiteX21" fmla="*/ 335757 w 1188244"/>
                      <a:gd name="connsiteY21" fmla="*/ 704850 h 957239"/>
                      <a:gd name="connsiteX22" fmla="*/ 340519 w 1188244"/>
                      <a:gd name="connsiteY22" fmla="*/ 726281 h 957239"/>
                      <a:gd name="connsiteX23" fmla="*/ 340519 w 1188244"/>
                      <a:gd name="connsiteY23" fmla="*/ 757238 h 957239"/>
                      <a:gd name="connsiteX24" fmla="*/ 335757 w 1188244"/>
                      <a:gd name="connsiteY24" fmla="*/ 778669 h 957239"/>
                      <a:gd name="connsiteX25" fmla="*/ 335757 w 1188244"/>
                      <a:gd name="connsiteY25" fmla="*/ 788194 h 957239"/>
                      <a:gd name="connsiteX26" fmla="*/ 350044 w 1188244"/>
                      <a:gd name="connsiteY26" fmla="*/ 792956 h 957239"/>
                      <a:gd name="connsiteX27" fmla="*/ 357188 w 1188244"/>
                      <a:gd name="connsiteY27" fmla="*/ 776288 h 957239"/>
                      <a:gd name="connsiteX28" fmla="*/ 369094 w 1188244"/>
                      <a:gd name="connsiteY28" fmla="*/ 757238 h 957239"/>
                      <a:gd name="connsiteX29" fmla="*/ 407194 w 1188244"/>
                      <a:gd name="connsiteY29" fmla="*/ 752475 h 957239"/>
                      <a:gd name="connsiteX30" fmla="*/ 450057 w 1188244"/>
                      <a:gd name="connsiteY30" fmla="*/ 738188 h 957239"/>
                      <a:gd name="connsiteX31" fmla="*/ 452438 w 1188244"/>
                      <a:gd name="connsiteY31" fmla="*/ 733425 h 957239"/>
                      <a:gd name="connsiteX32" fmla="*/ 452438 w 1188244"/>
                      <a:gd name="connsiteY32" fmla="*/ 711994 h 957239"/>
                      <a:gd name="connsiteX33" fmla="*/ 471488 w 1188244"/>
                      <a:gd name="connsiteY33" fmla="*/ 685800 h 957239"/>
                      <a:gd name="connsiteX34" fmla="*/ 481013 w 1188244"/>
                      <a:gd name="connsiteY34" fmla="*/ 669131 h 957239"/>
                      <a:gd name="connsiteX35" fmla="*/ 497682 w 1188244"/>
                      <a:gd name="connsiteY35" fmla="*/ 671513 h 957239"/>
                      <a:gd name="connsiteX36" fmla="*/ 514350 w 1188244"/>
                      <a:gd name="connsiteY36" fmla="*/ 683419 h 957239"/>
                      <a:gd name="connsiteX37" fmla="*/ 550069 w 1188244"/>
                      <a:gd name="connsiteY37" fmla="*/ 681038 h 957239"/>
                      <a:gd name="connsiteX38" fmla="*/ 552450 w 1188244"/>
                      <a:gd name="connsiteY38" fmla="*/ 659606 h 957239"/>
                      <a:gd name="connsiteX39" fmla="*/ 573882 w 1188244"/>
                      <a:gd name="connsiteY39" fmla="*/ 642938 h 957239"/>
                      <a:gd name="connsiteX40" fmla="*/ 590550 w 1188244"/>
                      <a:gd name="connsiteY40" fmla="*/ 638175 h 957239"/>
                      <a:gd name="connsiteX41" fmla="*/ 592932 w 1188244"/>
                      <a:gd name="connsiteY41" fmla="*/ 631031 h 957239"/>
                      <a:gd name="connsiteX42" fmla="*/ 609600 w 1188244"/>
                      <a:gd name="connsiteY42" fmla="*/ 595313 h 957239"/>
                      <a:gd name="connsiteX43" fmla="*/ 628650 w 1188244"/>
                      <a:gd name="connsiteY43" fmla="*/ 564356 h 957239"/>
                      <a:gd name="connsiteX44" fmla="*/ 638175 w 1188244"/>
                      <a:gd name="connsiteY44" fmla="*/ 545306 h 957239"/>
                      <a:gd name="connsiteX45" fmla="*/ 642938 w 1188244"/>
                      <a:gd name="connsiteY45" fmla="*/ 519113 h 957239"/>
                      <a:gd name="connsiteX46" fmla="*/ 661988 w 1188244"/>
                      <a:gd name="connsiteY46" fmla="*/ 514350 h 957239"/>
                      <a:gd name="connsiteX47" fmla="*/ 707232 w 1188244"/>
                      <a:gd name="connsiteY47" fmla="*/ 528638 h 957239"/>
                      <a:gd name="connsiteX48" fmla="*/ 745332 w 1188244"/>
                      <a:gd name="connsiteY48" fmla="*/ 528638 h 957239"/>
                      <a:gd name="connsiteX49" fmla="*/ 795338 w 1188244"/>
                      <a:gd name="connsiteY49" fmla="*/ 516731 h 957239"/>
                      <a:gd name="connsiteX50" fmla="*/ 828675 w 1188244"/>
                      <a:gd name="connsiteY50" fmla="*/ 504825 h 957239"/>
                      <a:gd name="connsiteX51" fmla="*/ 852488 w 1188244"/>
                      <a:gd name="connsiteY51" fmla="*/ 504825 h 957239"/>
                      <a:gd name="connsiteX52" fmla="*/ 883444 w 1188244"/>
                      <a:gd name="connsiteY52" fmla="*/ 488156 h 957239"/>
                      <a:gd name="connsiteX53" fmla="*/ 895350 w 1188244"/>
                      <a:gd name="connsiteY53" fmla="*/ 476250 h 957239"/>
                      <a:gd name="connsiteX54" fmla="*/ 864394 w 1188244"/>
                      <a:gd name="connsiteY54" fmla="*/ 461963 h 957239"/>
                      <a:gd name="connsiteX55" fmla="*/ 854869 w 1188244"/>
                      <a:gd name="connsiteY55" fmla="*/ 426244 h 957239"/>
                      <a:gd name="connsiteX56" fmla="*/ 845344 w 1188244"/>
                      <a:gd name="connsiteY56" fmla="*/ 395288 h 957239"/>
                      <a:gd name="connsiteX57" fmla="*/ 819150 w 1188244"/>
                      <a:gd name="connsiteY57" fmla="*/ 385763 h 957239"/>
                      <a:gd name="connsiteX58" fmla="*/ 797719 w 1188244"/>
                      <a:gd name="connsiteY58" fmla="*/ 335756 h 957239"/>
                      <a:gd name="connsiteX59" fmla="*/ 802482 w 1188244"/>
                      <a:gd name="connsiteY59" fmla="*/ 314325 h 957239"/>
                      <a:gd name="connsiteX60" fmla="*/ 826294 w 1188244"/>
                      <a:gd name="connsiteY60" fmla="*/ 302419 h 957239"/>
                      <a:gd name="connsiteX61" fmla="*/ 842963 w 1188244"/>
                      <a:gd name="connsiteY61" fmla="*/ 314325 h 957239"/>
                      <a:gd name="connsiteX62" fmla="*/ 859632 w 1188244"/>
                      <a:gd name="connsiteY62" fmla="*/ 307181 h 957239"/>
                      <a:gd name="connsiteX63" fmla="*/ 847725 w 1188244"/>
                      <a:gd name="connsiteY63" fmla="*/ 271463 h 957239"/>
                      <a:gd name="connsiteX64" fmla="*/ 842963 w 1188244"/>
                      <a:gd name="connsiteY64" fmla="*/ 238125 h 957239"/>
                      <a:gd name="connsiteX65" fmla="*/ 847725 w 1188244"/>
                      <a:gd name="connsiteY65" fmla="*/ 209550 h 957239"/>
                      <a:gd name="connsiteX66" fmla="*/ 866775 w 1188244"/>
                      <a:gd name="connsiteY66" fmla="*/ 190500 h 957239"/>
                      <a:gd name="connsiteX67" fmla="*/ 878682 w 1188244"/>
                      <a:gd name="connsiteY67" fmla="*/ 178594 h 957239"/>
                      <a:gd name="connsiteX68" fmla="*/ 883444 w 1188244"/>
                      <a:gd name="connsiteY68" fmla="*/ 157163 h 957239"/>
                      <a:gd name="connsiteX69" fmla="*/ 907257 w 1188244"/>
                      <a:gd name="connsiteY69" fmla="*/ 142875 h 957239"/>
                      <a:gd name="connsiteX70" fmla="*/ 928688 w 1188244"/>
                      <a:gd name="connsiteY70" fmla="*/ 152400 h 957239"/>
                      <a:gd name="connsiteX71" fmla="*/ 957263 w 1188244"/>
                      <a:gd name="connsiteY71" fmla="*/ 166688 h 957239"/>
                      <a:gd name="connsiteX72" fmla="*/ 973932 w 1188244"/>
                      <a:gd name="connsiteY72" fmla="*/ 171450 h 957239"/>
                      <a:gd name="connsiteX73" fmla="*/ 983457 w 1188244"/>
                      <a:gd name="connsiteY73" fmla="*/ 152400 h 957239"/>
                      <a:gd name="connsiteX74" fmla="*/ 997744 w 1188244"/>
                      <a:gd name="connsiteY74" fmla="*/ 152400 h 957239"/>
                      <a:gd name="connsiteX75" fmla="*/ 1019175 w 1188244"/>
                      <a:gd name="connsiteY75" fmla="*/ 152400 h 957239"/>
                      <a:gd name="connsiteX76" fmla="*/ 1033463 w 1188244"/>
                      <a:gd name="connsiteY76" fmla="*/ 152400 h 957239"/>
                      <a:gd name="connsiteX77" fmla="*/ 1069182 w 1188244"/>
                      <a:gd name="connsiteY77" fmla="*/ 135731 h 957239"/>
                      <a:gd name="connsiteX78" fmla="*/ 1083469 w 1188244"/>
                      <a:gd name="connsiteY78" fmla="*/ 114300 h 957239"/>
                      <a:gd name="connsiteX79" fmla="*/ 1112044 w 1188244"/>
                      <a:gd name="connsiteY79" fmla="*/ 90488 h 957239"/>
                      <a:gd name="connsiteX80" fmla="*/ 1112044 w 1188244"/>
                      <a:gd name="connsiteY80" fmla="*/ 66675 h 957239"/>
                      <a:gd name="connsiteX81" fmla="*/ 1116807 w 1188244"/>
                      <a:gd name="connsiteY81" fmla="*/ 35719 h 957239"/>
                      <a:gd name="connsiteX82" fmla="*/ 1145382 w 1188244"/>
                      <a:gd name="connsiteY82" fmla="*/ 26194 h 957239"/>
                      <a:gd name="connsiteX83" fmla="*/ 1166813 w 1188244"/>
                      <a:gd name="connsiteY83" fmla="*/ 14288 h 957239"/>
                      <a:gd name="connsiteX84" fmla="*/ 1188244 w 1188244"/>
                      <a:gd name="connsiteY84" fmla="*/ 0 h 957239"/>
                      <a:gd name="connsiteX85" fmla="*/ 1166813 w 1188244"/>
                      <a:gd name="connsiteY85" fmla="*/ 30956 h 957239"/>
                      <a:gd name="connsiteX86" fmla="*/ 1152525 w 1188244"/>
                      <a:gd name="connsiteY86" fmla="*/ 38100 h 957239"/>
                      <a:gd name="connsiteX87" fmla="*/ 1126332 w 1188244"/>
                      <a:gd name="connsiteY87" fmla="*/ 42863 h 957239"/>
                      <a:gd name="connsiteX88" fmla="*/ 1123950 w 1188244"/>
                      <a:gd name="connsiteY88" fmla="*/ 57150 h 957239"/>
                      <a:gd name="connsiteX89" fmla="*/ 1123950 w 1188244"/>
                      <a:gd name="connsiteY89" fmla="*/ 78581 h 957239"/>
                      <a:gd name="connsiteX90" fmla="*/ 1121569 w 1188244"/>
                      <a:gd name="connsiteY90" fmla="*/ 88106 h 957239"/>
                      <a:gd name="connsiteX91" fmla="*/ 1121569 w 1188244"/>
                      <a:gd name="connsiteY91" fmla="*/ 100013 h 957239"/>
                      <a:gd name="connsiteX92" fmla="*/ 1102519 w 1188244"/>
                      <a:gd name="connsiteY92" fmla="*/ 114300 h 957239"/>
                      <a:gd name="connsiteX93" fmla="*/ 1088232 w 1188244"/>
                      <a:gd name="connsiteY93" fmla="*/ 130969 h 957239"/>
                      <a:gd name="connsiteX94" fmla="*/ 1078707 w 1188244"/>
                      <a:gd name="connsiteY94" fmla="*/ 150019 h 957239"/>
                      <a:gd name="connsiteX95" fmla="*/ 1057275 w 1188244"/>
                      <a:gd name="connsiteY95" fmla="*/ 152400 h 957239"/>
                      <a:gd name="connsiteX96" fmla="*/ 1038225 w 1188244"/>
                      <a:gd name="connsiteY96" fmla="*/ 164306 h 957239"/>
                      <a:gd name="connsiteX97" fmla="*/ 1031082 w 1188244"/>
                      <a:gd name="connsiteY97" fmla="*/ 183356 h 957239"/>
                      <a:gd name="connsiteX98" fmla="*/ 995363 w 1188244"/>
                      <a:gd name="connsiteY98" fmla="*/ 161925 h 957239"/>
                      <a:gd name="connsiteX99" fmla="*/ 983457 w 1188244"/>
                      <a:gd name="connsiteY99" fmla="*/ 176213 h 957239"/>
                      <a:gd name="connsiteX100" fmla="*/ 966788 w 1188244"/>
                      <a:gd name="connsiteY100" fmla="*/ 190500 h 957239"/>
                      <a:gd name="connsiteX101" fmla="*/ 940594 w 1188244"/>
                      <a:gd name="connsiteY101" fmla="*/ 178594 h 957239"/>
                      <a:gd name="connsiteX102" fmla="*/ 909638 w 1188244"/>
                      <a:gd name="connsiteY102" fmla="*/ 159544 h 957239"/>
                      <a:gd name="connsiteX103" fmla="*/ 909638 w 1188244"/>
                      <a:gd name="connsiteY103" fmla="*/ 159544 h 957239"/>
                      <a:gd name="connsiteX104" fmla="*/ 883444 w 1188244"/>
                      <a:gd name="connsiteY104" fmla="*/ 190500 h 957239"/>
                      <a:gd name="connsiteX105" fmla="*/ 866775 w 1188244"/>
                      <a:gd name="connsiteY105" fmla="*/ 214313 h 957239"/>
                      <a:gd name="connsiteX106" fmla="*/ 862013 w 1188244"/>
                      <a:gd name="connsiteY106" fmla="*/ 233363 h 957239"/>
                      <a:gd name="connsiteX107" fmla="*/ 869157 w 1188244"/>
                      <a:gd name="connsiteY107" fmla="*/ 269081 h 957239"/>
                      <a:gd name="connsiteX108" fmla="*/ 873919 w 1188244"/>
                      <a:gd name="connsiteY108" fmla="*/ 300038 h 957239"/>
                      <a:gd name="connsiteX109" fmla="*/ 873919 w 1188244"/>
                      <a:gd name="connsiteY109" fmla="*/ 316706 h 957239"/>
                      <a:gd name="connsiteX110" fmla="*/ 857250 w 1188244"/>
                      <a:gd name="connsiteY110" fmla="*/ 335756 h 957239"/>
                      <a:gd name="connsiteX111" fmla="*/ 828675 w 1188244"/>
                      <a:gd name="connsiteY111" fmla="*/ 321469 h 957239"/>
                      <a:gd name="connsiteX112" fmla="*/ 814388 w 1188244"/>
                      <a:gd name="connsiteY112" fmla="*/ 321469 h 957239"/>
                      <a:gd name="connsiteX113" fmla="*/ 819150 w 1188244"/>
                      <a:gd name="connsiteY113" fmla="*/ 338138 h 957239"/>
                      <a:gd name="connsiteX114" fmla="*/ 826294 w 1188244"/>
                      <a:gd name="connsiteY114" fmla="*/ 359569 h 957239"/>
                      <a:gd name="connsiteX115" fmla="*/ 828675 w 1188244"/>
                      <a:gd name="connsiteY115" fmla="*/ 369094 h 957239"/>
                      <a:gd name="connsiteX116" fmla="*/ 840582 w 1188244"/>
                      <a:gd name="connsiteY116" fmla="*/ 376238 h 957239"/>
                      <a:gd name="connsiteX117" fmla="*/ 857250 w 1188244"/>
                      <a:gd name="connsiteY117" fmla="*/ 388144 h 957239"/>
                      <a:gd name="connsiteX118" fmla="*/ 862013 w 1188244"/>
                      <a:gd name="connsiteY118" fmla="*/ 395288 h 957239"/>
                      <a:gd name="connsiteX119" fmla="*/ 871538 w 1188244"/>
                      <a:gd name="connsiteY119" fmla="*/ 419100 h 957239"/>
                      <a:gd name="connsiteX120" fmla="*/ 876300 w 1188244"/>
                      <a:gd name="connsiteY120" fmla="*/ 450056 h 957239"/>
                      <a:gd name="connsiteX121" fmla="*/ 897732 w 1188244"/>
                      <a:gd name="connsiteY121" fmla="*/ 459581 h 957239"/>
                      <a:gd name="connsiteX122" fmla="*/ 909638 w 1188244"/>
                      <a:gd name="connsiteY122" fmla="*/ 471488 h 957239"/>
                      <a:gd name="connsiteX123" fmla="*/ 907257 w 1188244"/>
                      <a:gd name="connsiteY123" fmla="*/ 495300 h 957239"/>
                      <a:gd name="connsiteX124" fmla="*/ 878682 w 1188244"/>
                      <a:gd name="connsiteY124" fmla="*/ 507206 h 957239"/>
                      <a:gd name="connsiteX125" fmla="*/ 857250 w 1188244"/>
                      <a:gd name="connsiteY125" fmla="*/ 523875 h 957239"/>
                      <a:gd name="connsiteX126" fmla="*/ 831057 w 1188244"/>
                      <a:gd name="connsiteY126" fmla="*/ 516731 h 957239"/>
                      <a:gd name="connsiteX127" fmla="*/ 812007 w 1188244"/>
                      <a:gd name="connsiteY127" fmla="*/ 521494 h 957239"/>
                      <a:gd name="connsiteX128" fmla="*/ 797719 w 1188244"/>
                      <a:gd name="connsiteY128" fmla="*/ 540544 h 957239"/>
                      <a:gd name="connsiteX129" fmla="*/ 766763 w 1188244"/>
                      <a:gd name="connsiteY129" fmla="*/ 531019 h 957239"/>
                      <a:gd name="connsiteX130" fmla="*/ 740569 w 1188244"/>
                      <a:gd name="connsiteY130" fmla="*/ 545306 h 957239"/>
                      <a:gd name="connsiteX131" fmla="*/ 704850 w 1188244"/>
                      <a:gd name="connsiteY131" fmla="*/ 538163 h 957239"/>
                      <a:gd name="connsiteX132" fmla="*/ 676275 w 1188244"/>
                      <a:gd name="connsiteY132" fmla="*/ 538163 h 957239"/>
                      <a:gd name="connsiteX133" fmla="*/ 657225 w 1188244"/>
                      <a:gd name="connsiteY133" fmla="*/ 538163 h 957239"/>
                      <a:gd name="connsiteX134" fmla="*/ 652463 w 1188244"/>
                      <a:gd name="connsiteY134" fmla="*/ 559594 h 957239"/>
                      <a:gd name="connsiteX135" fmla="*/ 645319 w 1188244"/>
                      <a:gd name="connsiteY135" fmla="*/ 573881 h 957239"/>
                      <a:gd name="connsiteX136" fmla="*/ 631032 w 1188244"/>
                      <a:gd name="connsiteY136" fmla="*/ 597694 h 957239"/>
                      <a:gd name="connsiteX137" fmla="*/ 616744 w 1188244"/>
                      <a:gd name="connsiteY137" fmla="*/ 621506 h 957239"/>
                      <a:gd name="connsiteX138" fmla="*/ 602457 w 1188244"/>
                      <a:gd name="connsiteY138" fmla="*/ 652463 h 957239"/>
                      <a:gd name="connsiteX139" fmla="*/ 590550 w 1188244"/>
                      <a:gd name="connsiteY139" fmla="*/ 654844 h 957239"/>
                      <a:gd name="connsiteX140" fmla="*/ 564357 w 1188244"/>
                      <a:gd name="connsiteY140" fmla="*/ 664369 h 957239"/>
                      <a:gd name="connsiteX141" fmla="*/ 564357 w 1188244"/>
                      <a:gd name="connsiteY141" fmla="*/ 681038 h 957239"/>
                      <a:gd name="connsiteX142" fmla="*/ 559594 w 1188244"/>
                      <a:gd name="connsiteY142" fmla="*/ 697706 h 957239"/>
                      <a:gd name="connsiteX143" fmla="*/ 542925 w 1188244"/>
                      <a:gd name="connsiteY143" fmla="*/ 704850 h 957239"/>
                      <a:gd name="connsiteX144" fmla="*/ 526257 w 1188244"/>
                      <a:gd name="connsiteY144" fmla="*/ 700088 h 957239"/>
                      <a:gd name="connsiteX145" fmla="*/ 497682 w 1188244"/>
                      <a:gd name="connsiteY145" fmla="*/ 690563 h 957239"/>
                      <a:gd name="connsiteX146" fmla="*/ 492919 w 1188244"/>
                      <a:gd name="connsiteY146" fmla="*/ 685800 h 957239"/>
                      <a:gd name="connsiteX147" fmla="*/ 485775 w 1188244"/>
                      <a:gd name="connsiteY147" fmla="*/ 688181 h 957239"/>
                      <a:gd name="connsiteX148" fmla="*/ 478632 w 1188244"/>
                      <a:gd name="connsiteY148" fmla="*/ 702469 h 957239"/>
                      <a:gd name="connsiteX149" fmla="*/ 478632 w 1188244"/>
                      <a:gd name="connsiteY149" fmla="*/ 721519 h 957239"/>
                      <a:gd name="connsiteX150" fmla="*/ 464344 w 1188244"/>
                      <a:gd name="connsiteY150" fmla="*/ 733425 h 957239"/>
                      <a:gd name="connsiteX151" fmla="*/ 464344 w 1188244"/>
                      <a:gd name="connsiteY151" fmla="*/ 745331 h 957239"/>
                      <a:gd name="connsiteX152" fmla="*/ 440532 w 1188244"/>
                      <a:gd name="connsiteY152" fmla="*/ 766763 h 957239"/>
                      <a:gd name="connsiteX153" fmla="*/ 421482 w 1188244"/>
                      <a:gd name="connsiteY153" fmla="*/ 766763 h 957239"/>
                      <a:gd name="connsiteX154" fmla="*/ 390525 w 1188244"/>
                      <a:gd name="connsiteY154" fmla="*/ 769144 h 957239"/>
                      <a:gd name="connsiteX155" fmla="*/ 369094 w 1188244"/>
                      <a:gd name="connsiteY155" fmla="*/ 773906 h 957239"/>
                      <a:gd name="connsiteX156" fmla="*/ 366713 w 1188244"/>
                      <a:gd name="connsiteY156" fmla="*/ 792956 h 957239"/>
                      <a:gd name="connsiteX157" fmla="*/ 350044 w 1188244"/>
                      <a:gd name="connsiteY157" fmla="*/ 812006 h 957239"/>
                      <a:gd name="connsiteX158" fmla="*/ 333375 w 1188244"/>
                      <a:gd name="connsiteY158" fmla="*/ 809625 h 957239"/>
                      <a:gd name="connsiteX159" fmla="*/ 309563 w 1188244"/>
                      <a:gd name="connsiteY159" fmla="*/ 797719 h 957239"/>
                      <a:gd name="connsiteX160" fmla="*/ 311944 w 1188244"/>
                      <a:gd name="connsiteY160" fmla="*/ 776288 h 957239"/>
                      <a:gd name="connsiteX161" fmla="*/ 319088 w 1188244"/>
                      <a:gd name="connsiteY161" fmla="*/ 757238 h 957239"/>
                      <a:gd name="connsiteX162" fmla="*/ 319088 w 1188244"/>
                      <a:gd name="connsiteY162" fmla="*/ 733425 h 957239"/>
                      <a:gd name="connsiteX163" fmla="*/ 319088 w 1188244"/>
                      <a:gd name="connsiteY163" fmla="*/ 714375 h 957239"/>
                      <a:gd name="connsiteX164" fmla="*/ 300038 w 1188244"/>
                      <a:gd name="connsiteY164" fmla="*/ 723900 h 957239"/>
                      <a:gd name="connsiteX165" fmla="*/ 280988 w 1188244"/>
                      <a:gd name="connsiteY165" fmla="*/ 728663 h 957239"/>
                      <a:gd name="connsiteX166" fmla="*/ 266700 w 1188244"/>
                      <a:gd name="connsiteY166" fmla="*/ 740569 h 957239"/>
                      <a:gd name="connsiteX167" fmla="*/ 247650 w 1188244"/>
                      <a:gd name="connsiteY167" fmla="*/ 745331 h 957239"/>
                      <a:gd name="connsiteX168" fmla="*/ 233363 w 1188244"/>
                      <a:gd name="connsiteY168" fmla="*/ 733425 h 957239"/>
                      <a:gd name="connsiteX169" fmla="*/ 209550 w 1188244"/>
                      <a:gd name="connsiteY169" fmla="*/ 721519 h 957239"/>
                      <a:gd name="connsiteX170" fmla="*/ 192882 w 1188244"/>
                      <a:gd name="connsiteY170" fmla="*/ 709613 h 957239"/>
                      <a:gd name="connsiteX171" fmla="*/ 200025 w 1188244"/>
                      <a:gd name="connsiteY171" fmla="*/ 738188 h 957239"/>
                      <a:gd name="connsiteX172" fmla="*/ 207169 w 1188244"/>
                      <a:gd name="connsiteY172" fmla="*/ 747713 h 957239"/>
                      <a:gd name="connsiteX173" fmla="*/ 207169 w 1188244"/>
                      <a:gd name="connsiteY173" fmla="*/ 747713 h 957239"/>
                      <a:gd name="connsiteX174" fmla="*/ 200025 w 1188244"/>
                      <a:gd name="connsiteY174" fmla="*/ 771525 h 957239"/>
                      <a:gd name="connsiteX175" fmla="*/ 190500 w 1188244"/>
                      <a:gd name="connsiteY175" fmla="*/ 778669 h 957239"/>
                      <a:gd name="connsiteX176" fmla="*/ 176213 w 1188244"/>
                      <a:gd name="connsiteY176" fmla="*/ 778669 h 957239"/>
                      <a:gd name="connsiteX177" fmla="*/ 140494 w 1188244"/>
                      <a:gd name="connsiteY177" fmla="*/ 773906 h 957239"/>
                      <a:gd name="connsiteX178" fmla="*/ 121444 w 1188244"/>
                      <a:gd name="connsiteY178" fmla="*/ 778669 h 957239"/>
                      <a:gd name="connsiteX179" fmla="*/ 100013 w 1188244"/>
                      <a:gd name="connsiteY179" fmla="*/ 781050 h 957239"/>
                      <a:gd name="connsiteX180" fmla="*/ 78582 w 1188244"/>
                      <a:gd name="connsiteY180" fmla="*/ 778669 h 957239"/>
                      <a:gd name="connsiteX181" fmla="*/ 61913 w 1188244"/>
                      <a:gd name="connsiteY181" fmla="*/ 781050 h 957239"/>
                      <a:gd name="connsiteX182" fmla="*/ 47625 w 1188244"/>
                      <a:gd name="connsiteY182" fmla="*/ 800100 h 957239"/>
                      <a:gd name="connsiteX183" fmla="*/ 35719 w 1188244"/>
                      <a:gd name="connsiteY183" fmla="*/ 809625 h 957239"/>
                      <a:gd name="connsiteX184" fmla="*/ 28575 w 1188244"/>
                      <a:gd name="connsiteY184" fmla="*/ 816769 h 957239"/>
                      <a:gd name="connsiteX185" fmla="*/ 16669 w 1188244"/>
                      <a:gd name="connsiteY185" fmla="*/ 826294 h 957239"/>
                      <a:gd name="connsiteX186" fmla="*/ 9525 w 1188244"/>
                      <a:gd name="connsiteY186" fmla="*/ 957239 h 957239"/>
                      <a:gd name="connsiteX0" fmla="*/ 9525 w 1188244"/>
                      <a:gd name="connsiteY0" fmla="*/ 957239 h 957239"/>
                      <a:gd name="connsiteX1" fmla="*/ 2382 w 1188244"/>
                      <a:gd name="connsiteY1" fmla="*/ 833438 h 957239"/>
                      <a:gd name="connsiteX2" fmla="*/ 0 w 1188244"/>
                      <a:gd name="connsiteY2" fmla="*/ 814388 h 957239"/>
                      <a:gd name="connsiteX3" fmla="*/ 33338 w 1188244"/>
                      <a:gd name="connsiteY3" fmla="*/ 795338 h 957239"/>
                      <a:gd name="connsiteX4" fmla="*/ 52388 w 1188244"/>
                      <a:gd name="connsiteY4" fmla="*/ 764381 h 957239"/>
                      <a:gd name="connsiteX5" fmla="*/ 73819 w 1188244"/>
                      <a:gd name="connsiteY5" fmla="*/ 764381 h 957239"/>
                      <a:gd name="connsiteX6" fmla="*/ 104775 w 1188244"/>
                      <a:gd name="connsiteY6" fmla="*/ 762000 h 957239"/>
                      <a:gd name="connsiteX7" fmla="*/ 133350 w 1188244"/>
                      <a:gd name="connsiteY7" fmla="*/ 754856 h 957239"/>
                      <a:gd name="connsiteX8" fmla="*/ 166688 w 1188244"/>
                      <a:gd name="connsiteY8" fmla="*/ 759619 h 957239"/>
                      <a:gd name="connsiteX9" fmla="*/ 190500 w 1188244"/>
                      <a:gd name="connsiteY9" fmla="*/ 764381 h 957239"/>
                      <a:gd name="connsiteX10" fmla="*/ 192882 w 1188244"/>
                      <a:gd name="connsiteY10" fmla="*/ 754856 h 957239"/>
                      <a:gd name="connsiteX11" fmla="*/ 178594 w 1188244"/>
                      <a:gd name="connsiteY11" fmla="*/ 726281 h 957239"/>
                      <a:gd name="connsiteX12" fmla="*/ 176213 w 1188244"/>
                      <a:gd name="connsiteY12" fmla="*/ 695325 h 957239"/>
                      <a:gd name="connsiteX13" fmla="*/ 195263 w 1188244"/>
                      <a:gd name="connsiteY13" fmla="*/ 688181 h 957239"/>
                      <a:gd name="connsiteX14" fmla="*/ 204788 w 1188244"/>
                      <a:gd name="connsiteY14" fmla="*/ 692944 h 957239"/>
                      <a:gd name="connsiteX15" fmla="*/ 219075 w 1188244"/>
                      <a:gd name="connsiteY15" fmla="*/ 707231 h 957239"/>
                      <a:gd name="connsiteX16" fmla="*/ 230982 w 1188244"/>
                      <a:gd name="connsiteY16" fmla="*/ 704850 h 957239"/>
                      <a:gd name="connsiteX17" fmla="*/ 242888 w 1188244"/>
                      <a:gd name="connsiteY17" fmla="*/ 721519 h 957239"/>
                      <a:gd name="connsiteX18" fmla="*/ 259557 w 1188244"/>
                      <a:gd name="connsiteY18" fmla="*/ 723900 h 957239"/>
                      <a:gd name="connsiteX19" fmla="*/ 297657 w 1188244"/>
                      <a:gd name="connsiteY19" fmla="*/ 704850 h 957239"/>
                      <a:gd name="connsiteX20" fmla="*/ 319088 w 1188244"/>
                      <a:gd name="connsiteY20" fmla="*/ 695325 h 957239"/>
                      <a:gd name="connsiteX21" fmla="*/ 335757 w 1188244"/>
                      <a:gd name="connsiteY21" fmla="*/ 704850 h 957239"/>
                      <a:gd name="connsiteX22" fmla="*/ 340519 w 1188244"/>
                      <a:gd name="connsiteY22" fmla="*/ 726281 h 957239"/>
                      <a:gd name="connsiteX23" fmla="*/ 340519 w 1188244"/>
                      <a:gd name="connsiteY23" fmla="*/ 757238 h 957239"/>
                      <a:gd name="connsiteX24" fmla="*/ 335757 w 1188244"/>
                      <a:gd name="connsiteY24" fmla="*/ 778669 h 957239"/>
                      <a:gd name="connsiteX25" fmla="*/ 335757 w 1188244"/>
                      <a:gd name="connsiteY25" fmla="*/ 788194 h 957239"/>
                      <a:gd name="connsiteX26" fmla="*/ 350044 w 1188244"/>
                      <a:gd name="connsiteY26" fmla="*/ 792956 h 957239"/>
                      <a:gd name="connsiteX27" fmla="*/ 357188 w 1188244"/>
                      <a:gd name="connsiteY27" fmla="*/ 776288 h 957239"/>
                      <a:gd name="connsiteX28" fmla="*/ 369094 w 1188244"/>
                      <a:gd name="connsiteY28" fmla="*/ 757238 h 957239"/>
                      <a:gd name="connsiteX29" fmla="*/ 407194 w 1188244"/>
                      <a:gd name="connsiteY29" fmla="*/ 752475 h 957239"/>
                      <a:gd name="connsiteX30" fmla="*/ 450057 w 1188244"/>
                      <a:gd name="connsiteY30" fmla="*/ 738188 h 957239"/>
                      <a:gd name="connsiteX31" fmla="*/ 452438 w 1188244"/>
                      <a:gd name="connsiteY31" fmla="*/ 733425 h 957239"/>
                      <a:gd name="connsiteX32" fmla="*/ 452438 w 1188244"/>
                      <a:gd name="connsiteY32" fmla="*/ 711994 h 957239"/>
                      <a:gd name="connsiteX33" fmla="*/ 471488 w 1188244"/>
                      <a:gd name="connsiteY33" fmla="*/ 685800 h 957239"/>
                      <a:gd name="connsiteX34" fmla="*/ 481013 w 1188244"/>
                      <a:gd name="connsiteY34" fmla="*/ 669131 h 957239"/>
                      <a:gd name="connsiteX35" fmla="*/ 497682 w 1188244"/>
                      <a:gd name="connsiteY35" fmla="*/ 671513 h 957239"/>
                      <a:gd name="connsiteX36" fmla="*/ 514350 w 1188244"/>
                      <a:gd name="connsiteY36" fmla="*/ 683419 h 957239"/>
                      <a:gd name="connsiteX37" fmla="*/ 550069 w 1188244"/>
                      <a:gd name="connsiteY37" fmla="*/ 681038 h 957239"/>
                      <a:gd name="connsiteX38" fmla="*/ 552450 w 1188244"/>
                      <a:gd name="connsiteY38" fmla="*/ 659606 h 957239"/>
                      <a:gd name="connsiteX39" fmla="*/ 573882 w 1188244"/>
                      <a:gd name="connsiteY39" fmla="*/ 642938 h 957239"/>
                      <a:gd name="connsiteX40" fmla="*/ 590550 w 1188244"/>
                      <a:gd name="connsiteY40" fmla="*/ 638175 h 957239"/>
                      <a:gd name="connsiteX41" fmla="*/ 592932 w 1188244"/>
                      <a:gd name="connsiteY41" fmla="*/ 631031 h 957239"/>
                      <a:gd name="connsiteX42" fmla="*/ 609600 w 1188244"/>
                      <a:gd name="connsiteY42" fmla="*/ 595313 h 957239"/>
                      <a:gd name="connsiteX43" fmla="*/ 628650 w 1188244"/>
                      <a:gd name="connsiteY43" fmla="*/ 564356 h 957239"/>
                      <a:gd name="connsiteX44" fmla="*/ 638175 w 1188244"/>
                      <a:gd name="connsiteY44" fmla="*/ 545306 h 957239"/>
                      <a:gd name="connsiteX45" fmla="*/ 642938 w 1188244"/>
                      <a:gd name="connsiteY45" fmla="*/ 519113 h 957239"/>
                      <a:gd name="connsiteX46" fmla="*/ 661988 w 1188244"/>
                      <a:gd name="connsiteY46" fmla="*/ 514350 h 957239"/>
                      <a:gd name="connsiteX47" fmla="*/ 707232 w 1188244"/>
                      <a:gd name="connsiteY47" fmla="*/ 528638 h 957239"/>
                      <a:gd name="connsiteX48" fmla="*/ 745332 w 1188244"/>
                      <a:gd name="connsiteY48" fmla="*/ 528638 h 957239"/>
                      <a:gd name="connsiteX49" fmla="*/ 795338 w 1188244"/>
                      <a:gd name="connsiteY49" fmla="*/ 516731 h 957239"/>
                      <a:gd name="connsiteX50" fmla="*/ 828675 w 1188244"/>
                      <a:gd name="connsiteY50" fmla="*/ 504825 h 957239"/>
                      <a:gd name="connsiteX51" fmla="*/ 852488 w 1188244"/>
                      <a:gd name="connsiteY51" fmla="*/ 504825 h 957239"/>
                      <a:gd name="connsiteX52" fmla="*/ 883444 w 1188244"/>
                      <a:gd name="connsiteY52" fmla="*/ 488156 h 957239"/>
                      <a:gd name="connsiteX53" fmla="*/ 895350 w 1188244"/>
                      <a:gd name="connsiteY53" fmla="*/ 476250 h 957239"/>
                      <a:gd name="connsiteX54" fmla="*/ 864394 w 1188244"/>
                      <a:gd name="connsiteY54" fmla="*/ 461963 h 957239"/>
                      <a:gd name="connsiteX55" fmla="*/ 854869 w 1188244"/>
                      <a:gd name="connsiteY55" fmla="*/ 426244 h 957239"/>
                      <a:gd name="connsiteX56" fmla="*/ 845344 w 1188244"/>
                      <a:gd name="connsiteY56" fmla="*/ 395288 h 957239"/>
                      <a:gd name="connsiteX57" fmla="*/ 819150 w 1188244"/>
                      <a:gd name="connsiteY57" fmla="*/ 385763 h 957239"/>
                      <a:gd name="connsiteX58" fmla="*/ 797719 w 1188244"/>
                      <a:gd name="connsiteY58" fmla="*/ 335756 h 957239"/>
                      <a:gd name="connsiteX59" fmla="*/ 802482 w 1188244"/>
                      <a:gd name="connsiteY59" fmla="*/ 314325 h 957239"/>
                      <a:gd name="connsiteX60" fmla="*/ 826294 w 1188244"/>
                      <a:gd name="connsiteY60" fmla="*/ 302419 h 957239"/>
                      <a:gd name="connsiteX61" fmla="*/ 842963 w 1188244"/>
                      <a:gd name="connsiteY61" fmla="*/ 314325 h 957239"/>
                      <a:gd name="connsiteX62" fmla="*/ 859632 w 1188244"/>
                      <a:gd name="connsiteY62" fmla="*/ 307181 h 957239"/>
                      <a:gd name="connsiteX63" fmla="*/ 847725 w 1188244"/>
                      <a:gd name="connsiteY63" fmla="*/ 271463 h 957239"/>
                      <a:gd name="connsiteX64" fmla="*/ 842963 w 1188244"/>
                      <a:gd name="connsiteY64" fmla="*/ 238125 h 957239"/>
                      <a:gd name="connsiteX65" fmla="*/ 847725 w 1188244"/>
                      <a:gd name="connsiteY65" fmla="*/ 209550 h 957239"/>
                      <a:gd name="connsiteX66" fmla="*/ 866775 w 1188244"/>
                      <a:gd name="connsiteY66" fmla="*/ 190500 h 957239"/>
                      <a:gd name="connsiteX67" fmla="*/ 878682 w 1188244"/>
                      <a:gd name="connsiteY67" fmla="*/ 178594 h 957239"/>
                      <a:gd name="connsiteX68" fmla="*/ 883444 w 1188244"/>
                      <a:gd name="connsiteY68" fmla="*/ 157163 h 957239"/>
                      <a:gd name="connsiteX69" fmla="*/ 907257 w 1188244"/>
                      <a:gd name="connsiteY69" fmla="*/ 142875 h 957239"/>
                      <a:gd name="connsiteX70" fmla="*/ 928688 w 1188244"/>
                      <a:gd name="connsiteY70" fmla="*/ 152400 h 957239"/>
                      <a:gd name="connsiteX71" fmla="*/ 957263 w 1188244"/>
                      <a:gd name="connsiteY71" fmla="*/ 166688 h 957239"/>
                      <a:gd name="connsiteX72" fmla="*/ 973932 w 1188244"/>
                      <a:gd name="connsiteY72" fmla="*/ 171450 h 957239"/>
                      <a:gd name="connsiteX73" fmla="*/ 983457 w 1188244"/>
                      <a:gd name="connsiteY73" fmla="*/ 152400 h 957239"/>
                      <a:gd name="connsiteX74" fmla="*/ 997744 w 1188244"/>
                      <a:gd name="connsiteY74" fmla="*/ 152400 h 957239"/>
                      <a:gd name="connsiteX75" fmla="*/ 1019175 w 1188244"/>
                      <a:gd name="connsiteY75" fmla="*/ 152400 h 957239"/>
                      <a:gd name="connsiteX76" fmla="*/ 1033463 w 1188244"/>
                      <a:gd name="connsiteY76" fmla="*/ 152400 h 957239"/>
                      <a:gd name="connsiteX77" fmla="*/ 1069182 w 1188244"/>
                      <a:gd name="connsiteY77" fmla="*/ 135731 h 957239"/>
                      <a:gd name="connsiteX78" fmla="*/ 1083469 w 1188244"/>
                      <a:gd name="connsiteY78" fmla="*/ 114300 h 957239"/>
                      <a:gd name="connsiteX79" fmla="*/ 1112044 w 1188244"/>
                      <a:gd name="connsiteY79" fmla="*/ 90488 h 957239"/>
                      <a:gd name="connsiteX80" fmla="*/ 1112044 w 1188244"/>
                      <a:gd name="connsiteY80" fmla="*/ 66675 h 957239"/>
                      <a:gd name="connsiteX81" fmla="*/ 1116807 w 1188244"/>
                      <a:gd name="connsiteY81" fmla="*/ 35719 h 957239"/>
                      <a:gd name="connsiteX82" fmla="*/ 1145382 w 1188244"/>
                      <a:gd name="connsiteY82" fmla="*/ 26194 h 957239"/>
                      <a:gd name="connsiteX83" fmla="*/ 1166813 w 1188244"/>
                      <a:gd name="connsiteY83" fmla="*/ 14288 h 957239"/>
                      <a:gd name="connsiteX84" fmla="*/ 1188244 w 1188244"/>
                      <a:gd name="connsiteY84" fmla="*/ 0 h 957239"/>
                      <a:gd name="connsiteX85" fmla="*/ 1166813 w 1188244"/>
                      <a:gd name="connsiteY85" fmla="*/ 30956 h 957239"/>
                      <a:gd name="connsiteX86" fmla="*/ 1152525 w 1188244"/>
                      <a:gd name="connsiteY86" fmla="*/ 38100 h 957239"/>
                      <a:gd name="connsiteX87" fmla="*/ 1126332 w 1188244"/>
                      <a:gd name="connsiteY87" fmla="*/ 42863 h 957239"/>
                      <a:gd name="connsiteX88" fmla="*/ 1123950 w 1188244"/>
                      <a:gd name="connsiteY88" fmla="*/ 57150 h 957239"/>
                      <a:gd name="connsiteX89" fmla="*/ 1123950 w 1188244"/>
                      <a:gd name="connsiteY89" fmla="*/ 78581 h 957239"/>
                      <a:gd name="connsiteX90" fmla="*/ 1121569 w 1188244"/>
                      <a:gd name="connsiteY90" fmla="*/ 88106 h 957239"/>
                      <a:gd name="connsiteX91" fmla="*/ 1121569 w 1188244"/>
                      <a:gd name="connsiteY91" fmla="*/ 100013 h 957239"/>
                      <a:gd name="connsiteX92" fmla="*/ 1102519 w 1188244"/>
                      <a:gd name="connsiteY92" fmla="*/ 114300 h 957239"/>
                      <a:gd name="connsiteX93" fmla="*/ 1088232 w 1188244"/>
                      <a:gd name="connsiteY93" fmla="*/ 130969 h 957239"/>
                      <a:gd name="connsiteX94" fmla="*/ 1078707 w 1188244"/>
                      <a:gd name="connsiteY94" fmla="*/ 150019 h 957239"/>
                      <a:gd name="connsiteX95" fmla="*/ 1057275 w 1188244"/>
                      <a:gd name="connsiteY95" fmla="*/ 152400 h 957239"/>
                      <a:gd name="connsiteX96" fmla="*/ 1038225 w 1188244"/>
                      <a:gd name="connsiteY96" fmla="*/ 164306 h 957239"/>
                      <a:gd name="connsiteX97" fmla="*/ 1031082 w 1188244"/>
                      <a:gd name="connsiteY97" fmla="*/ 183356 h 957239"/>
                      <a:gd name="connsiteX98" fmla="*/ 995363 w 1188244"/>
                      <a:gd name="connsiteY98" fmla="*/ 161925 h 957239"/>
                      <a:gd name="connsiteX99" fmla="*/ 983457 w 1188244"/>
                      <a:gd name="connsiteY99" fmla="*/ 176213 h 957239"/>
                      <a:gd name="connsiteX100" fmla="*/ 966788 w 1188244"/>
                      <a:gd name="connsiteY100" fmla="*/ 190500 h 957239"/>
                      <a:gd name="connsiteX101" fmla="*/ 940594 w 1188244"/>
                      <a:gd name="connsiteY101" fmla="*/ 178594 h 957239"/>
                      <a:gd name="connsiteX102" fmla="*/ 909638 w 1188244"/>
                      <a:gd name="connsiteY102" fmla="*/ 159544 h 957239"/>
                      <a:gd name="connsiteX103" fmla="*/ 909638 w 1188244"/>
                      <a:gd name="connsiteY103" fmla="*/ 159544 h 957239"/>
                      <a:gd name="connsiteX104" fmla="*/ 883444 w 1188244"/>
                      <a:gd name="connsiteY104" fmla="*/ 190500 h 957239"/>
                      <a:gd name="connsiteX105" fmla="*/ 866775 w 1188244"/>
                      <a:gd name="connsiteY105" fmla="*/ 214313 h 957239"/>
                      <a:gd name="connsiteX106" fmla="*/ 862013 w 1188244"/>
                      <a:gd name="connsiteY106" fmla="*/ 233363 h 957239"/>
                      <a:gd name="connsiteX107" fmla="*/ 869157 w 1188244"/>
                      <a:gd name="connsiteY107" fmla="*/ 269081 h 957239"/>
                      <a:gd name="connsiteX108" fmla="*/ 873919 w 1188244"/>
                      <a:gd name="connsiteY108" fmla="*/ 300038 h 957239"/>
                      <a:gd name="connsiteX109" fmla="*/ 873919 w 1188244"/>
                      <a:gd name="connsiteY109" fmla="*/ 316706 h 957239"/>
                      <a:gd name="connsiteX110" fmla="*/ 857250 w 1188244"/>
                      <a:gd name="connsiteY110" fmla="*/ 335756 h 957239"/>
                      <a:gd name="connsiteX111" fmla="*/ 828675 w 1188244"/>
                      <a:gd name="connsiteY111" fmla="*/ 321469 h 957239"/>
                      <a:gd name="connsiteX112" fmla="*/ 814388 w 1188244"/>
                      <a:gd name="connsiteY112" fmla="*/ 321469 h 957239"/>
                      <a:gd name="connsiteX113" fmla="*/ 819150 w 1188244"/>
                      <a:gd name="connsiteY113" fmla="*/ 338138 h 957239"/>
                      <a:gd name="connsiteX114" fmla="*/ 826294 w 1188244"/>
                      <a:gd name="connsiteY114" fmla="*/ 359569 h 957239"/>
                      <a:gd name="connsiteX115" fmla="*/ 828675 w 1188244"/>
                      <a:gd name="connsiteY115" fmla="*/ 369094 h 957239"/>
                      <a:gd name="connsiteX116" fmla="*/ 840582 w 1188244"/>
                      <a:gd name="connsiteY116" fmla="*/ 376238 h 957239"/>
                      <a:gd name="connsiteX117" fmla="*/ 857250 w 1188244"/>
                      <a:gd name="connsiteY117" fmla="*/ 388144 h 957239"/>
                      <a:gd name="connsiteX118" fmla="*/ 862013 w 1188244"/>
                      <a:gd name="connsiteY118" fmla="*/ 395288 h 957239"/>
                      <a:gd name="connsiteX119" fmla="*/ 871538 w 1188244"/>
                      <a:gd name="connsiteY119" fmla="*/ 419100 h 957239"/>
                      <a:gd name="connsiteX120" fmla="*/ 876300 w 1188244"/>
                      <a:gd name="connsiteY120" fmla="*/ 450056 h 957239"/>
                      <a:gd name="connsiteX121" fmla="*/ 897732 w 1188244"/>
                      <a:gd name="connsiteY121" fmla="*/ 459581 h 957239"/>
                      <a:gd name="connsiteX122" fmla="*/ 909638 w 1188244"/>
                      <a:gd name="connsiteY122" fmla="*/ 471488 h 957239"/>
                      <a:gd name="connsiteX123" fmla="*/ 907257 w 1188244"/>
                      <a:gd name="connsiteY123" fmla="*/ 495300 h 957239"/>
                      <a:gd name="connsiteX124" fmla="*/ 878682 w 1188244"/>
                      <a:gd name="connsiteY124" fmla="*/ 507206 h 957239"/>
                      <a:gd name="connsiteX125" fmla="*/ 857250 w 1188244"/>
                      <a:gd name="connsiteY125" fmla="*/ 523875 h 957239"/>
                      <a:gd name="connsiteX126" fmla="*/ 831057 w 1188244"/>
                      <a:gd name="connsiteY126" fmla="*/ 516731 h 957239"/>
                      <a:gd name="connsiteX127" fmla="*/ 812007 w 1188244"/>
                      <a:gd name="connsiteY127" fmla="*/ 521494 h 957239"/>
                      <a:gd name="connsiteX128" fmla="*/ 797719 w 1188244"/>
                      <a:gd name="connsiteY128" fmla="*/ 540544 h 957239"/>
                      <a:gd name="connsiteX129" fmla="*/ 766763 w 1188244"/>
                      <a:gd name="connsiteY129" fmla="*/ 531019 h 957239"/>
                      <a:gd name="connsiteX130" fmla="*/ 740569 w 1188244"/>
                      <a:gd name="connsiteY130" fmla="*/ 545306 h 957239"/>
                      <a:gd name="connsiteX131" fmla="*/ 704850 w 1188244"/>
                      <a:gd name="connsiteY131" fmla="*/ 538163 h 957239"/>
                      <a:gd name="connsiteX132" fmla="*/ 676275 w 1188244"/>
                      <a:gd name="connsiteY132" fmla="*/ 538163 h 957239"/>
                      <a:gd name="connsiteX133" fmla="*/ 657225 w 1188244"/>
                      <a:gd name="connsiteY133" fmla="*/ 538163 h 957239"/>
                      <a:gd name="connsiteX134" fmla="*/ 652463 w 1188244"/>
                      <a:gd name="connsiteY134" fmla="*/ 559594 h 957239"/>
                      <a:gd name="connsiteX135" fmla="*/ 645319 w 1188244"/>
                      <a:gd name="connsiteY135" fmla="*/ 573881 h 957239"/>
                      <a:gd name="connsiteX136" fmla="*/ 631032 w 1188244"/>
                      <a:gd name="connsiteY136" fmla="*/ 597694 h 957239"/>
                      <a:gd name="connsiteX137" fmla="*/ 616744 w 1188244"/>
                      <a:gd name="connsiteY137" fmla="*/ 621506 h 957239"/>
                      <a:gd name="connsiteX138" fmla="*/ 602457 w 1188244"/>
                      <a:gd name="connsiteY138" fmla="*/ 652463 h 957239"/>
                      <a:gd name="connsiteX139" fmla="*/ 590550 w 1188244"/>
                      <a:gd name="connsiteY139" fmla="*/ 654844 h 957239"/>
                      <a:gd name="connsiteX140" fmla="*/ 564357 w 1188244"/>
                      <a:gd name="connsiteY140" fmla="*/ 664369 h 957239"/>
                      <a:gd name="connsiteX141" fmla="*/ 564357 w 1188244"/>
                      <a:gd name="connsiteY141" fmla="*/ 681038 h 957239"/>
                      <a:gd name="connsiteX142" fmla="*/ 559594 w 1188244"/>
                      <a:gd name="connsiteY142" fmla="*/ 697706 h 957239"/>
                      <a:gd name="connsiteX143" fmla="*/ 542925 w 1188244"/>
                      <a:gd name="connsiteY143" fmla="*/ 704850 h 957239"/>
                      <a:gd name="connsiteX144" fmla="*/ 526257 w 1188244"/>
                      <a:gd name="connsiteY144" fmla="*/ 700088 h 957239"/>
                      <a:gd name="connsiteX145" fmla="*/ 497682 w 1188244"/>
                      <a:gd name="connsiteY145" fmla="*/ 690563 h 957239"/>
                      <a:gd name="connsiteX146" fmla="*/ 492919 w 1188244"/>
                      <a:gd name="connsiteY146" fmla="*/ 685800 h 957239"/>
                      <a:gd name="connsiteX147" fmla="*/ 485775 w 1188244"/>
                      <a:gd name="connsiteY147" fmla="*/ 688181 h 957239"/>
                      <a:gd name="connsiteX148" fmla="*/ 478632 w 1188244"/>
                      <a:gd name="connsiteY148" fmla="*/ 702469 h 957239"/>
                      <a:gd name="connsiteX149" fmla="*/ 478632 w 1188244"/>
                      <a:gd name="connsiteY149" fmla="*/ 721519 h 957239"/>
                      <a:gd name="connsiteX150" fmla="*/ 464344 w 1188244"/>
                      <a:gd name="connsiteY150" fmla="*/ 733425 h 957239"/>
                      <a:gd name="connsiteX151" fmla="*/ 464344 w 1188244"/>
                      <a:gd name="connsiteY151" fmla="*/ 745331 h 957239"/>
                      <a:gd name="connsiteX152" fmla="*/ 440532 w 1188244"/>
                      <a:gd name="connsiteY152" fmla="*/ 766763 h 957239"/>
                      <a:gd name="connsiteX153" fmla="*/ 421482 w 1188244"/>
                      <a:gd name="connsiteY153" fmla="*/ 766763 h 957239"/>
                      <a:gd name="connsiteX154" fmla="*/ 390525 w 1188244"/>
                      <a:gd name="connsiteY154" fmla="*/ 769144 h 957239"/>
                      <a:gd name="connsiteX155" fmla="*/ 369094 w 1188244"/>
                      <a:gd name="connsiteY155" fmla="*/ 773906 h 957239"/>
                      <a:gd name="connsiteX156" fmla="*/ 366713 w 1188244"/>
                      <a:gd name="connsiteY156" fmla="*/ 792956 h 957239"/>
                      <a:gd name="connsiteX157" fmla="*/ 350044 w 1188244"/>
                      <a:gd name="connsiteY157" fmla="*/ 812006 h 957239"/>
                      <a:gd name="connsiteX158" fmla="*/ 333375 w 1188244"/>
                      <a:gd name="connsiteY158" fmla="*/ 809625 h 957239"/>
                      <a:gd name="connsiteX159" fmla="*/ 309563 w 1188244"/>
                      <a:gd name="connsiteY159" fmla="*/ 797719 h 957239"/>
                      <a:gd name="connsiteX160" fmla="*/ 311944 w 1188244"/>
                      <a:gd name="connsiteY160" fmla="*/ 776288 h 957239"/>
                      <a:gd name="connsiteX161" fmla="*/ 319088 w 1188244"/>
                      <a:gd name="connsiteY161" fmla="*/ 757238 h 957239"/>
                      <a:gd name="connsiteX162" fmla="*/ 319088 w 1188244"/>
                      <a:gd name="connsiteY162" fmla="*/ 733425 h 957239"/>
                      <a:gd name="connsiteX163" fmla="*/ 319088 w 1188244"/>
                      <a:gd name="connsiteY163" fmla="*/ 714375 h 957239"/>
                      <a:gd name="connsiteX164" fmla="*/ 300038 w 1188244"/>
                      <a:gd name="connsiteY164" fmla="*/ 723900 h 957239"/>
                      <a:gd name="connsiteX165" fmla="*/ 280988 w 1188244"/>
                      <a:gd name="connsiteY165" fmla="*/ 728663 h 957239"/>
                      <a:gd name="connsiteX166" fmla="*/ 266700 w 1188244"/>
                      <a:gd name="connsiteY166" fmla="*/ 740569 h 957239"/>
                      <a:gd name="connsiteX167" fmla="*/ 247650 w 1188244"/>
                      <a:gd name="connsiteY167" fmla="*/ 745331 h 957239"/>
                      <a:gd name="connsiteX168" fmla="*/ 233363 w 1188244"/>
                      <a:gd name="connsiteY168" fmla="*/ 733425 h 957239"/>
                      <a:gd name="connsiteX169" fmla="*/ 209550 w 1188244"/>
                      <a:gd name="connsiteY169" fmla="*/ 721519 h 957239"/>
                      <a:gd name="connsiteX170" fmla="*/ 192882 w 1188244"/>
                      <a:gd name="connsiteY170" fmla="*/ 709613 h 957239"/>
                      <a:gd name="connsiteX171" fmla="*/ 200025 w 1188244"/>
                      <a:gd name="connsiteY171" fmla="*/ 738188 h 957239"/>
                      <a:gd name="connsiteX172" fmla="*/ 207169 w 1188244"/>
                      <a:gd name="connsiteY172" fmla="*/ 747713 h 957239"/>
                      <a:gd name="connsiteX173" fmla="*/ 207169 w 1188244"/>
                      <a:gd name="connsiteY173" fmla="*/ 747713 h 957239"/>
                      <a:gd name="connsiteX174" fmla="*/ 200025 w 1188244"/>
                      <a:gd name="connsiteY174" fmla="*/ 771525 h 957239"/>
                      <a:gd name="connsiteX175" fmla="*/ 190500 w 1188244"/>
                      <a:gd name="connsiteY175" fmla="*/ 778669 h 957239"/>
                      <a:gd name="connsiteX176" fmla="*/ 176213 w 1188244"/>
                      <a:gd name="connsiteY176" fmla="*/ 778669 h 957239"/>
                      <a:gd name="connsiteX177" fmla="*/ 140494 w 1188244"/>
                      <a:gd name="connsiteY177" fmla="*/ 773906 h 957239"/>
                      <a:gd name="connsiteX178" fmla="*/ 121444 w 1188244"/>
                      <a:gd name="connsiteY178" fmla="*/ 778669 h 957239"/>
                      <a:gd name="connsiteX179" fmla="*/ 100013 w 1188244"/>
                      <a:gd name="connsiteY179" fmla="*/ 781050 h 957239"/>
                      <a:gd name="connsiteX180" fmla="*/ 78582 w 1188244"/>
                      <a:gd name="connsiteY180" fmla="*/ 778669 h 957239"/>
                      <a:gd name="connsiteX181" fmla="*/ 61913 w 1188244"/>
                      <a:gd name="connsiteY181" fmla="*/ 781050 h 957239"/>
                      <a:gd name="connsiteX182" fmla="*/ 47625 w 1188244"/>
                      <a:gd name="connsiteY182" fmla="*/ 800100 h 957239"/>
                      <a:gd name="connsiteX183" fmla="*/ 35719 w 1188244"/>
                      <a:gd name="connsiteY183" fmla="*/ 809625 h 957239"/>
                      <a:gd name="connsiteX184" fmla="*/ 28575 w 1188244"/>
                      <a:gd name="connsiteY184" fmla="*/ 816769 h 957239"/>
                      <a:gd name="connsiteX185" fmla="*/ 16669 w 1188244"/>
                      <a:gd name="connsiteY185" fmla="*/ 826294 h 957239"/>
                      <a:gd name="connsiteX186" fmla="*/ 9525 w 1188244"/>
                      <a:gd name="connsiteY186" fmla="*/ 957239 h 957239"/>
                      <a:gd name="connsiteX0" fmla="*/ 9525 w 1188244"/>
                      <a:gd name="connsiteY0" fmla="*/ 1028653 h 1028653"/>
                      <a:gd name="connsiteX1" fmla="*/ 2382 w 1188244"/>
                      <a:gd name="connsiteY1" fmla="*/ 833438 h 1028653"/>
                      <a:gd name="connsiteX2" fmla="*/ 0 w 1188244"/>
                      <a:gd name="connsiteY2" fmla="*/ 814388 h 1028653"/>
                      <a:gd name="connsiteX3" fmla="*/ 33338 w 1188244"/>
                      <a:gd name="connsiteY3" fmla="*/ 795338 h 1028653"/>
                      <a:gd name="connsiteX4" fmla="*/ 52388 w 1188244"/>
                      <a:gd name="connsiteY4" fmla="*/ 764381 h 1028653"/>
                      <a:gd name="connsiteX5" fmla="*/ 73819 w 1188244"/>
                      <a:gd name="connsiteY5" fmla="*/ 764381 h 1028653"/>
                      <a:gd name="connsiteX6" fmla="*/ 104775 w 1188244"/>
                      <a:gd name="connsiteY6" fmla="*/ 762000 h 1028653"/>
                      <a:gd name="connsiteX7" fmla="*/ 133350 w 1188244"/>
                      <a:gd name="connsiteY7" fmla="*/ 754856 h 1028653"/>
                      <a:gd name="connsiteX8" fmla="*/ 166688 w 1188244"/>
                      <a:gd name="connsiteY8" fmla="*/ 759619 h 1028653"/>
                      <a:gd name="connsiteX9" fmla="*/ 190500 w 1188244"/>
                      <a:gd name="connsiteY9" fmla="*/ 764381 h 1028653"/>
                      <a:gd name="connsiteX10" fmla="*/ 192882 w 1188244"/>
                      <a:gd name="connsiteY10" fmla="*/ 754856 h 1028653"/>
                      <a:gd name="connsiteX11" fmla="*/ 178594 w 1188244"/>
                      <a:gd name="connsiteY11" fmla="*/ 726281 h 1028653"/>
                      <a:gd name="connsiteX12" fmla="*/ 176213 w 1188244"/>
                      <a:gd name="connsiteY12" fmla="*/ 695325 h 1028653"/>
                      <a:gd name="connsiteX13" fmla="*/ 195263 w 1188244"/>
                      <a:gd name="connsiteY13" fmla="*/ 688181 h 1028653"/>
                      <a:gd name="connsiteX14" fmla="*/ 204788 w 1188244"/>
                      <a:gd name="connsiteY14" fmla="*/ 692944 h 1028653"/>
                      <a:gd name="connsiteX15" fmla="*/ 219075 w 1188244"/>
                      <a:gd name="connsiteY15" fmla="*/ 707231 h 1028653"/>
                      <a:gd name="connsiteX16" fmla="*/ 230982 w 1188244"/>
                      <a:gd name="connsiteY16" fmla="*/ 704850 h 1028653"/>
                      <a:gd name="connsiteX17" fmla="*/ 242888 w 1188244"/>
                      <a:gd name="connsiteY17" fmla="*/ 721519 h 1028653"/>
                      <a:gd name="connsiteX18" fmla="*/ 259557 w 1188244"/>
                      <a:gd name="connsiteY18" fmla="*/ 723900 h 1028653"/>
                      <a:gd name="connsiteX19" fmla="*/ 297657 w 1188244"/>
                      <a:gd name="connsiteY19" fmla="*/ 704850 h 1028653"/>
                      <a:gd name="connsiteX20" fmla="*/ 319088 w 1188244"/>
                      <a:gd name="connsiteY20" fmla="*/ 695325 h 1028653"/>
                      <a:gd name="connsiteX21" fmla="*/ 335757 w 1188244"/>
                      <a:gd name="connsiteY21" fmla="*/ 704850 h 1028653"/>
                      <a:gd name="connsiteX22" fmla="*/ 340519 w 1188244"/>
                      <a:gd name="connsiteY22" fmla="*/ 726281 h 1028653"/>
                      <a:gd name="connsiteX23" fmla="*/ 340519 w 1188244"/>
                      <a:gd name="connsiteY23" fmla="*/ 757238 h 1028653"/>
                      <a:gd name="connsiteX24" fmla="*/ 335757 w 1188244"/>
                      <a:gd name="connsiteY24" fmla="*/ 778669 h 1028653"/>
                      <a:gd name="connsiteX25" fmla="*/ 335757 w 1188244"/>
                      <a:gd name="connsiteY25" fmla="*/ 788194 h 1028653"/>
                      <a:gd name="connsiteX26" fmla="*/ 350044 w 1188244"/>
                      <a:gd name="connsiteY26" fmla="*/ 792956 h 1028653"/>
                      <a:gd name="connsiteX27" fmla="*/ 357188 w 1188244"/>
                      <a:gd name="connsiteY27" fmla="*/ 776288 h 1028653"/>
                      <a:gd name="connsiteX28" fmla="*/ 369094 w 1188244"/>
                      <a:gd name="connsiteY28" fmla="*/ 757238 h 1028653"/>
                      <a:gd name="connsiteX29" fmla="*/ 407194 w 1188244"/>
                      <a:gd name="connsiteY29" fmla="*/ 752475 h 1028653"/>
                      <a:gd name="connsiteX30" fmla="*/ 450057 w 1188244"/>
                      <a:gd name="connsiteY30" fmla="*/ 738188 h 1028653"/>
                      <a:gd name="connsiteX31" fmla="*/ 452438 w 1188244"/>
                      <a:gd name="connsiteY31" fmla="*/ 733425 h 1028653"/>
                      <a:gd name="connsiteX32" fmla="*/ 452438 w 1188244"/>
                      <a:gd name="connsiteY32" fmla="*/ 711994 h 1028653"/>
                      <a:gd name="connsiteX33" fmla="*/ 471488 w 1188244"/>
                      <a:gd name="connsiteY33" fmla="*/ 685800 h 1028653"/>
                      <a:gd name="connsiteX34" fmla="*/ 481013 w 1188244"/>
                      <a:gd name="connsiteY34" fmla="*/ 669131 h 1028653"/>
                      <a:gd name="connsiteX35" fmla="*/ 497682 w 1188244"/>
                      <a:gd name="connsiteY35" fmla="*/ 671513 h 1028653"/>
                      <a:gd name="connsiteX36" fmla="*/ 514350 w 1188244"/>
                      <a:gd name="connsiteY36" fmla="*/ 683419 h 1028653"/>
                      <a:gd name="connsiteX37" fmla="*/ 550069 w 1188244"/>
                      <a:gd name="connsiteY37" fmla="*/ 681038 h 1028653"/>
                      <a:gd name="connsiteX38" fmla="*/ 552450 w 1188244"/>
                      <a:gd name="connsiteY38" fmla="*/ 659606 h 1028653"/>
                      <a:gd name="connsiteX39" fmla="*/ 573882 w 1188244"/>
                      <a:gd name="connsiteY39" fmla="*/ 642938 h 1028653"/>
                      <a:gd name="connsiteX40" fmla="*/ 590550 w 1188244"/>
                      <a:gd name="connsiteY40" fmla="*/ 638175 h 1028653"/>
                      <a:gd name="connsiteX41" fmla="*/ 592932 w 1188244"/>
                      <a:gd name="connsiteY41" fmla="*/ 631031 h 1028653"/>
                      <a:gd name="connsiteX42" fmla="*/ 609600 w 1188244"/>
                      <a:gd name="connsiteY42" fmla="*/ 595313 h 1028653"/>
                      <a:gd name="connsiteX43" fmla="*/ 628650 w 1188244"/>
                      <a:gd name="connsiteY43" fmla="*/ 564356 h 1028653"/>
                      <a:gd name="connsiteX44" fmla="*/ 638175 w 1188244"/>
                      <a:gd name="connsiteY44" fmla="*/ 545306 h 1028653"/>
                      <a:gd name="connsiteX45" fmla="*/ 642938 w 1188244"/>
                      <a:gd name="connsiteY45" fmla="*/ 519113 h 1028653"/>
                      <a:gd name="connsiteX46" fmla="*/ 661988 w 1188244"/>
                      <a:gd name="connsiteY46" fmla="*/ 514350 h 1028653"/>
                      <a:gd name="connsiteX47" fmla="*/ 707232 w 1188244"/>
                      <a:gd name="connsiteY47" fmla="*/ 528638 h 1028653"/>
                      <a:gd name="connsiteX48" fmla="*/ 745332 w 1188244"/>
                      <a:gd name="connsiteY48" fmla="*/ 528638 h 1028653"/>
                      <a:gd name="connsiteX49" fmla="*/ 795338 w 1188244"/>
                      <a:gd name="connsiteY49" fmla="*/ 516731 h 1028653"/>
                      <a:gd name="connsiteX50" fmla="*/ 828675 w 1188244"/>
                      <a:gd name="connsiteY50" fmla="*/ 504825 h 1028653"/>
                      <a:gd name="connsiteX51" fmla="*/ 852488 w 1188244"/>
                      <a:gd name="connsiteY51" fmla="*/ 504825 h 1028653"/>
                      <a:gd name="connsiteX52" fmla="*/ 883444 w 1188244"/>
                      <a:gd name="connsiteY52" fmla="*/ 488156 h 1028653"/>
                      <a:gd name="connsiteX53" fmla="*/ 895350 w 1188244"/>
                      <a:gd name="connsiteY53" fmla="*/ 476250 h 1028653"/>
                      <a:gd name="connsiteX54" fmla="*/ 864394 w 1188244"/>
                      <a:gd name="connsiteY54" fmla="*/ 461963 h 1028653"/>
                      <a:gd name="connsiteX55" fmla="*/ 854869 w 1188244"/>
                      <a:gd name="connsiteY55" fmla="*/ 426244 h 1028653"/>
                      <a:gd name="connsiteX56" fmla="*/ 845344 w 1188244"/>
                      <a:gd name="connsiteY56" fmla="*/ 395288 h 1028653"/>
                      <a:gd name="connsiteX57" fmla="*/ 819150 w 1188244"/>
                      <a:gd name="connsiteY57" fmla="*/ 385763 h 1028653"/>
                      <a:gd name="connsiteX58" fmla="*/ 797719 w 1188244"/>
                      <a:gd name="connsiteY58" fmla="*/ 335756 h 1028653"/>
                      <a:gd name="connsiteX59" fmla="*/ 802482 w 1188244"/>
                      <a:gd name="connsiteY59" fmla="*/ 314325 h 1028653"/>
                      <a:gd name="connsiteX60" fmla="*/ 826294 w 1188244"/>
                      <a:gd name="connsiteY60" fmla="*/ 302419 h 1028653"/>
                      <a:gd name="connsiteX61" fmla="*/ 842963 w 1188244"/>
                      <a:gd name="connsiteY61" fmla="*/ 314325 h 1028653"/>
                      <a:gd name="connsiteX62" fmla="*/ 859632 w 1188244"/>
                      <a:gd name="connsiteY62" fmla="*/ 307181 h 1028653"/>
                      <a:gd name="connsiteX63" fmla="*/ 847725 w 1188244"/>
                      <a:gd name="connsiteY63" fmla="*/ 271463 h 1028653"/>
                      <a:gd name="connsiteX64" fmla="*/ 842963 w 1188244"/>
                      <a:gd name="connsiteY64" fmla="*/ 238125 h 1028653"/>
                      <a:gd name="connsiteX65" fmla="*/ 847725 w 1188244"/>
                      <a:gd name="connsiteY65" fmla="*/ 209550 h 1028653"/>
                      <a:gd name="connsiteX66" fmla="*/ 866775 w 1188244"/>
                      <a:gd name="connsiteY66" fmla="*/ 190500 h 1028653"/>
                      <a:gd name="connsiteX67" fmla="*/ 878682 w 1188244"/>
                      <a:gd name="connsiteY67" fmla="*/ 178594 h 1028653"/>
                      <a:gd name="connsiteX68" fmla="*/ 883444 w 1188244"/>
                      <a:gd name="connsiteY68" fmla="*/ 157163 h 1028653"/>
                      <a:gd name="connsiteX69" fmla="*/ 907257 w 1188244"/>
                      <a:gd name="connsiteY69" fmla="*/ 142875 h 1028653"/>
                      <a:gd name="connsiteX70" fmla="*/ 928688 w 1188244"/>
                      <a:gd name="connsiteY70" fmla="*/ 152400 h 1028653"/>
                      <a:gd name="connsiteX71" fmla="*/ 957263 w 1188244"/>
                      <a:gd name="connsiteY71" fmla="*/ 166688 h 1028653"/>
                      <a:gd name="connsiteX72" fmla="*/ 973932 w 1188244"/>
                      <a:gd name="connsiteY72" fmla="*/ 171450 h 1028653"/>
                      <a:gd name="connsiteX73" fmla="*/ 983457 w 1188244"/>
                      <a:gd name="connsiteY73" fmla="*/ 152400 h 1028653"/>
                      <a:gd name="connsiteX74" fmla="*/ 997744 w 1188244"/>
                      <a:gd name="connsiteY74" fmla="*/ 152400 h 1028653"/>
                      <a:gd name="connsiteX75" fmla="*/ 1019175 w 1188244"/>
                      <a:gd name="connsiteY75" fmla="*/ 152400 h 1028653"/>
                      <a:gd name="connsiteX76" fmla="*/ 1033463 w 1188244"/>
                      <a:gd name="connsiteY76" fmla="*/ 152400 h 1028653"/>
                      <a:gd name="connsiteX77" fmla="*/ 1069182 w 1188244"/>
                      <a:gd name="connsiteY77" fmla="*/ 135731 h 1028653"/>
                      <a:gd name="connsiteX78" fmla="*/ 1083469 w 1188244"/>
                      <a:gd name="connsiteY78" fmla="*/ 114300 h 1028653"/>
                      <a:gd name="connsiteX79" fmla="*/ 1112044 w 1188244"/>
                      <a:gd name="connsiteY79" fmla="*/ 90488 h 1028653"/>
                      <a:gd name="connsiteX80" fmla="*/ 1112044 w 1188244"/>
                      <a:gd name="connsiteY80" fmla="*/ 66675 h 1028653"/>
                      <a:gd name="connsiteX81" fmla="*/ 1116807 w 1188244"/>
                      <a:gd name="connsiteY81" fmla="*/ 35719 h 1028653"/>
                      <a:gd name="connsiteX82" fmla="*/ 1145382 w 1188244"/>
                      <a:gd name="connsiteY82" fmla="*/ 26194 h 1028653"/>
                      <a:gd name="connsiteX83" fmla="*/ 1166813 w 1188244"/>
                      <a:gd name="connsiteY83" fmla="*/ 14288 h 1028653"/>
                      <a:gd name="connsiteX84" fmla="*/ 1188244 w 1188244"/>
                      <a:gd name="connsiteY84" fmla="*/ 0 h 1028653"/>
                      <a:gd name="connsiteX85" fmla="*/ 1166813 w 1188244"/>
                      <a:gd name="connsiteY85" fmla="*/ 30956 h 1028653"/>
                      <a:gd name="connsiteX86" fmla="*/ 1152525 w 1188244"/>
                      <a:gd name="connsiteY86" fmla="*/ 38100 h 1028653"/>
                      <a:gd name="connsiteX87" fmla="*/ 1126332 w 1188244"/>
                      <a:gd name="connsiteY87" fmla="*/ 42863 h 1028653"/>
                      <a:gd name="connsiteX88" fmla="*/ 1123950 w 1188244"/>
                      <a:gd name="connsiteY88" fmla="*/ 57150 h 1028653"/>
                      <a:gd name="connsiteX89" fmla="*/ 1123950 w 1188244"/>
                      <a:gd name="connsiteY89" fmla="*/ 78581 h 1028653"/>
                      <a:gd name="connsiteX90" fmla="*/ 1121569 w 1188244"/>
                      <a:gd name="connsiteY90" fmla="*/ 88106 h 1028653"/>
                      <a:gd name="connsiteX91" fmla="*/ 1121569 w 1188244"/>
                      <a:gd name="connsiteY91" fmla="*/ 100013 h 1028653"/>
                      <a:gd name="connsiteX92" fmla="*/ 1102519 w 1188244"/>
                      <a:gd name="connsiteY92" fmla="*/ 114300 h 1028653"/>
                      <a:gd name="connsiteX93" fmla="*/ 1088232 w 1188244"/>
                      <a:gd name="connsiteY93" fmla="*/ 130969 h 1028653"/>
                      <a:gd name="connsiteX94" fmla="*/ 1078707 w 1188244"/>
                      <a:gd name="connsiteY94" fmla="*/ 150019 h 1028653"/>
                      <a:gd name="connsiteX95" fmla="*/ 1057275 w 1188244"/>
                      <a:gd name="connsiteY95" fmla="*/ 152400 h 1028653"/>
                      <a:gd name="connsiteX96" fmla="*/ 1038225 w 1188244"/>
                      <a:gd name="connsiteY96" fmla="*/ 164306 h 1028653"/>
                      <a:gd name="connsiteX97" fmla="*/ 1031082 w 1188244"/>
                      <a:gd name="connsiteY97" fmla="*/ 183356 h 1028653"/>
                      <a:gd name="connsiteX98" fmla="*/ 995363 w 1188244"/>
                      <a:gd name="connsiteY98" fmla="*/ 161925 h 1028653"/>
                      <a:gd name="connsiteX99" fmla="*/ 983457 w 1188244"/>
                      <a:gd name="connsiteY99" fmla="*/ 176213 h 1028653"/>
                      <a:gd name="connsiteX100" fmla="*/ 966788 w 1188244"/>
                      <a:gd name="connsiteY100" fmla="*/ 190500 h 1028653"/>
                      <a:gd name="connsiteX101" fmla="*/ 940594 w 1188244"/>
                      <a:gd name="connsiteY101" fmla="*/ 178594 h 1028653"/>
                      <a:gd name="connsiteX102" fmla="*/ 909638 w 1188244"/>
                      <a:gd name="connsiteY102" fmla="*/ 159544 h 1028653"/>
                      <a:gd name="connsiteX103" fmla="*/ 909638 w 1188244"/>
                      <a:gd name="connsiteY103" fmla="*/ 159544 h 1028653"/>
                      <a:gd name="connsiteX104" fmla="*/ 883444 w 1188244"/>
                      <a:gd name="connsiteY104" fmla="*/ 190500 h 1028653"/>
                      <a:gd name="connsiteX105" fmla="*/ 866775 w 1188244"/>
                      <a:gd name="connsiteY105" fmla="*/ 214313 h 1028653"/>
                      <a:gd name="connsiteX106" fmla="*/ 862013 w 1188244"/>
                      <a:gd name="connsiteY106" fmla="*/ 233363 h 1028653"/>
                      <a:gd name="connsiteX107" fmla="*/ 869157 w 1188244"/>
                      <a:gd name="connsiteY107" fmla="*/ 269081 h 1028653"/>
                      <a:gd name="connsiteX108" fmla="*/ 873919 w 1188244"/>
                      <a:gd name="connsiteY108" fmla="*/ 300038 h 1028653"/>
                      <a:gd name="connsiteX109" fmla="*/ 873919 w 1188244"/>
                      <a:gd name="connsiteY109" fmla="*/ 316706 h 1028653"/>
                      <a:gd name="connsiteX110" fmla="*/ 857250 w 1188244"/>
                      <a:gd name="connsiteY110" fmla="*/ 335756 h 1028653"/>
                      <a:gd name="connsiteX111" fmla="*/ 828675 w 1188244"/>
                      <a:gd name="connsiteY111" fmla="*/ 321469 h 1028653"/>
                      <a:gd name="connsiteX112" fmla="*/ 814388 w 1188244"/>
                      <a:gd name="connsiteY112" fmla="*/ 321469 h 1028653"/>
                      <a:gd name="connsiteX113" fmla="*/ 819150 w 1188244"/>
                      <a:gd name="connsiteY113" fmla="*/ 338138 h 1028653"/>
                      <a:gd name="connsiteX114" fmla="*/ 826294 w 1188244"/>
                      <a:gd name="connsiteY114" fmla="*/ 359569 h 1028653"/>
                      <a:gd name="connsiteX115" fmla="*/ 828675 w 1188244"/>
                      <a:gd name="connsiteY115" fmla="*/ 369094 h 1028653"/>
                      <a:gd name="connsiteX116" fmla="*/ 840582 w 1188244"/>
                      <a:gd name="connsiteY116" fmla="*/ 376238 h 1028653"/>
                      <a:gd name="connsiteX117" fmla="*/ 857250 w 1188244"/>
                      <a:gd name="connsiteY117" fmla="*/ 388144 h 1028653"/>
                      <a:gd name="connsiteX118" fmla="*/ 862013 w 1188244"/>
                      <a:gd name="connsiteY118" fmla="*/ 395288 h 1028653"/>
                      <a:gd name="connsiteX119" fmla="*/ 871538 w 1188244"/>
                      <a:gd name="connsiteY119" fmla="*/ 419100 h 1028653"/>
                      <a:gd name="connsiteX120" fmla="*/ 876300 w 1188244"/>
                      <a:gd name="connsiteY120" fmla="*/ 450056 h 1028653"/>
                      <a:gd name="connsiteX121" fmla="*/ 897732 w 1188244"/>
                      <a:gd name="connsiteY121" fmla="*/ 459581 h 1028653"/>
                      <a:gd name="connsiteX122" fmla="*/ 909638 w 1188244"/>
                      <a:gd name="connsiteY122" fmla="*/ 471488 h 1028653"/>
                      <a:gd name="connsiteX123" fmla="*/ 907257 w 1188244"/>
                      <a:gd name="connsiteY123" fmla="*/ 495300 h 1028653"/>
                      <a:gd name="connsiteX124" fmla="*/ 878682 w 1188244"/>
                      <a:gd name="connsiteY124" fmla="*/ 507206 h 1028653"/>
                      <a:gd name="connsiteX125" fmla="*/ 857250 w 1188244"/>
                      <a:gd name="connsiteY125" fmla="*/ 523875 h 1028653"/>
                      <a:gd name="connsiteX126" fmla="*/ 831057 w 1188244"/>
                      <a:gd name="connsiteY126" fmla="*/ 516731 h 1028653"/>
                      <a:gd name="connsiteX127" fmla="*/ 812007 w 1188244"/>
                      <a:gd name="connsiteY127" fmla="*/ 521494 h 1028653"/>
                      <a:gd name="connsiteX128" fmla="*/ 797719 w 1188244"/>
                      <a:gd name="connsiteY128" fmla="*/ 540544 h 1028653"/>
                      <a:gd name="connsiteX129" fmla="*/ 766763 w 1188244"/>
                      <a:gd name="connsiteY129" fmla="*/ 531019 h 1028653"/>
                      <a:gd name="connsiteX130" fmla="*/ 740569 w 1188244"/>
                      <a:gd name="connsiteY130" fmla="*/ 545306 h 1028653"/>
                      <a:gd name="connsiteX131" fmla="*/ 704850 w 1188244"/>
                      <a:gd name="connsiteY131" fmla="*/ 538163 h 1028653"/>
                      <a:gd name="connsiteX132" fmla="*/ 676275 w 1188244"/>
                      <a:gd name="connsiteY132" fmla="*/ 538163 h 1028653"/>
                      <a:gd name="connsiteX133" fmla="*/ 657225 w 1188244"/>
                      <a:gd name="connsiteY133" fmla="*/ 538163 h 1028653"/>
                      <a:gd name="connsiteX134" fmla="*/ 652463 w 1188244"/>
                      <a:gd name="connsiteY134" fmla="*/ 559594 h 1028653"/>
                      <a:gd name="connsiteX135" fmla="*/ 645319 w 1188244"/>
                      <a:gd name="connsiteY135" fmla="*/ 573881 h 1028653"/>
                      <a:gd name="connsiteX136" fmla="*/ 631032 w 1188244"/>
                      <a:gd name="connsiteY136" fmla="*/ 597694 h 1028653"/>
                      <a:gd name="connsiteX137" fmla="*/ 616744 w 1188244"/>
                      <a:gd name="connsiteY137" fmla="*/ 621506 h 1028653"/>
                      <a:gd name="connsiteX138" fmla="*/ 602457 w 1188244"/>
                      <a:gd name="connsiteY138" fmla="*/ 652463 h 1028653"/>
                      <a:gd name="connsiteX139" fmla="*/ 590550 w 1188244"/>
                      <a:gd name="connsiteY139" fmla="*/ 654844 h 1028653"/>
                      <a:gd name="connsiteX140" fmla="*/ 564357 w 1188244"/>
                      <a:gd name="connsiteY140" fmla="*/ 664369 h 1028653"/>
                      <a:gd name="connsiteX141" fmla="*/ 564357 w 1188244"/>
                      <a:gd name="connsiteY141" fmla="*/ 681038 h 1028653"/>
                      <a:gd name="connsiteX142" fmla="*/ 559594 w 1188244"/>
                      <a:gd name="connsiteY142" fmla="*/ 697706 h 1028653"/>
                      <a:gd name="connsiteX143" fmla="*/ 542925 w 1188244"/>
                      <a:gd name="connsiteY143" fmla="*/ 704850 h 1028653"/>
                      <a:gd name="connsiteX144" fmla="*/ 526257 w 1188244"/>
                      <a:gd name="connsiteY144" fmla="*/ 700088 h 1028653"/>
                      <a:gd name="connsiteX145" fmla="*/ 497682 w 1188244"/>
                      <a:gd name="connsiteY145" fmla="*/ 690563 h 1028653"/>
                      <a:gd name="connsiteX146" fmla="*/ 492919 w 1188244"/>
                      <a:gd name="connsiteY146" fmla="*/ 685800 h 1028653"/>
                      <a:gd name="connsiteX147" fmla="*/ 485775 w 1188244"/>
                      <a:gd name="connsiteY147" fmla="*/ 688181 h 1028653"/>
                      <a:gd name="connsiteX148" fmla="*/ 478632 w 1188244"/>
                      <a:gd name="connsiteY148" fmla="*/ 702469 h 1028653"/>
                      <a:gd name="connsiteX149" fmla="*/ 478632 w 1188244"/>
                      <a:gd name="connsiteY149" fmla="*/ 721519 h 1028653"/>
                      <a:gd name="connsiteX150" fmla="*/ 464344 w 1188244"/>
                      <a:gd name="connsiteY150" fmla="*/ 733425 h 1028653"/>
                      <a:gd name="connsiteX151" fmla="*/ 464344 w 1188244"/>
                      <a:gd name="connsiteY151" fmla="*/ 745331 h 1028653"/>
                      <a:gd name="connsiteX152" fmla="*/ 440532 w 1188244"/>
                      <a:gd name="connsiteY152" fmla="*/ 766763 h 1028653"/>
                      <a:gd name="connsiteX153" fmla="*/ 421482 w 1188244"/>
                      <a:gd name="connsiteY153" fmla="*/ 766763 h 1028653"/>
                      <a:gd name="connsiteX154" fmla="*/ 390525 w 1188244"/>
                      <a:gd name="connsiteY154" fmla="*/ 769144 h 1028653"/>
                      <a:gd name="connsiteX155" fmla="*/ 369094 w 1188244"/>
                      <a:gd name="connsiteY155" fmla="*/ 773906 h 1028653"/>
                      <a:gd name="connsiteX156" fmla="*/ 366713 w 1188244"/>
                      <a:gd name="connsiteY156" fmla="*/ 792956 h 1028653"/>
                      <a:gd name="connsiteX157" fmla="*/ 350044 w 1188244"/>
                      <a:gd name="connsiteY157" fmla="*/ 812006 h 1028653"/>
                      <a:gd name="connsiteX158" fmla="*/ 333375 w 1188244"/>
                      <a:gd name="connsiteY158" fmla="*/ 809625 h 1028653"/>
                      <a:gd name="connsiteX159" fmla="*/ 309563 w 1188244"/>
                      <a:gd name="connsiteY159" fmla="*/ 797719 h 1028653"/>
                      <a:gd name="connsiteX160" fmla="*/ 311944 w 1188244"/>
                      <a:gd name="connsiteY160" fmla="*/ 776288 h 1028653"/>
                      <a:gd name="connsiteX161" fmla="*/ 319088 w 1188244"/>
                      <a:gd name="connsiteY161" fmla="*/ 757238 h 1028653"/>
                      <a:gd name="connsiteX162" fmla="*/ 319088 w 1188244"/>
                      <a:gd name="connsiteY162" fmla="*/ 733425 h 1028653"/>
                      <a:gd name="connsiteX163" fmla="*/ 319088 w 1188244"/>
                      <a:gd name="connsiteY163" fmla="*/ 714375 h 1028653"/>
                      <a:gd name="connsiteX164" fmla="*/ 300038 w 1188244"/>
                      <a:gd name="connsiteY164" fmla="*/ 723900 h 1028653"/>
                      <a:gd name="connsiteX165" fmla="*/ 280988 w 1188244"/>
                      <a:gd name="connsiteY165" fmla="*/ 728663 h 1028653"/>
                      <a:gd name="connsiteX166" fmla="*/ 266700 w 1188244"/>
                      <a:gd name="connsiteY166" fmla="*/ 740569 h 1028653"/>
                      <a:gd name="connsiteX167" fmla="*/ 247650 w 1188244"/>
                      <a:gd name="connsiteY167" fmla="*/ 745331 h 1028653"/>
                      <a:gd name="connsiteX168" fmla="*/ 233363 w 1188244"/>
                      <a:gd name="connsiteY168" fmla="*/ 733425 h 1028653"/>
                      <a:gd name="connsiteX169" fmla="*/ 209550 w 1188244"/>
                      <a:gd name="connsiteY169" fmla="*/ 721519 h 1028653"/>
                      <a:gd name="connsiteX170" fmla="*/ 192882 w 1188244"/>
                      <a:gd name="connsiteY170" fmla="*/ 709613 h 1028653"/>
                      <a:gd name="connsiteX171" fmla="*/ 200025 w 1188244"/>
                      <a:gd name="connsiteY171" fmla="*/ 738188 h 1028653"/>
                      <a:gd name="connsiteX172" fmla="*/ 207169 w 1188244"/>
                      <a:gd name="connsiteY172" fmla="*/ 747713 h 1028653"/>
                      <a:gd name="connsiteX173" fmla="*/ 207169 w 1188244"/>
                      <a:gd name="connsiteY173" fmla="*/ 747713 h 1028653"/>
                      <a:gd name="connsiteX174" fmla="*/ 200025 w 1188244"/>
                      <a:gd name="connsiteY174" fmla="*/ 771525 h 1028653"/>
                      <a:gd name="connsiteX175" fmla="*/ 190500 w 1188244"/>
                      <a:gd name="connsiteY175" fmla="*/ 778669 h 1028653"/>
                      <a:gd name="connsiteX176" fmla="*/ 176213 w 1188244"/>
                      <a:gd name="connsiteY176" fmla="*/ 778669 h 1028653"/>
                      <a:gd name="connsiteX177" fmla="*/ 140494 w 1188244"/>
                      <a:gd name="connsiteY177" fmla="*/ 773906 h 1028653"/>
                      <a:gd name="connsiteX178" fmla="*/ 121444 w 1188244"/>
                      <a:gd name="connsiteY178" fmla="*/ 778669 h 1028653"/>
                      <a:gd name="connsiteX179" fmla="*/ 100013 w 1188244"/>
                      <a:gd name="connsiteY179" fmla="*/ 781050 h 1028653"/>
                      <a:gd name="connsiteX180" fmla="*/ 78582 w 1188244"/>
                      <a:gd name="connsiteY180" fmla="*/ 778669 h 1028653"/>
                      <a:gd name="connsiteX181" fmla="*/ 61913 w 1188244"/>
                      <a:gd name="connsiteY181" fmla="*/ 781050 h 1028653"/>
                      <a:gd name="connsiteX182" fmla="*/ 47625 w 1188244"/>
                      <a:gd name="connsiteY182" fmla="*/ 800100 h 1028653"/>
                      <a:gd name="connsiteX183" fmla="*/ 35719 w 1188244"/>
                      <a:gd name="connsiteY183" fmla="*/ 809625 h 1028653"/>
                      <a:gd name="connsiteX184" fmla="*/ 28575 w 1188244"/>
                      <a:gd name="connsiteY184" fmla="*/ 816769 h 1028653"/>
                      <a:gd name="connsiteX185" fmla="*/ 16669 w 1188244"/>
                      <a:gd name="connsiteY185" fmla="*/ 826294 h 1028653"/>
                      <a:gd name="connsiteX186" fmla="*/ 9525 w 1188244"/>
                      <a:gd name="connsiteY186" fmla="*/ 1028653 h 1028653"/>
                      <a:gd name="connsiteX0" fmla="*/ 9525 w 1188244"/>
                      <a:gd name="connsiteY0" fmla="*/ 957191 h 957191"/>
                      <a:gd name="connsiteX1" fmla="*/ 2382 w 1188244"/>
                      <a:gd name="connsiteY1" fmla="*/ 833438 h 957191"/>
                      <a:gd name="connsiteX2" fmla="*/ 0 w 1188244"/>
                      <a:gd name="connsiteY2" fmla="*/ 814388 h 957191"/>
                      <a:gd name="connsiteX3" fmla="*/ 33338 w 1188244"/>
                      <a:gd name="connsiteY3" fmla="*/ 795338 h 957191"/>
                      <a:gd name="connsiteX4" fmla="*/ 52388 w 1188244"/>
                      <a:gd name="connsiteY4" fmla="*/ 764381 h 957191"/>
                      <a:gd name="connsiteX5" fmla="*/ 73819 w 1188244"/>
                      <a:gd name="connsiteY5" fmla="*/ 764381 h 957191"/>
                      <a:gd name="connsiteX6" fmla="*/ 104775 w 1188244"/>
                      <a:gd name="connsiteY6" fmla="*/ 762000 h 957191"/>
                      <a:gd name="connsiteX7" fmla="*/ 133350 w 1188244"/>
                      <a:gd name="connsiteY7" fmla="*/ 754856 h 957191"/>
                      <a:gd name="connsiteX8" fmla="*/ 166688 w 1188244"/>
                      <a:gd name="connsiteY8" fmla="*/ 759619 h 957191"/>
                      <a:gd name="connsiteX9" fmla="*/ 190500 w 1188244"/>
                      <a:gd name="connsiteY9" fmla="*/ 764381 h 957191"/>
                      <a:gd name="connsiteX10" fmla="*/ 192882 w 1188244"/>
                      <a:gd name="connsiteY10" fmla="*/ 754856 h 957191"/>
                      <a:gd name="connsiteX11" fmla="*/ 178594 w 1188244"/>
                      <a:gd name="connsiteY11" fmla="*/ 726281 h 957191"/>
                      <a:gd name="connsiteX12" fmla="*/ 176213 w 1188244"/>
                      <a:gd name="connsiteY12" fmla="*/ 695325 h 957191"/>
                      <a:gd name="connsiteX13" fmla="*/ 195263 w 1188244"/>
                      <a:gd name="connsiteY13" fmla="*/ 688181 h 957191"/>
                      <a:gd name="connsiteX14" fmla="*/ 204788 w 1188244"/>
                      <a:gd name="connsiteY14" fmla="*/ 692944 h 957191"/>
                      <a:gd name="connsiteX15" fmla="*/ 219075 w 1188244"/>
                      <a:gd name="connsiteY15" fmla="*/ 707231 h 957191"/>
                      <a:gd name="connsiteX16" fmla="*/ 230982 w 1188244"/>
                      <a:gd name="connsiteY16" fmla="*/ 704850 h 957191"/>
                      <a:gd name="connsiteX17" fmla="*/ 242888 w 1188244"/>
                      <a:gd name="connsiteY17" fmla="*/ 721519 h 957191"/>
                      <a:gd name="connsiteX18" fmla="*/ 259557 w 1188244"/>
                      <a:gd name="connsiteY18" fmla="*/ 723900 h 957191"/>
                      <a:gd name="connsiteX19" fmla="*/ 297657 w 1188244"/>
                      <a:gd name="connsiteY19" fmla="*/ 704850 h 957191"/>
                      <a:gd name="connsiteX20" fmla="*/ 319088 w 1188244"/>
                      <a:gd name="connsiteY20" fmla="*/ 695325 h 957191"/>
                      <a:gd name="connsiteX21" fmla="*/ 335757 w 1188244"/>
                      <a:gd name="connsiteY21" fmla="*/ 704850 h 957191"/>
                      <a:gd name="connsiteX22" fmla="*/ 340519 w 1188244"/>
                      <a:gd name="connsiteY22" fmla="*/ 726281 h 957191"/>
                      <a:gd name="connsiteX23" fmla="*/ 340519 w 1188244"/>
                      <a:gd name="connsiteY23" fmla="*/ 757238 h 957191"/>
                      <a:gd name="connsiteX24" fmla="*/ 335757 w 1188244"/>
                      <a:gd name="connsiteY24" fmla="*/ 778669 h 957191"/>
                      <a:gd name="connsiteX25" fmla="*/ 335757 w 1188244"/>
                      <a:gd name="connsiteY25" fmla="*/ 788194 h 957191"/>
                      <a:gd name="connsiteX26" fmla="*/ 350044 w 1188244"/>
                      <a:gd name="connsiteY26" fmla="*/ 792956 h 957191"/>
                      <a:gd name="connsiteX27" fmla="*/ 357188 w 1188244"/>
                      <a:gd name="connsiteY27" fmla="*/ 776288 h 957191"/>
                      <a:gd name="connsiteX28" fmla="*/ 369094 w 1188244"/>
                      <a:gd name="connsiteY28" fmla="*/ 757238 h 957191"/>
                      <a:gd name="connsiteX29" fmla="*/ 407194 w 1188244"/>
                      <a:gd name="connsiteY29" fmla="*/ 752475 h 957191"/>
                      <a:gd name="connsiteX30" fmla="*/ 450057 w 1188244"/>
                      <a:gd name="connsiteY30" fmla="*/ 738188 h 957191"/>
                      <a:gd name="connsiteX31" fmla="*/ 452438 w 1188244"/>
                      <a:gd name="connsiteY31" fmla="*/ 733425 h 957191"/>
                      <a:gd name="connsiteX32" fmla="*/ 452438 w 1188244"/>
                      <a:gd name="connsiteY32" fmla="*/ 711994 h 957191"/>
                      <a:gd name="connsiteX33" fmla="*/ 471488 w 1188244"/>
                      <a:gd name="connsiteY33" fmla="*/ 685800 h 957191"/>
                      <a:gd name="connsiteX34" fmla="*/ 481013 w 1188244"/>
                      <a:gd name="connsiteY34" fmla="*/ 669131 h 957191"/>
                      <a:gd name="connsiteX35" fmla="*/ 497682 w 1188244"/>
                      <a:gd name="connsiteY35" fmla="*/ 671513 h 957191"/>
                      <a:gd name="connsiteX36" fmla="*/ 514350 w 1188244"/>
                      <a:gd name="connsiteY36" fmla="*/ 683419 h 957191"/>
                      <a:gd name="connsiteX37" fmla="*/ 550069 w 1188244"/>
                      <a:gd name="connsiteY37" fmla="*/ 681038 h 957191"/>
                      <a:gd name="connsiteX38" fmla="*/ 552450 w 1188244"/>
                      <a:gd name="connsiteY38" fmla="*/ 659606 h 957191"/>
                      <a:gd name="connsiteX39" fmla="*/ 573882 w 1188244"/>
                      <a:gd name="connsiteY39" fmla="*/ 642938 h 957191"/>
                      <a:gd name="connsiteX40" fmla="*/ 590550 w 1188244"/>
                      <a:gd name="connsiteY40" fmla="*/ 638175 h 957191"/>
                      <a:gd name="connsiteX41" fmla="*/ 592932 w 1188244"/>
                      <a:gd name="connsiteY41" fmla="*/ 631031 h 957191"/>
                      <a:gd name="connsiteX42" fmla="*/ 609600 w 1188244"/>
                      <a:gd name="connsiteY42" fmla="*/ 595313 h 957191"/>
                      <a:gd name="connsiteX43" fmla="*/ 628650 w 1188244"/>
                      <a:gd name="connsiteY43" fmla="*/ 564356 h 957191"/>
                      <a:gd name="connsiteX44" fmla="*/ 638175 w 1188244"/>
                      <a:gd name="connsiteY44" fmla="*/ 545306 h 957191"/>
                      <a:gd name="connsiteX45" fmla="*/ 642938 w 1188244"/>
                      <a:gd name="connsiteY45" fmla="*/ 519113 h 957191"/>
                      <a:gd name="connsiteX46" fmla="*/ 661988 w 1188244"/>
                      <a:gd name="connsiteY46" fmla="*/ 514350 h 957191"/>
                      <a:gd name="connsiteX47" fmla="*/ 707232 w 1188244"/>
                      <a:gd name="connsiteY47" fmla="*/ 528638 h 957191"/>
                      <a:gd name="connsiteX48" fmla="*/ 745332 w 1188244"/>
                      <a:gd name="connsiteY48" fmla="*/ 528638 h 957191"/>
                      <a:gd name="connsiteX49" fmla="*/ 795338 w 1188244"/>
                      <a:gd name="connsiteY49" fmla="*/ 516731 h 957191"/>
                      <a:gd name="connsiteX50" fmla="*/ 828675 w 1188244"/>
                      <a:gd name="connsiteY50" fmla="*/ 504825 h 957191"/>
                      <a:gd name="connsiteX51" fmla="*/ 852488 w 1188244"/>
                      <a:gd name="connsiteY51" fmla="*/ 504825 h 957191"/>
                      <a:gd name="connsiteX52" fmla="*/ 883444 w 1188244"/>
                      <a:gd name="connsiteY52" fmla="*/ 488156 h 957191"/>
                      <a:gd name="connsiteX53" fmla="*/ 895350 w 1188244"/>
                      <a:gd name="connsiteY53" fmla="*/ 476250 h 957191"/>
                      <a:gd name="connsiteX54" fmla="*/ 864394 w 1188244"/>
                      <a:gd name="connsiteY54" fmla="*/ 461963 h 957191"/>
                      <a:gd name="connsiteX55" fmla="*/ 854869 w 1188244"/>
                      <a:gd name="connsiteY55" fmla="*/ 426244 h 957191"/>
                      <a:gd name="connsiteX56" fmla="*/ 845344 w 1188244"/>
                      <a:gd name="connsiteY56" fmla="*/ 395288 h 957191"/>
                      <a:gd name="connsiteX57" fmla="*/ 819150 w 1188244"/>
                      <a:gd name="connsiteY57" fmla="*/ 385763 h 957191"/>
                      <a:gd name="connsiteX58" fmla="*/ 797719 w 1188244"/>
                      <a:gd name="connsiteY58" fmla="*/ 335756 h 957191"/>
                      <a:gd name="connsiteX59" fmla="*/ 802482 w 1188244"/>
                      <a:gd name="connsiteY59" fmla="*/ 314325 h 957191"/>
                      <a:gd name="connsiteX60" fmla="*/ 826294 w 1188244"/>
                      <a:gd name="connsiteY60" fmla="*/ 302419 h 957191"/>
                      <a:gd name="connsiteX61" fmla="*/ 842963 w 1188244"/>
                      <a:gd name="connsiteY61" fmla="*/ 314325 h 957191"/>
                      <a:gd name="connsiteX62" fmla="*/ 859632 w 1188244"/>
                      <a:gd name="connsiteY62" fmla="*/ 307181 h 957191"/>
                      <a:gd name="connsiteX63" fmla="*/ 847725 w 1188244"/>
                      <a:gd name="connsiteY63" fmla="*/ 271463 h 957191"/>
                      <a:gd name="connsiteX64" fmla="*/ 842963 w 1188244"/>
                      <a:gd name="connsiteY64" fmla="*/ 238125 h 957191"/>
                      <a:gd name="connsiteX65" fmla="*/ 847725 w 1188244"/>
                      <a:gd name="connsiteY65" fmla="*/ 209550 h 957191"/>
                      <a:gd name="connsiteX66" fmla="*/ 866775 w 1188244"/>
                      <a:gd name="connsiteY66" fmla="*/ 190500 h 957191"/>
                      <a:gd name="connsiteX67" fmla="*/ 878682 w 1188244"/>
                      <a:gd name="connsiteY67" fmla="*/ 178594 h 957191"/>
                      <a:gd name="connsiteX68" fmla="*/ 883444 w 1188244"/>
                      <a:gd name="connsiteY68" fmla="*/ 157163 h 957191"/>
                      <a:gd name="connsiteX69" fmla="*/ 907257 w 1188244"/>
                      <a:gd name="connsiteY69" fmla="*/ 142875 h 957191"/>
                      <a:gd name="connsiteX70" fmla="*/ 928688 w 1188244"/>
                      <a:gd name="connsiteY70" fmla="*/ 152400 h 957191"/>
                      <a:gd name="connsiteX71" fmla="*/ 957263 w 1188244"/>
                      <a:gd name="connsiteY71" fmla="*/ 166688 h 957191"/>
                      <a:gd name="connsiteX72" fmla="*/ 973932 w 1188244"/>
                      <a:gd name="connsiteY72" fmla="*/ 171450 h 957191"/>
                      <a:gd name="connsiteX73" fmla="*/ 983457 w 1188244"/>
                      <a:gd name="connsiteY73" fmla="*/ 152400 h 957191"/>
                      <a:gd name="connsiteX74" fmla="*/ 997744 w 1188244"/>
                      <a:gd name="connsiteY74" fmla="*/ 152400 h 957191"/>
                      <a:gd name="connsiteX75" fmla="*/ 1019175 w 1188244"/>
                      <a:gd name="connsiteY75" fmla="*/ 152400 h 957191"/>
                      <a:gd name="connsiteX76" fmla="*/ 1033463 w 1188244"/>
                      <a:gd name="connsiteY76" fmla="*/ 152400 h 957191"/>
                      <a:gd name="connsiteX77" fmla="*/ 1069182 w 1188244"/>
                      <a:gd name="connsiteY77" fmla="*/ 135731 h 957191"/>
                      <a:gd name="connsiteX78" fmla="*/ 1083469 w 1188244"/>
                      <a:gd name="connsiteY78" fmla="*/ 114300 h 957191"/>
                      <a:gd name="connsiteX79" fmla="*/ 1112044 w 1188244"/>
                      <a:gd name="connsiteY79" fmla="*/ 90488 h 957191"/>
                      <a:gd name="connsiteX80" fmla="*/ 1112044 w 1188244"/>
                      <a:gd name="connsiteY80" fmla="*/ 66675 h 957191"/>
                      <a:gd name="connsiteX81" fmla="*/ 1116807 w 1188244"/>
                      <a:gd name="connsiteY81" fmla="*/ 35719 h 957191"/>
                      <a:gd name="connsiteX82" fmla="*/ 1145382 w 1188244"/>
                      <a:gd name="connsiteY82" fmla="*/ 26194 h 957191"/>
                      <a:gd name="connsiteX83" fmla="*/ 1166813 w 1188244"/>
                      <a:gd name="connsiteY83" fmla="*/ 14288 h 957191"/>
                      <a:gd name="connsiteX84" fmla="*/ 1188244 w 1188244"/>
                      <a:gd name="connsiteY84" fmla="*/ 0 h 957191"/>
                      <a:gd name="connsiteX85" fmla="*/ 1166813 w 1188244"/>
                      <a:gd name="connsiteY85" fmla="*/ 30956 h 957191"/>
                      <a:gd name="connsiteX86" fmla="*/ 1152525 w 1188244"/>
                      <a:gd name="connsiteY86" fmla="*/ 38100 h 957191"/>
                      <a:gd name="connsiteX87" fmla="*/ 1126332 w 1188244"/>
                      <a:gd name="connsiteY87" fmla="*/ 42863 h 957191"/>
                      <a:gd name="connsiteX88" fmla="*/ 1123950 w 1188244"/>
                      <a:gd name="connsiteY88" fmla="*/ 57150 h 957191"/>
                      <a:gd name="connsiteX89" fmla="*/ 1123950 w 1188244"/>
                      <a:gd name="connsiteY89" fmla="*/ 78581 h 957191"/>
                      <a:gd name="connsiteX90" fmla="*/ 1121569 w 1188244"/>
                      <a:gd name="connsiteY90" fmla="*/ 88106 h 957191"/>
                      <a:gd name="connsiteX91" fmla="*/ 1121569 w 1188244"/>
                      <a:gd name="connsiteY91" fmla="*/ 100013 h 957191"/>
                      <a:gd name="connsiteX92" fmla="*/ 1102519 w 1188244"/>
                      <a:gd name="connsiteY92" fmla="*/ 114300 h 957191"/>
                      <a:gd name="connsiteX93" fmla="*/ 1088232 w 1188244"/>
                      <a:gd name="connsiteY93" fmla="*/ 130969 h 957191"/>
                      <a:gd name="connsiteX94" fmla="*/ 1078707 w 1188244"/>
                      <a:gd name="connsiteY94" fmla="*/ 150019 h 957191"/>
                      <a:gd name="connsiteX95" fmla="*/ 1057275 w 1188244"/>
                      <a:gd name="connsiteY95" fmla="*/ 152400 h 957191"/>
                      <a:gd name="connsiteX96" fmla="*/ 1038225 w 1188244"/>
                      <a:gd name="connsiteY96" fmla="*/ 164306 h 957191"/>
                      <a:gd name="connsiteX97" fmla="*/ 1031082 w 1188244"/>
                      <a:gd name="connsiteY97" fmla="*/ 183356 h 957191"/>
                      <a:gd name="connsiteX98" fmla="*/ 995363 w 1188244"/>
                      <a:gd name="connsiteY98" fmla="*/ 161925 h 957191"/>
                      <a:gd name="connsiteX99" fmla="*/ 983457 w 1188244"/>
                      <a:gd name="connsiteY99" fmla="*/ 176213 h 957191"/>
                      <a:gd name="connsiteX100" fmla="*/ 966788 w 1188244"/>
                      <a:gd name="connsiteY100" fmla="*/ 190500 h 957191"/>
                      <a:gd name="connsiteX101" fmla="*/ 940594 w 1188244"/>
                      <a:gd name="connsiteY101" fmla="*/ 178594 h 957191"/>
                      <a:gd name="connsiteX102" fmla="*/ 909638 w 1188244"/>
                      <a:gd name="connsiteY102" fmla="*/ 159544 h 957191"/>
                      <a:gd name="connsiteX103" fmla="*/ 909638 w 1188244"/>
                      <a:gd name="connsiteY103" fmla="*/ 159544 h 957191"/>
                      <a:gd name="connsiteX104" fmla="*/ 883444 w 1188244"/>
                      <a:gd name="connsiteY104" fmla="*/ 190500 h 957191"/>
                      <a:gd name="connsiteX105" fmla="*/ 866775 w 1188244"/>
                      <a:gd name="connsiteY105" fmla="*/ 214313 h 957191"/>
                      <a:gd name="connsiteX106" fmla="*/ 862013 w 1188244"/>
                      <a:gd name="connsiteY106" fmla="*/ 233363 h 957191"/>
                      <a:gd name="connsiteX107" fmla="*/ 869157 w 1188244"/>
                      <a:gd name="connsiteY107" fmla="*/ 269081 h 957191"/>
                      <a:gd name="connsiteX108" fmla="*/ 873919 w 1188244"/>
                      <a:gd name="connsiteY108" fmla="*/ 300038 h 957191"/>
                      <a:gd name="connsiteX109" fmla="*/ 873919 w 1188244"/>
                      <a:gd name="connsiteY109" fmla="*/ 316706 h 957191"/>
                      <a:gd name="connsiteX110" fmla="*/ 857250 w 1188244"/>
                      <a:gd name="connsiteY110" fmla="*/ 335756 h 957191"/>
                      <a:gd name="connsiteX111" fmla="*/ 828675 w 1188244"/>
                      <a:gd name="connsiteY111" fmla="*/ 321469 h 957191"/>
                      <a:gd name="connsiteX112" fmla="*/ 814388 w 1188244"/>
                      <a:gd name="connsiteY112" fmla="*/ 321469 h 957191"/>
                      <a:gd name="connsiteX113" fmla="*/ 819150 w 1188244"/>
                      <a:gd name="connsiteY113" fmla="*/ 338138 h 957191"/>
                      <a:gd name="connsiteX114" fmla="*/ 826294 w 1188244"/>
                      <a:gd name="connsiteY114" fmla="*/ 359569 h 957191"/>
                      <a:gd name="connsiteX115" fmla="*/ 828675 w 1188244"/>
                      <a:gd name="connsiteY115" fmla="*/ 369094 h 957191"/>
                      <a:gd name="connsiteX116" fmla="*/ 840582 w 1188244"/>
                      <a:gd name="connsiteY116" fmla="*/ 376238 h 957191"/>
                      <a:gd name="connsiteX117" fmla="*/ 857250 w 1188244"/>
                      <a:gd name="connsiteY117" fmla="*/ 388144 h 957191"/>
                      <a:gd name="connsiteX118" fmla="*/ 862013 w 1188244"/>
                      <a:gd name="connsiteY118" fmla="*/ 395288 h 957191"/>
                      <a:gd name="connsiteX119" fmla="*/ 871538 w 1188244"/>
                      <a:gd name="connsiteY119" fmla="*/ 419100 h 957191"/>
                      <a:gd name="connsiteX120" fmla="*/ 876300 w 1188244"/>
                      <a:gd name="connsiteY120" fmla="*/ 450056 h 957191"/>
                      <a:gd name="connsiteX121" fmla="*/ 897732 w 1188244"/>
                      <a:gd name="connsiteY121" fmla="*/ 459581 h 957191"/>
                      <a:gd name="connsiteX122" fmla="*/ 909638 w 1188244"/>
                      <a:gd name="connsiteY122" fmla="*/ 471488 h 957191"/>
                      <a:gd name="connsiteX123" fmla="*/ 907257 w 1188244"/>
                      <a:gd name="connsiteY123" fmla="*/ 495300 h 957191"/>
                      <a:gd name="connsiteX124" fmla="*/ 878682 w 1188244"/>
                      <a:gd name="connsiteY124" fmla="*/ 507206 h 957191"/>
                      <a:gd name="connsiteX125" fmla="*/ 857250 w 1188244"/>
                      <a:gd name="connsiteY125" fmla="*/ 523875 h 957191"/>
                      <a:gd name="connsiteX126" fmla="*/ 831057 w 1188244"/>
                      <a:gd name="connsiteY126" fmla="*/ 516731 h 957191"/>
                      <a:gd name="connsiteX127" fmla="*/ 812007 w 1188244"/>
                      <a:gd name="connsiteY127" fmla="*/ 521494 h 957191"/>
                      <a:gd name="connsiteX128" fmla="*/ 797719 w 1188244"/>
                      <a:gd name="connsiteY128" fmla="*/ 540544 h 957191"/>
                      <a:gd name="connsiteX129" fmla="*/ 766763 w 1188244"/>
                      <a:gd name="connsiteY129" fmla="*/ 531019 h 957191"/>
                      <a:gd name="connsiteX130" fmla="*/ 740569 w 1188244"/>
                      <a:gd name="connsiteY130" fmla="*/ 545306 h 957191"/>
                      <a:gd name="connsiteX131" fmla="*/ 704850 w 1188244"/>
                      <a:gd name="connsiteY131" fmla="*/ 538163 h 957191"/>
                      <a:gd name="connsiteX132" fmla="*/ 676275 w 1188244"/>
                      <a:gd name="connsiteY132" fmla="*/ 538163 h 957191"/>
                      <a:gd name="connsiteX133" fmla="*/ 657225 w 1188244"/>
                      <a:gd name="connsiteY133" fmla="*/ 538163 h 957191"/>
                      <a:gd name="connsiteX134" fmla="*/ 652463 w 1188244"/>
                      <a:gd name="connsiteY134" fmla="*/ 559594 h 957191"/>
                      <a:gd name="connsiteX135" fmla="*/ 645319 w 1188244"/>
                      <a:gd name="connsiteY135" fmla="*/ 573881 h 957191"/>
                      <a:gd name="connsiteX136" fmla="*/ 631032 w 1188244"/>
                      <a:gd name="connsiteY136" fmla="*/ 597694 h 957191"/>
                      <a:gd name="connsiteX137" fmla="*/ 616744 w 1188244"/>
                      <a:gd name="connsiteY137" fmla="*/ 621506 h 957191"/>
                      <a:gd name="connsiteX138" fmla="*/ 602457 w 1188244"/>
                      <a:gd name="connsiteY138" fmla="*/ 652463 h 957191"/>
                      <a:gd name="connsiteX139" fmla="*/ 590550 w 1188244"/>
                      <a:gd name="connsiteY139" fmla="*/ 654844 h 957191"/>
                      <a:gd name="connsiteX140" fmla="*/ 564357 w 1188244"/>
                      <a:gd name="connsiteY140" fmla="*/ 664369 h 957191"/>
                      <a:gd name="connsiteX141" fmla="*/ 564357 w 1188244"/>
                      <a:gd name="connsiteY141" fmla="*/ 681038 h 957191"/>
                      <a:gd name="connsiteX142" fmla="*/ 559594 w 1188244"/>
                      <a:gd name="connsiteY142" fmla="*/ 697706 h 957191"/>
                      <a:gd name="connsiteX143" fmla="*/ 542925 w 1188244"/>
                      <a:gd name="connsiteY143" fmla="*/ 704850 h 957191"/>
                      <a:gd name="connsiteX144" fmla="*/ 526257 w 1188244"/>
                      <a:gd name="connsiteY144" fmla="*/ 700088 h 957191"/>
                      <a:gd name="connsiteX145" fmla="*/ 497682 w 1188244"/>
                      <a:gd name="connsiteY145" fmla="*/ 690563 h 957191"/>
                      <a:gd name="connsiteX146" fmla="*/ 492919 w 1188244"/>
                      <a:gd name="connsiteY146" fmla="*/ 685800 h 957191"/>
                      <a:gd name="connsiteX147" fmla="*/ 485775 w 1188244"/>
                      <a:gd name="connsiteY147" fmla="*/ 688181 h 957191"/>
                      <a:gd name="connsiteX148" fmla="*/ 478632 w 1188244"/>
                      <a:gd name="connsiteY148" fmla="*/ 702469 h 957191"/>
                      <a:gd name="connsiteX149" fmla="*/ 478632 w 1188244"/>
                      <a:gd name="connsiteY149" fmla="*/ 721519 h 957191"/>
                      <a:gd name="connsiteX150" fmla="*/ 464344 w 1188244"/>
                      <a:gd name="connsiteY150" fmla="*/ 733425 h 957191"/>
                      <a:gd name="connsiteX151" fmla="*/ 464344 w 1188244"/>
                      <a:gd name="connsiteY151" fmla="*/ 745331 h 957191"/>
                      <a:gd name="connsiteX152" fmla="*/ 440532 w 1188244"/>
                      <a:gd name="connsiteY152" fmla="*/ 766763 h 957191"/>
                      <a:gd name="connsiteX153" fmla="*/ 421482 w 1188244"/>
                      <a:gd name="connsiteY153" fmla="*/ 766763 h 957191"/>
                      <a:gd name="connsiteX154" fmla="*/ 390525 w 1188244"/>
                      <a:gd name="connsiteY154" fmla="*/ 769144 h 957191"/>
                      <a:gd name="connsiteX155" fmla="*/ 369094 w 1188244"/>
                      <a:gd name="connsiteY155" fmla="*/ 773906 h 957191"/>
                      <a:gd name="connsiteX156" fmla="*/ 366713 w 1188244"/>
                      <a:gd name="connsiteY156" fmla="*/ 792956 h 957191"/>
                      <a:gd name="connsiteX157" fmla="*/ 350044 w 1188244"/>
                      <a:gd name="connsiteY157" fmla="*/ 812006 h 957191"/>
                      <a:gd name="connsiteX158" fmla="*/ 333375 w 1188244"/>
                      <a:gd name="connsiteY158" fmla="*/ 809625 h 957191"/>
                      <a:gd name="connsiteX159" fmla="*/ 309563 w 1188244"/>
                      <a:gd name="connsiteY159" fmla="*/ 797719 h 957191"/>
                      <a:gd name="connsiteX160" fmla="*/ 311944 w 1188244"/>
                      <a:gd name="connsiteY160" fmla="*/ 776288 h 957191"/>
                      <a:gd name="connsiteX161" fmla="*/ 319088 w 1188244"/>
                      <a:gd name="connsiteY161" fmla="*/ 757238 h 957191"/>
                      <a:gd name="connsiteX162" fmla="*/ 319088 w 1188244"/>
                      <a:gd name="connsiteY162" fmla="*/ 733425 h 957191"/>
                      <a:gd name="connsiteX163" fmla="*/ 319088 w 1188244"/>
                      <a:gd name="connsiteY163" fmla="*/ 714375 h 957191"/>
                      <a:gd name="connsiteX164" fmla="*/ 300038 w 1188244"/>
                      <a:gd name="connsiteY164" fmla="*/ 723900 h 957191"/>
                      <a:gd name="connsiteX165" fmla="*/ 280988 w 1188244"/>
                      <a:gd name="connsiteY165" fmla="*/ 728663 h 957191"/>
                      <a:gd name="connsiteX166" fmla="*/ 266700 w 1188244"/>
                      <a:gd name="connsiteY166" fmla="*/ 740569 h 957191"/>
                      <a:gd name="connsiteX167" fmla="*/ 247650 w 1188244"/>
                      <a:gd name="connsiteY167" fmla="*/ 745331 h 957191"/>
                      <a:gd name="connsiteX168" fmla="*/ 233363 w 1188244"/>
                      <a:gd name="connsiteY168" fmla="*/ 733425 h 957191"/>
                      <a:gd name="connsiteX169" fmla="*/ 209550 w 1188244"/>
                      <a:gd name="connsiteY169" fmla="*/ 721519 h 957191"/>
                      <a:gd name="connsiteX170" fmla="*/ 192882 w 1188244"/>
                      <a:gd name="connsiteY170" fmla="*/ 709613 h 957191"/>
                      <a:gd name="connsiteX171" fmla="*/ 200025 w 1188244"/>
                      <a:gd name="connsiteY171" fmla="*/ 738188 h 957191"/>
                      <a:gd name="connsiteX172" fmla="*/ 207169 w 1188244"/>
                      <a:gd name="connsiteY172" fmla="*/ 747713 h 957191"/>
                      <a:gd name="connsiteX173" fmla="*/ 207169 w 1188244"/>
                      <a:gd name="connsiteY173" fmla="*/ 747713 h 957191"/>
                      <a:gd name="connsiteX174" fmla="*/ 200025 w 1188244"/>
                      <a:gd name="connsiteY174" fmla="*/ 771525 h 957191"/>
                      <a:gd name="connsiteX175" fmla="*/ 190500 w 1188244"/>
                      <a:gd name="connsiteY175" fmla="*/ 778669 h 957191"/>
                      <a:gd name="connsiteX176" fmla="*/ 176213 w 1188244"/>
                      <a:gd name="connsiteY176" fmla="*/ 778669 h 957191"/>
                      <a:gd name="connsiteX177" fmla="*/ 140494 w 1188244"/>
                      <a:gd name="connsiteY177" fmla="*/ 773906 h 957191"/>
                      <a:gd name="connsiteX178" fmla="*/ 121444 w 1188244"/>
                      <a:gd name="connsiteY178" fmla="*/ 778669 h 957191"/>
                      <a:gd name="connsiteX179" fmla="*/ 100013 w 1188244"/>
                      <a:gd name="connsiteY179" fmla="*/ 781050 h 957191"/>
                      <a:gd name="connsiteX180" fmla="*/ 78582 w 1188244"/>
                      <a:gd name="connsiteY180" fmla="*/ 778669 h 957191"/>
                      <a:gd name="connsiteX181" fmla="*/ 61913 w 1188244"/>
                      <a:gd name="connsiteY181" fmla="*/ 781050 h 957191"/>
                      <a:gd name="connsiteX182" fmla="*/ 47625 w 1188244"/>
                      <a:gd name="connsiteY182" fmla="*/ 800100 h 957191"/>
                      <a:gd name="connsiteX183" fmla="*/ 35719 w 1188244"/>
                      <a:gd name="connsiteY183" fmla="*/ 809625 h 957191"/>
                      <a:gd name="connsiteX184" fmla="*/ 28575 w 1188244"/>
                      <a:gd name="connsiteY184" fmla="*/ 816769 h 957191"/>
                      <a:gd name="connsiteX185" fmla="*/ 16669 w 1188244"/>
                      <a:gd name="connsiteY185" fmla="*/ 826294 h 957191"/>
                      <a:gd name="connsiteX186" fmla="*/ 9525 w 1188244"/>
                      <a:gd name="connsiteY186" fmla="*/ 957191 h 957191"/>
                      <a:gd name="connsiteX0" fmla="*/ 9525 w 1188244"/>
                      <a:gd name="connsiteY0" fmla="*/ 957191 h 957191"/>
                      <a:gd name="connsiteX1" fmla="*/ 2382 w 1188244"/>
                      <a:gd name="connsiteY1" fmla="*/ 833438 h 957191"/>
                      <a:gd name="connsiteX2" fmla="*/ 0 w 1188244"/>
                      <a:gd name="connsiteY2" fmla="*/ 814388 h 957191"/>
                      <a:gd name="connsiteX3" fmla="*/ 33338 w 1188244"/>
                      <a:gd name="connsiteY3" fmla="*/ 795338 h 957191"/>
                      <a:gd name="connsiteX4" fmla="*/ 52388 w 1188244"/>
                      <a:gd name="connsiteY4" fmla="*/ 764381 h 957191"/>
                      <a:gd name="connsiteX5" fmla="*/ 73819 w 1188244"/>
                      <a:gd name="connsiteY5" fmla="*/ 764381 h 957191"/>
                      <a:gd name="connsiteX6" fmla="*/ 104775 w 1188244"/>
                      <a:gd name="connsiteY6" fmla="*/ 762000 h 957191"/>
                      <a:gd name="connsiteX7" fmla="*/ 133350 w 1188244"/>
                      <a:gd name="connsiteY7" fmla="*/ 754856 h 957191"/>
                      <a:gd name="connsiteX8" fmla="*/ 166688 w 1188244"/>
                      <a:gd name="connsiteY8" fmla="*/ 759619 h 957191"/>
                      <a:gd name="connsiteX9" fmla="*/ 190500 w 1188244"/>
                      <a:gd name="connsiteY9" fmla="*/ 764381 h 957191"/>
                      <a:gd name="connsiteX10" fmla="*/ 192882 w 1188244"/>
                      <a:gd name="connsiteY10" fmla="*/ 754856 h 957191"/>
                      <a:gd name="connsiteX11" fmla="*/ 178594 w 1188244"/>
                      <a:gd name="connsiteY11" fmla="*/ 726281 h 957191"/>
                      <a:gd name="connsiteX12" fmla="*/ 176213 w 1188244"/>
                      <a:gd name="connsiteY12" fmla="*/ 695325 h 957191"/>
                      <a:gd name="connsiteX13" fmla="*/ 195263 w 1188244"/>
                      <a:gd name="connsiteY13" fmla="*/ 688181 h 957191"/>
                      <a:gd name="connsiteX14" fmla="*/ 204788 w 1188244"/>
                      <a:gd name="connsiteY14" fmla="*/ 692944 h 957191"/>
                      <a:gd name="connsiteX15" fmla="*/ 219075 w 1188244"/>
                      <a:gd name="connsiteY15" fmla="*/ 707231 h 957191"/>
                      <a:gd name="connsiteX16" fmla="*/ 230982 w 1188244"/>
                      <a:gd name="connsiteY16" fmla="*/ 704850 h 957191"/>
                      <a:gd name="connsiteX17" fmla="*/ 242888 w 1188244"/>
                      <a:gd name="connsiteY17" fmla="*/ 721519 h 957191"/>
                      <a:gd name="connsiteX18" fmla="*/ 259557 w 1188244"/>
                      <a:gd name="connsiteY18" fmla="*/ 723900 h 957191"/>
                      <a:gd name="connsiteX19" fmla="*/ 297657 w 1188244"/>
                      <a:gd name="connsiteY19" fmla="*/ 704850 h 957191"/>
                      <a:gd name="connsiteX20" fmla="*/ 319088 w 1188244"/>
                      <a:gd name="connsiteY20" fmla="*/ 695325 h 957191"/>
                      <a:gd name="connsiteX21" fmla="*/ 335757 w 1188244"/>
                      <a:gd name="connsiteY21" fmla="*/ 704850 h 957191"/>
                      <a:gd name="connsiteX22" fmla="*/ 340519 w 1188244"/>
                      <a:gd name="connsiteY22" fmla="*/ 726281 h 957191"/>
                      <a:gd name="connsiteX23" fmla="*/ 340519 w 1188244"/>
                      <a:gd name="connsiteY23" fmla="*/ 757238 h 957191"/>
                      <a:gd name="connsiteX24" fmla="*/ 335757 w 1188244"/>
                      <a:gd name="connsiteY24" fmla="*/ 778669 h 957191"/>
                      <a:gd name="connsiteX25" fmla="*/ 335757 w 1188244"/>
                      <a:gd name="connsiteY25" fmla="*/ 788194 h 957191"/>
                      <a:gd name="connsiteX26" fmla="*/ 350044 w 1188244"/>
                      <a:gd name="connsiteY26" fmla="*/ 792956 h 957191"/>
                      <a:gd name="connsiteX27" fmla="*/ 357188 w 1188244"/>
                      <a:gd name="connsiteY27" fmla="*/ 776288 h 957191"/>
                      <a:gd name="connsiteX28" fmla="*/ 369094 w 1188244"/>
                      <a:gd name="connsiteY28" fmla="*/ 757238 h 957191"/>
                      <a:gd name="connsiteX29" fmla="*/ 407194 w 1188244"/>
                      <a:gd name="connsiteY29" fmla="*/ 752475 h 957191"/>
                      <a:gd name="connsiteX30" fmla="*/ 450057 w 1188244"/>
                      <a:gd name="connsiteY30" fmla="*/ 738188 h 957191"/>
                      <a:gd name="connsiteX31" fmla="*/ 452438 w 1188244"/>
                      <a:gd name="connsiteY31" fmla="*/ 733425 h 957191"/>
                      <a:gd name="connsiteX32" fmla="*/ 452438 w 1188244"/>
                      <a:gd name="connsiteY32" fmla="*/ 711994 h 957191"/>
                      <a:gd name="connsiteX33" fmla="*/ 471488 w 1188244"/>
                      <a:gd name="connsiteY33" fmla="*/ 685800 h 957191"/>
                      <a:gd name="connsiteX34" fmla="*/ 481013 w 1188244"/>
                      <a:gd name="connsiteY34" fmla="*/ 669131 h 957191"/>
                      <a:gd name="connsiteX35" fmla="*/ 497682 w 1188244"/>
                      <a:gd name="connsiteY35" fmla="*/ 671513 h 957191"/>
                      <a:gd name="connsiteX36" fmla="*/ 514350 w 1188244"/>
                      <a:gd name="connsiteY36" fmla="*/ 683419 h 957191"/>
                      <a:gd name="connsiteX37" fmla="*/ 550069 w 1188244"/>
                      <a:gd name="connsiteY37" fmla="*/ 681038 h 957191"/>
                      <a:gd name="connsiteX38" fmla="*/ 552450 w 1188244"/>
                      <a:gd name="connsiteY38" fmla="*/ 659606 h 957191"/>
                      <a:gd name="connsiteX39" fmla="*/ 573882 w 1188244"/>
                      <a:gd name="connsiteY39" fmla="*/ 642938 h 957191"/>
                      <a:gd name="connsiteX40" fmla="*/ 590550 w 1188244"/>
                      <a:gd name="connsiteY40" fmla="*/ 638175 h 957191"/>
                      <a:gd name="connsiteX41" fmla="*/ 592932 w 1188244"/>
                      <a:gd name="connsiteY41" fmla="*/ 631031 h 957191"/>
                      <a:gd name="connsiteX42" fmla="*/ 609600 w 1188244"/>
                      <a:gd name="connsiteY42" fmla="*/ 595313 h 957191"/>
                      <a:gd name="connsiteX43" fmla="*/ 628650 w 1188244"/>
                      <a:gd name="connsiteY43" fmla="*/ 564356 h 957191"/>
                      <a:gd name="connsiteX44" fmla="*/ 638175 w 1188244"/>
                      <a:gd name="connsiteY44" fmla="*/ 545306 h 957191"/>
                      <a:gd name="connsiteX45" fmla="*/ 642938 w 1188244"/>
                      <a:gd name="connsiteY45" fmla="*/ 519113 h 957191"/>
                      <a:gd name="connsiteX46" fmla="*/ 661988 w 1188244"/>
                      <a:gd name="connsiteY46" fmla="*/ 514350 h 957191"/>
                      <a:gd name="connsiteX47" fmla="*/ 707232 w 1188244"/>
                      <a:gd name="connsiteY47" fmla="*/ 528638 h 957191"/>
                      <a:gd name="connsiteX48" fmla="*/ 745332 w 1188244"/>
                      <a:gd name="connsiteY48" fmla="*/ 528638 h 957191"/>
                      <a:gd name="connsiteX49" fmla="*/ 795338 w 1188244"/>
                      <a:gd name="connsiteY49" fmla="*/ 516731 h 957191"/>
                      <a:gd name="connsiteX50" fmla="*/ 828675 w 1188244"/>
                      <a:gd name="connsiteY50" fmla="*/ 504825 h 957191"/>
                      <a:gd name="connsiteX51" fmla="*/ 852488 w 1188244"/>
                      <a:gd name="connsiteY51" fmla="*/ 504825 h 957191"/>
                      <a:gd name="connsiteX52" fmla="*/ 883444 w 1188244"/>
                      <a:gd name="connsiteY52" fmla="*/ 488156 h 957191"/>
                      <a:gd name="connsiteX53" fmla="*/ 895350 w 1188244"/>
                      <a:gd name="connsiteY53" fmla="*/ 476250 h 957191"/>
                      <a:gd name="connsiteX54" fmla="*/ 864394 w 1188244"/>
                      <a:gd name="connsiteY54" fmla="*/ 461963 h 957191"/>
                      <a:gd name="connsiteX55" fmla="*/ 854869 w 1188244"/>
                      <a:gd name="connsiteY55" fmla="*/ 426244 h 957191"/>
                      <a:gd name="connsiteX56" fmla="*/ 845344 w 1188244"/>
                      <a:gd name="connsiteY56" fmla="*/ 395288 h 957191"/>
                      <a:gd name="connsiteX57" fmla="*/ 819150 w 1188244"/>
                      <a:gd name="connsiteY57" fmla="*/ 385763 h 957191"/>
                      <a:gd name="connsiteX58" fmla="*/ 797719 w 1188244"/>
                      <a:gd name="connsiteY58" fmla="*/ 335756 h 957191"/>
                      <a:gd name="connsiteX59" fmla="*/ 802482 w 1188244"/>
                      <a:gd name="connsiteY59" fmla="*/ 314325 h 957191"/>
                      <a:gd name="connsiteX60" fmla="*/ 826294 w 1188244"/>
                      <a:gd name="connsiteY60" fmla="*/ 302419 h 957191"/>
                      <a:gd name="connsiteX61" fmla="*/ 842963 w 1188244"/>
                      <a:gd name="connsiteY61" fmla="*/ 314325 h 957191"/>
                      <a:gd name="connsiteX62" fmla="*/ 859632 w 1188244"/>
                      <a:gd name="connsiteY62" fmla="*/ 307181 h 957191"/>
                      <a:gd name="connsiteX63" fmla="*/ 847725 w 1188244"/>
                      <a:gd name="connsiteY63" fmla="*/ 271463 h 957191"/>
                      <a:gd name="connsiteX64" fmla="*/ 842963 w 1188244"/>
                      <a:gd name="connsiteY64" fmla="*/ 238125 h 957191"/>
                      <a:gd name="connsiteX65" fmla="*/ 847725 w 1188244"/>
                      <a:gd name="connsiteY65" fmla="*/ 209550 h 957191"/>
                      <a:gd name="connsiteX66" fmla="*/ 866775 w 1188244"/>
                      <a:gd name="connsiteY66" fmla="*/ 190500 h 957191"/>
                      <a:gd name="connsiteX67" fmla="*/ 878682 w 1188244"/>
                      <a:gd name="connsiteY67" fmla="*/ 178594 h 957191"/>
                      <a:gd name="connsiteX68" fmla="*/ 883444 w 1188244"/>
                      <a:gd name="connsiteY68" fmla="*/ 157163 h 957191"/>
                      <a:gd name="connsiteX69" fmla="*/ 907257 w 1188244"/>
                      <a:gd name="connsiteY69" fmla="*/ 142875 h 957191"/>
                      <a:gd name="connsiteX70" fmla="*/ 928688 w 1188244"/>
                      <a:gd name="connsiteY70" fmla="*/ 152400 h 957191"/>
                      <a:gd name="connsiteX71" fmla="*/ 957263 w 1188244"/>
                      <a:gd name="connsiteY71" fmla="*/ 166688 h 957191"/>
                      <a:gd name="connsiteX72" fmla="*/ 973932 w 1188244"/>
                      <a:gd name="connsiteY72" fmla="*/ 171450 h 957191"/>
                      <a:gd name="connsiteX73" fmla="*/ 983457 w 1188244"/>
                      <a:gd name="connsiteY73" fmla="*/ 152400 h 957191"/>
                      <a:gd name="connsiteX74" fmla="*/ 997744 w 1188244"/>
                      <a:gd name="connsiteY74" fmla="*/ 152400 h 957191"/>
                      <a:gd name="connsiteX75" fmla="*/ 1019175 w 1188244"/>
                      <a:gd name="connsiteY75" fmla="*/ 152400 h 957191"/>
                      <a:gd name="connsiteX76" fmla="*/ 1033463 w 1188244"/>
                      <a:gd name="connsiteY76" fmla="*/ 152400 h 957191"/>
                      <a:gd name="connsiteX77" fmla="*/ 1069182 w 1188244"/>
                      <a:gd name="connsiteY77" fmla="*/ 135731 h 957191"/>
                      <a:gd name="connsiteX78" fmla="*/ 1083469 w 1188244"/>
                      <a:gd name="connsiteY78" fmla="*/ 114300 h 957191"/>
                      <a:gd name="connsiteX79" fmla="*/ 1112044 w 1188244"/>
                      <a:gd name="connsiteY79" fmla="*/ 90488 h 957191"/>
                      <a:gd name="connsiteX80" fmla="*/ 1112044 w 1188244"/>
                      <a:gd name="connsiteY80" fmla="*/ 66675 h 957191"/>
                      <a:gd name="connsiteX81" fmla="*/ 1116807 w 1188244"/>
                      <a:gd name="connsiteY81" fmla="*/ 35719 h 957191"/>
                      <a:gd name="connsiteX82" fmla="*/ 1145382 w 1188244"/>
                      <a:gd name="connsiteY82" fmla="*/ 26194 h 957191"/>
                      <a:gd name="connsiteX83" fmla="*/ 1166813 w 1188244"/>
                      <a:gd name="connsiteY83" fmla="*/ 14288 h 957191"/>
                      <a:gd name="connsiteX84" fmla="*/ 1188244 w 1188244"/>
                      <a:gd name="connsiteY84" fmla="*/ 0 h 957191"/>
                      <a:gd name="connsiteX85" fmla="*/ 1166813 w 1188244"/>
                      <a:gd name="connsiteY85" fmla="*/ 30956 h 957191"/>
                      <a:gd name="connsiteX86" fmla="*/ 1152525 w 1188244"/>
                      <a:gd name="connsiteY86" fmla="*/ 38100 h 957191"/>
                      <a:gd name="connsiteX87" fmla="*/ 1126332 w 1188244"/>
                      <a:gd name="connsiteY87" fmla="*/ 42863 h 957191"/>
                      <a:gd name="connsiteX88" fmla="*/ 1123950 w 1188244"/>
                      <a:gd name="connsiteY88" fmla="*/ 57150 h 957191"/>
                      <a:gd name="connsiteX89" fmla="*/ 1123950 w 1188244"/>
                      <a:gd name="connsiteY89" fmla="*/ 78581 h 957191"/>
                      <a:gd name="connsiteX90" fmla="*/ 1121569 w 1188244"/>
                      <a:gd name="connsiteY90" fmla="*/ 88106 h 957191"/>
                      <a:gd name="connsiteX91" fmla="*/ 1121569 w 1188244"/>
                      <a:gd name="connsiteY91" fmla="*/ 100013 h 957191"/>
                      <a:gd name="connsiteX92" fmla="*/ 1102519 w 1188244"/>
                      <a:gd name="connsiteY92" fmla="*/ 114300 h 957191"/>
                      <a:gd name="connsiteX93" fmla="*/ 1088232 w 1188244"/>
                      <a:gd name="connsiteY93" fmla="*/ 130969 h 957191"/>
                      <a:gd name="connsiteX94" fmla="*/ 1078707 w 1188244"/>
                      <a:gd name="connsiteY94" fmla="*/ 150019 h 957191"/>
                      <a:gd name="connsiteX95" fmla="*/ 1057275 w 1188244"/>
                      <a:gd name="connsiteY95" fmla="*/ 152400 h 957191"/>
                      <a:gd name="connsiteX96" fmla="*/ 1038225 w 1188244"/>
                      <a:gd name="connsiteY96" fmla="*/ 164306 h 957191"/>
                      <a:gd name="connsiteX97" fmla="*/ 1031082 w 1188244"/>
                      <a:gd name="connsiteY97" fmla="*/ 183356 h 957191"/>
                      <a:gd name="connsiteX98" fmla="*/ 995363 w 1188244"/>
                      <a:gd name="connsiteY98" fmla="*/ 161925 h 957191"/>
                      <a:gd name="connsiteX99" fmla="*/ 983457 w 1188244"/>
                      <a:gd name="connsiteY99" fmla="*/ 176213 h 957191"/>
                      <a:gd name="connsiteX100" fmla="*/ 966788 w 1188244"/>
                      <a:gd name="connsiteY100" fmla="*/ 190500 h 957191"/>
                      <a:gd name="connsiteX101" fmla="*/ 940594 w 1188244"/>
                      <a:gd name="connsiteY101" fmla="*/ 178594 h 957191"/>
                      <a:gd name="connsiteX102" fmla="*/ 909638 w 1188244"/>
                      <a:gd name="connsiteY102" fmla="*/ 159544 h 957191"/>
                      <a:gd name="connsiteX103" fmla="*/ 909638 w 1188244"/>
                      <a:gd name="connsiteY103" fmla="*/ 159544 h 957191"/>
                      <a:gd name="connsiteX104" fmla="*/ 883444 w 1188244"/>
                      <a:gd name="connsiteY104" fmla="*/ 190500 h 957191"/>
                      <a:gd name="connsiteX105" fmla="*/ 866775 w 1188244"/>
                      <a:gd name="connsiteY105" fmla="*/ 214313 h 957191"/>
                      <a:gd name="connsiteX106" fmla="*/ 862013 w 1188244"/>
                      <a:gd name="connsiteY106" fmla="*/ 233363 h 957191"/>
                      <a:gd name="connsiteX107" fmla="*/ 869157 w 1188244"/>
                      <a:gd name="connsiteY107" fmla="*/ 269081 h 957191"/>
                      <a:gd name="connsiteX108" fmla="*/ 873919 w 1188244"/>
                      <a:gd name="connsiteY108" fmla="*/ 300038 h 957191"/>
                      <a:gd name="connsiteX109" fmla="*/ 873919 w 1188244"/>
                      <a:gd name="connsiteY109" fmla="*/ 316706 h 957191"/>
                      <a:gd name="connsiteX110" fmla="*/ 857250 w 1188244"/>
                      <a:gd name="connsiteY110" fmla="*/ 335756 h 957191"/>
                      <a:gd name="connsiteX111" fmla="*/ 828675 w 1188244"/>
                      <a:gd name="connsiteY111" fmla="*/ 321469 h 957191"/>
                      <a:gd name="connsiteX112" fmla="*/ 814388 w 1188244"/>
                      <a:gd name="connsiteY112" fmla="*/ 321469 h 957191"/>
                      <a:gd name="connsiteX113" fmla="*/ 819150 w 1188244"/>
                      <a:gd name="connsiteY113" fmla="*/ 338138 h 957191"/>
                      <a:gd name="connsiteX114" fmla="*/ 826294 w 1188244"/>
                      <a:gd name="connsiteY114" fmla="*/ 359569 h 957191"/>
                      <a:gd name="connsiteX115" fmla="*/ 828675 w 1188244"/>
                      <a:gd name="connsiteY115" fmla="*/ 369094 h 957191"/>
                      <a:gd name="connsiteX116" fmla="*/ 840582 w 1188244"/>
                      <a:gd name="connsiteY116" fmla="*/ 376238 h 957191"/>
                      <a:gd name="connsiteX117" fmla="*/ 857250 w 1188244"/>
                      <a:gd name="connsiteY117" fmla="*/ 388144 h 957191"/>
                      <a:gd name="connsiteX118" fmla="*/ 862013 w 1188244"/>
                      <a:gd name="connsiteY118" fmla="*/ 395288 h 957191"/>
                      <a:gd name="connsiteX119" fmla="*/ 871538 w 1188244"/>
                      <a:gd name="connsiteY119" fmla="*/ 419100 h 957191"/>
                      <a:gd name="connsiteX120" fmla="*/ 876300 w 1188244"/>
                      <a:gd name="connsiteY120" fmla="*/ 450056 h 957191"/>
                      <a:gd name="connsiteX121" fmla="*/ 897732 w 1188244"/>
                      <a:gd name="connsiteY121" fmla="*/ 459581 h 957191"/>
                      <a:gd name="connsiteX122" fmla="*/ 909638 w 1188244"/>
                      <a:gd name="connsiteY122" fmla="*/ 471488 h 957191"/>
                      <a:gd name="connsiteX123" fmla="*/ 907257 w 1188244"/>
                      <a:gd name="connsiteY123" fmla="*/ 495300 h 957191"/>
                      <a:gd name="connsiteX124" fmla="*/ 878682 w 1188244"/>
                      <a:gd name="connsiteY124" fmla="*/ 507206 h 957191"/>
                      <a:gd name="connsiteX125" fmla="*/ 857250 w 1188244"/>
                      <a:gd name="connsiteY125" fmla="*/ 523875 h 957191"/>
                      <a:gd name="connsiteX126" fmla="*/ 831057 w 1188244"/>
                      <a:gd name="connsiteY126" fmla="*/ 516731 h 957191"/>
                      <a:gd name="connsiteX127" fmla="*/ 812007 w 1188244"/>
                      <a:gd name="connsiteY127" fmla="*/ 521494 h 957191"/>
                      <a:gd name="connsiteX128" fmla="*/ 797719 w 1188244"/>
                      <a:gd name="connsiteY128" fmla="*/ 540544 h 957191"/>
                      <a:gd name="connsiteX129" fmla="*/ 766763 w 1188244"/>
                      <a:gd name="connsiteY129" fmla="*/ 531019 h 957191"/>
                      <a:gd name="connsiteX130" fmla="*/ 740569 w 1188244"/>
                      <a:gd name="connsiteY130" fmla="*/ 545306 h 957191"/>
                      <a:gd name="connsiteX131" fmla="*/ 704850 w 1188244"/>
                      <a:gd name="connsiteY131" fmla="*/ 538163 h 957191"/>
                      <a:gd name="connsiteX132" fmla="*/ 676275 w 1188244"/>
                      <a:gd name="connsiteY132" fmla="*/ 538163 h 957191"/>
                      <a:gd name="connsiteX133" fmla="*/ 657225 w 1188244"/>
                      <a:gd name="connsiteY133" fmla="*/ 538163 h 957191"/>
                      <a:gd name="connsiteX134" fmla="*/ 652463 w 1188244"/>
                      <a:gd name="connsiteY134" fmla="*/ 559594 h 957191"/>
                      <a:gd name="connsiteX135" fmla="*/ 645319 w 1188244"/>
                      <a:gd name="connsiteY135" fmla="*/ 573881 h 957191"/>
                      <a:gd name="connsiteX136" fmla="*/ 631032 w 1188244"/>
                      <a:gd name="connsiteY136" fmla="*/ 597694 h 957191"/>
                      <a:gd name="connsiteX137" fmla="*/ 616744 w 1188244"/>
                      <a:gd name="connsiteY137" fmla="*/ 621506 h 957191"/>
                      <a:gd name="connsiteX138" fmla="*/ 602457 w 1188244"/>
                      <a:gd name="connsiteY138" fmla="*/ 652463 h 957191"/>
                      <a:gd name="connsiteX139" fmla="*/ 590550 w 1188244"/>
                      <a:gd name="connsiteY139" fmla="*/ 654844 h 957191"/>
                      <a:gd name="connsiteX140" fmla="*/ 564357 w 1188244"/>
                      <a:gd name="connsiteY140" fmla="*/ 664369 h 957191"/>
                      <a:gd name="connsiteX141" fmla="*/ 564357 w 1188244"/>
                      <a:gd name="connsiteY141" fmla="*/ 681038 h 957191"/>
                      <a:gd name="connsiteX142" fmla="*/ 559594 w 1188244"/>
                      <a:gd name="connsiteY142" fmla="*/ 697706 h 957191"/>
                      <a:gd name="connsiteX143" fmla="*/ 542925 w 1188244"/>
                      <a:gd name="connsiteY143" fmla="*/ 704850 h 957191"/>
                      <a:gd name="connsiteX144" fmla="*/ 526257 w 1188244"/>
                      <a:gd name="connsiteY144" fmla="*/ 700088 h 957191"/>
                      <a:gd name="connsiteX145" fmla="*/ 497682 w 1188244"/>
                      <a:gd name="connsiteY145" fmla="*/ 690563 h 957191"/>
                      <a:gd name="connsiteX146" fmla="*/ 492919 w 1188244"/>
                      <a:gd name="connsiteY146" fmla="*/ 685800 h 957191"/>
                      <a:gd name="connsiteX147" fmla="*/ 485775 w 1188244"/>
                      <a:gd name="connsiteY147" fmla="*/ 688181 h 957191"/>
                      <a:gd name="connsiteX148" fmla="*/ 478632 w 1188244"/>
                      <a:gd name="connsiteY148" fmla="*/ 702469 h 957191"/>
                      <a:gd name="connsiteX149" fmla="*/ 478632 w 1188244"/>
                      <a:gd name="connsiteY149" fmla="*/ 721519 h 957191"/>
                      <a:gd name="connsiteX150" fmla="*/ 464344 w 1188244"/>
                      <a:gd name="connsiteY150" fmla="*/ 733425 h 957191"/>
                      <a:gd name="connsiteX151" fmla="*/ 464344 w 1188244"/>
                      <a:gd name="connsiteY151" fmla="*/ 745331 h 957191"/>
                      <a:gd name="connsiteX152" fmla="*/ 440532 w 1188244"/>
                      <a:gd name="connsiteY152" fmla="*/ 766763 h 957191"/>
                      <a:gd name="connsiteX153" fmla="*/ 421482 w 1188244"/>
                      <a:gd name="connsiteY153" fmla="*/ 766763 h 957191"/>
                      <a:gd name="connsiteX154" fmla="*/ 390525 w 1188244"/>
                      <a:gd name="connsiteY154" fmla="*/ 769144 h 957191"/>
                      <a:gd name="connsiteX155" fmla="*/ 369094 w 1188244"/>
                      <a:gd name="connsiteY155" fmla="*/ 773906 h 957191"/>
                      <a:gd name="connsiteX156" fmla="*/ 366713 w 1188244"/>
                      <a:gd name="connsiteY156" fmla="*/ 792956 h 957191"/>
                      <a:gd name="connsiteX157" fmla="*/ 350044 w 1188244"/>
                      <a:gd name="connsiteY157" fmla="*/ 812006 h 957191"/>
                      <a:gd name="connsiteX158" fmla="*/ 333375 w 1188244"/>
                      <a:gd name="connsiteY158" fmla="*/ 809625 h 957191"/>
                      <a:gd name="connsiteX159" fmla="*/ 309563 w 1188244"/>
                      <a:gd name="connsiteY159" fmla="*/ 797719 h 957191"/>
                      <a:gd name="connsiteX160" fmla="*/ 311944 w 1188244"/>
                      <a:gd name="connsiteY160" fmla="*/ 776288 h 957191"/>
                      <a:gd name="connsiteX161" fmla="*/ 319088 w 1188244"/>
                      <a:gd name="connsiteY161" fmla="*/ 757238 h 957191"/>
                      <a:gd name="connsiteX162" fmla="*/ 319088 w 1188244"/>
                      <a:gd name="connsiteY162" fmla="*/ 733425 h 957191"/>
                      <a:gd name="connsiteX163" fmla="*/ 319088 w 1188244"/>
                      <a:gd name="connsiteY163" fmla="*/ 714375 h 957191"/>
                      <a:gd name="connsiteX164" fmla="*/ 300038 w 1188244"/>
                      <a:gd name="connsiteY164" fmla="*/ 723900 h 957191"/>
                      <a:gd name="connsiteX165" fmla="*/ 280988 w 1188244"/>
                      <a:gd name="connsiteY165" fmla="*/ 728663 h 957191"/>
                      <a:gd name="connsiteX166" fmla="*/ 266700 w 1188244"/>
                      <a:gd name="connsiteY166" fmla="*/ 740569 h 957191"/>
                      <a:gd name="connsiteX167" fmla="*/ 247650 w 1188244"/>
                      <a:gd name="connsiteY167" fmla="*/ 745331 h 957191"/>
                      <a:gd name="connsiteX168" fmla="*/ 233363 w 1188244"/>
                      <a:gd name="connsiteY168" fmla="*/ 733425 h 957191"/>
                      <a:gd name="connsiteX169" fmla="*/ 209550 w 1188244"/>
                      <a:gd name="connsiteY169" fmla="*/ 721519 h 957191"/>
                      <a:gd name="connsiteX170" fmla="*/ 192882 w 1188244"/>
                      <a:gd name="connsiteY170" fmla="*/ 709613 h 957191"/>
                      <a:gd name="connsiteX171" fmla="*/ 200025 w 1188244"/>
                      <a:gd name="connsiteY171" fmla="*/ 738188 h 957191"/>
                      <a:gd name="connsiteX172" fmla="*/ 207169 w 1188244"/>
                      <a:gd name="connsiteY172" fmla="*/ 747713 h 957191"/>
                      <a:gd name="connsiteX173" fmla="*/ 207169 w 1188244"/>
                      <a:gd name="connsiteY173" fmla="*/ 747713 h 957191"/>
                      <a:gd name="connsiteX174" fmla="*/ 200025 w 1188244"/>
                      <a:gd name="connsiteY174" fmla="*/ 771525 h 957191"/>
                      <a:gd name="connsiteX175" fmla="*/ 190500 w 1188244"/>
                      <a:gd name="connsiteY175" fmla="*/ 778669 h 957191"/>
                      <a:gd name="connsiteX176" fmla="*/ 176213 w 1188244"/>
                      <a:gd name="connsiteY176" fmla="*/ 778669 h 957191"/>
                      <a:gd name="connsiteX177" fmla="*/ 140494 w 1188244"/>
                      <a:gd name="connsiteY177" fmla="*/ 773906 h 957191"/>
                      <a:gd name="connsiteX178" fmla="*/ 121444 w 1188244"/>
                      <a:gd name="connsiteY178" fmla="*/ 778669 h 957191"/>
                      <a:gd name="connsiteX179" fmla="*/ 100013 w 1188244"/>
                      <a:gd name="connsiteY179" fmla="*/ 781050 h 957191"/>
                      <a:gd name="connsiteX180" fmla="*/ 78582 w 1188244"/>
                      <a:gd name="connsiteY180" fmla="*/ 778669 h 957191"/>
                      <a:gd name="connsiteX181" fmla="*/ 61913 w 1188244"/>
                      <a:gd name="connsiteY181" fmla="*/ 781050 h 957191"/>
                      <a:gd name="connsiteX182" fmla="*/ 47625 w 1188244"/>
                      <a:gd name="connsiteY182" fmla="*/ 800100 h 957191"/>
                      <a:gd name="connsiteX183" fmla="*/ 35719 w 1188244"/>
                      <a:gd name="connsiteY183" fmla="*/ 809625 h 957191"/>
                      <a:gd name="connsiteX184" fmla="*/ 28575 w 1188244"/>
                      <a:gd name="connsiteY184" fmla="*/ 816769 h 957191"/>
                      <a:gd name="connsiteX185" fmla="*/ 16669 w 1188244"/>
                      <a:gd name="connsiteY185" fmla="*/ 826294 h 957191"/>
                      <a:gd name="connsiteX186" fmla="*/ 9525 w 1188244"/>
                      <a:gd name="connsiteY186" fmla="*/ 957191 h 957191"/>
                      <a:gd name="connsiteX0" fmla="*/ 9525 w 1188244"/>
                      <a:gd name="connsiteY0" fmla="*/ 957191 h 957191"/>
                      <a:gd name="connsiteX1" fmla="*/ 2382 w 1188244"/>
                      <a:gd name="connsiteY1" fmla="*/ 833438 h 957191"/>
                      <a:gd name="connsiteX2" fmla="*/ 0 w 1188244"/>
                      <a:gd name="connsiteY2" fmla="*/ 814388 h 957191"/>
                      <a:gd name="connsiteX3" fmla="*/ 33338 w 1188244"/>
                      <a:gd name="connsiteY3" fmla="*/ 795338 h 957191"/>
                      <a:gd name="connsiteX4" fmla="*/ 52388 w 1188244"/>
                      <a:gd name="connsiteY4" fmla="*/ 764381 h 957191"/>
                      <a:gd name="connsiteX5" fmla="*/ 73819 w 1188244"/>
                      <a:gd name="connsiteY5" fmla="*/ 764381 h 957191"/>
                      <a:gd name="connsiteX6" fmla="*/ 104775 w 1188244"/>
                      <a:gd name="connsiteY6" fmla="*/ 762000 h 957191"/>
                      <a:gd name="connsiteX7" fmla="*/ 133350 w 1188244"/>
                      <a:gd name="connsiteY7" fmla="*/ 754856 h 957191"/>
                      <a:gd name="connsiteX8" fmla="*/ 166688 w 1188244"/>
                      <a:gd name="connsiteY8" fmla="*/ 759619 h 957191"/>
                      <a:gd name="connsiteX9" fmla="*/ 190500 w 1188244"/>
                      <a:gd name="connsiteY9" fmla="*/ 764381 h 957191"/>
                      <a:gd name="connsiteX10" fmla="*/ 192882 w 1188244"/>
                      <a:gd name="connsiteY10" fmla="*/ 754856 h 957191"/>
                      <a:gd name="connsiteX11" fmla="*/ 178594 w 1188244"/>
                      <a:gd name="connsiteY11" fmla="*/ 726281 h 957191"/>
                      <a:gd name="connsiteX12" fmla="*/ 176213 w 1188244"/>
                      <a:gd name="connsiteY12" fmla="*/ 695325 h 957191"/>
                      <a:gd name="connsiteX13" fmla="*/ 195263 w 1188244"/>
                      <a:gd name="connsiteY13" fmla="*/ 688181 h 957191"/>
                      <a:gd name="connsiteX14" fmla="*/ 204788 w 1188244"/>
                      <a:gd name="connsiteY14" fmla="*/ 692944 h 957191"/>
                      <a:gd name="connsiteX15" fmla="*/ 219075 w 1188244"/>
                      <a:gd name="connsiteY15" fmla="*/ 707231 h 957191"/>
                      <a:gd name="connsiteX16" fmla="*/ 230982 w 1188244"/>
                      <a:gd name="connsiteY16" fmla="*/ 704850 h 957191"/>
                      <a:gd name="connsiteX17" fmla="*/ 242888 w 1188244"/>
                      <a:gd name="connsiteY17" fmla="*/ 721519 h 957191"/>
                      <a:gd name="connsiteX18" fmla="*/ 259557 w 1188244"/>
                      <a:gd name="connsiteY18" fmla="*/ 723900 h 957191"/>
                      <a:gd name="connsiteX19" fmla="*/ 297657 w 1188244"/>
                      <a:gd name="connsiteY19" fmla="*/ 704850 h 957191"/>
                      <a:gd name="connsiteX20" fmla="*/ 319088 w 1188244"/>
                      <a:gd name="connsiteY20" fmla="*/ 695325 h 957191"/>
                      <a:gd name="connsiteX21" fmla="*/ 335757 w 1188244"/>
                      <a:gd name="connsiteY21" fmla="*/ 704850 h 957191"/>
                      <a:gd name="connsiteX22" fmla="*/ 340519 w 1188244"/>
                      <a:gd name="connsiteY22" fmla="*/ 726281 h 957191"/>
                      <a:gd name="connsiteX23" fmla="*/ 340519 w 1188244"/>
                      <a:gd name="connsiteY23" fmla="*/ 757238 h 957191"/>
                      <a:gd name="connsiteX24" fmla="*/ 335757 w 1188244"/>
                      <a:gd name="connsiteY24" fmla="*/ 778669 h 957191"/>
                      <a:gd name="connsiteX25" fmla="*/ 335757 w 1188244"/>
                      <a:gd name="connsiteY25" fmla="*/ 788194 h 957191"/>
                      <a:gd name="connsiteX26" fmla="*/ 350044 w 1188244"/>
                      <a:gd name="connsiteY26" fmla="*/ 792956 h 957191"/>
                      <a:gd name="connsiteX27" fmla="*/ 357188 w 1188244"/>
                      <a:gd name="connsiteY27" fmla="*/ 776288 h 957191"/>
                      <a:gd name="connsiteX28" fmla="*/ 369094 w 1188244"/>
                      <a:gd name="connsiteY28" fmla="*/ 757238 h 957191"/>
                      <a:gd name="connsiteX29" fmla="*/ 407194 w 1188244"/>
                      <a:gd name="connsiteY29" fmla="*/ 752475 h 957191"/>
                      <a:gd name="connsiteX30" fmla="*/ 450057 w 1188244"/>
                      <a:gd name="connsiteY30" fmla="*/ 738188 h 957191"/>
                      <a:gd name="connsiteX31" fmla="*/ 452438 w 1188244"/>
                      <a:gd name="connsiteY31" fmla="*/ 733425 h 957191"/>
                      <a:gd name="connsiteX32" fmla="*/ 452438 w 1188244"/>
                      <a:gd name="connsiteY32" fmla="*/ 711994 h 957191"/>
                      <a:gd name="connsiteX33" fmla="*/ 471488 w 1188244"/>
                      <a:gd name="connsiteY33" fmla="*/ 685800 h 957191"/>
                      <a:gd name="connsiteX34" fmla="*/ 481013 w 1188244"/>
                      <a:gd name="connsiteY34" fmla="*/ 669131 h 957191"/>
                      <a:gd name="connsiteX35" fmla="*/ 497682 w 1188244"/>
                      <a:gd name="connsiteY35" fmla="*/ 671513 h 957191"/>
                      <a:gd name="connsiteX36" fmla="*/ 514350 w 1188244"/>
                      <a:gd name="connsiteY36" fmla="*/ 683419 h 957191"/>
                      <a:gd name="connsiteX37" fmla="*/ 550069 w 1188244"/>
                      <a:gd name="connsiteY37" fmla="*/ 681038 h 957191"/>
                      <a:gd name="connsiteX38" fmla="*/ 552450 w 1188244"/>
                      <a:gd name="connsiteY38" fmla="*/ 659606 h 957191"/>
                      <a:gd name="connsiteX39" fmla="*/ 573882 w 1188244"/>
                      <a:gd name="connsiteY39" fmla="*/ 642938 h 957191"/>
                      <a:gd name="connsiteX40" fmla="*/ 590550 w 1188244"/>
                      <a:gd name="connsiteY40" fmla="*/ 638175 h 957191"/>
                      <a:gd name="connsiteX41" fmla="*/ 592932 w 1188244"/>
                      <a:gd name="connsiteY41" fmla="*/ 631031 h 957191"/>
                      <a:gd name="connsiteX42" fmla="*/ 609600 w 1188244"/>
                      <a:gd name="connsiteY42" fmla="*/ 595313 h 957191"/>
                      <a:gd name="connsiteX43" fmla="*/ 628650 w 1188244"/>
                      <a:gd name="connsiteY43" fmla="*/ 564356 h 957191"/>
                      <a:gd name="connsiteX44" fmla="*/ 638175 w 1188244"/>
                      <a:gd name="connsiteY44" fmla="*/ 545306 h 957191"/>
                      <a:gd name="connsiteX45" fmla="*/ 642938 w 1188244"/>
                      <a:gd name="connsiteY45" fmla="*/ 519113 h 957191"/>
                      <a:gd name="connsiteX46" fmla="*/ 661988 w 1188244"/>
                      <a:gd name="connsiteY46" fmla="*/ 514350 h 957191"/>
                      <a:gd name="connsiteX47" fmla="*/ 707232 w 1188244"/>
                      <a:gd name="connsiteY47" fmla="*/ 528638 h 957191"/>
                      <a:gd name="connsiteX48" fmla="*/ 745332 w 1188244"/>
                      <a:gd name="connsiteY48" fmla="*/ 528638 h 957191"/>
                      <a:gd name="connsiteX49" fmla="*/ 795338 w 1188244"/>
                      <a:gd name="connsiteY49" fmla="*/ 516731 h 957191"/>
                      <a:gd name="connsiteX50" fmla="*/ 828675 w 1188244"/>
                      <a:gd name="connsiteY50" fmla="*/ 504825 h 957191"/>
                      <a:gd name="connsiteX51" fmla="*/ 852488 w 1188244"/>
                      <a:gd name="connsiteY51" fmla="*/ 504825 h 957191"/>
                      <a:gd name="connsiteX52" fmla="*/ 883444 w 1188244"/>
                      <a:gd name="connsiteY52" fmla="*/ 488156 h 957191"/>
                      <a:gd name="connsiteX53" fmla="*/ 895350 w 1188244"/>
                      <a:gd name="connsiteY53" fmla="*/ 476250 h 957191"/>
                      <a:gd name="connsiteX54" fmla="*/ 864394 w 1188244"/>
                      <a:gd name="connsiteY54" fmla="*/ 461963 h 957191"/>
                      <a:gd name="connsiteX55" fmla="*/ 854869 w 1188244"/>
                      <a:gd name="connsiteY55" fmla="*/ 426244 h 957191"/>
                      <a:gd name="connsiteX56" fmla="*/ 845344 w 1188244"/>
                      <a:gd name="connsiteY56" fmla="*/ 395288 h 957191"/>
                      <a:gd name="connsiteX57" fmla="*/ 819150 w 1188244"/>
                      <a:gd name="connsiteY57" fmla="*/ 385763 h 957191"/>
                      <a:gd name="connsiteX58" fmla="*/ 797719 w 1188244"/>
                      <a:gd name="connsiteY58" fmla="*/ 335756 h 957191"/>
                      <a:gd name="connsiteX59" fmla="*/ 802482 w 1188244"/>
                      <a:gd name="connsiteY59" fmla="*/ 314325 h 957191"/>
                      <a:gd name="connsiteX60" fmla="*/ 826294 w 1188244"/>
                      <a:gd name="connsiteY60" fmla="*/ 302419 h 957191"/>
                      <a:gd name="connsiteX61" fmla="*/ 842963 w 1188244"/>
                      <a:gd name="connsiteY61" fmla="*/ 314325 h 957191"/>
                      <a:gd name="connsiteX62" fmla="*/ 859632 w 1188244"/>
                      <a:gd name="connsiteY62" fmla="*/ 307181 h 957191"/>
                      <a:gd name="connsiteX63" fmla="*/ 847725 w 1188244"/>
                      <a:gd name="connsiteY63" fmla="*/ 271463 h 957191"/>
                      <a:gd name="connsiteX64" fmla="*/ 842963 w 1188244"/>
                      <a:gd name="connsiteY64" fmla="*/ 238125 h 957191"/>
                      <a:gd name="connsiteX65" fmla="*/ 847725 w 1188244"/>
                      <a:gd name="connsiteY65" fmla="*/ 209550 h 957191"/>
                      <a:gd name="connsiteX66" fmla="*/ 866775 w 1188244"/>
                      <a:gd name="connsiteY66" fmla="*/ 190500 h 957191"/>
                      <a:gd name="connsiteX67" fmla="*/ 878682 w 1188244"/>
                      <a:gd name="connsiteY67" fmla="*/ 178594 h 957191"/>
                      <a:gd name="connsiteX68" fmla="*/ 883444 w 1188244"/>
                      <a:gd name="connsiteY68" fmla="*/ 157163 h 957191"/>
                      <a:gd name="connsiteX69" fmla="*/ 907257 w 1188244"/>
                      <a:gd name="connsiteY69" fmla="*/ 142875 h 957191"/>
                      <a:gd name="connsiteX70" fmla="*/ 928688 w 1188244"/>
                      <a:gd name="connsiteY70" fmla="*/ 152400 h 957191"/>
                      <a:gd name="connsiteX71" fmla="*/ 957263 w 1188244"/>
                      <a:gd name="connsiteY71" fmla="*/ 166688 h 957191"/>
                      <a:gd name="connsiteX72" fmla="*/ 973932 w 1188244"/>
                      <a:gd name="connsiteY72" fmla="*/ 171450 h 957191"/>
                      <a:gd name="connsiteX73" fmla="*/ 983457 w 1188244"/>
                      <a:gd name="connsiteY73" fmla="*/ 152400 h 957191"/>
                      <a:gd name="connsiteX74" fmla="*/ 997744 w 1188244"/>
                      <a:gd name="connsiteY74" fmla="*/ 152400 h 957191"/>
                      <a:gd name="connsiteX75" fmla="*/ 1019175 w 1188244"/>
                      <a:gd name="connsiteY75" fmla="*/ 152400 h 957191"/>
                      <a:gd name="connsiteX76" fmla="*/ 1033463 w 1188244"/>
                      <a:gd name="connsiteY76" fmla="*/ 152400 h 957191"/>
                      <a:gd name="connsiteX77" fmla="*/ 1069182 w 1188244"/>
                      <a:gd name="connsiteY77" fmla="*/ 135731 h 957191"/>
                      <a:gd name="connsiteX78" fmla="*/ 1083469 w 1188244"/>
                      <a:gd name="connsiteY78" fmla="*/ 114300 h 957191"/>
                      <a:gd name="connsiteX79" fmla="*/ 1112044 w 1188244"/>
                      <a:gd name="connsiteY79" fmla="*/ 90488 h 957191"/>
                      <a:gd name="connsiteX80" fmla="*/ 1112044 w 1188244"/>
                      <a:gd name="connsiteY80" fmla="*/ 66675 h 957191"/>
                      <a:gd name="connsiteX81" fmla="*/ 1116807 w 1188244"/>
                      <a:gd name="connsiteY81" fmla="*/ 35719 h 957191"/>
                      <a:gd name="connsiteX82" fmla="*/ 1145382 w 1188244"/>
                      <a:gd name="connsiteY82" fmla="*/ 26194 h 957191"/>
                      <a:gd name="connsiteX83" fmla="*/ 1166813 w 1188244"/>
                      <a:gd name="connsiteY83" fmla="*/ 14288 h 957191"/>
                      <a:gd name="connsiteX84" fmla="*/ 1188244 w 1188244"/>
                      <a:gd name="connsiteY84" fmla="*/ 0 h 957191"/>
                      <a:gd name="connsiteX85" fmla="*/ 1166813 w 1188244"/>
                      <a:gd name="connsiteY85" fmla="*/ 30956 h 957191"/>
                      <a:gd name="connsiteX86" fmla="*/ 1152525 w 1188244"/>
                      <a:gd name="connsiteY86" fmla="*/ 38100 h 957191"/>
                      <a:gd name="connsiteX87" fmla="*/ 1126332 w 1188244"/>
                      <a:gd name="connsiteY87" fmla="*/ 42863 h 957191"/>
                      <a:gd name="connsiteX88" fmla="*/ 1123950 w 1188244"/>
                      <a:gd name="connsiteY88" fmla="*/ 57150 h 957191"/>
                      <a:gd name="connsiteX89" fmla="*/ 1123950 w 1188244"/>
                      <a:gd name="connsiteY89" fmla="*/ 78581 h 957191"/>
                      <a:gd name="connsiteX90" fmla="*/ 1121569 w 1188244"/>
                      <a:gd name="connsiteY90" fmla="*/ 88106 h 957191"/>
                      <a:gd name="connsiteX91" fmla="*/ 1121569 w 1188244"/>
                      <a:gd name="connsiteY91" fmla="*/ 100013 h 957191"/>
                      <a:gd name="connsiteX92" fmla="*/ 1102519 w 1188244"/>
                      <a:gd name="connsiteY92" fmla="*/ 114300 h 957191"/>
                      <a:gd name="connsiteX93" fmla="*/ 1088232 w 1188244"/>
                      <a:gd name="connsiteY93" fmla="*/ 130969 h 957191"/>
                      <a:gd name="connsiteX94" fmla="*/ 1078707 w 1188244"/>
                      <a:gd name="connsiteY94" fmla="*/ 150019 h 957191"/>
                      <a:gd name="connsiteX95" fmla="*/ 1057275 w 1188244"/>
                      <a:gd name="connsiteY95" fmla="*/ 152400 h 957191"/>
                      <a:gd name="connsiteX96" fmla="*/ 1038225 w 1188244"/>
                      <a:gd name="connsiteY96" fmla="*/ 164306 h 957191"/>
                      <a:gd name="connsiteX97" fmla="*/ 1031082 w 1188244"/>
                      <a:gd name="connsiteY97" fmla="*/ 183356 h 957191"/>
                      <a:gd name="connsiteX98" fmla="*/ 995363 w 1188244"/>
                      <a:gd name="connsiteY98" fmla="*/ 161925 h 957191"/>
                      <a:gd name="connsiteX99" fmla="*/ 983457 w 1188244"/>
                      <a:gd name="connsiteY99" fmla="*/ 176213 h 957191"/>
                      <a:gd name="connsiteX100" fmla="*/ 966788 w 1188244"/>
                      <a:gd name="connsiteY100" fmla="*/ 190500 h 957191"/>
                      <a:gd name="connsiteX101" fmla="*/ 940594 w 1188244"/>
                      <a:gd name="connsiteY101" fmla="*/ 178594 h 957191"/>
                      <a:gd name="connsiteX102" fmla="*/ 909638 w 1188244"/>
                      <a:gd name="connsiteY102" fmla="*/ 159544 h 957191"/>
                      <a:gd name="connsiteX103" fmla="*/ 909638 w 1188244"/>
                      <a:gd name="connsiteY103" fmla="*/ 159544 h 957191"/>
                      <a:gd name="connsiteX104" fmla="*/ 883444 w 1188244"/>
                      <a:gd name="connsiteY104" fmla="*/ 190500 h 957191"/>
                      <a:gd name="connsiteX105" fmla="*/ 866775 w 1188244"/>
                      <a:gd name="connsiteY105" fmla="*/ 214313 h 957191"/>
                      <a:gd name="connsiteX106" fmla="*/ 862013 w 1188244"/>
                      <a:gd name="connsiteY106" fmla="*/ 233363 h 957191"/>
                      <a:gd name="connsiteX107" fmla="*/ 869157 w 1188244"/>
                      <a:gd name="connsiteY107" fmla="*/ 269081 h 957191"/>
                      <a:gd name="connsiteX108" fmla="*/ 873919 w 1188244"/>
                      <a:gd name="connsiteY108" fmla="*/ 300038 h 957191"/>
                      <a:gd name="connsiteX109" fmla="*/ 873919 w 1188244"/>
                      <a:gd name="connsiteY109" fmla="*/ 316706 h 957191"/>
                      <a:gd name="connsiteX110" fmla="*/ 857250 w 1188244"/>
                      <a:gd name="connsiteY110" fmla="*/ 335756 h 957191"/>
                      <a:gd name="connsiteX111" fmla="*/ 828675 w 1188244"/>
                      <a:gd name="connsiteY111" fmla="*/ 321469 h 957191"/>
                      <a:gd name="connsiteX112" fmla="*/ 814388 w 1188244"/>
                      <a:gd name="connsiteY112" fmla="*/ 321469 h 957191"/>
                      <a:gd name="connsiteX113" fmla="*/ 819150 w 1188244"/>
                      <a:gd name="connsiteY113" fmla="*/ 338138 h 957191"/>
                      <a:gd name="connsiteX114" fmla="*/ 826294 w 1188244"/>
                      <a:gd name="connsiteY114" fmla="*/ 359569 h 957191"/>
                      <a:gd name="connsiteX115" fmla="*/ 828675 w 1188244"/>
                      <a:gd name="connsiteY115" fmla="*/ 369094 h 957191"/>
                      <a:gd name="connsiteX116" fmla="*/ 840582 w 1188244"/>
                      <a:gd name="connsiteY116" fmla="*/ 376238 h 957191"/>
                      <a:gd name="connsiteX117" fmla="*/ 857250 w 1188244"/>
                      <a:gd name="connsiteY117" fmla="*/ 388144 h 957191"/>
                      <a:gd name="connsiteX118" fmla="*/ 862013 w 1188244"/>
                      <a:gd name="connsiteY118" fmla="*/ 395288 h 957191"/>
                      <a:gd name="connsiteX119" fmla="*/ 871538 w 1188244"/>
                      <a:gd name="connsiteY119" fmla="*/ 419100 h 957191"/>
                      <a:gd name="connsiteX120" fmla="*/ 876300 w 1188244"/>
                      <a:gd name="connsiteY120" fmla="*/ 450056 h 957191"/>
                      <a:gd name="connsiteX121" fmla="*/ 897732 w 1188244"/>
                      <a:gd name="connsiteY121" fmla="*/ 459581 h 957191"/>
                      <a:gd name="connsiteX122" fmla="*/ 909638 w 1188244"/>
                      <a:gd name="connsiteY122" fmla="*/ 471488 h 957191"/>
                      <a:gd name="connsiteX123" fmla="*/ 907257 w 1188244"/>
                      <a:gd name="connsiteY123" fmla="*/ 495300 h 957191"/>
                      <a:gd name="connsiteX124" fmla="*/ 878682 w 1188244"/>
                      <a:gd name="connsiteY124" fmla="*/ 507206 h 957191"/>
                      <a:gd name="connsiteX125" fmla="*/ 857250 w 1188244"/>
                      <a:gd name="connsiteY125" fmla="*/ 523875 h 957191"/>
                      <a:gd name="connsiteX126" fmla="*/ 831057 w 1188244"/>
                      <a:gd name="connsiteY126" fmla="*/ 516731 h 957191"/>
                      <a:gd name="connsiteX127" fmla="*/ 812007 w 1188244"/>
                      <a:gd name="connsiteY127" fmla="*/ 521494 h 957191"/>
                      <a:gd name="connsiteX128" fmla="*/ 797719 w 1188244"/>
                      <a:gd name="connsiteY128" fmla="*/ 540544 h 957191"/>
                      <a:gd name="connsiteX129" fmla="*/ 766763 w 1188244"/>
                      <a:gd name="connsiteY129" fmla="*/ 531019 h 957191"/>
                      <a:gd name="connsiteX130" fmla="*/ 740569 w 1188244"/>
                      <a:gd name="connsiteY130" fmla="*/ 545306 h 957191"/>
                      <a:gd name="connsiteX131" fmla="*/ 704850 w 1188244"/>
                      <a:gd name="connsiteY131" fmla="*/ 538163 h 957191"/>
                      <a:gd name="connsiteX132" fmla="*/ 676275 w 1188244"/>
                      <a:gd name="connsiteY132" fmla="*/ 538163 h 957191"/>
                      <a:gd name="connsiteX133" fmla="*/ 657225 w 1188244"/>
                      <a:gd name="connsiteY133" fmla="*/ 538163 h 957191"/>
                      <a:gd name="connsiteX134" fmla="*/ 652463 w 1188244"/>
                      <a:gd name="connsiteY134" fmla="*/ 559594 h 957191"/>
                      <a:gd name="connsiteX135" fmla="*/ 645319 w 1188244"/>
                      <a:gd name="connsiteY135" fmla="*/ 573881 h 957191"/>
                      <a:gd name="connsiteX136" fmla="*/ 631032 w 1188244"/>
                      <a:gd name="connsiteY136" fmla="*/ 597694 h 957191"/>
                      <a:gd name="connsiteX137" fmla="*/ 616744 w 1188244"/>
                      <a:gd name="connsiteY137" fmla="*/ 621506 h 957191"/>
                      <a:gd name="connsiteX138" fmla="*/ 602457 w 1188244"/>
                      <a:gd name="connsiteY138" fmla="*/ 652463 h 957191"/>
                      <a:gd name="connsiteX139" fmla="*/ 590550 w 1188244"/>
                      <a:gd name="connsiteY139" fmla="*/ 654844 h 957191"/>
                      <a:gd name="connsiteX140" fmla="*/ 564357 w 1188244"/>
                      <a:gd name="connsiteY140" fmla="*/ 664369 h 957191"/>
                      <a:gd name="connsiteX141" fmla="*/ 564357 w 1188244"/>
                      <a:gd name="connsiteY141" fmla="*/ 681038 h 957191"/>
                      <a:gd name="connsiteX142" fmla="*/ 559594 w 1188244"/>
                      <a:gd name="connsiteY142" fmla="*/ 697706 h 957191"/>
                      <a:gd name="connsiteX143" fmla="*/ 542925 w 1188244"/>
                      <a:gd name="connsiteY143" fmla="*/ 704850 h 957191"/>
                      <a:gd name="connsiteX144" fmla="*/ 526257 w 1188244"/>
                      <a:gd name="connsiteY144" fmla="*/ 700088 h 957191"/>
                      <a:gd name="connsiteX145" fmla="*/ 497682 w 1188244"/>
                      <a:gd name="connsiteY145" fmla="*/ 690563 h 957191"/>
                      <a:gd name="connsiteX146" fmla="*/ 492919 w 1188244"/>
                      <a:gd name="connsiteY146" fmla="*/ 685800 h 957191"/>
                      <a:gd name="connsiteX147" fmla="*/ 485775 w 1188244"/>
                      <a:gd name="connsiteY147" fmla="*/ 688181 h 957191"/>
                      <a:gd name="connsiteX148" fmla="*/ 478632 w 1188244"/>
                      <a:gd name="connsiteY148" fmla="*/ 702469 h 957191"/>
                      <a:gd name="connsiteX149" fmla="*/ 478632 w 1188244"/>
                      <a:gd name="connsiteY149" fmla="*/ 721519 h 957191"/>
                      <a:gd name="connsiteX150" fmla="*/ 464344 w 1188244"/>
                      <a:gd name="connsiteY150" fmla="*/ 733425 h 957191"/>
                      <a:gd name="connsiteX151" fmla="*/ 464344 w 1188244"/>
                      <a:gd name="connsiteY151" fmla="*/ 745331 h 957191"/>
                      <a:gd name="connsiteX152" fmla="*/ 440532 w 1188244"/>
                      <a:gd name="connsiteY152" fmla="*/ 766763 h 957191"/>
                      <a:gd name="connsiteX153" fmla="*/ 421482 w 1188244"/>
                      <a:gd name="connsiteY153" fmla="*/ 766763 h 957191"/>
                      <a:gd name="connsiteX154" fmla="*/ 390525 w 1188244"/>
                      <a:gd name="connsiteY154" fmla="*/ 769144 h 957191"/>
                      <a:gd name="connsiteX155" fmla="*/ 369094 w 1188244"/>
                      <a:gd name="connsiteY155" fmla="*/ 773906 h 957191"/>
                      <a:gd name="connsiteX156" fmla="*/ 366713 w 1188244"/>
                      <a:gd name="connsiteY156" fmla="*/ 792956 h 957191"/>
                      <a:gd name="connsiteX157" fmla="*/ 350044 w 1188244"/>
                      <a:gd name="connsiteY157" fmla="*/ 812006 h 957191"/>
                      <a:gd name="connsiteX158" fmla="*/ 333375 w 1188244"/>
                      <a:gd name="connsiteY158" fmla="*/ 809625 h 957191"/>
                      <a:gd name="connsiteX159" fmla="*/ 309563 w 1188244"/>
                      <a:gd name="connsiteY159" fmla="*/ 797719 h 957191"/>
                      <a:gd name="connsiteX160" fmla="*/ 311944 w 1188244"/>
                      <a:gd name="connsiteY160" fmla="*/ 776288 h 957191"/>
                      <a:gd name="connsiteX161" fmla="*/ 319088 w 1188244"/>
                      <a:gd name="connsiteY161" fmla="*/ 757238 h 957191"/>
                      <a:gd name="connsiteX162" fmla="*/ 319088 w 1188244"/>
                      <a:gd name="connsiteY162" fmla="*/ 733425 h 957191"/>
                      <a:gd name="connsiteX163" fmla="*/ 319088 w 1188244"/>
                      <a:gd name="connsiteY163" fmla="*/ 714375 h 957191"/>
                      <a:gd name="connsiteX164" fmla="*/ 300038 w 1188244"/>
                      <a:gd name="connsiteY164" fmla="*/ 723900 h 957191"/>
                      <a:gd name="connsiteX165" fmla="*/ 280988 w 1188244"/>
                      <a:gd name="connsiteY165" fmla="*/ 728663 h 957191"/>
                      <a:gd name="connsiteX166" fmla="*/ 266700 w 1188244"/>
                      <a:gd name="connsiteY166" fmla="*/ 740569 h 957191"/>
                      <a:gd name="connsiteX167" fmla="*/ 247650 w 1188244"/>
                      <a:gd name="connsiteY167" fmla="*/ 745331 h 957191"/>
                      <a:gd name="connsiteX168" fmla="*/ 233363 w 1188244"/>
                      <a:gd name="connsiteY168" fmla="*/ 733425 h 957191"/>
                      <a:gd name="connsiteX169" fmla="*/ 209550 w 1188244"/>
                      <a:gd name="connsiteY169" fmla="*/ 721519 h 957191"/>
                      <a:gd name="connsiteX170" fmla="*/ 192882 w 1188244"/>
                      <a:gd name="connsiteY170" fmla="*/ 709613 h 957191"/>
                      <a:gd name="connsiteX171" fmla="*/ 200025 w 1188244"/>
                      <a:gd name="connsiteY171" fmla="*/ 738188 h 957191"/>
                      <a:gd name="connsiteX172" fmla="*/ 207169 w 1188244"/>
                      <a:gd name="connsiteY172" fmla="*/ 747713 h 957191"/>
                      <a:gd name="connsiteX173" fmla="*/ 207169 w 1188244"/>
                      <a:gd name="connsiteY173" fmla="*/ 747713 h 957191"/>
                      <a:gd name="connsiteX174" fmla="*/ 200025 w 1188244"/>
                      <a:gd name="connsiteY174" fmla="*/ 771525 h 957191"/>
                      <a:gd name="connsiteX175" fmla="*/ 190500 w 1188244"/>
                      <a:gd name="connsiteY175" fmla="*/ 778669 h 957191"/>
                      <a:gd name="connsiteX176" fmla="*/ 176213 w 1188244"/>
                      <a:gd name="connsiteY176" fmla="*/ 778669 h 957191"/>
                      <a:gd name="connsiteX177" fmla="*/ 140494 w 1188244"/>
                      <a:gd name="connsiteY177" fmla="*/ 773906 h 957191"/>
                      <a:gd name="connsiteX178" fmla="*/ 121444 w 1188244"/>
                      <a:gd name="connsiteY178" fmla="*/ 778669 h 957191"/>
                      <a:gd name="connsiteX179" fmla="*/ 100013 w 1188244"/>
                      <a:gd name="connsiteY179" fmla="*/ 781050 h 957191"/>
                      <a:gd name="connsiteX180" fmla="*/ 78582 w 1188244"/>
                      <a:gd name="connsiteY180" fmla="*/ 778669 h 957191"/>
                      <a:gd name="connsiteX181" fmla="*/ 61913 w 1188244"/>
                      <a:gd name="connsiteY181" fmla="*/ 781050 h 957191"/>
                      <a:gd name="connsiteX182" fmla="*/ 47625 w 1188244"/>
                      <a:gd name="connsiteY182" fmla="*/ 800100 h 957191"/>
                      <a:gd name="connsiteX183" fmla="*/ 35719 w 1188244"/>
                      <a:gd name="connsiteY183" fmla="*/ 809625 h 957191"/>
                      <a:gd name="connsiteX184" fmla="*/ 28575 w 1188244"/>
                      <a:gd name="connsiteY184" fmla="*/ 816769 h 957191"/>
                      <a:gd name="connsiteX185" fmla="*/ 16669 w 1188244"/>
                      <a:gd name="connsiteY185" fmla="*/ 826294 h 957191"/>
                      <a:gd name="connsiteX186" fmla="*/ 9525 w 1188244"/>
                      <a:gd name="connsiteY186" fmla="*/ 957191 h 957191"/>
                      <a:gd name="connsiteX0" fmla="*/ 14300 w 1193019"/>
                      <a:gd name="connsiteY0" fmla="*/ 957191 h 957191"/>
                      <a:gd name="connsiteX1" fmla="*/ 7157 w 1193019"/>
                      <a:gd name="connsiteY1" fmla="*/ 833438 h 957191"/>
                      <a:gd name="connsiteX2" fmla="*/ 4775 w 1193019"/>
                      <a:gd name="connsiteY2" fmla="*/ 814388 h 957191"/>
                      <a:gd name="connsiteX3" fmla="*/ 38113 w 1193019"/>
                      <a:gd name="connsiteY3" fmla="*/ 795338 h 957191"/>
                      <a:gd name="connsiteX4" fmla="*/ 57163 w 1193019"/>
                      <a:gd name="connsiteY4" fmla="*/ 764381 h 957191"/>
                      <a:gd name="connsiteX5" fmla="*/ 78594 w 1193019"/>
                      <a:gd name="connsiteY5" fmla="*/ 764381 h 957191"/>
                      <a:gd name="connsiteX6" fmla="*/ 109550 w 1193019"/>
                      <a:gd name="connsiteY6" fmla="*/ 762000 h 957191"/>
                      <a:gd name="connsiteX7" fmla="*/ 138125 w 1193019"/>
                      <a:gd name="connsiteY7" fmla="*/ 754856 h 957191"/>
                      <a:gd name="connsiteX8" fmla="*/ 171463 w 1193019"/>
                      <a:gd name="connsiteY8" fmla="*/ 759619 h 957191"/>
                      <a:gd name="connsiteX9" fmla="*/ 195275 w 1193019"/>
                      <a:gd name="connsiteY9" fmla="*/ 764381 h 957191"/>
                      <a:gd name="connsiteX10" fmla="*/ 197657 w 1193019"/>
                      <a:gd name="connsiteY10" fmla="*/ 754856 h 957191"/>
                      <a:gd name="connsiteX11" fmla="*/ 183369 w 1193019"/>
                      <a:gd name="connsiteY11" fmla="*/ 726281 h 957191"/>
                      <a:gd name="connsiteX12" fmla="*/ 180988 w 1193019"/>
                      <a:gd name="connsiteY12" fmla="*/ 695325 h 957191"/>
                      <a:gd name="connsiteX13" fmla="*/ 200038 w 1193019"/>
                      <a:gd name="connsiteY13" fmla="*/ 688181 h 957191"/>
                      <a:gd name="connsiteX14" fmla="*/ 209563 w 1193019"/>
                      <a:gd name="connsiteY14" fmla="*/ 692944 h 957191"/>
                      <a:gd name="connsiteX15" fmla="*/ 223850 w 1193019"/>
                      <a:gd name="connsiteY15" fmla="*/ 707231 h 957191"/>
                      <a:gd name="connsiteX16" fmla="*/ 235757 w 1193019"/>
                      <a:gd name="connsiteY16" fmla="*/ 704850 h 957191"/>
                      <a:gd name="connsiteX17" fmla="*/ 247663 w 1193019"/>
                      <a:gd name="connsiteY17" fmla="*/ 721519 h 957191"/>
                      <a:gd name="connsiteX18" fmla="*/ 264332 w 1193019"/>
                      <a:gd name="connsiteY18" fmla="*/ 723900 h 957191"/>
                      <a:gd name="connsiteX19" fmla="*/ 302432 w 1193019"/>
                      <a:gd name="connsiteY19" fmla="*/ 704850 h 957191"/>
                      <a:gd name="connsiteX20" fmla="*/ 323863 w 1193019"/>
                      <a:gd name="connsiteY20" fmla="*/ 695325 h 957191"/>
                      <a:gd name="connsiteX21" fmla="*/ 340532 w 1193019"/>
                      <a:gd name="connsiteY21" fmla="*/ 704850 h 957191"/>
                      <a:gd name="connsiteX22" fmla="*/ 345294 w 1193019"/>
                      <a:gd name="connsiteY22" fmla="*/ 726281 h 957191"/>
                      <a:gd name="connsiteX23" fmla="*/ 345294 w 1193019"/>
                      <a:gd name="connsiteY23" fmla="*/ 757238 h 957191"/>
                      <a:gd name="connsiteX24" fmla="*/ 340532 w 1193019"/>
                      <a:gd name="connsiteY24" fmla="*/ 778669 h 957191"/>
                      <a:gd name="connsiteX25" fmla="*/ 340532 w 1193019"/>
                      <a:gd name="connsiteY25" fmla="*/ 788194 h 957191"/>
                      <a:gd name="connsiteX26" fmla="*/ 354819 w 1193019"/>
                      <a:gd name="connsiteY26" fmla="*/ 792956 h 957191"/>
                      <a:gd name="connsiteX27" fmla="*/ 361963 w 1193019"/>
                      <a:gd name="connsiteY27" fmla="*/ 776288 h 957191"/>
                      <a:gd name="connsiteX28" fmla="*/ 373869 w 1193019"/>
                      <a:gd name="connsiteY28" fmla="*/ 757238 h 957191"/>
                      <a:gd name="connsiteX29" fmla="*/ 411969 w 1193019"/>
                      <a:gd name="connsiteY29" fmla="*/ 752475 h 957191"/>
                      <a:gd name="connsiteX30" fmla="*/ 454832 w 1193019"/>
                      <a:gd name="connsiteY30" fmla="*/ 738188 h 957191"/>
                      <a:gd name="connsiteX31" fmla="*/ 457213 w 1193019"/>
                      <a:gd name="connsiteY31" fmla="*/ 733425 h 957191"/>
                      <a:gd name="connsiteX32" fmla="*/ 457213 w 1193019"/>
                      <a:gd name="connsiteY32" fmla="*/ 711994 h 957191"/>
                      <a:gd name="connsiteX33" fmla="*/ 476263 w 1193019"/>
                      <a:gd name="connsiteY33" fmla="*/ 685800 h 957191"/>
                      <a:gd name="connsiteX34" fmla="*/ 485788 w 1193019"/>
                      <a:gd name="connsiteY34" fmla="*/ 669131 h 957191"/>
                      <a:gd name="connsiteX35" fmla="*/ 502457 w 1193019"/>
                      <a:gd name="connsiteY35" fmla="*/ 671513 h 957191"/>
                      <a:gd name="connsiteX36" fmla="*/ 519125 w 1193019"/>
                      <a:gd name="connsiteY36" fmla="*/ 683419 h 957191"/>
                      <a:gd name="connsiteX37" fmla="*/ 554844 w 1193019"/>
                      <a:gd name="connsiteY37" fmla="*/ 681038 h 957191"/>
                      <a:gd name="connsiteX38" fmla="*/ 557225 w 1193019"/>
                      <a:gd name="connsiteY38" fmla="*/ 659606 h 957191"/>
                      <a:gd name="connsiteX39" fmla="*/ 578657 w 1193019"/>
                      <a:gd name="connsiteY39" fmla="*/ 642938 h 957191"/>
                      <a:gd name="connsiteX40" fmla="*/ 595325 w 1193019"/>
                      <a:gd name="connsiteY40" fmla="*/ 638175 h 957191"/>
                      <a:gd name="connsiteX41" fmla="*/ 597707 w 1193019"/>
                      <a:gd name="connsiteY41" fmla="*/ 631031 h 957191"/>
                      <a:gd name="connsiteX42" fmla="*/ 614375 w 1193019"/>
                      <a:gd name="connsiteY42" fmla="*/ 595313 h 957191"/>
                      <a:gd name="connsiteX43" fmla="*/ 633425 w 1193019"/>
                      <a:gd name="connsiteY43" fmla="*/ 564356 h 957191"/>
                      <a:gd name="connsiteX44" fmla="*/ 642950 w 1193019"/>
                      <a:gd name="connsiteY44" fmla="*/ 545306 h 957191"/>
                      <a:gd name="connsiteX45" fmla="*/ 647713 w 1193019"/>
                      <a:gd name="connsiteY45" fmla="*/ 519113 h 957191"/>
                      <a:gd name="connsiteX46" fmla="*/ 666763 w 1193019"/>
                      <a:gd name="connsiteY46" fmla="*/ 514350 h 957191"/>
                      <a:gd name="connsiteX47" fmla="*/ 712007 w 1193019"/>
                      <a:gd name="connsiteY47" fmla="*/ 528638 h 957191"/>
                      <a:gd name="connsiteX48" fmla="*/ 750107 w 1193019"/>
                      <a:gd name="connsiteY48" fmla="*/ 528638 h 957191"/>
                      <a:gd name="connsiteX49" fmla="*/ 800113 w 1193019"/>
                      <a:gd name="connsiteY49" fmla="*/ 516731 h 957191"/>
                      <a:gd name="connsiteX50" fmla="*/ 833450 w 1193019"/>
                      <a:gd name="connsiteY50" fmla="*/ 504825 h 957191"/>
                      <a:gd name="connsiteX51" fmla="*/ 857263 w 1193019"/>
                      <a:gd name="connsiteY51" fmla="*/ 504825 h 957191"/>
                      <a:gd name="connsiteX52" fmla="*/ 888219 w 1193019"/>
                      <a:gd name="connsiteY52" fmla="*/ 488156 h 957191"/>
                      <a:gd name="connsiteX53" fmla="*/ 900125 w 1193019"/>
                      <a:gd name="connsiteY53" fmla="*/ 476250 h 957191"/>
                      <a:gd name="connsiteX54" fmla="*/ 869169 w 1193019"/>
                      <a:gd name="connsiteY54" fmla="*/ 461963 h 957191"/>
                      <a:gd name="connsiteX55" fmla="*/ 859644 w 1193019"/>
                      <a:gd name="connsiteY55" fmla="*/ 426244 h 957191"/>
                      <a:gd name="connsiteX56" fmla="*/ 850119 w 1193019"/>
                      <a:gd name="connsiteY56" fmla="*/ 395288 h 957191"/>
                      <a:gd name="connsiteX57" fmla="*/ 823925 w 1193019"/>
                      <a:gd name="connsiteY57" fmla="*/ 385763 h 957191"/>
                      <a:gd name="connsiteX58" fmla="*/ 802494 w 1193019"/>
                      <a:gd name="connsiteY58" fmla="*/ 335756 h 957191"/>
                      <a:gd name="connsiteX59" fmla="*/ 807257 w 1193019"/>
                      <a:gd name="connsiteY59" fmla="*/ 314325 h 957191"/>
                      <a:gd name="connsiteX60" fmla="*/ 831069 w 1193019"/>
                      <a:gd name="connsiteY60" fmla="*/ 302419 h 957191"/>
                      <a:gd name="connsiteX61" fmla="*/ 847738 w 1193019"/>
                      <a:gd name="connsiteY61" fmla="*/ 314325 h 957191"/>
                      <a:gd name="connsiteX62" fmla="*/ 864407 w 1193019"/>
                      <a:gd name="connsiteY62" fmla="*/ 307181 h 957191"/>
                      <a:gd name="connsiteX63" fmla="*/ 852500 w 1193019"/>
                      <a:gd name="connsiteY63" fmla="*/ 271463 h 957191"/>
                      <a:gd name="connsiteX64" fmla="*/ 847738 w 1193019"/>
                      <a:gd name="connsiteY64" fmla="*/ 238125 h 957191"/>
                      <a:gd name="connsiteX65" fmla="*/ 852500 w 1193019"/>
                      <a:gd name="connsiteY65" fmla="*/ 209550 h 957191"/>
                      <a:gd name="connsiteX66" fmla="*/ 871550 w 1193019"/>
                      <a:gd name="connsiteY66" fmla="*/ 190500 h 957191"/>
                      <a:gd name="connsiteX67" fmla="*/ 883457 w 1193019"/>
                      <a:gd name="connsiteY67" fmla="*/ 178594 h 957191"/>
                      <a:gd name="connsiteX68" fmla="*/ 888219 w 1193019"/>
                      <a:gd name="connsiteY68" fmla="*/ 157163 h 957191"/>
                      <a:gd name="connsiteX69" fmla="*/ 912032 w 1193019"/>
                      <a:gd name="connsiteY69" fmla="*/ 142875 h 957191"/>
                      <a:gd name="connsiteX70" fmla="*/ 933463 w 1193019"/>
                      <a:gd name="connsiteY70" fmla="*/ 152400 h 957191"/>
                      <a:gd name="connsiteX71" fmla="*/ 962038 w 1193019"/>
                      <a:gd name="connsiteY71" fmla="*/ 166688 h 957191"/>
                      <a:gd name="connsiteX72" fmla="*/ 978707 w 1193019"/>
                      <a:gd name="connsiteY72" fmla="*/ 171450 h 957191"/>
                      <a:gd name="connsiteX73" fmla="*/ 988232 w 1193019"/>
                      <a:gd name="connsiteY73" fmla="*/ 152400 h 957191"/>
                      <a:gd name="connsiteX74" fmla="*/ 1002519 w 1193019"/>
                      <a:gd name="connsiteY74" fmla="*/ 152400 h 957191"/>
                      <a:gd name="connsiteX75" fmla="*/ 1023950 w 1193019"/>
                      <a:gd name="connsiteY75" fmla="*/ 152400 h 957191"/>
                      <a:gd name="connsiteX76" fmla="*/ 1038238 w 1193019"/>
                      <a:gd name="connsiteY76" fmla="*/ 152400 h 957191"/>
                      <a:gd name="connsiteX77" fmla="*/ 1073957 w 1193019"/>
                      <a:gd name="connsiteY77" fmla="*/ 135731 h 957191"/>
                      <a:gd name="connsiteX78" fmla="*/ 1088244 w 1193019"/>
                      <a:gd name="connsiteY78" fmla="*/ 114300 h 957191"/>
                      <a:gd name="connsiteX79" fmla="*/ 1116819 w 1193019"/>
                      <a:gd name="connsiteY79" fmla="*/ 90488 h 957191"/>
                      <a:gd name="connsiteX80" fmla="*/ 1116819 w 1193019"/>
                      <a:gd name="connsiteY80" fmla="*/ 66675 h 957191"/>
                      <a:gd name="connsiteX81" fmla="*/ 1121582 w 1193019"/>
                      <a:gd name="connsiteY81" fmla="*/ 35719 h 957191"/>
                      <a:gd name="connsiteX82" fmla="*/ 1150157 w 1193019"/>
                      <a:gd name="connsiteY82" fmla="*/ 26194 h 957191"/>
                      <a:gd name="connsiteX83" fmla="*/ 1171588 w 1193019"/>
                      <a:gd name="connsiteY83" fmla="*/ 14288 h 957191"/>
                      <a:gd name="connsiteX84" fmla="*/ 1193019 w 1193019"/>
                      <a:gd name="connsiteY84" fmla="*/ 0 h 957191"/>
                      <a:gd name="connsiteX85" fmla="*/ 1171588 w 1193019"/>
                      <a:gd name="connsiteY85" fmla="*/ 30956 h 957191"/>
                      <a:gd name="connsiteX86" fmla="*/ 1157300 w 1193019"/>
                      <a:gd name="connsiteY86" fmla="*/ 38100 h 957191"/>
                      <a:gd name="connsiteX87" fmla="*/ 1131107 w 1193019"/>
                      <a:gd name="connsiteY87" fmla="*/ 42863 h 957191"/>
                      <a:gd name="connsiteX88" fmla="*/ 1128725 w 1193019"/>
                      <a:gd name="connsiteY88" fmla="*/ 57150 h 957191"/>
                      <a:gd name="connsiteX89" fmla="*/ 1128725 w 1193019"/>
                      <a:gd name="connsiteY89" fmla="*/ 78581 h 957191"/>
                      <a:gd name="connsiteX90" fmla="*/ 1126344 w 1193019"/>
                      <a:gd name="connsiteY90" fmla="*/ 88106 h 957191"/>
                      <a:gd name="connsiteX91" fmla="*/ 1126344 w 1193019"/>
                      <a:gd name="connsiteY91" fmla="*/ 100013 h 957191"/>
                      <a:gd name="connsiteX92" fmla="*/ 1107294 w 1193019"/>
                      <a:gd name="connsiteY92" fmla="*/ 114300 h 957191"/>
                      <a:gd name="connsiteX93" fmla="*/ 1093007 w 1193019"/>
                      <a:gd name="connsiteY93" fmla="*/ 130969 h 957191"/>
                      <a:gd name="connsiteX94" fmla="*/ 1083482 w 1193019"/>
                      <a:gd name="connsiteY94" fmla="*/ 150019 h 957191"/>
                      <a:gd name="connsiteX95" fmla="*/ 1062050 w 1193019"/>
                      <a:gd name="connsiteY95" fmla="*/ 152400 h 957191"/>
                      <a:gd name="connsiteX96" fmla="*/ 1043000 w 1193019"/>
                      <a:gd name="connsiteY96" fmla="*/ 164306 h 957191"/>
                      <a:gd name="connsiteX97" fmla="*/ 1035857 w 1193019"/>
                      <a:gd name="connsiteY97" fmla="*/ 183356 h 957191"/>
                      <a:gd name="connsiteX98" fmla="*/ 1000138 w 1193019"/>
                      <a:gd name="connsiteY98" fmla="*/ 161925 h 957191"/>
                      <a:gd name="connsiteX99" fmla="*/ 988232 w 1193019"/>
                      <a:gd name="connsiteY99" fmla="*/ 176213 h 957191"/>
                      <a:gd name="connsiteX100" fmla="*/ 971563 w 1193019"/>
                      <a:gd name="connsiteY100" fmla="*/ 190500 h 957191"/>
                      <a:gd name="connsiteX101" fmla="*/ 945369 w 1193019"/>
                      <a:gd name="connsiteY101" fmla="*/ 178594 h 957191"/>
                      <a:gd name="connsiteX102" fmla="*/ 914413 w 1193019"/>
                      <a:gd name="connsiteY102" fmla="*/ 159544 h 957191"/>
                      <a:gd name="connsiteX103" fmla="*/ 914413 w 1193019"/>
                      <a:gd name="connsiteY103" fmla="*/ 159544 h 957191"/>
                      <a:gd name="connsiteX104" fmla="*/ 888219 w 1193019"/>
                      <a:gd name="connsiteY104" fmla="*/ 190500 h 957191"/>
                      <a:gd name="connsiteX105" fmla="*/ 871550 w 1193019"/>
                      <a:gd name="connsiteY105" fmla="*/ 214313 h 957191"/>
                      <a:gd name="connsiteX106" fmla="*/ 866788 w 1193019"/>
                      <a:gd name="connsiteY106" fmla="*/ 233363 h 957191"/>
                      <a:gd name="connsiteX107" fmla="*/ 873932 w 1193019"/>
                      <a:gd name="connsiteY107" fmla="*/ 269081 h 957191"/>
                      <a:gd name="connsiteX108" fmla="*/ 878694 w 1193019"/>
                      <a:gd name="connsiteY108" fmla="*/ 300038 h 957191"/>
                      <a:gd name="connsiteX109" fmla="*/ 878694 w 1193019"/>
                      <a:gd name="connsiteY109" fmla="*/ 316706 h 957191"/>
                      <a:gd name="connsiteX110" fmla="*/ 862025 w 1193019"/>
                      <a:gd name="connsiteY110" fmla="*/ 335756 h 957191"/>
                      <a:gd name="connsiteX111" fmla="*/ 833450 w 1193019"/>
                      <a:gd name="connsiteY111" fmla="*/ 321469 h 957191"/>
                      <a:gd name="connsiteX112" fmla="*/ 819163 w 1193019"/>
                      <a:gd name="connsiteY112" fmla="*/ 321469 h 957191"/>
                      <a:gd name="connsiteX113" fmla="*/ 823925 w 1193019"/>
                      <a:gd name="connsiteY113" fmla="*/ 338138 h 957191"/>
                      <a:gd name="connsiteX114" fmla="*/ 831069 w 1193019"/>
                      <a:gd name="connsiteY114" fmla="*/ 359569 h 957191"/>
                      <a:gd name="connsiteX115" fmla="*/ 833450 w 1193019"/>
                      <a:gd name="connsiteY115" fmla="*/ 369094 h 957191"/>
                      <a:gd name="connsiteX116" fmla="*/ 845357 w 1193019"/>
                      <a:gd name="connsiteY116" fmla="*/ 376238 h 957191"/>
                      <a:gd name="connsiteX117" fmla="*/ 862025 w 1193019"/>
                      <a:gd name="connsiteY117" fmla="*/ 388144 h 957191"/>
                      <a:gd name="connsiteX118" fmla="*/ 866788 w 1193019"/>
                      <a:gd name="connsiteY118" fmla="*/ 395288 h 957191"/>
                      <a:gd name="connsiteX119" fmla="*/ 876313 w 1193019"/>
                      <a:gd name="connsiteY119" fmla="*/ 419100 h 957191"/>
                      <a:gd name="connsiteX120" fmla="*/ 881075 w 1193019"/>
                      <a:gd name="connsiteY120" fmla="*/ 450056 h 957191"/>
                      <a:gd name="connsiteX121" fmla="*/ 902507 w 1193019"/>
                      <a:gd name="connsiteY121" fmla="*/ 459581 h 957191"/>
                      <a:gd name="connsiteX122" fmla="*/ 914413 w 1193019"/>
                      <a:gd name="connsiteY122" fmla="*/ 471488 h 957191"/>
                      <a:gd name="connsiteX123" fmla="*/ 912032 w 1193019"/>
                      <a:gd name="connsiteY123" fmla="*/ 495300 h 957191"/>
                      <a:gd name="connsiteX124" fmla="*/ 883457 w 1193019"/>
                      <a:gd name="connsiteY124" fmla="*/ 507206 h 957191"/>
                      <a:gd name="connsiteX125" fmla="*/ 862025 w 1193019"/>
                      <a:gd name="connsiteY125" fmla="*/ 523875 h 957191"/>
                      <a:gd name="connsiteX126" fmla="*/ 835832 w 1193019"/>
                      <a:gd name="connsiteY126" fmla="*/ 516731 h 957191"/>
                      <a:gd name="connsiteX127" fmla="*/ 816782 w 1193019"/>
                      <a:gd name="connsiteY127" fmla="*/ 521494 h 957191"/>
                      <a:gd name="connsiteX128" fmla="*/ 802494 w 1193019"/>
                      <a:gd name="connsiteY128" fmla="*/ 540544 h 957191"/>
                      <a:gd name="connsiteX129" fmla="*/ 771538 w 1193019"/>
                      <a:gd name="connsiteY129" fmla="*/ 531019 h 957191"/>
                      <a:gd name="connsiteX130" fmla="*/ 745344 w 1193019"/>
                      <a:gd name="connsiteY130" fmla="*/ 545306 h 957191"/>
                      <a:gd name="connsiteX131" fmla="*/ 709625 w 1193019"/>
                      <a:gd name="connsiteY131" fmla="*/ 538163 h 957191"/>
                      <a:gd name="connsiteX132" fmla="*/ 681050 w 1193019"/>
                      <a:gd name="connsiteY132" fmla="*/ 538163 h 957191"/>
                      <a:gd name="connsiteX133" fmla="*/ 662000 w 1193019"/>
                      <a:gd name="connsiteY133" fmla="*/ 538163 h 957191"/>
                      <a:gd name="connsiteX134" fmla="*/ 657238 w 1193019"/>
                      <a:gd name="connsiteY134" fmla="*/ 559594 h 957191"/>
                      <a:gd name="connsiteX135" fmla="*/ 650094 w 1193019"/>
                      <a:gd name="connsiteY135" fmla="*/ 573881 h 957191"/>
                      <a:gd name="connsiteX136" fmla="*/ 635807 w 1193019"/>
                      <a:gd name="connsiteY136" fmla="*/ 597694 h 957191"/>
                      <a:gd name="connsiteX137" fmla="*/ 621519 w 1193019"/>
                      <a:gd name="connsiteY137" fmla="*/ 621506 h 957191"/>
                      <a:gd name="connsiteX138" fmla="*/ 607232 w 1193019"/>
                      <a:gd name="connsiteY138" fmla="*/ 652463 h 957191"/>
                      <a:gd name="connsiteX139" fmla="*/ 595325 w 1193019"/>
                      <a:gd name="connsiteY139" fmla="*/ 654844 h 957191"/>
                      <a:gd name="connsiteX140" fmla="*/ 569132 w 1193019"/>
                      <a:gd name="connsiteY140" fmla="*/ 664369 h 957191"/>
                      <a:gd name="connsiteX141" fmla="*/ 569132 w 1193019"/>
                      <a:gd name="connsiteY141" fmla="*/ 681038 h 957191"/>
                      <a:gd name="connsiteX142" fmla="*/ 564369 w 1193019"/>
                      <a:gd name="connsiteY142" fmla="*/ 697706 h 957191"/>
                      <a:gd name="connsiteX143" fmla="*/ 547700 w 1193019"/>
                      <a:gd name="connsiteY143" fmla="*/ 704850 h 957191"/>
                      <a:gd name="connsiteX144" fmla="*/ 531032 w 1193019"/>
                      <a:gd name="connsiteY144" fmla="*/ 700088 h 957191"/>
                      <a:gd name="connsiteX145" fmla="*/ 502457 w 1193019"/>
                      <a:gd name="connsiteY145" fmla="*/ 690563 h 957191"/>
                      <a:gd name="connsiteX146" fmla="*/ 497694 w 1193019"/>
                      <a:gd name="connsiteY146" fmla="*/ 685800 h 957191"/>
                      <a:gd name="connsiteX147" fmla="*/ 490550 w 1193019"/>
                      <a:gd name="connsiteY147" fmla="*/ 688181 h 957191"/>
                      <a:gd name="connsiteX148" fmla="*/ 483407 w 1193019"/>
                      <a:gd name="connsiteY148" fmla="*/ 702469 h 957191"/>
                      <a:gd name="connsiteX149" fmla="*/ 483407 w 1193019"/>
                      <a:gd name="connsiteY149" fmla="*/ 721519 h 957191"/>
                      <a:gd name="connsiteX150" fmla="*/ 469119 w 1193019"/>
                      <a:gd name="connsiteY150" fmla="*/ 733425 h 957191"/>
                      <a:gd name="connsiteX151" fmla="*/ 469119 w 1193019"/>
                      <a:gd name="connsiteY151" fmla="*/ 745331 h 957191"/>
                      <a:gd name="connsiteX152" fmla="*/ 445307 w 1193019"/>
                      <a:gd name="connsiteY152" fmla="*/ 766763 h 957191"/>
                      <a:gd name="connsiteX153" fmla="*/ 426257 w 1193019"/>
                      <a:gd name="connsiteY153" fmla="*/ 766763 h 957191"/>
                      <a:gd name="connsiteX154" fmla="*/ 395300 w 1193019"/>
                      <a:gd name="connsiteY154" fmla="*/ 769144 h 957191"/>
                      <a:gd name="connsiteX155" fmla="*/ 373869 w 1193019"/>
                      <a:gd name="connsiteY155" fmla="*/ 773906 h 957191"/>
                      <a:gd name="connsiteX156" fmla="*/ 371488 w 1193019"/>
                      <a:gd name="connsiteY156" fmla="*/ 792956 h 957191"/>
                      <a:gd name="connsiteX157" fmla="*/ 354819 w 1193019"/>
                      <a:gd name="connsiteY157" fmla="*/ 812006 h 957191"/>
                      <a:gd name="connsiteX158" fmla="*/ 338150 w 1193019"/>
                      <a:gd name="connsiteY158" fmla="*/ 809625 h 957191"/>
                      <a:gd name="connsiteX159" fmla="*/ 314338 w 1193019"/>
                      <a:gd name="connsiteY159" fmla="*/ 797719 h 957191"/>
                      <a:gd name="connsiteX160" fmla="*/ 316719 w 1193019"/>
                      <a:gd name="connsiteY160" fmla="*/ 776288 h 957191"/>
                      <a:gd name="connsiteX161" fmla="*/ 323863 w 1193019"/>
                      <a:gd name="connsiteY161" fmla="*/ 757238 h 957191"/>
                      <a:gd name="connsiteX162" fmla="*/ 323863 w 1193019"/>
                      <a:gd name="connsiteY162" fmla="*/ 733425 h 957191"/>
                      <a:gd name="connsiteX163" fmla="*/ 323863 w 1193019"/>
                      <a:gd name="connsiteY163" fmla="*/ 714375 h 957191"/>
                      <a:gd name="connsiteX164" fmla="*/ 304813 w 1193019"/>
                      <a:gd name="connsiteY164" fmla="*/ 723900 h 957191"/>
                      <a:gd name="connsiteX165" fmla="*/ 285763 w 1193019"/>
                      <a:gd name="connsiteY165" fmla="*/ 728663 h 957191"/>
                      <a:gd name="connsiteX166" fmla="*/ 271475 w 1193019"/>
                      <a:gd name="connsiteY166" fmla="*/ 740569 h 957191"/>
                      <a:gd name="connsiteX167" fmla="*/ 252425 w 1193019"/>
                      <a:gd name="connsiteY167" fmla="*/ 745331 h 957191"/>
                      <a:gd name="connsiteX168" fmla="*/ 238138 w 1193019"/>
                      <a:gd name="connsiteY168" fmla="*/ 733425 h 957191"/>
                      <a:gd name="connsiteX169" fmla="*/ 214325 w 1193019"/>
                      <a:gd name="connsiteY169" fmla="*/ 721519 h 957191"/>
                      <a:gd name="connsiteX170" fmla="*/ 197657 w 1193019"/>
                      <a:gd name="connsiteY170" fmla="*/ 709613 h 957191"/>
                      <a:gd name="connsiteX171" fmla="*/ 204800 w 1193019"/>
                      <a:gd name="connsiteY171" fmla="*/ 738188 h 957191"/>
                      <a:gd name="connsiteX172" fmla="*/ 211944 w 1193019"/>
                      <a:gd name="connsiteY172" fmla="*/ 747713 h 957191"/>
                      <a:gd name="connsiteX173" fmla="*/ 211944 w 1193019"/>
                      <a:gd name="connsiteY173" fmla="*/ 747713 h 957191"/>
                      <a:gd name="connsiteX174" fmla="*/ 204800 w 1193019"/>
                      <a:gd name="connsiteY174" fmla="*/ 771525 h 957191"/>
                      <a:gd name="connsiteX175" fmla="*/ 195275 w 1193019"/>
                      <a:gd name="connsiteY175" fmla="*/ 778669 h 957191"/>
                      <a:gd name="connsiteX176" fmla="*/ 180988 w 1193019"/>
                      <a:gd name="connsiteY176" fmla="*/ 778669 h 957191"/>
                      <a:gd name="connsiteX177" fmla="*/ 145269 w 1193019"/>
                      <a:gd name="connsiteY177" fmla="*/ 773906 h 957191"/>
                      <a:gd name="connsiteX178" fmla="*/ 126219 w 1193019"/>
                      <a:gd name="connsiteY178" fmla="*/ 778669 h 957191"/>
                      <a:gd name="connsiteX179" fmla="*/ 104788 w 1193019"/>
                      <a:gd name="connsiteY179" fmla="*/ 781050 h 957191"/>
                      <a:gd name="connsiteX180" fmla="*/ 83357 w 1193019"/>
                      <a:gd name="connsiteY180" fmla="*/ 778669 h 957191"/>
                      <a:gd name="connsiteX181" fmla="*/ 66688 w 1193019"/>
                      <a:gd name="connsiteY181" fmla="*/ 781050 h 957191"/>
                      <a:gd name="connsiteX182" fmla="*/ 52400 w 1193019"/>
                      <a:gd name="connsiteY182" fmla="*/ 800100 h 957191"/>
                      <a:gd name="connsiteX183" fmla="*/ 40494 w 1193019"/>
                      <a:gd name="connsiteY183" fmla="*/ 809625 h 957191"/>
                      <a:gd name="connsiteX184" fmla="*/ 33350 w 1193019"/>
                      <a:gd name="connsiteY184" fmla="*/ 816769 h 957191"/>
                      <a:gd name="connsiteX185" fmla="*/ 21444 w 1193019"/>
                      <a:gd name="connsiteY185" fmla="*/ 826294 h 957191"/>
                      <a:gd name="connsiteX186" fmla="*/ 14300 w 1193019"/>
                      <a:gd name="connsiteY186" fmla="*/ 957191 h 9571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</a:cxnLst>
                    <a:rect l="l" t="t" r="r" b="b"/>
                    <a:pathLst>
                      <a:path w="1193019" h="957191">
                        <a:moveTo>
                          <a:pt x="14300" y="957191"/>
                        </a:moveTo>
                        <a:cubicBezTo>
                          <a:pt x="0" y="884966"/>
                          <a:pt x="9538" y="874705"/>
                          <a:pt x="7157" y="833438"/>
                        </a:cubicBezTo>
                        <a:lnTo>
                          <a:pt x="4775" y="814388"/>
                        </a:lnTo>
                        <a:lnTo>
                          <a:pt x="38113" y="795338"/>
                        </a:lnTo>
                        <a:lnTo>
                          <a:pt x="57163" y="764381"/>
                        </a:lnTo>
                        <a:lnTo>
                          <a:pt x="78594" y="764381"/>
                        </a:lnTo>
                        <a:lnTo>
                          <a:pt x="109550" y="762000"/>
                        </a:lnTo>
                        <a:lnTo>
                          <a:pt x="138125" y="754856"/>
                        </a:lnTo>
                        <a:lnTo>
                          <a:pt x="171463" y="759619"/>
                        </a:lnTo>
                        <a:lnTo>
                          <a:pt x="195275" y="764381"/>
                        </a:lnTo>
                        <a:lnTo>
                          <a:pt x="197657" y="754856"/>
                        </a:lnTo>
                        <a:lnTo>
                          <a:pt x="183369" y="726281"/>
                        </a:lnTo>
                        <a:lnTo>
                          <a:pt x="180988" y="695325"/>
                        </a:lnTo>
                        <a:lnTo>
                          <a:pt x="200038" y="688181"/>
                        </a:lnTo>
                        <a:lnTo>
                          <a:pt x="209563" y="692944"/>
                        </a:lnTo>
                        <a:lnTo>
                          <a:pt x="223850" y="707231"/>
                        </a:lnTo>
                        <a:lnTo>
                          <a:pt x="235757" y="704850"/>
                        </a:lnTo>
                        <a:lnTo>
                          <a:pt x="247663" y="721519"/>
                        </a:lnTo>
                        <a:lnTo>
                          <a:pt x="264332" y="723900"/>
                        </a:lnTo>
                        <a:lnTo>
                          <a:pt x="302432" y="704850"/>
                        </a:lnTo>
                        <a:lnTo>
                          <a:pt x="323863" y="695325"/>
                        </a:lnTo>
                        <a:lnTo>
                          <a:pt x="340532" y="704850"/>
                        </a:lnTo>
                        <a:lnTo>
                          <a:pt x="345294" y="726281"/>
                        </a:lnTo>
                        <a:lnTo>
                          <a:pt x="345294" y="757238"/>
                        </a:lnTo>
                        <a:lnTo>
                          <a:pt x="340532" y="778669"/>
                        </a:lnTo>
                        <a:lnTo>
                          <a:pt x="340532" y="788194"/>
                        </a:lnTo>
                        <a:cubicBezTo>
                          <a:pt x="356140" y="798600"/>
                          <a:pt x="354819" y="803443"/>
                          <a:pt x="354819" y="792956"/>
                        </a:cubicBezTo>
                        <a:lnTo>
                          <a:pt x="361963" y="776288"/>
                        </a:lnTo>
                        <a:lnTo>
                          <a:pt x="373869" y="757238"/>
                        </a:lnTo>
                        <a:lnTo>
                          <a:pt x="411969" y="752475"/>
                        </a:lnTo>
                        <a:cubicBezTo>
                          <a:pt x="437479" y="747373"/>
                          <a:pt x="442849" y="753167"/>
                          <a:pt x="454832" y="738188"/>
                        </a:cubicBezTo>
                        <a:cubicBezTo>
                          <a:pt x="455941" y="736802"/>
                          <a:pt x="456419" y="735013"/>
                          <a:pt x="457213" y="733425"/>
                        </a:cubicBezTo>
                        <a:lnTo>
                          <a:pt x="457213" y="711994"/>
                        </a:lnTo>
                        <a:lnTo>
                          <a:pt x="476263" y="685800"/>
                        </a:lnTo>
                        <a:lnTo>
                          <a:pt x="485788" y="669131"/>
                        </a:lnTo>
                        <a:lnTo>
                          <a:pt x="502457" y="671513"/>
                        </a:lnTo>
                        <a:lnTo>
                          <a:pt x="519125" y="683419"/>
                        </a:lnTo>
                        <a:cubicBezTo>
                          <a:pt x="557204" y="688496"/>
                          <a:pt x="554844" y="700193"/>
                          <a:pt x="554844" y="681038"/>
                        </a:cubicBezTo>
                        <a:lnTo>
                          <a:pt x="557225" y="659606"/>
                        </a:lnTo>
                        <a:lnTo>
                          <a:pt x="578657" y="642938"/>
                        </a:lnTo>
                        <a:cubicBezTo>
                          <a:pt x="584213" y="641350"/>
                          <a:pt x="590425" y="641238"/>
                          <a:pt x="595325" y="638175"/>
                        </a:cubicBezTo>
                        <a:cubicBezTo>
                          <a:pt x="597454" y="636845"/>
                          <a:pt x="597707" y="631031"/>
                          <a:pt x="597707" y="631031"/>
                        </a:cubicBezTo>
                        <a:cubicBezTo>
                          <a:pt x="612289" y="594576"/>
                          <a:pt x="599171" y="595313"/>
                          <a:pt x="614375" y="595313"/>
                        </a:cubicBezTo>
                        <a:lnTo>
                          <a:pt x="633425" y="564356"/>
                        </a:lnTo>
                        <a:cubicBezTo>
                          <a:pt x="641011" y="546656"/>
                          <a:pt x="636296" y="551963"/>
                          <a:pt x="642950" y="545306"/>
                        </a:cubicBezTo>
                        <a:lnTo>
                          <a:pt x="647713" y="519113"/>
                        </a:lnTo>
                        <a:lnTo>
                          <a:pt x="666763" y="514350"/>
                        </a:lnTo>
                        <a:lnTo>
                          <a:pt x="712007" y="528638"/>
                        </a:lnTo>
                        <a:lnTo>
                          <a:pt x="750107" y="528638"/>
                        </a:lnTo>
                        <a:lnTo>
                          <a:pt x="800113" y="516731"/>
                        </a:lnTo>
                        <a:lnTo>
                          <a:pt x="833450" y="504825"/>
                        </a:lnTo>
                        <a:lnTo>
                          <a:pt x="857263" y="504825"/>
                        </a:lnTo>
                        <a:lnTo>
                          <a:pt x="888219" y="488156"/>
                        </a:lnTo>
                        <a:lnTo>
                          <a:pt x="900125" y="476250"/>
                        </a:lnTo>
                        <a:lnTo>
                          <a:pt x="869169" y="461963"/>
                        </a:lnTo>
                        <a:cubicBezTo>
                          <a:pt x="859177" y="429489"/>
                          <a:pt x="859644" y="441802"/>
                          <a:pt x="859644" y="426244"/>
                        </a:cubicBezTo>
                        <a:lnTo>
                          <a:pt x="850119" y="395288"/>
                        </a:lnTo>
                        <a:lnTo>
                          <a:pt x="823925" y="385763"/>
                        </a:lnTo>
                        <a:lnTo>
                          <a:pt x="802494" y="335756"/>
                        </a:lnTo>
                        <a:lnTo>
                          <a:pt x="807257" y="314325"/>
                        </a:lnTo>
                        <a:lnTo>
                          <a:pt x="831069" y="302419"/>
                        </a:lnTo>
                        <a:lnTo>
                          <a:pt x="847738" y="314325"/>
                        </a:lnTo>
                        <a:lnTo>
                          <a:pt x="864407" y="307181"/>
                        </a:lnTo>
                        <a:lnTo>
                          <a:pt x="852500" y="271463"/>
                        </a:lnTo>
                        <a:lnTo>
                          <a:pt x="847738" y="238125"/>
                        </a:lnTo>
                        <a:lnTo>
                          <a:pt x="852500" y="209550"/>
                        </a:lnTo>
                        <a:lnTo>
                          <a:pt x="871550" y="190500"/>
                        </a:lnTo>
                        <a:lnTo>
                          <a:pt x="883457" y="178594"/>
                        </a:lnTo>
                        <a:lnTo>
                          <a:pt x="888219" y="157163"/>
                        </a:lnTo>
                        <a:lnTo>
                          <a:pt x="912032" y="142875"/>
                        </a:lnTo>
                        <a:lnTo>
                          <a:pt x="933463" y="152400"/>
                        </a:lnTo>
                        <a:lnTo>
                          <a:pt x="962038" y="166688"/>
                        </a:lnTo>
                        <a:lnTo>
                          <a:pt x="978707" y="171450"/>
                        </a:lnTo>
                        <a:lnTo>
                          <a:pt x="988232" y="152400"/>
                        </a:lnTo>
                        <a:lnTo>
                          <a:pt x="1002519" y="152400"/>
                        </a:lnTo>
                        <a:lnTo>
                          <a:pt x="1023950" y="152400"/>
                        </a:lnTo>
                        <a:lnTo>
                          <a:pt x="1038238" y="152400"/>
                        </a:lnTo>
                        <a:lnTo>
                          <a:pt x="1073957" y="135731"/>
                        </a:lnTo>
                        <a:lnTo>
                          <a:pt x="1088244" y="114300"/>
                        </a:lnTo>
                        <a:lnTo>
                          <a:pt x="1116819" y="90488"/>
                        </a:lnTo>
                        <a:lnTo>
                          <a:pt x="1116819" y="66675"/>
                        </a:lnTo>
                        <a:lnTo>
                          <a:pt x="1121582" y="35719"/>
                        </a:lnTo>
                        <a:lnTo>
                          <a:pt x="1150157" y="26194"/>
                        </a:lnTo>
                        <a:lnTo>
                          <a:pt x="1171588" y="14288"/>
                        </a:lnTo>
                        <a:lnTo>
                          <a:pt x="1193019" y="0"/>
                        </a:lnTo>
                        <a:lnTo>
                          <a:pt x="1171588" y="30956"/>
                        </a:lnTo>
                        <a:lnTo>
                          <a:pt x="1157300" y="38100"/>
                        </a:lnTo>
                        <a:lnTo>
                          <a:pt x="1131107" y="42863"/>
                        </a:lnTo>
                        <a:lnTo>
                          <a:pt x="1128725" y="57150"/>
                        </a:lnTo>
                        <a:lnTo>
                          <a:pt x="1128725" y="78581"/>
                        </a:lnTo>
                        <a:lnTo>
                          <a:pt x="1126344" y="88106"/>
                        </a:lnTo>
                        <a:lnTo>
                          <a:pt x="1126344" y="100013"/>
                        </a:lnTo>
                        <a:lnTo>
                          <a:pt x="1107294" y="114300"/>
                        </a:lnTo>
                        <a:lnTo>
                          <a:pt x="1093007" y="130969"/>
                        </a:lnTo>
                        <a:lnTo>
                          <a:pt x="1083482" y="150019"/>
                        </a:lnTo>
                        <a:lnTo>
                          <a:pt x="1062050" y="152400"/>
                        </a:lnTo>
                        <a:lnTo>
                          <a:pt x="1043000" y="164306"/>
                        </a:lnTo>
                        <a:lnTo>
                          <a:pt x="1035857" y="183356"/>
                        </a:lnTo>
                        <a:lnTo>
                          <a:pt x="1000138" y="161925"/>
                        </a:lnTo>
                        <a:lnTo>
                          <a:pt x="988232" y="176213"/>
                        </a:lnTo>
                        <a:cubicBezTo>
                          <a:pt x="973214" y="193733"/>
                          <a:pt x="979119" y="198056"/>
                          <a:pt x="971563" y="190500"/>
                        </a:cubicBezTo>
                        <a:cubicBezTo>
                          <a:pt x="948744" y="177823"/>
                          <a:pt x="958304" y="178594"/>
                          <a:pt x="945369" y="178594"/>
                        </a:cubicBezTo>
                        <a:lnTo>
                          <a:pt x="914413" y="159544"/>
                        </a:lnTo>
                        <a:lnTo>
                          <a:pt x="914413" y="159544"/>
                        </a:lnTo>
                        <a:lnTo>
                          <a:pt x="888219" y="190500"/>
                        </a:lnTo>
                        <a:lnTo>
                          <a:pt x="871550" y="214313"/>
                        </a:lnTo>
                        <a:lnTo>
                          <a:pt x="866788" y="233363"/>
                        </a:lnTo>
                        <a:lnTo>
                          <a:pt x="873932" y="269081"/>
                        </a:lnTo>
                        <a:lnTo>
                          <a:pt x="878694" y="300038"/>
                        </a:lnTo>
                        <a:lnTo>
                          <a:pt x="878694" y="316706"/>
                        </a:lnTo>
                        <a:lnTo>
                          <a:pt x="862025" y="335756"/>
                        </a:lnTo>
                        <a:lnTo>
                          <a:pt x="833450" y="321469"/>
                        </a:lnTo>
                        <a:lnTo>
                          <a:pt x="819163" y="321469"/>
                        </a:lnTo>
                        <a:lnTo>
                          <a:pt x="823925" y="338138"/>
                        </a:lnTo>
                        <a:lnTo>
                          <a:pt x="831069" y="359569"/>
                        </a:lnTo>
                        <a:lnTo>
                          <a:pt x="833450" y="369094"/>
                        </a:lnTo>
                        <a:lnTo>
                          <a:pt x="845357" y="376238"/>
                        </a:lnTo>
                        <a:cubicBezTo>
                          <a:pt x="862714" y="386157"/>
                          <a:pt x="862025" y="379364"/>
                          <a:pt x="862025" y="388144"/>
                        </a:cubicBezTo>
                        <a:lnTo>
                          <a:pt x="866788" y="395288"/>
                        </a:lnTo>
                        <a:lnTo>
                          <a:pt x="876313" y="419100"/>
                        </a:lnTo>
                        <a:lnTo>
                          <a:pt x="881075" y="450056"/>
                        </a:lnTo>
                        <a:lnTo>
                          <a:pt x="902507" y="459581"/>
                        </a:lnTo>
                        <a:lnTo>
                          <a:pt x="914413" y="471488"/>
                        </a:lnTo>
                        <a:lnTo>
                          <a:pt x="912032" y="495300"/>
                        </a:lnTo>
                        <a:lnTo>
                          <a:pt x="883457" y="507206"/>
                        </a:lnTo>
                        <a:lnTo>
                          <a:pt x="862025" y="523875"/>
                        </a:lnTo>
                        <a:cubicBezTo>
                          <a:pt x="839088" y="516229"/>
                          <a:pt x="848124" y="516731"/>
                          <a:pt x="835832" y="516731"/>
                        </a:cubicBezTo>
                        <a:lnTo>
                          <a:pt x="816782" y="521494"/>
                        </a:lnTo>
                        <a:lnTo>
                          <a:pt x="802494" y="540544"/>
                        </a:lnTo>
                        <a:lnTo>
                          <a:pt x="771538" y="531019"/>
                        </a:lnTo>
                        <a:lnTo>
                          <a:pt x="745344" y="545306"/>
                        </a:lnTo>
                        <a:lnTo>
                          <a:pt x="709625" y="538163"/>
                        </a:lnTo>
                        <a:lnTo>
                          <a:pt x="681050" y="538163"/>
                        </a:lnTo>
                        <a:lnTo>
                          <a:pt x="662000" y="538163"/>
                        </a:lnTo>
                        <a:lnTo>
                          <a:pt x="657238" y="559594"/>
                        </a:lnTo>
                        <a:lnTo>
                          <a:pt x="650094" y="573881"/>
                        </a:lnTo>
                        <a:lnTo>
                          <a:pt x="635807" y="597694"/>
                        </a:lnTo>
                        <a:lnTo>
                          <a:pt x="621519" y="621506"/>
                        </a:lnTo>
                        <a:cubicBezTo>
                          <a:pt x="609328" y="653204"/>
                          <a:pt x="620669" y="652463"/>
                          <a:pt x="607232" y="652463"/>
                        </a:cubicBezTo>
                        <a:lnTo>
                          <a:pt x="595325" y="654844"/>
                        </a:lnTo>
                        <a:lnTo>
                          <a:pt x="569132" y="664369"/>
                        </a:lnTo>
                        <a:lnTo>
                          <a:pt x="569132" y="681038"/>
                        </a:lnTo>
                        <a:cubicBezTo>
                          <a:pt x="566638" y="698492"/>
                          <a:pt x="572362" y="697706"/>
                          <a:pt x="564369" y="697706"/>
                        </a:cubicBezTo>
                        <a:lnTo>
                          <a:pt x="547700" y="704850"/>
                        </a:lnTo>
                        <a:cubicBezTo>
                          <a:pt x="532660" y="699837"/>
                          <a:pt x="538433" y="700088"/>
                          <a:pt x="531032" y="700088"/>
                        </a:cubicBezTo>
                        <a:lnTo>
                          <a:pt x="502457" y="690563"/>
                        </a:lnTo>
                        <a:lnTo>
                          <a:pt x="497694" y="685800"/>
                        </a:lnTo>
                        <a:lnTo>
                          <a:pt x="490550" y="688181"/>
                        </a:lnTo>
                        <a:lnTo>
                          <a:pt x="483407" y="702469"/>
                        </a:lnTo>
                        <a:lnTo>
                          <a:pt x="483407" y="721519"/>
                        </a:lnTo>
                        <a:lnTo>
                          <a:pt x="469119" y="733425"/>
                        </a:lnTo>
                        <a:lnTo>
                          <a:pt x="469119" y="745331"/>
                        </a:lnTo>
                        <a:cubicBezTo>
                          <a:pt x="449014" y="767949"/>
                          <a:pt x="459627" y="766763"/>
                          <a:pt x="445307" y="766763"/>
                        </a:cubicBezTo>
                        <a:lnTo>
                          <a:pt x="426257" y="766763"/>
                        </a:lnTo>
                        <a:lnTo>
                          <a:pt x="395300" y="769144"/>
                        </a:lnTo>
                        <a:lnTo>
                          <a:pt x="373869" y="773906"/>
                        </a:lnTo>
                        <a:lnTo>
                          <a:pt x="371488" y="792956"/>
                        </a:lnTo>
                        <a:lnTo>
                          <a:pt x="354819" y="812006"/>
                        </a:lnTo>
                        <a:lnTo>
                          <a:pt x="338150" y="809625"/>
                        </a:lnTo>
                        <a:lnTo>
                          <a:pt x="314338" y="797719"/>
                        </a:lnTo>
                        <a:lnTo>
                          <a:pt x="316719" y="776288"/>
                        </a:lnTo>
                        <a:lnTo>
                          <a:pt x="323863" y="757238"/>
                        </a:lnTo>
                        <a:lnTo>
                          <a:pt x="323863" y="733425"/>
                        </a:lnTo>
                        <a:lnTo>
                          <a:pt x="323863" y="714375"/>
                        </a:lnTo>
                        <a:lnTo>
                          <a:pt x="304813" y="723900"/>
                        </a:lnTo>
                        <a:lnTo>
                          <a:pt x="285763" y="728663"/>
                        </a:lnTo>
                        <a:lnTo>
                          <a:pt x="271475" y="740569"/>
                        </a:lnTo>
                        <a:lnTo>
                          <a:pt x="252425" y="745331"/>
                        </a:lnTo>
                        <a:lnTo>
                          <a:pt x="238138" y="733425"/>
                        </a:lnTo>
                        <a:lnTo>
                          <a:pt x="214325" y="721519"/>
                        </a:lnTo>
                        <a:lnTo>
                          <a:pt x="197657" y="709613"/>
                        </a:lnTo>
                        <a:lnTo>
                          <a:pt x="204800" y="738188"/>
                        </a:lnTo>
                        <a:lnTo>
                          <a:pt x="211944" y="747713"/>
                        </a:lnTo>
                        <a:lnTo>
                          <a:pt x="211944" y="747713"/>
                        </a:lnTo>
                        <a:cubicBezTo>
                          <a:pt x="206938" y="770240"/>
                          <a:pt x="212358" y="763971"/>
                          <a:pt x="204800" y="771525"/>
                        </a:cubicBezTo>
                        <a:lnTo>
                          <a:pt x="195275" y="778669"/>
                        </a:lnTo>
                        <a:lnTo>
                          <a:pt x="180988" y="778669"/>
                        </a:lnTo>
                        <a:lnTo>
                          <a:pt x="145269" y="773906"/>
                        </a:lnTo>
                        <a:lnTo>
                          <a:pt x="126219" y="778669"/>
                        </a:lnTo>
                        <a:lnTo>
                          <a:pt x="104788" y="781050"/>
                        </a:lnTo>
                        <a:lnTo>
                          <a:pt x="83357" y="778669"/>
                        </a:lnTo>
                        <a:lnTo>
                          <a:pt x="66688" y="781050"/>
                        </a:lnTo>
                        <a:lnTo>
                          <a:pt x="52400" y="800100"/>
                        </a:lnTo>
                        <a:lnTo>
                          <a:pt x="40494" y="809625"/>
                        </a:lnTo>
                        <a:lnTo>
                          <a:pt x="33350" y="816769"/>
                        </a:lnTo>
                        <a:lnTo>
                          <a:pt x="21444" y="826294"/>
                        </a:lnTo>
                        <a:cubicBezTo>
                          <a:pt x="19063" y="869942"/>
                          <a:pt x="30950" y="906396"/>
                          <a:pt x="14300" y="95719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3175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1429" tIns="45715" rIns="91429" bIns="45715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42" name="任意多边形 141"/>
                  <p:cNvSpPr/>
                  <p:nvPr/>
                </p:nvSpPr>
                <p:spPr>
                  <a:xfrm>
                    <a:off x="3825225" y="3539438"/>
                    <a:ext cx="169603" cy="694403"/>
                  </a:xfrm>
                  <a:custGeom>
                    <a:avLst/>
                    <a:gdLst>
                      <a:gd name="connsiteX0" fmla="*/ 154781 w 169101"/>
                      <a:gd name="connsiteY0" fmla="*/ 695325 h 695325"/>
                      <a:gd name="connsiteX1" fmla="*/ 107156 w 169101"/>
                      <a:gd name="connsiteY1" fmla="*/ 650081 h 695325"/>
                      <a:gd name="connsiteX2" fmla="*/ 85725 w 169101"/>
                      <a:gd name="connsiteY2" fmla="*/ 614362 h 695325"/>
                      <a:gd name="connsiteX3" fmla="*/ 73818 w 169101"/>
                      <a:gd name="connsiteY3" fmla="*/ 585787 h 695325"/>
                      <a:gd name="connsiteX4" fmla="*/ 59531 w 169101"/>
                      <a:gd name="connsiteY4" fmla="*/ 564356 h 695325"/>
                      <a:gd name="connsiteX5" fmla="*/ 52387 w 169101"/>
                      <a:gd name="connsiteY5" fmla="*/ 538162 h 695325"/>
                      <a:gd name="connsiteX6" fmla="*/ 54768 w 169101"/>
                      <a:gd name="connsiteY6" fmla="*/ 519112 h 695325"/>
                      <a:gd name="connsiteX7" fmla="*/ 80962 w 169101"/>
                      <a:gd name="connsiteY7" fmla="*/ 504825 h 695325"/>
                      <a:gd name="connsiteX8" fmla="*/ 90487 w 169101"/>
                      <a:gd name="connsiteY8" fmla="*/ 485775 h 695325"/>
                      <a:gd name="connsiteX9" fmla="*/ 95250 w 169101"/>
                      <a:gd name="connsiteY9" fmla="*/ 452437 h 695325"/>
                      <a:gd name="connsiteX10" fmla="*/ 119062 w 169101"/>
                      <a:gd name="connsiteY10" fmla="*/ 438150 h 695325"/>
                      <a:gd name="connsiteX11" fmla="*/ 140493 w 169101"/>
                      <a:gd name="connsiteY11" fmla="*/ 431006 h 695325"/>
                      <a:gd name="connsiteX12" fmla="*/ 126206 w 169101"/>
                      <a:gd name="connsiteY12" fmla="*/ 407193 h 695325"/>
                      <a:gd name="connsiteX13" fmla="*/ 109537 w 169101"/>
                      <a:gd name="connsiteY13" fmla="*/ 395287 h 695325"/>
                      <a:gd name="connsiteX14" fmla="*/ 85725 w 169101"/>
                      <a:gd name="connsiteY14" fmla="*/ 385762 h 695325"/>
                      <a:gd name="connsiteX15" fmla="*/ 66675 w 169101"/>
                      <a:gd name="connsiteY15" fmla="*/ 376237 h 695325"/>
                      <a:gd name="connsiteX16" fmla="*/ 69056 w 169101"/>
                      <a:gd name="connsiteY16" fmla="*/ 359568 h 695325"/>
                      <a:gd name="connsiteX17" fmla="*/ 69056 w 169101"/>
                      <a:gd name="connsiteY17" fmla="*/ 338137 h 695325"/>
                      <a:gd name="connsiteX18" fmla="*/ 47625 w 169101"/>
                      <a:gd name="connsiteY18" fmla="*/ 338137 h 695325"/>
                      <a:gd name="connsiteX19" fmla="*/ 26193 w 169101"/>
                      <a:gd name="connsiteY19" fmla="*/ 295275 h 695325"/>
                      <a:gd name="connsiteX20" fmla="*/ 28575 w 169101"/>
                      <a:gd name="connsiteY20" fmla="*/ 266700 h 695325"/>
                      <a:gd name="connsiteX21" fmla="*/ 26193 w 169101"/>
                      <a:gd name="connsiteY21" fmla="*/ 235743 h 695325"/>
                      <a:gd name="connsiteX22" fmla="*/ 40481 w 169101"/>
                      <a:gd name="connsiteY22" fmla="*/ 226218 h 695325"/>
                      <a:gd name="connsiteX23" fmla="*/ 26193 w 169101"/>
                      <a:gd name="connsiteY23" fmla="*/ 211931 h 695325"/>
                      <a:gd name="connsiteX24" fmla="*/ 7143 w 169101"/>
                      <a:gd name="connsiteY24" fmla="*/ 195262 h 695325"/>
                      <a:gd name="connsiteX25" fmla="*/ 0 w 169101"/>
                      <a:gd name="connsiteY25" fmla="*/ 166687 h 695325"/>
                      <a:gd name="connsiteX26" fmla="*/ 9525 w 169101"/>
                      <a:gd name="connsiteY26" fmla="*/ 147637 h 695325"/>
                      <a:gd name="connsiteX27" fmla="*/ 35718 w 169101"/>
                      <a:gd name="connsiteY27" fmla="*/ 140493 h 695325"/>
                      <a:gd name="connsiteX28" fmla="*/ 54768 w 169101"/>
                      <a:gd name="connsiteY28" fmla="*/ 128587 h 695325"/>
                      <a:gd name="connsiteX29" fmla="*/ 57150 w 169101"/>
                      <a:gd name="connsiteY29" fmla="*/ 104775 h 695325"/>
                      <a:gd name="connsiteX30" fmla="*/ 54768 w 169101"/>
                      <a:gd name="connsiteY30" fmla="*/ 59531 h 695325"/>
                      <a:gd name="connsiteX31" fmla="*/ 71437 w 169101"/>
                      <a:gd name="connsiteY31" fmla="*/ 19050 h 695325"/>
                      <a:gd name="connsiteX32" fmla="*/ 78581 w 169101"/>
                      <a:gd name="connsiteY32" fmla="*/ 4762 h 695325"/>
                      <a:gd name="connsiteX33" fmla="*/ 100012 w 169101"/>
                      <a:gd name="connsiteY33" fmla="*/ 0 h 695325"/>
                      <a:gd name="connsiteX34" fmla="*/ 90487 w 169101"/>
                      <a:gd name="connsiteY34" fmla="*/ 28575 h 695325"/>
                      <a:gd name="connsiteX35" fmla="*/ 80962 w 169101"/>
                      <a:gd name="connsiteY35" fmla="*/ 38100 h 695325"/>
                      <a:gd name="connsiteX36" fmla="*/ 76200 w 169101"/>
                      <a:gd name="connsiteY36" fmla="*/ 64293 h 695325"/>
                      <a:gd name="connsiteX37" fmla="*/ 73818 w 169101"/>
                      <a:gd name="connsiteY37" fmla="*/ 97631 h 695325"/>
                      <a:gd name="connsiteX38" fmla="*/ 78581 w 169101"/>
                      <a:gd name="connsiteY38" fmla="*/ 121443 h 695325"/>
                      <a:gd name="connsiteX39" fmla="*/ 69056 w 169101"/>
                      <a:gd name="connsiteY39" fmla="*/ 147637 h 695325"/>
                      <a:gd name="connsiteX40" fmla="*/ 38100 w 169101"/>
                      <a:gd name="connsiteY40" fmla="*/ 154781 h 695325"/>
                      <a:gd name="connsiteX41" fmla="*/ 21431 w 169101"/>
                      <a:gd name="connsiteY41" fmla="*/ 176212 h 695325"/>
                      <a:gd name="connsiteX42" fmla="*/ 19050 w 169101"/>
                      <a:gd name="connsiteY42" fmla="*/ 188118 h 695325"/>
                      <a:gd name="connsiteX43" fmla="*/ 52387 w 169101"/>
                      <a:gd name="connsiteY43" fmla="*/ 214312 h 695325"/>
                      <a:gd name="connsiteX44" fmla="*/ 47625 w 169101"/>
                      <a:gd name="connsiteY44" fmla="*/ 247650 h 695325"/>
                      <a:gd name="connsiteX45" fmla="*/ 45243 w 169101"/>
                      <a:gd name="connsiteY45" fmla="*/ 276225 h 695325"/>
                      <a:gd name="connsiteX46" fmla="*/ 47625 w 169101"/>
                      <a:gd name="connsiteY46" fmla="*/ 292893 h 695325"/>
                      <a:gd name="connsiteX47" fmla="*/ 54768 w 169101"/>
                      <a:gd name="connsiteY47" fmla="*/ 309562 h 695325"/>
                      <a:gd name="connsiteX48" fmla="*/ 54768 w 169101"/>
                      <a:gd name="connsiteY48" fmla="*/ 323850 h 695325"/>
                      <a:gd name="connsiteX49" fmla="*/ 76200 w 169101"/>
                      <a:gd name="connsiteY49" fmla="*/ 330993 h 695325"/>
                      <a:gd name="connsiteX50" fmla="*/ 85725 w 169101"/>
                      <a:gd name="connsiteY50" fmla="*/ 345281 h 695325"/>
                      <a:gd name="connsiteX51" fmla="*/ 85725 w 169101"/>
                      <a:gd name="connsiteY51" fmla="*/ 361950 h 695325"/>
                      <a:gd name="connsiteX52" fmla="*/ 102393 w 169101"/>
                      <a:gd name="connsiteY52" fmla="*/ 371475 h 695325"/>
                      <a:gd name="connsiteX53" fmla="*/ 116681 w 169101"/>
                      <a:gd name="connsiteY53" fmla="*/ 381000 h 695325"/>
                      <a:gd name="connsiteX54" fmla="*/ 138112 w 169101"/>
                      <a:gd name="connsiteY54" fmla="*/ 400050 h 695325"/>
                      <a:gd name="connsiteX55" fmla="*/ 157162 w 169101"/>
                      <a:gd name="connsiteY55" fmla="*/ 419100 h 695325"/>
                      <a:gd name="connsiteX56" fmla="*/ 152400 w 169101"/>
                      <a:gd name="connsiteY56" fmla="*/ 438150 h 695325"/>
                      <a:gd name="connsiteX57" fmla="*/ 130968 w 169101"/>
                      <a:gd name="connsiteY57" fmla="*/ 450056 h 695325"/>
                      <a:gd name="connsiteX58" fmla="*/ 114300 w 169101"/>
                      <a:gd name="connsiteY58" fmla="*/ 459581 h 695325"/>
                      <a:gd name="connsiteX59" fmla="*/ 109537 w 169101"/>
                      <a:gd name="connsiteY59" fmla="*/ 476250 h 695325"/>
                      <a:gd name="connsiteX60" fmla="*/ 102393 w 169101"/>
                      <a:gd name="connsiteY60" fmla="*/ 500062 h 695325"/>
                      <a:gd name="connsiteX61" fmla="*/ 85725 w 169101"/>
                      <a:gd name="connsiteY61" fmla="*/ 514350 h 695325"/>
                      <a:gd name="connsiteX62" fmla="*/ 73818 w 169101"/>
                      <a:gd name="connsiteY62" fmla="*/ 528637 h 695325"/>
                      <a:gd name="connsiteX63" fmla="*/ 71437 w 169101"/>
                      <a:gd name="connsiteY63" fmla="*/ 538162 h 695325"/>
                      <a:gd name="connsiteX64" fmla="*/ 80962 w 169101"/>
                      <a:gd name="connsiteY64" fmla="*/ 564356 h 695325"/>
                      <a:gd name="connsiteX65" fmla="*/ 88106 w 169101"/>
                      <a:gd name="connsiteY65" fmla="*/ 588168 h 695325"/>
                      <a:gd name="connsiteX66" fmla="*/ 102393 w 169101"/>
                      <a:gd name="connsiteY66" fmla="*/ 602456 h 695325"/>
                      <a:gd name="connsiteX67" fmla="*/ 107156 w 169101"/>
                      <a:gd name="connsiteY67" fmla="*/ 614362 h 695325"/>
                      <a:gd name="connsiteX68" fmla="*/ 109537 w 169101"/>
                      <a:gd name="connsiteY68" fmla="*/ 633412 h 695325"/>
                      <a:gd name="connsiteX69" fmla="*/ 126206 w 169101"/>
                      <a:gd name="connsiteY69" fmla="*/ 638175 h 695325"/>
                      <a:gd name="connsiteX70" fmla="*/ 154781 w 169101"/>
                      <a:gd name="connsiteY70" fmla="*/ 695325 h 695325"/>
                      <a:gd name="connsiteX0" fmla="*/ 154781 w 169101"/>
                      <a:gd name="connsiteY0" fmla="*/ 695325 h 695325"/>
                      <a:gd name="connsiteX1" fmla="*/ 107156 w 169101"/>
                      <a:gd name="connsiteY1" fmla="*/ 650081 h 695325"/>
                      <a:gd name="connsiteX2" fmla="*/ 85725 w 169101"/>
                      <a:gd name="connsiteY2" fmla="*/ 614362 h 695325"/>
                      <a:gd name="connsiteX3" fmla="*/ 73818 w 169101"/>
                      <a:gd name="connsiteY3" fmla="*/ 585787 h 695325"/>
                      <a:gd name="connsiteX4" fmla="*/ 59531 w 169101"/>
                      <a:gd name="connsiteY4" fmla="*/ 564356 h 695325"/>
                      <a:gd name="connsiteX5" fmla="*/ 52387 w 169101"/>
                      <a:gd name="connsiteY5" fmla="*/ 538162 h 695325"/>
                      <a:gd name="connsiteX6" fmla="*/ 54768 w 169101"/>
                      <a:gd name="connsiteY6" fmla="*/ 519112 h 695325"/>
                      <a:gd name="connsiteX7" fmla="*/ 80962 w 169101"/>
                      <a:gd name="connsiteY7" fmla="*/ 504825 h 695325"/>
                      <a:gd name="connsiteX8" fmla="*/ 90487 w 169101"/>
                      <a:gd name="connsiteY8" fmla="*/ 485775 h 695325"/>
                      <a:gd name="connsiteX9" fmla="*/ 95250 w 169101"/>
                      <a:gd name="connsiteY9" fmla="*/ 452437 h 695325"/>
                      <a:gd name="connsiteX10" fmla="*/ 119062 w 169101"/>
                      <a:gd name="connsiteY10" fmla="*/ 438150 h 695325"/>
                      <a:gd name="connsiteX11" fmla="*/ 140493 w 169101"/>
                      <a:gd name="connsiteY11" fmla="*/ 431006 h 695325"/>
                      <a:gd name="connsiteX12" fmla="*/ 126206 w 169101"/>
                      <a:gd name="connsiteY12" fmla="*/ 407193 h 695325"/>
                      <a:gd name="connsiteX13" fmla="*/ 109537 w 169101"/>
                      <a:gd name="connsiteY13" fmla="*/ 395287 h 695325"/>
                      <a:gd name="connsiteX14" fmla="*/ 85725 w 169101"/>
                      <a:gd name="connsiteY14" fmla="*/ 385762 h 695325"/>
                      <a:gd name="connsiteX15" fmla="*/ 66675 w 169101"/>
                      <a:gd name="connsiteY15" fmla="*/ 376237 h 695325"/>
                      <a:gd name="connsiteX16" fmla="*/ 69056 w 169101"/>
                      <a:gd name="connsiteY16" fmla="*/ 359568 h 695325"/>
                      <a:gd name="connsiteX17" fmla="*/ 69056 w 169101"/>
                      <a:gd name="connsiteY17" fmla="*/ 338137 h 695325"/>
                      <a:gd name="connsiteX18" fmla="*/ 47625 w 169101"/>
                      <a:gd name="connsiteY18" fmla="*/ 338137 h 695325"/>
                      <a:gd name="connsiteX19" fmla="*/ 26193 w 169101"/>
                      <a:gd name="connsiteY19" fmla="*/ 295275 h 695325"/>
                      <a:gd name="connsiteX20" fmla="*/ 28575 w 169101"/>
                      <a:gd name="connsiteY20" fmla="*/ 266700 h 695325"/>
                      <a:gd name="connsiteX21" fmla="*/ 26193 w 169101"/>
                      <a:gd name="connsiteY21" fmla="*/ 235743 h 695325"/>
                      <a:gd name="connsiteX22" fmla="*/ 40481 w 169101"/>
                      <a:gd name="connsiteY22" fmla="*/ 226218 h 695325"/>
                      <a:gd name="connsiteX23" fmla="*/ 26193 w 169101"/>
                      <a:gd name="connsiteY23" fmla="*/ 211931 h 695325"/>
                      <a:gd name="connsiteX24" fmla="*/ 7143 w 169101"/>
                      <a:gd name="connsiteY24" fmla="*/ 195262 h 695325"/>
                      <a:gd name="connsiteX25" fmla="*/ 0 w 169101"/>
                      <a:gd name="connsiteY25" fmla="*/ 166687 h 695325"/>
                      <a:gd name="connsiteX26" fmla="*/ 9525 w 169101"/>
                      <a:gd name="connsiteY26" fmla="*/ 147637 h 695325"/>
                      <a:gd name="connsiteX27" fmla="*/ 35718 w 169101"/>
                      <a:gd name="connsiteY27" fmla="*/ 140493 h 695325"/>
                      <a:gd name="connsiteX28" fmla="*/ 54768 w 169101"/>
                      <a:gd name="connsiteY28" fmla="*/ 128587 h 695325"/>
                      <a:gd name="connsiteX29" fmla="*/ 57150 w 169101"/>
                      <a:gd name="connsiteY29" fmla="*/ 104775 h 695325"/>
                      <a:gd name="connsiteX30" fmla="*/ 54768 w 169101"/>
                      <a:gd name="connsiteY30" fmla="*/ 59531 h 695325"/>
                      <a:gd name="connsiteX31" fmla="*/ 71437 w 169101"/>
                      <a:gd name="connsiteY31" fmla="*/ 19050 h 695325"/>
                      <a:gd name="connsiteX32" fmla="*/ 78581 w 169101"/>
                      <a:gd name="connsiteY32" fmla="*/ 4762 h 695325"/>
                      <a:gd name="connsiteX33" fmla="*/ 100012 w 169101"/>
                      <a:gd name="connsiteY33" fmla="*/ 0 h 695325"/>
                      <a:gd name="connsiteX34" fmla="*/ 90487 w 169101"/>
                      <a:gd name="connsiteY34" fmla="*/ 28575 h 695325"/>
                      <a:gd name="connsiteX35" fmla="*/ 80962 w 169101"/>
                      <a:gd name="connsiteY35" fmla="*/ 38100 h 695325"/>
                      <a:gd name="connsiteX36" fmla="*/ 76200 w 169101"/>
                      <a:gd name="connsiteY36" fmla="*/ 64293 h 695325"/>
                      <a:gd name="connsiteX37" fmla="*/ 73818 w 169101"/>
                      <a:gd name="connsiteY37" fmla="*/ 97631 h 695325"/>
                      <a:gd name="connsiteX38" fmla="*/ 78581 w 169101"/>
                      <a:gd name="connsiteY38" fmla="*/ 121443 h 695325"/>
                      <a:gd name="connsiteX39" fmla="*/ 69056 w 169101"/>
                      <a:gd name="connsiteY39" fmla="*/ 147637 h 695325"/>
                      <a:gd name="connsiteX40" fmla="*/ 38100 w 169101"/>
                      <a:gd name="connsiteY40" fmla="*/ 154781 h 695325"/>
                      <a:gd name="connsiteX41" fmla="*/ 21431 w 169101"/>
                      <a:gd name="connsiteY41" fmla="*/ 176212 h 695325"/>
                      <a:gd name="connsiteX42" fmla="*/ 19050 w 169101"/>
                      <a:gd name="connsiteY42" fmla="*/ 188118 h 695325"/>
                      <a:gd name="connsiteX43" fmla="*/ 52387 w 169101"/>
                      <a:gd name="connsiteY43" fmla="*/ 214312 h 695325"/>
                      <a:gd name="connsiteX44" fmla="*/ 47625 w 169101"/>
                      <a:gd name="connsiteY44" fmla="*/ 247650 h 695325"/>
                      <a:gd name="connsiteX45" fmla="*/ 45243 w 169101"/>
                      <a:gd name="connsiteY45" fmla="*/ 276225 h 695325"/>
                      <a:gd name="connsiteX46" fmla="*/ 47625 w 169101"/>
                      <a:gd name="connsiteY46" fmla="*/ 292893 h 695325"/>
                      <a:gd name="connsiteX47" fmla="*/ 54768 w 169101"/>
                      <a:gd name="connsiteY47" fmla="*/ 309562 h 695325"/>
                      <a:gd name="connsiteX48" fmla="*/ 54768 w 169101"/>
                      <a:gd name="connsiteY48" fmla="*/ 323850 h 695325"/>
                      <a:gd name="connsiteX49" fmla="*/ 76200 w 169101"/>
                      <a:gd name="connsiteY49" fmla="*/ 330993 h 695325"/>
                      <a:gd name="connsiteX50" fmla="*/ 85725 w 169101"/>
                      <a:gd name="connsiteY50" fmla="*/ 345281 h 695325"/>
                      <a:gd name="connsiteX51" fmla="*/ 85725 w 169101"/>
                      <a:gd name="connsiteY51" fmla="*/ 361950 h 695325"/>
                      <a:gd name="connsiteX52" fmla="*/ 102393 w 169101"/>
                      <a:gd name="connsiteY52" fmla="*/ 371475 h 695325"/>
                      <a:gd name="connsiteX53" fmla="*/ 116681 w 169101"/>
                      <a:gd name="connsiteY53" fmla="*/ 381000 h 695325"/>
                      <a:gd name="connsiteX54" fmla="*/ 138112 w 169101"/>
                      <a:gd name="connsiteY54" fmla="*/ 400050 h 695325"/>
                      <a:gd name="connsiteX55" fmla="*/ 157162 w 169101"/>
                      <a:gd name="connsiteY55" fmla="*/ 419100 h 695325"/>
                      <a:gd name="connsiteX56" fmla="*/ 152400 w 169101"/>
                      <a:gd name="connsiteY56" fmla="*/ 438150 h 695325"/>
                      <a:gd name="connsiteX57" fmla="*/ 130968 w 169101"/>
                      <a:gd name="connsiteY57" fmla="*/ 450056 h 695325"/>
                      <a:gd name="connsiteX58" fmla="*/ 114300 w 169101"/>
                      <a:gd name="connsiteY58" fmla="*/ 459581 h 695325"/>
                      <a:gd name="connsiteX59" fmla="*/ 109537 w 169101"/>
                      <a:gd name="connsiteY59" fmla="*/ 476250 h 695325"/>
                      <a:gd name="connsiteX60" fmla="*/ 102393 w 169101"/>
                      <a:gd name="connsiteY60" fmla="*/ 500062 h 695325"/>
                      <a:gd name="connsiteX61" fmla="*/ 85725 w 169101"/>
                      <a:gd name="connsiteY61" fmla="*/ 514350 h 695325"/>
                      <a:gd name="connsiteX62" fmla="*/ 73818 w 169101"/>
                      <a:gd name="connsiteY62" fmla="*/ 528637 h 695325"/>
                      <a:gd name="connsiteX63" fmla="*/ 71437 w 169101"/>
                      <a:gd name="connsiteY63" fmla="*/ 538162 h 695325"/>
                      <a:gd name="connsiteX64" fmla="*/ 80962 w 169101"/>
                      <a:gd name="connsiteY64" fmla="*/ 564356 h 695325"/>
                      <a:gd name="connsiteX65" fmla="*/ 88106 w 169101"/>
                      <a:gd name="connsiteY65" fmla="*/ 588168 h 695325"/>
                      <a:gd name="connsiteX66" fmla="*/ 102393 w 169101"/>
                      <a:gd name="connsiteY66" fmla="*/ 602456 h 695325"/>
                      <a:gd name="connsiteX67" fmla="*/ 107156 w 169101"/>
                      <a:gd name="connsiteY67" fmla="*/ 614362 h 695325"/>
                      <a:gd name="connsiteX68" fmla="*/ 109537 w 169101"/>
                      <a:gd name="connsiteY68" fmla="*/ 633412 h 695325"/>
                      <a:gd name="connsiteX69" fmla="*/ 126206 w 169101"/>
                      <a:gd name="connsiteY69" fmla="*/ 638175 h 695325"/>
                      <a:gd name="connsiteX70" fmla="*/ 154781 w 169101"/>
                      <a:gd name="connsiteY70" fmla="*/ 695325 h 695325"/>
                      <a:gd name="connsiteX0" fmla="*/ 154781 w 169101"/>
                      <a:gd name="connsiteY0" fmla="*/ 695325 h 695325"/>
                      <a:gd name="connsiteX1" fmla="*/ 107156 w 169101"/>
                      <a:gd name="connsiteY1" fmla="*/ 650081 h 695325"/>
                      <a:gd name="connsiteX2" fmla="*/ 85725 w 169101"/>
                      <a:gd name="connsiteY2" fmla="*/ 614362 h 695325"/>
                      <a:gd name="connsiteX3" fmla="*/ 73818 w 169101"/>
                      <a:gd name="connsiteY3" fmla="*/ 585787 h 695325"/>
                      <a:gd name="connsiteX4" fmla="*/ 59531 w 169101"/>
                      <a:gd name="connsiteY4" fmla="*/ 564356 h 695325"/>
                      <a:gd name="connsiteX5" fmla="*/ 52387 w 169101"/>
                      <a:gd name="connsiteY5" fmla="*/ 538162 h 695325"/>
                      <a:gd name="connsiteX6" fmla="*/ 54768 w 169101"/>
                      <a:gd name="connsiteY6" fmla="*/ 519112 h 695325"/>
                      <a:gd name="connsiteX7" fmla="*/ 80962 w 169101"/>
                      <a:gd name="connsiteY7" fmla="*/ 504825 h 695325"/>
                      <a:gd name="connsiteX8" fmla="*/ 90487 w 169101"/>
                      <a:gd name="connsiteY8" fmla="*/ 485775 h 695325"/>
                      <a:gd name="connsiteX9" fmla="*/ 95250 w 169101"/>
                      <a:gd name="connsiteY9" fmla="*/ 452437 h 695325"/>
                      <a:gd name="connsiteX10" fmla="*/ 119062 w 169101"/>
                      <a:gd name="connsiteY10" fmla="*/ 438150 h 695325"/>
                      <a:gd name="connsiteX11" fmla="*/ 140493 w 169101"/>
                      <a:gd name="connsiteY11" fmla="*/ 431006 h 695325"/>
                      <a:gd name="connsiteX12" fmla="*/ 126206 w 169101"/>
                      <a:gd name="connsiteY12" fmla="*/ 407193 h 695325"/>
                      <a:gd name="connsiteX13" fmla="*/ 109537 w 169101"/>
                      <a:gd name="connsiteY13" fmla="*/ 395287 h 695325"/>
                      <a:gd name="connsiteX14" fmla="*/ 85725 w 169101"/>
                      <a:gd name="connsiteY14" fmla="*/ 385762 h 695325"/>
                      <a:gd name="connsiteX15" fmla="*/ 66675 w 169101"/>
                      <a:gd name="connsiteY15" fmla="*/ 376237 h 695325"/>
                      <a:gd name="connsiteX16" fmla="*/ 69056 w 169101"/>
                      <a:gd name="connsiteY16" fmla="*/ 359568 h 695325"/>
                      <a:gd name="connsiteX17" fmla="*/ 69056 w 169101"/>
                      <a:gd name="connsiteY17" fmla="*/ 338137 h 695325"/>
                      <a:gd name="connsiteX18" fmla="*/ 47625 w 169101"/>
                      <a:gd name="connsiteY18" fmla="*/ 338137 h 695325"/>
                      <a:gd name="connsiteX19" fmla="*/ 26193 w 169101"/>
                      <a:gd name="connsiteY19" fmla="*/ 295275 h 695325"/>
                      <a:gd name="connsiteX20" fmla="*/ 28575 w 169101"/>
                      <a:gd name="connsiteY20" fmla="*/ 266700 h 695325"/>
                      <a:gd name="connsiteX21" fmla="*/ 26193 w 169101"/>
                      <a:gd name="connsiteY21" fmla="*/ 235743 h 695325"/>
                      <a:gd name="connsiteX22" fmla="*/ 40481 w 169101"/>
                      <a:gd name="connsiteY22" fmla="*/ 226218 h 695325"/>
                      <a:gd name="connsiteX23" fmla="*/ 26193 w 169101"/>
                      <a:gd name="connsiteY23" fmla="*/ 211931 h 695325"/>
                      <a:gd name="connsiteX24" fmla="*/ 7143 w 169101"/>
                      <a:gd name="connsiteY24" fmla="*/ 195262 h 695325"/>
                      <a:gd name="connsiteX25" fmla="*/ 0 w 169101"/>
                      <a:gd name="connsiteY25" fmla="*/ 166687 h 695325"/>
                      <a:gd name="connsiteX26" fmla="*/ 9525 w 169101"/>
                      <a:gd name="connsiteY26" fmla="*/ 147637 h 695325"/>
                      <a:gd name="connsiteX27" fmla="*/ 35718 w 169101"/>
                      <a:gd name="connsiteY27" fmla="*/ 140493 h 695325"/>
                      <a:gd name="connsiteX28" fmla="*/ 54768 w 169101"/>
                      <a:gd name="connsiteY28" fmla="*/ 128587 h 695325"/>
                      <a:gd name="connsiteX29" fmla="*/ 57150 w 169101"/>
                      <a:gd name="connsiteY29" fmla="*/ 104775 h 695325"/>
                      <a:gd name="connsiteX30" fmla="*/ 54768 w 169101"/>
                      <a:gd name="connsiteY30" fmla="*/ 59531 h 695325"/>
                      <a:gd name="connsiteX31" fmla="*/ 71437 w 169101"/>
                      <a:gd name="connsiteY31" fmla="*/ 19050 h 695325"/>
                      <a:gd name="connsiteX32" fmla="*/ 78581 w 169101"/>
                      <a:gd name="connsiteY32" fmla="*/ 4762 h 695325"/>
                      <a:gd name="connsiteX33" fmla="*/ 100012 w 169101"/>
                      <a:gd name="connsiteY33" fmla="*/ 0 h 695325"/>
                      <a:gd name="connsiteX34" fmla="*/ 90487 w 169101"/>
                      <a:gd name="connsiteY34" fmla="*/ 28575 h 695325"/>
                      <a:gd name="connsiteX35" fmla="*/ 80962 w 169101"/>
                      <a:gd name="connsiteY35" fmla="*/ 38100 h 695325"/>
                      <a:gd name="connsiteX36" fmla="*/ 76200 w 169101"/>
                      <a:gd name="connsiteY36" fmla="*/ 64293 h 695325"/>
                      <a:gd name="connsiteX37" fmla="*/ 73818 w 169101"/>
                      <a:gd name="connsiteY37" fmla="*/ 97631 h 695325"/>
                      <a:gd name="connsiteX38" fmla="*/ 78581 w 169101"/>
                      <a:gd name="connsiteY38" fmla="*/ 121443 h 695325"/>
                      <a:gd name="connsiteX39" fmla="*/ 69056 w 169101"/>
                      <a:gd name="connsiteY39" fmla="*/ 147637 h 695325"/>
                      <a:gd name="connsiteX40" fmla="*/ 38100 w 169101"/>
                      <a:gd name="connsiteY40" fmla="*/ 154781 h 695325"/>
                      <a:gd name="connsiteX41" fmla="*/ 21431 w 169101"/>
                      <a:gd name="connsiteY41" fmla="*/ 176212 h 695325"/>
                      <a:gd name="connsiteX42" fmla="*/ 19050 w 169101"/>
                      <a:gd name="connsiteY42" fmla="*/ 188118 h 695325"/>
                      <a:gd name="connsiteX43" fmla="*/ 52387 w 169101"/>
                      <a:gd name="connsiteY43" fmla="*/ 214312 h 695325"/>
                      <a:gd name="connsiteX44" fmla="*/ 47625 w 169101"/>
                      <a:gd name="connsiteY44" fmla="*/ 247650 h 695325"/>
                      <a:gd name="connsiteX45" fmla="*/ 45243 w 169101"/>
                      <a:gd name="connsiteY45" fmla="*/ 276225 h 695325"/>
                      <a:gd name="connsiteX46" fmla="*/ 47625 w 169101"/>
                      <a:gd name="connsiteY46" fmla="*/ 292893 h 695325"/>
                      <a:gd name="connsiteX47" fmla="*/ 54768 w 169101"/>
                      <a:gd name="connsiteY47" fmla="*/ 309562 h 695325"/>
                      <a:gd name="connsiteX48" fmla="*/ 54768 w 169101"/>
                      <a:gd name="connsiteY48" fmla="*/ 323850 h 695325"/>
                      <a:gd name="connsiteX49" fmla="*/ 76200 w 169101"/>
                      <a:gd name="connsiteY49" fmla="*/ 330993 h 695325"/>
                      <a:gd name="connsiteX50" fmla="*/ 85725 w 169101"/>
                      <a:gd name="connsiteY50" fmla="*/ 345281 h 695325"/>
                      <a:gd name="connsiteX51" fmla="*/ 85725 w 169101"/>
                      <a:gd name="connsiteY51" fmla="*/ 361950 h 695325"/>
                      <a:gd name="connsiteX52" fmla="*/ 102393 w 169101"/>
                      <a:gd name="connsiteY52" fmla="*/ 371475 h 695325"/>
                      <a:gd name="connsiteX53" fmla="*/ 116681 w 169101"/>
                      <a:gd name="connsiteY53" fmla="*/ 381000 h 695325"/>
                      <a:gd name="connsiteX54" fmla="*/ 138112 w 169101"/>
                      <a:gd name="connsiteY54" fmla="*/ 400050 h 695325"/>
                      <a:gd name="connsiteX55" fmla="*/ 157162 w 169101"/>
                      <a:gd name="connsiteY55" fmla="*/ 419100 h 695325"/>
                      <a:gd name="connsiteX56" fmla="*/ 152400 w 169101"/>
                      <a:gd name="connsiteY56" fmla="*/ 438150 h 695325"/>
                      <a:gd name="connsiteX57" fmla="*/ 130968 w 169101"/>
                      <a:gd name="connsiteY57" fmla="*/ 450056 h 695325"/>
                      <a:gd name="connsiteX58" fmla="*/ 114300 w 169101"/>
                      <a:gd name="connsiteY58" fmla="*/ 459581 h 695325"/>
                      <a:gd name="connsiteX59" fmla="*/ 109537 w 169101"/>
                      <a:gd name="connsiteY59" fmla="*/ 476250 h 695325"/>
                      <a:gd name="connsiteX60" fmla="*/ 102393 w 169101"/>
                      <a:gd name="connsiteY60" fmla="*/ 500062 h 695325"/>
                      <a:gd name="connsiteX61" fmla="*/ 85725 w 169101"/>
                      <a:gd name="connsiteY61" fmla="*/ 514350 h 695325"/>
                      <a:gd name="connsiteX62" fmla="*/ 73818 w 169101"/>
                      <a:gd name="connsiteY62" fmla="*/ 528637 h 695325"/>
                      <a:gd name="connsiteX63" fmla="*/ 71437 w 169101"/>
                      <a:gd name="connsiteY63" fmla="*/ 538162 h 695325"/>
                      <a:gd name="connsiteX64" fmla="*/ 80962 w 169101"/>
                      <a:gd name="connsiteY64" fmla="*/ 564356 h 695325"/>
                      <a:gd name="connsiteX65" fmla="*/ 88106 w 169101"/>
                      <a:gd name="connsiteY65" fmla="*/ 588168 h 695325"/>
                      <a:gd name="connsiteX66" fmla="*/ 102393 w 169101"/>
                      <a:gd name="connsiteY66" fmla="*/ 602456 h 695325"/>
                      <a:gd name="connsiteX67" fmla="*/ 107156 w 169101"/>
                      <a:gd name="connsiteY67" fmla="*/ 614362 h 695325"/>
                      <a:gd name="connsiteX68" fmla="*/ 109537 w 169101"/>
                      <a:gd name="connsiteY68" fmla="*/ 633412 h 695325"/>
                      <a:gd name="connsiteX69" fmla="*/ 126206 w 169101"/>
                      <a:gd name="connsiteY69" fmla="*/ 638175 h 695325"/>
                      <a:gd name="connsiteX70" fmla="*/ 154781 w 169101"/>
                      <a:gd name="connsiteY70" fmla="*/ 695325 h 695325"/>
                      <a:gd name="connsiteX0" fmla="*/ 154781 w 169101"/>
                      <a:gd name="connsiteY0" fmla="*/ 695325 h 695325"/>
                      <a:gd name="connsiteX1" fmla="*/ 107156 w 169101"/>
                      <a:gd name="connsiteY1" fmla="*/ 650081 h 695325"/>
                      <a:gd name="connsiteX2" fmla="*/ 85725 w 169101"/>
                      <a:gd name="connsiteY2" fmla="*/ 614362 h 695325"/>
                      <a:gd name="connsiteX3" fmla="*/ 73818 w 169101"/>
                      <a:gd name="connsiteY3" fmla="*/ 585787 h 695325"/>
                      <a:gd name="connsiteX4" fmla="*/ 59531 w 169101"/>
                      <a:gd name="connsiteY4" fmla="*/ 564356 h 695325"/>
                      <a:gd name="connsiteX5" fmla="*/ 52387 w 169101"/>
                      <a:gd name="connsiteY5" fmla="*/ 538162 h 695325"/>
                      <a:gd name="connsiteX6" fmla="*/ 54768 w 169101"/>
                      <a:gd name="connsiteY6" fmla="*/ 519112 h 695325"/>
                      <a:gd name="connsiteX7" fmla="*/ 80962 w 169101"/>
                      <a:gd name="connsiteY7" fmla="*/ 504825 h 695325"/>
                      <a:gd name="connsiteX8" fmla="*/ 90487 w 169101"/>
                      <a:gd name="connsiteY8" fmla="*/ 485775 h 695325"/>
                      <a:gd name="connsiteX9" fmla="*/ 95250 w 169101"/>
                      <a:gd name="connsiteY9" fmla="*/ 452437 h 695325"/>
                      <a:gd name="connsiteX10" fmla="*/ 119062 w 169101"/>
                      <a:gd name="connsiteY10" fmla="*/ 438150 h 695325"/>
                      <a:gd name="connsiteX11" fmla="*/ 140493 w 169101"/>
                      <a:gd name="connsiteY11" fmla="*/ 431006 h 695325"/>
                      <a:gd name="connsiteX12" fmla="*/ 126206 w 169101"/>
                      <a:gd name="connsiteY12" fmla="*/ 407193 h 695325"/>
                      <a:gd name="connsiteX13" fmla="*/ 109537 w 169101"/>
                      <a:gd name="connsiteY13" fmla="*/ 395287 h 695325"/>
                      <a:gd name="connsiteX14" fmla="*/ 85725 w 169101"/>
                      <a:gd name="connsiteY14" fmla="*/ 385762 h 695325"/>
                      <a:gd name="connsiteX15" fmla="*/ 66675 w 169101"/>
                      <a:gd name="connsiteY15" fmla="*/ 376237 h 695325"/>
                      <a:gd name="connsiteX16" fmla="*/ 69056 w 169101"/>
                      <a:gd name="connsiteY16" fmla="*/ 359568 h 695325"/>
                      <a:gd name="connsiteX17" fmla="*/ 69056 w 169101"/>
                      <a:gd name="connsiteY17" fmla="*/ 338137 h 695325"/>
                      <a:gd name="connsiteX18" fmla="*/ 47625 w 169101"/>
                      <a:gd name="connsiteY18" fmla="*/ 338137 h 695325"/>
                      <a:gd name="connsiteX19" fmla="*/ 26193 w 169101"/>
                      <a:gd name="connsiteY19" fmla="*/ 295275 h 695325"/>
                      <a:gd name="connsiteX20" fmla="*/ 28575 w 169101"/>
                      <a:gd name="connsiteY20" fmla="*/ 266700 h 695325"/>
                      <a:gd name="connsiteX21" fmla="*/ 26193 w 169101"/>
                      <a:gd name="connsiteY21" fmla="*/ 235743 h 695325"/>
                      <a:gd name="connsiteX22" fmla="*/ 40481 w 169101"/>
                      <a:gd name="connsiteY22" fmla="*/ 226218 h 695325"/>
                      <a:gd name="connsiteX23" fmla="*/ 26193 w 169101"/>
                      <a:gd name="connsiteY23" fmla="*/ 211931 h 695325"/>
                      <a:gd name="connsiteX24" fmla="*/ 7143 w 169101"/>
                      <a:gd name="connsiteY24" fmla="*/ 195262 h 695325"/>
                      <a:gd name="connsiteX25" fmla="*/ 0 w 169101"/>
                      <a:gd name="connsiteY25" fmla="*/ 166687 h 695325"/>
                      <a:gd name="connsiteX26" fmla="*/ 9525 w 169101"/>
                      <a:gd name="connsiteY26" fmla="*/ 147637 h 695325"/>
                      <a:gd name="connsiteX27" fmla="*/ 35718 w 169101"/>
                      <a:gd name="connsiteY27" fmla="*/ 140493 h 695325"/>
                      <a:gd name="connsiteX28" fmla="*/ 54768 w 169101"/>
                      <a:gd name="connsiteY28" fmla="*/ 128587 h 695325"/>
                      <a:gd name="connsiteX29" fmla="*/ 57150 w 169101"/>
                      <a:gd name="connsiteY29" fmla="*/ 104775 h 695325"/>
                      <a:gd name="connsiteX30" fmla="*/ 54768 w 169101"/>
                      <a:gd name="connsiteY30" fmla="*/ 59531 h 695325"/>
                      <a:gd name="connsiteX31" fmla="*/ 71437 w 169101"/>
                      <a:gd name="connsiteY31" fmla="*/ 19050 h 695325"/>
                      <a:gd name="connsiteX32" fmla="*/ 78581 w 169101"/>
                      <a:gd name="connsiteY32" fmla="*/ 4762 h 695325"/>
                      <a:gd name="connsiteX33" fmla="*/ 100012 w 169101"/>
                      <a:gd name="connsiteY33" fmla="*/ 0 h 695325"/>
                      <a:gd name="connsiteX34" fmla="*/ 90487 w 169101"/>
                      <a:gd name="connsiteY34" fmla="*/ 28575 h 695325"/>
                      <a:gd name="connsiteX35" fmla="*/ 80962 w 169101"/>
                      <a:gd name="connsiteY35" fmla="*/ 38100 h 695325"/>
                      <a:gd name="connsiteX36" fmla="*/ 76200 w 169101"/>
                      <a:gd name="connsiteY36" fmla="*/ 64293 h 695325"/>
                      <a:gd name="connsiteX37" fmla="*/ 73818 w 169101"/>
                      <a:gd name="connsiteY37" fmla="*/ 97631 h 695325"/>
                      <a:gd name="connsiteX38" fmla="*/ 78581 w 169101"/>
                      <a:gd name="connsiteY38" fmla="*/ 121443 h 695325"/>
                      <a:gd name="connsiteX39" fmla="*/ 69056 w 169101"/>
                      <a:gd name="connsiteY39" fmla="*/ 147637 h 695325"/>
                      <a:gd name="connsiteX40" fmla="*/ 38100 w 169101"/>
                      <a:gd name="connsiteY40" fmla="*/ 154781 h 695325"/>
                      <a:gd name="connsiteX41" fmla="*/ 21431 w 169101"/>
                      <a:gd name="connsiteY41" fmla="*/ 176212 h 695325"/>
                      <a:gd name="connsiteX42" fmla="*/ 19050 w 169101"/>
                      <a:gd name="connsiteY42" fmla="*/ 188118 h 695325"/>
                      <a:gd name="connsiteX43" fmla="*/ 52387 w 169101"/>
                      <a:gd name="connsiteY43" fmla="*/ 214312 h 695325"/>
                      <a:gd name="connsiteX44" fmla="*/ 47625 w 169101"/>
                      <a:gd name="connsiteY44" fmla="*/ 247650 h 695325"/>
                      <a:gd name="connsiteX45" fmla="*/ 45243 w 169101"/>
                      <a:gd name="connsiteY45" fmla="*/ 276225 h 695325"/>
                      <a:gd name="connsiteX46" fmla="*/ 47625 w 169101"/>
                      <a:gd name="connsiteY46" fmla="*/ 292893 h 695325"/>
                      <a:gd name="connsiteX47" fmla="*/ 54768 w 169101"/>
                      <a:gd name="connsiteY47" fmla="*/ 309562 h 695325"/>
                      <a:gd name="connsiteX48" fmla="*/ 54768 w 169101"/>
                      <a:gd name="connsiteY48" fmla="*/ 323850 h 695325"/>
                      <a:gd name="connsiteX49" fmla="*/ 76200 w 169101"/>
                      <a:gd name="connsiteY49" fmla="*/ 330993 h 695325"/>
                      <a:gd name="connsiteX50" fmla="*/ 85725 w 169101"/>
                      <a:gd name="connsiteY50" fmla="*/ 345281 h 695325"/>
                      <a:gd name="connsiteX51" fmla="*/ 85725 w 169101"/>
                      <a:gd name="connsiteY51" fmla="*/ 361950 h 695325"/>
                      <a:gd name="connsiteX52" fmla="*/ 102393 w 169101"/>
                      <a:gd name="connsiteY52" fmla="*/ 371475 h 695325"/>
                      <a:gd name="connsiteX53" fmla="*/ 116681 w 169101"/>
                      <a:gd name="connsiteY53" fmla="*/ 381000 h 695325"/>
                      <a:gd name="connsiteX54" fmla="*/ 138112 w 169101"/>
                      <a:gd name="connsiteY54" fmla="*/ 400050 h 695325"/>
                      <a:gd name="connsiteX55" fmla="*/ 157162 w 169101"/>
                      <a:gd name="connsiteY55" fmla="*/ 419100 h 695325"/>
                      <a:gd name="connsiteX56" fmla="*/ 152400 w 169101"/>
                      <a:gd name="connsiteY56" fmla="*/ 438150 h 695325"/>
                      <a:gd name="connsiteX57" fmla="*/ 130968 w 169101"/>
                      <a:gd name="connsiteY57" fmla="*/ 450056 h 695325"/>
                      <a:gd name="connsiteX58" fmla="*/ 114300 w 169101"/>
                      <a:gd name="connsiteY58" fmla="*/ 459581 h 695325"/>
                      <a:gd name="connsiteX59" fmla="*/ 109537 w 169101"/>
                      <a:gd name="connsiteY59" fmla="*/ 476250 h 695325"/>
                      <a:gd name="connsiteX60" fmla="*/ 102393 w 169101"/>
                      <a:gd name="connsiteY60" fmla="*/ 500062 h 695325"/>
                      <a:gd name="connsiteX61" fmla="*/ 85725 w 169101"/>
                      <a:gd name="connsiteY61" fmla="*/ 514350 h 695325"/>
                      <a:gd name="connsiteX62" fmla="*/ 73818 w 169101"/>
                      <a:gd name="connsiteY62" fmla="*/ 528637 h 695325"/>
                      <a:gd name="connsiteX63" fmla="*/ 71437 w 169101"/>
                      <a:gd name="connsiteY63" fmla="*/ 538162 h 695325"/>
                      <a:gd name="connsiteX64" fmla="*/ 80962 w 169101"/>
                      <a:gd name="connsiteY64" fmla="*/ 564356 h 695325"/>
                      <a:gd name="connsiteX65" fmla="*/ 88106 w 169101"/>
                      <a:gd name="connsiteY65" fmla="*/ 588168 h 695325"/>
                      <a:gd name="connsiteX66" fmla="*/ 102393 w 169101"/>
                      <a:gd name="connsiteY66" fmla="*/ 602456 h 695325"/>
                      <a:gd name="connsiteX67" fmla="*/ 107156 w 169101"/>
                      <a:gd name="connsiteY67" fmla="*/ 614362 h 695325"/>
                      <a:gd name="connsiteX68" fmla="*/ 109537 w 169101"/>
                      <a:gd name="connsiteY68" fmla="*/ 633412 h 695325"/>
                      <a:gd name="connsiteX69" fmla="*/ 126206 w 169101"/>
                      <a:gd name="connsiteY69" fmla="*/ 638175 h 695325"/>
                      <a:gd name="connsiteX70" fmla="*/ 154781 w 169101"/>
                      <a:gd name="connsiteY70" fmla="*/ 695325 h 695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</a:cxnLst>
                    <a:rect l="l" t="t" r="r" b="b"/>
                    <a:pathLst>
                      <a:path w="169101" h="695325">
                        <a:moveTo>
                          <a:pt x="154781" y="695325"/>
                        </a:moveTo>
                        <a:cubicBezTo>
                          <a:pt x="105947" y="653815"/>
                          <a:pt x="133343" y="687579"/>
                          <a:pt x="107156" y="650081"/>
                        </a:cubicBezTo>
                        <a:lnTo>
                          <a:pt x="85725" y="614362"/>
                        </a:lnTo>
                        <a:lnTo>
                          <a:pt x="73818" y="585787"/>
                        </a:lnTo>
                        <a:lnTo>
                          <a:pt x="59531" y="564356"/>
                        </a:lnTo>
                        <a:lnTo>
                          <a:pt x="52387" y="538162"/>
                        </a:lnTo>
                        <a:lnTo>
                          <a:pt x="54768" y="519112"/>
                        </a:lnTo>
                        <a:lnTo>
                          <a:pt x="80962" y="504825"/>
                        </a:lnTo>
                        <a:lnTo>
                          <a:pt x="90487" y="485775"/>
                        </a:lnTo>
                        <a:lnTo>
                          <a:pt x="95250" y="452437"/>
                        </a:lnTo>
                        <a:cubicBezTo>
                          <a:pt x="117341" y="437710"/>
                          <a:pt x="108095" y="438150"/>
                          <a:pt x="119062" y="438150"/>
                        </a:cubicBezTo>
                        <a:lnTo>
                          <a:pt x="140493" y="431006"/>
                        </a:lnTo>
                        <a:lnTo>
                          <a:pt x="126206" y="407193"/>
                        </a:lnTo>
                        <a:lnTo>
                          <a:pt x="109537" y="395287"/>
                        </a:lnTo>
                        <a:lnTo>
                          <a:pt x="85725" y="385762"/>
                        </a:lnTo>
                        <a:lnTo>
                          <a:pt x="66675" y="376237"/>
                        </a:lnTo>
                        <a:lnTo>
                          <a:pt x="69056" y="359568"/>
                        </a:lnTo>
                        <a:lnTo>
                          <a:pt x="69056" y="338137"/>
                        </a:lnTo>
                        <a:lnTo>
                          <a:pt x="47625" y="338137"/>
                        </a:lnTo>
                        <a:cubicBezTo>
                          <a:pt x="25822" y="296955"/>
                          <a:pt x="26193" y="312924"/>
                          <a:pt x="26193" y="295275"/>
                        </a:cubicBezTo>
                        <a:cubicBezTo>
                          <a:pt x="31304" y="269722"/>
                          <a:pt x="34576" y="278702"/>
                          <a:pt x="28575" y="266700"/>
                        </a:cubicBezTo>
                        <a:lnTo>
                          <a:pt x="26193" y="235743"/>
                        </a:lnTo>
                        <a:lnTo>
                          <a:pt x="40481" y="226218"/>
                        </a:lnTo>
                        <a:lnTo>
                          <a:pt x="26193" y="211931"/>
                        </a:lnTo>
                        <a:lnTo>
                          <a:pt x="7143" y="195262"/>
                        </a:lnTo>
                        <a:lnTo>
                          <a:pt x="0" y="166687"/>
                        </a:lnTo>
                        <a:lnTo>
                          <a:pt x="9525" y="147637"/>
                        </a:lnTo>
                        <a:lnTo>
                          <a:pt x="35718" y="140493"/>
                        </a:lnTo>
                        <a:lnTo>
                          <a:pt x="54768" y="128587"/>
                        </a:lnTo>
                        <a:lnTo>
                          <a:pt x="57150" y="104775"/>
                        </a:lnTo>
                        <a:lnTo>
                          <a:pt x="54768" y="59531"/>
                        </a:lnTo>
                        <a:lnTo>
                          <a:pt x="71437" y="19050"/>
                        </a:lnTo>
                        <a:lnTo>
                          <a:pt x="78581" y="4762"/>
                        </a:lnTo>
                        <a:lnTo>
                          <a:pt x="100012" y="0"/>
                        </a:lnTo>
                        <a:lnTo>
                          <a:pt x="90487" y="28575"/>
                        </a:lnTo>
                        <a:lnTo>
                          <a:pt x="80962" y="38100"/>
                        </a:lnTo>
                        <a:lnTo>
                          <a:pt x="76200" y="64293"/>
                        </a:lnTo>
                        <a:lnTo>
                          <a:pt x="73818" y="97631"/>
                        </a:lnTo>
                        <a:lnTo>
                          <a:pt x="78581" y="121443"/>
                        </a:lnTo>
                        <a:cubicBezTo>
                          <a:pt x="71228" y="148403"/>
                          <a:pt x="80487" y="147637"/>
                          <a:pt x="69056" y="147637"/>
                        </a:cubicBezTo>
                        <a:cubicBezTo>
                          <a:pt x="39711" y="154973"/>
                          <a:pt x="50299" y="154781"/>
                          <a:pt x="38100" y="154781"/>
                        </a:cubicBezTo>
                        <a:lnTo>
                          <a:pt x="21431" y="176212"/>
                        </a:lnTo>
                        <a:lnTo>
                          <a:pt x="19050" y="188118"/>
                        </a:lnTo>
                        <a:lnTo>
                          <a:pt x="52387" y="214312"/>
                        </a:lnTo>
                        <a:lnTo>
                          <a:pt x="47625" y="247650"/>
                        </a:lnTo>
                        <a:lnTo>
                          <a:pt x="45243" y="276225"/>
                        </a:lnTo>
                        <a:lnTo>
                          <a:pt x="47625" y="292893"/>
                        </a:lnTo>
                        <a:lnTo>
                          <a:pt x="54768" y="309562"/>
                        </a:lnTo>
                        <a:lnTo>
                          <a:pt x="54768" y="323850"/>
                        </a:lnTo>
                        <a:lnTo>
                          <a:pt x="76200" y="330993"/>
                        </a:lnTo>
                        <a:lnTo>
                          <a:pt x="85725" y="345281"/>
                        </a:lnTo>
                        <a:lnTo>
                          <a:pt x="85725" y="361950"/>
                        </a:lnTo>
                        <a:lnTo>
                          <a:pt x="102393" y="371475"/>
                        </a:lnTo>
                        <a:lnTo>
                          <a:pt x="116681" y="381000"/>
                        </a:lnTo>
                        <a:lnTo>
                          <a:pt x="138112" y="400050"/>
                        </a:lnTo>
                        <a:cubicBezTo>
                          <a:pt x="160136" y="419627"/>
                          <a:pt x="169101" y="419100"/>
                          <a:pt x="157162" y="419100"/>
                        </a:cubicBezTo>
                        <a:lnTo>
                          <a:pt x="152400" y="438150"/>
                        </a:lnTo>
                        <a:cubicBezTo>
                          <a:pt x="132677" y="450477"/>
                          <a:pt x="140838" y="450056"/>
                          <a:pt x="130968" y="450056"/>
                        </a:cubicBezTo>
                        <a:lnTo>
                          <a:pt x="114300" y="459581"/>
                        </a:lnTo>
                        <a:lnTo>
                          <a:pt x="109537" y="476250"/>
                        </a:lnTo>
                        <a:cubicBezTo>
                          <a:pt x="104531" y="498777"/>
                          <a:pt x="109951" y="492508"/>
                          <a:pt x="102393" y="500062"/>
                        </a:cubicBezTo>
                        <a:lnTo>
                          <a:pt x="85725" y="514350"/>
                        </a:lnTo>
                        <a:cubicBezTo>
                          <a:pt x="75499" y="527133"/>
                          <a:pt x="79795" y="522663"/>
                          <a:pt x="73818" y="528637"/>
                        </a:cubicBezTo>
                        <a:lnTo>
                          <a:pt x="71437" y="538162"/>
                        </a:lnTo>
                        <a:lnTo>
                          <a:pt x="80962" y="564356"/>
                        </a:lnTo>
                        <a:lnTo>
                          <a:pt x="88106" y="588168"/>
                        </a:lnTo>
                        <a:lnTo>
                          <a:pt x="102393" y="602456"/>
                        </a:lnTo>
                        <a:lnTo>
                          <a:pt x="107156" y="614362"/>
                        </a:lnTo>
                        <a:lnTo>
                          <a:pt x="109537" y="633412"/>
                        </a:lnTo>
                        <a:lnTo>
                          <a:pt x="126206" y="638175"/>
                        </a:lnTo>
                        <a:cubicBezTo>
                          <a:pt x="152393" y="671507"/>
                          <a:pt x="145256" y="676275"/>
                          <a:pt x="154781" y="695325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3175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1429" tIns="45715" rIns="91429" bIns="45715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43" name="任意多边形 142"/>
                  <p:cNvSpPr/>
                  <p:nvPr/>
                </p:nvSpPr>
                <p:spPr>
                  <a:xfrm>
                    <a:off x="3780592" y="2559421"/>
                    <a:ext cx="194598" cy="622998"/>
                  </a:xfrm>
                  <a:custGeom>
                    <a:avLst/>
                    <a:gdLst>
                      <a:gd name="connsiteX0" fmla="*/ 192881 w 195262"/>
                      <a:gd name="connsiteY0" fmla="*/ 0 h 623887"/>
                      <a:gd name="connsiteX1" fmla="*/ 154781 w 195262"/>
                      <a:gd name="connsiteY1" fmla="*/ 38100 h 623887"/>
                      <a:gd name="connsiteX2" fmla="*/ 154781 w 195262"/>
                      <a:gd name="connsiteY2" fmla="*/ 69056 h 623887"/>
                      <a:gd name="connsiteX3" fmla="*/ 126206 w 195262"/>
                      <a:gd name="connsiteY3" fmla="*/ 97631 h 623887"/>
                      <a:gd name="connsiteX4" fmla="*/ 111919 w 195262"/>
                      <a:gd name="connsiteY4" fmla="*/ 114300 h 623887"/>
                      <a:gd name="connsiteX5" fmla="*/ 142875 w 195262"/>
                      <a:gd name="connsiteY5" fmla="*/ 166687 h 623887"/>
                      <a:gd name="connsiteX6" fmla="*/ 126206 w 195262"/>
                      <a:gd name="connsiteY6" fmla="*/ 178594 h 623887"/>
                      <a:gd name="connsiteX7" fmla="*/ 119062 w 195262"/>
                      <a:gd name="connsiteY7" fmla="*/ 195262 h 623887"/>
                      <a:gd name="connsiteX8" fmla="*/ 107156 w 195262"/>
                      <a:gd name="connsiteY8" fmla="*/ 223837 h 623887"/>
                      <a:gd name="connsiteX9" fmla="*/ 97631 w 195262"/>
                      <a:gd name="connsiteY9" fmla="*/ 242887 h 623887"/>
                      <a:gd name="connsiteX10" fmla="*/ 100012 w 195262"/>
                      <a:gd name="connsiteY10" fmla="*/ 261937 h 623887"/>
                      <a:gd name="connsiteX11" fmla="*/ 73819 w 195262"/>
                      <a:gd name="connsiteY11" fmla="*/ 290512 h 623887"/>
                      <a:gd name="connsiteX12" fmla="*/ 76200 w 195262"/>
                      <a:gd name="connsiteY12" fmla="*/ 311944 h 623887"/>
                      <a:gd name="connsiteX13" fmla="*/ 76200 w 195262"/>
                      <a:gd name="connsiteY13" fmla="*/ 326231 h 623887"/>
                      <a:gd name="connsiteX14" fmla="*/ 61912 w 195262"/>
                      <a:gd name="connsiteY14" fmla="*/ 340519 h 623887"/>
                      <a:gd name="connsiteX15" fmla="*/ 64294 w 195262"/>
                      <a:gd name="connsiteY15" fmla="*/ 357187 h 623887"/>
                      <a:gd name="connsiteX16" fmla="*/ 47625 w 195262"/>
                      <a:gd name="connsiteY16" fmla="*/ 395287 h 623887"/>
                      <a:gd name="connsiteX17" fmla="*/ 47625 w 195262"/>
                      <a:gd name="connsiteY17" fmla="*/ 419100 h 623887"/>
                      <a:gd name="connsiteX18" fmla="*/ 52387 w 195262"/>
                      <a:gd name="connsiteY18" fmla="*/ 442912 h 623887"/>
                      <a:gd name="connsiteX19" fmla="*/ 59531 w 195262"/>
                      <a:gd name="connsiteY19" fmla="*/ 454819 h 623887"/>
                      <a:gd name="connsiteX20" fmla="*/ 45244 w 195262"/>
                      <a:gd name="connsiteY20" fmla="*/ 485775 h 623887"/>
                      <a:gd name="connsiteX21" fmla="*/ 33337 w 195262"/>
                      <a:gd name="connsiteY21" fmla="*/ 531019 h 623887"/>
                      <a:gd name="connsiteX22" fmla="*/ 7144 w 195262"/>
                      <a:gd name="connsiteY22" fmla="*/ 557212 h 623887"/>
                      <a:gd name="connsiteX23" fmla="*/ 7144 w 195262"/>
                      <a:gd name="connsiteY23" fmla="*/ 585787 h 623887"/>
                      <a:gd name="connsiteX24" fmla="*/ 0 w 195262"/>
                      <a:gd name="connsiteY24" fmla="*/ 623887 h 623887"/>
                      <a:gd name="connsiteX25" fmla="*/ 11906 w 195262"/>
                      <a:gd name="connsiteY25" fmla="*/ 619125 h 623887"/>
                      <a:gd name="connsiteX26" fmla="*/ 11906 w 195262"/>
                      <a:gd name="connsiteY26" fmla="*/ 588169 h 623887"/>
                      <a:gd name="connsiteX27" fmla="*/ 45244 w 195262"/>
                      <a:gd name="connsiteY27" fmla="*/ 519112 h 623887"/>
                      <a:gd name="connsiteX28" fmla="*/ 52387 w 195262"/>
                      <a:gd name="connsiteY28" fmla="*/ 504825 h 623887"/>
                      <a:gd name="connsiteX29" fmla="*/ 52387 w 195262"/>
                      <a:gd name="connsiteY29" fmla="*/ 488156 h 623887"/>
                      <a:gd name="connsiteX30" fmla="*/ 85725 w 195262"/>
                      <a:gd name="connsiteY30" fmla="*/ 490537 h 623887"/>
                      <a:gd name="connsiteX31" fmla="*/ 104775 w 195262"/>
                      <a:gd name="connsiteY31" fmla="*/ 473869 h 623887"/>
                      <a:gd name="connsiteX32" fmla="*/ 95250 w 195262"/>
                      <a:gd name="connsiteY32" fmla="*/ 450056 h 623887"/>
                      <a:gd name="connsiteX33" fmla="*/ 85725 w 195262"/>
                      <a:gd name="connsiteY33" fmla="*/ 445294 h 623887"/>
                      <a:gd name="connsiteX34" fmla="*/ 71437 w 195262"/>
                      <a:gd name="connsiteY34" fmla="*/ 428625 h 623887"/>
                      <a:gd name="connsiteX35" fmla="*/ 66675 w 195262"/>
                      <a:gd name="connsiteY35" fmla="*/ 395287 h 623887"/>
                      <a:gd name="connsiteX36" fmla="*/ 76200 w 195262"/>
                      <a:gd name="connsiteY36" fmla="*/ 354806 h 623887"/>
                      <a:gd name="connsiteX37" fmla="*/ 92869 w 195262"/>
                      <a:gd name="connsiteY37" fmla="*/ 333375 h 623887"/>
                      <a:gd name="connsiteX38" fmla="*/ 95250 w 195262"/>
                      <a:gd name="connsiteY38" fmla="*/ 300037 h 623887"/>
                      <a:gd name="connsiteX39" fmla="*/ 111919 w 195262"/>
                      <a:gd name="connsiteY39" fmla="*/ 273844 h 623887"/>
                      <a:gd name="connsiteX40" fmla="*/ 114300 w 195262"/>
                      <a:gd name="connsiteY40" fmla="*/ 242887 h 623887"/>
                      <a:gd name="connsiteX41" fmla="*/ 135731 w 195262"/>
                      <a:gd name="connsiteY41" fmla="*/ 178594 h 623887"/>
                      <a:gd name="connsiteX42" fmla="*/ 166687 w 195262"/>
                      <a:gd name="connsiteY42" fmla="*/ 171450 h 623887"/>
                      <a:gd name="connsiteX43" fmla="*/ 169069 w 195262"/>
                      <a:gd name="connsiteY43" fmla="*/ 152400 h 623887"/>
                      <a:gd name="connsiteX44" fmla="*/ 145256 w 195262"/>
                      <a:gd name="connsiteY44" fmla="*/ 107156 h 623887"/>
                      <a:gd name="connsiteX45" fmla="*/ 159544 w 195262"/>
                      <a:gd name="connsiteY45" fmla="*/ 100012 h 623887"/>
                      <a:gd name="connsiteX46" fmla="*/ 171450 w 195262"/>
                      <a:gd name="connsiteY46" fmla="*/ 76200 h 623887"/>
                      <a:gd name="connsiteX47" fmla="*/ 195262 w 195262"/>
                      <a:gd name="connsiteY47" fmla="*/ 61912 h 623887"/>
                      <a:gd name="connsiteX48" fmla="*/ 192881 w 195262"/>
                      <a:gd name="connsiteY48" fmla="*/ 0 h 623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</a:cxnLst>
                    <a:rect l="l" t="t" r="r" b="b"/>
                    <a:pathLst>
                      <a:path w="195262" h="623887">
                        <a:moveTo>
                          <a:pt x="192881" y="0"/>
                        </a:moveTo>
                        <a:lnTo>
                          <a:pt x="154781" y="38100"/>
                        </a:lnTo>
                        <a:lnTo>
                          <a:pt x="154781" y="69056"/>
                        </a:lnTo>
                        <a:lnTo>
                          <a:pt x="126206" y="97631"/>
                        </a:lnTo>
                        <a:lnTo>
                          <a:pt x="111919" y="114300"/>
                        </a:lnTo>
                        <a:lnTo>
                          <a:pt x="142875" y="166687"/>
                        </a:lnTo>
                        <a:lnTo>
                          <a:pt x="126206" y="178594"/>
                        </a:lnTo>
                        <a:lnTo>
                          <a:pt x="119062" y="195262"/>
                        </a:lnTo>
                        <a:lnTo>
                          <a:pt x="107156" y="223837"/>
                        </a:lnTo>
                        <a:lnTo>
                          <a:pt x="97631" y="242887"/>
                        </a:lnTo>
                        <a:lnTo>
                          <a:pt x="100012" y="261937"/>
                        </a:lnTo>
                        <a:lnTo>
                          <a:pt x="73819" y="290512"/>
                        </a:lnTo>
                        <a:lnTo>
                          <a:pt x="76200" y="311944"/>
                        </a:lnTo>
                        <a:lnTo>
                          <a:pt x="76200" y="326231"/>
                        </a:lnTo>
                        <a:lnTo>
                          <a:pt x="61912" y="340519"/>
                        </a:lnTo>
                        <a:lnTo>
                          <a:pt x="64294" y="357187"/>
                        </a:lnTo>
                        <a:lnTo>
                          <a:pt x="47625" y="395287"/>
                        </a:lnTo>
                        <a:lnTo>
                          <a:pt x="47625" y="419100"/>
                        </a:lnTo>
                        <a:lnTo>
                          <a:pt x="52387" y="442912"/>
                        </a:lnTo>
                        <a:lnTo>
                          <a:pt x="59531" y="454819"/>
                        </a:lnTo>
                        <a:lnTo>
                          <a:pt x="45244" y="485775"/>
                        </a:lnTo>
                        <a:lnTo>
                          <a:pt x="33337" y="531019"/>
                        </a:lnTo>
                        <a:lnTo>
                          <a:pt x="7144" y="557212"/>
                        </a:lnTo>
                        <a:lnTo>
                          <a:pt x="7144" y="585787"/>
                        </a:lnTo>
                        <a:lnTo>
                          <a:pt x="0" y="623887"/>
                        </a:lnTo>
                        <a:lnTo>
                          <a:pt x="11906" y="619125"/>
                        </a:lnTo>
                        <a:lnTo>
                          <a:pt x="11906" y="588169"/>
                        </a:lnTo>
                        <a:lnTo>
                          <a:pt x="45244" y="519112"/>
                        </a:lnTo>
                        <a:lnTo>
                          <a:pt x="52387" y="504825"/>
                        </a:lnTo>
                        <a:lnTo>
                          <a:pt x="52387" y="488156"/>
                        </a:lnTo>
                        <a:lnTo>
                          <a:pt x="85725" y="490537"/>
                        </a:lnTo>
                        <a:lnTo>
                          <a:pt x="104775" y="473869"/>
                        </a:lnTo>
                        <a:lnTo>
                          <a:pt x="95250" y="450056"/>
                        </a:lnTo>
                        <a:lnTo>
                          <a:pt x="85725" y="445294"/>
                        </a:lnTo>
                        <a:lnTo>
                          <a:pt x="71437" y="428625"/>
                        </a:lnTo>
                        <a:lnTo>
                          <a:pt x="66675" y="395287"/>
                        </a:lnTo>
                        <a:lnTo>
                          <a:pt x="76200" y="354806"/>
                        </a:lnTo>
                        <a:cubicBezTo>
                          <a:pt x="93991" y="337015"/>
                          <a:pt x="92869" y="345995"/>
                          <a:pt x="92869" y="333375"/>
                        </a:cubicBezTo>
                        <a:lnTo>
                          <a:pt x="95250" y="300037"/>
                        </a:lnTo>
                        <a:lnTo>
                          <a:pt x="111919" y="273844"/>
                        </a:lnTo>
                        <a:lnTo>
                          <a:pt x="114300" y="242887"/>
                        </a:lnTo>
                        <a:lnTo>
                          <a:pt x="135731" y="178594"/>
                        </a:lnTo>
                        <a:lnTo>
                          <a:pt x="166687" y="171450"/>
                        </a:lnTo>
                        <a:cubicBezTo>
                          <a:pt x="169181" y="153995"/>
                          <a:pt x="169069" y="160394"/>
                          <a:pt x="169069" y="152400"/>
                        </a:cubicBezTo>
                        <a:cubicBezTo>
                          <a:pt x="144871" y="108843"/>
                          <a:pt x="145256" y="125882"/>
                          <a:pt x="145256" y="107156"/>
                        </a:cubicBezTo>
                        <a:lnTo>
                          <a:pt x="159544" y="100012"/>
                        </a:lnTo>
                        <a:lnTo>
                          <a:pt x="171450" y="76200"/>
                        </a:lnTo>
                        <a:lnTo>
                          <a:pt x="195262" y="61912"/>
                        </a:lnTo>
                        <a:cubicBezTo>
                          <a:pt x="194468" y="41275"/>
                          <a:pt x="193675" y="20637"/>
                          <a:pt x="192881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3175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1429" tIns="45715" rIns="91429" bIns="45715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44" name="任意多边形 143"/>
                  <p:cNvSpPr/>
                  <p:nvPr/>
                </p:nvSpPr>
                <p:spPr>
                  <a:xfrm>
                    <a:off x="3777021" y="3025331"/>
                    <a:ext cx="57130" cy="160659"/>
                  </a:xfrm>
                  <a:custGeom>
                    <a:avLst/>
                    <a:gdLst>
                      <a:gd name="connsiteX0" fmla="*/ 57150 w 57150"/>
                      <a:gd name="connsiteY0" fmla="*/ 0 h 159544"/>
                      <a:gd name="connsiteX1" fmla="*/ 40481 w 57150"/>
                      <a:gd name="connsiteY1" fmla="*/ 57150 h 159544"/>
                      <a:gd name="connsiteX2" fmla="*/ 9525 w 57150"/>
                      <a:gd name="connsiteY2" fmla="*/ 97631 h 159544"/>
                      <a:gd name="connsiteX3" fmla="*/ 0 w 57150"/>
                      <a:gd name="connsiteY3" fmla="*/ 159544 h 159544"/>
                      <a:gd name="connsiteX4" fmla="*/ 16668 w 57150"/>
                      <a:gd name="connsiteY4" fmla="*/ 152400 h 159544"/>
                      <a:gd name="connsiteX5" fmla="*/ 14287 w 57150"/>
                      <a:gd name="connsiteY5" fmla="*/ 114300 h 159544"/>
                      <a:gd name="connsiteX6" fmla="*/ 47625 w 57150"/>
                      <a:gd name="connsiteY6" fmla="*/ 54769 h 159544"/>
                      <a:gd name="connsiteX7" fmla="*/ 57150 w 57150"/>
                      <a:gd name="connsiteY7" fmla="*/ 0 h 1595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7150" h="159544">
                        <a:moveTo>
                          <a:pt x="57150" y="0"/>
                        </a:moveTo>
                        <a:lnTo>
                          <a:pt x="40481" y="57150"/>
                        </a:lnTo>
                        <a:lnTo>
                          <a:pt x="9525" y="97631"/>
                        </a:lnTo>
                        <a:lnTo>
                          <a:pt x="0" y="159544"/>
                        </a:lnTo>
                        <a:lnTo>
                          <a:pt x="16668" y="152400"/>
                        </a:lnTo>
                        <a:lnTo>
                          <a:pt x="14287" y="114300"/>
                        </a:lnTo>
                        <a:lnTo>
                          <a:pt x="47625" y="54769"/>
                        </a:lnTo>
                        <a:lnTo>
                          <a:pt x="5715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3175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1429" tIns="45715" rIns="91429" bIns="45715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45" name="任意多边形 144"/>
                  <p:cNvSpPr/>
                  <p:nvPr/>
                </p:nvSpPr>
                <p:spPr>
                  <a:xfrm>
                    <a:off x="3760954" y="3150287"/>
                    <a:ext cx="33920" cy="64263"/>
                  </a:xfrm>
                  <a:custGeom>
                    <a:avLst/>
                    <a:gdLst>
                      <a:gd name="connsiteX0" fmla="*/ 0 w 33337"/>
                      <a:gd name="connsiteY0" fmla="*/ 64294 h 64294"/>
                      <a:gd name="connsiteX1" fmla="*/ 23812 w 33337"/>
                      <a:gd name="connsiteY1" fmla="*/ 0 h 64294"/>
                      <a:gd name="connsiteX2" fmla="*/ 28575 w 33337"/>
                      <a:gd name="connsiteY2" fmla="*/ 4762 h 64294"/>
                      <a:gd name="connsiteX3" fmla="*/ 33337 w 33337"/>
                      <a:gd name="connsiteY3" fmla="*/ 26194 h 64294"/>
                      <a:gd name="connsiteX4" fmla="*/ 0 w 33337"/>
                      <a:gd name="connsiteY4" fmla="*/ 64294 h 64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337" h="64294">
                        <a:moveTo>
                          <a:pt x="0" y="64294"/>
                        </a:moveTo>
                        <a:lnTo>
                          <a:pt x="23812" y="0"/>
                        </a:lnTo>
                        <a:lnTo>
                          <a:pt x="28575" y="4762"/>
                        </a:lnTo>
                        <a:lnTo>
                          <a:pt x="33337" y="26194"/>
                        </a:lnTo>
                        <a:lnTo>
                          <a:pt x="0" y="64294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3175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1429" tIns="45715" rIns="91429" bIns="45715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46" name="任意多边形 145"/>
                  <p:cNvSpPr/>
                  <p:nvPr/>
                </p:nvSpPr>
                <p:spPr>
                  <a:xfrm>
                    <a:off x="3762738" y="3541224"/>
                    <a:ext cx="137469" cy="228492"/>
                  </a:xfrm>
                  <a:custGeom>
                    <a:avLst/>
                    <a:gdLst>
                      <a:gd name="connsiteX0" fmla="*/ 138113 w 138113"/>
                      <a:gd name="connsiteY0" fmla="*/ 0 h 228492"/>
                      <a:gd name="connsiteX1" fmla="*/ 83344 w 138113"/>
                      <a:gd name="connsiteY1" fmla="*/ 28575 h 228492"/>
                      <a:gd name="connsiteX2" fmla="*/ 73819 w 138113"/>
                      <a:gd name="connsiteY2" fmla="*/ 33337 h 228492"/>
                      <a:gd name="connsiteX3" fmla="*/ 71438 w 138113"/>
                      <a:gd name="connsiteY3" fmla="*/ 50006 h 228492"/>
                      <a:gd name="connsiteX4" fmla="*/ 61913 w 138113"/>
                      <a:gd name="connsiteY4" fmla="*/ 71437 h 228492"/>
                      <a:gd name="connsiteX5" fmla="*/ 45244 w 138113"/>
                      <a:gd name="connsiteY5" fmla="*/ 80962 h 228492"/>
                      <a:gd name="connsiteX6" fmla="*/ 45244 w 138113"/>
                      <a:gd name="connsiteY6" fmla="*/ 100012 h 228492"/>
                      <a:gd name="connsiteX7" fmla="*/ 35719 w 138113"/>
                      <a:gd name="connsiteY7" fmla="*/ 126206 h 228492"/>
                      <a:gd name="connsiteX8" fmla="*/ 11906 w 138113"/>
                      <a:gd name="connsiteY8" fmla="*/ 176212 h 228492"/>
                      <a:gd name="connsiteX9" fmla="*/ 2381 w 138113"/>
                      <a:gd name="connsiteY9" fmla="*/ 180975 h 228492"/>
                      <a:gd name="connsiteX10" fmla="*/ 2381 w 138113"/>
                      <a:gd name="connsiteY10" fmla="*/ 202406 h 228492"/>
                      <a:gd name="connsiteX11" fmla="*/ 0 w 138113"/>
                      <a:gd name="connsiteY11" fmla="*/ 214312 h 228492"/>
                      <a:gd name="connsiteX12" fmla="*/ 14288 w 138113"/>
                      <a:gd name="connsiteY12" fmla="*/ 223837 h 228492"/>
                      <a:gd name="connsiteX13" fmla="*/ 19050 w 138113"/>
                      <a:gd name="connsiteY13" fmla="*/ 207169 h 228492"/>
                      <a:gd name="connsiteX14" fmla="*/ 19050 w 138113"/>
                      <a:gd name="connsiteY14" fmla="*/ 185737 h 228492"/>
                      <a:gd name="connsiteX15" fmla="*/ 45244 w 138113"/>
                      <a:gd name="connsiteY15" fmla="*/ 152400 h 228492"/>
                      <a:gd name="connsiteX16" fmla="*/ 66675 w 138113"/>
                      <a:gd name="connsiteY16" fmla="*/ 100012 h 228492"/>
                      <a:gd name="connsiteX17" fmla="*/ 76200 w 138113"/>
                      <a:gd name="connsiteY17" fmla="*/ 71437 h 228492"/>
                      <a:gd name="connsiteX18" fmla="*/ 85725 w 138113"/>
                      <a:gd name="connsiteY18" fmla="*/ 45244 h 228492"/>
                      <a:gd name="connsiteX19" fmla="*/ 138113 w 138113"/>
                      <a:gd name="connsiteY19" fmla="*/ 0 h 2284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38113" h="228492">
                        <a:moveTo>
                          <a:pt x="138113" y="0"/>
                        </a:moveTo>
                        <a:lnTo>
                          <a:pt x="83344" y="28575"/>
                        </a:lnTo>
                        <a:lnTo>
                          <a:pt x="73819" y="33337"/>
                        </a:lnTo>
                        <a:lnTo>
                          <a:pt x="71438" y="50006"/>
                        </a:lnTo>
                        <a:lnTo>
                          <a:pt x="61913" y="71437"/>
                        </a:lnTo>
                        <a:lnTo>
                          <a:pt x="45244" y="80962"/>
                        </a:lnTo>
                        <a:lnTo>
                          <a:pt x="45244" y="100012"/>
                        </a:lnTo>
                        <a:lnTo>
                          <a:pt x="35719" y="126206"/>
                        </a:lnTo>
                        <a:lnTo>
                          <a:pt x="11906" y="176212"/>
                        </a:lnTo>
                        <a:lnTo>
                          <a:pt x="2381" y="180975"/>
                        </a:lnTo>
                        <a:lnTo>
                          <a:pt x="2381" y="202406"/>
                        </a:lnTo>
                        <a:lnTo>
                          <a:pt x="0" y="214312"/>
                        </a:lnTo>
                        <a:cubicBezTo>
                          <a:pt x="10634" y="227605"/>
                          <a:pt x="4979" y="228492"/>
                          <a:pt x="14288" y="223837"/>
                        </a:cubicBezTo>
                        <a:cubicBezTo>
                          <a:pt x="19301" y="208797"/>
                          <a:pt x="19050" y="214570"/>
                          <a:pt x="19050" y="207169"/>
                        </a:cubicBezTo>
                        <a:lnTo>
                          <a:pt x="19050" y="185737"/>
                        </a:lnTo>
                        <a:lnTo>
                          <a:pt x="45244" y="152400"/>
                        </a:lnTo>
                        <a:lnTo>
                          <a:pt x="66675" y="100012"/>
                        </a:lnTo>
                        <a:lnTo>
                          <a:pt x="76200" y="71437"/>
                        </a:lnTo>
                        <a:lnTo>
                          <a:pt x="85725" y="45244"/>
                        </a:lnTo>
                        <a:lnTo>
                          <a:pt x="138113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3175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1429" tIns="45715" rIns="91429" bIns="45715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47" name="任意多边形 146"/>
                  <p:cNvSpPr/>
                  <p:nvPr/>
                </p:nvSpPr>
                <p:spPr>
                  <a:xfrm>
                    <a:off x="3482447" y="3712593"/>
                    <a:ext cx="283862" cy="98180"/>
                  </a:xfrm>
                  <a:custGeom>
                    <a:avLst/>
                    <a:gdLst>
                      <a:gd name="connsiteX0" fmla="*/ 0 w 285750"/>
                      <a:gd name="connsiteY0" fmla="*/ 97631 h 97631"/>
                      <a:gd name="connsiteX1" fmla="*/ 50006 w 285750"/>
                      <a:gd name="connsiteY1" fmla="*/ 42862 h 97631"/>
                      <a:gd name="connsiteX2" fmla="*/ 64293 w 285750"/>
                      <a:gd name="connsiteY2" fmla="*/ 33337 h 97631"/>
                      <a:gd name="connsiteX3" fmla="*/ 88106 w 285750"/>
                      <a:gd name="connsiteY3" fmla="*/ 33337 h 97631"/>
                      <a:gd name="connsiteX4" fmla="*/ 109537 w 285750"/>
                      <a:gd name="connsiteY4" fmla="*/ 19050 h 97631"/>
                      <a:gd name="connsiteX5" fmla="*/ 123825 w 285750"/>
                      <a:gd name="connsiteY5" fmla="*/ 35719 h 97631"/>
                      <a:gd name="connsiteX6" fmla="*/ 140493 w 285750"/>
                      <a:gd name="connsiteY6" fmla="*/ 30956 h 97631"/>
                      <a:gd name="connsiteX7" fmla="*/ 154781 w 285750"/>
                      <a:gd name="connsiteY7" fmla="*/ 7144 h 97631"/>
                      <a:gd name="connsiteX8" fmla="*/ 178593 w 285750"/>
                      <a:gd name="connsiteY8" fmla="*/ 11906 h 97631"/>
                      <a:gd name="connsiteX9" fmla="*/ 190500 w 285750"/>
                      <a:gd name="connsiteY9" fmla="*/ 0 h 97631"/>
                      <a:gd name="connsiteX10" fmla="*/ 219075 w 285750"/>
                      <a:gd name="connsiteY10" fmla="*/ 7144 h 97631"/>
                      <a:gd name="connsiteX11" fmla="*/ 247650 w 285750"/>
                      <a:gd name="connsiteY11" fmla="*/ 26194 h 97631"/>
                      <a:gd name="connsiteX12" fmla="*/ 271462 w 285750"/>
                      <a:gd name="connsiteY12" fmla="*/ 28575 h 97631"/>
                      <a:gd name="connsiteX13" fmla="*/ 285750 w 285750"/>
                      <a:gd name="connsiteY13" fmla="*/ 40481 h 97631"/>
                      <a:gd name="connsiteX14" fmla="*/ 285750 w 285750"/>
                      <a:gd name="connsiteY14" fmla="*/ 52387 h 97631"/>
                      <a:gd name="connsiteX15" fmla="*/ 269081 w 285750"/>
                      <a:gd name="connsiteY15" fmla="*/ 52387 h 97631"/>
                      <a:gd name="connsiteX16" fmla="*/ 254793 w 285750"/>
                      <a:gd name="connsiteY16" fmla="*/ 50006 h 97631"/>
                      <a:gd name="connsiteX17" fmla="*/ 223837 w 285750"/>
                      <a:gd name="connsiteY17" fmla="*/ 38100 h 97631"/>
                      <a:gd name="connsiteX18" fmla="*/ 185737 w 285750"/>
                      <a:gd name="connsiteY18" fmla="*/ 35719 h 97631"/>
                      <a:gd name="connsiteX19" fmla="*/ 166687 w 285750"/>
                      <a:gd name="connsiteY19" fmla="*/ 23812 h 97631"/>
                      <a:gd name="connsiteX20" fmla="*/ 138112 w 285750"/>
                      <a:gd name="connsiteY20" fmla="*/ 52387 h 97631"/>
                      <a:gd name="connsiteX21" fmla="*/ 85725 w 285750"/>
                      <a:gd name="connsiteY21" fmla="*/ 50006 h 97631"/>
                      <a:gd name="connsiteX22" fmla="*/ 64293 w 285750"/>
                      <a:gd name="connsiteY22" fmla="*/ 50006 h 97631"/>
                      <a:gd name="connsiteX23" fmla="*/ 50006 w 285750"/>
                      <a:gd name="connsiteY23" fmla="*/ 61912 h 97631"/>
                      <a:gd name="connsiteX24" fmla="*/ 0 w 285750"/>
                      <a:gd name="connsiteY24" fmla="*/ 97631 h 97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285750" h="97631">
                        <a:moveTo>
                          <a:pt x="0" y="97631"/>
                        </a:moveTo>
                        <a:lnTo>
                          <a:pt x="50006" y="42862"/>
                        </a:lnTo>
                        <a:lnTo>
                          <a:pt x="64293" y="33337"/>
                        </a:lnTo>
                        <a:lnTo>
                          <a:pt x="88106" y="33337"/>
                        </a:lnTo>
                        <a:lnTo>
                          <a:pt x="109537" y="19050"/>
                        </a:lnTo>
                        <a:lnTo>
                          <a:pt x="123825" y="35719"/>
                        </a:lnTo>
                        <a:lnTo>
                          <a:pt x="140493" y="30956"/>
                        </a:lnTo>
                        <a:lnTo>
                          <a:pt x="154781" y="7144"/>
                        </a:lnTo>
                        <a:lnTo>
                          <a:pt x="178593" y="11906"/>
                        </a:lnTo>
                        <a:cubicBezTo>
                          <a:pt x="191861" y="3945"/>
                          <a:pt x="190500" y="9391"/>
                          <a:pt x="190500" y="0"/>
                        </a:cubicBezTo>
                        <a:lnTo>
                          <a:pt x="219075" y="7144"/>
                        </a:lnTo>
                        <a:cubicBezTo>
                          <a:pt x="245910" y="26661"/>
                          <a:pt x="234472" y="26194"/>
                          <a:pt x="247650" y="26194"/>
                        </a:cubicBezTo>
                        <a:lnTo>
                          <a:pt x="271462" y="28575"/>
                        </a:lnTo>
                        <a:lnTo>
                          <a:pt x="285750" y="40481"/>
                        </a:lnTo>
                        <a:lnTo>
                          <a:pt x="285750" y="52387"/>
                        </a:lnTo>
                        <a:lnTo>
                          <a:pt x="269081" y="52387"/>
                        </a:lnTo>
                        <a:lnTo>
                          <a:pt x="254793" y="50006"/>
                        </a:lnTo>
                        <a:lnTo>
                          <a:pt x="223837" y="38100"/>
                        </a:lnTo>
                        <a:lnTo>
                          <a:pt x="185737" y="35719"/>
                        </a:lnTo>
                        <a:lnTo>
                          <a:pt x="166687" y="23812"/>
                        </a:lnTo>
                        <a:lnTo>
                          <a:pt x="138112" y="52387"/>
                        </a:lnTo>
                        <a:lnTo>
                          <a:pt x="85725" y="50006"/>
                        </a:lnTo>
                        <a:lnTo>
                          <a:pt x="64293" y="50006"/>
                        </a:lnTo>
                        <a:lnTo>
                          <a:pt x="50006" y="61912"/>
                        </a:lnTo>
                        <a:lnTo>
                          <a:pt x="0" y="97631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3175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1429" tIns="45715" rIns="91429" bIns="45715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48" name="任意多边形 147"/>
                  <p:cNvSpPr/>
                  <p:nvPr/>
                </p:nvSpPr>
                <p:spPr>
                  <a:xfrm>
                    <a:off x="3648479" y="4230271"/>
                    <a:ext cx="332066" cy="390936"/>
                  </a:xfrm>
                  <a:custGeom>
                    <a:avLst/>
                    <a:gdLst>
                      <a:gd name="connsiteX0" fmla="*/ 333375 w 333375"/>
                      <a:gd name="connsiteY0" fmla="*/ 0 h 390525"/>
                      <a:gd name="connsiteX1" fmla="*/ 285750 w 333375"/>
                      <a:gd name="connsiteY1" fmla="*/ 21432 h 390525"/>
                      <a:gd name="connsiteX2" fmla="*/ 252413 w 333375"/>
                      <a:gd name="connsiteY2" fmla="*/ 47625 h 390525"/>
                      <a:gd name="connsiteX3" fmla="*/ 219075 w 333375"/>
                      <a:gd name="connsiteY3" fmla="*/ 50007 h 390525"/>
                      <a:gd name="connsiteX4" fmla="*/ 204788 w 333375"/>
                      <a:gd name="connsiteY4" fmla="*/ 66675 h 390525"/>
                      <a:gd name="connsiteX5" fmla="*/ 154781 w 333375"/>
                      <a:gd name="connsiteY5" fmla="*/ 59532 h 390525"/>
                      <a:gd name="connsiteX6" fmla="*/ 126206 w 333375"/>
                      <a:gd name="connsiteY6" fmla="*/ 59532 h 390525"/>
                      <a:gd name="connsiteX7" fmla="*/ 85725 w 333375"/>
                      <a:gd name="connsiteY7" fmla="*/ 92869 h 390525"/>
                      <a:gd name="connsiteX8" fmla="*/ 76200 w 333375"/>
                      <a:gd name="connsiteY8" fmla="*/ 138113 h 390525"/>
                      <a:gd name="connsiteX9" fmla="*/ 42863 w 333375"/>
                      <a:gd name="connsiteY9" fmla="*/ 140494 h 390525"/>
                      <a:gd name="connsiteX10" fmla="*/ 33338 w 333375"/>
                      <a:gd name="connsiteY10" fmla="*/ 161925 h 390525"/>
                      <a:gd name="connsiteX11" fmla="*/ 35719 w 333375"/>
                      <a:gd name="connsiteY11" fmla="*/ 183357 h 390525"/>
                      <a:gd name="connsiteX12" fmla="*/ 19050 w 333375"/>
                      <a:gd name="connsiteY12" fmla="*/ 195263 h 390525"/>
                      <a:gd name="connsiteX13" fmla="*/ 23813 w 333375"/>
                      <a:gd name="connsiteY13" fmla="*/ 221457 h 390525"/>
                      <a:gd name="connsiteX14" fmla="*/ 42863 w 333375"/>
                      <a:gd name="connsiteY14" fmla="*/ 238125 h 390525"/>
                      <a:gd name="connsiteX15" fmla="*/ 33338 w 333375"/>
                      <a:gd name="connsiteY15" fmla="*/ 257175 h 390525"/>
                      <a:gd name="connsiteX16" fmla="*/ 14288 w 333375"/>
                      <a:gd name="connsiteY16" fmla="*/ 257175 h 390525"/>
                      <a:gd name="connsiteX17" fmla="*/ 2381 w 333375"/>
                      <a:gd name="connsiteY17" fmla="*/ 273844 h 390525"/>
                      <a:gd name="connsiteX18" fmla="*/ 14288 w 333375"/>
                      <a:gd name="connsiteY18" fmla="*/ 285750 h 390525"/>
                      <a:gd name="connsiteX19" fmla="*/ 0 w 333375"/>
                      <a:gd name="connsiteY19" fmla="*/ 309563 h 390525"/>
                      <a:gd name="connsiteX20" fmla="*/ 0 w 333375"/>
                      <a:gd name="connsiteY20" fmla="*/ 330994 h 390525"/>
                      <a:gd name="connsiteX21" fmla="*/ 14288 w 333375"/>
                      <a:gd name="connsiteY21" fmla="*/ 347663 h 390525"/>
                      <a:gd name="connsiteX22" fmla="*/ 2381 w 333375"/>
                      <a:gd name="connsiteY22" fmla="*/ 371475 h 390525"/>
                      <a:gd name="connsiteX23" fmla="*/ 7144 w 333375"/>
                      <a:gd name="connsiteY23" fmla="*/ 390525 h 390525"/>
                      <a:gd name="connsiteX24" fmla="*/ 23813 w 333375"/>
                      <a:gd name="connsiteY24" fmla="*/ 390525 h 390525"/>
                      <a:gd name="connsiteX25" fmla="*/ 26194 w 333375"/>
                      <a:gd name="connsiteY25" fmla="*/ 357188 h 390525"/>
                      <a:gd name="connsiteX26" fmla="*/ 33338 w 333375"/>
                      <a:gd name="connsiteY26" fmla="*/ 342900 h 390525"/>
                      <a:gd name="connsiteX27" fmla="*/ 19050 w 333375"/>
                      <a:gd name="connsiteY27" fmla="*/ 326232 h 390525"/>
                      <a:gd name="connsiteX28" fmla="*/ 19050 w 333375"/>
                      <a:gd name="connsiteY28" fmla="*/ 309563 h 390525"/>
                      <a:gd name="connsiteX29" fmla="*/ 35719 w 333375"/>
                      <a:gd name="connsiteY29" fmla="*/ 285750 h 390525"/>
                      <a:gd name="connsiteX30" fmla="*/ 35719 w 333375"/>
                      <a:gd name="connsiteY30" fmla="*/ 273844 h 390525"/>
                      <a:gd name="connsiteX31" fmla="*/ 54769 w 333375"/>
                      <a:gd name="connsiteY31" fmla="*/ 257175 h 390525"/>
                      <a:gd name="connsiteX32" fmla="*/ 59531 w 333375"/>
                      <a:gd name="connsiteY32" fmla="*/ 238125 h 390525"/>
                      <a:gd name="connsiteX33" fmla="*/ 40481 w 333375"/>
                      <a:gd name="connsiteY33" fmla="*/ 202407 h 390525"/>
                      <a:gd name="connsiteX34" fmla="*/ 59531 w 333375"/>
                      <a:gd name="connsiteY34" fmla="*/ 173832 h 390525"/>
                      <a:gd name="connsiteX35" fmla="*/ 61913 w 333375"/>
                      <a:gd name="connsiteY35" fmla="*/ 150019 h 390525"/>
                      <a:gd name="connsiteX36" fmla="*/ 76200 w 333375"/>
                      <a:gd name="connsiteY36" fmla="*/ 154782 h 390525"/>
                      <a:gd name="connsiteX37" fmla="*/ 97631 w 333375"/>
                      <a:gd name="connsiteY37" fmla="*/ 150019 h 390525"/>
                      <a:gd name="connsiteX38" fmla="*/ 92869 w 333375"/>
                      <a:gd name="connsiteY38" fmla="*/ 123825 h 390525"/>
                      <a:gd name="connsiteX39" fmla="*/ 104775 w 333375"/>
                      <a:gd name="connsiteY39" fmla="*/ 100013 h 390525"/>
                      <a:gd name="connsiteX40" fmla="*/ 145256 w 333375"/>
                      <a:gd name="connsiteY40" fmla="*/ 78582 h 390525"/>
                      <a:gd name="connsiteX41" fmla="*/ 176213 w 333375"/>
                      <a:gd name="connsiteY41" fmla="*/ 80963 h 390525"/>
                      <a:gd name="connsiteX42" fmla="*/ 204788 w 333375"/>
                      <a:gd name="connsiteY42" fmla="*/ 78582 h 390525"/>
                      <a:gd name="connsiteX43" fmla="*/ 226219 w 333375"/>
                      <a:gd name="connsiteY43" fmla="*/ 64294 h 390525"/>
                      <a:gd name="connsiteX44" fmla="*/ 254794 w 333375"/>
                      <a:gd name="connsiteY44" fmla="*/ 59532 h 390525"/>
                      <a:gd name="connsiteX45" fmla="*/ 271463 w 333375"/>
                      <a:gd name="connsiteY45" fmla="*/ 42863 h 390525"/>
                      <a:gd name="connsiteX46" fmla="*/ 300038 w 333375"/>
                      <a:gd name="connsiteY46" fmla="*/ 38100 h 390525"/>
                      <a:gd name="connsiteX47" fmla="*/ 333375 w 333375"/>
                      <a:gd name="connsiteY47" fmla="*/ 0 h 390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</a:cxnLst>
                    <a:rect l="l" t="t" r="r" b="b"/>
                    <a:pathLst>
                      <a:path w="333375" h="390525">
                        <a:moveTo>
                          <a:pt x="333375" y="0"/>
                        </a:moveTo>
                        <a:lnTo>
                          <a:pt x="285750" y="21432"/>
                        </a:lnTo>
                        <a:lnTo>
                          <a:pt x="252413" y="47625"/>
                        </a:lnTo>
                        <a:lnTo>
                          <a:pt x="219075" y="50007"/>
                        </a:lnTo>
                        <a:lnTo>
                          <a:pt x="204788" y="66675"/>
                        </a:lnTo>
                        <a:cubicBezTo>
                          <a:pt x="156378" y="59414"/>
                          <a:pt x="173216" y="59532"/>
                          <a:pt x="154781" y="59532"/>
                        </a:cubicBezTo>
                        <a:lnTo>
                          <a:pt x="126206" y="59532"/>
                        </a:lnTo>
                        <a:lnTo>
                          <a:pt x="85725" y="92869"/>
                        </a:lnTo>
                        <a:lnTo>
                          <a:pt x="76200" y="138113"/>
                        </a:lnTo>
                        <a:lnTo>
                          <a:pt x="42863" y="140494"/>
                        </a:lnTo>
                        <a:lnTo>
                          <a:pt x="33338" y="161925"/>
                        </a:lnTo>
                        <a:lnTo>
                          <a:pt x="35719" y="183357"/>
                        </a:lnTo>
                        <a:lnTo>
                          <a:pt x="19050" y="195263"/>
                        </a:lnTo>
                        <a:lnTo>
                          <a:pt x="23813" y="221457"/>
                        </a:lnTo>
                        <a:lnTo>
                          <a:pt x="42863" y="238125"/>
                        </a:lnTo>
                        <a:lnTo>
                          <a:pt x="33338" y="257175"/>
                        </a:lnTo>
                        <a:lnTo>
                          <a:pt x="14288" y="257175"/>
                        </a:lnTo>
                        <a:lnTo>
                          <a:pt x="2381" y="273844"/>
                        </a:lnTo>
                        <a:lnTo>
                          <a:pt x="14288" y="285750"/>
                        </a:lnTo>
                        <a:lnTo>
                          <a:pt x="0" y="309563"/>
                        </a:lnTo>
                        <a:lnTo>
                          <a:pt x="0" y="330994"/>
                        </a:lnTo>
                        <a:lnTo>
                          <a:pt x="14288" y="347663"/>
                        </a:lnTo>
                        <a:lnTo>
                          <a:pt x="2381" y="371475"/>
                        </a:lnTo>
                        <a:lnTo>
                          <a:pt x="7144" y="390525"/>
                        </a:lnTo>
                        <a:lnTo>
                          <a:pt x="23813" y="390525"/>
                        </a:lnTo>
                        <a:lnTo>
                          <a:pt x="26194" y="357188"/>
                        </a:lnTo>
                        <a:lnTo>
                          <a:pt x="33338" y="342900"/>
                        </a:lnTo>
                        <a:cubicBezTo>
                          <a:pt x="18489" y="328052"/>
                          <a:pt x="19050" y="335348"/>
                          <a:pt x="19050" y="326232"/>
                        </a:cubicBezTo>
                        <a:lnTo>
                          <a:pt x="19050" y="309563"/>
                        </a:lnTo>
                        <a:cubicBezTo>
                          <a:pt x="36206" y="287505"/>
                          <a:pt x="35719" y="297182"/>
                          <a:pt x="35719" y="285750"/>
                        </a:cubicBezTo>
                        <a:lnTo>
                          <a:pt x="35719" y="273844"/>
                        </a:lnTo>
                        <a:cubicBezTo>
                          <a:pt x="53240" y="258826"/>
                          <a:pt x="47215" y="264733"/>
                          <a:pt x="54769" y="257175"/>
                        </a:cubicBezTo>
                        <a:lnTo>
                          <a:pt x="59531" y="238125"/>
                        </a:lnTo>
                        <a:lnTo>
                          <a:pt x="40481" y="202407"/>
                        </a:lnTo>
                        <a:lnTo>
                          <a:pt x="59531" y="173832"/>
                        </a:lnTo>
                        <a:lnTo>
                          <a:pt x="61913" y="150019"/>
                        </a:lnTo>
                        <a:lnTo>
                          <a:pt x="76200" y="154782"/>
                        </a:lnTo>
                        <a:lnTo>
                          <a:pt x="97631" y="150019"/>
                        </a:lnTo>
                        <a:lnTo>
                          <a:pt x="92869" y="123825"/>
                        </a:lnTo>
                        <a:cubicBezTo>
                          <a:pt x="102850" y="101368"/>
                          <a:pt x="96866" y="107922"/>
                          <a:pt x="104775" y="100013"/>
                        </a:cubicBezTo>
                        <a:lnTo>
                          <a:pt x="145256" y="78582"/>
                        </a:lnTo>
                        <a:lnTo>
                          <a:pt x="176213" y="80963"/>
                        </a:lnTo>
                        <a:lnTo>
                          <a:pt x="204788" y="78582"/>
                        </a:lnTo>
                        <a:lnTo>
                          <a:pt x="226219" y="64294"/>
                        </a:lnTo>
                        <a:lnTo>
                          <a:pt x="254794" y="59532"/>
                        </a:lnTo>
                        <a:lnTo>
                          <a:pt x="271463" y="42863"/>
                        </a:lnTo>
                        <a:lnTo>
                          <a:pt x="300038" y="38100"/>
                        </a:lnTo>
                        <a:lnTo>
                          <a:pt x="333375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3175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1429" tIns="45715" rIns="91429" bIns="45715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149" name="任意多边形 148"/>
                  <p:cNvSpPr/>
                  <p:nvPr/>
                </p:nvSpPr>
                <p:spPr>
                  <a:xfrm>
                    <a:off x="4405447" y="4560514"/>
                    <a:ext cx="64271" cy="235633"/>
                  </a:xfrm>
                  <a:custGeom>
                    <a:avLst/>
                    <a:gdLst>
                      <a:gd name="connsiteX0" fmla="*/ 0 w 64293"/>
                      <a:gd name="connsiteY0" fmla="*/ 235744 h 235744"/>
                      <a:gd name="connsiteX1" fmla="*/ 4762 w 64293"/>
                      <a:gd name="connsiteY1" fmla="*/ 157162 h 235744"/>
                      <a:gd name="connsiteX2" fmla="*/ 35718 w 64293"/>
                      <a:gd name="connsiteY2" fmla="*/ 154781 h 235744"/>
                      <a:gd name="connsiteX3" fmla="*/ 54768 w 64293"/>
                      <a:gd name="connsiteY3" fmla="*/ 123825 h 235744"/>
                      <a:gd name="connsiteX4" fmla="*/ 45243 w 64293"/>
                      <a:gd name="connsiteY4" fmla="*/ 54769 h 235744"/>
                      <a:gd name="connsiteX5" fmla="*/ 4762 w 64293"/>
                      <a:gd name="connsiteY5" fmla="*/ 42862 h 235744"/>
                      <a:gd name="connsiteX6" fmla="*/ 2381 w 64293"/>
                      <a:gd name="connsiteY6" fmla="*/ 0 h 235744"/>
                      <a:gd name="connsiteX7" fmla="*/ 19050 w 64293"/>
                      <a:gd name="connsiteY7" fmla="*/ 0 h 235744"/>
                      <a:gd name="connsiteX8" fmla="*/ 16668 w 64293"/>
                      <a:gd name="connsiteY8" fmla="*/ 23812 h 235744"/>
                      <a:gd name="connsiteX9" fmla="*/ 47625 w 64293"/>
                      <a:gd name="connsiteY9" fmla="*/ 42862 h 235744"/>
                      <a:gd name="connsiteX10" fmla="*/ 64293 w 64293"/>
                      <a:gd name="connsiteY10" fmla="*/ 64294 h 235744"/>
                      <a:gd name="connsiteX11" fmla="*/ 64293 w 64293"/>
                      <a:gd name="connsiteY11" fmla="*/ 107156 h 235744"/>
                      <a:gd name="connsiteX12" fmla="*/ 64293 w 64293"/>
                      <a:gd name="connsiteY12" fmla="*/ 140494 h 235744"/>
                      <a:gd name="connsiteX13" fmla="*/ 54768 w 64293"/>
                      <a:gd name="connsiteY13" fmla="*/ 157162 h 235744"/>
                      <a:gd name="connsiteX14" fmla="*/ 33337 w 64293"/>
                      <a:gd name="connsiteY14" fmla="*/ 173831 h 235744"/>
                      <a:gd name="connsiteX15" fmla="*/ 16668 w 64293"/>
                      <a:gd name="connsiteY15" fmla="*/ 180975 h 235744"/>
                      <a:gd name="connsiteX16" fmla="*/ 0 w 64293"/>
                      <a:gd name="connsiteY16" fmla="*/ 235744 h 2357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4293" h="235744">
                        <a:moveTo>
                          <a:pt x="0" y="235744"/>
                        </a:moveTo>
                        <a:lnTo>
                          <a:pt x="4762" y="157162"/>
                        </a:lnTo>
                        <a:lnTo>
                          <a:pt x="35718" y="154781"/>
                        </a:lnTo>
                        <a:lnTo>
                          <a:pt x="54768" y="123825"/>
                        </a:lnTo>
                        <a:lnTo>
                          <a:pt x="45243" y="54769"/>
                        </a:lnTo>
                        <a:lnTo>
                          <a:pt x="4762" y="42862"/>
                        </a:lnTo>
                        <a:lnTo>
                          <a:pt x="2381" y="0"/>
                        </a:lnTo>
                        <a:lnTo>
                          <a:pt x="19050" y="0"/>
                        </a:lnTo>
                        <a:lnTo>
                          <a:pt x="16668" y="23812"/>
                        </a:lnTo>
                        <a:lnTo>
                          <a:pt x="47625" y="42862"/>
                        </a:lnTo>
                        <a:lnTo>
                          <a:pt x="64293" y="64294"/>
                        </a:lnTo>
                        <a:lnTo>
                          <a:pt x="64293" y="107156"/>
                        </a:lnTo>
                        <a:lnTo>
                          <a:pt x="64293" y="140494"/>
                        </a:lnTo>
                        <a:lnTo>
                          <a:pt x="54768" y="157162"/>
                        </a:lnTo>
                        <a:lnTo>
                          <a:pt x="33337" y="173831"/>
                        </a:lnTo>
                        <a:lnTo>
                          <a:pt x="16668" y="180975"/>
                        </a:lnTo>
                        <a:lnTo>
                          <a:pt x="0" y="235744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3175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1429" tIns="45715" rIns="91429" bIns="45715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dirty="0">
                      <a:solidFill>
                        <a:srgbClr val="FF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</p:grpSp>
            <p:sp>
              <p:nvSpPr>
                <p:cNvPr id="23589" name="TextBox 102"/>
                <p:cNvSpPr txBox="1">
                  <a:spLocks noChangeArrowheads="1"/>
                </p:cNvSpPr>
                <p:nvPr/>
              </p:nvSpPr>
              <p:spPr bwMode="auto">
                <a:xfrm>
                  <a:off x="1149354" y="5270493"/>
                  <a:ext cx="911931" cy="3749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zh-CN" altLang="en-US" sz="1000">
                      <a:latin typeface="微软雅黑" pitchFamily="34" charset="-122"/>
                      <a:ea typeface="微软雅黑" pitchFamily="34" charset="-122"/>
                    </a:rPr>
                    <a:t>花溪河</a:t>
                  </a:r>
                </a:p>
              </p:txBody>
            </p:sp>
            <p:sp>
              <p:nvSpPr>
                <p:cNvPr id="23590" name="TextBox 103"/>
                <p:cNvSpPr txBox="1">
                  <a:spLocks noChangeArrowheads="1"/>
                </p:cNvSpPr>
                <p:nvPr/>
              </p:nvSpPr>
              <p:spPr bwMode="auto">
                <a:xfrm>
                  <a:off x="2345625" y="5509766"/>
                  <a:ext cx="912325" cy="3749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zh-CN" altLang="en-US" sz="1000">
                      <a:latin typeface="微软雅黑" pitchFamily="34" charset="-122"/>
                      <a:ea typeface="微软雅黑" pitchFamily="34" charset="-122"/>
                    </a:rPr>
                    <a:t>小黄河</a:t>
                  </a:r>
                </a:p>
              </p:txBody>
            </p:sp>
            <p:sp>
              <p:nvSpPr>
                <p:cNvPr id="23591" name="TextBox 104"/>
                <p:cNvSpPr txBox="1">
                  <a:spLocks noChangeArrowheads="1"/>
                </p:cNvSpPr>
                <p:nvPr/>
              </p:nvSpPr>
              <p:spPr bwMode="auto">
                <a:xfrm>
                  <a:off x="2664632" y="4233650"/>
                  <a:ext cx="719535" cy="609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zh-CN" altLang="en-US" sz="1000">
                      <a:latin typeface="微软雅黑" pitchFamily="34" charset="-122"/>
                      <a:ea typeface="微软雅黑" pitchFamily="34" charset="-122"/>
                    </a:rPr>
                    <a:t>麻堤河</a:t>
                  </a:r>
                </a:p>
              </p:txBody>
            </p:sp>
            <p:sp>
              <p:nvSpPr>
                <p:cNvPr id="23592" name="TextBox 105"/>
                <p:cNvSpPr txBox="1">
                  <a:spLocks noChangeArrowheads="1"/>
                </p:cNvSpPr>
                <p:nvPr/>
              </p:nvSpPr>
              <p:spPr bwMode="auto">
                <a:xfrm>
                  <a:off x="1468360" y="3356320"/>
                  <a:ext cx="719535" cy="609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zh-CN" altLang="en-US" sz="1000">
                      <a:latin typeface="微软雅黑" pitchFamily="34" charset="-122"/>
                      <a:ea typeface="微软雅黑" pitchFamily="34" charset="-122"/>
                    </a:rPr>
                    <a:t>小车河</a:t>
                  </a:r>
                </a:p>
              </p:txBody>
            </p:sp>
            <p:sp>
              <p:nvSpPr>
                <p:cNvPr id="23593" name="TextBox 106"/>
                <p:cNvSpPr txBox="1">
                  <a:spLocks noChangeArrowheads="1"/>
                </p:cNvSpPr>
                <p:nvPr/>
              </p:nvSpPr>
              <p:spPr bwMode="auto">
                <a:xfrm>
                  <a:off x="1787367" y="2239719"/>
                  <a:ext cx="719535" cy="609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zh-CN" altLang="en-US" sz="1000">
                      <a:latin typeface="微软雅黑" pitchFamily="34" charset="-122"/>
                      <a:ea typeface="微软雅黑" pitchFamily="34" charset="-122"/>
                    </a:rPr>
                    <a:t>市西河</a:t>
                  </a:r>
                </a:p>
              </p:txBody>
            </p:sp>
            <p:sp>
              <p:nvSpPr>
                <p:cNvPr id="23594" name="TextBox 107"/>
                <p:cNvSpPr txBox="1">
                  <a:spLocks noChangeArrowheads="1"/>
                </p:cNvSpPr>
                <p:nvPr/>
              </p:nvSpPr>
              <p:spPr bwMode="auto">
                <a:xfrm>
                  <a:off x="2425378" y="2399233"/>
                  <a:ext cx="719535" cy="609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zh-CN" altLang="en-US" sz="1000">
                      <a:latin typeface="微软雅黑" pitchFamily="34" charset="-122"/>
                      <a:ea typeface="微软雅黑" pitchFamily="34" charset="-122"/>
                    </a:rPr>
                    <a:t>贯城河</a:t>
                  </a:r>
                </a:p>
              </p:txBody>
            </p:sp>
            <p:sp>
              <p:nvSpPr>
                <p:cNvPr id="23595" name="TextBox 108"/>
                <p:cNvSpPr txBox="1">
                  <a:spLocks noChangeArrowheads="1"/>
                </p:cNvSpPr>
                <p:nvPr/>
              </p:nvSpPr>
              <p:spPr bwMode="auto">
                <a:xfrm>
                  <a:off x="2265876" y="3675349"/>
                  <a:ext cx="719535" cy="4218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zh-CN" altLang="en-US" sz="1200" b="1">
                      <a:latin typeface="微软雅黑" pitchFamily="34" charset="-122"/>
                      <a:ea typeface="微软雅黑" pitchFamily="34" charset="-122"/>
                    </a:rPr>
                    <a:t>南</a:t>
                  </a:r>
                </a:p>
              </p:txBody>
            </p:sp>
            <p:sp>
              <p:nvSpPr>
                <p:cNvPr id="23596" name="TextBox 109"/>
                <p:cNvSpPr txBox="1">
                  <a:spLocks noChangeArrowheads="1"/>
                </p:cNvSpPr>
                <p:nvPr/>
              </p:nvSpPr>
              <p:spPr bwMode="auto">
                <a:xfrm>
                  <a:off x="2824136" y="3117049"/>
                  <a:ext cx="719535" cy="4218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zh-CN" altLang="en-US" sz="1200" b="1">
                      <a:latin typeface="微软雅黑" pitchFamily="34" charset="-122"/>
                      <a:ea typeface="微软雅黑" pitchFamily="34" charset="-122"/>
                    </a:rPr>
                    <a:t>明</a:t>
                  </a:r>
                </a:p>
              </p:txBody>
            </p:sp>
            <p:sp>
              <p:nvSpPr>
                <p:cNvPr id="23597" name="TextBox 110"/>
                <p:cNvSpPr txBox="1">
                  <a:spLocks noChangeArrowheads="1"/>
                </p:cNvSpPr>
                <p:nvPr/>
              </p:nvSpPr>
              <p:spPr bwMode="auto">
                <a:xfrm>
                  <a:off x="3460374" y="2443543"/>
                  <a:ext cx="719535" cy="4218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zh-CN" altLang="en-US" sz="1200" b="1">
                      <a:latin typeface="微软雅黑" pitchFamily="34" charset="-122"/>
                      <a:ea typeface="微软雅黑" pitchFamily="34" charset="-122"/>
                    </a:rPr>
                    <a:t>河</a:t>
                  </a:r>
                </a:p>
              </p:txBody>
            </p:sp>
            <p:sp>
              <p:nvSpPr>
                <p:cNvPr id="91" name="任意多边形 39"/>
                <p:cNvSpPr/>
                <p:nvPr/>
              </p:nvSpPr>
              <p:spPr bwMode="auto">
                <a:xfrm>
                  <a:off x="2253799" y="4258560"/>
                  <a:ext cx="683776" cy="1333606"/>
                </a:xfrm>
                <a:custGeom>
                  <a:avLst/>
                  <a:gdLst>
                    <a:gd name="connsiteX0" fmla="*/ 552450 w 611982"/>
                    <a:gd name="connsiteY0" fmla="*/ 840581 h 1195387"/>
                    <a:gd name="connsiteX1" fmla="*/ 554832 w 611982"/>
                    <a:gd name="connsiteY1" fmla="*/ 914400 h 1195387"/>
                    <a:gd name="connsiteX2" fmla="*/ 573882 w 611982"/>
                    <a:gd name="connsiteY2" fmla="*/ 916781 h 1195387"/>
                    <a:gd name="connsiteX3" fmla="*/ 573882 w 611982"/>
                    <a:gd name="connsiteY3" fmla="*/ 935831 h 1195387"/>
                    <a:gd name="connsiteX4" fmla="*/ 583407 w 611982"/>
                    <a:gd name="connsiteY4" fmla="*/ 959644 h 1195387"/>
                    <a:gd name="connsiteX5" fmla="*/ 590550 w 611982"/>
                    <a:gd name="connsiteY5" fmla="*/ 983456 h 1195387"/>
                    <a:gd name="connsiteX6" fmla="*/ 595313 w 611982"/>
                    <a:gd name="connsiteY6" fmla="*/ 995362 h 1195387"/>
                    <a:gd name="connsiteX7" fmla="*/ 595313 w 611982"/>
                    <a:gd name="connsiteY7" fmla="*/ 1026319 h 1195387"/>
                    <a:gd name="connsiteX8" fmla="*/ 588169 w 611982"/>
                    <a:gd name="connsiteY8" fmla="*/ 1076325 h 1195387"/>
                    <a:gd name="connsiteX9" fmla="*/ 581025 w 611982"/>
                    <a:gd name="connsiteY9" fmla="*/ 1102519 h 1195387"/>
                    <a:gd name="connsiteX10" fmla="*/ 569119 w 611982"/>
                    <a:gd name="connsiteY10" fmla="*/ 1128712 h 1195387"/>
                    <a:gd name="connsiteX11" fmla="*/ 554832 w 611982"/>
                    <a:gd name="connsiteY11" fmla="*/ 1157287 h 1195387"/>
                    <a:gd name="connsiteX12" fmla="*/ 507207 w 611982"/>
                    <a:gd name="connsiteY12" fmla="*/ 1150144 h 1195387"/>
                    <a:gd name="connsiteX13" fmla="*/ 440532 w 611982"/>
                    <a:gd name="connsiteY13" fmla="*/ 1145381 h 1195387"/>
                    <a:gd name="connsiteX14" fmla="*/ 397669 w 611982"/>
                    <a:gd name="connsiteY14" fmla="*/ 1133475 h 1195387"/>
                    <a:gd name="connsiteX15" fmla="*/ 359569 w 611982"/>
                    <a:gd name="connsiteY15" fmla="*/ 1133475 h 1195387"/>
                    <a:gd name="connsiteX16" fmla="*/ 326232 w 611982"/>
                    <a:gd name="connsiteY16" fmla="*/ 1121569 h 1195387"/>
                    <a:gd name="connsiteX17" fmla="*/ 326232 w 611982"/>
                    <a:gd name="connsiteY17" fmla="*/ 1095375 h 1195387"/>
                    <a:gd name="connsiteX18" fmla="*/ 326232 w 611982"/>
                    <a:gd name="connsiteY18" fmla="*/ 1073944 h 1195387"/>
                    <a:gd name="connsiteX19" fmla="*/ 307182 w 611982"/>
                    <a:gd name="connsiteY19" fmla="*/ 1057275 h 1195387"/>
                    <a:gd name="connsiteX20" fmla="*/ 292894 w 611982"/>
                    <a:gd name="connsiteY20" fmla="*/ 1035844 h 1195387"/>
                    <a:gd name="connsiteX21" fmla="*/ 292894 w 611982"/>
                    <a:gd name="connsiteY21" fmla="*/ 1009650 h 1195387"/>
                    <a:gd name="connsiteX22" fmla="*/ 295275 w 611982"/>
                    <a:gd name="connsiteY22" fmla="*/ 981075 h 1195387"/>
                    <a:gd name="connsiteX23" fmla="*/ 269082 w 611982"/>
                    <a:gd name="connsiteY23" fmla="*/ 964406 h 1195387"/>
                    <a:gd name="connsiteX24" fmla="*/ 245269 w 611982"/>
                    <a:gd name="connsiteY24" fmla="*/ 957262 h 1195387"/>
                    <a:gd name="connsiteX25" fmla="*/ 223838 w 611982"/>
                    <a:gd name="connsiteY25" fmla="*/ 940594 h 1195387"/>
                    <a:gd name="connsiteX26" fmla="*/ 185738 w 611982"/>
                    <a:gd name="connsiteY26" fmla="*/ 940594 h 1195387"/>
                    <a:gd name="connsiteX27" fmla="*/ 171450 w 611982"/>
                    <a:gd name="connsiteY27" fmla="*/ 935831 h 1195387"/>
                    <a:gd name="connsiteX28" fmla="*/ 176213 w 611982"/>
                    <a:gd name="connsiteY28" fmla="*/ 892969 h 1195387"/>
                    <a:gd name="connsiteX29" fmla="*/ 188119 w 611982"/>
                    <a:gd name="connsiteY29" fmla="*/ 869156 h 1195387"/>
                    <a:gd name="connsiteX30" fmla="*/ 180975 w 611982"/>
                    <a:gd name="connsiteY30" fmla="*/ 847725 h 1195387"/>
                    <a:gd name="connsiteX31" fmla="*/ 188119 w 611982"/>
                    <a:gd name="connsiteY31" fmla="*/ 812006 h 1195387"/>
                    <a:gd name="connsiteX32" fmla="*/ 188119 w 611982"/>
                    <a:gd name="connsiteY32" fmla="*/ 757237 h 1195387"/>
                    <a:gd name="connsiteX33" fmla="*/ 171450 w 611982"/>
                    <a:gd name="connsiteY33" fmla="*/ 700087 h 1195387"/>
                    <a:gd name="connsiteX34" fmla="*/ 147638 w 611982"/>
                    <a:gd name="connsiteY34" fmla="*/ 673894 h 1195387"/>
                    <a:gd name="connsiteX35" fmla="*/ 128588 w 611982"/>
                    <a:gd name="connsiteY35" fmla="*/ 642937 h 1195387"/>
                    <a:gd name="connsiteX36" fmla="*/ 128588 w 611982"/>
                    <a:gd name="connsiteY36" fmla="*/ 642937 h 1195387"/>
                    <a:gd name="connsiteX37" fmla="*/ 121444 w 611982"/>
                    <a:gd name="connsiteY37" fmla="*/ 628650 h 1195387"/>
                    <a:gd name="connsiteX38" fmla="*/ 147638 w 611982"/>
                    <a:gd name="connsiteY38" fmla="*/ 604837 h 1195387"/>
                    <a:gd name="connsiteX39" fmla="*/ 159544 w 611982"/>
                    <a:gd name="connsiteY39" fmla="*/ 564356 h 1195387"/>
                    <a:gd name="connsiteX40" fmla="*/ 154782 w 611982"/>
                    <a:gd name="connsiteY40" fmla="*/ 542925 h 1195387"/>
                    <a:gd name="connsiteX41" fmla="*/ 135732 w 611982"/>
                    <a:gd name="connsiteY41" fmla="*/ 528637 h 1195387"/>
                    <a:gd name="connsiteX42" fmla="*/ 121444 w 611982"/>
                    <a:gd name="connsiteY42" fmla="*/ 509587 h 1195387"/>
                    <a:gd name="connsiteX43" fmla="*/ 88107 w 611982"/>
                    <a:gd name="connsiteY43" fmla="*/ 483394 h 1195387"/>
                    <a:gd name="connsiteX44" fmla="*/ 76200 w 611982"/>
                    <a:gd name="connsiteY44" fmla="*/ 488156 h 1195387"/>
                    <a:gd name="connsiteX45" fmla="*/ 52388 w 611982"/>
                    <a:gd name="connsiteY45" fmla="*/ 478631 h 1195387"/>
                    <a:gd name="connsiteX46" fmla="*/ 30957 w 611982"/>
                    <a:gd name="connsiteY46" fmla="*/ 452437 h 1195387"/>
                    <a:gd name="connsiteX47" fmla="*/ 19050 w 611982"/>
                    <a:gd name="connsiteY47" fmla="*/ 407194 h 1195387"/>
                    <a:gd name="connsiteX48" fmla="*/ 14288 w 611982"/>
                    <a:gd name="connsiteY48" fmla="*/ 350044 h 1195387"/>
                    <a:gd name="connsiteX49" fmla="*/ 19050 w 611982"/>
                    <a:gd name="connsiteY49" fmla="*/ 314325 h 1195387"/>
                    <a:gd name="connsiteX50" fmla="*/ 30957 w 611982"/>
                    <a:gd name="connsiteY50" fmla="*/ 292894 h 1195387"/>
                    <a:gd name="connsiteX51" fmla="*/ 40482 w 611982"/>
                    <a:gd name="connsiteY51" fmla="*/ 252412 h 1195387"/>
                    <a:gd name="connsiteX52" fmla="*/ 50007 w 611982"/>
                    <a:gd name="connsiteY52" fmla="*/ 209550 h 1195387"/>
                    <a:gd name="connsiteX53" fmla="*/ 35719 w 611982"/>
                    <a:gd name="connsiteY53" fmla="*/ 183356 h 1195387"/>
                    <a:gd name="connsiteX54" fmla="*/ 28575 w 611982"/>
                    <a:gd name="connsiteY54" fmla="*/ 161925 h 1195387"/>
                    <a:gd name="connsiteX55" fmla="*/ 30957 w 611982"/>
                    <a:gd name="connsiteY55" fmla="*/ 135731 h 1195387"/>
                    <a:gd name="connsiteX56" fmla="*/ 38100 w 611982"/>
                    <a:gd name="connsiteY56" fmla="*/ 116681 h 1195387"/>
                    <a:gd name="connsiteX57" fmla="*/ 26194 w 611982"/>
                    <a:gd name="connsiteY57" fmla="*/ 104775 h 1195387"/>
                    <a:gd name="connsiteX58" fmla="*/ 21432 w 611982"/>
                    <a:gd name="connsiteY58" fmla="*/ 83344 h 1195387"/>
                    <a:gd name="connsiteX59" fmla="*/ 33338 w 611982"/>
                    <a:gd name="connsiteY59" fmla="*/ 64294 h 1195387"/>
                    <a:gd name="connsiteX60" fmla="*/ 50007 w 611982"/>
                    <a:gd name="connsiteY60" fmla="*/ 73819 h 1195387"/>
                    <a:gd name="connsiteX61" fmla="*/ 69057 w 611982"/>
                    <a:gd name="connsiteY61" fmla="*/ 59531 h 1195387"/>
                    <a:gd name="connsiteX62" fmla="*/ 64294 w 611982"/>
                    <a:gd name="connsiteY62" fmla="*/ 35719 h 1195387"/>
                    <a:gd name="connsiteX63" fmla="*/ 76200 w 611982"/>
                    <a:gd name="connsiteY63" fmla="*/ 14287 h 1195387"/>
                    <a:gd name="connsiteX64" fmla="*/ 76200 w 611982"/>
                    <a:gd name="connsiteY64" fmla="*/ 0 h 1195387"/>
                    <a:gd name="connsiteX65" fmla="*/ 52388 w 611982"/>
                    <a:gd name="connsiteY65" fmla="*/ 7144 h 1195387"/>
                    <a:gd name="connsiteX66" fmla="*/ 57150 w 611982"/>
                    <a:gd name="connsiteY66" fmla="*/ 40481 h 1195387"/>
                    <a:gd name="connsiteX67" fmla="*/ 57150 w 611982"/>
                    <a:gd name="connsiteY67" fmla="*/ 54769 h 1195387"/>
                    <a:gd name="connsiteX68" fmla="*/ 40482 w 611982"/>
                    <a:gd name="connsiteY68" fmla="*/ 57150 h 1195387"/>
                    <a:gd name="connsiteX69" fmla="*/ 23813 w 611982"/>
                    <a:gd name="connsiteY69" fmla="*/ 59531 h 1195387"/>
                    <a:gd name="connsiteX70" fmla="*/ 9525 w 611982"/>
                    <a:gd name="connsiteY70" fmla="*/ 78581 h 1195387"/>
                    <a:gd name="connsiteX71" fmla="*/ 9525 w 611982"/>
                    <a:gd name="connsiteY71" fmla="*/ 100012 h 1195387"/>
                    <a:gd name="connsiteX72" fmla="*/ 16669 w 611982"/>
                    <a:gd name="connsiteY72" fmla="*/ 116681 h 1195387"/>
                    <a:gd name="connsiteX73" fmla="*/ 16669 w 611982"/>
                    <a:gd name="connsiteY73" fmla="*/ 142875 h 1195387"/>
                    <a:gd name="connsiteX74" fmla="*/ 16669 w 611982"/>
                    <a:gd name="connsiteY74" fmla="*/ 164306 h 1195387"/>
                    <a:gd name="connsiteX75" fmla="*/ 21432 w 611982"/>
                    <a:gd name="connsiteY75" fmla="*/ 173831 h 1195387"/>
                    <a:gd name="connsiteX76" fmla="*/ 23813 w 611982"/>
                    <a:gd name="connsiteY76" fmla="*/ 190500 h 1195387"/>
                    <a:gd name="connsiteX77" fmla="*/ 28575 w 611982"/>
                    <a:gd name="connsiteY77" fmla="*/ 209550 h 1195387"/>
                    <a:gd name="connsiteX78" fmla="*/ 21432 w 611982"/>
                    <a:gd name="connsiteY78" fmla="*/ 252412 h 1195387"/>
                    <a:gd name="connsiteX79" fmla="*/ 14288 w 611982"/>
                    <a:gd name="connsiteY79" fmla="*/ 288131 h 1195387"/>
                    <a:gd name="connsiteX80" fmla="*/ 7144 w 611982"/>
                    <a:gd name="connsiteY80" fmla="*/ 302419 h 1195387"/>
                    <a:gd name="connsiteX81" fmla="*/ 0 w 611982"/>
                    <a:gd name="connsiteY81" fmla="*/ 321469 h 1195387"/>
                    <a:gd name="connsiteX82" fmla="*/ 2382 w 611982"/>
                    <a:gd name="connsiteY82" fmla="*/ 345281 h 1195387"/>
                    <a:gd name="connsiteX83" fmla="*/ 2382 w 611982"/>
                    <a:gd name="connsiteY83" fmla="*/ 381000 h 1195387"/>
                    <a:gd name="connsiteX84" fmla="*/ 7144 w 611982"/>
                    <a:gd name="connsiteY84" fmla="*/ 414337 h 1195387"/>
                    <a:gd name="connsiteX85" fmla="*/ 9525 w 611982"/>
                    <a:gd name="connsiteY85" fmla="*/ 440531 h 1195387"/>
                    <a:gd name="connsiteX86" fmla="*/ 26194 w 611982"/>
                    <a:gd name="connsiteY86" fmla="*/ 461962 h 1195387"/>
                    <a:gd name="connsiteX87" fmla="*/ 33338 w 611982"/>
                    <a:gd name="connsiteY87" fmla="*/ 483394 h 1195387"/>
                    <a:gd name="connsiteX88" fmla="*/ 52388 w 611982"/>
                    <a:gd name="connsiteY88" fmla="*/ 500062 h 1195387"/>
                    <a:gd name="connsiteX89" fmla="*/ 76200 w 611982"/>
                    <a:gd name="connsiteY89" fmla="*/ 500062 h 1195387"/>
                    <a:gd name="connsiteX90" fmla="*/ 92869 w 611982"/>
                    <a:gd name="connsiteY90" fmla="*/ 509587 h 1195387"/>
                    <a:gd name="connsiteX91" fmla="*/ 114300 w 611982"/>
                    <a:gd name="connsiteY91" fmla="*/ 535781 h 1195387"/>
                    <a:gd name="connsiteX92" fmla="*/ 128588 w 611982"/>
                    <a:gd name="connsiteY92" fmla="*/ 550069 h 1195387"/>
                    <a:gd name="connsiteX93" fmla="*/ 142875 w 611982"/>
                    <a:gd name="connsiteY93" fmla="*/ 559594 h 1195387"/>
                    <a:gd name="connsiteX94" fmla="*/ 135732 w 611982"/>
                    <a:gd name="connsiteY94" fmla="*/ 595312 h 1195387"/>
                    <a:gd name="connsiteX95" fmla="*/ 119063 w 611982"/>
                    <a:gd name="connsiteY95" fmla="*/ 614362 h 1195387"/>
                    <a:gd name="connsiteX96" fmla="*/ 104775 w 611982"/>
                    <a:gd name="connsiteY96" fmla="*/ 616744 h 1195387"/>
                    <a:gd name="connsiteX97" fmla="*/ 107157 w 611982"/>
                    <a:gd name="connsiteY97" fmla="*/ 635794 h 1195387"/>
                    <a:gd name="connsiteX98" fmla="*/ 119063 w 611982"/>
                    <a:gd name="connsiteY98" fmla="*/ 652462 h 1195387"/>
                    <a:gd name="connsiteX99" fmla="*/ 135732 w 611982"/>
                    <a:gd name="connsiteY99" fmla="*/ 671512 h 1195387"/>
                    <a:gd name="connsiteX100" fmla="*/ 154782 w 611982"/>
                    <a:gd name="connsiteY100" fmla="*/ 697706 h 1195387"/>
                    <a:gd name="connsiteX101" fmla="*/ 164307 w 611982"/>
                    <a:gd name="connsiteY101" fmla="*/ 721519 h 1195387"/>
                    <a:gd name="connsiteX102" fmla="*/ 171450 w 611982"/>
                    <a:gd name="connsiteY102" fmla="*/ 750094 h 1195387"/>
                    <a:gd name="connsiteX103" fmla="*/ 169069 w 611982"/>
                    <a:gd name="connsiteY103" fmla="*/ 776287 h 1195387"/>
                    <a:gd name="connsiteX104" fmla="*/ 171450 w 611982"/>
                    <a:gd name="connsiteY104" fmla="*/ 812006 h 1195387"/>
                    <a:gd name="connsiteX105" fmla="*/ 169069 w 611982"/>
                    <a:gd name="connsiteY105" fmla="*/ 850106 h 1195387"/>
                    <a:gd name="connsiteX106" fmla="*/ 166688 w 611982"/>
                    <a:gd name="connsiteY106" fmla="*/ 878681 h 1195387"/>
                    <a:gd name="connsiteX107" fmla="*/ 159544 w 611982"/>
                    <a:gd name="connsiteY107" fmla="*/ 902494 h 1195387"/>
                    <a:gd name="connsiteX108" fmla="*/ 154782 w 611982"/>
                    <a:gd name="connsiteY108" fmla="*/ 926306 h 1195387"/>
                    <a:gd name="connsiteX109" fmla="*/ 164307 w 611982"/>
                    <a:gd name="connsiteY109" fmla="*/ 952500 h 1195387"/>
                    <a:gd name="connsiteX110" fmla="*/ 164307 w 611982"/>
                    <a:gd name="connsiteY110" fmla="*/ 981075 h 1195387"/>
                    <a:gd name="connsiteX111" fmla="*/ 180975 w 611982"/>
                    <a:gd name="connsiteY111" fmla="*/ 1012031 h 1195387"/>
                    <a:gd name="connsiteX112" fmla="*/ 173832 w 611982"/>
                    <a:gd name="connsiteY112" fmla="*/ 1038225 h 1195387"/>
                    <a:gd name="connsiteX113" fmla="*/ 166688 w 611982"/>
                    <a:gd name="connsiteY113" fmla="*/ 1045369 h 1195387"/>
                    <a:gd name="connsiteX114" fmla="*/ 150019 w 611982"/>
                    <a:gd name="connsiteY114" fmla="*/ 1038225 h 1195387"/>
                    <a:gd name="connsiteX115" fmla="*/ 142875 w 611982"/>
                    <a:gd name="connsiteY115" fmla="*/ 1033462 h 1195387"/>
                    <a:gd name="connsiteX116" fmla="*/ 135732 w 611982"/>
                    <a:gd name="connsiteY116" fmla="*/ 1040606 h 1195387"/>
                    <a:gd name="connsiteX117" fmla="*/ 135732 w 611982"/>
                    <a:gd name="connsiteY117" fmla="*/ 1040606 h 1195387"/>
                    <a:gd name="connsiteX118" fmla="*/ 157163 w 611982"/>
                    <a:gd name="connsiteY118" fmla="*/ 1054894 h 1195387"/>
                    <a:gd name="connsiteX119" fmla="*/ 161925 w 611982"/>
                    <a:gd name="connsiteY119" fmla="*/ 1069181 h 1195387"/>
                    <a:gd name="connsiteX120" fmla="*/ 161925 w 611982"/>
                    <a:gd name="connsiteY120" fmla="*/ 1097756 h 1195387"/>
                    <a:gd name="connsiteX121" fmla="*/ 161925 w 611982"/>
                    <a:gd name="connsiteY121" fmla="*/ 1109662 h 1195387"/>
                    <a:gd name="connsiteX122" fmla="*/ 178594 w 611982"/>
                    <a:gd name="connsiteY122" fmla="*/ 1109662 h 1195387"/>
                    <a:gd name="connsiteX123" fmla="*/ 178594 w 611982"/>
                    <a:gd name="connsiteY123" fmla="*/ 1126331 h 1195387"/>
                    <a:gd name="connsiteX124" fmla="*/ 180975 w 611982"/>
                    <a:gd name="connsiteY124" fmla="*/ 1138237 h 1195387"/>
                    <a:gd name="connsiteX125" fmla="*/ 180975 w 611982"/>
                    <a:gd name="connsiteY125" fmla="*/ 1164431 h 1195387"/>
                    <a:gd name="connsiteX126" fmla="*/ 183357 w 611982"/>
                    <a:gd name="connsiteY126" fmla="*/ 1183481 h 1195387"/>
                    <a:gd name="connsiteX127" fmla="*/ 183357 w 611982"/>
                    <a:gd name="connsiteY127" fmla="*/ 1183481 h 1195387"/>
                    <a:gd name="connsiteX128" fmla="*/ 200025 w 611982"/>
                    <a:gd name="connsiteY128" fmla="*/ 1195387 h 1195387"/>
                    <a:gd name="connsiteX129" fmla="*/ 200025 w 611982"/>
                    <a:gd name="connsiteY129" fmla="*/ 1166812 h 1195387"/>
                    <a:gd name="connsiteX130" fmla="*/ 192882 w 611982"/>
                    <a:gd name="connsiteY130" fmla="*/ 1133475 h 1195387"/>
                    <a:gd name="connsiteX131" fmla="*/ 200025 w 611982"/>
                    <a:gd name="connsiteY131" fmla="*/ 1126331 h 1195387"/>
                    <a:gd name="connsiteX132" fmla="*/ 190500 w 611982"/>
                    <a:gd name="connsiteY132" fmla="*/ 1107281 h 1195387"/>
                    <a:gd name="connsiteX133" fmla="*/ 171450 w 611982"/>
                    <a:gd name="connsiteY133" fmla="*/ 1076325 h 1195387"/>
                    <a:gd name="connsiteX134" fmla="*/ 171450 w 611982"/>
                    <a:gd name="connsiteY134" fmla="*/ 1052512 h 1195387"/>
                    <a:gd name="connsiteX135" fmla="*/ 188119 w 611982"/>
                    <a:gd name="connsiteY135" fmla="*/ 1031081 h 1195387"/>
                    <a:gd name="connsiteX136" fmla="*/ 190500 w 611982"/>
                    <a:gd name="connsiteY136" fmla="*/ 1004887 h 1195387"/>
                    <a:gd name="connsiteX137" fmla="*/ 176213 w 611982"/>
                    <a:gd name="connsiteY137" fmla="*/ 969169 h 1195387"/>
                    <a:gd name="connsiteX138" fmla="*/ 178594 w 611982"/>
                    <a:gd name="connsiteY138" fmla="*/ 947737 h 1195387"/>
                    <a:gd name="connsiteX139" fmla="*/ 214313 w 611982"/>
                    <a:gd name="connsiteY139" fmla="*/ 957262 h 1195387"/>
                    <a:gd name="connsiteX140" fmla="*/ 233363 w 611982"/>
                    <a:gd name="connsiteY140" fmla="*/ 959644 h 1195387"/>
                    <a:gd name="connsiteX141" fmla="*/ 242888 w 611982"/>
                    <a:gd name="connsiteY141" fmla="*/ 978694 h 1195387"/>
                    <a:gd name="connsiteX142" fmla="*/ 264319 w 611982"/>
                    <a:gd name="connsiteY142" fmla="*/ 976312 h 1195387"/>
                    <a:gd name="connsiteX143" fmla="*/ 273844 w 611982"/>
                    <a:gd name="connsiteY143" fmla="*/ 995362 h 1195387"/>
                    <a:gd name="connsiteX144" fmla="*/ 278607 w 611982"/>
                    <a:gd name="connsiteY144" fmla="*/ 992981 h 1195387"/>
                    <a:gd name="connsiteX145" fmla="*/ 278607 w 611982"/>
                    <a:gd name="connsiteY145" fmla="*/ 1026319 h 1195387"/>
                    <a:gd name="connsiteX146" fmla="*/ 280988 w 611982"/>
                    <a:gd name="connsiteY146" fmla="*/ 1045369 h 1195387"/>
                    <a:gd name="connsiteX147" fmla="*/ 292894 w 611982"/>
                    <a:gd name="connsiteY147" fmla="*/ 1059656 h 1195387"/>
                    <a:gd name="connsiteX148" fmla="*/ 314325 w 611982"/>
                    <a:gd name="connsiteY148" fmla="*/ 1078706 h 1195387"/>
                    <a:gd name="connsiteX149" fmla="*/ 316707 w 611982"/>
                    <a:gd name="connsiteY149" fmla="*/ 1104900 h 1195387"/>
                    <a:gd name="connsiteX150" fmla="*/ 316707 w 611982"/>
                    <a:gd name="connsiteY150" fmla="*/ 1131094 h 1195387"/>
                    <a:gd name="connsiteX151" fmla="*/ 326232 w 611982"/>
                    <a:gd name="connsiteY151" fmla="*/ 1140619 h 1195387"/>
                    <a:gd name="connsiteX152" fmla="*/ 364332 w 611982"/>
                    <a:gd name="connsiteY152" fmla="*/ 1140619 h 1195387"/>
                    <a:gd name="connsiteX153" fmla="*/ 397669 w 611982"/>
                    <a:gd name="connsiteY153" fmla="*/ 1147762 h 1195387"/>
                    <a:gd name="connsiteX154" fmla="*/ 435769 w 611982"/>
                    <a:gd name="connsiteY154" fmla="*/ 1152525 h 1195387"/>
                    <a:gd name="connsiteX155" fmla="*/ 469107 w 611982"/>
                    <a:gd name="connsiteY155" fmla="*/ 1159669 h 1195387"/>
                    <a:gd name="connsiteX156" fmla="*/ 509588 w 611982"/>
                    <a:gd name="connsiteY156" fmla="*/ 1162050 h 1195387"/>
                    <a:gd name="connsiteX157" fmla="*/ 554832 w 611982"/>
                    <a:gd name="connsiteY157" fmla="*/ 1169194 h 1195387"/>
                    <a:gd name="connsiteX158" fmla="*/ 571500 w 611982"/>
                    <a:gd name="connsiteY158" fmla="*/ 1154906 h 1195387"/>
                    <a:gd name="connsiteX159" fmla="*/ 581025 w 611982"/>
                    <a:gd name="connsiteY159" fmla="*/ 1123950 h 1195387"/>
                    <a:gd name="connsiteX160" fmla="*/ 597694 w 611982"/>
                    <a:gd name="connsiteY160" fmla="*/ 1085850 h 1195387"/>
                    <a:gd name="connsiteX161" fmla="*/ 602457 w 611982"/>
                    <a:gd name="connsiteY161" fmla="*/ 1050131 h 1195387"/>
                    <a:gd name="connsiteX162" fmla="*/ 607219 w 611982"/>
                    <a:gd name="connsiteY162" fmla="*/ 1009650 h 1195387"/>
                    <a:gd name="connsiteX163" fmla="*/ 611982 w 611982"/>
                    <a:gd name="connsiteY163" fmla="*/ 985837 h 1195387"/>
                    <a:gd name="connsiteX164" fmla="*/ 607219 w 611982"/>
                    <a:gd name="connsiteY164" fmla="*/ 952500 h 1195387"/>
                    <a:gd name="connsiteX165" fmla="*/ 595313 w 611982"/>
                    <a:gd name="connsiteY165" fmla="*/ 933450 h 1195387"/>
                    <a:gd name="connsiteX166" fmla="*/ 588169 w 611982"/>
                    <a:gd name="connsiteY166" fmla="*/ 935831 h 1195387"/>
                    <a:gd name="connsiteX167" fmla="*/ 583407 w 611982"/>
                    <a:gd name="connsiteY167" fmla="*/ 914400 h 1195387"/>
                    <a:gd name="connsiteX168" fmla="*/ 569119 w 611982"/>
                    <a:gd name="connsiteY168" fmla="*/ 902494 h 1195387"/>
                    <a:gd name="connsiteX169" fmla="*/ 552450 w 611982"/>
                    <a:gd name="connsiteY169" fmla="*/ 840581 h 11953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</a:cxnLst>
                  <a:rect l="l" t="t" r="r" b="b"/>
                  <a:pathLst>
                    <a:path w="611982" h="1195387">
                      <a:moveTo>
                        <a:pt x="552450" y="840581"/>
                      </a:moveTo>
                      <a:lnTo>
                        <a:pt x="554832" y="914400"/>
                      </a:lnTo>
                      <a:lnTo>
                        <a:pt x="573882" y="916781"/>
                      </a:lnTo>
                      <a:lnTo>
                        <a:pt x="573882" y="935831"/>
                      </a:lnTo>
                      <a:lnTo>
                        <a:pt x="583407" y="959644"/>
                      </a:lnTo>
                      <a:lnTo>
                        <a:pt x="590550" y="983456"/>
                      </a:lnTo>
                      <a:lnTo>
                        <a:pt x="595313" y="995362"/>
                      </a:lnTo>
                      <a:lnTo>
                        <a:pt x="595313" y="1026319"/>
                      </a:lnTo>
                      <a:lnTo>
                        <a:pt x="588169" y="1076325"/>
                      </a:lnTo>
                      <a:lnTo>
                        <a:pt x="581025" y="1102519"/>
                      </a:lnTo>
                      <a:lnTo>
                        <a:pt x="569119" y="1128712"/>
                      </a:lnTo>
                      <a:lnTo>
                        <a:pt x="554832" y="1157287"/>
                      </a:lnTo>
                      <a:lnTo>
                        <a:pt x="507207" y="1150144"/>
                      </a:lnTo>
                      <a:lnTo>
                        <a:pt x="440532" y="1145381"/>
                      </a:lnTo>
                      <a:lnTo>
                        <a:pt x="397669" y="1133475"/>
                      </a:lnTo>
                      <a:lnTo>
                        <a:pt x="359569" y="1133475"/>
                      </a:lnTo>
                      <a:cubicBezTo>
                        <a:pt x="324680" y="1125998"/>
                        <a:pt x="326232" y="1137696"/>
                        <a:pt x="326232" y="1121569"/>
                      </a:cubicBezTo>
                      <a:lnTo>
                        <a:pt x="326232" y="1095375"/>
                      </a:lnTo>
                      <a:lnTo>
                        <a:pt x="326232" y="1073944"/>
                      </a:lnTo>
                      <a:cubicBezTo>
                        <a:pt x="309002" y="1056714"/>
                        <a:pt x="317421" y="1057275"/>
                        <a:pt x="307182" y="1057275"/>
                      </a:cubicBezTo>
                      <a:lnTo>
                        <a:pt x="292894" y="1035844"/>
                      </a:lnTo>
                      <a:lnTo>
                        <a:pt x="292894" y="1009650"/>
                      </a:lnTo>
                      <a:cubicBezTo>
                        <a:pt x="295347" y="982666"/>
                        <a:pt x="295275" y="992223"/>
                        <a:pt x="295275" y="981075"/>
                      </a:cubicBezTo>
                      <a:lnTo>
                        <a:pt x="269082" y="964406"/>
                      </a:lnTo>
                      <a:cubicBezTo>
                        <a:pt x="244490" y="959488"/>
                        <a:pt x="245269" y="967739"/>
                        <a:pt x="245269" y="957262"/>
                      </a:cubicBezTo>
                      <a:lnTo>
                        <a:pt x="223838" y="940594"/>
                      </a:lnTo>
                      <a:lnTo>
                        <a:pt x="185738" y="940594"/>
                      </a:lnTo>
                      <a:lnTo>
                        <a:pt x="171450" y="935831"/>
                      </a:lnTo>
                      <a:lnTo>
                        <a:pt x="176213" y="892969"/>
                      </a:lnTo>
                      <a:lnTo>
                        <a:pt x="188119" y="869156"/>
                      </a:lnTo>
                      <a:lnTo>
                        <a:pt x="180975" y="847725"/>
                      </a:lnTo>
                      <a:lnTo>
                        <a:pt x="188119" y="812006"/>
                      </a:lnTo>
                      <a:lnTo>
                        <a:pt x="188119" y="757237"/>
                      </a:lnTo>
                      <a:lnTo>
                        <a:pt x="171450" y="700087"/>
                      </a:lnTo>
                      <a:lnTo>
                        <a:pt x="147638" y="673894"/>
                      </a:lnTo>
                      <a:lnTo>
                        <a:pt x="128588" y="642937"/>
                      </a:lnTo>
                      <a:lnTo>
                        <a:pt x="128588" y="642937"/>
                      </a:lnTo>
                      <a:cubicBezTo>
                        <a:pt x="118623" y="627990"/>
                        <a:pt x="113339" y="628650"/>
                        <a:pt x="121444" y="628650"/>
                      </a:cubicBezTo>
                      <a:lnTo>
                        <a:pt x="147638" y="604837"/>
                      </a:lnTo>
                      <a:lnTo>
                        <a:pt x="159544" y="564356"/>
                      </a:lnTo>
                      <a:lnTo>
                        <a:pt x="154782" y="542925"/>
                      </a:lnTo>
                      <a:lnTo>
                        <a:pt x="135732" y="528637"/>
                      </a:lnTo>
                      <a:lnTo>
                        <a:pt x="121444" y="509587"/>
                      </a:lnTo>
                      <a:lnTo>
                        <a:pt x="88107" y="483394"/>
                      </a:lnTo>
                      <a:lnTo>
                        <a:pt x="76200" y="488156"/>
                      </a:lnTo>
                      <a:lnTo>
                        <a:pt x="52388" y="478631"/>
                      </a:lnTo>
                      <a:lnTo>
                        <a:pt x="30957" y="452437"/>
                      </a:lnTo>
                      <a:lnTo>
                        <a:pt x="19050" y="407194"/>
                      </a:lnTo>
                      <a:lnTo>
                        <a:pt x="14288" y="350044"/>
                      </a:lnTo>
                      <a:lnTo>
                        <a:pt x="19050" y="314325"/>
                      </a:lnTo>
                      <a:cubicBezTo>
                        <a:pt x="28897" y="292168"/>
                        <a:pt x="20758" y="292894"/>
                        <a:pt x="30957" y="292894"/>
                      </a:cubicBezTo>
                      <a:lnTo>
                        <a:pt x="40482" y="252412"/>
                      </a:lnTo>
                      <a:lnTo>
                        <a:pt x="50007" y="209550"/>
                      </a:lnTo>
                      <a:lnTo>
                        <a:pt x="35719" y="183356"/>
                      </a:lnTo>
                      <a:lnTo>
                        <a:pt x="28575" y="161925"/>
                      </a:lnTo>
                      <a:lnTo>
                        <a:pt x="30957" y="135731"/>
                      </a:lnTo>
                      <a:lnTo>
                        <a:pt x="38100" y="116681"/>
                      </a:lnTo>
                      <a:lnTo>
                        <a:pt x="26194" y="104775"/>
                      </a:lnTo>
                      <a:cubicBezTo>
                        <a:pt x="20996" y="86580"/>
                        <a:pt x="21432" y="93885"/>
                        <a:pt x="21432" y="83344"/>
                      </a:cubicBezTo>
                      <a:lnTo>
                        <a:pt x="33338" y="64294"/>
                      </a:lnTo>
                      <a:lnTo>
                        <a:pt x="50007" y="73819"/>
                      </a:lnTo>
                      <a:lnTo>
                        <a:pt x="69057" y="59531"/>
                      </a:lnTo>
                      <a:lnTo>
                        <a:pt x="64294" y="35719"/>
                      </a:lnTo>
                      <a:lnTo>
                        <a:pt x="76200" y="14287"/>
                      </a:lnTo>
                      <a:lnTo>
                        <a:pt x="76200" y="0"/>
                      </a:lnTo>
                      <a:lnTo>
                        <a:pt x="52388" y="7144"/>
                      </a:lnTo>
                      <a:lnTo>
                        <a:pt x="57150" y="40481"/>
                      </a:lnTo>
                      <a:lnTo>
                        <a:pt x="57150" y="54769"/>
                      </a:lnTo>
                      <a:lnTo>
                        <a:pt x="40482" y="57150"/>
                      </a:lnTo>
                      <a:lnTo>
                        <a:pt x="23813" y="59531"/>
                      </a:lnTo>
                      <a:lnTo>
                        <a:pt x="9525" y="78581"/>
                      </a:lnTo>
                      <a:lnTo>
                        <a:pt x="9525" y="100012"/>
                      </a:lnTo>
                      <a:lnTo>
                        <a:pt x="16669" y="116681"/>
                      </a:lnTo>
                      <a:lnTo>
                        <a:pt x="16669" y="142875"/>
                      </a:lnTo>
                      <a:lnTo>
                        <a:pt x="16669" y="164306"/>
                      </a:lnTo>
                      <a:lnTo>
                        <a:pt x="21432" y="173831"/>
                      </a:lnTo>
                      <a:lnTo>
                        <a:pt x="23813" y="190500"/>
                      </a:lnTo>
                      <a:lnTo>
                        <a:pt x="28575" y="209550"/>
                      </a:lnTo>
                      <a:lnTo>
                        <a:pt x="21432" y="252412"/>
                      </a:lnTo>
                      <a:lnTo>
                        <a:pt x="14288" y="288131"/>
                      </a:lnTo>
                      <a:lnTo>
                        <a:pt x="7144" y="302419"/>
                      </a:lnTo>
                      <a:lnTo>
                        <a:pt x="0" y="321469"/>
                      </a:lnTo>
                      <a:lnTo>
                        <a:pt x="2382" y="345281"/>
                      </a:lnTo>
                      <a:lnTo>
                        <a:pt x="2382" y="381000"/>
                      </a:lnTo>
                      <a:lnTo>
                        <a:pt x="7144" y="414337"/>
                      </a:lnTo>
                      <a:lnTo>
                        <a:pt x="9525" y="440531"/>
                      </a:lnTo>
                      <a:lnTo>
                        <a:pt x="26194" y="461962"/>
                      </a:lnTo>
                      <a:lnTo>
                        <a:pt x="33338" y="483394"/>
                      </a:lnTo>
                      <a:lnTo>
                        <a:pt x="52388" y="500062"/>
                      </a:lnTo>
                      <a:lnTo>
                        <a:pt x="76200" y="500062"/>
                      </a:lnTo>
                      <a:lnTo>
                        <a:pt x="92869" y="509587"/>
                      </a:lnTo>
                      <a:lnTo>
                        <a:pt x="114300" y="535781"/>
                      </a:lnTo>
                      <a:lnTo>
                        <a:pt x="128588" y="550069"/>
                      </a:lnTo>
                      <a:lnTo>
                        <a:pt x="142875" y="559594"/>
                      </a:lnTo>
                      <a:lnTo>
                        <a:pt x="135732" y="595312"/>
                      </a:lnTo>
                      <a:lnTo>
                        <a:pt x="119063" y="614362"/>
                      </a:lnTo>
                      <a:lnTo>
                        <a:pt x="104775" y="616744"/>
                      </a:lnTo>
                      <a:lnTo>
                        <a:pt x="107157" y="635794"/>
                      </a:lnTo>
                      <a:lnTo>
                        <a:pt x="119063" y="652462"/>
                      </a:lnTo>
                      <a:lnTo>
                        <a:pt x="135732" y="671512"/>
                      </a:lnTo>
                      <a:cubicBezTo>
                        <a:pt x="150932" y="696847"/>
                        <a:pt x="141739" y="691186"/>
                        <a:pt x="154782" y="697706"/>
                      </a:cubicBezTo>
                      <a:cubicBezTo>
                        <a:pt x="165017" y="718176"/>
                        <a:pt x="164307" y="709656"/>
                        <a:pt x="164307" y="721519"/>
                      </a:cubicBezTo>
                      <a:lnTo>
                        <a:pt x="171450" y="750094"/>
                      </a:lnTo>
                      <a:lnTo>
                        <a:pt x="169069" y="776287"/>
                      </a:lnTo>
                      <a:lnTo>
                        <a:pt x="171450" y="812006"/>
                      </a:lnTo>
                      <a:lnTo>
                        <a:pt x="169069" y="850106"/>
                      </a:lnTo>
                      <a:lnTo>
                        <a:pt x="166688" y="878681"/>
                      </a:lnTo>
                      <a:lnTo>
                        <a:pt x="159544" y="902494"/>
                      </a:lnTo>
                      <a:cubicBezTo>
                        <a:pt x="154610" y="924700"/>
                        <a:pt x="154782" y="916607"/>
                        <a:pt x="154782" y="926306"/>
                      </a:cubicBezTo>
                      <a:cubicBezTo>
                        <a:pt x="164602" y="950856"/>
                        <a:pt x="164307" y="941570"/>
                        <a:pt x="164307" y="952500"/>
                      </a:cubicBezTo>
                      <a:lnTo>
                        <a:pt x="164307" y="981075"/>
                      </a:lnTo>
                      <a:lnTo>
                        <a:pt x="180975" y="1012031"/>
                      </a:lnTo>
                      <a:lnTo>
                        <a:pt x="173832" y="1038225"/>
                      </a:lnTo>
                      <a:lnTo>
                        <a:pt x="166688" y="1045369"/>
                      </a:lnTo>
                      <a:lnTo>
                        <a:pt x="150019" y="1038225"/>
                      </a:lnTo>
                      <a:lnTo>
                        <a:pt x="142875" y="1033462"/>
                      </a:lnTo>
                      <a:lnTo>
                        <a:pt x="135732" y="1040606"/>
                      </a:lnTo>
                      <a:lnTo>
                        <a:pt x="135732" y="1040606"/>
                      </a:lnTo>
                      <a:lnTo>
                        <a:pt x="157163" y="1054894"/>
                      </a:lnTo>
                      <a:cubicBezTo>
                        <a:pt x="162220" y="1067537"/>
                        <a:pt x="161925" y="1062526"/>
                        <a:pt x="161925" y="1069181"/>
                      </a:cubicBezTo>
                      <a:lnTo>
                        <a:pt x="161925" y="1097756"/>
                      </a:lnTo>
                      <a:lnTo>
                        <a:pt x="161925" y="1109662"/>
                      </a:lnTo>
                      <a:lnTo>
                        <a:pt x="178594" y="1109662"/>
                      </a:lnTo>
                      <a:lnTo>
                        <a:pt x="178594" y="1126331"/>
                      </a:lnTo>
                      <a:lnTo>
                        <a:pt x="180975" y="1138237"/>
                      </a:lnTo>
                      <a:lnTo>
                        <a:pt x="180975" y="1164431"/>
                      </a:lnTo>
                      <a:lnTo>
                        <a:pt x="183357" y="1183481"/>
                      </a:lnTo>
                      <a:lnTo>
                        <a:pt x="183357" y="1183481"/>
                      </a:lnTo>
                      <a:lnTo>
                        <a:pt x="200025" y="1195387"/>
                      </a:lnTo>
                      <a:lnTo>
                        <a:pt x="200025" y="1166812"/>
                      </a:lnTo>
                      <a:cubicBezTo>
                        <a:pt x="192704" y="1135083"/>
                        <a:pt x="192882" y="1146446"/>
                        <a:pt x="192882" y="1133475"/>
                      </a:cubicBezTo>
                      <a:lnTo>
                        <a:pt x="200025" y="1126331"/>
                      </a:lnTo>
                      <a:lnTo>
                        <a:pt x="190500" y="1107281"/>
                      </a:lnTo>
                      <a:cubicBezTo>
                        <a:pt x="170516" y="1079803"/>
                        <a:pt x="171450" y="1091883"/>
                        <a:pt x="171450" y="1076325"/>
                      </a:cubicBezTo>
                      <a:lnTo>
                        <a:pt x="171450" y="1052512"/>
                      </a:lnTo>
                      <a:lnTo>
                        <a:pt x="188119" y="1031081"/>
                      </a:lnTo>
                      <a:cubicBezTo>
                        <a:pt x="193102" y="1006168"/>
                        <a:pt x="198606" y="1012993"/>
                        <a:pt x="190500" y="1004887"/>
                      </a:cubicBezTo>
                      <a:lnTo>
                        <a:pt x="176213" y="969169"/>
                      </a:lnTo>
                      <a:lnTo>
                        <a:pt x="178594" y="947737"/>
                      </a:lnTo>
                      <a:lnTo>
                        <a:pt x="214313" y="957262"/>
                      </a:lnTo>
                      <a:lnTo>
                        <a:pt x="233363" y="959644"/>
                      </a:lnTo>
                      <a:lnTo>
                        <a:pt x="242888" y="978694"/>
                      </a:lnTo>
                      <a:lnTo>
                        <a:pt x="264319" y="976312"/>
                      </a:lnTo>
                      <a:cubicBezTo>
                        <a:pt x="271905" y="994013"/>
                        <a:pt x="267188" y="988706"/>
                        <a:pt x="273844" y="995362"/>
                      </a:cubicBezTo>
                      <a:lnTo>
                        <a:pt x="278607" y="992981"/>
                      </a:lnTo>
                      <a:lnTo>
                        <a:pt x="278607" y="1026319"/>
                      </a:lnTo>
                      <a:lnTo>
                        <a:pt x="280988" y="1045369"/>
                      </a:lnTo>
                      <a:lnTo>
                        <a:pt x="292894" y="1059656"/>
                      </a:lnTo>
                      <a:lnTo>
                        <a:pt x="314325" y="1078706"/>
                      </a:lnTo>
                      <a:cubicBezTo>
                        <a:pt x="316773" y="1108072"/>
                        <a:pt x="316707" y="1116839"/>
                        <a:pt x="316707" y="1104900"/>
                      </a:cubicBezTo>
                      <a:lnTo>
                        <a:pt x="316707" y="1131094"/>
                      </a:lnTo>
                      <a:lnTo>
                        <a:pt x="326232" y="1140619"/>
                      </a:lnTo>
                      <a:lnTo>
                        <a:pt x="364332" y="1140619"/>
                      </a:lnTo>
                      <a:lnTo>
                        <a:pt x="397669" y="1147762"/>
                      </a:lnTo>
                      <a:cubicBezTo>
                        <a:pt x="434175" y="1152630"/>
                        <a:pt x="421376" y="1152525"/>
                        <a:pt x="435769" y="1152525"/>
                      </a:cubicBezTo>
                      <a:cubicBezTo>
                        <a:pt x="465884" y="1160054"/>
                        <a:pt x="454526" y="1159669"/>
                        <a:pt x="469107" y="1159669"/>
                      </a:cubicBezTo>
                      <a:lnTo>
                        <a:pt x="509588" y="1162050"/>
                      </a:lnTo>
                      <a:cubicBezTo>
                        <a:pt x="553233" y="1169325"/>
                        <a:pt x="537966" y="1169194"/>
                        <a:pt x="554832" y="1169194"/>
                      </a:cubicBezTo>
                      <a:lnTo>
                        <a:pt x="571500" y="1154906"/>
                      </a:lnTo>
                      <a:lnTo>
                        <a:pt x="581025" y="1123950"/>
                      </a:lnTo>
                      <a:cubicBezTo>
                        <a:pt x="598404" y="1089192"/>
                        <a:pt x="597694" y="1103036"/>
                        <a:pt x="597694" y="1085850"/>
                      </a:cubicBezTo>
                      <a:cubicBezTo>
                        <a:pt x="600155" y="1051392"/>
                        <a:pt x="592195" y="1060388"/>
                        <a:pt x="602457" y="1050131"/>
                      </a:cubicBezTo>
                      <a:lnTo>
                        <a:pt x="607219" y="1009650"/>
                      </a:lnTo>
                      <a:lnTo>
                        <a:pt x="611982" y="985837"/>
                      </a:lnTo>
                      <a:lnTo>
                        <a:pt x="607219" y="952500"/>
                      </a:lnTo>
                      <a:lnTo>
                        <a:pt x="595313" y="933450"/>
                      </a:lnTo>
                      <a:lnTo>
                        <a:pt x="588169" y="935831"/>
                      </a:lnTo>
                      <a:lnTo>
                        <a:pt x="583407" y="914400"/>
                      </a:lnTo>
                      <a:lnTo>
                        <a:pt x="569119" y="902494"/>
                      </a:lnTo>
                      <a:lnTo>
                        <a:pt x="552450" y="840581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29" tIns="45715" rIns="91429" bIns="45715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23599" name="矩形 111"/>
                <p:cNvSpPr>
                  <a:spLocks noChangeArrowheads="1"/>
                </p:cNvSpPr>
                <p:nvPr/>
              </p:nvSpPr>
              <p:spPr bwMode="auto">
                <a:xfrm>
                  <a:off x="2396394" y="4951440"/>
                  <a:ext cx="749905" cy="3280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800" dirty="0">
                      <a:solidFill>
                        <a:srgbClr val="FF0000"/>
                      </a:solidFill>
                      <a:latin typeface="微软雅黑" pitchFamily="34" charset="-122"/>
                      <a:ea typeface="微软雅黑" pitchFamily="34" charset="-122"/>
                    </a:rPr>
                    <a:t>重劣</a:t>
                  </a:r>
                  <a:r>
                    <a:rPr lang="en-US" altLang="zh-CN" sz="800" dirty="0">
                      <a:solidFill>
                        <a:srgbClr val="FF0000"/>
                      </a:solidFill>
                      <a:latin typeface="微软雅黑" pitchFamily="34" charset="-122"/>
                      <a:ea typeface="微软雅黑" pitchFamily="34" charset="-122"/>
                    </a:rPr>
                    <a:t>Ⅴ</a:t>
                  </a:r>
                  <a:endParaRPr lang="zh-CN" altLang="en-US" sz="800" dirty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grpSp>
              <p:nvGrpSpPr>
                <p:cNvPr id="23600" name="组合 126"/>
                <p:cNvGrpSpPr>
                  <a:grpSpLocks/>
                </p:cNvGrpSpPr>
                <p:nvPr/>
              </p:nvGrpSpPr>
              <p:grpSpPr bwMode="auto">
                <a:xfrm>
                  <a:off x="2342079" y="4174867"/>
                  <a:ext cx="1076184" cy="707130"/>
                  <a:chOff x="3996690" y="4162158"/>
                  <a:chExt cx="964495" cy="633362"/>
                </a:xfrm>
              </p:grpSpPr>
              <p:grpSp>
                <p:nvGrpSpPr>
                  <p:cNvPr id="23636" name="组合 98"/>
                  <p:cNvGrpSpPr>
                    <a:grpSpLocks/>
                  </p:cNvGrpSpPr>
                  <p:nvPr/>
                </p:nvGrpSpPr>
                <p:grpSpPr bwMode="auto">
                  <a:xfrm>
                    <a:off x="3996690" y="4162158"/>
                    <a:ext cx="473321" cy="633362"/>
                    <a:chOff x="3996690" y="4162158"/>
                    <a:chExt cx="473321" cy="633362"/>
                  </a:xfrm>
                </p:grpSpPr>
                <p:sp>
                  <p:nvSpPr>
                    <p:cNvPr id="131" name="任意多边形 40"/>
                    <p:cNvSpPr/>
                    <p:nvPr/>
                  </p:nvSpPr>
                  <p:spPr>
                    <a:xfrm>
                      <a:off x="3996184" y="4162130"/>
                      <a:ext cx="473455" cy="632060"/>
                    </a:xfrm>
                    <a:custGeom>
                      <a:avLst/>
                      <a:gdLst>
                        <a:gd name="connsiteX0" fmla="*/ 409575 w 472983"/>
                        <a:gd name="connsiteY0" fmla="*/ 631031 h 631031"/>
                        <a:gd name="connsiteX1" fmla="*/ 411956 w 472983"/>
                        <a:gd name="connsiteY1" fmla="*/ 557213 h 631031"/>
                        <a:gd name="connsiteX2" fmla="*/ 447675 w 472983"/>
                        <a:gd name="connsiteY2" fmla="*/ 547688 h 631031"/>
                        <a:gd name="connsiteX3" fmla="*/ 464343 w 472983"/>
                        <a:gd name="connsiteY3" fmla="*/ 511969 h 631031"/>
                        <a:gd name="connsiteX4" fmla="*/ 461962 w 472983"/>
                        <a:gd name="connsiteY4" fmla="*/ 504825 h 631031"/>
                        <a:gd name="connsiteX5" fmla="*/ 459581 w 472983"/>
                        <a:gd name="connsiteY5" fmla="*/ 485775 h 631031"/>
                        <a:gd name="connsiteX6" fmla="*/ 450056 w 472983"/>
                        <a:gd name="connsiteY6" fmla="*/ 447675 h 631031"/>
                        <a:gd name="connsiteX7" fmla="*/ 411956 w 472983"/>
                        <a:gd name="connsiteY7" fmla="*/ 435769 h 631031"/>
                        <a:gd name="connsiteX8" fmla="*/ 409575 w 472983"/>
                        <a:gd name="connsiteY8" fmla="*/ 409575 h 631031"/>
                        <a:gd name="connsiteX9" fmla="*/ 409575 w 472983"/>
                        <a:gd name="connsiteY9" fmla="*/ 392906 h 631031"/>
                        <a:gd name="connsiteX10" fmla="*/ 383381 w 472983"/>
                        <a:gd name="connsiteY10" fmla="*/ 381000 h 631031"/>
                        <a:gd name="connsiteX11" fmla="*/ 359568 w 472983"/>
                        <a:gd name="connsiteY11" fmla="*/ 388144 h 631031"/>
                        <a:gd name="connsiteX12" fmla="*/ 345281 w 472983"/>
                        <a:gd name="connsiteY12" fmla="*/ 371475 h 631031"/>
                        <a:gd name="connsiteX13" fmla="*/ 316706 w 472983"/>
                        <a:gd name="connsiteY13" fmla="*/ 369094 h 631031"/>
                        <a:gd name="connsiteX14" fmla="*/ 309562 w 472983"/>
                        <a:gd name="connsiteY14" fmla="*/ 350044 h 631031"/>
                        <a:gd name="connsiteX15" fmla="*/ 302418 w 472983"/>
                        <a:gd name="connsiteY15" fmla="*/ 252413 h 631031"/>
                        <a:gd name="connsiteX16" fmla="*/ 295275 w 472983"/>
                        <a:gd name="connsiteY16" fmla="*/ 200025 h 631031"/>
                        <a:gd name="connsiteX17" fmla="*/ 276225 w 472983"/>
                        <a:gd name="connsiteY17" fmla="*/ 169069 h 631031"/>
                        <a:gd name="connsiteX18" fmla="*/ 285750 w 472983"/>
                        <a:gd name="connsiteY18" fmla="*/ 126206 h 631031"/>
                        <a:gd name="connsiteX19" fmla="*/ 273843 w 472983"/>
                        <a:gd name="connsiteY19" fmla="*/ 83344 h 631031"/>
                        <a:gd name="connsiteX20" fmla="*/ 261937 w 472983"/>
                        <a:gd name="connsiteY20" fmla="*/ 47625 h 631031"/>
                        <a:gd name="connsiteX21" fmla="*/ 238125 w 472983"/>
                        <a:gd name="connsiteY21" fmla="*/ 19050 h 631031"/>
                        <a:gd name="connsiteX22" fmla="*/ 221456 w 472983"/>
                        <a:gd name="connsiteY22" fmla="*/ 16669 h 631031"/>
                        <a:gd name="connsiteX23" fmla="*/ 188118 w 472983"/>
                        <a:gd name="connsiteY23" fmla="*/ 23813 h 631031"/>
                        <a:gd name="connsiteX24" fmla="*/ 154781 w 472983"/>
                        <a:gd name="connsiteY24" fmla="*/ 47625 h 631031"/>
                        <a:gd name="connsiteX25" fmla="*/ 128587 w 472983"/>
                        <a:gd name="connsiteY25" fmla="*/ 66675 h 631031"/>
                        <a:gd name="connsiteX26" fmla="*/ 109537 w 472983"/>
                        <a:gd name="connsiteY26" fmla="*/ 85725 h 631031"/>
                        <a:gd name="connsiteX27" fmla="*/ 64293 w 472983"/>
                        <a:gd name="connsiteY27" fmla="*/ 83344 h 631031"/>
                        <a:gd name="connsiteX28" fmla="*/ 14287 w 472983"/>
                        <a:gd name="connsiteY28" fmla="*/ 85725 h 631031"/>
                        <a:gd name="connsiteX29" fmla="*/ 0 w 472983"/>
                        <a:gd name="connsiteY29" fmla="*/ 78581 h 631031"/>
                        <a:gd name="connsiteX30" fmla="*/ 2381 w 472983"/>
                        <a:gd name="connsiteY30" fmla="*/ 69056 h 631031"/>
                        <a:gd name="connsiteX31" fmla="*/ 14287 w 472983"/>
                        <a:gd name="connsiteY31" fmla="*/ 66675 h 631031"/>
                        <a:gd name="connsiteX32" fmla="*/ 45243 w 472983"/>
                        <a:gd name="connsiteY32" fmla="*/ 71438 h 631031"/>
                        <a:gd name="connsiteX33" fmla="*/ 90487 w 472983"/>
                        <a:gd name="connsiteY33" fmla="*/ 73819 h 631031"/>
                        <a:gd name="connsiteX34" fmla="*/ 116681 w 472983"/>
                        <a:gd name="connsiteY34" fmla="*/ 73819 h 631031"/>
                        <a:gd name="connsiteX35" fmla="*/ 140493 w 472983"/>
                        <a:gd name="connsiteY35" fmla="*/ 38100 h 631031"/>
                        <a:gd name="connsiteX36" fmla="*/ 173831 w 472983"/>
                        <a:gd name="connsiteY36" fmla="*/ 21431 h 631031"/>
                        <a:gd name="connsiteX37" fmla="*/ 207168 w 472983"/>
                        <a:gd name="connsiteY37" fmla="*/ 9525 h 631031"/>
                        <a:gd name="connsiteX38" fmla="*/ 223837 w 472983"/>
                        <a:gd name="connsiteY38" fmla="*/ 0 h 631031"/>
                        <a:gd name="connsiteX39" fmla="*/ 242887 w 472983"/>
                        <a:gd name="connsiteY39" fmla="*/ 11906 h 631031"/>
                        <a:gd name="connsiteX40" fmla="*/ 257175 w 472983"/>
                        <a:gd name="connsiteY40" fmla="*/ 16669 h 631031"/>
                        <a:gd name="connsiteX41" fmla="*/ 273843 w 472983"/>
                        <a:gd name="connsiteY41" fmla="*/ 40481 h 631031"/>
                        <a:gd name="connsiteX42" fmla="*/ 278606 w 472983"/>
                        <a:gd name="connsiteY42" fmla="*/ 64294 h 631031"/>
                        <a:gd name="connsiteX43" fmla="*/ 283368 w 472983"/>
                        <a:gd name="connsiteY43" fmla="*/ 78581 h 631031"/>
                        <a:gd name="connsiteX44" fmla="*/ 290512 w 472983"/>
                        <a:gd name="connsiteY44" fmla="*/ 78581 h 631031"/>
                        <a:gd name="connsiteX45" fmla="*/ 290512 w 472983"/>
                        <a:gd name="connsiteY45" fmla="*/ 100013 h 631031"/>
                        <a:gd name="connsiteX46" fmla="*/ 292893 w 472983"/>
                        <a:gd name="connsiteY46" fmla="*/ 114300 h 631031"/>
                        <a:gd name="connsiteX47" fmla="*/ 295275 w 472983"/>
                        <a:gd name="connsiteY47" fmla="*/ 147638 h 631031"/>
                        <a:gd name="connsiteX48" fmla="*/ 300037 w 472983"/>
                        <a:gd name="connsiteY48" fmla="*/ 164306 h 631031"/>
                        <a:gd name="connsiteX49" fmla="*/ 300037 w 472983"/>
                        <a:gd name="connsiteY49" fmla="*/ 164306 h 631031"/>
                        <a:gd name="connsiteX50" fmla="*/ 311943 w 472983"/>
                        <a:gd name="connsiteY50" fmla="*/ 200025 h 631031"/>
                        <a:gd name="connsiteX51" fmla="*/ 323850 w 472983"/>
                        <a:gd name="connsiteY51" fmla="*/ 230981 h 631031"/>
                        <a:gd name="connsiteX52" fmla="*/ 321468 w 472983"/>
                        <a:gd name="connsiteY52" fmla="*/ 266700 h 631031"/>
                        <a:gd name="connsiteX53" fmla="*/ 321468 w 472983"/>
                        <a:gd name="connsiteY53" fmla="*/ 302419 h 631031"/>
                        <a:gd name="connsiteX54" fmla="*/ 321468 w 472983"/>
                        <a:gd name="connsiteY54" fmla="*/ 326231 h 631031"/>
                        <a:gd name="connsiteX55" fmla="*/ 323850 w 472983"/>
                        <a:gd name="connsiteY55" fmla="*/ 338138 h 631031"/>
                        <a:gd name="connsiteX56" fmla="*/ 333375 w 472983"/>
                        <a:gd name="connsiteY56" fmla="*/ 350044 h 631031"/>
                        <a:gd name="connsiteX57" fmla="*/ 354806 w 472983"/>
                        <a:gd name="connsiteY57" fmla="*/ 354806 h 631031"/>
                        <a:gd name="connsiteX58" fmla="*/ 359568 w 472983"/>
                        <a:gd name="connsiteY58" fmla="*/ 364331 h 631031"/>
                        <a:gd name="connsiteX59" fmla="*/ 364331 w 472983"/>
                        <a:gd name="connsiteY59" fmla="*/ 376238 h 631031"/>
                        <a:gd name="connsiteX60" fmla="*/ 381000 w 472983"/>
                        <a:gd name="connsiteY60" fmla="*/ 366713 h 631031"/>
                        <a:gd name="connsiteX61" fmla="*/ 400050 w 472983"/>
                        <a:gd name="connsiteY61" fmla="*/ 371475 h 631031"/>
                        <a:gd name="connsiteX62" fmla="*/ 414337 w 472983"/>
                        <a:gd name="connsiteY62" fmla="*/ 385763 h 631031"/>
                        <a:gd name="connsiteX63" fmla="*/ 423862 w 472983"/>
                        <a:gd name="connsiteY63" fmla="*/ 397669 h 631031"/>
                        <a:gd name="connsiteX64" fmla="*/ 426243 w 472983"/>
                        <a:gd name="connsiteY64" fmla="*/ 421481 h 631031"/>
                        <a:gd name="connsiteX65" fmla="*/ 433387 w 472983"/>
                        <a:gd name="connsiteY65" fmla="*/ 431006 h 631031"/>
                        <a:gd name="connsiteX66" fmla="*/ 454818 w 472983"/>
                        <a:gd name="connsiteY66" fmla="*/ 447675 h 631031"/>
                        <a:gd name="connsiteX67" fmla="*/ 459581 w 472983"/>
                        <a:gd name="connsiteY67" fmla="*/ 435769 h 631031"/>
                        <a:gd name="connsiteX68" fmla="*/ 469106 w 472983"/>
                        <a:gd name="connsiteY68" fmla="*/ 466725 h 631031"/>
                        <a:gd name="connsiteX69" fmla="*/ 469106 w 472983"/>
                        <a:gd name="connsiteY69" fmla="*/ 495300 h 631031"/>
                        <a:gd name="connsiteX70" fmla="*/ 471487 w 472983"/>
                        <a:gd name="connsiteY70" fmla="*/ 514350 h 631031"/>
                        <a:gd name="connsiteX71" fmla="*/ 457200 w 472983"/>
                        <a:gd name="connsiteY71" fmla="*/ 552450 h 631031"/>
                        <a:gd name="connsiteX72" fmla="*/ 445293 w 472983"/>
                        <a:gd name="connsiteY72" fmla="*/ 564356 h 631031"/>
                        <a:gd name="connsiteX73" fmla="*/ 423862 w 472983"/>
                        <a:gd name="connsiteY73" fmla="*/ 573881 h 631031"/>
                        <a:gd name="connsiteX74" fmla="*/ 409575 w 472983"/>
                        <a:gd name="connsiteY74" fmla="*/ 631031 h 631031"/>
                        <a:gd name="connsiteX0" fmla="*/ 409575 w 472983"/>
                        <a:gd name="connsiteY0" fmla="*/ 631031 h 631031"/>
                        <a:gd name="connsiteX1" fmla="*/ 411956 w 472983"/>
                        <a:gd name="connsiteY1" fmla="*/ 557213 h 631031"/>
                        <a:gd name="connsiteX2" fmla="*/ 447675 w 472983"/>
                        <a:gd name="connsiteY2" fmla="*/ 547688 h 631031"/>
                        <a:gd name="connsiteX3" fmla="*/ 464343 w 472983"/>
                        <a:gd name="connsiteY3" fmla="*/ 511969 h 631031"/>
                        <a:gd name="connsiteX4" fmla="*/ 461962 w 472983"/>
                        <a:gd name="connsiteY4" fmla="*/ 504825 h 631031"/>
                        <a:gd name="connsiteX5" fmla="*/ 459581 w 472983"/>
                        <a:gd name="connsiteY5" fmla="*/ 485775 h 631031"/>
                        <a:gd name="connsiteX6" fmla="*/ 450056 w 472983"/>
                        <a:gd name="connsiteY6" fmla="*/ 447675 h 631031"/>
                        <a:gd name="connsiteX7" fmla="*/ 411956 w 472983"/>
                        <a:gd name="connsiteY7" fmla="*/ 435769 h 631031"/>
                        <a:gd name="connsiteX8" fmla="*/ 409575 w 472983"/>
                        <a:gd name="connsiteY8" fmla="*/ 409575 h 631031"/>
                        <a:gd name="connsiteX9" fmla="*/ 409575 w 472983"/>
                        <a:gd name="connsiteY9" fmla="*/ 392906 h 631031"/>
                        <a:gd name="connsiteX10" fmla="*/ 383381 w 472983"/>
                        <a:gd name="connsiteY10" fmla="*/ 381000 h 631031"/>
                        <a:gd name="connsiteX11" fmla="*/ 359568 w 472983"/>
                        <a:gd name="connsiteY11" fmla="*/ 388144 h 631031"/>
                        <a:gd name="connsiteX12" fmla="*/ 345281 w 472983"/>
                        <a:gd name="connsiteY12" fmla="*/ 371475 h 631031"/>
                        <a:gd name="connsiteX13" fmla="*/ 316706 w 472983"/>
                        <a:gd name="connsiteY13" fmla="*/ 369094 h 631031"/>
                        <a:gd name="connsiteX14" fmla="*/ 309562 w 472983"/>
                        <a:gd name="connsiteY14" fmla="*/ 350044 h 631031"/>
                        <a:gd name="connsiteX15" fmla="*/ 302418 w 472983"/>
                        <a:gd name="connsiteY15" fmla="*/ 252413 h 631031"/>
                        <a:gd name="connsiteX16" fmla="*/ 295275 w 472983"/>
                        <a:gd name="connsiteY16" fmla="*/ 200025 h 631031"/>
                        <a:gd name="connsiteX17" fmla="*/ 276225 w 472983"/>
                        <a:gd name="connsiteY17" fmla="*/ 169069 h 631031"/>
                        <a:gd name="connsiteX18" fmla="*/ 285750 w 472983"/>
                        <a:gd name="connsiteY18" fmla="*/ 126206 h 631031"/>
                        <a:gd name="connsiteX19" fmla="*/ 273843 w 472983"/>
                        <a:gd name="connsiteY19" fmla="*/ 83344 h 631031"/>
                        <a:gd name="connsiteX20" fmla="*/ 261937 w 472983"/>
                        <a:gd name="connsiteY20" fmla="*/ 47625 h 631031"/>
                        <a:gd name="connsiteX21" fmla="*/ 238125 w 472983"/>
                        <a:gd name="connsiteY21" fmla="*/ 19050 h 631031"/>
                        <a:gd name="connsiteX22" fmla="*/ 221456 w 472983"/>
                        <a:gd name="connsiteY22" fmla="*/ 16669 h 631031"/>
                        <a:gd name="connsiteX23" fmla="*/ 188118 w 472983"/>
                        <a:gd name="connsiteY23" fmla="*/ 23813 h 631031"/>
                        <a:gd name="connsiteX24" fmla="*/ 154781 w 472983"/>
                        <a:gd name="connsiteY24" fmla="*/ 47625 h 631031"/>
                        <a:gd name="connsiteX25" fmla="*/ 128587 w 472983"/>
                        <a:gd name="connsiteY25" fmla="*/ 66675 h 631031"/>
                        <a:gd name="connsiteX26" fmla="*/ 109537 w 472983"/>
                        <a:gd name="connsiteY26" fmla="*/ 85725 h 631031"/>
                        <a:gd name="connsiteX27" fmla="*/ 64293 w 472983"/>
                        <a:gd name="connsiteY27" fmla="*/ 83344 h 631031"/>
                        <a:gd name="connsiteX28" fmla="*/ 14287 w 472983"/>
                        <a:gd name="connsiteY28" fmla="*/ 85725 h 631031"/>
                        <a:gd name="connsiteX29" fmla="*/ 0 w 472983"/>
                        <a:gd name="connsiteY29" fmla="*/ 78581 h 631031"/>
                        <a:gd name="connsiteX30" fmla="*/ 2381 w 472983"/>
                        <a:gd name="connsiteY30" fmla="*/ 69056 h 631031"/>
                        <a:gd name="connsiteX31" fmla="*/ 14287 w 472983"/>
                        <a:gd name="connsiteY31" fmla="*/ 66675 h 631031"/>
                        <a:gd name="connsiteX32" fmla="*/ 45243 w 472983"/>
                        <a:gd name="connsiteY32" fmla="*/ 71438 h 631031"/>
                        <a:gd name="connsiteX33" fmla="*/ 90487 w 472983"/>
                        <a:gd name="connsiteY33" fmla="*/ 73819 h 631031"/>
                        <a:gd name="connsiteX34" fmla="*/ 116681 w 472983"/>
                        <a:gd name="connsiteY34" fmla="*/ 73819 h 631031"/>
                        <a:gd name="connsiteX35" fmla="*/ 140493 w 472983"/>
                        <a:gd name="connsiteY35" fmla="*/ 38100 h 631031"/>
                        <a:gd name="connsiteX36" fmla="*/ 173831 w 472983"/>
                        <a:gd name="connsiteY36" fmla="*/ 21431 h 631031"/>
                        <a:gd name="connsiteX37" fmla="*/ 207168 w 472983"/>
                        <a:gd name="connsiteY37" fmla="*/ 9525 h 631031"/>
                        <a:gd name="connsiteX38" fmla="*/ 223837 w 472983"/>
                        <a:gd name="connsiteY38" fmla="*/ 0 h 631031"/>
                        <a:gd name="connsiteX39" fmla="*/ 242887 w 472983"/>
                        <a:gd name="connsiteY39" fmla="*/ 11906 h 631031"/>
                        <a:gd name="connsiteX40" fmla="*/ 257175 w 472983"/>
                        <a:gd name="connsiteY40" fmla="*/ 16669 h 631031"/>
                        <a:gd name="connsiteX41" fmla="*/ 273843 w 472983"/>
                        <a:gd name="connsiteY41" fmla="*/ 40481 h 631031"/>
                        <a:gd name="connsiteX42" fmla="*/ 278606 w 472983"/>
                        <a:gd name="connsiteY42" fmla="*/ 64294 h 631031"/>
                        <a:gd name="connsiteX43" fmla="*/ 283368 w 472983"/>
                        <a:gd name="connsiteY43" fmla="*/ 78581 h 631031"/>
                        <a:gd name="connsiteX44" fmla="*/ 290512 w 472983"/>
                        <a:gd name="connsiteY44" fmla="*/ 78581 h 631031"/>
                        <a:gd name="connsiteX45" fmla="*/ 290512 w 472983"/>
                        <a:gd name="connsiteY45" fmla="*/ 100013 h 631031"/>
                        <a:gd name="connsiteX46" fmla="*/ 292893 w 472983"/>
                        <a:gd name="connsiteY46" fmla="*/ 114300 h 631031"/>
                        <a:gd name="connsiteX47" fmla="*/ 295275 w 472983"/>
                        <a:gd name="connsiteY47" fmla="*/ 147638 h 631031"/>
                        <a:gd name="connsiteX48" fmla="*/ 300037 w 472983"/>
                        <a:gd name="connsiteY48" fmla="*/ 164306 h 631031"/>
                        <a:gd name="connsiteX49" fmla="*/ 300037 w 472983"/>
                        <a:gd name="connsiteY49" fmla="*/ 164306 h 631031"/>
                        <a:gd name="connsiteX50" fmla="*/ 311943 w 472983"/>
                        <a:gd name="connsiteY50" fmla="*/ 200025 h 631031"/>
                        <a:gd name="connsiteX51" fmla="*/ 323850 w 472983"/>
                        <a:gd name="connsiteY51" fmla="*/ 230981 h 631031"/>
                        <a:gd name="connsiteX52" fmla="*/ 321468 w 472983"/>
                        <a:gd name="connsiteY52" fmla="*/ 266700 h 631031"/>
                        <a:gd name="connsiteX53" fmla="*/ 321468 w 472983"/>
                        <a:gd name="connsiteY53" fmla="*/ 302419 h 631031"/>
                        <a:gd name="connsiteX54" fmla="*/ 321468 w 472983"/>
                        <a:gd name="connsiteY54" fmla="*/ 326231 h 631031"/>
                        <a:gd name="connsiteX55" fmla="*/ 323850 w 472983"/>
                        <a:gd name="connsiteY55" fmla="*/ 338138 h 631031"/>
                        <a:gd name="connsiteX56" fmla="*/ 333375 w 472983"/>
                        <a:gd name="connsiteY56" fmla="*/ 350044 h 631031"/>
                        <a:gd name="connsiteX57" fmla="*/ 354806 w 472983"/>
                        <a:gd name="connsiteY57" fmla="*/ 354806 h 631031"/>
                        <a:gd name="connsiteX58" fmla="*/ 359568 w 472983"/>
                        <a:gd name="connsiteY58" fmla="*/ 364331 h 631031"/>
                        <a:gd name="connsiteX59" fmla="*/ 364331 w 472983"/>
                        <a:gd name="connsiteY59" fmla="*/ 376238 h 631031"/>
                        <a:gd name="connsiteX60" fmla="*/ 381000 w 472983"/>
                        <a:gd name="connsiteY60" fmla="*/ 366713 h 631031"/>
                        <a:gd name="connsiteX61" fmla="*/ 400050 w 472983"/>
                        <a:gd name="connsiteY61" fmla="*/ 371475 h 631031"/>
                        <a:gd name="connsiteX62" fmla="*/ 414337 w 472983"/>
                        <a:gd name="connsiteY62" fmla="*/ 385763 h 631031"/>
                        <a:gd name="connsiteX63" fmla="*/ 423862 w 472983"/>
                        <a:gd name="connsiteY63" fmla="*/ 397669 h 631031"/>
                        <a:gd name="connsiteX64" fmla="*/ 426243 w 472983"/>
                        <a:gd name="connsiteY64" fmla="*/ 421481 h 631031"/>
                        <a:gd name="connsiteX65" fmla="*/ 433387 w 472983"/>
                        <a:gd name="connsiteY65" fmla="*/ 431006 h 631031"/>
                        <a:gd name="connsiteX66" fmla="*/ 454818 w 472983"/>
                        <a:gd name="connsiteY66" fmla="*/ 447675 h 631031"/>
                        <a:gd name="connsiteX67" fmla="*/ 459581 w 472983"/>
                        <a:gd name="connsiteY67" fmla="*/ 435769 h 631031"/>
                        <a:gd name="connsiteX68" fmla="*/ 469106 w 472983"/>
                        <a:gd name="connsiteY68" fmla="*/ 466725 h 631031"/>
                        <a:gd name="connsiteX69" fmla="*/ 469106 w 472983"/>
                        <a:gd name="connsiteY69" fmla="*/ 495300 h 631031"/>
                        <a:gd name="connsiteX70" fmla="*/ 471487 w 472983"/>
                        <a:gd name="connsiteY70" fmla="*/ 514350 h 631031"/>
                        <a:gd name="connsiteX71" fmla="*/ 457200 w 472983"/>
                        <a:gd name="connsiteY71" fmla="*/ 552450 h 631031"/>
                        <a:gd name="connsiteX72" fmla="*/ 445293 w 472983"/>
                        <a:gd name="connsiteY72" fmla="*/ 564356 h 631031"/>
                        <a:gd name="connsiteX73" fmla="*/ 423862 w 472983"/>
                        <a:gd name="connsiteY73" fmla="*/ 573881 h 631031"/>
                        <a:gd name="connsiteX74" fmla="*/ 409575 w 472983"/>
                        <a:gd name="connsiteY74" fmla="*/ 631031 h 631031"/>
                        <a:gd name="connsiteX0" fmla="*/ 409575 w 507174"/>
                        <a:gd name="connsiteY0" fmla="*/ 631031 h 631031"/>
                        <a:gd name="connsiteX1" fmla="*/ 411956 w 507174"/>
                        <a:gd name="connsiteY1" fmla="*/ 557213 h 631031"/>
                        <a:gd name="connsiteX2" fmla="*/ 447675 w 507174"/>
                        <a:gd name="connsiteY2" fmla="*/ 547688 h 631031"/>
                        <a:gd name="connsiteX3" fmla="*/ 464343 w 507174"/>
                        <a:gd name="connsiteY3" fmla="*/ 511969 h 631031"/>
                        <a:gd name="connsiteX4" fmla="*/ 461962 w 507174"/>
                        <a:gd name="connsiteY4" fmla="*/ 504825 h 631031"/>
                        <a:gd name="connsiteX5" fmla="*/ 459581 w 507174"/>
                        <a:gd name="connsiteY5" fmla="*/ 485775 h 631031"/>
                        <a:gd name="connsiteX6" fmla="*/ 450056 w 507174"/>
                        <a:gd name="connsiteY6" fmla="*/ 447675 h 631031"/>
                        <a:gd name="connsiteX7" fmla="*/ 411956 w 507174"/>
                        <a:gd name="connsiteY7" fmla="*/ 435769 h 631031"/>
                        <a:gd name="connsiteX8" fmla="*/ 409575 w 507174"/>
                        <a:gd name="connsiteY8" fmla="*/ 409575 h 631031"/>
                        <a:gd name="connsiteX9" fmla="*/ 409575 w 507174"/>
                        <a:gd name="connsiteY9" fmla="*/ 392906 h 631031"/>
                        <a:gd name="connsiteX10" fmla="*/ 383381 w 507174"/>
                        <a:gd name="connsiteY10" fmla="*/ 381000 h 631031"/>
                        <a:gd name="connsiteX11" fmla="*/ 359568 w 507174"/>
                        <a:gd name="connsiteY11" fmla="*/ 388144 h 631031"/>
                        <a:gd name="connsiteX12" fmla="*/ 345281 w 507174"/>
                        <a:gd name="connsiteY12" fmla="*/ 371475 h 631031"/>
                        <a:gd name="connsiteX13" fmla="*/ 316706 w 507174"/>
                        <a:gd name="connsiteY13" fmla="*/ 369094 h 631031"/>
                        <a:gd name="connsiteX14" fmla="*/ 309562 w 507174"/>
                        <a:gd name="connsiteY14" fmla="*/ 350044 h 631031"/>
                        <a:gd name="connsiteX15" fmla="*/ 302418 w 507174"/>
                        <a:gd name="connsiteY15" fmla="*/ 252413 h 631031"/>
                        <a:gd name="connsiteX16" fmla="*/ 295275 w 507174"/>
                        <a:gd name="connsiteY16" fmla="*/ 200025 h 631031"/>
                        <a:gd name="connsiteX17" fmla="*/ 276225 w 507174"/>
                        <a:gd name="connsiteY17" fmla="*/ 169069 h 631031"/>
                        <a:gd name="connsiteX18" fmla="*/ 285750 w 507174"/>
                        <a:gd name="connsiteY18" fmla="*/ 126206 h 631031"/>
                        <a:gd name="connsiteX19" fmla="*/ 273843 w 507174"/>
                        <a:gd name="connsiteY19" fmla="*/ 83344 h 631031"/>
                        <a:gd name="connsiteX20" fmla="*/ 261937 w 507174"/>
                        <a:gd name="connsiteY20" fmla="*/ 47625 h 631031"/>
                        <a:gd name="connsiteX21" fmla="*/ 238125 w 507174"/>
                        <a:gd name="connsiteY21" fmla="*/ 19050 h 631031"/>
                        <a:gd name="connsiteX22" fmla="*/ 221456 w 507174"/>
                        <a:gd name="connsiteY22" fmla="*/ 16669 h 631031"/>
                        <a:gd name="connsiteX23" fmla="*/ 188118 w 507174"/>
                        <a:gd name="connsiteY23" fmla="*/ 23813 h 631031"/>
                        <a:gd name="connsiteX24" fmla="*/ 154781 w 507174"/>
                        <a:gd name="connsiteY24" fmla="*/ 47625 h 631031"/>
                        <a:gd name="connsiteX25" fmla="*/ 128587 w 507174"/>
                        <a:gd name="connsiteY25" fmla="*/ 66675 h 631031"/>
                        <a:gd name="connsiteX26" fmla="*/ 109537 w 507174"/>
                        <a:gd name="connsiteY26" fmla="*/ 85725 h 631031"/>
                        <a:gd name="connsiteX27" fmla="*/ 64293 w 507174"/>
                        <a:gd name="connsiteY27" fmla="*/ 83344 h 631031"/>
                        <a:gd name="connsiteX28" fmla="*/ 14287 w 507174"/>
                        <a:gd name="connsiteY28" fmla="*/ 85725 h 631031"/>
                        <a:gd name="connsiteX29" fmla="*/ 0 w 507174"/>
                        <a:gd name="connsiteY29" fmla="*/ 78581 h 631031"/>
                        <a:gd name="connsiteX30" fmla="*/ 2381 w 507174"/>
                        <a:gd name="connsiteY30" fmla="*/ 69056 h 631031"/>
                        <a:gd name="connsiteX31" fmla="*/ 14287 w 507174"/>
                        <a:gd name="connsiteY31" fmla="*/ 66675 h 631031"/>
                        <a:gd name="connsiteX32" fmla="*/ 45243 w 507174"/>
                        <a:gd name="connsiteY32" fmla="*/ 71438 h 631031"/>
                        <a:gd name="connsiteX33" fmla="*/ 90487 w 507174"/>
                        <a:gd name="connsiteY33" fmla="*/ 73819 h 631031"/>
                        <a:gd name="connsiteX34" fmla="*/ 116681 w 507174"/>
                        <a:gd name="connsiteY34" fmla="*/ 73819 h 631031"/>
                        <a:gd name="connsiteX35" fmla="*/ 140493 w 507174"/>
                        <a:gd name="connsiteY35" fmla="*/ 38100 h 631031"/>
                        <a:gd name="connsiteX36" fmla="*/ 173831 w 507174"/>
                        <a:gd name="connsiteY36" fmla="*/ 21431 h 631031"/>
                        <a:gd name="connsiteX37" fmla="*/ 207168 w 507174"/>
                        <a:gd name="connsiteY37" fmla="*/ 9525 h 631031"/>
                        <a:gd name="connsiteX38" fmla="*/ 223837 w 507174"/>
                        <a:gd name="connsiteY38" fmla="*/ 0 h 631031"/>
                        <a:gd name="connsiteX39" fmla="*/ 242887 w 507174"/>
                        <a:gd name="connsiteY39" fmla="*/ 11906 h 631031"/>
                        <a:gd name="connsiteX40" fmla="*/ 257175 w 507174"/>
                        <a:gd name="connsiteY40" fmla="*/ 16669 h 631031"/>
                        <a:gd name="connsiteX41" fmla="*/ 273843 w 507174"/>
                        <a:gd name="connsiteY41" fmla="*/ 40481 h 631031"/>
                        <a:gd name="connsiteX42" fmla="*/ 278606 w 507174"/>
                        <a:gd name="connsiteY42" fmla="*/ 64294 h 631031"/>
                        <a:gd name="connsiteX43" fmla="*/ 283368 w 507174"/>
                        <a:gd name="connsiteY43" fmla="*/ 78581 h 631031"/>
                        <a:gd name="connsiteX44" fmla="*/ 290512 w 507174"/>
                        <a:gd name="connsiteY44" fmla="*/ 78581 h 631031"/>
                        <a:gd name="connsiteX45" fmla="*/ 290512 w 507174"/>
                        <a:gd name="connsiteY45" fmla="*/ 100013 h 631031"/>
                        <a:gd name="connsiteX46" fmla="*/ 292893 w 507174"/>
                        <a:gd name="connsiteY46" fmla="*/ 114300 h 631031"/>
                        <a:gd name="connsiteX47" fmla="*/ 295275 w 507174"/>
                        <a:gd name="connsiteY47" fmla="*/ 147638 h 631031"/>
                        <a:gd name="connsiteX48" fmla="*/ 300037 w 507174"/>
                        <a:gd name="connsiteY48" fmla="*/ 164306 h 631031"/>
                        <a:gd name="connsiteX49" fmla="*/ 300037 w 507174"/>
                        <a:gd name="connsiteY49" fmla="*/ 164306 h 631031"/>
                        <a:gd name="connsiteX50" fmla="*/ 311943 w 507174"/>
                        <a:gd name="connsiteY50" fmla="*/ 200025 h 631031"/>
                        <a:gd name="connsiteX51" fmla="*/ 323850 w 507174"/>
                        <a:gd name="connsiteY51" fmla="*/ 230981 h 631031"/>
                        <a:gd name="connsiteX52" fmla="*/ 321468 w 507174"/>
                        <a:gd name="connsiteY52" fmla="*/ 266700 h 631031"/>
                        <a:gd name="connsiteX53" fmla="*/ 321468 w 507174"/>
                        <a:gd name="connsiteY53" fmla="*/ 302419 h 631031"/>
                        <a:gd name="connsiteX54" fmla="*/ 321468 w 507174"/>
                        <a:gd name="connsiteY54" fmla="*/ 326231 h 631031"/>
                        <a:gd name="connsiteX55" fmla="*/ 323850 w 507174"/>
                        <a:gd name="connsiteY55" fmla="*/ 338138 h 631031"/>
                        <a:gd name="connsiteX56" fmla="*/ 333375 w 507174"/>
                        <a:gd name="connsiteY56" fmla="*/ 350044 h 631031"/>
                        <a:gd name="connsiteX57" fmla="*/ 354806 w 507174"/>
                        <a:gd name="connsiteY57" fmla="*/ 354806 h 631031"/>
                        <a:gd name="connsiteX58" fmla="*/ 359568 w 507174"/>
                        <a:gd name="connsiteY58" fmla="*/ 364331 h 631031"/>
                        <a:gd name="connsiteX59" fmla="*/ 364331 w 507174"/>
                        <a:gd name="connsiteY59" fmla="*/ 376238 h 631031"/>
                        <a:gd name="connsiteX60" fmla="*/ 381000 w 507174"/>
                        <a:gd name="connsiteY60" fmla="*/ 366713 h 631031"/>
                        <a:gd name="connsiteX61" fmla="*/ 400050 w 507174"/>
                        <a:gd name="connsiteY61" fmla="*/ 371475 h 631031"/>
                        <a:gd name="connsiteX62" fmla="*/ 414337 w 507174"/>
                        <a:gd name="connsiteY62" fmla="*/ 385763 h 631031"/>
                        <a:gd name="connsiteX63" fmla="*/ 423862 w 507174"/>
                        <a:gd name="connsiteY63" fmla="*/ 397669 h 631031"/>
                        <a:gd name="connsiteX64" fmla="*/ 426243 w 507174"/>
                        <a:gd name="connsiteY64" fmla="*/ 421481 h 631031"/>
                        <a:gd name="connsiteX65" fmla="*/ 433387 w 507174"/>
                        <a:gd name="connsiteY65" fmla="*/ 431006 h 631031"/>
                        <a:gd name="connsiteX66" fmla="*/ 507174 w 507174"/>
                        <a:gd name="connsiteY66" fmla="*/ 361926 h 631031"/>
                        <a:gd name="connsiteX67" fmla="*/ 454818 w 507174"/>
                        <a:gd name="connsiteY67" fmla="*/ 447675 h 631031"/>
                        <a:gd name="connsiteX68" fmla="*/ 459581 w 507174"/>
                        <a:gd name="connsiteY68" fmla="*/ 435769 h 631031"/>
                        <a:gd name="connsiteX69" fmla="*/ 469106 w 507174"/>
                        <a:gd name="connsiteY69" fmla="*/ 466725 h 631031"/>
                        <a:gd name="connsiteX70" fmla="*/ 469106 w 507174"/>
                        <a:gd name="connsiteY70" fmla="*/ 495300 h 631031"/>
                        <a:gd name="connsiteX71" fmla="*/ 471487 w 507174"/>
                        <a:gd name="connsiteY71" fmla="*/ 514350 h 631031"/>
                        <a:gd name="connsiteX72" fmla="*/ 457200 w 507174"/>
                        <a:gd name="connsiteY72" fmla="*/ 552450 h 631031"/>
                        <a:gd name="connsiteX73" fmla="*/ 445293 w 507174"/>
                        <a:gd name="connsiteY73" fmla="*/ 564356 h 631031"/>
                        <a:gd name="connsiteX74" fmla="*/ 423862 w 507174"/>
                        <a:gd name="connsiteY74" fmla="*/ 573881 h 631031"/>
                        <a:gd name="connsiteX75" fmla="*/ 409575 w 507174"/>
                        <a:gd name="connsiteY75" fmla="*/ 631031 h 631031"/>
                        <a:gd name="connsiteX0" fmla="*/ 409575 w 472983"/>
                        <a:gd name="connsiteY0" fmla="*/ 631031 h 631031"/>
                        <a:gd name="connsiteX1" fmla="*/ 411956 w 472983"/>
                        <a:gd name="connsiteY1" fmla="*/ 557213 h 631031"/>
                        <a:gd name="connsiteX2" fmla="*/ 447675 w 472983"/>
                        <a:gd name="connsiteY2" fmla="*/ 547688 h 631031"/>
                        <a:gd name="connsiteX3" fmla="*/ 464343 w 472983"/>
                        <a:gd name="connsiteY3" fmla="*/ 511969 h 631031"/>
                        <a:gd name="connsiteX4" fmla="*/ 461962 w 472983"/>
                        <a:gd name="connsiteY4" fmla="*/ 504825 h 631031"/>
                        <a:gd name="connsiteX5" fmla="*/ 459581 w 472983"/>
                        <a:gd name="connsiteY5" fmla="*/ 485775 h 631031"/>
                        <a:gd name="connsiteX6" fmla="*/ 450056 w 472983"/>
                        <a:gd name="connsiteY6" fmla="*/ 447675 h 631031"/>
                        <a:gd name="connsiteX7" fmla="*/ 411956 w 472983"/>
                        <a:gd name="connsiteY7" fmla="*/ 435769 h 631031"/>
                        <a:gd name="connsiteX8" fmla="*/ 409575 w 472983"/>
                        <a:gd name="connsiteY8" fmla="*/ 409575 h 631031"/>
                        <a:gd name="connsiteX9" fmla="*/ 409575 w 472983"/>
                        <a:gd name="connsiteY9" fmla="*/ 392906 h 631031"/>
                        <a:gd name="connsiteX10" fmla="*/ 383381 w 472983"/>
                        <a:gd name="connsiteY10" fmla="*/ 381000 h 631031"/>
                        <a:gd name="connsiteX11" fmla="*/ 359568 w 472983"/>
                        <a:gd name="connsiteY11" fmla="*/ 388144 h 631031"/>
                        <a:gd name="connsiteX12" fmla="*/ 345281 w 472983"/>
                        <a:gd name="connsiteY12" fmla="*/ 371475 h 631031"/>
                        <a:gd name="connsiteX13" fmla="*/ 316706 w 472983"/>
                        <a:gd name="connsiteY13" fmla="*/ 369094 h 631031"/>
                        <a:gd name="connsiteX14" fmla="*/ 309562 w 472983"/>
                        <a:gd name="connsiteY14" fmla="*/ 350044 h 631031"/>
                        <a:gd name="connsiteX15" fmla="*/ 302418 w 472983"/>
                        <a:gd name="connsiteY15" fmla="*/ 252413 h 631031"/>
                        <a:gd name="connsiteX16" fmla="*/ 295275 w 472983"/>
                        <a:gd name="connsiteY16" fmla="*/ 200025 h 631031"/>
                        <a:gd name="connsiteX17" fmla="*/ 276225 w 472983"/>
                        <a:gd name="connsiteY17" fmla="*/ 169069 h 631031"/>
                        <a:gd name="connsiteX18" fmla="*/ 285750 w 472983"/>
                        <a:gd name="connsiteY18" fmla="*/ 126206 h 631031"/>
                        <a:gd name="connsiteX19" fmla="*/ 273843 w 472983"/>
                        <a:gd name="connsiteY19" fmla="*/ 83344 h 631031"/>
                        <a:gd name="connsiteX20" fmla="*/ 261937 w 472983"/>
                        <a:gd name="connsiteY20" fmla="*/ 47625 h 631031"/>
                        <a:gd name="connsiteX21" fmla="*/ 238125 w 472983"/>
                        <a:gd name="connsiteY21" fmla="*/ 19050 h 631031"/>
                        <a:gd name="connsiteX22" fmla="*/ 221456 w 472983"/>
                        <a:gd name="connsiteY22" fmla="*/ 16669 h 631031"/>
                        <a:gd name="connsiteX23" fmla="*/ 188118 w 472983"/>
                        <a:gd name="connsiteY23" fmla="*/ 23813 h 631031"/>
                        <a:gd name="connsiteX24" fmla="*/ 154781 w 472983"/>
                        <a:gd name="connsiteY24" fmla="*/ 47625 h 631031"/>
                        <a:gd name="connsiteX25" fmla="*/ 128587 w 472983"/>
                        <a:gd name="connsiteY25" fmla="*/ 66675 h 631031"/>
                        <a:gd name="connsiteX26" fmla="*/ 109537 w 472983"/>
                        <a:gd name="connsiteY26" fmla="*/ 85725 h 631031"/>
                        <a:gd name="connsiteX27" fmla="*/ 64293 w 472983"/>
                        <a:gd name="connsiteY27" fmla="*/ 83344 h 631031"/>
                        <a:gd name="connsiteX28" fmla="*/ 14287 w 472983"/>
                        <a:gd name="connsiteY28" fmla="*/ 85725 h 631031"/>
                        <a:gd name="connsiteX29" fmla="*/ 0 w 472983"/>
                        <a:gd name="connsiteY29" fmla="*/ 78581 h 631031"/>
                        <a:gd name="connsiteX30" fmla="*/ 2381 w 472983"/>
                        <a:gd name="connsiteY30" fmla="*/ 69056 h 631031"/>
                        <a:gd name="connsiteX31" fmla="*/ 14287 w 472983"/>
                        <a:gd name="connsiteY31" fmla="*/ 66675 h 631031"/>
                        <a:gd name="connsiteX32" fmla="*/ 45243 w 472983"/>
                        <a:gd name="connsiteY32" fmla="*/ 71438 h 631031"/>
                        <a:gd name="connsiteX33" fmla="*/ 90487 w 472983"/>
                        <a:gd name="connsiteY33" fmla="*/ 73819 h 631031"/>
                        <a:gd name="connsiteX34" fmla="*/ 116681 w 472983"/>
                        <a:gd name="connsiteY34" fmla="*/ 73819 h 631031"/>
                        <a:gd name="connsiteX35" fmla="*/ 140493 w 472983"/>
                        <a:gd name="connsiteY35" fmla="*/ 38100 h 631031"/>
                        <a:gd name="connsiteX36" fmla="*/ 173831 w 472983"/>
                        <a:gd name="connsiteY36" fmla="*/ 21431 h 631031"/>
                        <a:gd name="connsiteX37" fmla="*/ 207168 w 472983"/>
                        <a:gd name="connsiteY37" fmla="*/ 9525 h 631031"/>
                        <a:gd name="connsiteX38" fmla="*/ 223837 w 472983"/>
                        <a:gd name="connsiteY38" fmla="*/ 0 h 631031"/>
                        <a:gd name="connsiteX39" fmla="*/ 242887 w 472983"/>
                        <a:gd name="connsiteY39" fmla="*/ 11906 h 631031"/>
                        <a:gd name="connsiteX40" fmla="*/ 257175 w 472983"/>
                        <a:gd name="connsiteY40" fmla="*/ 16669 h 631031"/>
                        <a:gd name="connsiteX41" fmla="*/ 273843 w 472983"/>
                        <a:gd name="connsiteY41" fmla="*/ 40481 h 631031"/>
                        <a:gd name="connsiteX42" fmla="*/ 278606 w 472983"/>
                        <a:gd name="connsiteY42" fmla="*/ 64294 h 631031"/>
                        <a:gd name="connsiteX43" fmla="*/ 283368 w 472983"/>
                        <a:gd name="connsiteY43" fmla="*/ 78581 h 631031"/>
                        <a:gd name="connsiteX44" fmla="*/ 290512 w 472983"/>
                        <a:gd name="connsiteY44" fmla="*/ 78581 h 631031"/>
                        <a:gd name="connsiteX45" fmla="*/ 290512 w 472983"/>
                        <a:gd name="connsiteY45" fmla="*/ 100013 h 631031"/>
                        <a:gd name="connsiteX46" fmla="*/ 292893 w 472983"/>
                        <a:gd name="connsiteY46" fmla="*/ 114300 h 631031"/>
                        <a:gd name="connsiteX47" fmla="*/ 295275 w 472983"/>
                        <a:gd name="connsiteY47" fmla="*/ 147638 h 631031"/>
                        <a:gd name="connsiteX48" fmla="*/ 300037 w 472983"/>
                        <a:gd name="connsiteY48" fmla="*/ 164306 h 631031"/>
                        <a:gd name="connsiteX49" fmla="*/ 300037 w 472983"/>
                        <a:gd name="connsiteY49" fmla="*/ 164306 h 631031"/>
                        <a:gd name="connsiteX50" fmla="*/ 311943 w 472983"/>
                        <a:gd name="connsiteY50" fmla="*/ 200025 h 631031"/>
                        <a:gd name="connsiteX51" fmla="*/ 323850 w 472983"/>
                        <a:gd name="connsiteY51" fmla="*/ 230981 h 631031"/>
                        <a:gd name="connsiteX52" fmla="*/ 321468 w 472983"/>
                        <a:gd name="connsiteY52" fmla="*/ 266700 h 631031"/>
                        <a:gd name="connsiteX53" fmla="*/ 321468 w 472983"/>
                        <a:gd name="connsiteY53" fmla="*/ 302419 h 631031"/>
                        <a:gd name="connsiteX54" fmla="*/ 321468 w 472983"/>
                        <a:gd name="connsiteY54" fmla="*/ 326231 h 631031"/>
                        <a:gd name="connsiteX55" fmla="*/ 323850 w 472983"/>
                        <a:gd name="connsiteY55" fmla="*/ 338138 h 631031"/>
                        <a:gd name="connsiteX56" fmla="*/ 333375 w 472983"/>
                        <a:gd name="connsiteY56" fmla="*/ 350044 h 631031"/>
                        <a:gd name="connsiteX57" fmla="*/ 354806 w 472983"/>
                        <a:gd name="connsiteY57" fmla="*/ 354806 h 631031"/>
                        <a:gd name="connsiteX58" fmla="*/ 359568 w 472983"/>
                        <a:gd name="connsiteY58" fmla="*/ 364331 h 631031"/>
                        <a:gd name="connsiteX59" fmla="*/ 364331 w 472983"/>
                        <a:gd name="connsiteY59" fmla="*/ 376238 h 631031"/>
                        <a:gd name="connsiteX60" fmla="*/ 381000 w 472983"/>
                        <a:gd name="connsiteY60" fmla="*/ 366713 h 631031"/>
                        <a:gd name="connsiteX61" fmla="*/ 400050 w 472983"/>
                        <a:gd name="connsiteY61" fmla="*/ 371475 h 631031"/>
                        <a:gd name="connsiteX62" fmla="*/ 414337 w 472983"/>
                        <a:gd name="connsiteY62" fmla="*/ 385763 h 631031"/>
                        <a:gd name="connsiteX63" fmla="*/ 423862 w 472983"/>
                        <a:gd name="connsiteY63" fmla="*/ 397669 h 631031"/>
                        <a:gd name="connsiteX64" fmla="*/ 426243 w 472983"/>
                        <a:gd name="connsiteY64" fmla="*/ 421481 h 631031"/>
                        <a:gd name="connsiteX65" fmla="*/ 433387 w 472983"/>
                        <a:gd name="connsiteY65" fmla="*/ 431006 h 631031"/>
                        <a:gd name="connsiteX66" fmla="*/ 435704 w 472983"/>
                        <a:gd name="connsiteY66" fmla="*/ 433340 h 631031"/>
                        <a:gd name="connsiteX67" fmla="*/ 454818 w 472983"/>
                        <a:gd name="connsiteY67" fmla="*/ 447675 h 631031"/>
                        <a:gd name="connsiteX68" fmla="*/ 459581 w 472983"/>
                        <a:gd name="connsiteY68" fmla="*/ 435769 h 631031"/>
                        <a:gd name="connsiteX69" fmla="*/ 469106 w 472983"/>
                        <a:gd name="connsiteY69" fmla="*/ 466725 h 631031"/>
                        <a:gd name="connsiteX70" fmla="*/ 469106 w 472983"/>
                        <a:gd name="connsiteY70" fmla="*/ 495300 h 631031"/>
                        <a:gd name="connsiteX71" fmla="*/ 471487 w 472983"/>
                        <a:gd name="connsiteY71" fmla="*/ 514350 h 631031"/>
                        <a:gd name="connsiteX72" fmla="*/ 457200 w 472983"/>
                        <a:gd name="connsiteY72" fmla="*/ 552450 h 631031"/>
                        <a:gd name="connsiteX73" fmla="*/ 445293 w 472983"/>
                        <a:gd name="connsiteY73" fmla="*/ 564356 h 631031"/>
                        <a:gd name="connsiteX74" fmla="*/ 423862 w 472983"/>
                        <a:gd name="connsiteY74" fmla="*/ 573881 h 631031"/>
                        <a:gd name="connsiteX75" fmla="*/ 409575 w 472983"/>
                        <a:gd name="connsiteY75" fmla="*/ 631031 h 6310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</a:cxnLst>
                      <a:rect l="l" t="t" r="r" b="b"/>
                      <a:pathLst>
                        <a:path w="472983" h="631031">
                          <a:moveTo>
                            <a:pt x="409575" y="631031"/>
                          </a:moveTo>
                          <a:cubicBezTo>
                            <a:pt x="410369" y="606425"/>
                            <a:pt x="411162" y="581819"/>
                            <a:pt x="411956" y="557213"/>
                          </a:cubicBezTo>
                          <a:lnTo>
                            <a:pt x="447675" y="547688"/>
                          </a:lnTo>
                          <a:cubicBezTo>
                            <a:pt x="453231" y="535782"/>
                            <a:pt x="460188" y="524434"/>
                            <a:pt x="464343" y="511969"/>
                          </a:cubicBezTo>
                          <a:lnTo>
                            <a:pt x="461962" y="504825"/>
                          </a:lnTo>
                          <a:lnTo>
                            <a:pt x="459581" y="485775"/>
                          </a:lnTo>
                          <a:lnTo>
                            <a:pt x="450056" y="447675"/>
                          </a:lnTo>
                          <a:lnTo>
                            <a:pt x="411956" y="435769"/>
                          </a:lnTo>
                          <a:lnTo>
                            <a:pt x="409575" y="409575"/>
                          </a:lnTo>
                          <a:lnTo>
                            <a:pt x="409575" y="392906"/>
                          </a:lnTo>
                          <a:cubicBezTo>
                            <a:pt x="385052" y="380645"/>
                            <a:pt x="394637" y="381000"/>
                            <a:pt x="383381" y="381000"/>
                          </a:cubicBezTo>
                          <a:lnTo>
                            <a:pt x="359568" y="388144"/>
                          </a:lnTo>
                          <a:lnTo>
                            <a:pt x="345281" y="371475"/>
                          </a:lnTo>
                          <a:lnTo>
                            <a:pt x="316706" y="369094"/>
                          </a:lnTo>
                          <a:lnTo>
                            <a:pt x="309562" y="350044"/>
                          </a:lnTo>
                          <a:lnTo>
                            <a:pt x="302418" y="252413"/>
                          </a:lnTo>
                          <a:cubicBezTo>
                            <a:pt x="299953" y="200633"/>
                            <a:pt x="314963" y="209869"/>
                            <a:pt x="295275" y="200025"/>
                          </a:cubicBezTo>
                          <a:cubicBezTo>
                            <a:pt x="275785" y="170790"/>
                            <a:pt x="276225" y="182898"/>
                            <a:pt x="276225" y="169069"/>
                          </a:cubicBezTo>
                          <a:lnTo>
                            <a:pt x="285750" y="126206"/>
                          </a:lnTo>
                          <a:lnTo>
                            <a:pt x="273843" y="83344"/>
                          </a:lnTo>
                          <a:lnTo>
                            <a:pt x="261937" y="47625"/>
                          </a:lnTo>
                          <a:lnTo>
                            <a:pt x="238125" y="19050"/>
                          </a:lnTo>
                          <a:lnTo>
                            <a:pt x="221456" y="16669"/>
                          </a:lnTo>
                          <a:lnTo>
                            <a:pt x="188118" y="23813"/>
                          </a:lnTo>
                          <a:lnTo>
                            <a:pt x="154781" y="47625"/>
                          </a:lnTo>
                          <a:lnTo>
                            <a:pt x="128587" y="66675"/>
                          </a:lnTo>
                          <a:lnTo>
                            <a:pt x="109537" y="85725"/>
                          </a:lnTo>
                          <a:lnTo>
                            <a:pt x="64293" y="83344"/>
                          </a:lnTo>
                          <a:lnTo>
                            <a:pt x="14287" y="85725"/>
                          </a:lnTo>
                          <a:lnTo>
                            <a:pt x="0" y="78581"/>
                          </a:lnTo>
                          <a:lnTo>
                            <a:pt x="2381" y="69056"/>
                          </a:lnTo>
                          <a:lnTo>
                            <a:pt x="14287" y="66675"/>
                          </a:lnTo>
                          <a:lnTo>
                            <a:pt x="45243" y="71438"/>
                          </a:lnTo>
                          <a:lnTo>
                            <a:pt x="90487" y="73819"/>
                          </a:lnTo>
                          <a:lnTo>
                            <a:pt x="116681" y="73819"/>
                          </a:lnTo>
                          <a:lnTo>
                            <a:pt x="140493" y="38100"/>
                          </a:lnTo>
                          <a:lnTo>
                            <a:pt x="173831" y="21431"/>
                          </a:lnTo>
                          <a:lnTo>
                            <a:pt x="207168" y="9525"/>
                          </a:lnTo>
                          <a:lnTo>
                            <a:pt x="223837" y="0"/>
                          </a:lnTo>
                          <a:cubicBezTo>
                            <a:pt x="239602" y="10509"/>
                            <a:pt x="233005" y="6965"/>
                            <a:pt x="242887" y="11906"/>
                          </a:cubicBezTo>
                          <a:lnTo>
                            <a:pt x="257175" y="16669"/>
                          </a:lnTo>
                          <a:lnTo>
                            <a:pt x="273843" y="40481"/>
                          </a:lnTo>
                          <a:lnTo>
                            <a:pt x="278606" y="64294"/>
                          </a:lnTo>
                          <a:lnTo>
                            <a:pt x="283368" y="78581"/>
                          </a:lnTo>
                          <a:lnTo>
                            <a:pt x="290512" y="78581"/>
                          </a:lnTo>
                          <a:lnTo>
                            <a:pt x="290512" y="100013"/>
                          </a:lnTo>
                          <a:lnTo>
                            <a:pt x="292893" y="114300"/>
                          </a:lnTo>
                          <a:lnTo>
                            <a:pt x="295275" y="147638"/>
                          </a:lnTo>
                          <a:lnTo>
                            <a:pt x="300037" y="164306"/>
                          </a:lnTo>
                          <a:lnTo>
                            <a:pt x="300037" y="164306"/>
                          </a:lnTo>
                          <a:lnTo>
                            <a:pt x="311943" y="200025"/>
                          </a:lnTo>
                          <a:lnTo>
                            <a:pt x="323850" y="230981"/>
                          </a:lnTo>
                          <a:lnTo>
                            <a:pt x="321468" y="266700"/>
                          </a:lnTo>
                          <a:lnTo>
                            <a:pt x="321468" y="302419"/>
                          </a:lnTo>
                          <a:lnTo>
                            <a:pt x="321468" y="326231"/>
                          </a:lnTo>
                          <a:lnTo>
                            <a:pt x="323850" y="338138"/>
                          </a:lnTo>
                          <a:lnTo>
                            <a:pt x="333375" y="350044"/>
                          </a:lnTo>
                          <a:lnTo>
                            <a:pt x="354806" y="354806"/>
                          </a:lnTo>
                          <a:lnTo>
                            <a:pt x="359568" y="364331"/>
                          </a:lnTo>
                          <a:lnTo>
                            <a:pt x="364331" y="376238"/>
                          </a:lnTo>
                          <a:lnTo>
                            <a:pt x="381000" y="366713"/>
                          </a:lnTo>
                          <a:lnTo>
                            <a:pt x="400050" y="371475"/>
                          </a:lnTo>
                          <a:lnTo>
                            <a:pt x="414337" y="385763"/>
                          </a:lnTo>
                          <a:lnTo>
                            <a:pt x="423862" y="397669"/>
                          </a:lnTo>
                          <a:lnTo>
                            <a:pt x="426243" y="421481"/>
                          </a:lnTo>
                          <a:lnTo>
                            <a:pt x="433387" y="431006"/>
                          </a:lnTo>
                          <a:lnTo>
                            <a:pt x="435704" y="433340"/>
                          </a:lnTo>
                          <a:lnTo>
                            <a:pt x="454818" y="447675"/>
                          </a:lnTo>
                          <a:lnTo>
                            <a:pt x="459581" y="435769"/>
                          </a:lnTo>
                          <a:lnTo>
                            <a:pt x="469106" y="466725"/>
                          </a:lnTo>
                          <a:lnTo>
                            <a:pt x="469106" y="495300"/>
                          </a:lnTo>
                          <a:lnTo>
                            <a:pt x="471487" y="514350"/>
                          </a:lnTo>
                          <a:cubicBezTo>
                            <a:pt x="461505" y="551784"/>
                            <a:pt x="472983" y="544558"/>
                            <a:pt x="457200" y="552450"/>
                          </a:cubicBezTo>
                          <a:lnTo>
                            <a:pt x="445293" y="564356"/>
                          </a:lnTo>
                          <a:lnTo>
                            <a:pt x="423862" y="573881"/>
                          </a:lnTo>
                          <a:lnTo>
                            <a:pt x="409575" y="631031"/>
                          </a:lnTo>
                          <a:close/>
                        </a:path>
                      </a:pathLst>
                    </a:custGeom>
                    <a:solidFill>
                      <a:srgbClr val="C00000"/>
                    </a:solidFill>
                    <a:ln w="3175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1429" tIns="45715" rIns="91429" bIns="45715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132" name="任意多边形 131"/>
                    <p:cNvSpPr/>
                    <p:nvPr/>
                  </p:nvSpPr>
                  <p:spPr>
                    <a:xfrm>
                      <a:off x="4405320" y="4558506"/>
                      <a:ext cx="64318" cy="237468"/>
                    </a:xfrm>
                    <a:custGeom>
                      <a:avLst/>
                      <a:gdLst>
                        <a:gd name="connsiteX0" fmla="*/ 0 w 64293"/>
                        <a:gd name="connsiteY0" fmla="*/ 235744 h 235744"/>
                        <a:gd name="connsiteX1" fmla="*/ 4762 w 64293"/>
                        <a:gd name="connsiteY1" fmla="*/ 157162 h 235744"/>
                        <a:gd name="connsiteX2" fmla="*/ 35718 w 64293"/>
                        <a:gd name="connsiteY2" fmla="*/ 154781 h 235744"/>
                        <a:gd name="connsiteX3" fmla="*/ 54768 w 64293"/>
                        <a:gd name="connsiteY3" fmla="*/ 123825 h 235744"/>
                        <a:gd name="connsiteX4" fmla="*/ 45243 w 64293"/>
                        <a:gd name="connsiteY4" fmla="*/ 54769 h 235744"/>
                        <a:gd name="connsiteX5" fmla="*/ 4762 w 64293"/>
                        <a:gd name="connsiteY5" fmla="*/ 42862 h 235744"/>
                        <a:gd name="connsiteX6" fmla="*/ 2381 w 64293"/>
                        <a:gd name="connsiteY6" fmla="*/ 0 h 235744"/>
                        <a:gd name="connsiteX7" fmla="*/ 19050 w 64293"/>
                        <a:gd name="connsiteY7" fmla="*/ 0 h 235744"/>
                        <a:gd name="connsiteX8" fmla="*/ 16668 w 64293"/>
                        <a:gd name="connsiteY8" fmla="*/ 23812 h 235744"/>
                        <a:gd name="connsiteX9" fmla="*/ 47625 w 64293"/>
                        <a:gd name="connsiteY9" fmla="*/ 42862 h 235744"/>
                        <a:gd name="connsiteX10" fmla="*/ 64293 w 64293"/>
                        <a:gd name="connsiteY10" fmla="*/ 64294 h 235744"/>
                        <a:gd name="connsiteX11" fmla="*/ 64293 w 64293"/>
                        <a:gd name="connsiteY11" fmla="*/ 107156 h 235744"/>
                        <a:gd name="connsiteX12" fmla="*/ 64293 w 64293"/>
                        <a:gd name="connsiteY12" fmla="*/ 140494 h 235744"/>
                        <a:gd name="connsiteX13" fmla="*/ 54768 w 64293"/>
                        <a:gd name="connsiteY13" fmla="*/ 157162 h 235744"/>
                        <a:gd name="connsiteX14" fmla="*/ 33337 w 64293"/>
                        <a:gd name="connsiteY14" fmla="*/ 173831 h 235744"/>
                        <a:gd name="connsiteX15" fmla="*/ 16668 w 64293"/>
                        <a:gd name="connsiteY15" fmla="*/ 180975 h 235744"/>
                        <a:gd name="connsiteX16" fmla="*/ 0 w 64293"/>
                        <a:gd name="connsiteY16" fmla="*/ 235744 h 2357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64293" h="235744">
                          <a:moveTo>
                            <a:pt x="0" y="235744"/>
                          </a:moveTo>
                          <a:lnTo>
                            <a:pt x="4762" y="157162"/>
                          </a:lnTo>
                          <a:lnTo>
                            <a:pt x="35718" y="154781"/>
                          </a:lnTo>
                          <a:lnTo>
                            <a:pt x="54768" y="123825"/>
                          </a:lnTo>
                          <a:lnTo>
                            <a:pt x="45243" y="54769"/>
                          </a:lnTo>
                          <a:lnTo>
                            <a:pt x="4762" y="42862"/>
                          </a:lnTo>
                          <a:lnTo>
                            <a:pt x="2381" y="0"/>
                          </a:lnTo>
                          <a:lnTo>
                            <a:pt x="19050" y="0"/>
                          </a:lnTo>
                          <a:lnTo>
                            <a:pt x="16668" y="23812"/>
                          </a:lnTo>
                          <a:lnTo>
                            <a:pt x="47625" y="42862"/>
                          </a:lnTo>
                          <a:lnTo>
                            <a:pt x="64293" y="64294"/>
                          </a:lnTo>
                          <a:lnTo>
                            <a:pt x="64293" y="107156"/>
                          </a:lnTo>
                          <a:lnTo>
                            <a:pt x="64293" y="140494"/>
                          </a:lnTo>
                          <a:lnTo>
                            <a:pt x="54768" y="157162"/>
                          </a:lnTo>
                          <a:lnTo>
                            <a:pt x="33337" y="173831"/>
                          </a:lnTo>
                          <a:lnTo>
                            <a:pt x="16668" y="180975"/>
                          </a:lnTo>
                          <a:lnTo>
                            <a:pt x="0" y="235744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3175">
                      <a:solidFill>
                        <a:srgbClr val="FFFF00"/>
                      </a:solidFill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1429" tIns="45715" rIns="91429" bIns="45715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dirty="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</p:grpSp>
              <p:sp>
                <p:nvSpPr>
                  <p:cNvPr id="23637" name="矩形 112"/>
                  <p:cNvSpPr>
                    <a:spLocks noChangeArrowheads="1"/>
                  </p:cNvSpPr>
                  <p:nvPr/>
                </p:nvSpPr>
                <p:spPr bwMode="auto">
                  <a:xfrm>
                    <a:off x="4429125" y="4500566"/>
                    <a:ext cx="532060" cy="2938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zh-CN" altLang="en-US" sz="80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准</a:t>
                    </a:r>
                    <a:r>
                      <a:rPr lang="en-US" altLang="zh-CN" sz="80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Ⅴ</a:t>
                    </a:r>
                    <a:endParaRPr lang="zh-CN" altLang="en-US" sz="800">
                      <a:solidFill>
                        <a:srgbClr val="FF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</p:grpSp>
            <p:sp>
              <p:nvSpPr>
                <p:cNvPr id="23601" name="矩形 113"/>
                <p:cNvSpPr>
                  <a:spLocks noChangeArrowheads="1"/>
                </p:cNvSpPr>
                <p:nvPr/>
              </p:nvSpPr>
              <p:spPr bwMode="auto">
                <a:xfrm>
                  <a:off x="2571493" y="4074142"/>
                  <a:ext cx="749905" cy="3280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800" dirty="0">
                      <a:solidFill>
                        <a:srgbClr val="FF0000"/>
                      </a:solidFill>
                      <a:latin typeface="微软雅黑" pitchFamily="34" charset="-122"/>
                      <a:ea typeface="微软雅黑" pitchFamily="34" charset="-122"/>
                    </a:rPr>
                    <a:t>重劣</a:t>
                  </a:r>
                  <a:r>
                    <a:rPr lang="en-US" altLang="zh-CN" sz="800" dirty="0">
                      <a:solidFill>
                        <a:srgbClr val="FF0000"/>
                      </a:solidFill>
                      <a:latin typeface="微软雅黑" pitchFamily="34" charset="-122"/>
                      <a:ea typeface="微软雅黑" pitchFamily="34" charset="-122"/>
                    </a:rPr>
                    <a:t>Ⅴ</a:t>
                  </a:r>
                  <a:endParaRPr lang="zh-CN" altLang="en-US" sz="800" dirty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grpSp>
              <p:nvGrpSpPr>
                <p:cNvPr id="23602" name="组合 128"/>
                <p:cNvGrpSpPr>
                  <a:grpSpLocks/>
                </p:cNvGrpSpPr>
                <p:nvPr/>
              </p:nvGrpSpPr>
              <p:grpSpPr bwMode="auto">
                <a:xfrm>
                  <a:off x="2150677" y="2494764"/>
                  <a:ext cx="1763641" cy="1759849"/>
                  <a:chOff x="3825242" y="2657863"/>
                  <a:chExt cx="1579783" cy="1575725"/>
                </a:xfrm>
              </p:grpSpPr>
              <p:grpSp>
                <p:nvGrpSpPr>
                  <p:cNvPr id="23632" name="组合 95"/>
                  <p:cNvGrpSpPr>
                    <a:grpSpLocks/>
                  </p:cNvGrpSpPr>
                  <p:nvPr/>
                </p:nvGrpSpPr>
                <p:grpSpPr bwMode="auto">
                  <a:xfrm>
                    <a:off x="3825242" y="2657863"/>
                    <a:ext cx="1262061" cy="1575725"/>
                    <a:chOff x="3825242" y="2657863"/>
                    <a:chExt cx="1262061" cy="1575725"/>
                  </a:xfrm>
                </p:grpSpPr>
                <p:sp>
                  <p:nvSpPr>
                    <p:cNvPr id="127" name="任意多边形 126"/>
                    <p:cNvSpPr/>
                    <p:nvPr/>
                  </p:nvSpPr>
                  <p:spPr>
                    <a:xfrm>
                      <a:off x="3892614" y="2657511"/>
                      <a:ext cx="1194630" cy="956690"/>
                    </a:xfrm>
                    <a:custGeom>
                      <a:avLst/>
                      <a:gdLst>
                        <a:gd name="connsiteX0" fmla="*/ 9525 w 1188244"/>
                        <a:gd name="connsiteY0" fmla="*/ 885825 h 885825"/>
                        <a:gd name="connsiteX1" fmla="*/ 2382 w 1188244"/>
                        <a:gd name="connsiteY1" fmla="*/ 833438 h 885825"/>
                        <a:gd name="connsiteX2" fmla="*/ 0 w 1188244"/>
                        <a:gd name="connsiteY2" fmla="*/ 814388 h 885825"/>
                        <a:gd name="connsiteX3" fmla="*/ 33338 w 1188244"/>
                        <a:gd name="connsiteY3" fmla="*/ 795338 h 885825"/>
                        <a:gd name="connsiteX4" fmla="*/ 52388 w 1188244"/>
                        <a:gd name="connsiteY4" fmla="*/ 764381 h 885825"/>
                        <a:gd name="connsiteX5" fmla="*/ 73819 w 1188244"/>
                        <a:gd name="connsiteY5" fmla="*/ 764381 h 885825"/>
                        <a:gd name="connsiteX6" fmla="*/ 104775 w 1188244"/>
                        <a:gd name="connsiteY6" fmla="*/ 762000 h 885825"/>
                        <a:gd name="connsiteX7" fmla="*/ 133350 w 1188244"/>
                        <a:gd name="connsiteY7" fmla="*/ 754856 h 885825"/>
                        <a:gd name="connsiteX8" fmla="*/ 166688 w 1188244"/>
                        <a:gd name="connsiteY8" fmla="*/ 759619 h 885825"/>
                        <a:gd name="connsiteX9" fmla="*/ 190500 w 1188244"/>
                        <a:gd name="connsiteY9" fmla="*/ 764381 h 885825"/>
                        <a:gd name="connsiteX10" fmla="*/ 192882 w 1188244"/>
                        <a:gd name="connsiteY10" fmla="*/ 754856 h 885825"/>
                        <a:gd name="connsiteX11" fmla="*/ 178594 w 1188244"/>
                        <a:gd name="connsiteY11" fmla="*/ 726281 h 885825"/>
                        <a:gd name="connsiteX12" fmla="*/ 176213 w 1188244"/>
                        <a:gd name="connsiteY12" fmla="*/ 695325 h 885825"/>
                        <a:gd name="connsiteX13" fmla="*/ 195263 w 1188244"/>
                        <a:gd name="connsiteY13" fmla="*/ 688181 h 885825"/>
                        <a:gd name="connsiteX14" fmla="*/ 204788 w 1188244"/>
                        <a:gd name="connsiteY14" fmla="*/ 692944 h 885825"/>
                        <a:gd name="connsiteX15" fmla="*/ 219075 w 1188244"/>
                        <a:gd name="connsiteY15" fmla="*/ 707231 h 885825"/>
                        <a:gd name="connsiteX16" fmla="*/ 230982 w 1188244"/>
                        <a:gd name="connsiteY16" fmla="*/ 704850 h 885825"/>
                        <a:gd name="connsiteX17" fmla="*/ 242888 w 1188244"/>
                        <a:gd name="connsiteY17" fmla="*/ 721519 h 885825"/>
                        <a:gd name="connsiteX18" fmla="*/ 259557 w 1188244"/>
                        <a:gd name="connsiteY18" fmla="*/ 723900 h 885825"/>
                        <a:gd name="connsiteX19" fmla="*/ 297657 w 1188244"/>
                        <a:gd name="connsiteY19" fmla="*/ 704850 h 885825"/>
                        <a:gd name="connsiteX20" fmla="*/ 319088 w 1188244"/>
                        <a:gd name="connsiteY20" fmla="*/ 695325 h 885825"/>
                        <a:gd name="connsiteX21" fmla="*/ 335757 w 1188244"/>
                        <a:gd name="connsiteY21" fmla="*/ 704850 h 885825"/>
                        <a:gd name="connsiteX22" fmla="*/ 340519 w 1188244"/>
                        <a:gd name="connsiteY22" fmla="*/ 726281 h 885825"/>
                        <a:gd name="connsiteX23" fmla="*/ 340519 w 1188244"/>
                        <a:gd name="connsiteY23" fmla="*/ 757238 h 885825"/>
                        <a:gd name="connsiteX24" fmla="*/ 335757 w 1188244"/>
                        <a:gd name="connsiteY24" fmla="*/ 778669 h 885825"/>
                        <a:gd name="connsiteX25" fmla="*/ 335757 w 1188244"/>
                        <a:gd name="connsiteY25" fmla="*/ 788194 h 885825"/>
                        <a:gd name="connsiteX26" fmla="*/ 350044 w 1188244"/>
                        <a:gd name="connsiteY26" fmla="*/ 792956 h 885825"/>
                        <a:gd name="connsiteX27" fmla="*/ 357188 w 1188244"/>
                        <a:gd name="connsiteY27" fmla="*/ 776288 h 885825"/>
                        <a:gd name="connsiteX28" fmla="*/ 369094 w 1188244"/>
                        <a:gd name="connsiteY28" fmla="*/ 757238 h 885825"/>
                        <a:gd name="connsiteX29" fmla="*/ 407194 w 1188244"/>
                        <a:gd name="connsiteY29" fmla="*/ 752475 h 885825"/>
                        <a:gd name="connsiteX30" fmla="*/ 450057 w 1188244"/>
                        <a:gd name="connsiteY30" fmla="*/ 738188 h 885825"/>
                        <a:gd name="connsiteX31" fmla="*/ 452438 w 1188244"/>
                        <a:gd name="connsiteY31" fmla="*/ 733425 h 885825"/>
                        <a:gd name="connsiteX32" fmla="*/ 452438 w 1188244"/>
                        <a:gd name="connsiteY32" fmla="*/ 711994 h 885825"/>
                        <a:gd name="connsiteX33" fmla="*/ 471488 w 1188244"/>
                        <a:gd name="connsiteY33" fmla="*/ 685800 h 885825"/>
                        <a:gd name="connsiteX34" fmla="*/ 481013 w 1188244"/>
                        <a:gd name="connsiteY34" fmla="*/ 669131 h 885825"/>
                        <a:gd name="connsiteX35" fmla="*/ 497682 w 1188244"/>
                        <a:gd name="connsiteY35" fmla="*/ 671513 h 885825"/>
                        <a:gd name="connsiteX36" fmla="*/ 514350 w 1188244"/>
                        <a:gd name="connsiteY36" fmla="*/ 683419 h 885825"/>
                        <a:gd name="connsiteX37" fmla="*/ 550069 w 1188244"/>
                        <a:gd name="connsiteY37" fmla="*/ 681038 h 885825"/>
                        <a:gd name="connsiteX38" fmla="*/ 552450 w 1188244"/>
                        <a:gd name="connsiteY38" fmla="*/ 659606 h 885825"/>
                        <a:gd name="connsiteX39" fmla="*/ 573882 w 1188244"/>
                        <a:gd name="connsiteY39" fmla="*/ 642938 h 885825"/>
                        <a:gd name="connsiteX40" fmla="*/ 590550 w 1188244"/>
                        <a:gd name="connsiteY40" fmla="*/ 638175 h 885825"/>
                        <a:gd name="connsiteX41" fmla="*/ 592932 w 1188244"/>
                        <a:gd name="connsiteY41" fmla="*/ 631031 h 885825"/>
                        <a:gd name="connsiteX42" fmla="*/ 609600 w 1188244"/>
                        <a:gd name="connsiteY42" fmla="*/ 595313 h 885825"/>
                        <a:gd name="connsiteX43" fmla="*/ 628650 w 1188244"/>
                        <a:gd name="connsiteY43" fmla="*/ 564356 h 885825"/>
                        <a:gd name="connsiteX44" fmla="*/ 638175 w 1188244"/>
                        <a:gd name="connsiteY44" fmla="*/ 545306 h 885825"/>
                        <a:gd name="connsiteX45" fmla="*/ 642938 w 1188244"/>
                        <a:gd name="connsiteY45" fmla="*/ 519113 h 885825"/>
                        <a:gd name="connsiteX46" fmla="*/ 661988 w 1188244"/>
                        <a:gd name="connsiteY46" fmla="*/ 514350 h 885825"/>
                        <a:gd name="connsiteX47" fmla="*/ 707232 w 1188244"/>
                        <a:gd name="connsiteY47" fmla="*/ 528638 h 885825"/>
                        <a:gd name="connsiteX48" fmla="*/ 745332 w 1188244"/>
                        <a:gd name="connsiteY48" fmla="*/ 528638 h 885825"/>
                        <a:gd name="connsiteX49" fmla="*/ 795338 w 1188244"/>
                        <a:gd name="connsiteY49" fmla="*/ 516731 h 885825"/>
                        <a:gd name="connsiteX50" fmla="*/ 828675 w 1188244"/>
                        <a:gd name="connsiteY50" fmla="*/ 504825 h 885825"/>
                        <a:gd name="connsiteX51" fmla="*/ 852488 w 1188244"/>
                        <a:gd name="connsiteY51" fmla="*/ 504825 h 885825"/>
                        <a:gd name="connsiteX52" fmla="*/ 883444 w 1188244"/>
                        <a:gd name="connsiteY52" fmla="*/ 488156 h 885825"/>
                        <a:gd name="connsiteX53" fmla="*/ 895350 w 1188244"/>
                        <a:gd name="connsiteY53" fmla="*/ 476250 h 885825"/>
                        <a:gd name="connsiteX54" fmla="*/ 864394 w 1188244"/>
                        <a:gd name="connsiteY54" fmla="*/ 461963 h 885825"/>
                        <a:gd name="connsiteX55" fmla="*/ 854869 w 1188244"/>
                        <a:gd name="connsiteY55" fmla="*/ 426244 h 885825"/>
                        <a:gd name="connsiteX56" fmla="*/ 845344 w 1188244"/>
                        <a:gd name="connsiteY56" fmla="*/ 395288 h 885825"/>
                        <a:gd name="connsiteX57" fmla="*/ 819150 w 1188244"/>
                        <a:gd name="connsiteY57" fmla="*/ 385763 h 885825"/>
                        <a:gd name="connsiteX58" fmla="*/ 797719 w 1188244"/>
                        <a:gd name="connsiteY58" fmla="*/ 335756 h 885825"/>
                        <a:gd name="connsiteX59" fmla="*/ 802482 w 1188244"/>
                        <a:gd name="connsiteY59" fmla="*/ 314325 h 885825"/>
                        <a:gd name="connsiteX60" fmla="*/ 826294 w 1188244"/>
                        <a:gd name="connsiteY60" fmla="*/ 302419 h 885825"/>
                        <a:gd name="connsiteX61" fmla="*/ 842963 w 1188244"/>
                        <a:gd name="connsiteY61" fmla="*/ 314325 h 885825"/>
                        <a:gd name="connsiteX62" fmla="*/ 859632 w 1188244"/>
                        <a:gd name="connsiteY62" fmla="*/ 307181 h 885825"/>
                        <a:gd name="connsiteX63" fmla="*/ 847725 w 1188244"/>
                        <a:gd name="connsiteY63" fmla="*/ 271463 h 885825"/>
                        <a:gd name="connsiteX64" fmla="*/ 842963 w 1188244"/>
                        <a:gd name="connsiteY64" fmla="*/ 238125 h 885825"/>
                        <a:gd name="connsiteX65" fmla="*/ 847725 w 1188244"/>
                        <a:gd name="connsiteY65" fmla="*/ 209550 h 885825"/>
                        <a:gd name="connsiteX66" fmla="*/ 866775 w 1188244"/>
                        <a:gd name="connsiteY66" fmla="*/ 190500 h 885825"/>
                        <a:gd name="connsiteX67" fmla="*/ 878682 w 1188244"/>
                        <a:gd name="connsiteY67" fmla="*/ 178594 h 885825"/>
                        <a:gd name="connsiteX68" fmla="*/ 883444 w 1188244"/>
                        <a:gd name="connsiteY68" fmla="*/ 157163 h 885825"/>
                        <a:gd name="connsiteX69" fmla="*/ 907257 w 1188244"/>
                        <a:gd name="connsiteY69" fmla="*/ 142875 h 885825"/>
                        <a:gd name="connsiteX70" fmla="*/ 928688 w 1188244"/>
                        <a:gd name="connsiteY70" fmla="*/ 152400 h 885825"/>
                        <a:gd name="connsiteX71" fmla="*/ 957263 w 1188244"/>
                        <a:gd name="connsiteY71" fmla="*/ 166688 h 885825"/>
                        <a:gd name="connsiteX72" fmla="*/ 973932 w 1188244"/>
                        <a:gd name="connsiteY72" fmla="*/ 171450 h 885825"/>
                        <a:gd name="connsiteX73" fmla="*/ 983457 w 1188244"/>
                        <a:gd name="connsiteY73" fmla="*/ 152400 h 885825"/>
                        <a:gd name="connsiteX74" fmla="*/ 997744 w 1188244"/>
                        <a:gd name="connsiteY74" fmla="*/ 152400 h 885825"/>
                        <a:gd name="connsiteX75" fmla="*/ 1019175 w 1188244"/>
                        <a:gd name="connsiteY75" fmla="*/ 152400 h 885825"/>
                        <a:gd name="connsiteX76" fmla="*/ 1033463 w 1188244"/>
                        <a:gd name="connsiteY76" fmla="*/ 152400 h 885825"/>
                        <a:gd name="connsiteX77" fmla="*/ 1069182 w 1188244"/>
                        <a:gd name="connsiteY77" fmla="*/ 135731 h 885825"/>
                        <a:gd name="connsiteX78" fmla="*/ 1083469 w 1188244"/>
                        <a:gd name="connsiteY78" fmla="*/ 114300 h 885825"/>
                        <a:gd name="connsiteX79" fmla="*/ 1112044 w 1188244"/>
                        <a:gd name="connsiteY79" fmla="*/ 90488 h 885825"/>
                        <a:gd name="connsiteX80" fmla="*/ 1112044 w 1188244"/>
                        <a:gd name="connsiteY80" fmla="*/ 66675 h 885825"/>
                        <a:gd name="connsiteX81" fmla="*/ 1116807 w 1188244"/>
                        <a:gd name="connsiteY81" fmla="*/ 35719 h 885825"/>
                        <a:gd name="connsiteX82" fmla="*/ 1145382 w 1188244"/>
                        <a:gd name="connsiteY82" fmla="*/ 26194 h 885825"/>
                        <a:gd name="connsiteX83" fmla="*/ 1166813 w 1188244"/>
                        <a:gd name="connsiteY83" fmla="*/ 14288 h 885825"/>
                        <a:gd name="connsiteX84" fmla="*/ 1188244 w 1188244"/>
                        <a:gd name="connsiteY84" fmla="*/ 0 h 885825"/>
                        <a:gd name="connsiteX85" fmla="*/ 1166813 w 1188244"/>
                        <a:gd name="connsiteY85" fmla="*/ 30956 h 885825"/>
                        <a:gd name="connsiteX86" fmla="*/ 1152525 w 1188244"/>
                        <a:gd name="connsiteY86" fmla="*/ 38100 h 885825"/>
                        <a:gd name="connsiteX87" fmla="*/ 1126332 w 1188244"/>
                        <a:gd name="connsiteY87" fmla="*/ 42863 h 885825"/>
                        <a:gd name="connsiteX88" fmla="*/ 1123950 w 1188244"/>
                        <a:gd name="connsiteY88" fmla="*/ 57150 h 885825"/>
                        <a:gd name="connsiteX89" fmla="*/ 1123950 w 1188244"/>
                        <a:gd name="connsiteY89" fmla="*/ 78581 h 885825"/>
                        <a:gd name="connsiteX90" fmla="*/ 1121569 w 1188244"/>
                        <a:gd name="connsiteY90" fmla="*/ 88106 h 885825"/>
                        <a:gd name="connsiteX91" fmla="*/ 1121569 w 1188244"/>
                        <a:gd name="connsiteY91" fmla="*/ 100013 h 885825"/>
                        <a:gd name="connsiteX92" fmla="*/ 1102519 w 1188244"/>
                        <a:gd name="connsiteY92" fmla="*/ 114300 h 885825"/>
                        <a:gd name="connsiteX93" fmla="*/ 1088232 w 1188244"/>
                        <a:gd name="connsiteY93" fmla="*/ 130969 h 885825"/>
                        <a:gd name="connsiteX94" fmla="*/ 1078707 w 1188244"/>
                        <a:gd name="connsiteY94" fmla="*/ 150019 h 885825"/>
                        <a:gd name="connsiteX95" fmla="*/ 1057275 w 1188244"/>
                        <a:gd name="connsiteY95" fmla="*/ 152400 h 885825"/>
                        <a:gd name="connsiteX96" fmla="*/ 1038225 w 1188244"/>
                        <a:gd name="connsiteY96" fmla="*/ 164306 h 885825"/>
                        <a:gd name="connsiteX97" fmla="*/ 1031082 w 1188244"/>
                        <a:gd name="connsiteY97" fmla="*/ 183356 h 885825"/>
                        <a:gd name="connsiteX98" fmla="*/ 995363 w 1188244"/>
                        <a:gd name="connsiteY98" fmla="*/ 161925 h 885825"/>
                        <a:gd name="connsiteX99" fmla="*/ 983457 w 1188244"/>
                        <a:gd name="connsiteY99" fmla="*/ 176213 h 885825"/>
                        <a:gd name="connsiteX100" fmla="*/ 966788 w 1188244"/>
                        <a:gd name="connsiteY100" fmla="*/ 190500 h 885825"/>
                        <a:gd name="connsiteX101" fmla="*/ 940594 w 1188244"/>
                        <a:gd name="connsiteY101" fmla="*/ 178594 h 885825"/>
                        <a:gd name="connsiteX102" fmla="*/ 909638 w 1188244"/>
                        <a:gd name="connsiteY102" fmla="*/ 159544 h 885825"/>
                        <a:gd name="connsiteX103" fmla="*/ 909638 w 1188244"/>
                        <a:gd name="connsiteY103" fmla="*/ 159544 h 885825"/>
                        <a:gd name="connsiteX104" fmla="*/ 883444 w 1188244"/>
                        <a:gd name="connsiteY104" fmla="*/ 190500 h 885825"/>
                        <a:gd name="connsiteX105" fmla="*/ 866775 w 1188244"/>
                        <a:gd name="connsiteY105" fmla="*/ 214313 h 885825"/>
                        <a:gd name="connsiteX106" fmla="*/ 862013 w 1188244"/>
                        <a:gd name="connsiteY106" fmla="*/ 233363 h 885825"/>
                        <a:gd name="connsiteX107" fmla="*/ 869157 w 1188244"/>
                        <a:gd name="connsiteY107" fmla="*/ 269081 h 885825"/>
                        <a:gd name="connsiteX108" fmla="*/ 873919 w 1188244"/>
                        <a:gd name="connsiteY108" fmla="*/ 300038 h 885825"/>
                        <a:gd name="connsiteX109" fmla="*/ 873919 w 1188244"/>
                        <a:gd name="connsiteY109" fmla="*/ 316706 h 885825"/>
                        <a:gd name="connsiteX110" fmla="*/ 857250 w 1188244"/>
                        <a:gd name="connsiteY110" fmla="*/ 335756 h 885825"/>
                        <a:gd name="connsiteX111" fmla="*/ 828675 w 1188244"/>
                        <a:gd name="connsiteY111" fmla="*/ 321469 h 885825"/>
                        <a:gd name="connsiteX112" fmla="*/ 814388 w 1188244"/>
                        <a:gd name="connsiteY112" fmla="*/ 321469 h 885825"/>
                        <a:gd name="connsiteX113" fmla="*/ 819150 w 1188244"/>
                        <a:gd name="connsiteY113" fmla="*/ 338138 h 885825"/>
                        <a:gd name="connsiteX114" fmla="*/ 826294 w 1188244"/>
                        <a:gd name="connsiteY114" fmla="*/ 359569 h 885825"/>
                        <a:gd name="connsiteX115" fmla="*/ 828675 w 1188244"/>
                        <a:gd name="connsiteY115" fmla="*/ 369094 h 885825"/>
                        <a:gd name="connsiteX116" fmla="*/ 840582 w 1188244"/>
                        <a:gd name="connsiteY116" fmla="*/ 376238 h 885825"/>
                        <a:gd name="connsiteX117" fmla="*/ 857250 w 1188244"/>
                        <a:gd name="connsiteY117" fmla="*/ 388144 h 885825"/>
                        <a:gd name="connsiteX118" fmla="*/ 862013 w 1188244"/>
                        <a:gd name="connsiteY118" fmla="*/ 395288 h 885825"/>
                        <a:gd name="connsiteX119" fmla="*/ 871538 w 1188244"/>
                        <a:gd name="connsiteY119" fmla="*/ 419100 h 885825"/>
                        <a:gd name="connsiteX120" fmla="*/ 876300 w 1188244"/>
                        <a:gd name="connsiteY120" fmla="*/ 450056 h 885825"/>
                        <a:gd name="connsiteX121" fmla="*/ 897732 w 1188244"/>
                        <a:gd name="connsiteY121" fmla="*/ 459581 h 885825"/>
                        <a:gd name="connsiteX122" fmla="*/ 909638 w 1188244"/>
                        <a:gd name="connsiteY122" fmla="*/ 471488 h 885825"/>
                        <a:gd name="connsiteX123" fmla="*/ 907257 w 1188244"/>
                        <a:gd name="connsiteY123" fmla="*/ 495300 h 885825"/>
                        <a:gd name="connsiteX124" fmla="*/ 878682 w 1188244"/>
                        <a:gd name="connsiteY124" fmla="*/ 507206 h 885825"/>
                        <a:gd name="connsiteX125" fmla="*/ 857250 w 1188244"/>
                        <a:gd name="connsiteY125" fmla="*/ 523875 h 885825"/>
                        <a:gd name="connsiteX126" fmla="*/ 831057 w 1188244"/>
                        <a:gd name="connsiteY126" fmla="*/ 516731 h 885825"/>
                        <a:gd name="connsiteX127" fmla="*/ 812007 w 1188244"/>
                        <a:gd name="connsiteY127" fmla="*/ 521494 h 885825"/>
                        <a:gd name="connsiteX128" fmla="*/ 797719 w 1188244"/>
                        <a:gd name="connsiteY128" fmla="*/ 540544 h 885825"/>
                        <a:gd name="connsiteX129" fmla="*/ 766763 w 1188244"/>
                        <a:gd name="connsiteY129" fmla="*/ 531019 h 885825"/>
                        <a:gd name="connsiteX130" fmla="*/ 740569 w 1188244"/>
                        <a:gd name="connsiteY130" fmla="*/ 545306 h 885825"/>
                        <a:gd name="connsiteX131" fmla="*/ 704850 w 1188244"/>
                        <a:gd name="connsiteY131" fmla="*/ 538163 h 885825"/>
                        <a:gd name="connsiteX132" fmla="*/ 676275 w 1188244"/>
                        <a:gd name="connsiteY132" fmla="*/ 538163 h 885825"/>
                        <a:gd name="connsiteX133" fmla="*/ 657225 w 1188244"/>
                        <a:gd name="connsiteY133" fmla="*/ 538163 h 885825"/>
                        <a:gd name="connsiteX134" fmla="*/ 652463 w 1188244"/>
                        <a:gd name="connsiteY134" fmla="*/ 559594 h 885825"/>
                        <a:gd name="connsiteX135" fmla="*/ 645319 w 1188244"/>
                        <a:gd name="connsiteY135" fmla="*/ 573881 h 885825"/>
                        <a:gd name="connsiteX136" fmla="*/ 631032 w 1188244"/>
                        <a:gd name="connsiteY136" fmla="*/ 597694 h 885825"/>
                        <a:gd name="connsiteX137" fmla="*/ 616744 w 1188244"/>
                        <a:gd name="connsiteY137" fmla="*/ 621506 h 885825"/>
                        <a:gd name="connsiteX138" fmla="*/ 602457 w 1188244"/>
                        <a:gd name="connsiteY138" fmla="*/ 652463 h 885825"/>
                        <a:gd name="connsiteX139" fmla="*/ 590550 w 1188244"/>
                        <a:gd name="connsiteY139" fmla="*/ 654844 h 885825"/>
                        <a:gd name="connsiteX140" fmla="*/ 564357 w 1188244"/>
                        <a:gd name="connsiteY140" fmla="*/ 664369 h 885825"/>
                        <a:gd name="connsiteX141" fmla="*/ 564357 w 1188244"/>
                        <a:gd name="connsiteY141" fmla="*/ 681038 h 885825"/>
                        <a:gd name="connsiteX142" fmla="*/ 559594 w 1188244"/>
                        <a:gd name="connsiteY142" fmla="*/ 697706 h 885825"/>
                        <a:gd name="connsiteX143" fmla="*/ 542925 w 1188244"/>
                        <a:gd name="connsiteY143" fmla="*/ 704850 h 885825"/>
                        <a:gd name="connsiteX144" fmla="*/ 526257 w 1188244"/>
                        <a:gd name="connsiteY144" fmla="*/ 700088 h 885825"/>
                        <a:gd name="connsiteX145" fmla="*/ 497682 w 1188244"/>
                        <a:gd name="connsiteY145" fmla="*/ 690563 h 885825"/>
                        <a:gd name="connsiteX146" fmla="*/ 492919 w 1188244"/>
                        <a:gd name="connsiteY146" fmla="*/ 685800 h 885825"/>
                        <a:gd name="connsiteX147" fmla="*/ 485775 w 1188244"/>
                        <a:gd name="connsiteY147" fmla="*/ 688181 h 885825"/>
                        <a:gd name="connsiteX148" fmla="*/ 478632 w 1188244"/>
                        <a:gd name="connsiteY148" fmla="*/ 702469 h 885825"/>
                        <a:gd name="connsiteX149" fmla="*/ 478632 w 1188244"/>
                        <a:gd name="connsiteY149" fmla="*/ 721519 h 885825"/>
                        <a:gd name="connsiteX150" fmla="*/ 464344 w 1188244"/>
                        <a:gd name="connsiteY150" fmla="*/ 733425 h 885825"/>
                        <a:gd name="connsiteX151" fmla="*/ 464344 w 1188244"/>
                        <a:gd name="connsiteY151" fmla="*/ 745331 h 885825"/>
                        <a:gd name="connsiteX152" fmla="*/ 440532 w 1188244"/>
                        <a:gd name="connsiteY152" fmla="*/ 766763 h 885825"/>
                        <a:gd name="connsiteX153" fmla="*/ 421482 w 1188244"/>
                        <a:gd name="connsiteY153" fmla="*/ 766763 h 885825"/>
                        <a:gd name="connsiteX154" fmla="*/ 390525 w 1188244"/>
                        <a:gd name="connsiteY154" fmla="*/ 769144 h 885825"/>
                        <a:gd name="connsiteX155" fmla="*/ 369094 w 1188244"/>
                        <a:gd name="connsiteY155" fmla="*/ 773906 h 885825"/>
                        <a:gd name="connsiteX156" fmla="*/ 366713 w 1188244"/>
                        <a:gd name="connsiteY156" fmla="*/ 792956 h 885825"/>
                        <a:gd name="connsiteX157" fmla="*/ 350044 w 1188244"/>
                        <a:gd name="connsiteY157" fmla="*/ 812006 h 885825"/>
                        <a:gd name="connsiteX158" fmla="*/ 333375 w 1188244"/>
                        <a:gd name="connsiteY158" fmla="*/ 809625 h 885825"/>
                        <a:gd name="connsiteX159" fmla="*/ 309563 w 1188244"/>
                        <a:gd name="connsiteY159" fmla="*/ 797719 h 885825"/>
                        <a:gd name="connsiteX160" fmla="*/ 311944 w 1188244"/>
                        <a:gd name="connsiteY160" fmla="*/ 776288 h 885825"/>
                        <a:gd name="connsiteX161" fmla="*/ 319088 w 1188244"/>
                        <a:gd name="connsiteY161" fmla="*/ 757238 h 885825"/>
                        <a:gd name="connsiteX162" fmla="*/ 319088 w 1188244"/>
                        <a:gd name="connsiteY162" fmla="*/ 733425 h 885825"/>
                        <a:gd name="connsiteX163" fmla="*/ 319088 w 1188244"/>
                        <a:gd name="connsiteY163" fmla="*/ 714375 h 885825"/>
                        <a:gd name="connsiteX164" fmla="*/ 300038 w 1188244"/>
                        <a:gd name="connsiteY164" fmla="*/ 723900 h 885825"/>
                        <a:gd name="connsiteX165" fmla="*/ 280988 w 1188244"/>
                        <a:gd name="connsiteY165" fmla="*/ 728663 h 885825"/>
                        <a:gd name="connsiteX166" fmla="*/ 266700 w 1188244"/>
                        <a:gd name="connsiteY166" fmla="*/ 740569 h 885825"/>
                        <a:gd name="connsiteX167" fmla="*/ 247650 w 1188244"/>
                        <a:gd name="connsiteY167" fmla="*/ 745331 h 885825"/>
                        <a:gd name="connsiteX168" fmla="*/ 233363 w 1188244"/>
                        <a:gd name="connsiteY168" fmla="*/ 733425 h 885825"/>
                        <a:gd name="connsiteX169" fmla="*/ 209550 w 1188244"/>
                        <a:gd name="connsiteY169" fmla="*/ 721519 h 885825"/>
                        <a:gd name="connsiteX170" fmla="*/ 192882 w 1188244"/>
                        <a:gd name="connsiteY170" fmla="*/ 709613 h 885825"/>
                        <a:gd name="connsiteX171" fmla="*/ 200025 w 1188244"/>
                        <a:gd name="connsiteY171" fmla="*/ 738188 h 885825"/>
                        <a:gd name="connsiteX172" fmla="*/ 207169 w 1188244"/>
                        <a:gd name="connsiteY172" fmla="*/ 747713 h 885825"/>
                        <a:gd name="connsiteX173" fmla="*/ 207169 w 1188244"/>
                        <a:gd name="connsiteY173" fmla="*/ 747713 h 885825"/>
                        <a:gd name="connsiteX174" fmla="*/ 200025 w 1188244"/>
                        <a:gd name="connsiteY174" fmla="*/ 771525 h 885825"/>
                        <a:gd name="connsiteX175" fmla="*/ 190500 w 1188244"/>
                        <a:gd name="connsiteY175" fmla="*/ 778669 h 885825"/>
                        <a:gd name="connsiteX176" fmla="*/ 176213 w 1188244"/>
                        <a:gd name="connsiteY176" fmla="*/ 778669 h 885825"/>
                        <a:gd name="connsiteX177" fmla="*/ 140494 w 1188244"/>
                        <a:gd name="connsiteY177" fmla="*/ 773906 h 885825"/>
                        <a:gd name="connsiteX178" fmla="*/ 121444 w 1188244"/>
                        <a:gd name="connsiteY178" fmla="*/ 778669 h 885825"/>
                        <a:gd name="connsiteX179" fmla="*/ 100013 w 1188244"/>
                        <a:gd name="connsiteY179" fmla="*/ 781050 h 885825"/>
                        <a:gd name="connsiteX180" fmla="*/ 78582 w 1188244"/>
                        <a:gd name="connsiteY180" fmla="*/ 778669 h 885825"/>
                        <a:gd name="connsiteX181" fmla="*/ 61913 w 1188244"/>
                        <a:gd name="connsiteY181" fmla="*/ 781050 h 885825"/>
                        <a:gd name="connsiteX182" fmla="*/ 47625 w 1188244"/>
                        <a:gd name="connsiteY182" fmla="*/ 800100 h 885825"/>
                        <a:gd name="connsiteX183" fmla="*/ 35719 w 1188244"/>
                        <a:gd name="connsiteY183" fmla="*/ 809625 h 885825"/>
                        <a:gd name="connsiteX184" fmla="*/ 28575 w 1188244"/>
                        <a:gd name="connsiteY184" fmla="*/ 816769 h 885825"/>
                        <a:gd name="connsiteX185" fmla="*/ 16669 w 1188244"/>
                        <a:gd name="connsiteY185" fmla="*/ 826294 h 885825"/>
                        <a:gd name="connsiteX186" fmla="*/ 9525 w 1188244"/>
                        <a:gd name="connsiteY186" fmla="*/ 885825 h 885825"/>
                        <a:gd name="connsiteX0" fmla="*/ 9525 w 1188244"/>
                        <a:gd name="connsiteY0" fmla="*/ 885825 h 885825"/>
                        <a:gd name="connsiteX1" fmla="*/ 2382 w 1188244"/>
                        <a:gd name="connsiteY1" fmla="*/ 833438 h 885825"/>
                        <a:gd name="connsiteX2" fmla="*/ 0 w 1188244"/>
                        <a:gd name="connsiteY2" fmla="*/ 814388 h 885825"/>
                        <a:gd name="connsiteX3" fmla="*/ 33338 w 1188244"/>
                        <a:gd name="connsiteY3" fmla="*/ 795338 h 885825"/>
                        <a:gd name="connsiteX4" fmla="*/ 52388 w 1188244"/>
                        <a:gd name="connsiteY4" fmla="*/ 764381 h 885825"/>
                        <a:gd name="connsiteX5" fmla="*/ 73819 w 1188244"/>
                        <a:gd name="connsiteY5" fmla="*/ 764381 h 885825"/>
                        <a:gd name="connsiteX6" fmla="*/ 104775 w 1188244"/>
                        <a:gd name="connsiteY6" fmla="*/ 762000 h 885825"/>
                        <a:gd name="connsiteX7" fmla="*/ 133350 w 1188244"/>
                        <a:gd name="connsiteY7" fmla="*/ 754856 h 885825"/>
                        <a:gd name="connsiteX8" fmla="*/ 166688 w 1188244"/>
                        <a:gd name="connsiteY8" fmla="*/ 759619 h 885825"/>
                        <a:gd name="connsiteX9" fmla="*/ 190500 w 1188244"/>
                        <a:gd name="connsiteY9" fmla="*/ 764381 h 885825"/>
                        <a:gd name="connsiteX10" fmla="*/ 192882 w 1188244"/>
                        <a:gd name="connsiteY10" fmla="*/ 754856 h 885825"/>
                        <a:gd name="connsiteX11" fmla="*/ 178594 w 1188244"/>
                        <a:gd name="connsiteY11" fmla="*/ 726281 h 885825"/>
                        <a:gd name="connsiteX12" fmla="*/ 176213 w 1188244"/>
                        <a:gd name="connsiteY12" fmla="*/ 695325 h 885825"/>
                        <a:gd name="connsiteX13" fmla="*/ 195263 w 1188244"/>
                        <a:gd name="connsiteY13" fmla="*/ 688181 h 885825"/>
                        <a:gd name="connsiteX14" fmla="*/ 204788 w 1188244"/>
                        <a:gd name="connsiteY14" fmla="*/ 692944 h 885825"/>
                        <a:gd name="connsiteX15" fmla="*/ 219075 w 1188244"/>
                        <a:gd name="connsiteY15" fmla="*/ 707231 h 885825"/>
                        <a:gd name="connsiteX16" fmla="*/ 230982 w 1188244"/>
                        <a:gd name="connsiteY16" fmla="*/ 704850 h 885825"/>
                        <a:gd name="connsiteX17" fmla="*/ 242888 w 1188244"/>
                        <a:gd name="connsiteY17" fmla="*/ 721519 h 885825"/>
                        <a:gd name="connsiteX18" fmla="*/ 259557 w 1188244"/>
                        <a:gd name="connsiteY18" fmla="*/ 723900 h 885825"/>
                        <a:gd name="connsiteX19" fmla="*/ 297657 w 1188244"/>
                        <a:gd name="connsiteY19" fmla="*/ 704850 h 885825"/>
                        <a:gd name="connsiteX20" fmla="*/ 319088 w 1188244"/>
                        <a:gd name="connsiteY20" fmla="*/ 695325 h 885825"/>
                        <a:gd name="connsiteX21" fmla="*/ 335757 w 1188244"/>
                        <a:gd name="connsiteY21" fmla="*/ 704850 h 885825"/>
                        <a:gd name="connsiteX22" fmla="*/ 340519 w 1188244"/>
                        <a:gd name="connsiteY22" fmla="*/ 726281 h 885825"/>
                        <a:gd name="connsiteX23" fmla="*/ 340519 w 1188244"/>
                        <a:gd name="connsiteY23" fmla="*/ 757238 h 885825"/>
                        <a:gd name="connsiteX24" fmla="*/ 335757 w 1188244"/>
                        <a:gd name="connsiteY24" fmla="*/ 778669 h 885825"/>
                        <a:gd name="connsiteX25" fmla="*/ 335757 w 1188244"/>
                        <a:gd name="connsiteY25" fmla="*/ 788194 h 885825"/>
                        <a:gd name="connsiteX26" fmla="*/ 350044 w 1188244"/>
                        <a:gd name="connsiteY26" fmla="*/ 792956 h 885825"/>
                        <a:gd name="connsiteX27" fmla="*/ 357188 w 1188244"/>
                        <a:gd name="connsiteY27" fmla="*/ 776288 h 885825"/>
                        <a:gd name="connsiteX28" fmla="*/ 369094 w 1188244"/>
                        <a:gd name="connsiteY28" fmla="*/ 757238 h 885825"/>
                        <a:gd name="connsiteX29" fmla="*/ 407194 w 1188244"/>
                        <a:gd name="connsiteY29" fmla="*/ 752475 h 885825"/>
                        <a:gd name="connsiteX30" fmla="*/ 450057 w 1188244"/>
                        <a:gd name="connsiteY30" fmla="*/ 738188 h 885825"/>
                        <a:gd name="connsiteX31" fmla="*/ 452438 w 1188244"/>
                        <a:gd name="connsiteY31" fmla="*/ 733425 h 885825"/>
                        <a:gd name="connsiteX32" fmla="*/ 452438 w 1188244"/>
                        <a:gd name="connsiteY32" fmla="*/ 711994 h 885825"/>
                        <a:gd name="connsiteX33" fmla="*/ 471488 w 1188244"/>
                        <a:gd name="connsiteY33" fmla="*/ 685800 h 885825"/>
                        <a:gd name="connsiteX34" fmla="*/ 481013 w 1188244"/>
                        <a:gd name="connsiteY34" fmla="*/ 669131 h 885825"/>
                        <a:gd name="connsiteX35" fmla="*/ 497682 w 1188244"/>
                        <a:gd name="connsiteY35" fmla="*/ 671513 h 885825"/>
                        <a:gd name="connsiteX36" fmla="*/ 514350 w 1188244"/>
                        <a:gd name="connsiteY36" fmla="*/ 683419 h 885825"/>
                        <a:gd name="connsiteX37" fmla="*/ 550069 w 1188244"/>
                        <a:gd name="connsiteY37" fmla="*/ 681038 h 885825"/>
                        <a:gd name="connsiteX38" fmla="*/ 552450 w 1188244"/>
                        <a:gd name="connsiteY38" fmla="*/ 659606 h 885825"/>
                        <a:gd name="connsiteX39" fmla="*/ 573882 w 1188244"/>
                        <a:gd name="connsiteY39" fmla="*/ 642938 h 885825"/>
                        <a:gd name="connsiteX40" fmla="*/ 590550 w 1188244"/>
                        <a:gd name="connsiteY40" fmla="*/ 638175 h 885825"/>
                        <a:gd name="connsiteX41" fmla="*/ 592932 w 1188244"/>
                        <a:gd name="connsiteY41" fmla="*/ 631031 h 885825"/>
                        <a:gd name="connsiteX42" fmla="*/ 609600 w 1188244"/>
                        <a:gd name="connsiteY42" fmla="*/ 595313 h 885825"/>
                        <a:gd name="connsiteX43" fmla="*/ 628650 w 1188244"/>
                        <a:gd name="connsiteY43" fmla="*/ 564356 h 885825"/>
                        <a:gd name="connsiteX44" fmla="*/ 638175 w 1188244"/>
                        <a:gd name="connsiteY44" fmla="*/ 545306 h 885825"/>
                        <a:gd name="connsiteX45" fmla="*/ 642938 w 1188244"/>
                        <a:gd name="connsiteY45" fmla="*/ 519113 h 885825"/>
                        <a:gd name="connsiteX46" fmla="*/ 661988 w 1188244"/>
                        <a:gd name="connsiteY46" fmla="*/ 514350 h 885825"/>
                        <a:gd name="connsiteX47" fmla="*/ 707232 w 1188244"/>
                        <a:gd name="connsiteY47" fmla="*/ 528638 h 885825"/>
                        <a:gd name="connsiteX48" fmla="*/ 745332 w 1188244"/>
                        <a:gd name="connsiteY48" fmla="*/ 528638 h 885825"/>
                        <a:gd name="connsiteX49" fmla="*/ 795338 w 1188244"/>
                        <a:gd name="connsiteY49" fmla="*/ 516731 h 885825"/>
                        <a:gd name="connsiteX50" fmla="*/ 828675 w 1188244"/>
                        <a:gd name="connsiteY50" fmla="*/ 504825 h 885825"/>
                        <a:gd name="connsiteX51" fmla="*/ 852488 w 1188244"/>
                        <a:gd name="connsiteY51" fmla="*/ 504825 h 885825"/>
                        <a:gd name="connsiteX52" fmla="*/ 883444 w 1188244"/>
                        <a:gd name="connsiteY52" fmla="*/ 488156 h 885825"/>
                        <a:gd name="connsiteX53" fmla="*/ 895350 w 1188244"/>
                        <a:gd name="connsiteY53" fmla="*/ 476250 h 885825"/>
                        <a:gd name="connsiteX54" fmla="*/ 864394 w 1188244"/>
                        <a:gd name="connsiteY54" fmla="*/ 461963 h 885825"/>
                        <a:gd name="connsiteX55" fmla="*/ 854869 w 1188244"/>
                        <a:gd name="connsiteY55" fmla="*/ 426244 h 885825"/>
                        <a:gd name="connsiteX56" fmla="*/ 845344 w 1188244"/>
                        <a:gd name="connsiteY56" fmla="*/ 395288 h 885825"/>
                        <a:gd name="connsiteX57" fmla="*/ 819150 w 1188244"/>
                        <a:gd name="connsiteY57" fmla="*/ 385763 h 885825"/>
                        <a:gd name="connsiteX58" fmla="*/ 797719 w 1188244"/>
                        <a:gd name="connsiteY58" fmla="*/ 335756 h 885825"/>
                        <a:gd name="connsiteX59" fmla="*/ 802482 w 1188244"/>
                        <a:gd name="connsiteY59" fmla="*/ 314325 h 885825"/>
                        <a:gd name="connsiteX60" fmla="*/ 826294 w 1188244"/>
                        <a:gd name="connsiteY60" fmla="*/ 302419 h 885825"/>
                        <a:gd name="connsiteX61" fmla="*/ 842963 w 1188244"/>
                        <a:gd name="connsiteY61" fmla="*/ 314325 h 885825"/>
                        <a:gd name="connsiteX62" fmla="*/ 859632 w 1188244"/>
                        <a:gd name="connsiteY62" fmla="*/ 307181 h 885825"/>
                        <a:gd name="connsiteX63" fmla="*/ 847725 w 1188244"/>
                        <a:gd name="connsiteY63" fmla="*/ 271463 h 885825"/>
                        <a:gd name="connsiteX64" fmla="*/ 842963 w 1188244"/>
                        <a:gd name="connsiteY64" fmla="*/ 238125 h 885825"/>
                        <a:gd name="connsiteX65" fmla="*/ 847725 w 1188244"/>
                        <a:gd name="connsiteY65" fmla="*/ 209550 h 885825"/>
                        <a:gd name="connsiteX66" fmla="*/ 866775 w 1188244"/>
                        <a:gd name="connsiteY66" fmla="*/ 190500 h 885825"/>
                        <a:gd name="connsiteX67" fmla="*/ 878682 w 1188244"/>
                        <a:gd name="connsiteY67" fmla="*/ 178594 h 885825"/>
                        <a:gd name="connsiteX68" fmla="*/ 883444 w 1188244"/>
                        <a:gd name="connsiteY68" fmla="*/ 157163 h 885825"/>
                        <a:gd name="connsiteX69" fmla="*/ 907257 w 1188244"/>
                        <a:gd name="connsiteY69" fmla="*/ 142875 h 885825"/>
                        <a:gd name="connsiteX70" fmla="*/ 928688 w 1188244"/>
                        <a:gd name="connsiteY70" fmla="*/ 152400 h 885825"/>
                        <a:gd name="connsiteX71" fmla="*/ 957263 w 1188244"/>
                        <a:gd name="connsiteY71" fmla="*/ 166688 h 885825"/>
                        <a:gd name="connsiteX72" fmla="*/ 973932 w 1188244"/>
                        <a:gd name="connsiteY72" fmla="*/ 171450 h 885825"/>
                        <a:gd name="connsiteX73" fmla="*/ 983457 w 1188244"/>
                        <a:gd name="connsiteY73" fmla="*/ 152400 h 885825"/>
                        <a:gd name="connsiteX74" fmla="*/ 997744 w 1188244"/>
                        <a:gd name="connsiteY74" fmla="*/ 152400 h 885825"/>
                        <a:gd name="connsiteX75" fmla="*/ 1019175 w 1188244"/>
                        <a:gd name="connsiteY75" fmla="*/ 152400 h 885825"/>
                        <a:gd name="connsiteX76" fmla="*/ 1033463 w 1188244"/>
                        <a:gd name="connsiteY76" fmla="*/ 152400 h 885825"/>
                        <a:gd name="connsiteX77" fmla="*/ 1069182 w 1188244"/>
                        <a:gd name="connsiteY77" fmla="*/ 135731 h 885825"/>
                        <a:gd name="connsiteX78" fmla="*/ 1083469 w 1188244"/>
                        <a:gd name="connsiteY78" fmla="*/ 114300 h 885825"/>
                        <a:gd name="connsiteX79" fmla="*/ 1112044 w 1188244"/>
                        <a:gd name="connsiteY79" fmla="*/ 90488 h 885825"/>
                        <a:gd name="connsiteX80" fmla="*/ 1112044 w 1188244"/>
                        <a:gd name="connsiteY80" fmla="*/ 66675 h 885825"/>
                        <a:gd name="connsiteX81" fmla="*/ 1116807 w 1188244"/>
                        <a:gd name="connsiteY81" fmla="*/ 35719 h 885825"/>
                        <a:gd name="connsiteX82" fmla="*/ 1145382 w 1188244"/>
                        <a:gd name="connsiteY82" fmla="*/ 26194 h 885825"/>
                        <a:gd name="connsiteX83" fmla="*/ 1166813 w 1188244"/>
                        <a:gd name="connsiteY83" fmla="*/ 14288 h 885825"/>
                        <a:gd name="connsiteX84" fmla="*/ 1188244 w 1188244"/>
                        <a:gd name="connsiteY84" fmla="*/ 0 h 885825"/>
                        <a:gd name="connsiteX85" fmla="*/ 1166813 w 1188244"/>
                        <a:gd name="connsiteY85" fmla="*/ 30956 h 885825"/>
                        <a:gd name="connsiteX86" fmla="*/ 1152525 w 1188244"/>
                        <a:gd name="connsiteY86" fmla="*/ 38100 h 885825"/>
                        <a:gd name="connsiteX87" fmla="*/ 1126332 w 1188244"/>
                        <a:gd name="connsiteY87" fmla="*/ 42863 h 885825"/>
                        <a:gd name="connsiteX88" fmla="*/ 1123950 w 1188244"/>
                        <a:gd name="connsiteY88" fmla="*/ 57150 h 885825"/>
                        <a:gd name="connsiteX89" fmla="*/ 1123950 w 1188244"/>
                        <a:gd name="connsiteY89" fmla="*/ 78581 h 885825"/>
                        <a:gd name="connsiteX90" fmla="*/ 1121569 w 1188244"/>
                        <a:gd name="connsiteY90" fmla="*/ 88106 h 885825"/>
                        <a:gd name="connsiteX91" fmla="*/ 1121569 w 1188244"/>
                        <a:gd name="connsiteY91" fmla="*/ 100013 h 885825"/>
                        <a:gd name="connsiteX92" fmla="*/ 1102519 w 1188244"/>
                        <a:gd name="connsiteY92" fmla="*/ 114300 h 885825"/>
                        <a:gd name="connsiteX93" fmla="*/ 1088232 w 1188244"/>
                        <a:gd name="connsiteY93" fmla="*/ 130969 h 885825"/>
                        <a:gd name="connsiteX94" fmla="*/ 1078707 w 1188244"/>
                        <a:gd name="connsiteY94" fmla="*/ 150019 h 885825"/>
                        <a:gd name="connsiteX95" fmla="*/ 1057275 w 1188244"/>
                        <a:gd name="connsiteY95" fmla="*/ 152400 h 885825"/>
                        <a:gd name="connsiteX96" fmla="*/ 1038225 w 1188244"/>
                        <a:gd name="connsiteY96" fmla="*/ 164306 h 885825"/>
                        <a:gd name="connsiteX97" fmla="*/ 1031082 w 1188244"/>
                        <a:gd name="connsiteY97" fmla="*/ 183356 h 885825"/>
                        <a:gd name="connsiteX98" fmla="*/ 995363 w 1188244"/>
                        <a:gd name="connsiteY98" fmla="*/ 161925 h 885825"/>
                        <a:gd name="connsiteX99" fmla="*/ 983457 w 1188244"/>
                        <a:gd name="connsiteY99" fmla="*/ 176213 h 885825"/>
                        <a:gd name="connsiteX100" fmla="*/ 966788 w 1188244"/>
                        <a:gd name="connsiteY100" fmla="*/ 190500 h 885825"/>
                        <a:gd name="connsiteX101" fmla="*/ 940594 w 1188244"/>
                        <a:gd name="connsiteY101" fmla="*/ 178594 h 885825"/>
                        <a:gd name="connsiteX102" fmla="*/ 909638 w 1188244"/>
                        <a:gd name="connsiteY102" fmla="*/ 159544 h 885825"/>
                        <a:gd name="connsiteX103" fmla="*/ 909638 w 1188244"/>
                        <a:gd name="connsiteY103" fmla="*/ 159544 h 885825"/>
                        <a:gd name="connsiteX104" fmla="*/ 883444 w 1188244"/>
                        <a:gd name="connsiteY104" fmla="*/ 190500 h 885825"/>
                        <a:gd name="connsiteX105" fmla="*/ 866775 w 1188244"/>
                        <a:gd name="connsiteY105" fmla="*/ 214313 h 885825"/>
                        <a:gd name="connsiteX106" fmla="*/ 862013 w 1188244"/>
                        <a:gd name="connsiteY106" fmla="*/ 233363 h 885825"/>
                        <a:gd name="connsiteX107" fmla="*/ 869157 w 1188244"/>
                        <a:gd name="connsiteY107" fmla="*/ 269081 h 885825"/>
                        <a:gd name="connsiteX108" fmla="*/ 873919 w 1188244"/>
                        <a:gd name="connsiteY108" fmla="*/ 300038 h 885825"/>
                        <a:gd name="connsiteX109" fmla="*/ 873919 w 1188244"/>
                        <a:gd name="connsiteY109" fmla="*/ 316706 h 885825"/>
                        <a:gd name="connsiteX110" fmla="*/ 857250 w 1188244"/>
                        <a:gd name="connsiteY110" fmla="*/ 335756 h 885825"/>
                        <a:gd name="connsiteX111" fmla="*/ 828675 w 1188244"/>
                        <a:gd name="connsiteY111" fmla="*/ 321469 h 885825"/>
                        <a:gd name="connsiteX112" fmla="*/ 814388 w 1188244"/>
                        <a:gd name="connsiteY112" fmla="*/ 321469 h 885825"/>
                        <a:gd name="connsiteX113" fmla="*/ 819150 w 1188244"/>
                        <a:gd name="connsiteY113" fmla="*/ 338138 h 885825"/>
                        <a:gd name="connsiteX114" fmla="*/ 826294 w 1188244"/>
                        <a:gd name="connsiteY114" fmla="*/ 359569 h 885825"/>
                        <a:gd name="connsiteX115" fmla="*/ 828675 w 1188244"/>
                        <a:gd name="connsiteY115" fmla="*/ 369094 h 885825"/>
                        <a:gd name="connsiteX116" fmla="*/ 840582 w 1188244"/>
                        <a:gd name="connsiteY116" fmla="*/ 376238 h 885825"/>
                        <a:gd name="connsiteX117" fmla="*/ 857250 w 1188244"/>
                        <a:gd name="connsiteY117" fmla="*/ 388144 h 885825"/>
                        <a:gd name="connsiteX118" fmla="*/ 862013 w 1188244"/>
                        <a:gd name="connsiteY118" fmla="*/ 395288 h 885825"/>
                        <a:gd name="connsiteX119" fmla="*/ 871538 w 1188244"/>
                        <a:gd name="connsiteY119" fmla="*/ 419100 h 885825"/>
                        <a:gd name="connsiteX120" fmla="*/ 876300 w 1188244"/>
                        <a:gd name="connsiteY120" fmla="*/ 450056 h 885825"/>
                        <a:gd name="connsiteX121" fmla="*/ 897732 w 1188244"/>
                        <a:gd name="connsiteY121" fmla="*/ 459581 h 885825"/>
                        <a:gd name="connsiteX122" fmla="*/ 909638 w 1188244"/>
                        <a:gd name="connsiteY122" fmla="*/ 471488 h 885825"/>
                        <a:gd name="connsiteX123" fmla="*/ 907257 w 1188244"/>
                        <a:gd name="connsiteY123" fmla="*/ 495300 h 885825"/>
                        <a:gd name="connsiteX124" fmla="*/ 878682 w 1188244"/>
                        <a:gd name="connsiteY124" fmla="*/ 507206 h 885825"/>
                        <a:gd name="connsiteX125" fmla="*/ 857250 w 1188244"/>
                        <a:gd name="connsiteY125" fmla="*/ 523875 h 885825"/>
                        <a:gd name="connsiteX126" fmla="*/ 831057 w 1188244"/>
                        <a:gd name="connsiteY126" fmla="*/ 516731 h 885825"/>
                        <a:gd name="connsiteX127" fmla="*/ 812007 w 1188244"/>
                        <a:gd name="connsiteY127" fmla="*/ 521494 h 885825"/>
                        <a:gd name="connsiteX128" fmla="*/ 797719 w 1188244"/>
                        <a:gd name="connsiteY128" fmla="*/ 540544 h 885825"/>
                        <a:gd name="connsiteX129" fmla="*/ 766763 w 1188244"/>
                        <a:gd name="connsiteY129" fmla="*/ 531019 h 885825"/>
                        <a:gd name="connsiteX130" fmla="*/ 740569 w 1188244"/>
                        <a:gd name="connsiteY130" fmla="*/ 545306 h 885825"/>
                        <a:gd name="connsiteX131" fmla="*/ 704850 w 1188244"/>
                        <a:gd name="connsiteY131" fmla="*/ 538163 h 885825"/>
                        <a:gd name="connsiteX132" fmla="*/ 676275 w 1188244"/>
                        <a:gd name="connsiteY132" fmla="*/ 538163 h 885825"/>
                        <a:gd name="connsiteX133" fmla="*/ 657225 w 1188244"/>
                        <a:gd name="connsiteY133" fmla="*/ 538163 h 885825"/>
                        <a:gd name="connsiteX134" fmla="*/ 652463 w 1188244"/>
                        <a:gd name="connsiteY134" fmla="*/ 559594 h 885825"/>
                        <a:gd name="connsiteX135" fmla="*/ 645319 w 1188244"/>
                        <a:gd name="connsiteY135" fmla="*/ 573881 h 885825"/>
                        <a:gd name="connsiteX136" fmla="*/ 631032 w 1188244"/>
                        <a:gd name="connsiteY136" fmla="*/ 597694 h 885825"/>
                        <a:gd name="connsiteX137" fmla="*/ 616744 w 1188244"/>
                        <a:gd name="connsiteY137" fmla="*/ 621506 h 885825"/>
                        <a:gd name="connsiteX138" fmla="*/ 602457 w 1188244"/>
                        <a:gd name="connsiteY138" fmla="*/ 652463 h 885825"/>
                        <a:gd name="connsiteX139" fmla="*/ 590550 w 1188244"/>
                        <a:gd name="connsiteY139" fmla="*/ 654844 h 885825"/>
                        <a:gd name="connsiteX140" fmla="*/ 564357 w 1188244"/>
                        <a:gd name="connsiteY140" fmla="*/ 664369 h 885825"/>
                        <a:gd name="connsiteX141" fmla="*/ 564357 w 1188244"/>
                        <a:gd name="connsiteY141" fmla="*/ 681038 h 885825"/>
                        <a:gd name="connsiteX142" fmla="*/ 559594 w 1188244"/>
                        <a:gd name="connsiteY142" fmla="*/ 697706 h 885825"/>
                        <a:gd name="connsiteX143" fmla="*/ 542925 w 1188244"/>
                        <a:gd name="connsiteY143" fmla="*/ 704850 h 885825"/>
                        <a:gd name="connsiteX144" fmla="*/ 526257 w 1188244"/>
                        <a:gd name="connsiteY144" fmla="*/ 700088 h 885825"/>
                        <a:gd name="connsiteX145" fmla="*/ 497682 w 1188244"/>
                        <a:gd name="connsiteY145" fmla="*/ 690563 h 885825"/>
                        <a:gd name="connsiteX146" fmla="*/ 492919 w 1188244"/>
                        <a:gd name="connsiteY146" fmla="*/ 685800 h 885825"/>
                        <a:gd name="connsiteX147" fmla="*/ 485775 w 1188244"/>
                        <a:gd name="connsiteY147" fmla="*/ 688181 h 885825"/>
                        <a:gd name="connsiteX148" fmla="*/ 478632 w 1188244"/>
                        <a:gd name="connsiteY148" fmla="*/ 702469 h 885825"/>
                        <a:gd name="connsiteX149" fmla="*/ 478632 w 1188244"/>
                        <a:gd name="connsiteY149" fmla="*/ 721519 h 885825"/>
                        <a:gd name="connsiteX150" fmla="*/ 464344 w 1188244"/>
                        <a:gd name="connsiteY150" fmla="*/ 733425 h 885825"/>
                        <a:gd name="connsiteX151" fmla="*/ 464344 w 1188244"/>
                        <a:gd name="connsiteY151" fmla="*/ 745331 h 885825"/>
                        <a:gd name="connsiteX152" fmla="*/ 440532 w 1188244"/>
                        <a:gd name="connsiteY152" fmla="*/ 766763 h 885825"/>
                        <a:gd name="connsiteX153" fmla="*/ 421482 w 1188244"/>
                        <a:gd name="connsiteY153" fmla="*/ 766763 h 885825"/>
                        <a:gd name="connsiteX154" fmla="*/ 390525 w 1188244"/>
                        <a:gd name="connsiteY154" fmla="*/ 769144 h 885825"/>
                        <a:gd name="connsiteX155" fmla="*/ 369094 w 1188244"/>
                        <a:gd name="connsiteY155" fmla="*/ 773906 h 885825"/>
                        <a:gd name="connsiteX156" fmla="*/ 366713 w 1188244"/>
                        <a:gd name="connsiteY156" fmla="*/ 792956 h 885825"/>
                        <a:gd name="connsiteX157" fmla="*/ 350044 w 1188244"/>
                        <a:gd name="connsiteY157" fmla="*/ 812006 h 885825"/>
                        <a:gd name="connsiteX158" fmla="*/ 333375 w 1188244"/>
                        <a:gd name="connsiteY158" fmla="*/ 809625 h 885825"/>
                        <a:gd name="connsiteX159" fmla="*/ 309563 w 1188244"/>
                        <a:gd name="connsiteY159" fmla="*/ 797719 h 885825"/>
                        <a:gd name="connsiteX160" fmla="*/ 311944 w 1188244"/>
                        <a:gd name="connsiteY160" fmla="*/ 776288 h 885825"/>
                        <a:gd name="connsiteX161" fmla="*/ 319088 w 1188244"/>
                        <a:gd name="connsiteY161" fmla="*/ 757238 h 885825"/>
                        <a:gd name="connsiteX162" fmla="*/ 319088 w 1188244"/>
                        <a:gd name="connsiteY162" fmla="*/ 733425 h 885825"/>
                        <a:gd name="connsiteX163" fmla="*/ 319088 w 1188244"/>
                        <a:gd name="connsiteY163" fmla="*/ 714375 h 885825"/>
                        <a:gd name="connsiteX164" fmla="*/ 300038 w 1188244"/>
                        <a:gd name="connsiteY164" fmla="*/ 723900 h 885825"/>
                        <a:gd name="connsiteX165" fmla="*/ 280988 w 1188244"/>
                        <a:gd name="connsiteY165" fmla="*/ 728663 h 885825"/>
                        <a:gd name="connsiteX166" fmla="*/ 266700 w 1188244"/>
                        <a:gd name="connsiteY166" fmla="*/ 740569 h 885825"/>
                        <a:gd name="connsiteX167" fmla="*/ 247650 w 1188244"/>
                        <a:gd name="connsiteY167" fmla="*/ 745331 h 885825"/>
                        <a:gd name="connsiteX168" fmla="*/ 233363 w 1188244"/>
                        <a:gd name="connsiteY168" fmla="*/ 733425 h 885825"/>
                        <a:gd name="connsiteX169" fmla="*/ 209550 w 1188244"/>
                        <a:gd name="connsiteY169" fmla="*/ 721519 h 885825"/>
                        <a:gd name="connsiteX170" fmla="*/ 192882 w 1188244"/>
                        <a:gd name="connsiteY170" fmla="*/ 709613 h 885825"/>
                        <a:gd name="connsiteX171" fmla="*/ 200025 w 1188244"/>
                        <a:gd name="connsiteY171" fmla="*/ 738188 h 885825"/>
                        <a:gd name="connsiteX172" fmla="*/ 207169 w 1188244"/>
                        <a:gd name="connsiteY172" fmla="*/ 747713 h 885825"/>
                        <a:gd name="connsiteX173" fmla="*/ 207169 w 1188244"/>
                        <a:gd name="connsiteY173" fmla="*/ 747713 h 885825"/>
                        <a:gd name="connsiteX174" fmla="*/ 200025 w 1188244"/>
                        <a:gd name="connsiteY174" fmla="*/ 771525 h 885825"/>
                        <a:gd name="connsiteX175" fmla="*/ 190500 w 1188244"/>
                        <a:gd name="connsiteY175" fmla="*/ 778669 h 885825"/>
                        <a:gd name="connsiteX176" fmla="*/ 176213 w 1188244"/>
                        <a:gd name="connsiteY176" fmla="*/ 778669 h 885825"/>
                        <a:gd name="connsiteX177" fmla="*/ 140494 w 1188244"/>
                        <a:gd name="connsiteY177" fmla="*/ 773906 h 885825"/>
                        <a:gd name="connsiteX178" fmla="*/ 121444 w 1188244"/>
                        <a:gd name="connsiteY178" fmla="*/ 778669 h 885825"/>
                        <a:gd name="connsiteX179" fmla="*/ 100013 w 1188244"/>
                        <a:gd name="connsiteY179" fmla="*/ 781050 h 885825"/>
                        <a:gd name="connsiteX180" fmla="*/ 78582 w 1188244"/>
                        <a:gd name="connsiteY180" fmla="*/ 778669 h 885825"/>
                        <a:gd name="connsiteX181" fmla="*/ 61913 w 1188244"/>
                        <a:gd name="connsiteY181" fmla="*/ 781050 h 885825"/>
                        <a:gd name="connsiteX182" fmla="*/ 47625 w 1188244"/>
                        <a:gd name="connsiteY182" fmla="*/ 800100 h 885825"/>
                        <a:gd name="connsiteX183" fmla="*/ 35719 w 1188244"/>
                        <a:gd name="connsiteY183" fmla="*/ 809625 h 885825"/>
                        <a:gd name="connsiteX184" fmla="*/ 28575 w 1188244"/>
                        <a:gd name="connsiteY184" fmla="*/ 816769 h 885825"/>
                        <a:gd name="connsiteX185" fmla="*/ 16669 w 1188244"/>
                        <a:gd name="connsiteY185" fmla="*/ 826294 h 885825"/>
                        <a:gd name="connsiteX186" fmla="*/ 9525 w 1188244"/>
                        <a:gd name="connsiteY186" fmla="*/ 885825 h 885825"/>
                        <a:gd name="connsiteX0" fmla="*/ 9525 w 1188244"/>
                        <a:gd name="connsiteY0" fmla="*/ 885825 h 885825"/>
                        <a:gd name="connsiteX1" fmla="*/ 2382 w 1188244"/>
                        <a:gd name="connsiteY1" fmla="*/ 833438 h 885825"/>
                        <a:gd name="connsiteX2" fmla="*/ 0 w 1188244"/>
                        <a:gd name="connsiteY2" fmla="*/ 814388 h 885825"/>
                        <a:gd name="connsiteX3" fmla="*/ 33338 w 1188244"/>
                        <a:gd name="connsiteY3" fmla="*/ 795338 h 885825"/>
                        <a:gd name="connsiteX4" fmla="*/ 52388 w 1188244"/>
                        <a:gd name="connsiteY4" fmla="*/ 764381 h 885825"/>
                        <a:gd name="connsiteX5" fmla="*/ 73819 w 1188244"/>
                        <a:gd name="connsiteY5" fmla="*/ 764381 h 885825"/>
                        <a:gd name="connsiteX6" fmla="*/ 104775 w 1188244"/>
                        <a:gd name="connsiteY6" fmla="*/ 762000 h 885825"/>
                        <a:gd name="connsiteX7" fmla="*/ 133350 w 1188244"/>
                        <a:gd name="connsiteY7" fmla="*/ 754856 h 885825"/>
                        <a:gd name="connsiteX8" fmla="*/ 166688 w 1188244"/>
                        <a:gd name="connsiteY8" fmla="*/ 759619 h 885825"/>
                        <a:gd name="connsiteX9" fmla="*/ 190500 w 1188244"/>
                        <a:gd name="connsiteY9" fmla="*/ 764381 h 885825"/>
                        <a:gd name="connsiteX10" fmla="*/ 192882 w 1188244"/>
                        <a:gd name="connsiteY10" fmla="*/ 754856 h 885825"/>
                        <a:gd name="connsiteX11" fmla="*/ 178594 w 1188244"/>
                        <a:gd name="connsiteY11" fmla="*/ 726281 h 885825"/>
                        <a:gd name="connsiteX12" fmla="*/ 176213 w 1188244"/>
                        <a:gd name="connsiteY12" fmla="*/ 695325 h 885825"/>
                        <a:gd name="connsiteX13" fmla="*/ 195263 w 1188244"/>
                        <a:gd name="connsiteY13" fmla="*/ 688181 h 885825"/>
                        <a:gd name="connsiteX14" fmla="*/ 204788 w 1188244"/>
                        <a:gd name="connsiteY14" fmla="*/ 692944 h 885825"/>
                        <a:gd name="connsiteX15" fmla="*/ 219075 w 1188244"/>
                        <a:gd name="connsiteY15" fmla="*/ 707231 h 885825"/>
                        <a:gd name="connsiteX16" fmla="*/ 230982 w 1188244"/>
                        <a:gd name="connsiteY16" fmla="*/ 704850 h 885825"/>
                        <a:gd name="connsiteX17" fmla="*/ 242888 w 1188244"/>
                        <a:gd name="connsiteY17" fmla="*/ 721519 h 885825"/>
                        <a:gd name="connsiteX18" fmla="*/ 259557 w 1188244"/>
                        <a:gd name="connsiteY18" fmla="*/ 723900 h 885825"/>
                        <a:gd name="connsiteX19" fmla="*/ 297657 w 1188244"/>
                        <a:gd name="connsiteY19" fmla="*/ 704850 h 885825"/>
                        <a:gd name="connsiteX20" fmla="*/ 319088 w 1188244"/>
                        <a:gd name="connsiteY20" fmla="*/ 695325 h 885825"/>
                        <a:gd name="connsiteX21" fmla="*/ 335757 w 1188244"/>
                        <a:gd name="connsiteY21" fmla="*/ 704850 h 885825"/>
                        <a:gd name="connsiteX22" fmla="*/ 340519 w 1188244"/>
                        <a:gd name="connsiteY22" fmla="*/ 726281 h 885825"/>
                        <a:gd name="connsiteX23" fmla="*/ 340519 w 1188244"/>
                        <a:gd name="connsiteY23" fmla="*/ 757238 h 885825"/>
                        <a:gd name="connsiteX24" fmla="*/ 335757 w 1188244"/>
                        <a:gd name="connsiteY24" fmla="*/ 778669 h 885825"/>
                        <a:gd name="connsiteX25" fmla="*/ 335757 w 1188244"/>
                        <a:gd name="connsiteY25" fmla="*/ 788194 h 885825"/>
                        <a:gd name="connsiteX26" fmla="*/ 350044 w 1188244"/>
                        <a:gd name="connsiteY26" fmla="*/ 792956 h 885825"/>
                        <a:gd name="connsiteX27" fmla="*/ 357188 w 1188244"/>
                        <a:gd name="connsiteY27" fmla="*/ 776288 h 885825"/>
                        <a:gd name="connsiteX28" fmla="*/ 369094 w 1188244"/>
                        <a:gd name="connsiteY28" fmla="*/ 757238 h 885825"/>
                        <a:gd name="connsiteX29" fmla="*/ 407194 w 1188244"/>
                        <a:gd name="connsiteY29" fmla="*/ 752475 h 885825"/>
                        <a:gd name="connsiteX30" fmla="*/ 450057 w 1188244"/>
                        <a:gd name="connsiteY30" fmla="*/ 738188 h 885825"/>
                        <a:gd name="connsiteX31" fmla="*/ 452438 w 1188244"/>
                        <a:gd name="connsiteY31" fmla="*/ 733425 h 885825"/>
                        <a:gd name="connsiteX32" fmla="*/ 452438 w 1188244"/>
                        <a:gd name="connsiteY32" fmla="*/ 711994 h 885825"/>
                        <a:gd name="connsiteX33" fmla="*/ 471488 w 1188244"/>
                        <a:gd name="connsiteY33" fmla="*/ 685800 h 885825"/>
                        <a:gd name="connsiteX34" fmla="*/ 481013 w 1188244"/>
                        <a:gd name="connsiteY34" fmla="*/ 669131 h 885825"/>
                        <a:gd name="connsiteX35" fmla="*/ 497682 w 1188244"/>
                        <a:gd name="connsiteY35" fmla="*/ 671513 h 885825"/>
                        <a:gd name="connsiteX36" fmla="*/ 514350 w 1188244"/>
                        <a:gd name="connsiteY36" fmla="*/ 683419 h 885825"/>
                        <a:gd name="connsiteX37" fmla="*/ 550069 w 1188244"/>
                        <a:gd name="connsiteY37" fmla="*/ 681038 h 885825"/>
                        <a:gd name="connsiteX38" fmla="*/ 552450 w 1188244"/>
                        <a:gd name="connsiteY38" fmla="*/ 659606 h 885825"/>
                        <a:gd name="connsiteX39" fmla="*/ 573882 w 1188244"/>
                        <a:gd name="connsiteY39" fmla="*/ 642938 h 885825"/>
                        <a:gd name="connsiteX40" fmla="*/ 590550 w 1188244"/>
                        <a:gd name="connsiteY40" fmla="*/ 638175 h 885825"/>
                        <a:gd name="connsiteX41" fmla="*/ 592932 w 1188244"/>
                        <a:gd name="connsiteY41" fmla="*/ 631031 h 885825"/>
                        <a:gd name="connsiteX42" fmla="*/ 609600 w 1188244"/>
                        <a:gd name="connsiteY42" fmla="*/ 595313 h 885825"/>
                        <a:gd name="connsiteX43" fmla="*/ 628650 w 1188244"/>
                        <a:gd name="connsiteY43" fmla="*/ 564356 h 885825"/>
                        <a:gd name="connsiteX44" fmla="*/ 638175 w 1188244"/>
                        <a:gd name="connsiteY44" fmla="*/ 545306 h 885825"/>
                        <a:gd name="connsiteX45" fmla="*/ 642938 w 1188244"/>
                        <a:gd name="connsiteY45" fmla="*/ 519113 h 885825"/>
                        <a:gd name="connsiteX46" fmla="*/ 661988 w 1188244"/>
                        <a:gd name="connsiteY46" fmla="*/ 514350 h 885825"/>
                        <a:gd name="connsiteX47" fmla="*/ 707232 w 1188244"/>
                        <a:gd name="connsiteY47" fmla="*/ 528638 h 885825"/>
                        <a:gd name="connsiteX48" fmla="*/ 745332 w 1188244"/>
                        <a:gd name="connsiteY48" fmla="*/ 528638 h 885825"/>
                        <a:gd name="connsiteX49" fmla="*/ 795338 w 1188244"/>
                        <a:gd name="connsiteY49" fmla="*/ 516731 h 885825"/>
                        <a:gd name="connsiteX50" fmla="*/ 828675 w 1188244"/>
                        <a:gd name="connsiteY50" fmla="*/ 504825 h 885825"/>
                        <a:gd name="connsiteX51" fmla="*/ 852488 w 1188244"/>
                        <a:gd name="connsiteY51" fmla="*/ 504825 h 885825"/>
                        <a:gd name="connsiteX52" fmla="*/ 883444 w 1188244"/>
                        <a:gd name="connsiteY52" fmla="*/ 488156 h 885825"/>
                        <a:gd name="connsiteX53" fmla="*/ 895350 w 1188244"/>
                        <a:gd name="connsiteY53" fmla="*/ 476250 h 885825"/>
                        <a:gd name="connsiteX54" fmla="*/ 864394 w 1188244"/>
                        <a:gd name="connsiteY54" fmla="*/ 461963 h 885825"/>
                        <a:gd name="connsiteX55" fmla="*/ 854869 w 1188244"/>
                        <a:gd name="connsiteY55" fmla="*/ 426244 h 885825"/>
                        <a:gd name="connsiteX56" fmla="*/ 845344 w 1188244"/>
                        <a:gd name="connsiteY56" fmla="*/ 395288 h 885825"/>
                        <a:gd name="connsiteX57" fmla="*/ 819150 w 1188244"/>
                        <a:gd name="connsiteY57" fmla="*/ 385763 h 885825"/>
                        <a:gd name="connsiteX58" fmla="*/ 797719 w 1188244"/>
                        <a:gd name="connsiteY58" fmla="*/ 335756 h 885825"/>
                        <a:gd name="connsiteX59" fmla="*/ 802482 w 1188244"/>
                        <a:gd name="connsiteY59" fmla="*/ 314325 h 885825"/>
                        <a:gd name="connsiteX60" fmla="*/ 826294 w 1188244"/>
                        <a:gd name="connsiteY60" fmla="*/ 302419 h 885825"/>
                        <a:gd name="connsiteX61" fmla="*/ 842963 w 1188244"/>
                        <a:gd name="connsiteY61" fmla="*/ 314325 h 885825"/>
                        <a:gd name="connsiteX62" fmla="*/ 859632 w 1188244"/>
                        <a:gd name="connsiteY62" fmla="*/ 307181 h 885825"/>
                        <a:gd name="connsiteX63" fmla="*/ 847725 w 1188244"/>
                        <a:gd name="connsiteY63" fmla="*/ 271463 h 885825"/>
                        <a:gd name="connsiteX64" fmla="*/ 842963 w 1188244"/>
                        <a:gd name="connsiteY64" fmla="*/ 238125 h 885825"/>
                        <a:gd name="connsiteX65" fmla="*/ 847725 w 1188244"/>
                        <a:gd name="connsiteY65" fmla="*/ 209550 h 885825"/>
                        <a:gd name="connsiteX66" fmla="*/ 866775 w 1188244"/>
                        <a:gd name="connsiteY66" fmla="*/ 190500 h 885825"/>
                        <a:gd name="connsiteX67" fmla="*/ 878682 w 1188244"/>
                        <a:gd name="connsiteY67" fmla="*/ 178594 h 885825"/>
                        <a:gd name="connsiteX68" fmla="*/ 883444 w 1188244"/>
                        <a:gd name="connsiteY68" fmla="*/ 157163 h 885825"/>
                        <a:gd name="connsiteX69" fmla="*/ 907257 w 1188244"/>
                        <a:gd name="connsiteY69" fmla="*/ 142875 h 885825"/>
                        <a:gd name="connsiteX70" fmla="*/ 928688 w 1188244"/>
                        <a:gd name="connsiteY70" fmla="*/ 152400 h 885825"/>
                        <a:gd name="connsiteX71" fmla="*/ 957263 w 1188244"/>
                        <a:gd name="connsiteY71" fmla="*/ 166688 h 885825"/>
                        <a:gd name="connsiteX72" fmla="*/ 973932 w 1188244"/>
                        <a:gd name="connsiteY72" fmla="*/ 171450 h 885825"/>
                        <a:gd name="connsiteX73" fmla="*/ 983457 w 1188244"/>
                        <a:gd name="connsiteY73" fmla="*/ 152400 h 885825"/>
                        <a:gd name="connsiteX74" fmla="*/ 997744 w 1188244"/>
                        <a:gd name="connsiteY74" fmla="*/ 152400 h 885825"/>
                        <a:gd name="connsiteX75" fmla="*/ 1019175 w 1188244"/>
                        <a:gd name="connsiteY75" fmla="*/ 152400 h 885825"/>
                        <a:gd name="connsiteX76" fmla="*/ 1033463 w 1188244"/>
                        <a:gd name="connsiteY76" fmla="*/ 152400 h 885825"/>
                        <a:gd name="connsiteX77" fmla="*/ 1069182 w 1188244"/>
                        <a:gd name="connsiteY77" fmla="*/ 135731 h 885825"/>
                        <a:gd name="connsiteX78" fmla="*/ 1083469 w 1188244"/>
                        <a:gd name="connsiteY78" fmla="*/ 114300 h 885825"/>
                        <a:gd name="connsiteX79" fmla="*/ 1112044 w 1188244"/>
                        <a:gd name="connsiteY79" fmla="*/ 90488 h 885825"/>
                        <a:gd name="connsiteX80" fmla="*/ 1112044 w 1188244"/>
                        <a:gd name="connsiteY80" fmla="*/ 66675 h 885825"/>
                        <a:gd name="connsiteX81" fmla="*/ 1116807 w 1188244"/>
                        <a:gd name="connsiteY81" fmla="*/ 35719 h 885825"/>
                        <a:gd name="connsiteX82" fmla="*/ 1145382 w 1188244"/>
                        <a:gd name="connsiteY82" fmla="*/ 26194 h 885825"/>
                        <a:gd name="connsiteX83" fmla="*/ 1166813 w 1188244"/>
                        <a:gd name="connsiteY83" fmla="*/ 14288 h 885825"/>
                        <a:gd name="connsiteX84" fmla="*/ 1188244 w 1188244"/>
                        <a:gd name="connsiteY84" fmla="*/ 0 h 885825"/>
                        <a:gd name="connsiteX85" fmla="*/ 1166813 w 1188244"/>
                        <a:gd name="connsiteY85" fmla="*/ 30956 h 885825"/>
                        <a:gd name="connsiteX86" fmla="*/ 1152525 w 1188244"/>
                        <a:gd name="connsiteY86" fmla="*/ 38100 h 885825"/>
                        <a:gd name="connsiteX87" fmla="*/ 1126332 w 1188244"/>
                        <a:gd name="connsiteY87" fmla="*/ 42863 h 885825"/>
                        <a:gd name="connsiteX88" fmla="*/ 1123950 w 1188244"/>
                        <a:gd name="connsiteY88" fmla="*/ 57150 h 885825"/>
                        <a:gd name="connsiteX89" fmla="*/ 1123950 w 1188244"/>
                        <a:gd name="connsiteY89" fmla="*/ 78581 h 885825"/>
                        <a:gd name="connsiteX90" fmla="*/ 1121569 w 1188244"/>
                        <a:gd name="connsiteY90" fmla="*/ 88106 h 885825"/>
                        <a:gd name="connsiteX91" fmla="*/ 1121569 w 1188244"/>
                        <a:gd name="connsiteY91" fmla="*/ 100013 h 885825"/>
                        <a:gd name="connsiteX92" fmla="*/ 1102519 w 1188244"/>
                        <a:gd name="connsiteY92" fmla="*/ 114300 h 885825"/>
                        <a:gd name="connsiteX93" fmla="*/ 1088232 w 1188244"/>
                        <a:gd name="connsiteY93" fmla="*/ 130969 h 885825"/>
                        <a:gd name="connsiteX94" fmla="*/ 1078707 w 1188244"/>
                        <a:gd name="connsiteY94" fmla="*/ 150019 h 885825"/>
                        <a:gd name="connsiteX95" fmla="*/ 1057275 w 1188244"/>
                        <a:gd name="connsiteY95" fmla="*/ 152400 h 885825"/>
                        <a:gd name="connsiteX96" fmla="*/ 1038225 w 1188244"/>
                        <a:gd name="connsiteY96" fmla="*/ 164306 h 885825"/>
                        <a:gd name="connsiteX97" fmla="*/ 1031082 w 1188244"/>
                        <a:gd name="connsiteY97" fmla="*/ 183356 h 885825"/>
                        <a:gd name="connsiteX98" fmla="*/ 995363 w 1188244"/>
                        <a:gd name="connsiteY98" fmla="*/ 161925 h 885825"/>
                        <a:gd name="connsiteX99" fmla="*/ 983457 w 1188244"/>
                        <a:gd name="connsiteY99" fmla="*/ 176213 h 885825"/>
                        <a:gd name="connsiteX100" fmla="*/ 966788 w 1188244"/>
                        <a:gd name="connsiteY100" fmla="*/ 190500 h 885825"/>
                        <a:gd name="connsiteX101" fmla="*/ 940594 w 1188244"/>
                        <a:gd name="connsiteY101" fmla="*/ 178594 h 885825"/>
                        <a:gd name="connsiteX102" fmla="*/ 909638 w 1188244"/>
                        <a:gd name="connsiteY102" fmla="*/ 159544 h 885825"/>
                        <a:gd name="connsiteX103" fmla="*/ 909638 w 1188244"/>
                        <a:gd name="connsiteY103" fmla="*/ 159544 h 885825"/>
                        <a:gd name="connsiteX104" fmla="*/ 883444 w 1188244"/>
                        <a:gd name="connsiteY104" fmla="*/ 190500 h 885825"/>
                        <a:gd name="connsiteX105" fmla="*/ 866775 w 1188244"/>
                        <a:gd name="connsiteY105" fmla="*/ 214313 h 885825"/>
                        <a:gd name="connsiteX106" fmla="*/ 862013 w 1188244"/>
                        <a:gd name="connsiteY106" fmla="*/ 233363 h 885825"/>
                        <a:gd name="connsiteX107" fmla="*/ 869157 w 1188244"/>
                        <a:gd name="connsiteY107" fmla="*/ 269081 h 885825"/>
                        <a:gd name="connsiteX108" fmla="*/ 873919 w 1188244"/>
                        <a:gd name="connsiteY108" fmla="*/ 300038 h 885825"/>
                        <a:gd name="connsiteX109" fmla="*/ 873919 w 1188244"/>
                        <a:gd name="connsiteY109" fmla="*/ 316706 h 885825"/>
                        <a:gd name="connsiteX110" fmla="*/ 857250 w 1188244"/>
                        <a:gd name="connsiteY110" fmla="*/ 335756 h 885825"/>
                        <a:gd name="connsiteX111" fmla="*/ 828675 w 1188244"/>
                        <a:gd name="connsiteY111" fmla="*/ 321469 h 885825"/>
                        <a:gd name="connsiteX112" fmla="*/ 814388 w 1188244"/>
                        <a:gd name="connsiteY112" fmla="*/ 321469 h 885825"/>
                        <a:gd name="connsiteX113" fmla="*/ 819150 w 1188244"/>
                        <a:gd name="connsiteY113" fmla="*/ 338138 h 885825"/>
                        <a:gd name="connsiteX114" fmla="*/ 826294 w 1188244"/>
                        <a:gd name="connsiteY114" fmla="*/ 359569 h 885825"/>
                        <a:gd name="connsiteX115" fmla="*/ 828675 w 1188244"/>
                        <a:gd name="connsiteY115" fmla="*/ 369094 h 885825"/>
                        <a:gd name="connsiteX116" fmla="*/ 840582 w 1188244"/>
                        <a:gd name="connsiteY116" fmla="*/ 376238 h 885825"/>
                        <a:gd name="connsiteX117" fmla="*/ 857250 w 1188244"/>
                        <a:gd name="connsiteY117" fmla="*/ 388144 h 885825"/>
                        <a:gd name="connsiteX118" fmla="*/ 862013 w 1188244"/>
                        <a:gd name="connsiteY118" fmla="*/ 395288 h 885825"/>
                        <a:gd name="connsiteX119" fmla="*/ 871538 w 1188244"/>
                        <a:gd name="connsiteY119" fmla="*/ 419100 h 885825"/>
                        <a:gd name="connsiteX120" fmla="*/ 876300 w 1188244"/>
                        <a:gd name="connsiteY120" fmla="*/ 450056 h 885825"/>
                        <a:gd name="connsiteX121" fmla="*/ 897732 w 1188244"/>
                        <a:gd name="connsiteY121" fmla="*/ 459581 h 885825"/>
                        <a:gd name="connsiteX122" fmla="*/ 909638 w 1188244"/>
                        <a:gd name="connsiteY122" fmla="*/ 471488 h 885825"/>
                        <a:gd name="connsiteX123" fmla="*/ 907257 w 1188244"/>
                        <a:gd name="connsiteY123" fmla="*/ 495300 h 885825"/>
                        <a:gd name="connsiteX124" fmla="*/ 878682 w 1188244"/>
                        <a:gd name="connsiteY124" fmla="*/ 507206 h 885825"/>
                        <a:gd name="connsiteX125" fmla="*/ 857250 w 1188244"/>
                        <a:gd name="connsiteY125" fmla="*/ 523875 h 885825"/>
                        <a:gd name="connsiteX126" fmla="*/ 831057 w 1188244"/>
                        <a:gd name="connsiteY126" fmla="*/ 516731 h 885825"/>
                        <a:gd name="connsiteX127" fmla="*/ 812007 w 1188244"/>
                        <a:gd name="connsiteY127" fmla="*/ 521494 h 885825"/>
                        <a:gd name="connsiteX128" fmla="*/ 797719 w 1188244"/>
                        <a:gd name="connsiteY128" fmla="*/ 540544 h 885825"/>
                        <a:gd name="connsiteX129" fmla="*/ 766763 w 1188244"/>
                        <a:gd name="connsiteY129" fmla="*/ 531019 h 885825"/>
                        <a:gd name="connsiteX130" fmla="*/ 740569 w 1188244"/>
                        <a:gd name="connsiteY130" fmla="*/ 545306 h 885825"/>
                        <a:gd name="connsiteX131" fmla="*/ 704850 w 1188244"/>
                        <a:gd name="connsiteY131" fmla="*/ 538163 h 885825"/>
                        <a:gd name="connsiteX132" fmla="*/ 676275 w 1188244"/>
                        <a:gd name="connsiteY132" fmla="*/ 538163 h 885825"/>
                        <a:gd name="connsiteX133" fmla="*/ 657225 w 1188244"/>
                        <a:gd name="connsiteY133" fmla="*/ 538163 h 885825"/>
                        <a:gd name="connsiteX134" fmla="*/ 652463 w 1188244"/>
                        <a:gd name="connsiteY134" fmla="*/ 559594 h 885825"/>
                        <a:gd name="connsiteX135" fmla="*/ 645319 w 1188244"/>
                        <a:gd name="connsiteY135" fmla="*/ 573881 h 885825"/>
                        <a:gd name="connsiteX136" fmla="*/ 631032 w 1188244"/>
                        <a:gd name="connsiteY136" fmla="*/ 597694 h 885825"/>
                        <a:gd name="connsiteX137" fmla="*/ 616744 w 1188244"/>
                        <a:gd name="connsiteY137" fmla="*/ 621506 h 885825"/>
                        <a:gd name="connsiteX138" fmla="*/ 602457 w 1188244"/>
                        <a:gd name="connsiteY138" fmla="*/ 652463 h 885825"/>
                        <a:gd name="connsiteX139" fmla="*/ 590550 w 1188244"/>
                        <a:gd name="connsiteY139" fmla="*/ 654844 h 885825"/>
                        <a:gd name="connsiteX140" fmla="*/ 564357 w 1188244"/>
                        <a:gd name="connsiteY140" fmla="*/ 664369 h 885825"/>
                        <a:gd name="connsiteX141" fmla="*/ 564357 w 1188244"/>
                        <a:gd name="connsiteY141" fmla="*/ 681038 h 885825"/>
                        <a:gd name="connsiteX142" fmla="*/ 559594 w 1188244"/>
                        <a:gd name="connsiteY142" fmla="*/ 697706 h 885825"/>
                        <a:gd name="connsiteX143" fmla="*/ 542925 w 1188244"/>
                        <a:gd name="connsiteY143" fmla="*/ 704850 h 885825"/>
                        <a:gd name="connsiteX144" fmla="*/ 526257 w 1188244"/>
                        <a:gd name="connsiteY144" fmla="*/ 700088 h 885825"/>
                        <a:gd name="connsiteX145" fmla="*/ 497682 w 1188244"/>
                        <a:gd name="connsiteY145" fmla="*/ 690563 h 885825"/>
                        <a:gd name="connsiteX146" fmla="*/ 492919 w 1188244"/>
                        <a:gd name="connsiteY146" fmla="*/ 685800 h 885825"/>
                        <a:gd name="connsiteX147" fmla="*/ 485775 w 1188244"/>
                        <a:gd name="connsiteY147" fmla="*/ 688181 h 885825"/>
                        <a:gd name="connsiteX148" fmla="*/ 478632 w 1188244"/>
                        <a:gd name="connsiteY148" fmla="*/ 702469 h 885825"/>
                        <a:gd name="connsiteX149" fmla="*/ 478632 w 1188244"/>
                        <a:gd name="connsiteY149" fmla="*/ 721519 h 885825"/>
                        <a:gd name="connsiteX150" fmla="*/ 464344 w 1188244"/>
                        <a:gd name="connsiteY150" fmla="*/ 733425 h 885825"/>
                        <a:gd name="connsiteX151" fmla="*/ 464344 w 1188244"/>
                        <a:gd name="connsiteY151" fmla="*/ 745331 h 885825"/>
                        <a:gd name="connsiteX152" fmla="*/ 440532 w 1188244"/>
                        <a:gd name="connsiteY152" fmla="*/ 766763 h 885825"/>
                        <a:gd name="connsiteX153" fmla="*/ 421482 w 1188244"/>
                        <a:gd name="connsiteY153" fmla="*/ 766763 h 885825"/>
                        <a:gd name="connsiteX154" fmla="*/ 390525 w 1188244"/>
                        <a:gd name="connsiteY154" fmla="*/ 769144 h 885825"/>
                        <a:gd name="connsiteX155" fmla="*/ 369094 w 1188244"/>
                        <a:gd name="connsiteY155" fmla="*/ 773906 h 885825"/>
                        <a:gd name="connsiteX156" fmla="*/ 366713 w 1188244"/>
                        <a:gd name="connsiteY156" fmla="*/ 792956 h 885825"/>
                        <a:gd name="connsiteX157" fmla="*/ 350044 w 1188244"/>
                        <a:gd name="connsiteY157" fmla="*/ 812006 h 885825"/>
                        <a:gd name="connsiteX158" fmla="*/ 333375 w 1188244"/>
                        <a:gd name="connsiteY158" fmla="*/ 809625 h 885825"/>
                        <a:gd name="connsiteX159" fmla="*/ 309563 w 1188244"/>
                        <a:gd name="connsiteY159" fmla="*/ 797719 h 885825"/>
                        <a:gd name="connsiteX160" fmla="*/ 311944 w 1188244"/>
                        <a:gd name="connsiteY160" fmla="*/ 776288 h 885825"/>
                        <a:gd name="connsiteX161" fmla="*/ 319088 w 1188244"/>
                        <a:gd name="connsiteY161" fmla="*/ 757238 h 885825"/>
                        <a:gd name="connsiteX162" fmla="*/ 319088 w 1188244"/>
                        <a:gd name="connsiteY162" fmla="*/ 733425 h 885825"/>
                        <a:gd name="connsiteX163" fmla="*/ 319088 w 1188244"/>
                        <a:gd name="connsiteY163" fmla="*/ 714375 h 885825"/>
                        <a:gd name="connsiteX164" fmla="*/ 300038 w 1188244"/>
                        <a:gd name="connsiteY164" fmla="*/ 723900 h 885825"/>
                        <a:gd name="connsiteX165" fmla="*/ 280988 w 1188244"/>
                        <a:gd name="connsiteY165" fmla="*/ 728663 h 885825"/>
                        <a:gd name="connsiteX166" fmla="*/ 266700 w 1188244"/>
                        <a:gd name="connsiteY166" fmla="*/ 740569 h 885825"/>
                        <a:gd name="connsiteX167" fmla="*/ 247650 w 1188244"/>
                        <a:gd name="connsiteY167" fmla="*/ 745331 h 885825"/>
                        <a:gd name="connsiteX168" fmla="*/ 233363 w 1188244"/>
                        <a:gd name="connsiteY168" fmla="*/ 733425 h 885825"/>
                        <a:gd name="connsiteX169" fmla="*/ 209550 w 1188244"/>
                        <a:gd name="connsiteY169" fmla="*/ 721519 h 885825"/>
                        <a:gd name="connsiteX170" fmla="*/ 192882 w 1188244"/>
                        <a:gd name="connsiteY170" fmla="*/ 709613 h 885825"/>
                        <a:gd name="connsiteX171" fmla="*/ 200025 w 1188244"/>
                        <a:gd name="connsiteY171" fmla="*/ 738188 h 885825"/>
                        <a:gd name="connsiteX172" fmla="*/ 207169 w 1188244"/>
                        <a:gd name="connsiteY172" fmla="*/ 747713 h 885825"/>
                        <a:gd name="connsiteX173" fmla="*/ 207169 w 1188244"/>
                        <a:gd name="connsiteY173" fmla="*/ 747713 h 885825"/>
                        <a:gd name="connsiteX174" fmla="*/ 200025 w 1188244"/>
                        <a:gd name="connsiteY174" fmla="*/ 771525 h 885825"/>
                        <a:gd name="connsiteX175" fmla="*/ 190500 w 1188244"/>
                        <a:gd name="connsiteY175" fmla="*/ 778669 h 885825"/>
                        <a:gd name="connsiteX176" fmla="*/ 176213 w 1188244"/>
                        <a:gd name="connsiteY176" fmla="*/ 778669 h 885825"/>
                        <a:gd name="connsiteX177" fmla="*/ 140494 w 1188244"/>
                        <a:gd name="connsiteY177" fmla="*/ 773906 h 885825"/>
                        <a:gd name="connsiteX178" fmla="*/ 121444 w 1188244"/>
                        <a:gd name="connsiteY178" fmla="*/ 778669 h 885825"/>
                        <a:gd name="connsiteX179" fmla="*/ 100013 w 1188244"/>
                        <a:gd name="connsiteY179" fmla="*/ 781050 h 885825"/>
                        <a:gd name="connsiteX180" fmla="*/ 78582 w 1188244"/>
                        <a:gd name="connsiteY180" fmla="*/ 778669 h 885825"/>
                        <a:gd name="connsiteX181" fmla="*/ 61913 w 1188244"/>
                        <a:gd name="connsiteY181" fmla="*/ 781050 h 885825"/>
                        <a:gd name="connsiteX182" fmla="*/ 47625 w 1188244"/>
                        <a:gd name="connsiteY182" fmla="*/ 800100 h 885825"/>
                        <a:gd name="connsiteX183" fmla="*/ 35719 w 1188244"/>
                        <a:gd name="connsiteY183" fmla="*/ 809625 h 885825"/>
                        <a:gd name="connsiteX184" fmla="*/ 28575 w 1188244"/>
                        <a:gd name="connsiteY184" fmla="*/ 816769 h 885825"/>
                        <a:gd name="connsiteX185" fmla="*/ 16669 w 1188244"/>
                        <a:gd name="connsiteY185" fmla="*/ 826294 h 885825"/>
                        <a:gd name="connsiteX186" fmla="*/ 9525 w 1188244"/>
                        <a:gd name="connsiteY186" fmla="*/ 885825 h 885825"/>
                        <a:gd name="connsiteX0" fmla="*/ 9525 w 1188244"/>
                        <a:gd name="connsiteY0" fmla="*/ 885825 h 885825"/>
                        <a:gd name="connsiteX1" fmla="*/ 2382 w 1188244"/>
                        <a:gd name="connsiteY1" fmla="*/ 833438 h 885825"/>
                        <a:gd name="connsiteX2" fmla="*/ 0 w 1188244"/>
                        <a:gd name="connsiteY2" fmla="*/ 814388 h 885825"/>
                        <a:gd name="connsiteX3" fmla="*/ 33338 w 1188244"/>
                        <a:gd name="connsiteY3" fmla="*/ 795338 h 885825"/>
                        <a:gd name="connsiteX4" fmla="*/ 52388 w 1188244"/>
                        <a:gd name="connsiteY4" fmla="*/ 764381 h 885825"/>
                        <a:gd name="connsiteX5" fmla="*/ 73819 w 1188244"/>
                        <a:gd name="connsiteY5" fmla="*/ 764381 h 885825"/>
                        <a:gd name="connsiteX6" fmla="*/ 104775 w 1188244"/>
                        <a:gd name="connsiteY6" fmla="*/ 762000 h 885825"/>
                        <a:gd name="connsiteX7" fmla="*/ 133350 w 1188244"/>
                        <a:gd name="connsiteY7" fmla="*/ 754856 h 885825"/>
                        <a:gd name="connsiteX8" fmla="*/ 166688 w 1188244"/>
                        <a:gd name="connsiteY8" fmla="*/ 759619 h 885825"/>
                        <a:gd name="connsiteX9" fmla="*/ 190500 w 1188244"/>
                        <a:gd name="connsiteY9" fmla="*/ 764381 h 885825"/>
                        <a:gd name="connsiteX10" fmla="*/ 192882 w 1188244"/>
                        <a:gd name="connsiteY10" fmla="*/ 754856 h 885825"/>
                        <a:gd name="connsiteX11" fmla="*/ 178594 w 1188244"/>
                        <a:gd name="connsiteY11" fmla="*/ 726281 h 885825"/>
                        <a:gd name="connsiteX12" fmla="*/ 176213 w 1188244"/>
                        <a:gd name="connsiteY12" fmla="*/ 695325 h 885825"/>
                        <a:gd name="connsiteX13" fmla="*/ 195263 w 1188244"/>
                        <a:gd name="connsiteY13" fmla="*/ 688181 h 885825"/>
                        <a:gd name="connsiteX14" fmla="*/ 204788 w 1188244"/>
                        <a:gd name="connsiteY14" fmla="*/ 692944 h 885825"/>
                        <a:gd name="connsiteX15" fmla="*/ 219075 w 1188244"/>
                        <a:gd name="connsiteY15" fmla="*/ 707231 h 885825"/>
                        <a:gd name="connsiteX16" fmla="*/ 230982 w 1188244"/>
                        <a:gd name="connsiteY16" fmla="*/ 704850 h 885825"/>
                        <a:gd name="connsiteX17" fmla="*/ 242888 w 1188244"/>
                        <a:gd name="connsiteY17" fmla="*/ 721519 h 885825"/>
                        <a:gd name="connsiteX18" fmla="*/ 259557 w 1188244"/>
                        <a:gd name="connsiteY18" fmla="*/ 723900 h 885825"/>
                        <a:gd name="connsiteX19" fmla="*/ 297657 w 1188244"/>
                        <a:gd name="connsiteY19" fmla="*/ 704850 h 885825"/>
                        <a:gd name="connsiteX20" fmla="*/ 319088 w 1188244"/>
                        <a:gd name="connsiteY20" fmla="*/ 695325 h 885825"/>
                        <a:gd name="connsiteX21" fmla="*/ 335757 w 1188244"/>
                        <a:gd name="connsiteY21" fmla="*/ 704850 h 885825"/>
                        <a:gd name="connsiteX22" fmla="*/ 340519 w 1188244"/>
                        <a:gd name="connsiteY22" fmla="*/ 726281 h 885825"/>
                        <a:gd name="connsiteX23" fmla="*/ 340519 w 1188244"/>
                        <a:gd name="connsiteY23" fmla="*/ 757238 h 885825"/>
                        <a:gd name="connsiteX24" fmla="*/ 335757 w 1188244"/>
                        <a:gd name="connsiteY24" fmla="*/ 778669 h 885825"/>
                        <a:gd name="connsiteX25" fmla="*/ 335757 w 1188244"/>
                        <a:gd name="connsiteY25" fmla="*/ 788194 h 885825"/>
                        <a:gd name="connsiteX26" fmla="*/ 350044 w 1188244"/>
                        <a:gd name="connsiteY26" fmla="*/ 792956 h 885825"/>
                        <a:gd name="connsiteX27" fmla="*/ 357188 w 1188244"/>
                        <a:gd name="connsiteY27" fmla="*/ 776288 h 885825"/>
                        <a:gd name="connsiteX28" fmla="*/ 369094 w 1188244"/>
                        <a:gd name="connsiteY28" fmla="*/ 757238 h 885825"/>
                        <a:gd name="connsiteX29" fmla="*/ 407194 w 1188244"/>
                        <a:gd name="connsiteY29" fmla="*/ 752475 h 885825"/>
                        <a:gd name="connsiteX30" fmla="*/ 450057 w 1188244"/>
                        <a:gd name="connsiteY30" fmla="*/ 738188 h 885825"/>
                        <a:gd name="connsiteX31" fmla="*/ 452438 w 1188244"/>
                        <a:gd name="connsiteY31" fmla="*/ 733425 h 885825"/>
                        <a:gd name="connsiteX32" fmla="*/ 452438 w 1188244"/>
                        <a:gd name="connsiteY32" fmla="*/ 711994 h 885825"/>
                        <a:gd name="connsiteX33" fmla="*/ 471488 w 1188244"/>
                        <a:gd name="connsiteY33" fmla="*/ 685800 h 885825"/>
                        <a:gd name="connsiteX34" fmla="*/ 481013 w 1188244"/>
                        <a:gd name="connsiteY34" fmla="*/ 669131 h 885825"/>
                        <a:gd name="connsiteX35" fmla="*/ 497682 w 1188244"/>
                        <a:gd name="connsiteY35" fmla="*/ 671513 h 885825"/>
                        <a:gd name="connsiteX36" fmla="*/ 514350 w 1188244"/>
                        <a:gd name="connsiteY36" fmla="*/ 683419 h 885825"/>
                        <a:gd name="connsiteX37" fmla="*/ 550069 w 1188244"/>
                        <a:gd name="connsiteY37" fmla="*/ 681038 h 885825"/>
                        <a:gd name="connsiteX38" fmla="*/ 552450 w 1188244"/>
                        <a:gd name="connsiteY38" fmla="*/ 659606 h 885825"/>
                        <a:gd name="connsiteX39" fmla="*/ 573882 w 1188244"/>
                        <a:gd name="connsiteY39" fmla="*/ 642938 h 885825"/>
                        <a:gd name="connsiteX40" fmla="*/ 590550 w 1188244"/>
                        <a:gd name="connsiteY40" fmla="*/ 638175 h 885825"/>
                        <a:gd name="connsiteX41" fmla="*/ 592932 w 1188244"/>
                        <a:gd name="connsiteY41" fmla="*/ 631031 h 885825"/>
                        <a:gd name="connsiteX42" fmla="*/ 609600 w 1188244"/>
                        <a:gd name="connsiteY42" fmla="*/ 595313 h 885825"/>
                        <a:gd name="connsiteX43" fmla="*/ 628650 w 1188244"/>
                        <a:gd name="connsiteY43" fmla="*/ 564356 h 885825"/>
                        <a:gd name="connsiteX44" fmla="*/ 638175 w 1188244"/>
                        <a:gd name="connsiteY44" fmla="*/ 545306 h 885825"/>
                        <a:gd name="connsiteX45" fmla="*/ 642938 w 1188244"/>
                        <a:gd name="connsiteY45" fmla="*/ 519113 h 885825"/>
                        <a:gd name="connsiteX46" fmla="*/ 661988 w 1188244"/>
                        <a:gd name="connsiteY46" fmla="*/ 514350 h 885825"/>
                        <a:gd name="connsiteX47" fmla="*/ 707232 w 1188244"/>
                        <a:gd name="connsiteY47" fmla="*/ 528638 h 885825"/>
                        <a:gd name="connsiteX48" fmla="*/ 745332 w 1188244"/>
                        <a:gd name="connsiteY48" fmla="*/ 528638 h 885825"/>
                        <a:gd name="connsiteX49" fmla="*/ 795338 w 1188244"/>
                        <a:gd name="connsiteY49" fmla="*/ 516731 h 885825"/>
                        <a:gd name="connsiteX50" fmla="*/ 828675 w 1188244"/>
                        <a:gd name="connsiteY50" fmla="*/ 504825 h 885825"/>
                        <a:gd name="connsiteX51" fmla="*/ 852488 w 1188244"/>
                        <a:gd name="connsiteY51" fmla="*/ 504825 h 885825"/>
                        <a:gd name="connsiteX52" fmla="*/ 883444 w 1188244"/>
                        <a:gd name="connsiteY52" fmla="*/ 488156 h 885825"/>
                        <a:gd name="connsiteX53" fmla="*/ 895350 w 1188244"/>
                        <a:gd name="connsiteY53" fmla="*/ 476250 h 885825"/>
                        <a:gd name="connsiteX54" fmla="*/ 864394 w 1188244"/>
                        <a:gd name="connsiteY54" fmla="*/ 461963 h 885825"/>
                        <a:gd name="connsiteX55" fmla="*/ 854869 w 1188244"/>
                        <a:gd name="connsiteY55" fmla="*/ 426244 h 885825"/>
                        <a:gd name="connsiteX56" fmla="*/ 845344 w 1188244"/>
                        <a:gd name="connsiteY56" fmla="*/ 395288 h 885825"/>
                        <a:gd name="connsiteX57" fmla="*/ 819150 w 1188244"/>
                        <a:gd name="connsiteY57" fmla="*/ 385763 h 885825"/>
                        <a:gd name="connsiteX58" fmla="*/ 797719 w 1188244"/>
                        <a:gd name="connsiteY58" fmla="*/ 335756 h 885825"/>
                        <a:gd name="connsiteX59" fmla="*/ 802482 w 1188244"/>
                        <a:gd name="connsiteY59" fmla="*/ 314325 h 885825"/>
                        <a:gd name="connsiteX60" fmla="*/ 826294 w 1188244"/>
                        <a:gd name="connsiteY60" fmla="*/ 302419 h 885825"/>
                        <a:gd name="connsiteX61" fmla="*/ 842963 w 1188244"/>
                        <a:gd name="connsiteY61" fmla="*/ 314325 h 885825"/>
                        <a:gd name="connsiteX62" fmla="*/ 859632 w 1188244"/>
                        <a:gd name="connsiteY62" fmla="*/ 307181 h 885825"/>
                        <a:gd name="connsiteX63" fmla="*/ 847725 w 1188244"/>
                        <a:gd name="connsiteY63" fmla="*/ 271463 h 885825"/>
                        <a:gd name="connsiteX64" fmla="*/ 842963 w 1188244"/>
                        <a:gd name="connsiteY64" fmla="*/ 238125 h 885825"/>
                        <a:gd name="connsiteX65" fmla="*/ 847725 w 1188244"/>
                        <a:gd name="connsiteY65" fmla="*/ 209550 h 885825"/>
                        <a:gd name="connsiteX66" fmla="*/ 866775 w 1188244"/>
                        <a:gd name="connsiteY66" fmla="*/ 190500 h 885825"/>
                        <a:gd name="connsiteX67" fmla="*/ 878682 w 1188244"/>
                        <a:gd name="connsiteY67" fmla="*/ 178594 h 885825"/>
                        <a:gd name="connsiteX68" fmla="*/ 883444 w 1188244"/>
                        <a:gd name="connsiteY68" fmla="*/ 157163 h 885825"/>
                        <a:gd name="connsiteX69" fmla="*/ 907257 w 1188244"/>
                        <a:gd name="connsiteY69" fmla="*/ 142875 h 885825"/>
                        <a:gd name="connsiteX70" fmla="*/ 928688 w 1188244"/>
                        <a:gd name="connsiteY70" fmla="*/ 152400 h 885825"/>
                        <a:gd name="connsiteX71" fmla="*/ 957263 w 1188244"/>
                        <a:gd name="connsiteY71" fmla="*/ 166688 h 885825"/>
                        <a:gd name="connsiteX72" fmla="*/ 973932 w 1188244"/>
                        <a:gd name="connsiteY72" fmla="*/ 171450 h 885825"/>
                        <a:gd name="connsiteX73" fmla="*/ 983457 w 1188244"/>
                        <a:gd name="connsiteY73" fmla="*/ 152400 h 885825"/>
                        <a:gd name="connsiteX74" fmla="*/ 997744 w 1188244"/>
                        <a:gd name="connsiteY74" fmla="*/ 152400 h 885825"/>
                        <a:gd name="connsiteX75" fmla="*/ 1019175 w 1188244"/>
                        <a:gd name="connsiteY75" fmla="*/ 152400 h 885825"/>
                        <a:gd name="connsiteX76" fmla="*/ 1033463 w 1188244"/>
                        <a:gd name="connsiteY76" fmla="*/ 152400 h 885825"/>
                        <a:gd name="connsiteX77" fmla="*/ 1069182 w 1188244"/>
                        <a:gd name="connsiteY77" fmla="*/ 135731 h 885825"/>
                        <a:gd name="connsiteX78" fmla="*/ 1083469 w 1188244"/>
                        <a:gd name="connsiteY78" fmla="*/ 114300 h 885825"/>
                        <a:gd name="connsiteX79" fmla="*/ 1112044 w 1188244"/>
                        <a:gd name="connsiteY79" fmla="*/ 90488 h 885825"/>
                        <a:gd name="connsiteX80" fmla="*/ 1112044 w 1188244"/>
                        <a:gd name="connsiteY80" fmla="*/ 66675 h 885825"/>
                        <a:gd name="connsiteX81" fmla="*/ 1116807 w 1188244"/>
                        <a:gd name="connsiteY81" fmla="*/ 35719 h 885825"/>
                        <a:gd name="connsiteX82" fmla="*/ 1145382 w 1188244"/>
                        <a:gd name="connsiteY82" fmla="*/ 26194 h 885825"/>
                        <a:gd name="connsiteX83" fmla="*/ 1166813 w 1188244"/>
                        <a:gd name="connsiteY83" fmla="*/ 14288 h 885825"/>
                        <a:gd name="connsiteX84" fmla="*/ 1188244 w 1188244"/>
                        <a:gd name="connsiteY84" fmla="*/ 0 h 885825"/>
                        <a:gd name="connsiteX85" fmla="*/ 1166813 w 1188244"/>
                        <a:gd name="connsiteY85" fmla="*/ 30956 h 885825"/>
                        <a:gd name="connsiteX86" fmla="*/ 1152525 w 1188244"/>
                        <a:gd name="connsiteY86" fmla="*/ 38100 h 885825"/>
                        <a:gd name="connsiteX87" fmla="*/ 1126332 w 1188244"/>
                        <a:gd name="connsiteY87" fmla="*/ 42863 h 885825"/>
                        <a:gd name="connsiteX88" fmla="*/ 1123950 w 1188244"/>
                        <a:gd name="connsiteY88" fmla="*/ 57150 h 885825"/>
                        <a:gd name="connsiteX89" fmla="*/ 1123950 w 1188244"/>
                        <a:gd name="connsiteY89" fmla="*/ 78581 h 885825"/>
                        <a:gd name="connsiteX90" fmla="*/ 1121569 w 1188244"/>
                        <a:gd name="connsiteY90" fmla="*/ 88106 h 885825"/>
                        <a:gd name="connsiteX91" fmla="*/ 1121569 w 1188244"/>
                        <a:gd name="connsiteY91" fmla="*/ 100013 h 885825"/>
                        <a:gd name="connsiteX92" fmla="*/ 1102519 w 1188244"/>
                        <a:gd name="connsiteY92" fmla="*/ 114300 h 885825"/>
                        <a:gd name="connsiteX93" fmla="*/ 1088232 w 1188244"/>
                        <a:gd name="connsiteY93" fmla="*/ 130969 h 885825"/>
                        <a:gd name="connsiteX94" fmla="*/ 1078707 w 1188244"/>
                        <a:gd name="connsiteY94" fmla="*/ 150019 h 885825"/>
                        <a:gd name="connsiteX95" fmla="*/ 1057275 w 1188244"/>
                        <a:gd name="connsiteY95" fmla="*/ 152400 h 885825"/>
                        <a:gd name="connsiteX96" fmla="*/ 1038225 w 1188244"/>
                        <a:gd name="connsiteY96" fmla="*/ 164306 h 885825"/>
                        <a:gd name="connsiteX97" fmla="*/ 1031082 w 1188244"/>
                        <a:gd name="connsiteY97" fmla="*/ 183356 h 885825"/>
                        <a:gd name="connsiteX98" fmla="*/ 995363 w 1188244"/>
                        <a:gd name="connsiteY98" fmla="*/ 161925 h 885825"/>
                        <a:gd name="connsiteX99" fmla="*/ 983457 w 1188244"/>
                        <a:gd name="connsiteY99" fmla="*/ 176213 h 885825"/>
                        <a:gd name="connsiteX100" fmla="*/ 966788 w 1188244"/>
                        <a:gd name="connsiteY100" fmla="*/ 190500 h 885825"/>
                        <a:gd name="connsiteX101" fmla="*/ 940594 w 1188244"/>
                        <a:gd name="connsiteY101" fmla="*/ 178594 h 885825"/>
                        <a:gd name="connsiteX102" fmla="*/ 909638 w 1188244"/>
                        <a:gd name="connsiteY102" fmla="*/ 159544 h 885825"/>
                        <a:gd name="connsiteX103" fmla="*/ 909638 w 1188244"/>
                        <a:gd name="connsiteY103" fmla="*/ 159544 h 885825"/>
                        <a:gd name="connsiteX104" fmla="*/ 883444 w 1188244"/>
                        <a:gd name="connsiteY104" fmla="*/ 190500 h 885825"/>
                        <a:gd name="connsiteX105" fmla="*/ 866775 w 1188244"/>
                        <a:gd name="connsiteY105" fmla="*/ 214313 h 885825"/>
                        <a:gd name="connsiteX106" fmla="*/ 862013 w 1188244"/>
                        <a:gd name="connsiteY106" fmla="*/ 233363 h 885825"/>
                        <a:gd name="connsiteX107" fmla="*/ 869157 w 1188244"/>
                        <a:gd name="connsiteY107" fmla="*/ 269081 h 885825"/>
                        <a:gd name="connsiteX108" fmla="*/ 873919 w 1188244"/>
                        <a:gd name="connsiteY108" fmla="*/ 300038 h 885825"/>
                        <a:gd name="connsiteX109" fmla="*/ 873919 w 1188244"/>
                        <a:gd name="connsiteY109" fmla="*/ 316706 h 885825"/>
                        <a:gd name="connsiteX110" fmla="*/ 857250 w 1188244"/>
                        <a:gd name="connsiteY110" fmla="*/ 335756 h 885825"/>
                        <a:gd name="connsiteX111" fmla="*/ 828675 w 1188244"/>
                        <a:gd name="connsiteY111" fmla="*/ 321469 h 885825"/>
                        <a:gd name="connsiteX112" fmla="*/ 814388 w 1188244"/>
                        <a:gd name="connsiteY112" fmla="*/ 321469 h 885825"/>
                        <a:gd name="connsiteX113" fmla="*/ 819150 w 1188244"/>
                        <a:gd name="connsiteY113" fmla="*/ 338138 h 885825"/>
                        <a:gd name="connsiteX114" fmla="*/ 826294 w 1188244"/>
                        <a:gd name="connsiteY114" fmla="*/ 359569 h 885825"/>
                        <a:gd name="connsiteX115" fmla="*/ 828675 w 1188244"/>
                        <a:gd name="connsiteY115" fmla="*/ 369094 h 885825"/>
                        <a:gd name="connsiteX116" fmla="*/ 840582 w 1188244"/>
                        <a:gd name="connsiteY116" fmla="*/ 376238 h 885825"/>
                        <a:gd name="connsiteX117" fmla="*/ 857250 w 1188244"/>
                        <a:gd name="connsiteY117" fmla="*/ 388144 h 885825"/>
                        <a:gd name="connsiteX118" fmla="*/ 862013 w 1188244"/>
                        <a:gd name="connsiteY118" fmla="*/ 395288 h 885825"/>
                        <a:gd name="connsiteX119" fmla="*/ 871538 w 1188244"/>
                        <a:gd name="connsiteY119" fmla="*/ 419100 h 885825"/>
                        <a:gd name="connsiteX120" fmla="*/ 876300 w 1188244"/>
                        <a:gd name="connsiteY120" fmla="*/ 450056 h 885825"/>
                        <a:gd name="connsiteX121" fmla="*/ 897732 w 1188244"/>
                        <a:gd name="connsiteY121" fmla="*/ 459581 h 885825"/>
                        <a:gd name="connsiteX122" fmla="*/ 909638 w 1188244"/>
                        <a:gd name="connsiteY122" fmla="*/ 471488 h 885825"/>
                        <a:gd name="connsiteX123" fmla="*/ 907257 w 1188244"/>
                        <a:gd name="connsiteY123" fmla="*/ 495300 h 885825"/>
                        <a:gd name="connsiteX124" fmla="*/ 878682 w 1188244"/>
                        <a:gd name="connsiteY124" fmla="*/ 507206 h 885825"/>
                        <a:gd name="connsiteX125" fmla="*/ 857250 w 1188244"/>
                        <a:gd name="connsiteY125" fmla="*/ 523875 h 885825"/>
                        <a:gd name="connsiteX126" fmla="*/ 831057 w 1188244"/>
                        <a:gd name="connsiteY126" fmla="*/ 516731 h 885825"/>
                        <a:gd name="connsiteX127" fmla="*/ 812007 w 1188244"/>
                        <a:gd name="connsiteY127" fmla="*/ 521494 h 885825"/>
                        <a:gd name="connsiteX128" fmla="*/ 797719 w 1188244"/>
                        <a:gd name="connsiteY128" fmla="*/ 540544 h 885825"/>
                        <a:gd name="connsiteX129" fmla="*/ 766763 w 1188244"/>
                        <a:gd name="connsiteY129" fmla="*/ 531019 h 885825"/>
                        <a:gd name="connsiteX130" fmla="*/ 740569 w 1188244"/>
                        <a:gd name="connsiteY130" fmla="*/ 545306 h 885825"/>
                        <a:gd name="connsiteX131" fmla="*/ 704850 w 1188244"/>
                        <a:gd name="connsiteY131" fmla="*/ 538163 h 885825"/>
                        <a:gd name="connsiteX132" fmla="*/ 676275 w 1188244"/>
                        <a:gd name="connsiteY132" fmla="*/ 538163 h 885825"/>
                        <a:gd name="connsiteX133" fmla="*/ 657225 w 1188244"/>
                        <a:gd name="connsiteY133" fmla="*/ 538163 h 885825"/>
                        <a:gd name="connsiteX134" fmla="*/ 652463 w 1188244"/>
                        <a:gd name="connsiteY134" fmla="*/ 559594 h 885825"/>
                        <a:gd name="connsiteX135" fmla="*/ 645319 w 1188244"/>
                        <a:gd name="connsiteY135" fmla="*/ 573881 h 885825"/>
                        <a:gd name="connsiteX136" fmla="*/ 631032 w 1188244"/>
                        <a:gd name="connsiteY136" fmla="*/ 597694 h 885825"/>
                        <a:gd name="connsiteX137" fmla="*/ 616744 w 1188244"/>
                        <a:gd name="connsiteY137" fmla="*/ 621506 h 885825"/>
                        <a:gd name="connsiteX138" fmla="*/ 602457 w 1188244"/>
                        <a:gd name="connsiteY138" fmla="*/ 652463 h 885825"/>
                        <a:gd name="connsiteX139" fmla="*/ 590550 w 1188244"/>
                        <a:gd name="connsiteY139" fmla="*/ 654844 h 885825"/>
                        <a:gd name="connsiteX140" fmla="*/ 564357 w 1188244"/>
                        <a:gd name="connsiteY140" fmla="*/ 664369 h 885825"/>
                        <a:gd name="connsiteX141" fmla="*/ 564357 w 1188244"/>
                        <a:gd name="connsiteY141" fmla="*/ 681038 h 885825"/>
                        <a:gd name="connsiteX142" fmla="*/ 559594 w 1188244"/>
                        <a:gd name="connsiteY142" fmla="*/ 697706 h 885825"/>
                        <a:gd name="connsiteX143" fmla="*/ 542925 w 1188244"/>
                        <a:gd name="connsiteY143" fmla="*/ 704850 h 885825"/>
                        <a:gd name="connsiteX144" fmla="*/ 526257 w 1188244"/>
                        <a:gd name="connsiteY144" fmla="*/ 700088 h 885825"/>
                        <a:gd name="connsiteX145" fmla="*/ 497682 w 1188244"/>
                        <a:gd name="connsiteY145" fmla="*/ 690563 h 885825"/>
                        <a:gd name="connsiteX146" fmla="*/ 492919 w 1188244"/>
                        <a:gd name="connsiteY146" fmla="*/ 685800 h 885825"/>
                        <a:gd name="connsiteX147" fmla="*/ 485775 w 1188244"/>
                        <a:gd name="connsiteY147" fmla="*/ 688181 h 885825"/>
                        <a:gd name="connsiteX148" fmla="*/ 478632 w 1188244"/>
                        <a:gd name="connsiteY148" fmla="*/ 702469 h 885825"/>
                        <a:gd name="connsiteX149" fmla="*/ 478632 w 1188244"/>
                        <a:gd name="connsiteY149" fmla="*/ 721519 h 885825"/>
                        <a:gd name="connsiteX150" fmla="*/ 464344 w 1188244"/>
                        <a:gd name="connsiteY150" fmla="*/ 733425 h 885825"/>
                        <a:gd name="connsiteX151" fmla="*/ 464344 w 1188244"/>
                        <a:gd name="connsiteY151" fmla="*/ 745331 h 885825"/>
                        <a:gd name="connsiteX152" fmla="*/ 440532 w 1188244"/>
                        <a:gd name="connsiteY152" fmla="*/ 766763 h 885825"/>
                        <a:gd name="connsiteX153" fmla="*/ 421482 w 1188244"/>
                        <a:gd name="connsiteY153" fmla="*/ 766763 h 885825"/>
                        <a:gd name="connsiteX154" fmla="*/ 390525 w 1188244"/>
                        <a:gd name="connsiteY154" fmla="*/ 769144 h 885825"/>
                        <a:gd name="connsiteX155" fmla="*/ 369094 w 1188244"/>
                        <a:gd name="connsiteY155" fmla="*/ 773906 h 885825"/>
                        <a:gd name="connsiteX156" fmla="*/ 366713 w 1188244"/>
                        <a:gd name="connsiteY156" fmla="*/ 792956 h 885825"/>
                        <a:gd name="connsiteX157" fmla="*/ 350044 w 1188244"/>
                        <a:gd name="connsiteY157" fmla="*/ 812006 h 885825"/>
                        <a:gd name="connsiteX158" fmla="*/ 333375 w 1188244"/>
                        <a:gd name="connsiteY158" fmla="*/ 809625 h 885825"/>
                        <a:gd name="connsiteX159" fmla="*/ 309563 w 1188244"/>
                        <a:gd name="connsiteY159" fmla="*/ 797719 h 885825"/>
                        <a:gd name="connsiteX160" fmla="*/ 311944 w 1188244"/>
                        <a:gd name="connsiteY160" fmla="*/ 776288 h 885825"/>
                        <a:gd name="connsiteX161" fmla="*/ 319088 w 1188244"/>
                        <a:gd name="connsiteY161" fmla="*/ 757238 h 885825"/>
                        <a:gd name="connsiteX162" fmla="*/ 319088 w 1188244"/>
                        <a:gd name="connsiteY162" fmla="*/ 733425 h 885825"/>
                        <a:gd name="connsiteX163" fmla="*/ 319088 w 1188244"/>
                        <a:gd name="connsiteY163" fmla="*/ 714375 h 885825"/>
                        <a:gd name="connsiteX164" fmla="*/ 300038 w 1188244"/>
                        <a:gd name="connsiteY164" fmla="*/ 723900 h 885825"/>
                        <a:gd name="connsiteX165" fmla="*/ 280988 w 1188244"/>
                        <a:gd name="connsiteY165" fmla="*/ 728663 h 885825"/>
                        <a:gd name="connsiteX166" fmla="*/ 266700 w 1188244"/>
                        <a:gd name="connsiteY166" fmla="*/ 740569 h 885825"/>
                        <a:gd name="connsiteX167" fmla="*/ 247650 w 1188244"/>
                        <a:gd name="connsiteY167" fmla="*/ 745331 h 885825"/>
                        <a:gd name="connsiteX168" fmla="*/ 233363 w 1188244"/>
                        <a:gd name="connsiteY168" fmla="*/ 733425 h 885825"/>
                        <a:gd name="connsiteX169" fmla="*/ 209550 w 1188244"/>
                        <a:gd name="connsiteY169" fmla="*/ 721519 h 885825"/>
                        <a:gd name="connsiteX170" fmla="*/ 192882 w 1188244"/>
                        <a:gd name="connsiteY170" fmla="*/ 709613 h 885825"/>
                        <a:gd name="connsiteX171" fmla="*/ 200025 w 1188244"/>
                        <a:gd name="connsiteY171" fmla="*/ 738188 h 885825"/>
                        <a:gd name="connsiteX172" fmla="*/ 207169 w 1188244"/>
                        <a:gd name="connsiteY172" fmla="*/ 747713 h 885825"/>
                        <a:gd name="connsiteX173" fmla="*/ 207169 w 1188244"/>
                        <a:gd name="connsiteY173" fmla="*/ 747713 h 885825"/>
                        <a:gd name="connsiteX174" fmla="*/ 200025 w 1188244"/>
                        <a:gd name="connsiteY174" fmla="*/ 771525 h 885825"/>
                        <a:gd name="connsiteX175" fmla="*/ 190500 w 1188244"/>
                        <a:gd name="connsiteY175" fmla="*/ 778669 h 885825"/>
                        <a:gd name="connsiteX176" fmla="*/ 176213 w 1188244"/>
                        <a:gd name="connsiteY176" fmla="*/ 778669 h 885825"/>
                        <a:gd name="connsiteX177" fmla="*/ 140494 w 1188244"/>
                        <a:gd name="connsiteY177" fmla="*/ 773906 h 885825"/>
                        <a:gd name="connsiteX178" fmla="*/ 121444 w 1188244"/>
                        <a:gd name="connsiteY178" fmla="*/ 778669 h 885825"/>
                        <a:gd name="connsiteX179" fmla="*/ 100013 w 1188244"/>
                        <a:gd name="connsiteY179" fmla="*/ 781050 h 885825"/>
                        <a:gd name="connsiteX180" fmla="*/ 78582 w 1188244"/>
                        <a:gd name="connsiteY180" fmla="*/ 778669 h 885825"/>
                        <a:gd name="connsiteX181" fmla="*/ 61913 w 1188244"/>
                        <a:gd name="connsiteY181" fmla="*/ 781050 h 885825"/>
                        <a:gd name="connsiteX182" fmla="*/ 47625 w 1188244"/>
                        <a:gd name="connsiteY182" fmla="*/ 800100 h 885825"/>
                        <a:gd name="connsiteX183" fmla="*/ 35719 w 1188244"/>
                        <a:gd name="connsiteY183" fmla="*/ 809625 h 885825"/>
                        <a:gd name="connsiteX184" fmla="*/ 28575 w 1188244"/>
                        <a:gd name="connsiteY184" fmla="*/ 816769 h 885825"/>
                        <a:gd name="connsiteX185" fmla="*/ 16669 w 1188244"/>
                        <a:gd name="connsiteY185" fmla="*/ 826294 h 885825"/>
                        <a:gd name="connsiteX186" fmla="*/ 9525 w 1188244"/>
                        <a:gd name="connsiteY186" fmla="*/ 885825 h 885825"/>
                        <a:gd name="connsiteX0" fmla="*/ 9525 w 1188244"/>
                        <a:gd name="connsiteY0" fmla="*/ 957239 h 957239"/>
                        <a:gd name="connsiteX1" fmla="*/ 2382 w 1188244"/>
                        <a:gd name="connsiteY1" fmla="*/ 833438 h 957239"/>
                        <a:gd name="connsiteX2" fmla="*/ 0 w 1188244"/>
                        <a:gd name="connsiteY2" fmla="*/ 814388 h 957239"/>
                        <a:gd name="connsiteX3" fmla="*/ 33338 w 1188244"/>
                        <a:gd name="connsiteY3" fmla="*/ 795338 h 957239"/>
                        <a:gd name="connsiteX4" fmla="*/ 52388 w 1188244"/>
                        <a:gd name="connsiteY4" fmla="*/ 764381 h 957239"/>
                        <a:gd name="connsiteX5" fmla="*/ 73819 w 1188244"/>
                        <a:gd name="connsiteY5" fmla="*/ 764381 h 957239"/>
                        <a:gd name="connsiteX6" fmla="*/ 104775 w 1188244"/>
                        <a:gd name="connsiteY6" fmla="*/ 762000 h 957239"/>
                        <a:gd name="connsiteX7" fmla="*/ 133350 w 1188244"/>
                        <a:gd name="connsiteY7" fmla="*/ 754856 h 957239"/>
                        <a:gd name="connsiteX8" fmla="*/ 166688 w 1188244"/>
                        <a:gd name="connsiteY8" fmla="*/ 759619 h 957239"/>
                        <a:gd name="connsiteX9" fmla="*/ 190500 w 1188244"/>
                        <a:gd name="connsiteY9" fmla="*/ 764381 h 957239"/>
                        <a:gd name="connsiteX10" fmla="*/ 192882 w 1188244"/>
                        <a:gd name="connsiteY10" fmla="*/ 754856 h 957239"/>
                        <a:gd name="connsiteX11" fmla="*/ 178594 w 1188244"/>
                        <a:gd name="connsiteY11" fmla="*/ 726281 h 957239"/>
                        <a:gd name="connsiteX12" fmla="*/ 176213 w 1188244"/>
                        <a:gd name="connsiteY12" fmla="*/ 695325 h 957239"/>
                        <a:gd name="connsiteX13" fmla="*/ 195263 w 1188244"/>
                        <a:gd name="connsiteY13" fmla="*/ 688181 h 957239"/>
                        <a:gd name="connsiteX14" fmla="*/ 204788 w 1188244"/>
                        <a:gd name="connsiteY14" fmla="*/ 692944 h 957239"/>
                        <a:gd name="connsiteX15" fmla="*/ 219075 w 1188244"/>
                        <a:gd name="connsiteY15" fmla="*/ 707231 h 957239"/>
                        <a:gd name="connsiteX16" fmla="*/ 230982 w 1188244"/>
                        <a:gd name="connsiteY16" fmla="*/ 704850 h 957239"/>
                        <a:gd name="connsiteX17" fmla="*/ 242888 w 1188244"/>
                        <a:gd name="connsiteY17" fmla="*/ 721519 h 957239"/>
                        <a:gd name="connsiteX18" fmla="*/ 259557 w 1188244"/>
                        <a:gd name="connsiteY18" fmla="*/ 723900 h 957239"/>
                        <a:gd name="connsiteX19" fmla="*/ 297657 w 1188244"/>
                        <a:gd name="connsiteY19" fmla="*/ 704850 h 957239"/>
                        <a:gd name="connsiteX20" fmla="*/ 319088 w 1188244"/>
                        <a:gd name="connsiteY20" fmla="*/ 695325 h 957239"/>
                        <a:gd name="connsiteX21" fmla="*/ 335757 w 1188244"/>
                        <a:gd name="connsiteY21" fmla="*/ 704850 h 957239"/>
                        <a:gd name="connsiteX22" fmla="*/ 340519 w 1188244"/>
                        <a:gd name="connsiteY22" fmla="*/ 726281 h 957239"/>
                        <a:gd name="connsiteX23" fmla="*/ 340519 w 1188244"/>
                        <a:gd name="connsiteY23" fmla="*/ 757238 h 957239"/>
                        <a:gd name="connsiteX24" fmla="*/ 335757 w 1188244"/>
                        <a:gd name="connsiteY24" fmla="*/ 778669 h 957239"/>
                        <a:gd name="connsiteX25" fmla="*/ 335757 w 1188244"/>
                        <a:gd name="connsiteY25" fmla="*/ 788194 h 957239"/>
                        <a:gd name="connsiteX26" fmla="*/ 350044 w 1188244"/>
                        <a:gd name="connsiteY26" fmla="*/ 792956 h 957239"/>
                        <a:gd name="connsiteX27" fmla="*/ 357188 w 1188244"/>
                        <a:gd name="connsiteY27" fmla="*/ 776288 h 957239"/>
                        <a:gd name="connsiteX28" fmla="*/ 369094 w 1188244"/>
                        <a:gd name="connsiteY28" fmla="*/ 757238 h 957239"/>
                        <a:gd name="connsiteX29" fmla="*/ 407194 w 1188244"/>
                        <a:gd name="connsiteY29" fmla="*/ 752475 h 957239"/>
                        <a:gd name="connsiteX30" fmla="*/ 450057 w 1188244"/>
                        <a:gd name="connsiteY30" fmla="*/ 738188 h 957239"/>
                        <a:gd name="connsiteX31" fmla="*/ 452438 w 1188244"/>
                        <a:gd name="connsiteY31" fmla="*/ 733425 h 957239"/>
                        <a:gd name="connsiteX32" fmla="*/ 452438 w 1188244"/>
                        <a:gd name="connsiteY32" fmla="*/ 711994 h 957239"/>
                        <a:gd name="connsiteX33" fmla="*/ 471488 w 1188244"/>
                        <a:gd name="connsiteY33" fmla="*/ 685800 h 957239"/>
                        <a:gd name="connsiteX34" fmla="*/ 481013 w 1188244"/>
                        <a:gd name="connsiteY34" fmla="*/ 669131 h 957239"/>
                        <a:gd name="connsiteX35" fmla="*/ 497682 w 1188244"/>
                        <a:gd name="connsiteY35" fmla="*/ 671513 h 957239"/>
                        <a:gd name="connsiteX36" fmla="*/ 514350 w 1188244"/>
                        <a:gd name="connsiteY36" fmla="*/ 683419 h 957239"/>
                        <a:gd name="connsiteX37" fmla="*/ 550069 w 1188244"/>
                        <a:gd name="connsiteY37" fmla="*/ 681038 h 957239"/>
                        <a:gd name="connsiteX38" fmla="*/ 552450 w 1188244"/>
                        <a:gd name="connsiteY38" fmla="*/ 659606 h 957239"/>
                        <a:gd name="connsiteX39" fmla="*/ 573882 w 1188244"/>
                        <a:gd name="connsiteY39" fmla="*/ 642938 h 957239"/>
                        <a:gd name="connsiteX40" fmla="*/ 590550 w 1188244"/>
                        <a:gd name="connsiteY40" fmla="*/ 638175 h 957239"/>
                        <a:gd name="connsiteX41" fmla="*/ 592932 w 1188244"/>
                        <a:gd name="connsiteY41" fmla="*/ 631031 h 957239"/>
                        <a:gd name="connsiteX42" fmla="*/ 609600 w 1188244"/>
                        <a:gd name="connsiteY42" fmla="*/ 595313 h 957239"/>
                        <a:gd name="connsiteX43" fmla="*/ 628650 w 1188244"/>
                        <a:gd name="connsiteY43" fmla="*/ 564356 h 957239"/>
                        <a:gd name="connsiteX44" fmla="*/ 638175 w 1188244"/>
                        <a:gd name="connsiteY44" fmla="*/ 545306 h 957239"/>
                        <a:gd name="connsiteX45" fmla="*/ 642938 w 1188244"/>
                        <a:gd name="connsiteY45" fmla="*/ 519113 h 957239"/>
                        <a:gd name="connsiteX46" fmla="*/ 661988 w 1188244"/>
                        <a:gd name="connsiteY46" fmla="*/ 514350 h 957239"/>
                        <a:gd name="connsiteX47" fmla="*/ 707232 w 1188244"/>
                        <a:gd name="connsiteY47" fmla="*/ 528638 h 957239"/>
                        <a:gd name="connsiteX48" fmla="*/ 745332 w 1188244"/>
                        <a:gd name="connsiteY48" fmla="*/ 528638 h 957239"/>
                        <a:gd name="connsiteX49" fmla="*/ 795338 w 1188244"/>
                        <a:gd name="connsiteY49" fmla="*/ 516731 h 957239"/>
                        <a:gd name="connsiteX50" fmla="*/ 828675 w 1188244"/>
                        <a:gd name="connsiteY50" fmla="*/ 504825 h 957239"/>
                        <a:gd name="connsiteX51" fmla="*/ 852488 w 1188244"/>
                        <a:gd name="connsiteY51" fmla="*/ 504825 h 957239"/>
                        <a:gd name="connsiteX52" fmla="*/ 883444 w 1188244"/>
                        <a:gd name="connsiteY52" fmla="*/ 488156 h 957239"/>
                        <a:gd name="connsiteX53" fmla="*/ 895350 w 1188244"/>
                        <a:gd name="connsiteY53" fmla="*/ 476250 h 957239"/>
                        <a:gd name="connsiteX54" fmla="*/ 864394 w 1188244"/>
                        <a:gd name="connsiteY54" fmla="*/ 461963 h 957239"/>
                        <a:gd name="connsiteX55" fmla="*/ 854869 w 1188244"/>
                        <a:gd name="connsiteY55" fmla="*/ 426244 h 957239"/>
                        <a:gd name="connsiteX56" fmla="*/ 845344 w 1188244"/>
                        <a:gd name="connsiteY56" fmla="*/ 395288 h 957239"/>
                        <a:gd name="connsiteX57" fmla="*/ 819150 w 1188244"/>
                        <a:gd name="connsiteY57" fmla="*/ 385763 h 957239"/>
                        <a:gd name="connsiteX58" fmla="*/ 797719 w 1188244"/>
                        <a:gd name="connsiteY58" fmla="*/ 335756 h 957239"/>
                        <a:gd name="connsiteX59" fmla="*/ 802482 w 1188244"/>
                        <a:gd name="connsiteY59" fmla="*/ 314325 h 957239"/>
                        <a:gd name="connsiteX60" fmla="*/ 826294 w 1188244"/>
                        <a:gd name="connsiteY60" fmla="*/ 302419 h 957239"/>
                        <a:gd name="connsiteX61" fmla="*/ 842963 w 1188244"/>
                        <a:gd name="connsiteY61" fmla="*/ 314325 h 957239"/>
                        <a:gd name="connsiteX62" fmla="*/ 859632 w 1188244"/>
                        <a:gd name="connsiteY62" fmla="*/ 307181 h 957239"/>
                        <a:gd name="connsiteX63" fmla="*/ 847725 w 1188244"/>
                        <a:gd name="connsiteY63" fmla="*/ 271463 h 957239"/>
                        <a:gd name="connsiteX64" fmla="*/ 842963 w 1188244"/>
                        <a:gd name="connsiteY64" fmla="*/ 238125 h 957239"/>
                        <a:gd name="connsiteX65" fmla="*/ 847725 w 1188244"/>
                        <a:gd name="connsiteY65" fmla="*/ 209550 h 957239"/>
                        <a:gd name="connsiteX66" fmla="*/ 866775 w 1188244"/>
                        <a:gd name="connsiteY66" fmla="*/ 190500 h 957239"/>
                        <a:gd name="connsiteX67" fmla="*/ 878682 w 1188244"/>
                        <a:gd name="connsiteY67" fmla="*/ 178594 h 957239"/>
                        <a:gd name="connsiteX68" fmla="*/ 883444 w 1188244"/>
                        <a:gd name="connsiteY68" fmla="*/ 157163 h 957239"/>
                        <a:gd name="connsiteX69" fmla="*/ 907257 w 1188244"/>
                        <a:gd name="connsiteY69" fmla="*/ 142875 h 957239"/>
                        <a:gd name="connsiteX70" fmla="*/ 928688 w 1188244"/>
                        <a:gd name="connsiteY70" fmla="*/ 152400 h 957239"/>
                        <a:gd name="connsiteX71" fmla="*/ 957263 w 1188244"/>
                        <a:gd name="connsiteY71" fmla="*/ 166688 h 957239"/>
                        <a:gd name="connsiteX72" fmla="*/ 973932 w 1188244"/>
                        <a:gd name="connsiteY72" fmla="*/ 171450 h 957239"/>
                        <a:gd name="connsiteX73" fmla="*/ 983457 w 1188244"/>
                        <a:gd name="connsiteY73" fmla="*/ 152400 h 957239"/>
                        <a:gd name="connsiteX74" fmla="*/ 997744 w 1188244"/>
                        <a:gd name="connsiteY74" fmla="*/ 152400 h 957239"/>
                        <a:gd name="connsiteX75" fmla="*/ 1019175 w 1188244"/>
                        <a:gd name="connsiteY75" fmla="*/ 152400 h 957239"/>
                        <a:gd name="connsiteX76" fmla="*/ 1033463 w 1188244"/>
                        <a:gd name="connsiteY76" fmla="*/ 152400 h 957239"/>
                        <a:gd name="connsiteX77" fmla="*/ 1069182 w 1188244"/>
                        <a:gd name="connsiteY77" fmla="*/ 135731 h 957239"/>
                        <a:gd name="connsiteX78" fmla="*/ 1083469 w 1188244"/>
                        <a:gd name="connsiteY78" fmla="*/ 114300 h 957239"/>
                        <a:gd name="connsiteX79" fmla="*/ 1112044 w 1188244"/>
                        <a:gd name="connsiteY79" fmla="*/ 90488 h 957239"/>
                        <a:gd name="connsiteX80" fmla="*/ 1112044 w 1188244"/>
                        <a:gd name="connsiteY80" fmla="*/ 66675 h 957239"/>
                        <a:gd name="connsiteX81" fmla="*/ 1116807 w 1188244"/>
                        <a:gd name="connsiteY81" fmla="*/ 35719 h 957239"/>
                        <a:gd name="connsiteX82" fmla="*/ 1145382 w 1188244"/>
                        <a:gd name="connsiteY82" fmla="*/ 26194 h 957239"/>
                        <a:gd name="connsiteX83" fmla="*/ 1166813 w 1188244"/>
                        <a:gd name="connsiteY83" fmla="*/ 14288 h 957239"/>
                        <a:gd name="connsiteX84" fmla="*/ 1188244 w 1188244"/>
                        <a:gd name="connsiteY84" fmla="*/ 0 h 957239"/>
                        <a:gd name="connsiteX85" fmla="*/ 1166813 w 1188244"/>
                        <a:gd name="connsiteY85" fmla="*/ 30956 h 957239"/>
                        <a:gd name="connsiteX86" fmla="*/ 1152525 w 1188244"/>
                        <a:gd name="connsiteY86" fmla="*/ 38100 h 957239"/>
                        <a:gd name="connsiteX87" fmla="*/ 1126332 w 1188244"/>
                        <a:gd name="connsiteY87" fmla="*/ 42863 h 957239"/>
                        <a:gd name="connsiteX88" fmla="*/ 1123950 w 1188244"/>
                        <a:gd name="connsiteY88" fmla="*/ 57150 h 957239"/>
                        <a:gd name="connsiteX89" fmla="*/ 1123950 w 1188244"/>
                        <a:gd name="connsiteY89" fmla="*/ 78581 h 957239"/>
                        <a:gd name="connsiteX90" fmla="*/ 1121569 w 1188244"/>
                        <a:gd name="connsiteY90" fmla="*/ 88106 h 957239"/>
                        <a:gd name="connsiteX91" fmla="*/ 1121569 w 1188244"/>
                        <a:gd name="connsiteY91" fmla="*/ 100013 h 957239"/>
                        <a:gd name="connsiteX92" fmla="*/ 1102519 w 1188244"/>
                        <a:gd name="connsiteY92" fmla="*/ 114300 h 957239"/>
                        <a:gd name="connsiteX93" fmla="*/ 1088232 w 1188244"/>
                        <a:gd name="connsiteY93" fmla="*/ 130969 h 957239"/>
                        <a:gd name="connsiteX94" fmla="*/ 1078707 w 1188244"/>
                        <a:gd name="connsiteY94" fmla="*/ 150019 h 957239"/>
                        <a:gd name="connsiteX95" fmla="*/ 1057275 w 1188244"/>
                        <a:gd name="connsiteY95" fmla="*/ 152400 h 957239"/>
                        <a:gd name="connsiteX96" fmla="*/ 1038225 w 1188244"/>
                        <a:gd name="connsiteY96" fmla="*/ 164306 h 957239"/>
                        <a:gd name="connsiteX97" fmla="*/ 1031082 w 1188244"/>
                        <a:gd name="connsiteY97" fmla="*/ 183356 h 957239"/>
                        <a:gd name="connsiteX98" fmla="*/ 995363 w 1188244"/>
                        <a:gd name="connsiteY98" fmla="*/ 161925 h 957239"/>
                        <a:gd name="connsiteX99" fmla="*/ 983457 w 1188244"/>
                        <a:gd name="connsiteY99" fmla="*/ 176213 h 957239"/>
                        <a:gd name="connsiteX100" fmla="*/ 966788 w 1188244"/>
                        <a:gd name="connsiteY100" fmla="*/ 190500 h 957239"/>
                        <a:gd name="connsiteX101" fmla="*/ 940594 w 1188244"/>
                        <a:gd name="connsiteY101" fmla="*/ 178594 h 957239"/>
                        <a:gd name="connsiteX102" fmla="*/ 909638 w 1188244"/>
                        <a:gd name="connsiteY102" fmla="*/ 159544 h 957239"/>
                        <a:gd name="connsiteX103" fmla="*/ 909638 w 1188244"/>
                        <a:gd name="connsiteY103" fmla="*/ 159544 h 957239"/>
                        <a:gd name="connsiteX104" fmla="*/ 883444 w 1188244"/>
                        <a:gd name="connsiteY104" fmla="*/ 190500 h 957239"/>
                        <a:gd name="connsiteX105" fmla="*/ 866775 w 1188244"/>
                        <a:gd name="connsiteY105" fmla="*/ 214313 h 957239"/>
                        <a:gd name="connsiteX106" fmla="*/ 862013 w 1188244"/>
                        <a:gd name="connsiteY106" fmla="*/ 233363 h 957239"/>
                        <a:gd name="connsiteX107" fmla="*/ 869157 w 1188244"/>
                        <a:gd name="connsiteY107" fmla="*/ 269081 h 957239"/>
                        <a:gd name="connsiteX108" fmla="*/ 873919 w 1188244"/>
                        <a:gd name="connsiteY108" fmla="*/ 300038 h 957239"/>
                        <a:gd name="connsiteX109" fmla="*/ 873919 w 1188244"/>
                        <a:gd name="connsiteY109" fmla="*/ 316706 h 957239"/>
                        <a:gd name="connsiteX110" fmla="*/ 857250 w 1188244"/>
                        <a:gd name="connsiteY110" fmla="*/ 335756 h 957239"/>
                        <a:gd name="connsiteX111" fmla="*/ 828675 w 1188244"/>
                        <a:gd name="connsiteY111" fmla="*/ 321469 h 957239"/>
                        <a:gd name="connsiteX112" fmla="*/ 814388 w 1188244"/>
                        <a:gd name="connsiteY112" fmla="*/ 321469 h 957239"/>
                        <a:gd name="connsiteX113" fmla="*/ 819150 w 1188244"/>
                        <a:gd name="connsiteY113" fmla="*/ 338138 h 957239"/>
                        <a:gd name="connsiteX114" fmla="*/ 826294 w 1188244"/>
                        <a:gd name="connsiteY114" fmla="*/ 359569 h 957239"/>
                        <a:gd name="connsiteX115" fmla="*/ 828675 w 1188244"/>
                        <a:gd name="connsiteY115" fmla="*/ 369094 h 957239"/>
                        <a:gd name="connsiteX116" fmla="*/ 840582 w 1188244"/>
                        <a:gd name="connsiteY116" fmla="*/ 376238 h 957239"/>
                        <a:gd name="connsiteX117" fmla="*/ 857250 w 1188244"/>
                        <a:gd name="connsiteY117" fmla="*/ 388144 h 957239"/>
                        <a:gd name="connsiteX118" fmla="*/ 862013 w 1188244"/>
                        <a:gd name="connsiteY118" fmla="*/ 395288 h 957239"/>
                        <a:gd name="connsiteX119" fmla="*/ 871538 w 1188244"/>
                        <a:gd name="connsiteY119" fmla="*/ 419100 h 957239"/>
                        <a:gd name="connsiteX120" fmla="*/ 876300 w 1188244"/>
                        <a:gd name="connsiteY120" fmla="*/ 450056 h 957239"/>
                        <a:gd name="connsiteX121" fmla="*/ 897732 w 1188244"/>
                        <a:gd name="connsiteY121" fmla="*/ 459581 h 957239"/>
                        <a:gd name="connsiteX122" fmla="*/ 909638 w 1188244"/>
                        <a:gd name="connsiteY122" fmla="*/ 471488 h 957239"/>
                        <a:gd name="connsiteX123" fmla="*/ 907257 w 1188244"/>
                        <a:gd name="connsiteY123" fmla="*/ 495300 h 957239"/>
                        <a:gd name="connsiteX124" fmla="*/ 878682 w 1188244"/>
                        <a:gd name="connsiteY124" fmla="*/ 507206 h 957239"/>
                        <a:gd name="connsiteX125" fmla="*/ 857250 w 1188244"/>
                        <a:gd name="connsiteY125" fmla="*/ 523875 h 957239"/>
                        <a:gd name="connsiteX126" fmla="*/ 831057 w 1188244"/>
                        <a:gd name="connsiteY126" fmla="*/ 516731 h 957239"/>
                        <a:gd name="connsiteX127" fmla="*/ 812007 w 1188244"/>
                        <a:gd name="connsiteY127" fmla="*/ 521494 h 957239"/>
                        <a:gd name="connsiteX128" fmla="*/ 797719 w 1188244"/>
                        <a:gd name="connsiteY128" fmla="*/ 540544 h 957239"/>
                        <a:gd name="connsiteX129" fmla="*/ 766763 w 1188244"/>
                        <a:gd name="connsiteY129" fmla="*/ 531019 h 957239"/>
                        <a:gd name="connsiteX130" fmla="*/ 740569 w 1188244"/>
                        <a:gd name="connsiteY130" fmla="*/ 545306 h 957239"/>
                        <a:gd name="connsiteX131" fmla="*/ 704850 w 1188244"/>
                        <a:gd name="connsiteY131" fmla="*/ 538163 h 957239"/>
                        <a:gd name="connsiteX132" fmla="*/ 676275 w 1188244"/>
                        <a:gd name="connsiteY132" fmla="*/ 538163 h 957239"/>
                        <a:gd name="connsiteX133" fmla="*/ 657225 w 1188244"/>
                        <a:gd name="connsiteY133" fmla="*/ 538163 h 957239"/>
                        <a:gd name="connsiteX134" fmla="*/ 652463 w 1188244"/>
                        <a:gd name="connsiteY134" fmla="*/ 559594 h 957239"/>
                        <a:gd name="connsiteX135" fmla="*/ 645319 w 1188244"/>
                        <a:gd name="connsiteY135" fmla="*/ 573881 h 957239"/>
                        <a:gd name="connsiteX136" fmla="*/ 631032 w 1188244"/>
                        <a:gd name="connsiteY136" fmla="*/ 597694 h 957239"/>
                        <a:gd name="connsiteX137" fmla="*/ 616744 w 1188244"/>
                        <a:gd name="connsiteY137" fmla="*/ 621506 h 957239"/>
                        <a:gd name="connsiteX138" fmla="*/ 602457 w 1188244"/>
                        <a:gd name="connsiteY138" fmla="*/ 652463 h 957239"/>
                        <a:gd name="connsiteX139" fmla="*/ 590550 w 1188244"/>
                        <a:gd name="connsiteY139" fmla="*/ 654844 h 957239"/>
                        <a:gd name="connsiteX140" fmla="*/ 564357 w 1188244"/>
                        <a:gd name="connsiteY140" fmla="*/ 664369 h 957239"/>
                        <a:gd name="connsiteX141" fmla="*/ 564357 w 1188244"/>
                        <a:gd name="connsiteY141" fmla="*/ 681038 h 957239"/>
                        <a:gd name="connsiteX142" fmla="*/ 559594 w 1188244"/>
                        <a:gd name="connsiteY142" fmla="*/ 697706 h 957239"/>
                        <a:gd name="connsiteX143" fmla="*/ 542925 w 1188244"/>
                        <a:gd name="connsiteY143" fmla="*/ 704850 h 957239"/>
                        <a:gd name="connsiteX144" fmla="*/ 526257 w 1188244"/>
                        <a:gd name="connsiteY144" fmla="*/ 700088 h 957239"/>
                        <a:gd name="connsiteX145" fmla="*/ 497682 w 1188244"/>
                        <a:gd name="connsiteY145" fmla="*/ 690563 h 957239"/>
                        <a:gd name="connsiteX146" fmla="*/ 492919 w 1188244"/>
                        <a:gd name="connsiteY146" fmla="*/ 685800 h 957239"/>
                        <a:gd name="connsiteX147" fmla="*/ 485775 w 1188244"/>
                        <a:gd name="connsiteY147" fmla="*/ 688181 h 957239"/>
                        <a:gd name="connsiteX148" fmla="*/ 478632 w 1188244"/>
                        <a:gd name="connsiteY148" fmla="*/ 702469 h 957239"/>
                        <a:gd name="connsiteX149" fmla="*/ 478632 w 1188244"/>
                        <a:gd name="connsiteY149" fmla="*/ 721519 h 957239"/>
                        <a:gd name="connsiteX150" fmla="*/ 464344 w 1188244"/>
                        <a:gd name="connsiteY150" fmla="*/ 733425 h 957239"/>
                        <a:gd name="connsiteX151" fmla="*/ 464344 w 1188244"/>
                        <a:gd name="connsiteY151" fmla="*/ 745331 h 957239"/>
                        <a:gd name="connsiteX152" fmla="*/ 440532 w 1188244"/>
                        <a:gd name="connsiteY152" fmla="*/ 766763 h 957239"/>
                        <a:gd name="connsiteX153" fmla="*/ 421482 w 1188244"/>
                        <a:gd name="connsiteY153" fmla="*/ 766763 h 957239"/>
                        <a:gd name="connsiteX154" fmla="*/ 390525 w 1188244"/>
                        <a:gd name="connsiteY154" fmla="*/ 769144 h 957239"/>
                        <a:gd name="connsiteX155" fmla="*/ 369094 w 1188244"/>
                        <a:gd name="connsiteY155" fmla="*/ 773906 h 957239"/>
                        <a:gd name="connsiteX156" fmla="*/ 366713 w 1188244"/>
                        <a:gd name="connsiteY156" fmla="*/ 792956 h 957239"/>
                        <a:gd name="connsiteX157" fmla="*/ 350044 w 1188244"/>
                        <a:gd name="connsiteY157" fmla="*/ 812006 h 957239"/>
                        <a:gd name="connsiteX158" fmla="*/ 333375 w 1188244"/>
                        <a:gd name="connsiteY158" fmla="*/ 809625 h 957239"/>
                        <a:gd name="connsiteX159" fmla="*/ 309563 w 1188244"/>
                        <a:gd name="connsiteY159" fmla="*/ 797719 h 957239"/>
                        <a:gd name="connsiteX160" fmla="*/ 311944 w 1188244"/>
                        <a:gd name="connsiteY160" fmla="*/ 776288 h 957239"/>
                        <a:gd name="connsiteX161" fmla="*/ 319088 w 1188244"/>
                        <a:gd name="connsiteY161" fmla="*/ 757238 h 957239"/>
                        <a:gd name="connsiteX162" fmla="*/ 319088 w 1188244"/>
                        <a:gd name="connsiteY162" fmla="*/ 733425 h 957239"/>
                        <a:gd name="connsiteX163" fmla="*/ 319088 w 1188244"/>
                        <a:gd name="connsiteY163" fmla="*/ 714375 h 957239"/>
                        <a:gd name="connsiteX164" fmla="*/ 300038 w 1188244"/>
                        <a:gd name="connsiteY164" fmla="*/ 723900 h 957239"/>
                        <a:gd name="connsiteX165" fmla="*/ 280988 w 1188244"/>
                        <a:gd name="connsiteY165" fmla="*/ 728663 h 957239"/>
                        <a:gd name="connsiteX166" fmla="*/ 266700 w 1188244"/>
                        <a:gd name="connsiteY166" fmla="*/ 740569 h 957239"/>
                        <a:gd name="connsiteX167" fmla="*/ 247650 w 1188244"/>
                        <a:gd name="connsiteY167" fmla="*/ 745331 h 957239"/>
                        <a:gd name="connsiteX168" fmla="*/ 233363 w 1188244"/>
                        <a:gd name="connsiteY168" fmla="*/ 733425 h 957239"/>
                        <a:gd name="connsiteX169" fmla="*/ 209550 w 1188244"/>
                        <a:gd name="connsiteY169" fmla="*/ 721519 h 957239"/>
                        <a:gd name="connsiteX170" fmla="*/ 192882 w 1188244"/>
                        <a:gd name="connsiteY170" fmla="*/ 709613 h 957239"/>
                        <a:gd name="connsiteX171" fmla="*/ 200025 w 1188244"/>
                        <a:gd name="connsiteY171" fmla="*/ 738188 h 957239"/>
                        <a:gd name="connsiteX172" fmla="*/ 207169 w 1188244"/>
                        <a:gd name="connsiteY172" fmla="*/ 747713 h 957239"/>
                        <a:gd name="connsiteX173" fmla="*/ 207169 w 1188244"/>
                        <a:gd name="connsiteY173" fmla="*/ 747713 h 957239"/>
                        <a:gd name="connsiteX174" fmla="*/ 200025 w 1188244"/>
                        <a:gd name="connsiteY174" fmla="*/ 771525 h 957239"/>
                        <a:gd name="connsiteX175" fmla="*/ 190500 w 1188244"/>
                        <a:gd name="connsiteY175" fmla="*/ 778669 h 957239"/>
                        <a:gd name="connsiteX176" fmla="*/ 176213 w 1188244"/>
                        <a:gd name="connsiteY176" fmla="*/ 778669 h 957239"/>
                        <a:gd name="connsiteX177" fmla="*/ 140494 w 1188244"/>
                        <a:gd name="connsiteY177" fmla="*/ 773906 h 957239"/>
                        <a:gd name="connsiteX178" fmla="*/ 121444 w 1188244"/>
                        <a:gd name="connsiteY178" fmla="*/ 778669 h 957239"/>
                        <a:gd name="connsiteX179" fmla="*/ 100013 w 1188244"/>
                        <a:gd name="connsiteY179" fmla="*/ 781050 h 957239"/>
                        <a:gd name="connsiteX180" fmla="*/ 78582 w 1188244"/>
                        <a:gd name="connsiteY180" fmla="*/ 778669 h 957239"/>
                        <a:gd name="connsiteX181" fmla="*/ 61913 w 1188244"/>
                        <a:gd name="connsiteY181" fmla="*/ 781050 h 957239"/>
                        <a:gd name="connsiteX182" fmla="*/ 47625 w 1188244"/>
                        <a:gd name="connsiteY182" fmla="*/ 800100 h 957239"/>
                        <a:gd name="connsiteX183" fmla="*/ 35719 w 1188244"/>
                        <a:gd name="connsiteY183" fmla="*/ 809625 h 957239"/>
                        <a:gd name="connsiteX184" fmla="*/ 28575 w 1188244"/>
                        <a:gd name="connsiteY184" fmla="*/ 816769 h 957239"/>
                        <a:gd name="connsiteX185" fmla="*/ 16669 w 1188244"/>
                        <a:gd name="connsiteY185" fmla="*/ 826294 h 957239"/>
                        <a:gd name="connsiteX186" fmla="*/ 9525 w 1188244"/>
                        <a:gd name="connsiteY186" fmla="*/ 957239 h 957239"/>
                        <a:gd name="connsiteX0" fmla="*/ 9525 w 1188244"/>
                        <a:gd name="connsiteY0" fmla="*/ 957239 h 957239"/>
                        <a:gd name="connsiteX1" fmla="*/ 2382 w 1188244"/>
                        <a:gd name="connsiteY1" fmla="*/ 833438 h 957239"/>
                        <a:gd name="connsiteX2" fmla="*/ 0 w 1188244"/>
                        <a:gd name="connsiteY2" fmla="*/ 814388 h 957239"/>
                        <a:gd name="connsiteX3" fmla="*/ 33338 w 1188244"/>
                        <a:gd name="connsiteY3" fmla="*/ 795338 h 957239"/>
                        <a:gd name="connsiteX4" fmla="*/ 52388 w 1188244"/>
                        <a:gd name="connsiteY4" fmla="*/ 764381 h 957239"/>
                        <a:gd name="connsiteX5" fmla="*/ 73819 w 1188244"/>
                        <a:gd name="connsiteY5" fmla="*/ 764381 h 957239"/>
                        <a:gd name="connsiteX6" fmla="*/ 104775 w 1188244"/>
                        <a:gd name="connsiteY6" fmla="*/ 762000 h 957239"/>
                        <a:gd name="connsiteX7" fmla="*/ 133350 w 1188244"/>
                        <a:gd name="connsiteY7" fmla="*/ 754856 h 957239"/>
                        <a:gd name="connsiteX8" fmla="*/ 166688 w 1188244"/>
                        <a:gd name="connsiteY8" fmla="*/ 759619 h 957239"/>
                        <a:gd name="connsiteX9" fmla="*/ 190500 w 1188244"/>
                        <a:gd name="connsiteY9" fmla="*/ 764381 h 957239"/>
                        <a:gd name="connsiteX10" fmla="*/ 192882 w 1188244"/>
                        <a:gd name="connsiteY10" fmla="*/ 754856 h 957239"/>
                        <a:gd name="connsiteX11" fmla="*/ 178594 w 1188244"/>
                        <a:gd name="connsiteY11" fmla="*/ 726281 h 957239"/>
                        <a:gd name="connsiteX12" fmla="*/ 176213 w 1188244"/>
                        <a:gd name="connsiteY12" fmla="*/ 695325 h 957239"/>
                        <a:gd name="connsiteX13" fmla="*/ 195263 w 1188244"/>
                        <a:gd name="connsiteY13" fmla="*/ 688181 h 957239"/>
                        <a:gd name="connsiteX14" fmla="*/ 204788 w 1188244"/>
                        <a:gd name="connsiteY14" fmla="*/ 692944 h 957239"/>
                        <a:gd name="connsiteX15" fmla="*/ 219075 w 1188244"/>
                        <a:gd name="connsiteY15" fmla="*/ 707231 h 957239"/>
                        <a:gd name="connsiteX16" fmla="*/ 230982 w 1188244"/>
                        <a:gd name="connsiteY16" fmla="*/ 704850 h 957239"/>
                        <a:gd name="connsiteX17" fmla="*/ 242888 w 1188244"/>
                        <a:gd name="connsiteY17" fmla="*/ 721519 h 957239"/>
                        <a:gd name="connsiteX18" fmla="*/ 259557 w 1188244"/>
                        <a:gd name="connsiteY18" fmla="*/ 723900 h 957239"/>
                        <a:gd name="connsiteX19" fmla="*/ 297657 w 1188244"/>
                        <a:gd name="connsiteY19" fmla="*/ 704850 h 957239"/>
                        <a:gd name="connsiteX20" fmla="*/ 319088 w 1188244"/>
                        <a:gd name="connsiteY20" fmla="*/ 695325 h 957239"/>
                        <a:gd name="connsiteX21" fmla="*/ 335757 w 1188244"/>
                        <a:gd name="connsiteY21" fmla="*/ 704850 h 957239"/>
                        <a:gd name="connsiteX22" fmla="*/ 340519 w 1188244"/>
                        <a:gd name="connsiteY22" fmla="*/ 726281 h 957239"/>
                        <a:gd name="connsiteX23" fmla="*/ 340519 w 1188244"/>
                        <a:gd name="connsiteY23" fmla="*/ 757238 h 957239"/>
                        <a:gd name="connsiteX24" fmla="*/ 335757 w 1188244"/>
                        <a:gd name="connsiteY24" fmla="*/ 778669 h 957239"/>
                        <a:gd name="connsiteX25" fmla="*/ 335757 w 1188244"/>
                        <a:gd name="connsiteY25" fmla="*/ 788194 h 957239"/>
                        <a:gd name="connsiteX26" fmla="*/ 350044 w 1188244"/>
                        <a:gd name="connsiteY26" fmla="*/ 792956 h 957239"/>
                        <a:gd name="connsiteX27" fmla="*/ 357188 w 1188244"/>
                        <a:gd name="connsiteY27" fmla="*/ 776288 h 957239"/>
                        <a:gd name="connsiteX28" fmla="*/ 369094 w 1188244"/>
                        <a:gd name="connsiteY28" fmla="*/ 757238 h 957239"/>
                        <a:gd name="connsiteX29" fmla="*/ 407194 w 1188244"/>
                        <a:gd name="connsiteY29" fmla="*/ 752475 h 957239"/>
                        <a:gd name="connsiteX30" fmla="*/ 450057 w 1188244"/>
                        <a:gd name="connsiteY30" fmla="*/ 738188 h 957239"/>
                        <a:gd name="connsiteX31" fmla="*/ 452438 w 1188244"/>
                        <a:gd name="connsiteY31" fmla="*/ 733425 h 957239"/>
                        <a:gd name="connsiteX32" fmla="*/ 452438 w 1188244"/>
                        <a:gd name="connsiteY32" fmla="*/ 711994 h 957239"/>
                        <a:gd name="connsiteX33" fmla="*/ 471488 w 1188244"/>
                        <a:gd name="connsiteY33" fmla="*/ 685800 h 957239"/>
                        <a:gd name="connsiteX34" fmla="*/ 481013 w 1188244"/>
                        <a:gd name="connsiteY34" fmla="*/ 669131 h 957239"/>
                        <a:gd name="connsiteX35" fmla="*/ 497682 w 1188244"/>
                        <a:gd name="connsiteY35" fmla="*/ 671513 h 957239"/>
                        <a:gd name="connsiteX36" fmla="*/ 514350 w 1188244"/>
                        <a:gd name="connsiteY36" fmla="*/ 683419 h 957239"/>
                        <a:gd name="connsiteX37" fmla="*/ 550069 w 1188244"/>
                        <a:gd name="connsiteY37" fmla="*/ 681038 h 957239"/>
                        <a:gd name="connsiteX38" fmla="*/ 552450 w 1188244"/>
                        <a:gd name="connsiteY38" fmla="*/ 659606 h 957239"/>
                        <a:gd name="connsiteX39" fmla="*/ 573882 w 1188244"/>
                        <a:gd name="connsiteY39" fmla="*/ 642938 h 957239"/>
                        <a:gd name="connsiteX40" fmla="*/ 590550 w 1188244"/>
                        <a:gd name="connsiteY40" fmla="*/ 638175 h 957239"/>
                        <a:gd name="connsiteX41" fmla="*/ 592932 w 1188244"/>
                        <a:gd name="connsiteY41" fmla="*/ 631031 h 957239"/>
                        <a:gd name="connsiteX42" fmla="*/ 609600 w 1188244"/>
                        <a:gd name="connsiteY42" fmla="*/ 595313 h 957239"/>
                        <a:gd name="connsiteX43" fmla="*/ 628650 w 1188244"/>
                        <a:gd name="connsiteY43" fmla="*/ 564356 h 957239"/>
                        <a:gd name="connsiteX44" fmla="*/ 638175 w 1188244"/>
                        <a:gd name="connsiteY44" fmla="*/ 545306 h 957239"/>
                        <a:gd name="connsiteX45" fmla="*/ 642938 w 1188244"/>
                        <a:gd name="connsiteY45" fmla="*/ 519113 h 957239"/>
                        <a:gd name="connsiteX46" fmla="*/ 661988 w 1188244"/>
                        <a:gd name="connsiteY46" fmla="*/ 514350 h 957239"/>
                        <a:gd name="connsiteX47" fmla="*/ 707232 w 1188244"/>
                        <a:gd name="connsiteY47" fmla="*/ 528638 h 957239"/>
                        <a:gd name="connsiteX48" fmla="*/ 745332 w 1188244"/>
                        <a:gd name="connsiteY48" fmla="*/ 528638 h 957239"/>
                        <a:gd name="connsiteX49" fmla="*/ 795338 w 1188244"/>
                        <a:gd name="connsiteY49" fmla="*/ 516731 h 957239"/>
                        <a:gd name="connsiteX50" fmla="*/ 828675 w 1188244"/>
                        <a:gd name="connsiteY50" fmla="*/ 504825 h 957239"/>
                        <a:gd name="connsiteX51" fmla="*/ 852488 w 1188244"/>
                        <a:gd name="connsiteY51" fmla="*/ 504825 h 957239"/>
                        <a:gd name="connsiteX52" fmla="*/ 883444 w 1188244"/>
                        <a:gd name="connsiteY52" fmla="*/ 488156 h 957239"/>
                        <a:gd name="connsiteX53" fmla="*/ 895350 w 1188244"/>
                        <a:gd name="connsiteY53" fmla="*/ 476250 h 957239"/>
                        <a:gd name="connsiteX54" fmla="*/ 864394 w 1188244"/>
                        <a:gd name="connsiteY54" fmla="*/ 461963 h 957239"/>
                        <a:gd name="connsiteX55" fmla="*/ 854869 w 1188244"/>
                        <a:gd name="connsiteY55" fmla="*/ 426244 h 957239"/>
                        <a:gd name="connsiteX56" fmla="*/ 845344 w 1188244"/>
                        <a:gd name="connsiteY56" fmla="*/ 395288 h 957239"/>
                        <a:gd name="connsiteX57" fmla="*/ 819150 w 1188244"/>
                        <a:gd name="connsiteY57" fmla="*/ 385763 h 957239"/>
                        <a:gd name="connsiteX58" fmla="*/ 797719 w 1188244"/>
                        <a:gd name="connsiteY58" fmla="*/ 335756 h 957239"/>
                        <a:gd name="connsiteX59" fmla="*/ 802482 w 1188244"/>
                        <a:gd name="connsiteY59" fmla="*/ 314325 h 957239"/>
                        <a:gd name="connsiteX60" fmla="*/ 826294 w 1188244"/>
                        <a:gd name="connsiteY60" fmla="*/ 302419 h 957239"/>
                        <a:gd name="connsiteX61" fmla="*/ 842963 w 1188244"/>
                        <a:gd name="connsiteY61" fmla="*/ 314325 h 957239"/>
                        <a:gd name="connsiteX62" fmla="*/ 859632 w 1188244"/>
                        <a:gd name="connsiteY62" fmla="*/ 307181 h 957239"/>
                        <a:gd name="connsiteX63" fmla="*/ 847725 w 1188244"/>
                        <a:gd name="connsiteY63" fmla="*/ 271463 h 957239"/>
                        <a:gd name="connsiteX64" fmla="*/ 842963 w 1188244"/>
                        <a:gd name="connsiteY64" fmla="*/ 238125 h 957239"/>
                        <a:gd name="connsiteX65" fmla="*/ 847725 w 1188244"/>
                        <a:gd name="connsiteY65" fmla="*/ 209550 h 957239"/>
                        <a:gd name="connsiteX66" fmla="*/ 866775 w 1188244"/>
                        <a:gd name="connsiteY66" fmla="*/ 190500 h 957239"/>
                        <a:gd name="connsiteX67" fmla="*/ 878682 w 1188244"/>
                        <a:gd name="connsiteY67" fmla="*/ 178594 h 957239"/>
                        <a:gd name="connsiteX68" fmla="*/ 883444 w 1188244"/>
                        <a:gd name="connsiteY68" fmla="*/ 157163 h 957239"/>
                        <a:gd name="connsiteX69" fmla="*/ 907257 w 1188244"/>
                        <a:gd name="connsiteY69" fmla="*/ 142875 h 957239"/>
                        <a:gd name="connsiteX70" fmla="*/ 928688 w 1188244"/>
                        <a:gd name="connsiteY70" fmla="*/ 152400 h 957239"/>
                        <a:gd name="connsiteX71" fmla="*/ 957263 w 1188244"/>
                        <a:gd name="connsiteY71" fmla="*/ 166688 h 957239"/>
                        <a:gd name="connsiteX72" fmla="*/ 973932 w 1188244"/>
                        <a:gd name="connsiteY72" fmla="*/ 171450 h 957239"/>
                        <a:gd name="connsiteX73" fmla="*/ 983457 w 1188244"/>
                        <a:gd name="connsiteY73" fmla="*/ 152400 h 957239"/>
                        <a:gd name="connsiteX74" fmla="*/ 997744 w 1188244"/>
                        <a:gd name="connsiteY74" fmla="*/ 152400 h 957239"/>
                        <a:gd name="connsiteX75" fmla="*/ 1019175 w 1188244"/>
                        <a:gd name="connsiteY75" fmla="*/ 152400 h 957239"/>
                        <a:gd name="connsiteX76" fmla="*/ 1033463 w 1188244"/>
                        <a:gd name="connsiteY76" fmla="*/ 152400 h 957239"/>
                        <a:gd name="connsiteX77" fmla="*/ 1069182 w 1188244"/>
                        <a:gd name="connsiteY77" fmla="*/ 135731 h 957239"/>
                        <a:gd name="connsiteX78" fmla="*/ 1083469 w 1188244"/>
                        <a:gd name="connsiteY78" fmla="*/ 114300 h 957239"/>
                        <a:gd name="connsiteX79" fmla="*/ 1112044 w 1188244"/>
                        <a:gd name="connsiteY79" fmla="*/ 90488 h 957239"/>
                        <a:gd name="connsiteX80" fmla="*/ 1112044 w 1188244"/>
                        <a:gd name="connsiteY80" fmla="*/ 66675 h 957239"/>
                        <a:gd name="connsiteX81" fmla="*/ 1116807 w 1188244"/>
                        <a:gd name="connsiteY81" fmla="*/ 35719 h 957239"/>
                        <a:gd name="connsiteX82" fmla="*/ 1145382 w 1188244"/>
                        <a:gd name="connsiteY82" fmla="*/ 26194 h 957239"/>
                        <a:gd name="connsiteX83" fmla="*/ 1166813 w 1188244"/>
                        <a:gd name="connsiteY83" fmla="*/ 14288 h 957239"/>
                        <a:gd name="connsiteX84" fmla="*/ 1188244 w 1188244"/>
                        <a:gd name="connsiteY84" fmla="*/ 0 h 957239"/>
                        <a:gd name="connsiteX85" fmla="*/ 1166813 w 1188244"/>
                        <a:gd name="connsiteY85" fmla="*/ 30956 h 957239"/>
                        <a:gd name="connsiteX86" fmla="*/ 1152525 w 1188244"/>
                        <a:gd name="connsiteY86" fmla="*/ 38100 h 957239"/>
                        <a:gd name="connsiteX87" fmla="*/ 1126332 w 1188244"/>
                        <a:gd name="connsiteY87" fmla="*/ 42863 h 957239"/>
                        <a:gd name="connsiteX88" fmla="*/ 1123950 w 1188244"/>
                        <a:gd name="connsiteY88" fmla="*/ 57150 h 957239"/>
                        <a:gd name="connsiteX89" fmla="*/ 1123950 w 1188244"/>
                        <a:gd name="connsiteY89" fmla="*/ 78581 h 957239"/>
                        <a:gd name="connsiteX90" fmla="*/ 1121569 w 1188244"/>
                        <a:gd name="connsiteY90" fmla="*/ 88106 h 957239"/>
                        <a:gd name="connsiteX91" fmla="*/ 1121569 w 1188244"/>
                        <a:gd name="connsiteY91" fmla="*/ 100013 h 957239"/>
                        <a:gd name="connsiteX92" fmla="*/ 1102519 w 1188244"/>
                        <a:gd name="connsiteY92" fmla="*/ 114300 h 957239"/>
                        <a:gd name="connsiteX93" fmla="*/ 1088232 w 1188244"/>
                        <a:gd name="connsiteY93" fmla="*/ 130969 h 957239"/>
                        <a:gd name="connsiteX94" fmla="*/ 1078707 w 1188244"/>
                        <a:gd name="connsiteY94" fmla="*/ 150019 h 957239"/>
                        <a:gd name="connsiteX95" fmla="*/ 1057275 w 1188244"/>
                        <a:gd name="connsiteY95" fmla="*/ 152400 h 957239"/>
                        <a:gd name="connsiteX96" fmla="*/ 1038225 w 1188244"/>
                        <a:gd name="connsiteY96" fmla="*/ 164306 h 957239"/>
                        <a:gd name="connsiteX97" fmla="*/ 1031082 w 1188244"/>
                        <a:gd name="connsiteY97" fmla="*/ 183356 h 957239"/>
                        <a:gd name="connsiteX98" fmla="*/ 995363 w 1188244"/>
                        <a:gd name="connsiteY98" fmla="*/ 161925 h 957239"/>
                        <a:gd name="connsiteX99" fmla="*/ 983457 w 1188244"/>
                        <a:gd name="connsiteY99" fmla="*/ 176213 h 957239"/>
                        <a:gd name="connsiteX100" fmla="*/ 966788 w 1188244"/>
                        <a:gd name="connsiteY100" fmla="*/ 190500 h 957239"/>
                        <a:gd name="connsiteX101" fmla="*/ 940594 w 1188244"/>
                        <a:gd name="connsiteY101" fmla="*/ 178594 h 957239"/>
                        <a:gd name="connsiteX102" fmla="*/ 909638 w 1188244"/>
                        <a:gd name="connsiteY102" fmla="*/ 159544 h 957239"/>
                        <a:gd name="connsiteX103" fmla="*/ 909638 w 1188244"/>
                        <a:gd name="connsiteY103" fmla="*/ 159544 h 957239"/>
                        <a:gd name="connsiteX104" fmla="*/ 883444 w 1188244"/>
                        <a:gd name="connsiteY104" fmla="*/ 190500 h 957239"/>
                        <a:gd name="connsiteX105" fmla="*/ 866775 w 1188244"/>
                        <a:gd name="connsiteY105" fmla="*/ 214313 h 957239"/>
                        <a:gd name="connsiteX106" fmla="*/ 862013 w 1188244"/>
                        <a:gd name="connsiteY106" fmla="*/ 233363 h 957239"/>
                        <a:gd name="connsiteX107" fmla="*/ 869157 w 1188244"/>
                        <a:gd name="connsiteY107" fmla="*/ 269081 h 957239"/>
                        <a:gd name="connsiteX108" fmla="*/ 873919 w 1188244"/>
                        <a:gd name="connsiteY108" fmla="*/ 300038 h 957239"/>
                        <a:gd name="connsiteX109" fmla="*/ 873919 w 1188244"/>
                        <a:gd name="connsiteY109" fmla="*/ 316706 h 957239"/>
                        <a:gd name="connsiteX110" fmla="*/ 857250 w 1188244"/>
                        <a:gd name="connsiteY110" fmla="*/ 335756 h 957239"/>
                        <a:gd name="connsiteX111" fmla="*/ 828675 w 1188244"/>
                        <a:gd name="connsiteY111" fmla="*/ 321469 h 957239"/>
                        <a:gd name="connsiteX112" fmla="*/ 814388 w 1188244"/>
                        <a:gd name="connsiteY112" fmla="*/ 321469 h 957239"/>
                        <a:gd name="connsiteX113" fmla="*/ 819150 w 1188244"/>
                        <a:gd name="connsiteY113" fmla="*/ 338138 h 957239"/>
                        <a:gd name="connsiteX114" fmla="*/ 826294 w 1188244"/>
                        <a:gd name="connsiteY114" fmla="*/ 359569 h 957239"/>
                        <a:gd name="connsiteX115" fmla="*/ 828675 w 1188244"/>
                        <a:gd name="connsiteY115" fmla="*/ 369094 h 957239"/>
                        <a:gd name="connsiteX116" fmla="*/ 840582 w 1188244"/>
                        <a:gd name="connsiteY116" fmla="*/ 376238 h 957239"/>
                        <a:gd name="connsiteX117" fmla="*/ 857250 w 1188244"/>
                        <a:gd name="connsiteY117" fmla="*/ 388144 h 957239"/>
                        <a:gd name="connsiteX118" fmla="*/ 862013 w 1188244"/>
                        <a:gd name="connsiteY118" fmla="*/ 395288 h 957239"/>
                        <a:gd name="connsiteX119" fmla="*/ 871538 w 1188244"/>
                        <a:gd name="connsiteY119" fmla="*/ 419100 h 957239"/>
                        <a:gd name="connsiteX120" fmla="*/ 876300 w 1188244"/>
                        <a:gd name="connsiteY120" fmla="*/ 450056 h 957239"/>
                        <a:gd name="connsiteX121" fmla="*/ 897732 w 1188244"/>
                        <a:gd name="connsiteY121" fmla="*/ 459581 h 957239"/>
                        <a:gd name="connsiteX122" fmla="*/ 909638 w 1188244"/>
                        <a:gd name="connsiteY122" fmla="*/ 471488 h 957239"/>
                        <a:gd name="connsiteX123" fmla="*/ 907257 w 1188244"/>
                        <a:gd name="connsiteY123" fmla="*/ 495300 h 957239"/>
                        <a:gd name="connsiteX124" fmla="*/ 878682 w 1188244"/>
                        <a:gd name="connsiteY124" fmla="*/ 507206 h 957239"/>
                        <a:gd name="connsiteX125" fmla="*/ 857250 w 1188244"/>
                        <a:gd name="connsiteY125" fmla="*/ 523875 h 957239"/>
                        <a:gd name="connsiteX126" fmla="*/ 831057 w 1188244"/>
                        <a:gd name="connsiteY126" fmla="*/ 516731 h 957239"/>
                        <a:gd name="connsiteX127" fmla="*/ 812007 w 1188244"/>
                        <a:gd name="connsiteY127" fmla="*/ 521494 h 957239"/>
                        <a:gd name="connsiteX128" fmla="*/ 797719 w 1188244"/>
                        <a:gd name="connsiteY128" fmla="*/ 540544 h 957239"/>
                        <a:gd name="connsiteX129" fmla="*/ 766763 w 1188244"/>
                        <a:gd name="connsiteY129" fmla="*/ 531019 h 957239"/>
                        <a:gd name="connsiteX130" fmla="*/ 740569 w 1188244"/>
                        <a:gd name="connsiteY130" fmla="*/ 545306 h 957239"/>
                        <a:gd name="connsiteX131" fmla="*/ 704850 w 1188244"/>
                        <a:gd name="connsiteY131" fmla="*/ 538163 h 957239"/>
                        <a:gd name="connsiteX132" fmla="*/ 676275 w 1188244"/>
                        <a:gd name="connsiteY132" fmla="*/ 538163 h 957239"/>
                        <a:gd name="connsiteX133" fmla="*/ 657225 w 1188244"/>
                        <a:gd name="connsiteY133" fmla="*/ 538163 h 957239"/>
                        <a:gd name="connsiteX134" fmla="*/ 652463 w 1188244"/>
                        <a:gd name="connsiteY134" fmla="*/ 559594 h 957239"/>
                        <a:gd name="connsiteX135" fmla="*/ 645319 w 1188244"/>
                        <a:gd name="connsiteY135" fmla="*/ 573881 h 957239"/>
                        <a:gd name="connsiteX136" fmla="*/ 631032 w 1188244"/>
                        <a:gd name="connsiteY136" fmla="*/ 597694 h 957239"/>
                        <a:gd name="connsiteX137" fmla="*/ 616744 w 1188244"/>
                        <a:gd name="connsiteY137" fmla="*/ 621506 h 957239"/>
                        <a:gd name="connsiteX138" fmla="*/ 602457 w 1188244"/>
                        <a:gd name="connsiteY138" fmla="*/ 652463 h 957239"/>
                        <a:gd name="connsiteX139" fmla="*/ 590550 w 1188244"/>
                        <a:gd name="connsiteY139" fmla="*/ 654844 h 957239"/>
                        <a:gd name="connsiteX140" fmla="*/ 564357 w 1188244"/>
                        <a:gd name="connsiteY140" fmla="*/ 664369 h 957239"/>
                        <a:gd name="connsiteX141" fmla="*/ 564357 w 1188244"/>
                        <a:gd name="connsiteY141" fmla="*/ 681038 h 957239"/>
                        <a:gd name="connsiteX142" fmla="*/ 559594 w 1188244"/>
                        <a:gd name="connsiteY142" fmla="*/ 697706 h 957239"/>
                        <a:gd name="connsiteX143" fmla="*/ 542925 w 1188244"/>
                        <a:gd name="connsiteY143" fmla="*/ 704850 h 957239"/>
                        <a:gd name="connsiteX144" fmla="*/ 526257 w 1188244"/>
                        <a:gd name="connsiteY144" fmla="*/ 700088 h 957239"/>
                        <a:gd name="connsiteX145" fmla="*/ 497682 w 1188244"/>
                        <a:gd name="connsiteY145" fmla="*/ 690563 h 957239"/>
                        <a:gd name="connsiteX146" fmla="*/ 492919 w 1188244"/>
                        <a:gd name="connsiteY146" fmla="*/ 685800 h 957239"/>
                        <a:gd name="connsiteX147" fmla="*/ 485775 w 1188244"/>
                        <a:gd name="connsiteY147" fmla="*/ 688181 h 957239"/>
                        <a:gd name="connsiteX148" fmla="*/ 478632 w 1188244"/>
                        <a:gd name="connsiteY148" fmla="*/ 702469 h 957239"/>
                        <a:gd name="connsiteX149" fmla="*/ 478632 w 1188244"/>
                        <a:gd name="connsiteY149" fmla="*/ 721519 h 957239"/>
                        <a:gd name="connsiteX150" fmla="*/ 464344 w 1188244"/>
                        <a:gd name="connsiteY150" fmla="*/ 733425 h 957239"/>
                        <a:gd name="connsiteX151" fmla="*/ 464344 w 1188244"/>
                        <a:gd name="connsiteY151" fmla="*/ 745331 h 957239"/>
                        <a:gd name="connsiteX152" fmla="*/ 440532 w 1188244"/>
                        <a:gd name="connsiteY152" fmla="*/ 766763 h 957239"/>
                        <a:gd name="connsiteX153" fmla="*/ 421482 w 1188244"/>
                        <a:gd name="connsiteY153" fmla="*/ 766763 h 957239"/>
                        <a:gd name="connsiteX154" fmla="*/ 390525 w 1188244"/>
                        <a:gd name="connsiteY154" fmla="*/ 769144 h 957239"/>
                        <a:gd name="connsiteX155" fmla="*/ 369094 w 1188244"/>
                        <a:gd name="connsiteY155" fmla="*/ 773906 h 957239"/>
                        <a:gd name="connsiteX156" fmla="*/ 366713 w 1188244"/>
                        <a:gd name="connsiteY156" fmla="*/ 792956 h 957239"/>
                        <a:gd name="connsiteX157" fmla="*/ 350044 w 1188244"/>
                        <a:gd name="connsiteY157" fmla="*/ 812006 h 957239"/>
                        <a:gd name="connsiteX158" fmla="*/ 333375 w 1188244"/>
                        <a:gd name="connsiteY158" fmla="*/ 809625 h 957239"/>
                        <a:gd name="connsiteX159" fmla="*/ 309563 w 1188244"/>
                        <a:gd name="connsiteY159" fmla="*/ 797719 h 957239"/>
                        <a:gd name="connsiteX160" fmla="*/ 311944 w 1188244"/>
                        <a:gd name="connsiteY160" fmla="*/ 776288 h 957239"/>
                        <a:gd name="connsiteX161" fmla="*/ 319088 w 1188244"/>
                        <a:gd name="connsiteY161" fmla="*/ 757238 h 957239"/>
                        <a:gd name="connsiteX162" fmla="*/ 319088 w 1188244"/>
                        <a:gd name="connsiteY162" fmla="*/ 733425 h 957239"/>
                        <a:gd name="connsiteX163" fmla="*/ 319088 w 1188244"/>
                        <a:gd name="connsiteY163" fmla="*/ 714375 h 957239"/>
                        <a:gd name="connsiteX164" fmla="*/ 300038 w 1188244"/>
                        <a:gd name="connsiteY164" fmla="*/ 723900 h 957239"/>
                        <a:gd name="connsiteX165" fmla="*/ 280988 w 1188244"/>
                        <a:gd name="connsiteY165" fmla="*/ 728663 h 957239"/>
                        <a:gd name="connsiteX166" fmla="*/ 266700 w 1188244"/>
                        <a:gd name="connsiteY166" fmla="*/ 740569 h 957239"/>
                        <a:gd name="connsiteX167" fmla="*/ 247650 w 1188244"/>
                        <a:gd name="connsiteY167" fmla="*/ 745331 h 957239"/>
                        <a:gd name="connsiteX168" fmla="*/ 233363 w 1188244"/>
                        <a:gd name="connsiteY168" fmla="*/ 733425 h 957239"/>
                        <a:gd name="connsiteX169" fmla="*/ 209550 w 1188244"/>
                        <a:gd name="connsiteY169" fmla="*/ 721519 h 957239"/>
                        <a:gd name="connsiteX170" fmla="*/ 192882 w 1188244"/>
                        <a:gd name="connsiteY170" fmla="*/ 709613 h 957239"/>
                        <a:gd name="connsiteX171" fmla="*/ 200025 w 1188244"/>
                        <a:gd name="connsiteY171" fmla="*/ 738188 h 957239"/>
                        <a:gd name="connsiteX172" fmla="*/ 207169 w 1188244"/>
                        <a:gd name="connsiteY172" fmla="*/ 747713 h 957239"/>
                        <a:gd name="connsiteX173" fmla="*/ 207169 w 1188244"/>
                        <a:gd name="connsiteY173" fmla="*/ 747713 h 957239"/>
                        <a:gd name="connsiteX174" fmla="*/ 200025 w 1188244"/>
                        <a:gd name="connsiteY174" fmla="*/ 771525 h 957239"/>
                        <a:gd name="connsiteX175" fmla="*/ 190500 w 1188244"/>
                        <a:gd name="connsiteY175" fmla="*/ 778669 h 957239"/>
                        <a:gd name="connsiteX176" fmla="*/ 176213 w 1188244"/>
                        <a:gd name="connsiteY176" fmla="*/ 778669 h 957239"/>
                        <a:gd name="connsiteX177" fmla="*/ 140494 w 1188244"/>
                        <a:gd name="connsiteY177" fmla="*/ 773906 h 957239"/>
                        <a:gd name="connsiteX178" fmla="*/ 121444 w 1188244"/>
                        <a:gd name="connsiteY178" fmla="*/ 778669 h 957239"/>
                        <a:gd name="connsiteX179" fmla="*/ 100013 w 1188244"/>
                        <a:gd name="connsiteY179" fmla="*/ 781050 h 957239"/>
                        <a:gd name="connsiteX180" fmla="*/ 78582 w 1188244"/>
                        <a:gd name="connsiteY180" fmla="*/ 778669 h 957239"/>
                        <a:gd name="connsiteX181" fmla="*/ 61913 w 1188244"/>
                        <a:gd name="connsiteY181" fmla="*/ 781050 h 957239"/>
                        <a:gd name="connsiteX182" fmla="*/ 47625 w 1188244"/>
                        <a:gd name="connsiteY182" fmla="*/ 800100 h 957239"/>
                        <a:gd name="connsiteX183" fmla="*/ 35719 w 1188244"/>
                        <a:gd name="connsiteY183" fmla="*/ 809625 h 957239"/>
                        <a:gd name="connsiteX184" fmla="*/ 28575 w 1188244"/>
                        <a:gd name="connsiteY184" fmla="*/ 816769 h 957239"/>
                        <a:gd name="connsiteX185" fmla="*/ 16669 w 1188244"/>
                        <a:gd name="connsiteY185" fmla="*/ 826294 h 957239"/>
                        <a:gd name="connsiteX186" fmla="*/ 9525 w 1188244"/>
                        <a:gd name="connsiteY186" fmla="*/ 957239 h 957239"/>
                        <a:gd name="connsiteX0" fmla="*/ 9525 w 1188244"/>
                        <a:gd name="connsiteY0" fmla="*/ 957239 h 957239"/>
                        <a:gd name="connsiteX1" fmla="*/ 2382 w 1188244"/>
                        <a:gd name="connsiteY1" fmla="*/ 833438 h 957239"/>
                        <a:gd name="connsiteX2" fmla="*/ 0 w 1188244"/>
                        <a:gd name="connsiteY2" fmla="*/ 814388 h 957239"/>
                        <a:gd name="connsiteX3" fmla="*/ 33338 w 1188244"/>
                        <a:gd name="connsiteY3" fmla="*/ 795338 h 957239"/>
                        <a:gd name="connsiteX4" fmla="*/ 52388 w 1188244"/>
                        <a:gd name="connsiteY4" fmla="*/ 764381 h 957239"/>
                        <a:gd name="connsiteX5" fmla="*/ 73819 w 1188244"/>
                        <a:gd name="connsiteY5" fmla="*/ 764381 h 957239"/>
                        <a:gd name="connsiteX6" fmla="*/ 104775 w 1188244"/>
                        <a:gd name="connsiteY6" fmla="*/ 762000 h 957239"/>
                        <a:gd name="connsiteX7" fmla="*/ 133350 w 1188244"/>
                        <a:gd name="connsiteY7" fmla="*/ 754856 h 957239"/>
                        <a:gd name="connsiteX8" fmla="*/ 166688 w 1188244"/>
                        <a:gd name="connsiteY8" fmla="*/ 759619 h 957239"/>
                        <a:gd name="connsiteX9" fmla="*/ 190500 w 1188244"/>
                        <a:gd name="connsiteY9" fmla="*/ 764381 h 957239"/>
                        <a:gd name="connsiteX10" fmla="*/ 192882 w 1188244"/>
                        <a:gd name="connsiteY10" fmla="*/ 754856 h 957239"/>
                        <a:gd name="connsiteX11" fmla="*/ 178594 w 1188244"/>
                        <a:gd name="connsiteY11" fmla="*/ 726281 h 957239"/>
                        <a:gd name="connsiteX12" fmla="*/ 176213 w 1188244"/>
                        <a:gd name="connsiteY12" fmla="*/ 695325 h 957239"/>
                        <a:gd name="connsiteX13" fmla="*/ 195263 w 1188244"/>
                        <a:gd name="connsiteY13" fmla="*/ 688181 h 957239"/>
                        <a:gd name="connsiteX14" fmla="*/ 204788 w 1188244"/>
                        <a:gd name="connsiteY14" fmla="*/ 692944 h 957239"/>
                        <a:gd name="connsiteX15" fmla="*/ 219075 w 1188244"/>
                        <a:gd name="connsiteY15" fmla="*/ 707231 h 957239"/>
                        <a:gd name="connsiteX16" fmla="*/ 230982 w 1188244"/>
                        <a:gd name="connsiteY16" fmla="*/ 704850 h 957239"/>
                        <a:gd name="connsiteX17" fmla="*/ 242888 w 1188244"/>
                        <a:gd name="connsiteY17" fmla="*/ 721519 h 957239"/>
                        <a:gd name="connsiteX18" fmla="*/ 259557 w 1188244"/>
                        <a:gd name="connsiteY18" fmla="*/ 723900 h 957239"/>
                        <a:gd name="connsiteX19" fmla="*/ 297657 w 1188244"/>
                        <a:gd name="connsiteY19" fmla="*/ 704850 h 957239"/>
                        <a:gd name="connsiteX20" fmla="*/ 319088 w 1188244"/>
                        <a:gd name="connsiteY20" fmla="*/ 695325 h 957239"/>
                        <a:gd name="connsiteX21" fmla="*/ 335757 w 1188244"/>
                        <a:gd name="connsiteY21" fmla="*/ 704850 h 957239"/>
                        <a:gd name="connsiteX22" fmla="*/ 340519 w 1188244"/>
                        <a:gd name="connsiteY22" fmla="*/ 726281 h 957239"/>
                        <a:gd name="connsiteX23" fmla="*/ 340519 w 1188244"/>
                        <a:gd name="connsiteY23" fmla="*/ 757238 h 957239"/>
                        <a:gd name="connsiteX24" fmla="*/ 335757 w 1188244"/>
                        <a:gd name="connsiteY24" fmla="*/ 778669 h 957239"/>
                        <a:gd name="connsiteX25" fmla="*/ 335757 w 1188244"/>
                        <a:gd name="connsiteY25" fmla="*/ 788194 h 957239"/>
                        <a:gd name="connsiteX26" fmla="*/ 350044 w 1188244"/>
                        <a:gd name="connsiteY26" fmla="*/ 792956 h 957239"/>
                        <a:gd name="connsiteX27" fmla="*/ 357188 w 1188244"/>
                        <a:gd name="connsiteY27" fmla="*/ 776288 h 957239"/>
                        <a:gd name="connsiteX28" fmla="*/ 369094 w 1188244"/>
                        <a:gd name="connsiteY28" fmla="*/ 757238 h 957239"/>
                        <a:gd name="connsiteX29" fmla="*/ 407194 w 1188244"/>
                        <a:gd name="connsiteY29" fmla="*/ 752475 h 957239"/>
                        <a:gd name="connsiteX30" fmla="*/ 450057 w 1188244"/>
                        <a:gd name="connsiteY30" fmla="*/ 738188 h 957239"/>
                        <a:gd name="connsiteX31" fmla="*/ 452438 w 1188244"/>
                        <a:gd name="connsiteY31" fmla="*/ 733425 h 957239"/>
                        <a:gd name="connsiteX32" fmla="*/ 452438 w 1188244"/>
                        <a:gd name="connsiteY32" fmla="*/ 711994 h 957239"/>
                        <a:gd name="connsiteX33" fmla="*/ 471488 w 1188244"/>
                        <a:gd name="connsiteY33" fmla="*/ 685800 h 957239"/>
                        <a:gd name="connsiteX34" fmla="*/ 481013 w 1188244"/>
                        <a:gd name="connsiteY34" fmla="*/ 669131 h 957239"/>
                        <a:gd name="connsiteX35" fmla="*/ 497682 w 1188244"/>
                        <a:gd name="connsiteY35" fmla="*/ 671513 h 957239"/>
                        <a:gd name="connsiteX36" fmla="*/ 514350 w 1188244"/>
                        <a:gd name="connsiteY36" fmla="*/ 683419 h 957239"/>
                        <a:gd name="connsiteX37" fmla="*/ 550069 w 1188244"/>
                        <a:gd name="connsiteY37" fmla="*/ 681038 h 957239"/>
                        <a:gd name="connsiteX38" fmla="*/ 552450 w 1188244"/>
                        <a:gd name="connsiteY38" fmla="*/ 659606 h 957239"/>
                        <a:gd name="connsiteX39" fmla="*/ 573882 w 1188244"/>
                        <a:gd name="connsiteY39" fmla="*/ 642938 h 957239"/>
                        <a:gd name="connsiteX40" fmla="*/ 590550 w 1188244"/>
                        <a:gd name="connsiteY40" fmla="*/ 638175 h 957239"/>
                        <a:gd name="connsiteX41" fmla="*/ 592932 w 1188244"/>
                        <a:gd name="connsiteY41" fmla="*/ 631031 h 957239"/>
                        <a:gd name="connsiteX42" fmla="*/ 609600 w 1188244"/>
                        <a:gd name="connsiteY42" fmla="*/ 595313 h 957239"/>
                        <a:gd name="connsiteX43" fmla="*/ 628650 w 1188244"/>
                        <a:gd name="connsiteY43" fmla="*/ 564356 h 957239"/>
                        <a:gd name="connsiteX44" fmla="*/ 638175 w 1188244"/>
                        <a:gd name="connsiteY44" fmla="*/ 545306 h 957239"/>
                        <a:gd name="connsiteX45" fmla="*/ 642938 w 1188244"/>
                        <a:gd name="connsiteY45" fmla="*/ 519113 h 957239"/>
                        <a:gd name="connsiteX46" fmla="*/ 661988 w 1188244"/>
                        <a:gd name="connsiteY46" fmla="*/ 514350 h 957239"/>
                        <a:gd name="connsiteX47" fmla="*/ 707232 w 1188244"/>
                        <a:gd name="connsiteY47" fmla="*/ 528638 h 957239"/>
                        <a:gd name="connsiteX48" fmla="*/ 745332 w 1188244"/>
                        <a:gd name="connsiteY48" fmla="*/ 528638 h 957239"/>
                        <a:gd name="connsiteX49" fmla="*/ 795338 w 1188244"/>
                        <a:gd name="connsiteY49" fmla="*/ 516731 h 957239"/>
                        <a:gd name="connsiteX50" fmla="*/ 828675 w 1188244"/>
                        <a:gd name="connsiteY50" fmla="*/ 504825 h 957239"/>
                        <a:gd name="connsiteX51" fmla="*/ 852488 w 1188244"/>
                        <a:gd name="connsiteY51" fmla="*/ 504825 h 957239"/>
                        <a:gd name="connsiteX52" fmla="*/ 883444 w 1188244"/>
                        <a:gd name="connsiteY52" fmla="*/ 488156 h 957239"/>
                        <a:gd name="connsiteX53" fmla="*/ 895350 w 1188244"/>
                        <a:gd name="connsiteY53" fmla="*/ 476250 h 957239"/>
                        <a:gd name="connsiteX54" fmla="*/ 864394 w 1188244"/>
                        <a:gd name="connsiteY54" fmla="*/ 461963 h 957239"/>
                        <a:gd name="connsiteX55" fmla="*/ 854869 w 1188244"/>
                        <a:gd name="connsiteY55" fmla="*/ 426244 h 957239"/>
                        <a:gd name="connsiteX56" fmla="*/ 845344 w 1188244"/>
                        <a:gd name="connsiteY56" fmla="*/ 395288 h 957239"/>
                        <a:gd name="connsiteX57" fmla="*/ 819150 w 1188244"/>
                        <a:gd name="connsiteY57" fmla="*/ 385763 h 957239"/>
                        <a:gd name="connsiteX58" fmla="*/ 797719 w 1188244"/>
                        <a:gd name="connsiteY58" fmla="*/ 335756 h 957239"/>
                        <a:gd name="connsiteX59" fmla="*/ 802482 w 1188244"/>
                        <a:gd name="connsiteY59" fmla="*/ 314325 h 957239"/>
                        <a:gd name="connsiteX60" fmla="*/ 826294 w 1188244"/>
                        <a:gd name="connsiteY60" fmla="*/ 302419 h 957239"/>
                        <a:gd name="connsiteX61" fmla="*/ 842963 w 1188244"/>
                        <a:gd name="connsiteY61" fmla="*/ 314325 h 957239"/>
                        <a:gd name="connsiteX62" fmla="*/ 859632 w 1188244"/>
                        <a:gd name="connsiteY62" fmla="*/ 307181 h 957239"/>
                        <a:gd name="connsiteX63" fmla="*/ 847725 w 1188244"/>
                        <a:gd name="connsiteY63" fmla="*/ 271463 h 957239"/>
                        <a:gd name="connsiteX64" fmla="*/ 842963 w 1188244"/>
                        <a:gd name="connsiteY64" fmla="*/ 238125 h 957239"/>
                        <a:gd name="connsiteX65" fmla="*/ 847725 w 1188244"/>
                        <a:gd name="connsiteY65" fmla="*/ 209550 h 957239"/>
                        <a:gd name="connsiteX66" fmla="*/ 866775 w 1188244"/>
                        <a:gd name="connsiteY66" fmla="*/ 190500 h 957239"/>
                        <a:gd name="connsiteX67" fmla="*/ 878682 w 1188244"/>
                        <a:gd name="connsiteY67" fmla="*/ 178594 h 957239"/>
                        <a:gd name="connsiteX68" fmla="*/ 883444 w 1188244"/>
                        <a:gd name="connsiteY68" fmla="*/ 157163 h 957239"/>
                        <a:gd name="connsiteX69" fmla="*/ 907257 w 1188244"/>
                        <a:gd name="connsiteY69" fmla="*/ 142875 h 957239"/>
                        <a:gd name="connsiteX70" fmla="*/ 928688 w 1188244"/>
                        <a:gd name="connsiteY70" fmla="*/ 152400 h 957239"/>
                        <a:gd name="connsiteX71" fmla="*/ 957263 w 1188244"/>
                        <a:gd name="connsiteY71" fmla="*/ 166688 h 957239"/>
                        <a:gd name="connsiteX72" fmla="*/ 973932 w 1188244"/>
                        <a:gd name="connsiteY72" fmla="*/ 171450 h 957239"/>
                        <a:gd name="connsiteX73" fmla="*/ 983457 w 1188244"/>
                        <a:gd name="connsiteY73" fmla="*/ 152400 h 957239"/>
                        <a:gd name="connsiteX74" fmla="*/ 997744 w 1188244"/>
                        <a:gd name="connsiteY74" fmla="*/ 152400 h 957239"/>
                        <a:gd name="connsiteX75" fmla="*/ 1019175 w 1188244"/>
                        <a:gd name="connsiteY75" fmla="*/ 152400 h 957239"/>
                        <a:gd name="connsiteX76" fmla="*/ 1033463 w 1188244"/>
                        <a:gd name="connsiteY76" fmla="*/ 152400 h 957239"/>
                        <a:gd name="connsiteX77" fmla="*/ 1069182 w 1188244"/>
                        <a:gd name="connsiteY77" fmla="*/ 135731 h 957239"/>
                        <a:gd name="connsiteX78" fmla="*/ 1083469 w 1188244"/>
                        <a:gd name="connsiteY78" fmla="*/ 114300 h 957239"/>
                        <a:gd name="connsiteX79" fmla="*/ 1112044 w 1188244"/>
                        <a:gd name="connsiteY79" fmla="*/ 90488 h 957239"/>
                        <a:gd name="connsiteX80" fmla="*/ 1112044 w 1188244"/>
                        <a:gd name="connsiteY80" fmla="*/ 66675 h 957239"/>
                        <a:gd name="connsiteX81" fmla="*/ 1116807 w 1188244"/>
                        <a:gd name="connsiteY81" fmla="*/ 35719 h 957239"/>
                        <a:gd name="connsiteX82" fmla="*/ 1145382 w 1188244"/>
                        <a:gd name="connsiteY82" fmla="*/ 26194 h 957239"/>
                        <a:gd name="connsiteX83" fmla="*/ 1166813 w 1188244"/>
                        <a:gd name="connsiteY83" fmla="*/ 14288 h 957239"/>
                        <a:gd name="connsiteX84" fmla="*/ 1188244 w 1188244"/>
                        <a:gd name="connsiteY84" fmla="*/ 0 h 957239"/>
                        <a:gd name="connsiteX85" fmla="*/ 1166813 w 1188244"/>
                        <a:gd name="connsiteY85" fmla="*/ 30956 h 957239"/>
                        <a:gd name="connsiteX86" fmla="*/ 1152525 w 1188244"/>
                        <a:gd name="connsiteY86" fmla="*/ 38100 h 957239"/>
                        <a:gd name="connsiteX87" fmla="*/ 1126332 w 1188244"/>
                        <a:gd name="connsiteY87" fmla="*/ 42863 h 957239"/>
                        <a:gd name="connsiteX88" fmla="*/ 1123950 w 1188244"/>
                        <a:gd name="connsiteY88" fmla="*/ 57150 h 957239"/>
                        <a:gd name="connsiteX89" fmla="*/ 1123950 w 1188244"/>
                        <a:gd name="connsiteY89" fmla="*/ 78581 h 957239"/>
                        <a:gd name="connsiteX90" fmla="*/ 1121569 w 1188244"/>
                        <a:gd name="connsiteY90" fmla="*/ 88106 h 957239"/>
                        <a:gd name="connsiteX91" fmla="*/ 1121569 w 1188244"/>
                        <a:gd name="connsiteY91" fmla="*/ 100013 h 957239"/>
                        <a:gd name="connsiteX92" fmla="*/ 1102519 w 1188244"/>
                        <a:gd name="connsiteY92" fmla="*/ 114300 h 957239"/>
                        <a:gd name="connsiteX93" fmla="*/ 1088232 w 1188244"/>
                        <a:gd name="connsiteY93" fmla="*/ 130969 h 957239"/>
                        <a:gd name="connsiteX94" fmla="*/ 1078707 w 1188244"/>
                        <a:gd name="connsiteY94" fmla="*/ 150019 h 957239"/>
                        <a:gd name="connsiteX95" fmla="*/ 1057275 w 1188244"/>
                        <a:gd name="connsiteY95" fmla="*/ 152400 h 957239"/>
                        <a:gd name="connsiteX96" fmla="*/ 1038225 w 1188244"/>
                        <a:gd name="connsiteY96" fmla="*/ 164306 h 957239"/>
                        <a:gd name="connsiteX97" fmla="*/ 1031082 w 1188244"/>
                        <a:gd name="connsiteY97" fmla="*/ 183356 h 957239"/>
                        <a:gd name="connsiteX98" fmla="*/ 995363 w 1188244"/>
                        <a:gd name="connsiteY98" fmla="*/ 161925 h 957239"/>
                        <a:gd name="connsiteX99" fmla="*/ 983457 w 1188244"/>
                        <a:gd name="connsiteY99" fmla="*/ 176213 h 957239"/>
                        <a:gd name="connsiteX100" fmla="*/ 966788 w 1188244"/>
                        <a:gd name="connsiteY100" fmla="*/ 190500 h 957239"/>
                        <a:gd name="connsiteX101" fmla="*/ 940594 w 1188244"/>
                        <a:gd name="connsiteY101" fmla="*/ 178594 h 957239"/>
                        <a:gd name="connsiteX102" fmla="*/ 909638 w 1188244"/>
                        <a:gd name="connsiteY102" fmla="*/ 159544 h 957239"/>
                        <a:gd name="connsiteX103" fmla="*/ 909638 w 1188244"/>
                        <a:gd name="connsiteY103" fmla="*/ 159544 h 957239"/>
                        <a:gd name="connsiteX104" fmla="*/ 883444 w 1188244"/>
                        <a:gd name="connsiteY104" fmla="*/ 190500 h 957239"/>
                        <a:gd name="connsiteX105" fmla="*/ 866775 w 1188244"/>
                        <a:gd name="connsiteY105" fmla="*/ 214313 h 957239"/>
                        <a:gd name="connsiteX106" fmla="*/ 862013 w 1188244"/>
                        <a:gd name="connsiteY106" fmla="*/ 233363 h 957239"/>
                        <a:gd name="connsiteX107" fmla="*/ 869157 w 1188244"/>
                        <a:gd name="connsiteY107" fmla="*/ 269081 h 957239"/>
                        <a:gd name="connsiteX108" fmla="*/ 873919 w 1188244"/>
                        <a:gd name="connsiteY108" fmla="*/ 300038 h 957239"/>
                        <a:gd name="connsiteX109" fmla="*/ 873919 w 1188244"/>
                        <a:gd name="connsiteY109" fmla="*/ 316706 h 957239"/>
                        <a:gd name="connsiteX110" fmla="*/ 857250 w 1188244"/>
                        <a:gd name="connsiteY110" fmla="*/ 335756 h 957239"/>
                        <a:gd name="connsiteX111" fmla="*/ 828675 w 1188244"/>
                        <a:gd name="connsiteY111" fmla="*/ 321469 h 957239"/>
                        <a:gd name="connsiteX112" fmla="*/ 814388 w 1188244"/>
                        <a:gd name="connsiteY112" fmla="*/ 321469 h 957239"/>
                        <a:gd name="connsiteX113" fmla="*/ 819150 w 1188244"/>
                        <a:gd name="connsiteY113" fmla="*/ 338138 h 957239"/>
                        <a:gd name="connsiteX114" fmla="*/ 826294 w 1188244"/>
                        <a:gd name="connsiteY114" fmla="*/ 359569 h 957239"/>
                        <a:gd name="connsiteX115" fmla="*/ 828675 w 1188244"/>
                        <a:gd name="connsiteY115" fmla="*/ 369094 h 957239"/>
                        <a:gd name="connsiteX116" fmla="*/ 840582 w 1188244"/>
                        <a:gd name="connsiteY116" fmla="*/ 376238 h 957239"/>
                        <a:gd name="connsiteX117" fmla="*/ 857250 w 1188244"/>
                        <a:gd name="connsiteY117" fmla="*/ 388144 h 957239"/>
                        <a:gd name="connsiteX118" fmla="*/ 862013 w 1188244"/>
                        <a:gd name="connsiteY118" fmla="*/ 395288 h 957239"/>
                        <a:gd name="connsiteX119" fmla="*/ 871538 w 1188244"/>
                        <a:gd name="connsiteY119" fmla="*/ 419100 h 957239"/>
                        <a:gd name="connsiteX120" fmla="*/ 876300 w 1188244"/>
                        <a:gd name="connsiteY120" fmla="*/ 450056 h 957239"/>
                        <a:gd name="connsiteX121" fmla="*/ 897732 w 1188244"/>
                        <a:gd name="connsiteY121" fmla="*/ 459581 h 957239"/>
                        <a:gd name="connsiteX122" fmla="*/ 909638 w 1188244"/>
                        <a:gd name="connsiteY122" fmla="*/ 471488 h 957239"/>
                        <a:gd name="connsiteX123" fmla="*/ 907257 w 1188244"/>
                        <a:gd name="connsiteY123" fmla="*/ 495300 h 957239"/>
                        <a:gd name="connsiteX124" fmla="*/ 878682 w 1188244"/>
                        <a:gd name="connsiteY124" fmla="*/ 507206 h 957239"/>
                        <a:gd name="connsiteX125" fmla="*/ 857250 w 1188244"/>
                        <a:gd name="connsiteY125" fmla="*/ 523875 h 957239"/>
                        <a:gd name="connsiteX126" fmla="*/ 831057 w 1188244"/>
                        <a:gd name="connsiteY126" fmla="*/ 516731 h 957239"/>
                        <a:gd name="connsiteX127" fmla="*/ 812007 w 1188244"/>
                        <a:gd name="connsiteY127" fmla="*/ 521494 h 957239"/>
                        <a:gd name="connsiteX128" fmla="*/ 797719 w 1188244"/>
                        <a:gd name="connsiteY128" fmla="*/ 540544 h 957239"/>
                        <a:gd name="connsiteX129" fmla="*/ 766763 w 1188244"/>
                        <a:gd name="connsiteY129" fmla="*/ 531019 h 957239"/>
                        <a:gd name="connsiteX130" fmla="*/ 740569 w 1188244"/>
                        <a:gd name="connsiteY130" fmla="*/ 545306 h 957239"/>
                        <a:gd name="connsiteX131" fmla="*/ 704850 w 1188244"/>
                        <a:gd name="connsiteY131" fmla="*/ 538163 h 957239"/>
                        <a:gd name="connsiteX132" fmla="*/ 676275 w 1188244"/>
                        <a:gd name="connsiteY132" fmla="*/ 538163 h 957239"/>
                        <a:gd name="connsiteX133" fmla="*/ 657225 w 1188244"/>
                        <a:gd name="connsiteY133" fmla="*/ 538163 h 957239"/>
                        <a:gd name="connsiteX134" fmla="*/ 652463 w 1188244"/>
                        <a:gd name="connsiteY134" fmla="*/ 559594 h 957239"/>
                        <a:gd name="connsiteX135" fmla="*/ 645319 w 1188244"/>
                        <a:gd name="connsiteY135" fmla="*/ 573881 h 957239"/>
                        <a:gd name="connsiteX136" fmla="*/ 631032 w 1188244"/>
                        <a:gd name="connsiteY136" fmla="*/ 597694 h 957239"/>
                        <a:gd name="connsiteX137" fmla="*/ 616744 w 1188244"/>
                        <a:gd name="connsiteY137" fmla="*/ 621506 h 957239"/>
                        <a:gd name="connsiteX138" fmla="*/ 602457 w 1188244"/>
                        <a:gd name="connsiteY138" fmla="*/ 652463 h 957239"/>
                        <a:gd name="connsiteX139" fmla="*/ 590550 w 1188244"/>
                        <a:gd name="connsiteY139" fmla="*/ 654844 h 957239"/>
                        <a:gd name="connsiteX140" fmla="*/ 564357 w 1188244"/>
                        <a:gd name="connsiteY140" fmla="*/ 664369 h 957239"/>
                        <a:gd name="connsiteX141" fmla="*/ 564357 w 1188244"/>
                        <a:gd name="connsiteY141" fmla="*/ 681038 h 957239"/>
                        <a:gd name="connsiteX142" fmla="*/ 559594 w 1188244"/>
                        <a:gd name="connsiteY142" fmla="*/ 697706 h 957239"/>
                        <a:gd name="connsiteX143" fmla="*/ 542925 w 1188244"/>
                        <a:gd name="connsiteY143" fmla="*/ 704850 h 957239"/>
                        <a:gd name="connsiteX144" fmla="*/ 526257 w 1188244"/>
                        <a:gd name="connsiteY144" fmla="*/ 700088 h 957239"/>
                        <a:gd name="connsiteX145" fmla="*/ 497682 w 1188244"/>
                        <a:gd name="connsiteY145" fmla="*/ 690563 h 957239"/>
                        <a:gd name="connsiteX146" fmla="*/ 492919 w 1188244"/>
                        <a:gd name="connsiteY146" fmla="*/ 685800 h 957239"/>
                        <a:gd name="connsiteX147" fmla="*/ 485775 w 1188244"/>
                        <a:gd name="connsiteY147" fmla="*/ 688181 h 957239"/>
                        <a:gd name="connsiteX148" fmla="*/ 478632 w 1188244"/>
                        <a:gd name="connsiteY148" fmla="*/ 702469 h 957239"/>
                        <a:gd name="connsiteX149" fmla="*/ 478632 w 1188244"/>
                        <a:gd name="connsiteY149" fmla="*/ 721519 h 957239"/>
                        <a:gd name="connsiteX150" fmla="*/ 464344 w 1188244"/>
                        <a:gd name="connsiteY150" fmla="*/ 733425 h 957239"/>
                        <a:gd name="connsiteX151" fmla="*/ 464344 w 1188244"/>
                        <a:gd name="connsiteY151" fmla="*/ 745331 h 957239"/>
                        <a:gd name="connsiteX152" fmla="*/ 440532 w 1188244"/>
                        <a:gd name="connsiteY152" fmla="*/ 766763 h 957239"/>
                        <a:gd name="connsiteX153" fmla="*/ 421482 w 1188244"/>
                        <a:gd name="connsiteY153" fmla="*/ 766763 h 957239"/>
                        <a:gd name="connsiteX154" fmla="*/ 390525 w 1188244"/>
                        <a:gd name="connsiteY154" fmla="*/ 769144 h 957239"/>
                        <a:gd name="connsiteX155" fmla="*/ 369094 w 1188244"/>
                        <a:gd name="connsiteY155" fmla="*/ 773906 h 957239"/>
                        <a:gd name="connsiteX156" fmla="*/ 366713 w 1188244"/>
                        <a:gd name="connsiteY156" fmla="*/ 792956 h 957239"/>
                        <a:gd name="connsiteX157" fmla="*/ 350044 w 1188244"/>
                        <a:gd name="connsiteY157" fmla="*/ 812006 h 957239"/>
                        <a:gd name="connsiteX158" fmla="*/ 333375 w 1188244"/>
                        <a:gd name="connsiteY158" fmla="*/ 809625 h 957239"/>
                        <a:gd name="connsiteX159" fmla="*/ 309563 w 1188244"/>
                        <a:gd name="connsiteY159" fmla="*/ 797719 h 957239"/>
                        <a:gd name="connsiteX160" fmla="*/ 311944 w 1188244"/>
                        <a:gd name="connsiteY160" fmla="*/ 776288 h 957239"/>
                        <a:gd name="connsiteX161" fmla="*/ 319088 w 1188244"/>
                        <a:gd name="connsiteY161" fmla="*/ 757238 h 957239"/>
                        <a:gd name="connsiteX162" fmla="*/ 319088 w 1188244"/>
                        <a:gd name="connsiteY162" fmla="*/ 733425 h 957239"/>
                        <a:gd name="connsiteX163" fmla="*/ 319088 w 1188244"/>
                        <a:gd name="connsiteY163" fmla="*/ 714375 h 957239"/>
                        <a:gd name="connsiteX164" fmla="*/ 300038 w 1188244"/>
                        <a:gd name="connsiteY164" fmla="*/ 723900 h 957239"/>
                        <a:gd name="connsiteX165" fmla="*/ 280988 w 1188244"/>
                        <a:gd name="connsiteY165" fmla="*/ 728663 h 957239"/>
                        <a:gd name="connsiteX166" fmla="*/ 266700 w 1188244"/>
                        <a:gd name="connsiteY166" fmla="*/ 740569 h 957239"/>
                        <a:gd name="connsiteX167" fmla="*/ 247650 w 1188244"/>
                        <a:gd name="connsiteY167" fmla="*/ 745331 h 957239"/>
                        <a:gd name="connsiteX168" fmla="*/ 233363 w 1188244"/>
                        <a:gd name="connsiteY168" fmla="*/ 733425 h 957239"/>
                        <a:gd name="connsiteX169" fmla="*/ 209550 w 1188244"/>
                        <a:gd name="connsiteY169" fmla="*/ 721519 h 957239"/>
                        <a:gd name="connsiteX170" fmla="*/ 192882 w 1188244"/>
                        <a:gd name="connsiteY170" fmla="*/ 709613 h 957239"/>
                        <a:gd name="connsiteX171" fmla="*/ 200025 w 1188244"/>
                        <a:gd name="connsiteY171" fmla="*/ 738188 h 957239"/>
                        <a:gd name="connsiteX172" fmla="*/ 207169 w 1188244"/>
                        <a:gd name="connsiteY172" fmla="*/ 747713 h 957239"/>
                        <a:gd name="connsiteX173" fmla="*/ 207169 w 1188244"/>
                        <a:gd name="connsiteY173" fmla="*/ 747713 h 957239"/>
                        <a:gd name="connsiteX174" fmla="*/ 200025 w 1188244"/>
                        <a:gd name="connsiteY174" fmla="*/ 771525 h 957239"/>
                        <a:gd name="connsiteX175" fmla="*/ 190500 w 1188244"/>
                        <a:gd name="connsiteY175" fmla="*/ 778669 h 957239"/>
                        <a:gd name="connsiteX176" fmla="*/ 176213 w 1188244"/>
                        <a:gd name="connsiteY176" fmla="*/ 778669 h 957239"/>
                        <a:gd name="connsiteX177" fmla="*/ 140494 w 1188244"/>
                        <a:gd name="connsiteY177" fmla="*/ 773906 h 957239"/>
                        <a:gd name="connsiteX178" fmla="*/ 121444 w 1188244"/>
                        <a:gd name="connsiteY178" fmla="*/ 778669 h 957239"/>
                        <a:gd name="connsiteX179" fmla="*/ 100013 w 1188244"/>
                        <a:gd name="connsiteY179" fmla="*/ 781050 h 957239"/>
                        <a:gd name="connsiteX180" fmla="*/ 78582 w 1188244"/>
                        <a:gd name="connsiteY180" fmla="*/ 778669 h 957239"/>
                        <a:gd name="connsiteX181" fmla="*/ 61913 w 1188244"/>
                        <a:gd name="connsiteY181" fmla="*/ 781050 h 957239"/>
                        <a:gd name="connsiteX182" fmla="*/ 47625 w 1188244"/>
                        <a:gd name="connsiteY182" fmla="*/ 800100 h 957239"/>
                        <a:gd name="connsiteX183" fmla="*/ 35719 w 1188244"/>
                        <a:gd name="connsiteY183" fmla="*/ 809625 h 957239"/>
                        <a:gd name="connsiteX184" fmla="*/ 28575 w 1188244"/>
                        <a:gd name="connsiteY184" fmla="*/ 816769 h 957239"/>
                        <a:gd name="connsiteX185" fmla="*/ 16669 w 1188244"/>
                        <a:gd name="connsiteY185" fmla="*/ 826294 h 957239"/>
                        <a:gd name="connsiteX186" fmla="*/ 9525 w 1188244"/>
                        <a:gd name="connsiteY186" fmla="*/ 957239 h 957239"/>
                        <a:gd name="connsiteX0" fmla="*/ 9525 w 1188244"/>
                        <a:gd name="connsiteY0" fmla="*/ 957239 h 957239"/>
                        <a:gd name="connsiteX1" fmla="*/ 2382 w 1188244"/>
                        <a:gd name="connsiteY1" fmla="*/ 833438 h 957239"/>
                        <a:gd name="connsiteX2" fmla="*/ 0 w 1188244"/>
                        <a:gd name="connsiteY2" fmla="*/ 814388 h 957239"/>
                        <a:gd name="connsiteX3" fmla="*/ 33338 w 1188244"/>
                        <a:gd name="connsiteY3" fmla="*/ 795338 h 957239"/>
                        <a:gd name="connsiteX4" fmla="*/ 52388 w 1188244"/>
                        <a:gd name="connsiteY4" fmla="*/ 764381 h 957239"/>
                        <a:gd name="connsiteX5" fmla="*/ 73819 w 1188244"/>
                        <a:gd name="connsiteY5" fmla="*/ 764381 h 957239"/>
                        <a:gd name="connsiteX6" fmla="*/ 104775 w 1188244"/>
                        <a:gd name="connsiteY6" fmla="*/ 762000 h 957239"/>
                        <a:gd name="connsiteX7" fmla="*/ 133350 w 1188244"/>
                        <a:gd name="connsiteY7" fmla="*/ 754856 h 957239"/>
                        <a:gd name="connsiteX8" fmla="*/ 166688 w 1188244"/>
                        <a:gd name="connsiteY8" fmla="*/ 759619 h 957239"/>
                        <a:gd name="connsiteX9" fmla="*/ 190500 w 1188244"/>
                        <a:gd name="connsiteY9" fmla="*/ 764381 h 957239"/>
                        <a:gd name="connsiteX10" fmla="*/ 192882 w 1188244"/>
                        <a:gd name="connsiteY10" fmla="*/ 754856 h 957239"/>
                        <a:gd name="connsiteX11" fmla="*/ 178594 w 1188244"/>
                        <a:gd name="connsiteY11" fmla="*/ 726281 h 957239"/>
                        <a:gd name="connsiteX12" fmla="*/ 176213 w 1188244"/>
                        <a:gd name="connsiteY12" fmla="*/ 695325 h 957239"/>
                        <a:gd name="connsiteX13" fmla="*/ 195263 w 1188244"/>
                        <a:gd name="connsiteY13" fmla="*/ 688181 h 957239"/>
                        <a:gd name="connsiteX14" fmla="*/ 204788 w 1188244"/>
                        <a:gd name="connsiteY14" fmla="*/ 692944 h 957239"/>
                        <a:gd name="connsiteX15" fmla="*/ 219075 w 1188244"/>
                        <a:gd name="connsiteY15" fmla="*/ 707231 h 957239"/>
                        <a:gd name="connsiteX16" fmla="*/ 230982 w 1188244"/>
                        <a:gd name="connsiteY16" fmla="*/ 704850 h 957239"/>
                        <a:gd name="connsiteX17" fmla="*/ 242888 w 1188244"/>
                        <a:gd name="connsiteY17" fmla="*/ 721519 h 957239"/>
                        <a:gd name="connsiteX18" fmla="*/ 259557 w 1188244"/>
                        <a:gd name="connsiteY18" fmla="*/ 723900 h 957239"/>
                        <a:gd name="connsiteX19" fmla="*/ 297657 w 1188244"/>
                        <a:gd name="connsiteY19" fmla="*/ 704850 h 957239"/>
                        <a:gd name="connsiteX20" fmla="*/ 319088 w 1188244"/>
                        <a:gd name="connsiteY20" fmla="*/ 695325 h 957239"/>
                        <a:gd name="connsiteX21" fmla="*/ 335757 w 1188244"/>
                        <a:gd name="connsiteY21" fmla="*/ 704850 h 957239"/>
                        <a:gd name="connsiteX22" fmla="*/ 340519 w 1188244"/>
                        <a:gd name="connsiteY22" fmla="*/ 726281 h 957239"/>
                        <a:gd name="connsiteX23" fmla="*/ 340519 w 1188244"/>
                        <a:gd name="connsiteY23" fmla="*/ 757238 h 957239"/>
                        <a:gd name="connsiteX24" fmla="*/ 335757 w 1188244"/>
                        <a:gd name="connsiteY24" fmla="*/ 778669 h 957239"/>
                        <a:gd name="connsiteX25" fmla="*/ 335757 w 1188244"/>
                        <a:gd name="connsiteY25" fmla="*/ 788194 h 957239"/>
                        <a:gd name="connsiteX26" fmla="*/ 350044 w 1188244"/>
                        <a:gd name="connsiteY26" fmla="*/ 792956 h 957239"/>
                        <a:gd name="connsiteX27" fmla="*/ 357188 w 1188244"/>
                        <a:gd name="connsiteY27" fmla="*/ 776288 h 957239"/>
                        <a:gd name="connsiteX28" fmla="*/ 369094 w 1188244"/>
                        <a:gd name="connsiteY28" fmla="*/ 757238 h 957239"/>
                        <a:gd name="connsiteX29" fmla="*/ 407194 w 1188244"/>
                        <a:gd name="connsiteY29" fmla="*/ 752475 h 957239"/>
                        <a:gd name="connsiteX30" fmla="*/ 450057 w 1188244"/>
                        <a:gd name="connsiteY30" fmla="*/ 738188 h 957239"/>
                        <a:gd name="connsiteX31" fmla="*/ 452438 w 1188244"/>
                        <a:gd name="connsiteY31" fmla="*/ 733425 h 957239"/>
                        <a:gd name="connsiteX32" fmla="*/ 452438 w 1188244"/>
                        <a:gd name="connsiteY32" fmla="*/ 711994 h 957239"/>
                        <a:gd name="connsiteX33" fmla="*/ 471488 w 1188244"/>
                        <a:gd name="connsiteY33" fmla="*/ 685800 h 957239"/>
                        <a:gd name="connsiteX34" fmla="*/ 481013 w 1188244"/>
                        <a:gd name="connsiteY34" fmla="*/ 669131 h 957239"/>
                        <a:gd name="connsiteX35" fmla="*/ 497682 w 1188244"/>
                        <a:gd name="connsiteY35" fmla="*/ 671513 h 957239"/>
                        <a:gd name="connsiteX36" fmla="*/ 514350 w 1188244"/>
                        <a:gd name="connsiteY36" fmla="*/ 683419 h 957239"/>
                        <a:gd name="connsiteX37" fmla="*/ 550069 w 1188244"/>
                        <a:gd name="connsiteY37" fmla="*/ 681038 h 957239"/>
                        <a:gd name="connsiteX38" fmla="*/ 552450 w 1188244"/>
                        <a:gd name="connsiteY38" fmla="*/ 659606 h 957239"/>
                        <a:gd name="connsiteX39" fmla="*/ 573882 w 1188244"/>
                        <a:gd name="connsiteY39" fmla="*/ 642938 h 957239"/>
                        <a:gd name="connsiteX40" fmla="*/ 590550 w 1188244"/>
                        <a:gd name="connsiteY40" fmla="*/ 638175 h 957239"/>
                        <a:gd name="connsiteX41" fmla="*/ 592932 w 1188244"/>
                        <a:gd name="connsiteY41" fmla="*/ 631031 h 957239"/>
                        <a:gd name="connsiteX42" fmla="*/ 609600 w 1188244"/>
                        <a:gd name="connsiteY42" fmla="*/ 595313 h 957239"/>
                        <a:gd name="connsiteX43" fmla="*/ 628650 w 1188244"/>
                        <a:gd name="connsiteY43" fmla="*/ 564356 h 957239"/>
                        <a:gd name="connsiteX44" fmla="*/ 638175 w 1188244"/>
                        <a:gd name="connsiteY44" fmla="*/ 545306 h 957239"/>
                        <a:gd name="connsiteX45" fmla="*/ 642938 w 1188244"/>
                        <a:gd name="connsiteY45" fmla="*/ 519113 h 957239"/>
                        <a:gd name="connsiteX46" fmla="*/ 661988 w 1188244"/>
                        <a:gd name="connsiteY46" fmla="*/ 514350 h 957239"/>
                        <a:gd name="connsiteX47" fmla="*/ 707232 w 1188244"/>
                        <a:gd name="connsiteY47" fmla="*/ 528638 h 957239"/>
                        <a:gd name="connsiteX48" fmla="*/ 745332 w 1188244"/>
                        <a:gd name="connsiteY48" fmla="*/ 528638 h 957239"/>
                        <a:gd name="connsiteX49" fmla="*/ 795338 w 1188244"/>
                        <a:gd name="connsiteY49" fmla="*/ 516731 h 957239"/>
                        <a:gd name="connsiteX50" fmla="*/ 828675 w 1188244"/>
                        <a:gd name="connsiteY50" fmla="*/ 504825 h 957239"/>
                        <a:gd name="connsiteX51" fmla="*/ 852488 w 1188244"/>
                        <a:gd name="connsiteY51" fmla="*/ 504825 h 957239"/>
                        <a:gd name="connsiteX52" fmla="*/ 883444 w 1188244"/>
                        <a:gd name="connsiteY52" fmla="*/ 488156 h 957239"/>
                        <a:gd name="connsiteX53" fmla="*/ 895350 w 1188244"/>
                        <a:gd name="connsiteY53" fmla="*/ 476250 h 957239"/>
                        <a:gd name="connsiteX54" fmla="*/ 864394 w 1188244"/>
                        <a:gd name="connsiteY54" fmla="*/ 461963 h 957239"/>
                        <a:gd name="connsiteX55" fmla="*/ 854869 w 1188244"/>
                        <a:gd name="connsiteY55" fmla="*/ 426244 h 957239"/>
                        <a:gd name="connsiteX56" fmla="*/ 845344 w 1188244"/>
                        <a:gd name="connsiteY56" fmla="*/ 395288 h 957239"/>
                        <a:gd name="connsiteX57" fmla="*/ 819150 w 1188244"/>
                        <a:gd name="connsiteY57" fmla="*/ 385763 h 957239"/>
                        <a:gd name="connsiteX58" fmla="*/ 797719 w 1188244"/>
                        <a:gd name="connsiteY58" fmla="*/ 335756 h 957239"/>
                        <a:gd name="connsiteX59" fmla="*/ 802482 w 1188244"/>
                        <a:gd name="connsiteY59" fmla="*/ 314325 h 957239"/>
                        <a:gd name="connsiteX60" fmla="*/ 826294 w 1188244"/>
                        <a:gd name="connsiteY60" fmla="*/ 302419 h 957239"/>
                        <a:gd name="connsiteX61" fmla="*/ 842963 w 1188244"/>
                        <a:gd name="connsiteY61" fmla="*/ 314325 h 957239"/>
                        <a:gd name="connsiteX62" fmla="*/ 859632 w 1188244"/>
                        <a:gd name="connsiteY62" fmla="*/ 307181 h 957239"/>
                        <a:gd name="connsiteX63" fmla="*/ 847725 w 1188244"/>
                        <a:gd name="connsiteY63" fmla="*/ 271463 h 957239"/>
                        <a:gd name="connsiteX64" fmla="*/ 842963 w 1188244"/>
                        <a:gd name="connsiteY64" fmla="*/ 238125 h 957239"/>
                        <a:gd name="connsiteX65" fmla="*/ 847725 w 1188244"/>
                        <a:gd name="connsiteY65" fmla="*/ 209550 h 957239"/>
                        <a:gd name="connsiteX66" fmla="*/ 866775 w 1188244"/>
                        <a:gd name="connsiteY66" fmla="*/ 190500 h 957239"/>
                        <a:gd name="connsiteX67" fmla="*/ 878682 w 1188244"/>
                        <a:gd name="connsiteY67" fmla="*/ 178594 h 957239"/>
                        <a:gd name="connsiteX68" fmla="*/ 883444 w 1188244"/>
                        <a:gd name="connsiteY68" fmla="*/ 157163 h 957239"/>
                        <a:gd name="connsiteX69" fmla="*/ 907257 w 1188244"/>
                        <a:gd name="connsiteY69" fmla="*/ 142875 h 957239"/>
                        <a:gd name="connsiteX70" fmla="*/ 928688 w 1188244"/>
                        <a:gd name="connsiteY70" fmla="*/ 152400 h 957239"/>
                        <a:gd name="connsiteX71" fmla="*/ 957263 w 1188244"/>
                        <a:gd name="connsiteY71" fmla="*/ 166688 h 957239"/>
                        <a:gd name="connsiteX72" fmla="*/ 973932 w 1188244"/>
                        <a:gd name="connsiteY72" fmla="*/ 171450 h 957239"/>
                        <a:gd name="connsiteX73" fmla="*/ 983457 w 1188244"/>
                        <a:gd name="connsiteY73" fmla="*/ 152400 h 957239"/>
                        <a:gd name="connsiteX74" fmla="*/ 997744 w 1188244"/>
                        <a:gd name="connsiteY74" fmla="*/ 152400 h 957239"/>
                        <a:gd name="connsiteX75" fmla="*/ 1019175 w 1188244"/>
                        <a:gd name="connsiteY75" fmla="*/ 152400 h 957239"/>
                        <a:gd name="connsiteX76" fmla="*/ 1033463 w 1188244"/>
                        <a:gd name="connsiteY76" fmla="*/ 152400 h 957239"/>
                        <a:gd name="connsiteX77" fmla="*/ 1069182 w 1188244"/>
                        <a:gd name="connsiteY77" fmla="*/ 135731 h 957239"/>
                        <a:gd name="connsiteX78" fmla="*/ 1083469 w 1188244"/>
                        <a:gd name="connsiteY78" fmla="*/ 114300 h 957239"/>
                        <a:gd name="connsiteX79" fmla="*/ 1112044 w 1188244"/>
                        <a:gd name="connsiteY79" fmla="*/ 90488 h 957239"/>
                        <a:gd name="connsiteX80" fmla="*/ 1112044 w 1188244"/>
                        <a:gd name="connsiteY80" fmla="*/ 66675 h 957239"/>
                        <a:gd name="connsiteX81" fmla="*/ 1116807 w 1188244"/>
                        <a:gd name="connsiteY81" fmla="*/ 35719 h 957239"/>
                        <a:gd name="connsiteX82" fmla="*/ 1145382 w 1188244"/>
                        <a:gd name="connsiteY82" fmla="*/ 26194 h 957239"/>
                        <a:gd name="connsiteX83" fmla="*/ 1166813 w 1188244"/>
                        <a:gd name="connsiteY83" fmla="*/ 14288 h 957239"/>
                        <a:gd name="connsiteX84" fmla="*/ 1188244 w 1188244"/>
                        <a:gd name="connsiteY84" fmla="*/ 0 h 957239"/>
                        <a:gd name="connsiteX85" fmla="*/ 1166813 w 1188244"/>
                        <a:gd name="connsiteY85" fmla="*/ 30956 h 957239"/>
                        <a:gd name="connsiteX86" fmla="*/ 1152525 w 1188244"/>
                        <a:gd name="connsiteY86" fmla="*/ 38100 h 957239"/>
                        <a:gd name="connsiteX87" fmla="*/ 1126332 w 1188244"/>
                        <a:gd name="connsiteY87" fmla="*/ 42863 h 957239"/>
                        <a:gd name="connsiteX88" fmla="*/ 1123950 w 1188244"/>
                        <a:gd name="connsiteY88" fmla="*/ 57150 h 957239"/>
                        <a:gd name="connsiteX89" fmla="*/ 1123950 w 1188244"/>
                        <a:gd name="connsiteY89" fmla="*/ 78581 h 957239"/>
                        <a:gd name="connsiteX90" fmla="*/ 1121569 w 1188244"/>
                        <a:gd name="connsiteY90" fmla="*/ 88106 h 957239"/>
                        <a:gd name="connsiteX91" fmla="*/ 1121569 w 1188244"/>
                        <a:gd name="connsiteY91" fmla="*/ 100013 h 957239"/>
                        <a:gd name="connsiteX92" fmla="*/ 1102519 w 1188244"/>
                        <a:gd name="connsiteY92" fmla="*/ 114300 h 957239"/>
                        <a:gd name="connsiteX93" fmla="*/ 1088232 w 1188244"/>
                        <a:gd name="connsiteY93" fmla="*/ 130969 h 957239"/>
                        <a:gd name="connsiteX94" fmla="*/ 1078707 w 1188244"/>
                        <a:gd name="connsiteY94" fmla="*/ 150019 h 957239"/>
                        <a:gd name="connsiteX95" fmla="*/ 1057275 w 1188244"/>
                        <a:gd name="connsiteY95" fmla="*/ 152400 h 957239"/>
                        <a:gd name="connsiteX96" fmla="*/ 1038225 w 1188244"/>
                        <a:gd name="connsiteY96" fmla="*/ 164306 h 957239"/>
                        <a:gd name="connsiteX97" fmla="*/ 1031082 w 1188244"/>
                        <a:gd name="connsiteY97" fmla="*/ 183356 h 957239"/>
                        <a:gd name="connsiteX98" fmla="*/ 995363 w 1188244"/>
                        <a:gd name="connsiteY98" fmla="*/ 161925 h 957239"/>
                        <a:gd name="connsiteX99" fmla="*/ 983457 w 1188244"/>
                        <a:gd name="connsiteY99" fmla="*/ 176213 h 957239"/>
                        <a:gd name="connsiteX100" fmla="*/ 966788 w 1188244"/>
                        <a:gd name="connsiteY100" fmla="*/ 190500 h 957239"/>
                        <a:gd name="connsiteX101" fmla="*/ 940594 w 1188244"/>
                        <a:gd name="connsiteY101" fmla="*/ 178594 h 957239"/>
                        <a:gd name="connsiteX102" fmla="*/ 909638 w 1188244"/>
                        <a:gd name="connsiteY102" fmla="*/ 159544 h 957239"/>
                        <a:gd name="connsiteX103" fmla="*/ 909638 w 1188244"/>
                        <a:gd name="connsiteY103" fmla="*/ 159544 h 957239"/>
                        <a:gd name="connsiteX104" fmla="*/ 883444 w 1188244"/>
                        <a:gd name="connsiteY104" fmla="*/ 190500 h 957239"/>
                        <a:gd name="connsiteX105" fmla="*/ 866775 w 1188244"/>
                        <a:gd name="connsiteY105" fmla="*/ 214313 h 957239"/>
                        <a:gd name="connsiteX106" fmla="*/ 862013 w 1188244"/>
                        <a:gd name="connsiteY106" fmla="*/ 233363 h 957239"/>
                        <a:gd name="connsiteX107" fmla="*/ 869157 w 1188244"/>
                        <a:gd name="connsiteY107" fmla="*/ 269081 h 957239"/>
                        <a:gd name="connsiteX108" fmla="*/ 873919 w 1188244"/>
                        <a:gd name="connsiteY108" fmla="*/ 300038 h 957239"/>
                        <a:gd name="connsiteX109" fmla="*/ 873919 w 1188244"/>
                        <a:gd name="connsiteY109" fmla="*/ 316706 h 957239"/>
                        <a:gd name="connsiteX110" fmla="*/ 857250 w 1188244"/>
                        <a:gd name="connsiteY110" fmla="*/ 335756 h 957239"/>
                        <a:gd name="connsiteX111" fmla="*/ 828675 w 1188244"/>
                        <a:gd name="connsiteY111" fmla="*/ 321469 h 957239"/>
                        <a:gd name="connsiteX112" fmla="*/ 814388 w 1188244"/>
                        <a:gd name="connsiteY112" fmla="*/ 321469 h 957239"/>
                        <a:gd name="connsiteX113" fmla="*/ 819150 w 1188244"/>
                        <a:gd name="connsiteY113" fmla="*/ 338138 h 957239"/>
                        <a:gd name="connsiteX114" fmla="*/ 826294 w 1188244"/>
                        <a:gd name="connsiteY114" fmla="*/ 359569 h 957239"/>
                        <a:gd name="connsiteX115" fmla="*/ 828675 w 1188244"/>
                        <a:gd name="connsiteY115" fmla="*/ 369094 h 957239"/>
                        <a:gd name="connsiteX116" fmla="*/ 840582 w 1188244"/>
                        <a:gd name="connsiteY116" fmla="*/ 376238 h 957239"/>
                        <a:gd name="connsiteX117" fmla="*/ 857250 w 1188244"/>
                        <a:gd name="connsiteY117" fmla="*/ 388144 h 957239"/>
                        <a:gd name="connsiteX118" fmla="*/ 862013 w 1188244"/>
                        <a:gd name="connsiteY118" fmla="*/ 395288 h 957239"/>
                        <a:gd name="connsiteX119" fmla="*/ 871538 w 1188244"/>
                        <a:gd name="connsiteY119" fmla="*/ 419100 h 957239"/>
                        <a:gd name="connsiteX120" fmla="*/ 876300 w 1188244"/>
                        <a:gd name="connsiteY120" fmla="*/ 450056 h 957239"/>
                        <a:gd name="connsiteX121" fmla="*/ 897732 w 1188244"/>
                        <a:gd name="connsiteY121" fmla="*/ 459581 h 957239"/>
                        <a:gd name="connsiteX122" fmla="*/ 909638 w 1188244"/>
                        <a:gd name="connsiteY122" fmla="*/ 471488 h 957239"/>
                        <a:gd name="connsiteX123" fmla="*/ 907257 w 1188244"/>
                        <a:gd name="connsiteY123" fmla="*/ 495300 h 957239"/>
                        <a:gd name="connsiteX124" fmla="*/ 878682 w 1188244"/>
                        <a:gd name="connsiteY124" fmla="*/ 507206 h 957239"/>
                        <a:gd name="connsiteX125" fmla="*/ 857250 w 1188244"/>
                        <a:gd name="connsiteY125" fmla="*/ 523875 h 957239"/>
                        <a:gd name="connsiteX126" fmla="*/ 831057 w 1188244"/>
                        <a:gd name="connsiteY126" fmla="*/ 516731 h 957239"/>
                        <a:gd name="connsiteX127" fmla="*/ 812007 w 1188244"/>
                        <a:gd name="connsiteY127" fmla="*/ 521494 h 957239"/>
                        <a:gd name="connsiteX128" fmla="*/ 797719 w 1188244"/>
                        <a:gd name="connsiteY128" fmla="*/ 540544 h 957239"/>
                        <a:gd name="connsiteX129" fmla="*/ 766763 w 1188244"/>
                        <a:gd name="connsiteY129" fmla="*/ 531019 h 957239"/>
                        <a:gd name="connsiteX130" fmla="*/ 740569 w 1188244"/>
                        <a:gd name="connsiteY130" fmla="*/ 545306 h 957239"/>
                        <a:gd name="connsiteX131" fmla="*/ 704850 w 1188244"/>
                        <a:gd name="connsiteY131" fmla="*/ 538163 h 957239"/>
                        <a:gd name="connsiteX132" fmla="*/ 676275 w 1188244"/>
                        <a:gd name="connsiteY132" fmla="*/ 538163 h 957239"/>
                        <a:gd name="connsiteX133" fmla="*/ 657225 w 1188244"/>
                        <a:gd name="connsiteY133" fmla="*/ 538163 h 957239"/>
                        <a:gd name="connsiteX134" fmla="*/ 652463 w 1188244"/>
                        <a:gd name="connsiteY134" fmla="*/ 559594 h 957239"/>
                        <a:gd name="connsiteX135" fmla="*/ 645319 w 1188244"/>
                        <a:gd name="connsiteY135" fmla="*/ 573881 h 957239"/>
                        <a:gd name="connsiteX136" fmla="*/ 631032 w 1188244"/>
                        <a:gd name="connsiteY136" fmla="*/ 597694 h 957239"/>
                        <a:gd name="connsiteX137" fmla="*/ 616744 w 1188244"/>
                        <a:gd name="connsiteY137" fmla="*/ 621506 h 957239"/>
                        <a:gd name="connsiteX138" fmla="*/ 602457 w 1188244"/>
                        <a:gd name="connsiteY138" fmla="*/ 652463 h 957239"/>
                        <a:gd name="connsiteX139" fmla="*/ 590550 w 1188244"/>
                        <a:gd name="connsiteY139" fmla="*/ 654844 h 957239"/>
                        <a:gd name="connsiteX140" fmla="*/ 564357 w 1188244"/>
                        <a:gd name="connsiteY140" fmla="*/ 664369 h 957239"/>
                        <a:gd name="connsiteX141" fmla="*/ 564357 w 1188244"/>
                        <a:gd name="connsiteY141" fmla="*/ 681038 h 957239"/>
                        <a:gd name="connsiteX142" fmla="*/ 559594 w 1188244"/>
                        <a:gd name="connsiteY142" fmla="*/ 697706 h 957239"/>
                        <a:gd name="connsiteX143" fmla="*/ 542925 w 1188244"/>
                        <a:gd name="connsiteY143" fmla="*/ 704850 h 957239"/>
                        <a:gd name="connsiteX144" fmla="*/ 526257 w 1188244"/>
                        <a:gd name="connsiteY144" fmla="*/ 700088 h 957239"/>
                        <a:gd name="connsiteX145" fmla="*/ 497682 w 1188244"/>
                        <a:gd name="connsiteY145" fmla="*/ 690563 h 957239"/>
                        <a:gd name="connsiteX146" fmla="*/ 492919 w 1188244"/>
                        <a:gd name="connsiteY146" fmla="*/ 685800 h 957239"/>
                        <a:gd name="connsiteX147" fmla="*/ 485775 w 1188244"/>
                        <a:gd name="connsiteY147" fmla="*/ 688181 h 957239"/>
                        <a:gd name="connsiteX148" fmla="*/ 478632 w 1188244"/>
                        <a:gd name="connsiteY148" fmla="*/ 702469 h 957239"/>
                        <a:gd name="connsiteX149" fmla="*/ 478632 w 1188244"/>
                        <a:gd name="connsiteY149" fmla="*/ 721519 h 957239"/>
                        <a:gd name="connsiteX150" fmla="*/ 464344 w 1188244"/>
                        <a:gd name="connsiteY150" fmla="*/ 733425 h 957239"/>
                        <a:gd name="connsiteX151" fmla="*/ 464344 w 1188244"/>
                        <a:gd name="connsiteY151" fmla="*/ 745331 h 957239"/>
                        <a:gd name="connsiteX152" fmla="*/ 440532 w 1188244"/>
                        <a:gd name="connsiteY152" fmla="*/ 766763 h 957239"/>
                        <a:gd name="connsiteX153" fmla="*/ 421482 w 1188244"/>
                        <a:gd name="connsiteY153" fmla="*/ 766763 h 957239"/>
                        <a:gd name="connsiteX154" fmla="*/ 390525 w 1188244"/>
                        <a:gd name="connsiteY154" fmla="*/ 769144 h 957239"/>
                        <a:gd name="connsiteX155" fmla="*/ 369094 w 1188244"/>
                        <a:gd name="connsiteY155" fmla="*/ 773906 h 957239"/>
                        <a:gd name="connsiteX156" fmla="*/ 366713 w 1188244"/>
                        <a:gd name="connsiteY156" fmla="*/ 792956 h 957239"/>
                        <a:gd name="connsiteX157" fmla="*/ 350044 w 1188244"/>
                        <a:gd name="connsiteY157" fmla="*/ 812006 h 957239"/>
                        <a:gd name="connsiteX158" fmla="*/ 333375 w 1188244"/>
                        <a:gd name="connsiteY158" fmla="*/ 809625 h 957239"/>
                        <a:gd name="connsiteX159" fmla="*/ 309563 w 1188244"/>
                        <a:gd name="connsiteY159" fmla="*/ 797719 h 957239"/>
                        <a:gd name="connsiteX160" fmla="*/ 311944 w 1188244"/>
                        <a:gd name="connsiteY160" fmla="*/ 776288 h 957239"/>
                        <a:gd name="connsiteX161" fmla="*/ 319088 w 1188244"/>
                        <a:gd name="connsiteY161" fmla="*/ 757238 h 957239"/>
                        <a:gd name="connsiteX162" fmla="*/ 319088 w 1188244"/>
                        <a:gd name="connsiteY162" fmla="*/ 733425 h 957239"/>
                        <a:gd name="connsiteX163" fmla="*/ 319088 w 1188244"/>
                        <a:gd name="connsiteY163" fmla="*/ 714375 h 957239"/>
                        <a:gd name="connsiteX164" fmla="*/ 300038 w 1188244"/>
                        <a:gd name="connsiteY164" fmla="*/ 723900 h 957239"/>
                        <a:gd name="connsiteX165" fmla="*/ 280988 w 1188244"/>
                        <a:gd name="connsiteY165" fmla="*/ 728663 h 957239"/>
                        <a:gd name="connsiteX166" fmla="*/ 266700 w 1188244"/>
                        <a:gd name="connsiteY166" fmla="*/ 740569 h 957239"/>
                        <a:gd name="connsiteX167" fmla="*/ 247650 w 1188244"/>
                        <a:gd name="connsiteY167" fmla="*/ 745331 h 957239"/>
                        <a:gd name="connsiteX168" fmla="*/ 233363 w 1188244"/>
                        <a:gd name="connsiteY168" fmla="*/ 733425 h 957239"/>
                        <a:gd name="connsiteX169" fmla="*/ 209550 w 1188244"/>
                        <a:gd name="connsiteY169" fmla="*/ 721519 h 957239"/>
                        <a:gd name="connsiteX170" fmla="*/ 192882 w 1188244"/>
                        <a:gd name="connsiteY170" fmla="*/ 709613 h 957239"/>
                        <a:gd name="connsiteX171" fmla="*/ 200025 w 1188244"/>
                        <a:gd name="connsiteY171" fmla="*/ 738188 h 957239"/>
                        <a:gd name="connsiteX172" fmla="*/ 207169 w 1188244"/>
                        <a:gd name="connsiteY172" fmla="*/ 747713 h 957239"/>
                        <a:gd name="connsiteX173" fmla="*/ 207169 w 1188244"/>
                        <a:gd name="connsiteY173" fmla="*/ 747713 h 957239"/>
                        <a:gd name="connsiteX174" fmla="*/ 200025 w 1188244"/>
                        <a:gd name="connsiteY174" fmla="*/ 771525 h 957239"/>
                        <a:gd name="connsiteX175" fmla="*/ 190500 w 1188244"/>
                        <a:gd name="connsiteY175" fmla="*/ 778669 h 957239"/>
                        <a:gd name="connsiteX176" fmla="*/ 176213 w 1188244"/>
                        <a:gd name="connsiteY176" fmla="*/ 778669 h 957239"/>
                        <a:gd name="connsiteX177" fmla="*/ 140494 w 1188244"/>
                        <a:gd name="connsiteY177" fmla="*/ 773906 h 957239"/>
                        <a:gd name="connsiteX178" fmla="*/ 121444 w 1188244"/>
                        <a:gd name="connsiteY178" fmla="*/ 778669 h 957239"/>
                        <a:gd name="connsiteX179" fmla="*/ 100013 w 1188244"/>
                        <a:gd name="connsiteY179" fmla="*/ 781050 h 957239"/>
                        <a:gd name="connsiteX180" fmla="*/ 78582 w 1188244"/>
                        <a:gd name="connsiteY180" fmla="*/ 778669 h 957239"/>
                        <a:gd name="connsiteX181" fmla="*/ 61913 w 1188244"/>
                        <a:gd name="connsiteY181" fmla="*/ 781050 h 957239"/>
                        <a:gd name="connsiteX182" fmla="*/ 47625 w 1188244"/>
                        <a:gd name="connsiteY182" fmla="*/ 800100 h 957239"/>
                        <a:gd name="connsiteX183" fmla="*/ 35719 w 1188244"/>
                        <a:gd name="connsiteY183" fmla="*/ 809625 h 957239"/>
                        <a:gd name="connsiteX184" fmla="*/ 28575 w 1188244"/>
                        <a:gd name="connsiteY184" fmla="*/ 816769 h 957239"/>
                        <a:gd name="connsiteX185" fmla="*/ 16669 w 1188244"/>
                        <a:gd name="connsiteY185" fmla="*/ 826294 h 957239"/>
                        <a:gd name="connsiteX186" fmla="*/ 9525 w 1188244"/>
                        <a:gd name="connsiteY186" fmla="*/ 957239 h 957239"/>
                        <a:gd name="connsiteX0" fmla="*/ 9525 w 1188244"/>
                        <a:gd name="connsiteY0" fmla="*/ 1028653 h 1028653"/>
                        <a:gd name="connsiteX1" fmla="*/ 2382 w 1188244"/>
                        <a:gd name="connsiteY1" fmla="*/ 833438 h 1028653"/>
                        <a:gd name="connsiteX2" fmla="*/ 0 w 1188244"/>
                        <a:gd name="connsiteY2" fmla="*/ 814388 h 1028653"/>
                        <a:gd name="connsiteX3" fmla="*/ 33338 w 1188244"/>
                        <a:gd name="connsiteY3" fmla="*/ 795338 h 1028653"/>
                        <a:gd name="connsiteX4" fmla="*/ 52388 w 1188244"/>
                        <a:gd name="connsiteY4" fmla="*/ 764381 h 1028653"/>
                        <a:gd name="connsiteX5" fmla="*/ 73819 w 1188244"/>
                        <a:gd name="connsiteY5" fmla="*/ 764381 h 1028653"/>
                        <a:gd name="connsiteX6" fmla="*/ 104775 w 1188244"/>
                        <a:gd name="connsiteY6" fmla="*/ 762000 h 1028653"/>
                        <a:gd name="connsiteX7" fmla="*/ 133350 w 1188244"/>
                        <a:gd name="connsiteY7" fmla="*/ 754856 h 1028653"/>
                        <a:gd name="connsiteX8" fmla="*/ 166688 w 1188244"/>
                        <a:gd name="connsiteY8" fmla="*/ 759619 h 1028653"/>
                        <a:gd name="connsiteX9" fmla="*/ 190500 w 1188244"/>
                        <a:gd name="connsiteY9" fmla="*/ 764381 h 1028653"/>
                        <a:gd name="connsiteX10" fmla="*/ 192882 w 1188244"/>
                        <a:gd name="connsiteY10" fmla="*/ 754856 h 1028653"/>
                        <a:gd name="connsiteX11" fmla="*/ 178594 w 1188244"/>
                        <a:gd name="connsiteY11" fmla="*/ 726281 h 1028653"/>
                        <a:gd name="connsiteX12" fmla="*/ 176213 w 1188244"/>
                        <a:gd name="connsiteY12" fmla="*/ 695325 h 1028653"/>
                        <a:gd name="connsiteX13" fmla="*/ 195263 w 1188244"/>
                        <a:gd name="connsiteY13" fmla="*/ 688181 h 1028653"/>
                        <a:gd name="connsiteX14" fmla="*/ 204788 w 1188244"/>
                        <a:gd name="connsiteY14" fmla="*/ 692944 h 1028653"/>
                        <a:gd name="connsiteX15" fmla="*/ 219075 w 1188244"/>
                        <a:gd name="connsiteY15" fmla="*/ 707231 h 1028653"/>
                        <a:gd name="connsiteX16" fmla="*/ 230982 w 1188244"/>
                        <a:gd name="connsiteY16" fmla="*/ 704850 h 1028653"/>
                        <a:gd name="connsiteX17" fmla="*/ 242888 w 1188244"/>
                        <a:gd name="connsiteY17" fmla="*/ 721519 h 1028653"/>
                        <a:gd name="connsiteX18" fmla="*/ 259557 w 1188244"/>
                        <a:gd name="connsiteY18" fmla="*/ 723900 h 1028653"/>
                        <a:gd name="connsiteX19" fmla="*/ 297657 w 1188244"/>
                        <a:gd name="connsiteY19" fmla="*/ 704850 h 1028653"/>
                        <a:gd name="connsiteX20" fmla="*/ 319088 w 1188244"/>
                        <a:gd name="connsiteY20" fmla="*/ 695325 h 1028653"/>
                        <a:gd name="connsiteX21" fmla="*/ 335757 w 1188244"/>
                        <a:gd name="connsiteY21" fmla="*/ 704850 h 1028653"/>
                        <a:gd name="connsiteX22" fmla="*/ 340519 w 1188244"/>
                        <a:gd name="connsiteY22" fmla="*/ 726281 h 1028653"/>
                        <a:gd name="connsiteX23" fmla="*/ 340519 w 1188244"/>
                        <a:gd name="connsiteY23" fmla="*/ 757238 h 1028653"/>
                        <a:gd name="connsiteX24" fmla="*/ 335757 w 1188244"/>
                        <a:gd name="connsiteY24" fmla="*/ 778669 h 1028653"/>
                        <a:gd name="connsiteX25" fmla="*/ 335757 w 1188244"/>
                        <a:gd name="connsiteY25" fmla="*/ 788194 h 1028653"/>
                        <a:gd name="connsiteX26" fmla="*/ 350044 w 1188244"/>
                        <a:gd name="connsiteY26" fmla="*/ 792956 h 1028653"/>
                        <a:gd name="connsiteX27" fmla="*/ 357188 w 1188244"/>
                        <a:gd name="connsiteY27" fmla="*/ 776288 h 1028653"/>
                        <a:gd name="connsiteX28" fmla="*/ 369094 w 1188244"/>
                        <a:gd name="connsiteY28" fmla="*/ 757238 h 1028653"/>
                        <a:gd name="connsiteX29" fmla="*/ 407194 w 1188244"/>
                        <a:gd name="connsiteY29" fmla="*/ 752475 h 1028653"/>
                        <a:gd name="connsiteX30" fmla="*/ 450057 w 1188244"/>
                        <a:gd name="connsiteY30" fmla="*/ 738188 h 1028653"/>
                        <a:gd name="connsiteX31" fmla="*/ 452438 w 1188244"/>
                        <a:gd name="connsiteY31" fmla="*/ 733425 h 1028653"/>
                        <a:gd name="connsiteX32" fmla="*/ 452438 w 1188244"/>
                        <a:gd name="connsiteY32" fmla="*/ 711994 h 1028653"/>
                        <a:gd name="connsiteX33" fmla="*/ 471488 w 1188244"/>
                        <a:gd name="connsiteY33" fmla="*/ 685800 h 1028653"/>
                        <a:gd name="connsiteX34" fmla="*/ 481013 w 1188244"/>
                        <a:gd name="connsiteY34" fmla="*/ 669131 h 1028653"/>
                        <a:gd name="connsiteX35" fmla="*/ 497682 w 1188244"/>
                        <a:gd name="connsiteY35" fmla="*/ 671513 h 1028653"/>
                        <a:gd name="connsiteX36" fmla="*/ 514350 w 1188244"/>
                        <a:gd name="connsiteY36" fmla="*/ 683419 h 1028653"/>
                        <a:gd name="connsiteX37" fmla="*/ 550069 w 1188244"/>
                        <a:gd name="connsiteY37" fmla="*/ 681038 h 1028653"/>
                        <a:gd name="connsiteX38" fmla="*/ 552450 w 1188244"/>
                        <a:gd name="connsiteY38" fmla="*/ 659606 h 1028653"/>
                        <a:gd name="connsiteX39" fmla="*/ 573882 w 1188244"/>
                        <a:gd name="connsiteY39" fmla="*/ 642938 h 1028653"/>
                        <a:gd name="connsiteX40" fmla="*/ 590550 w 1188244"/>
                        <a:gd name="connsiteY40" fmla="*/ 638175 h 1028653"/>
                        <a:gd name="connsiteX41" fmla="*/ 592932 w 1188244"/>
                        <a:gd name="connsiteY41" fmla="*/ 631031 h 1028653"/>
                        <a:gd name="connsiteX42" fmla="*/ 609600 w 1188244"/>
                        <a:gd name="connsiteY42" fmla="*/ 595313 h 1028653"/>
                        <a:gd name="connsiteX43" fmla="*/ 628650 w 1188244"/>
                        <a:gd name="connsiteY43" fmla="*/ 564356 h 1028653"/>
                        <a:gd name="connsiteX44" fmla="*/ 638175 w 1188244"/>
                        <a:gd name="connsiteY44" fmla="*/ 545306 h 1028653"/>
                        <a:gd name="connsiteX45" fmla="*/ 642938 w 1188244"/>
                        <a:gd name="connsiteY45" fmla="*/ 519113 h 1028653"/>
                        <a:gd name="connsiteX46" fmla="*/ 661988 w 1188244"/>
                        <a:gd name="connsiteY46" fmla="*/ 514350 h 1028653"/>
                        <a:gd name="connsiteX47" fmla="*/ 707232 w 1188244"/>
                        <a:gd name="connsiteY47" fmla="*/ 528638 h 1028653"/>
                        <a:gd name="connsiteX48" fmla="*/ 745332 w 1188244"/>
                        <a:gd name="connsiteY48" fmla="*/ 528638 h 1028653"/>
                        <a:gd name="connsiteX49" fmla="*/ 795338 w 1188244"/>
                        <a:gd name="connsiteY49" fmla="*/ 516731 h 1028653"/>
                        <a:gd name="connsiteX50" fmla="*/ 828675 w 1188244"/>
                        <a:gd name="connsiteY50" fmla="*/ 504825 h 1028653"/>
                        <a:gd name="connsiteX51" fmla="*/ 852488 w 1188244"/>
                        <a:gd name="connsiteY51" fmla="*/ 504825 h 1028653"/>
                        <a:gd name="connsiteX52" fmla="*/ 883444 w 1188244"/>
                        <a:gd name="connsiteY52" fmla="*/ 488156 h 1028653"/>
                        <a:gd name="connsiteX53" fmla="*/ 895350 w 1188244"/>
                        <a:gd name="connsiteY53" fmla="*/ 476250 h 1028653"/>
                        <a:gd name="connsiteX54" fmla="*/ 864394 w 1188244"/>
                        <a:gd name="connsiteY54" fmla="*/ 461963 h 1028653"/>
                        <a:gd name="connsiteX55" fmla="*/ 854869 w 1188244"/>
                        <a:gd name="connsiteY55" fmla="*/ 426244 h 1028653"/>
                        <a:gd name="connsiteX56" fmla="*/ 845344 w 1188244"/>
                        <a:gd name="connsiteY56" fmla="*/ 395288 h 1028653"/>
                        <a:gd name="connsiteX57" fmla="*/ 819150 w 1188244"/>
                        <a:gd name="connsiteY57" fmla="*/ 385763 h 1028653"/>
                        <a:gd name="connsiteX58" fmla="*/ 797719 w 1188244"/>
                        <a:gd name="connsiteY58" fmla="*/ 335756 h 1028653"/>
                        <a:gd name="connsiteX59" fmla="*/ 802482 w 1188244"/>
                        <a:gd name="connsiteY59" fmla="*/ 314325 h 1028653"/>
                        <a:gd name="connsiteX60" fmla="*/ 826294 w 1188244"/>
                        <a:gd name="connsiteY60" fmla="*/ 302419 h 1028653"/>
                        <a:gd name="connsiteX61" fmla="*/ 842963 w 1188244"/>
                        <a:gd name="connsiteY61" fmla="*/ 314325 h 1028653"/>
                        <a:gd name="connsiteX62" fmla="*/ 859632 w 1188244"/>
                        <a:gd name="connsiteY62" fmla="*/ 307181 h 1028653"/>
                        <a:gd name="connsiteX63" fmla="*/ 847725 w 1188244"/>
                        <a:gd name="connsiteY63" fmla="*/ 271463 h 1028653"/>
                        <a:gd name="connsiteX64" fmla="*/ 842963 w 1188244"/>
                        <a:gd name="connsiteY64" fmla="*/ 238125 h 1028653"/>
                        <a:gd name="connsiteX65" fmla="*/ 847725 w 1188244"/>
                        <a:gd name="connsiteY65" fmla="*/ 209550 h 1028653"/>
                        <a:gd name="connsiteX66" fmla="*/ 866775 w 1188244"/>
                        <a:gd name="connsiteY66" fmla="*/ 190500 h 1028653"/>
                        <a:gd name="connsiteX67" fmla="*/ 878682 w 1188244"/>
                        <a:gd name="connsiteY67" fmla="*/ 178594 h 1028653"/>
                        <a:gd name="connsiteX68" fmla="*/ 883444 w 1188244"/>
                        <a:gd name="connsiteY68" fmla="*/ 157163 h 1028653"/>
                        <a:gd name="connsiteX69" fmla="*/ 907257 w 1188244"/>
                        <a:gd name="connsiteY69" fmla="*/ 142875 h 1028653"/>
                        <a:gd name="connsiteX70" fmla="*/ 928688 w 1188244"/>
                        <a:gd name="connsiteY70" fmla="*/ 152400 h 1028653"/>
                        <a:gd name="connsiteX71" fmla="*/ 957263 w 1188244"/>
                        <a:gd name="connsiteY71" fmla="*/ 166688 h 1028653"/>
                        <a:gd name="connsiteX72" fmla="*/ 973932 w 1188244"/>
                        <a:gd name="connsiteY72" fmla="*/ 171450 h 1028653"/>
                        <a:gd name="connsiteX73" fmla="*/ 983457 w 1188244"/>
                        <a:gd name="connsiteY73" fmla="*/ 152400 h 1028653"/>
                        <a:gd name="connsiteX74" fmla="*/ 997744 w 1188244"/>
                        <a:gd name="connsiteY74" fmla="*/ 152400 h 1028653"/>
                        <a:gd name="connsiteX75" fmla="*/ 1019175 w 1188244"/>
                        <a:gd name="connsiteY75" fmla="*/ 152400 h 1028653"/>
                        <a:gd name="connsiteX76" fmla="*/ 1033463 w 1188244"/>
                        <a:gd name="connsiteY76" fmla="*/ 152400 h 1028653"/>
                        <a:gd name="connsiteX77" fmla="*/ 1069182 w 1188244"/>
                        <a:gd name="connsiteY77" fmla="*/ 135731 h 1028653"/>
                        <a:gd name="connsiteX78" fmla="*/ 1083469 w 1188244"/>
                        <a:gd name="connsiteY78" fmla="*/ 114300 h 1028653"/>
                        <a:gd name="connsiteX79" fmla="*/ 1112044 w 1188244"/>
                        <a:gd name="connsiteY79" fmla="*/ 90488 h 1028653"/>
                        <a:gd name="connsiteX80" fmla="*/ 1112044 w 1188244"/>
                        <a:gd name="connsiteY80" fmla="*/ 66675 h 1028653"/>
                        <a:gd name="connsiteX81" fmla="*/ 1116807 w 1188244"/>
                        <a:gd name="connsiteY81" fmla="*/ 35719 h 1028653"/>
                        <a:gd name="connsiteX82" fmla="*/ 1145382 w 1188244"/>
                        <a:gd name="connsiteY82" fmla="*/ 26194 h 1028653"/>
                        <a:gd name="connsiteX83" fmla="*/ 1166813 w 1188244"/>
                        <a:gd name="connsiteY83" fmla="*/ 14288 h 1028653"/>
                        <a:gd name="connsiteX84" fmla="*/ 1188244 w 1188244"/>
                        <a:gd name="connsiteY84" fmla="*/ 0 h 1028653"/>
                        <a:gd name="connsiteX85" fmla="*/ 1166813 w 1188244"/>
                        <a:gd name="connsiteY85" fmla="*/ 30956 h 1028653"/>
                        <a:gd name="connsiteX86" fmla="*/ 1152525 w 1188244"/>
                        <a:gd name="connsiteY86" fmla="*/ 38100 h 1028653"/>
                        <a:gd name="connsiteX87" fmla="*/ 1126332 w 1188244"/>
                        <a:gd name="connsiteY87" fmla="*/ 42863 h 1028653"/>
                        <a:gd name="connsiteX88" fmla="*/ 1123950 w 1188244"/>
                        <a:gd name="connsiteY88" fmla="*/ 57150 h 1028653"/>
                        <a:gd name="connsiteX89" fmla="*/ 1123950 w 1188244"/>
                        <a:gd name="connsiteY89" fmla="*/ 78581 h 1028653"/>
                        <a:gd name="connsiteX90" fmla="*/ 1121569 w 1188244"/>
                        <a:gd name="connsiteY90" fmla="*/ 88106 h 1028653"/>
                        <a:gd name="connsiteX91" fmla="*/ 1121569 w 1188244"/>
                        <a:gd name="connsiteY91" fmla="*/ 100013 h 1028653"/>
                        <a:gd name="connsiteX92" fmla="*/ 1102519 w 1188244"/>
                        <a:gd name="connsiteY92" fmla="*/ 114300 h 1028653"/>
                        <a:gd name="connsiteX93" fmla="*/ 1088232 w 1188244"/>
                        <a:gd name="connsiteY93" fmla="*/ 130969 h 1028653"/>
                        <a:gd name="connsiteX94" fmla="*/ 1078707 w 1188244"/>
                        <a:gd name="connsiteY94" fmla="*/ 150019 h 1028653"/>
                        <a:gd name="connsiteX95" fmla="*/ 1057275 w 1188244"/>
                        <a:gd name="connsiteY95" fmla="*/ 152400 h 1028653"/>
                        <a:gd name="connsiteX96" fmla="*/ 1038225 w 1188244"/>
                        <a:gd name="connsiteY96" fmla="*/ 164306 h 1028653"/>
                        <a:gd name="connsiteX97" fmla="*/ 1031082 w 1188244"/>
                        <a:gd name="connsiteY97" fmla="*/ 183356 h 1028653"/>
                        <a:gd name="connsiteX98" fmla="*/ 995363 w 1188244"/>
                        <a:gd name="connsiteY98" fmla="*/ 161925 h 1028653"/>
                        <a:gd name="connsiteX99" fmla="*/ 983457 w 1188244"/>
                        <a:gd name="connsiteY99" fmla="*/ 176213 h 1028653"/>
                        <a:gd name="connsiteX100" fmla="*/ 966788 w 1188244"/>
                        <a:gd name="connsiteY100" fmla="*/ 190500 h 1028653"/>
                        <a:gd name="connsiteX101" fmla="*/ 940594 w 1188244"/>
                        <a:gd name="connsiteY101" fmla="*/ 178594 h 1028653"/>
                        <a:gd name="connsiteX102" fmla="*/ 909638 w 1188244"/>
                        <a:gd name="connsiteY102" fmla="*/ 159544 h 1028653"/>
                        <a:gd name="connsiteX103" fmla="*/ 909638 w 1188244"/>
                        <a:gd name="connsiteY103" fmla="*/ 159544 h 1028653"/>
                        <a:gd name="connsiteX104" fmla="*/ 883444 w 1188244"/>
                        <a:gd name="connsiteY104" fmla="*/ 190500 h 1028653"/>
                        <a:gd name="connsiteX105" fmla="*/ 866775 w 1188244"/>
                        <a:gd name="connsiteY105" fmla="*/ 214313 h 1028653"/>
                        <a:gd name="connsiteX106" fmla="*/ 862013 w 1188244"/>
                        <a:gd name="connsiteY106" fmla="*/ 233363 h 1028653"/>
                        <a:gd name="connsiteX107" fmla="*/ 869157 w 1188244"/>
                        <a:gd name="connsiteY107" fmla="*/ 269081 h 1028653"/>
                        <a:gd name="connsiteX108" fmla="*/ 873919 w 1188244"/>
                        <a:gd name="connsiteY108" fmla="*/ 300038 h 1028653"/>
                        <a:gd name="connsiteX109" fmla="*/ 873919 w 1188244"/>
                        <a:gd name="connsiteY109" fmla="*/ 316706 h 1028653"/>
                        <a:gd name="connsiteX110" fmla="*/ 857250 w 1188244"/>
                        <a:gd name="connsiteY110" fmla="*/ 335756 h 1028653"/>
                        <a:gd name="connsiteX111" fmla="*/ 828675 w 1188244"/>
                        <a:gd name="connsiteY111" fmla="*/ 321469 h 1028653"/>
                        <a:gd name="connsiteX112" fmla="*/ 814388 w 1188244"/>
                        <a:gd name="connsiteY112" fmla="*/ 321469 h 1028653"/>
                        <a:gd name="connsiteX113" fmla="*/ 819150 w 1188244"/>
                        <a:gd name="connsiteY113" fmla="*/ 338138 h 1028653"/>
                        <a:gd name="connsiteX114" fmla="*/ 826294 w 1188244"/>
                        <a:gd name="connsiteY114" fmla="*/ 359569 h 1028653"/>
                        <a:gd name="connsiteX115" fmla="*/ 828675 w 1188244"/>
                        <a:gd name="connsiteY115" fmla="*/ 369094 h 1028653"/>
                        <a:gd name="connsiteX116" fmla="*/ 840582 w 1188244"/>
                        <a:gd name="connsiteY116" fmla="*/ 376238 h 1028653"/>
                        <a:gd name="connsiteX117" fmla="*/ 857250 w 1188244"/>
                        <a:gd name="connsiteY117" fmla="*/ 388144 h 1028653"/>
                        <a:gd name="connsiteX118" fmla="*/ 862013 w 1188244"/>
                        <a:gd name="connsiteY118" fmla="*/ 395288 h 1028653"/>
                        <a:gd name="connsiteX119" fmla="*/ 871538 w 1188244"/>
                        <a:gd name="connsiteY119" fmla="*/ 419100 h 1028653"/>
                        <a:gd name="connsiteX120" fmla="*/ 876300 w 1188244"/>
                        <a:gd name="connsiteY120" fmla="*/ 450056 h 1028653"/>
                        <a:gd name="connsiteX121" fmla="*/ 897732 w 1188244"/>
                        <a:gd name="connsiteY121" fmla="*/ 459581 h 1028653"/>
                        <a:gd name="connsiteX122" fmla="*/ 909638 w 1188244"/>
                        <a:gd name="connsiteY122" fmla="*/ 471488 h 1028653"/>
                        <a:gd name="connsiteX123" fmla="*/ 907257 w 1188244"/>
                        <a:gd name="connsiteY123" fmla="*/ 495300 h 1028653"/>
                        <a:gd name="connsiteX124" fmla="*/ 878682 w 1188244"/>
                        <a:gd name="connsiteY124" fmla="*/ 507206 h 1028653"/>
                        <a:gd name="connsiteX125" fmla="*/ 857250 w 1188244"/>
                        <a:gd name="connsiteY125" fmla="*/ 523875 h 1028653"/>
                        <a:gd name="connsiteX126" fmla="*/ 831057 w 1188244"/>
                        <a:gd name="connsiteY126" fmla="*/ 516731 h 1028653"/>
                        <a:gd name="connsiteX127" fmla="*/ 812007 w 1188244"/>
                        <a:gd name="connsiteY127" fmla="*/ 521494 h 1028653"/>
                        <a:gd name="connsiteX128" fmla="*/ 797719 w 1188244"/>
                        <a:gd name="connsiteY128" fmla="*/ 540544 h 1028653"/>
                        <a:gd name="connsiteX129" fmla="*/ 766763 w 1188244"/>
                        <a:gd name="connsiteY129" fmla="*/ 531019 h 1028653"/>
                        <a:gd name="connsiteX130" fmla="*/ 740569 w 1188244"/>
                        <a:gd name="connsiteY130" fmla="*/ 545306 h 1028653"/>
                        <a:gd name="connsiteX131" fmla="*/ 704850 w 1188244"/>
                        <a:gd name="connsiteY131" fmla="*/ 538163 h 1028653"/>
                        <a:gd name="connsiteX132" fmla="*/ 676275 w 1188244"/>
                        <a:gd name="connsiteY132" fmla="*/ 538163 h 1028653"/>
                        <a:gd name="connsiteX133" fmla="*/ 657225 w 1188244"/>
                        <a:gd name="connsiteY133" fmla="*/ 538163 h 1028653"/>
                        <a:gd name="connsiteX134" fmla="*/ 652463 w 1188244"/>
                        <a:gd name="connsiteY134" fmla="*/ 559594 h 1028653"/>
                        <a:gd name="connsiteX135" fmla="*/ 645319 w 1188244"/>
                        <a:gd name="connsiteY135" fmla="*/ 573881 h 1028653"/>
                        <a:gd name="connsiteX136" fmla="*/ 631032 w 1188244"/>
                        <a:gd name="connsiteY136" fmla="*/ 597694 h 1028653"/>
                        <a:gd name="connsiteX137" fmla="*/ 616744 w 1188244"/>
                        <a:gd name="connsiteY137" fmla="*/ 621506 h 1028653"/>
                        <a:gd name="connsiteX138" fmla="*/ 602457 w 1188244"/>
                        <a:gd name="connsiteY138" fmla="*/ 652463 h 1028653"/>
                        <a:gd name="connsiteX139" fmla="*/ 590550 w 1188244"/>
                        <a:gd name="connsiteY139" fmla="*/ 654844 h 1028653"/>
                        <a:gd name="connsiteX140" fmla="*/ 564357 w 1188244"/>
                        <a:gd name="connsiteY140" fmla="*/ 664369 h 1028653"/>
                        <a:gd name="connsiteX141" fmla="*/ 564357 w 1188244"/>
                        <a:gd name="connsiteY141" fmla="*/ 681038 h 1028653"/>
                        <a:gd name="connsiteX142" fmla="*/ 559594 w 1188244"/>
                        <a:gd name="connsiteY142" fmla="*/ 697706 h 1028653"/>
                        <a:gd name="connsiteX143" fmla="*/ 542925 w 1188244"/>
                        <a:gd name="connsiteY143" fmla="*/ 704850 h 1028653"/>
                        <a:gd name="connsiteX144" fmla="*/ 526257 w 1188244"/>
                        <a:gd name="connsiteY144" fmla="*/ 700088 h 1028653"/>
                        <a:gd name="connsiteX145" fmla="*/ 497682 w 1188244"/>
                        <a:gd name="connsiteY145" fmla="*/ 690563 h 1028653"/>
                        <a:gd name="connsiteX146" fmla="*/ 492919 w 1188244"/>
                        <a:gd name="connsiteY146" fmla="*/ 685800 h 1028653"/>
                        <a:gd name="connsiteX147" fmla="*/ 485775 w 1188244"/>
                        <a:gd name="connsiteY147" fmla="*/ 688181 h 1028653"/>
                        <a:gd name="connsiteX148" fmla="*/ 478632 w 1188244"/>
                        <a:gd name="connsiteY148" fmla="*/ 702469 h 1028653"/>
                        <a:gd name="connsiteX149" fmla="*/ 478632 w 1188244"/>
                        <a:gd name="connsiteY149" fmla="*/ 721519 h 1028653"/>
                        <a:gd name="connsiteX150" fmla="*/ 464344 w 1188244"/>
                        <a:gd name="connsiteY150" fmla="*/ 733425 h 1028653"/>
                        <a:gd name="connsiteX151" fmla="*/ 464344 w 1188244"/>
                        <a:gd name="connsiteY151" fmla="*/ 745331 h 1028653"/>
                        <a:gd name="connsiteX152" fmla="*/ 440532 w 1188244"/>
                        <a:gd name="connsiteY152" fmla="*/ 766763 h 1028653"/>
                        <a:gd name="connsiteX153" fmla="*/ 421482 w 1188244"/>
                        <a:gd name="connsiteY153" fmla="*/ 766763 h 1028653"/>
                        <a:gd name="connsiteX154" fmla="*/ 390525 w 1188244"/>
                        <a:gd name="connsiteY154" fmla="*/ 769144 h 1028653"/>
                        <a:gd name="connsiteX155" fmla="*/ 369094 w 1188244"/>
                        <a:gd name="connsiteY155" fmla="*/ 773906 h 1028653"/>
                        <a:gd name="connsiteX156" fmla="*/ 366713 w 1188244"/>
                        <a:gd name="connsiteY156" fmla="*/ 792956 h 1028653"/>
                        <a:gd name="connsiteX157" fmla="*/ 350044 w 1188244"/>
                        <a:gd name="connsiteY157" fmla="*/ 812006 h 1028653"/>
                        <a:gd name="connsiteX158" fmla="*/ 333375 w 1188244"/>
                        <a:gd name="connsiteY158" fmla="*/ 809625 h 1028653"/>
                        <a:gd name="connsiteX159" fmla="*/ 309563 w 1188244"/>
                        <a:gd name="connsiteY159" fmla="*/ 797719 h 1028653"/>
                        <a:gd name="connsiteX160" fmla="*/ 311944 w 1188244"/>
                        <a:gd name="connsiteY160" fmla="*/ 776288 h 1028653"/>
                        <a:gd name="connsiteX161" fmla="*/ 319088 w 1188244"/>
                        <a:gd name="connsiteY161" fmla="*/ 757238 h 1028653"/>
                        <a:gd name="connsiteX162" fmla="*/ 319088 w 1188244"/>
                        <a:gd name="connsiteY162" fmla="*/ 733425 h 1028653"/>
                        <a:gd name="connsiteX163" fmla="*/ 319088 w 1188244"/>
                        <a:gd name="connsiteY163" fmla="*/ 714375 h 1028653"/>
                        <a:gd name="connsiteX164" fmla="*/ 300038 w 1188244"/>
                        <a:gd name="connsiteY164" fmla="*/ 723900 h 1028653"/>
                        <a:gd name="connsiteX165" fmla="*/ 280988 w 1188244"/>
                        <a:gd name="connsiteY165" fmla="*/ 728663 h 1028653"/>
                        <a:gd name="connsiteX166" fmla="*/ 266700 w 1188244"/>
                        <a:gd name="connsiteY166" fmla="*/ 740569 h 1028653"/>
                        <a:gd name="connsiteX167" fmla="*/ 247650 w 1188244"/>
                        <a:gd name="connsiteY167" fmla="*/ 745331 h 1028653"/>
                        <a:gd name="connsiteX168" fmla="*/ 233363 w 1188244"/>
                        <a:gd name="connsiteY168" fmla="*/ 733425 h 1028653"/>
                        <a:gd name="connsiteX169" fmla="*/ 209550 w 1188244"/>
                        <a:gd name="connsiteY169" fmla="*/ 721519 h 1028653"/>
                        <a:gd name="connsiteX170" fmla="*/ 192882 w 1188244"/>
                        <a:gd name="connsiteY170" fmla="*/ 709613 h 1028653"/>
                        <a:gd name="connsiteX171" fmla="*/ 200025 w 1188244"/>
                        <a:gd name="connsiteY171" fmla="*/ 738188 h 1028653"/>
                        <a:gd name="connsiteX172" fmla="*/ 207169 w 1188244"/>
                        <a:gd name="connsiteY172" fmla="*/ 747713 h 1028653"/>
                        <a:gd name="connsiteX173" fmla="*/ 207169 w 1188244"/>
                        <a:gd name="connsiteY173" fmla="*/ 747713 h 1028653"/>
                        <a:gd name="connsiteX174" fmla="*/ 200025 w 1188244"/>
                        <a:gd name="connsiteY174" fmla="*/ 771525 h 1028653"/>
                        <a:gd name="connsiteX175" fmla="*/ 190500 w 1188244"/>
                        <a:gd name="connsiteY175" fmla="*/ 778669 h 1028653"/>
                        <a:gd name="connsiteX176" fmla="*/ 176213 w 1188244"/>
                        <a:gd name="connsiteY176" fmla="*/ 778669 h 1028653"/>
                        <a:gd name="connsiteX177" fmla="*/ 140494 w 1188244"/>
                        <a:gd name="connsiteY177" fmla="*/ 773906 h 1028653"/>
                        <a:gd name="connsiteX178" fmla="*/ 121444 w 1188244"/>
                        <a:gd name="connsiteY178" fmla="*/ 778669 h 1028653"/>
                        <a:gd name="connsiteX179" fmla="*/ 100013 w 1188244"/>
                        <a:gd name="connsiteY179" fmla="*/ 781050 h 1028653"/>
                        <a:gd name="connsiteX180" fmla="*/ 78582 w 1188244"/>
                        <a:gd name="connsiteY180" fmla="*/ 778669 h 1028653"/>
                        <a:gd name="connsiteX181" fmla="*/ 61913 w 1188244"/>
                        <a:gd name="connsiteY181" fmla="*/ 781050 h 1028653"/>
                        <a:gd name="connsiteX182" fmla="*/ 47625 w 1188244"/>
                        <a:gd name="connsiteY182" fmla="*/ 800100 h 1028653"/>
                        <a:gd name="connsiteX183" fmla="*/ 35719 w 1188244"/>
                        <a:gd name="connsiteY183" fmla="*/ 809625 h 1028653"/>
                        <a:gd name="connsiteX184" fmla="*/ 28575 w 1188244"/>
                        <a:gd name="connsiteY184" fmla="*/ 816769 h 1028653"/>
                        <a:gd name="connsiteX185" fmla="*/ 16669 w 1188244"/>
                        <a:gd name="connsiteY185" fmla="*/ 826294 h 1028653"/>
                        <a:gd name="connsiteX186" fmla="*/ 9525 w 1188244"/>
                        <a:gd name="connsiteY186" fmla="*/ 1028653 h 1028653"/>
                        <a:gd name="connsiteX0" fmla="*/ 9525 w 1188244"/>
                        <a:gd name="connsiteY0" fmla="*/ 957191 h 957191"/>
                        <a:gd name="connsiteX1" fmla="*/ 2382 w 1188244"/>
                        <a:gd name="connsiteY1" fmla="*/ 833438 h 957191"/>
                        <a:gd name="connsiteX2" fmla="*/ 0 w 1188244"/>
                        <a:gd name="connsiteY2" fmla="*/ 814388 h 957191"/>
                        <a:gd name="connsiteX3" fmla="*/ 33338 w 1188244"/>
                        <a:gd name="connsiteY3" fmla="*/ 795338 h 957191"/>
                        <a:gd name="connsiteX4" fmla="*/ 52388 w 1188244"/>
                        <a:gd name="connsiteY4" fmla="*/ 764381 h 957191"/>
                        <a:gd name="connsiteX5" fmla="*/ 73819 w 1188244"/>
                        <a:gd name="connsiteY5" fmla="*/ 764381 h 957191"/>
                        <a:gd name="connsiteX6" fmla="*/ 104775 w 1188244"/>
                        <a:gd name="connsiteY6" fmla="*/ 762000 h 957191"/>
                        <a:gd name="connsiteX7" fmla="*/ 133350 w 1188244"/>
                        <a:gd name="connsiteY7" fmla="*/ 754856 h 957191"/>
                        <a:gd name="connsiteX8" fmla="*/ 166688 w 1188244"/>
                        <a:gd name="connsiteY8" fmla="*/ 759619 h 957191"/>
                        <a:gd name="connsiteX9" fmla="*/ 190500 w 1188244"/>
                        <a:gd name="connsiteY9" fmla="*/ 764381 h 957191"/>
                        <a:gd name="connsiteX10" fmla="*/ 192882 w 1188244"/>
                        <a:gd name="connsiteY10" fmla="*/ 754856 h 957191"/>
                        <a:gd name="connsiteX11" fmla="*/ 178594 w 1188244"/>
                        <a:gd name="connsiteY11" fmla="*/ 726281 h 957191"/>
                        <a:gd name="connsiteX12" fmla="*/ 176213 w 1188244"/>
                        <a:gd name="connsiteY12" fmla="*/ 695325 h 957191"/>
                        <a:gd name="connsiteX13" fmla="*/ 195263 w 1188244"/>
                        <a:gd name="connsiteY13" fmla="*/ 688181 h 957191"/>
                        <a:gd name="connsiteX14" fmla="*/ 204788 w 1188244"/>
                        <a:gd name="connsiteY14" fmla="*/ 692944 h 957191"/>
                        <a:gd name="connsiteX15" fmla="*/ 219075 w 1188244"/>
                        <a:gd name="connsiteY15" fmla="*/ 707231 h 957191"/>
                        <a:gd name="connsiteX16" fmla="*/ 230982 w 1188244"/>
                        <a:gd name="connsiteY16" fmla="*/ 704850 h 957191"/>
                        <a:gd name="connsiteX17" fmla="*/ 242888 w 1188244"/>
                        <a:gd name="connsiteY17" fmla="*/ 721519 h 957191"/>
                        <a:gd name="connsiteX18" fmla="*/ 259557 w 1188244"/>
                        <a:gd name="connsiteY18" fmla="*/ 723900 h 957191"/>
                        <a:gd name="connsiteX19" fmla="*/ 297657 w 1188244"/>
                        <a:gd name="connsiteY19" fmla="*/ 704850 h 957191"/>
                        <a:gd name="connsiteX20" fmla="*/ 319088 w 1188244"/>
                        <a:gd name="connsiteY20" fmla="*/ 695325 h 957191"/>
                        <a:gd name="connsiteX21" fmla="*/ 335757 w 1188244"/>
                        <a:gd name="connsiteY21" fmla="*/ 704850 h 957191"/>
                        <a:gd name="connsiteX22" fmla="*/ 340519 w 1188244"/>
                        <a:gd name="connsiteY22" fmla="*/ 726281 h 957191"/>
                        <a:gd name="connsiteX23" fmla="*/ 340519 w 1188244"/>
                        <a:gd name="connsiteY23" fmla="*/ 757238 h 957191"/>
                        <a:gd name="connsiteX24" fmla="*/ 335757 w 1188244"/>
                        <a:gd name="connsiteY24" fmla="*/ 778669 h 957191"/>
                        <a:gd name="connsiteX25" fmla="*/ 335757 w 1188244"/>
                        <a:gd name="connsiteY25" fmla="*/ 788194 h 957191"/>
                        <a:gd name="connsiteX26" fmla="*/ 350044 w 1188244"/>
                        <a:gd name="connsiteY26" fmla="*/ 792956 h 957191"/>
                        <a:gd name="connsiteX27" fmla="*/ 357188 w 1188244"/>
                        <a:gd name="connsiteY27" fmla="*/ 776288 h 957191"/>
                        <a:gd name="connsiteX28" fmla="*/ 369094 w 1188244"/>
                        <a:gd name="connsiteY28" fmla="*/ 757238 h 957191"/>
                        <a:gd name="connsiteX29" fmla="*/ 407194 w 1188244"/>
                        <a:gd name="connsiteY29" fmla="*/ 752475 h 957191"/>
                        <a:gd name="connsiteX30" fmla="*/ 450057 w 1188244"/>
                        <a:gd name="connsiteY30" fmla="*/ 738188 h 957191"/>
                        <a:gd name="connsiteX31" fmla="*/ 452438 w 1188244"/>
                        <a:gd name="connsiteY31" fmla="*/ 733425 h 957191"/>
                        <a:gd name="connsiteX32" fmla="*/ 452438 w 1188244"/>
                        <a:gd name="connsiteY32" fmla="*/ 711994 h 957191"/>
                        <a:gd name="connsiteX33" fmla="*/ 471488 w 1188244"/>
                        <a:gd name="connsiteY33" fmla="*/ 685800 h 957191"/>
                        <a:gd name="connsiteX34" fmla="*/ 481013 w 1188244"/>
                        <a:gd name="connsiteY34" fmla="*/ 669131 h 957191"/>
                        <a:gd name="connsiteX35" fmla="*/ 497682 w 1188244"/>
                        <a:gd name="connsiteY35" fmla="*/ 671513 h 957191"/>
                        <a:gd name="connsiteX36" fmla="*/ 514350 w 1188244"/>
                        <a:gd name="connsiteY36" fmla="*/ 683419 h 957191"/>
                        <a:gd name="connsiteX37" fmla="*/ 550069 w 1188244"/>
                        <a:gd name="connsiteY37" fmla="*/ 681038 h 957191"/>
                        <a:gd name="connsiteX38" fmla="*/ 552450 w 1188244"/>
                        <a:gd name="connsiteY38" fmla="*/ 659606 h 957191"/>
                        <a:gd name="connsiteX39" fmla="*/ 573882 w 1188244"/>
                        <a:gd name="connsiteY39" fmla="*/ 642938 h 957191"/>
                        <a:gd name="connsiteX40" fmla="*/ 590550 w 1188244"/>
                        <a:gd name="connsiteY40" fmla="*/ 638175 h 957191"/>
                        <a:gd name="connsiteX41" fmla="*/ 592932 w 1188244"/>
                        <a:gd name="connsiteY41" fmla="*/ 631031 h 957191"/>
                        <a:gd name="connsiteX42" fmla="*/ 609600 w 1188244"/>
                        <a:gd name="connsiteY42" fmla="*/ 595313 h 957191"/>
                        <a:gd name="connsiteX43" fmla="*/ 628650 w 1188244"/>
                        <a:gd name="connsiteY43" fmla="*/ 564356 h 957191"/>
                        <a:gd name="connsiteX44" fmla="*/ 638175 w 1188244"/>
                        <a:gd name="connsiteY44" fmla="*/ 545306 h 957191"/>
                        <a:gd name="connsiteX45" fmla="*/ 642938 w 1188244"/>
                        <a:gd name="connsiteY45" fmla="*/ 519113 h 957191"/>
                        <a:gd name="connsiteX46" fmla="*/ 661988 w 1188244"/>
                        <a:gd name="connsiteY46" fmla="*/ 514350 h 957191"/>
                        <a:gd name="connsiteX47" fmla="*/ 707232 w 1188244"/>
                        <a:gd name="connsiteY47" fmla="*/ 528638 h 957191"/>
                        <a:gd name="connsiteX48" fmla="*/ 745332 w 1188244"/>
                        <a:gd name="connsiteY48" fmla="*/ 528638 h 957191"/>
                        <a:gd name="connsiteX49" fmla="*/ 795338 w 1188244"/>
                        <a:gd name="connsiteY49" fmla="*/ 516731 h 957191"/>
                        <a:gd name="connsiteX50" fmla="*/ 828675 w 1188244"/>
                        <a:gd name="connsiteY50" fmla="*/ 504825 h 957191"/>
                        <a:gd name="connsiteX51" fmla="*/ 852488 w 1188244"/>
                        <a:gd name="connsiteY51" fmla="*/ 504825 h 957191"/>
                        <a:gd name="connsiteX52" fmla="*/ 883444 w 1188244"/>
                        <a:gd name="connsiteY52" fmla="*/ 488156 h 957191"/>
                        <a:gd name="connsiteX53" fmla="*/ 895350 w 1188244"/>
                        <a:gd name="connsiteY53" fmla="*/ 476250 h 957191"/>
                        <a:gd name="connsiteX54" fmla="*/ 864394 w 1188244"/>
                        <a:gd name="connsiteY54" fmla="*/ 461963 h 957191"/>
                        <a:gd name="connsiteX55" fmla="*/ 854869 w 1188244"/>
                        <a:gd name="connsiteY55" fmla="*/ 426244 h 957191"/>
                        <a:gd name="connsiteX56" fmla="*/ 845344 w 1188244"/>
                        <a:gd name="connsiteY56" fmla="*/ 395288 h 957191"/>
                        <a:gd name="connsiteX57" fmla="*/ 819150 w 1188244"/>
                        <a:gd name="connsiteY57" fmla="*/ 385763 h 957191"/>
                        <a:gd name="connsiteX58" fmla="*/ 797719 w 1188244"/>
                        <a:gd name="connsiteY58" fmla="*/ 335756 h 957191"/>
                        <a:gd name="connsiteX59" fmla="*/ 802482 w 1188244"/>
                        <a:gd name="connsiteY59" fmla="*/ 314325 h 957191"/>
                        <a:gd name="connsiteX60" fmla="*/ 826294 w 1188244"/>
                        <a:gd name="connsiteY60" fmla="*/ 302419 h 957191"/>
                        <a:gd name="connsiteX61" fmla="*/ 842963 w 1188244"/>
                        <a:gd name="connsiteY61" fmla="*/ 314325 h 957191"/>
                        <a:gd name="connsiteX62" fmla="*/ 859632 w 1188244"/>
                        <a:gd name="connsiteY62" fmla="*/ 307181 h 957191"/>
                        <a:gd name="connsiteX63" fmla="*/ 847725 w 1188244"/>
                        <a:gd name="connsiteY63" fmla="*/ 271463 h 957191"/>
                        <a:gd name="connsiteX64" fmla="*/ 842963 w 1188244"/>
                        <a:gd name="connsiteY64" fmla="*/ 238125 h 957191"/>
                        <a:gd name="connsiteX65" fmla="*/ 847725 w 1188244"/>
                        <a:gd name="connsiteY65" fmla="*/ 209550 h 957191"/>
                        <a:gd name="connsiteX66" fmla="*/ 866775 w 1188244"/>
                        <a:gd name="connsiteY66" fmla="*/ 190500 h 957191"/>
                        <a:gd name="connsiteX67" fmla="*/ 878682 w 1188244"/>
                        <a:gd name="connsiteY67" fmla="*/ 178594 h 957191"/>
                        <a:gd name="connsiteX68" fmla="*/ 883444 w 1188244"/>
                        <a:gd name="connsiteY68" fmla="*/ 157163 h 957191"/>
                        <a:gd name="connsiteX69" fmla="*/ 907257 w 1188244"/>
                        <a:gd name="connsiteY69" fmla="*/ 142875 h 957191"/>
                        <a:gd name="connsiteX70" fmla="*/ 928688 w 1188244"/>
                        <a:gd name="connsiteY70" fmla="*/ 152400 h 957191"/>
                        <a:gd name="connsiteX71" fmla="*/ 957263 w 1188244"/>
                        <a:gd name="connsiteY71" fmla="*/ 166688 h 957191"/>
                        <a:gd name="connsiteX72" fmla="*/ 973932 w 1188244"/>
                        <a:gd name="connsiteY72" fmla="*/ 171450 h 957191"/>
                        <a:gd name="connsiteX73" fmla="*/ 983457 w 1188244"/>
                        <a:gd name="connsiteY73" fmla="*/ 152400 h 957191"/>
                        <a:gd name="connsiteX74" fmla="*/ 997744 w 1188244"/>
                        <a:gd name="connsiteY74" fmla="*/ 152400 h 957191"/>
                        <a:gd name="connsiteX75" fmla="*/ 1019175 w 1188244"/>
                        <a:gd name="connsiteY75" fmla="*/ 152400 h 957191"/>
                        <a:gd name="connsiteX76" fmla="*/ 1033463 w 1188244"/>
                        <a:gd name="connsiteY76" fmla="*/ 152400 h 957191"/>
                        <a:gd name="connsiteX77" fmla="*/ 1069182 w 1188244"/>
                        <a:gd name="connsiteY77" fmla="*/ 135731 h 957191"/>
                        <a:gd name="connsiteX78" fmla="*/ 1083469 w 1188244"/>
                        <a:gd name="connsiteY78" fmla="*/ 114300 h 957191"/>
                        <a:gd name="connsiteX79" fmla="*/ 1112044 w 1188244"/>
                        <a:gd name="connsiteY79" fmla="*/ 90488 h 957191"/>
                        <a:gd name="connsiteX80" fmla="*/ 1112044 w 1188244"/>
                        <a:gd name="connsiteY80" fmla="*/ 66675 h 957191"/>
                        <a:gd name="connsiteX81" fmla="*/ 1116807 w 1188244"/>
                        <a:gd name="connsiteY81" fmla="*/ 35719 h 957191"/>
                        <a:gd name="connsiteX82" fmla="*/ 1145382 w 1188244"/>
                        <a:gd name="connsiteY82" fmla="*/ 26194 h 957191"/>
                        <a:gd name="connsiteX83" fmla="*/ 1166813 w 1188244"/>
                        <a:gd name="connsiteY83" fmla="*/ 14288 h 957191"/>
                        <a:gd name="connsiteX84" fmla="*/ 1188244 w 1188244"/>
                        <a:gd name="connsiteY84" fmla="*/ 0 h 957191"/>
                        <a:gd name="connsiteX85" fmla="*/ 1166813 w 1188244"/>
                        <a:gd name="connsiteY85" fmla="*/ 30956 h 957191"/>
                        <a:gd name="connsiteX86" fmla="*/ 1152525 w 1188244"/>
                        <a:gd name="connsiteY86" fmla="*/ 38100 h 957191"/>
                        <a:gd name="connsiteX87" fmla="*/ 1126332 w 1188244"/>
                        <a:gd name="connsiteY87" fmla="*/ 42863 h 957191"/>
                        <a:gd name="connsiteX88" fmla="*/ 1123950 w 1188244"/>
                        <a:gd name="connsiteY88" fmla="*/ 57150 h 957191"/>
                        <a:gd name="connsiteX89" fmla="*/ 1123950 w 1188244"/>
                        <a:gd name="connsiteY89" fmla="*/ 78581 h 957191"/>
                        <a:gd name="connsiteX90" fmla="*/ 1121569 w 1188244"/>
                        <a:gd name="connsiteY90" fmla="*/ 88106 h 957191"/>
                        <a:gd name="connsiteX91" fmla="*/ 1121569 w 1188244"/>
                        <a:gd name="connsiteY91" fmla="*/ 100013 h 957191"/>
                        <a:gd name="connsiteX92" fmla="*/ 1102519 w 1188244"/>
                        <a:gd name="connsiteY92" fmla="*/ 114300 h 957191"/>
                        <a:gd name="connsiteX93" fmla="*/ 1088232 w 1188244"/>
                        <a:gd name="connsiteY93" fmla="*/ 130969 h 957191"/>
                        <a:gd name="connsiteX94" fmla="*/ 1078707 w 1188244"/>
                        <a:gd name="connsiteY94" fmla="*/ 150019 h 957191"/>
                        <a:gd name="connsiteX95" fmla="*/ 1057275 w 1188244"/>
                        <a:gd name="connsiteY95" fmla="*/ 152400 h 957191"/>
                        <a:gd name="connsiteX96" fmla="*/ 1038225 w 1188244"/>
                        <a:gd name="connsiteY96" fmla="*/ 164306 h 957191"/>
                        <a:gd name="connsiteX97" fmla="*/ 1031082 w 1188244"/>
                        <a:gd name="connsiteY97" fmla="*/ 183356 h 957191"/>
                        <a:gd name="connsiteX98" fmla="*/ 995363 w 1188244"/>
                        <a:gd name="connsiteY98" fmla="*/ 161925 h 957191"/>
                        <a:gd name="connsiteX99" fmla="*/ 983457 w 1188244"/>
                        <a:gd name="connsiteY99" fmla="*/ 176213 h 957191"/>
                        <a:gd name="connsiteX100" fmla="*/ 966788 w 1188244"/>
                        <a:gd name="connsiteY100" fmla="*/ 190500 h 957191"/>
                        <a:gd name="connsiteX101" fmla="*/ 940594 w 1188244"/>
                        <a:gd name="connsiteY101" fmla="*/ 178594 h 957191"/>
                        <a:gd name="connsiteX102" fmla="*/ 909638 w 1188244"/>
                        <a:gd name="connsiteY102" fmla="*/ 159544 h 957191"/>
                        <a:gd name="connsiteX103" fmla="*/ 909638 w 1188244"/>
                        <a:gd name="connsiteY103" fmla="*/ 159544 h 957191"/>
                        <a:gd name="connsiteX104" fmla="*/ 883444 w 1188244"/>
                        <a:gd name="connsiteY104" fmla="*/ 190500 h 957191"/>
                        <a:gd name="connsiteX105" fmla="*/ 866775 w 1188244"/>
                        <a:gd name="connsiteY105" fmla="*/ 214313 h 957191"/>
                        <a:gd name="connsiteX106" fmla="*/ 862013 w 1188244"/>
                        <a:gd name="connsiteY106" fmla="*/ 233363 h 957191"/>
                        <a:gd name="connsiteX107" fmla="*/ 869157 w 1188244"/>
                        <a:gd name="connsiteY107" fmla="*/ 269081 h 957191"/>
                        <a:gd name="connsiteX108" fmla="*/ 873919 w 1188244"/>
                        <a:gd name="connsiteY108" fmla="*/ 300038 h 957191"/>
                        <a:gd name="connsiteX109" fmla="*/ 873919 w 1188244"/>
                        <a:gd name="connsiteY109" fmla="*/ 316706 h 957191"/>
                        <a:gd name="connsiteX110" fmla="*/ 857250 w 1188244"/>
                        <a:gd name="connsiteY110" fmla="*/ 335756 h 957191"/>
                        <a:gd name="connsiteX111" fmla="*/ 828675 w 1188244"/>
                        <a:gd name="connsiteY111" fmla="*/ 321469 h 957191"/>
                        <a:gd name="connsiteX112" fmla="*/ 814388 w 1188244"/>
                        <a:gd name="connsiteY112" fmla="*/ 321469 h 957191"/>
                        <a:gd name="connsiteX113" fmla="*/ 819150 w 1188244"/>
                        <a:gd name="connsiteY113" fmla="*/ 338138 h 957191"/>
                        <a:gd name="connsiteX114" fmla="*/ 826294 w 1188244"/>
                        <a:gd name="connsiteY114" fmla="*/ 359569 h 957191"/>
                        <a:gd name="connsiteX115" fmla="*/ 828675 w 1188244"/>
                        <a:gd name="connsiteY115" fmla="*/ 369094 h 957191"/>
                        <a:gd name="connsiteX116" fmla="*/ 840582 w 1188244"/>
                        <a:gd name="connsiteY116" fmla="*/ 376238 h 957191"/>
                        <a:gd name="connsiteX117" fmla="*/ 857250 w 1188244"/>
                        <a:gd name="connsiteY117" fmla="*/ 388144 h 957191"/>
                        <a:gd name="connsiteX118" fmla="*/ 862013 w 1188244"/>
                        <a:gd name="connsiteY118" fmla="*/ 395288 h 957191"/>
                        <a:gd name="connsiteX119" fmla="*/ 871538 w 1188244"/>
                        <a:gd name="connsiteY119" fmla="*/ 419100 h 957191"/>
                        <a:gd name="connsiteX120" fmla="*/ 876300 w 1188244"/>
                        <a:gd name="connsiteY120" fmla="*/ 450056 h 957191"/>
                        <a:gd name="connsiteX121" fmla="*/ 897732 w 1188244"/>
                        <a:gd name="connsiteY121" fmla="*/ 459581 h 957191"/>
                        <a:gd name="connsiteX122" fmla="*/ 909638 w 1188244"/>
                        <a:gd name="connsiteY122" fmla="*/ 471488 h 957191"/>
                        <a:gd name="connsiteX123" fmla="*/ 907257 w 1188244"/>
                        <a:gd name="connsiteY123" fmla="*/ 495300 h 957191"/>
                        <a:gd name="connsiteX124" fmla="*/ 878682 w 1188244"/>
                        <a:gd name="connsiteY124" fmla="*/ 507206 h 957191"/>
                        <a:gd name="connsiteX125" fmla="*/ 857250 w 1188244"/>
                        <a:gd name="connsiteY125" fmla="*/ 523875 h 957191"/>
                        <a:gd name="connsiteX126" fmla="*/ 831057 w 1188244"/>
                        <a:gd name="connsiteY126" fmla="*/ 516731 h 957191"/>
                        <a:gd name="connsiteX127" fmla="*/ 812007 w 1188244"/>
                        <a:gd name="connsiteY127" fmla="*/ 521494 h 957191"/>
                        <a:gd name="connsiteX128" fmla="*/ 797719 w 1188244"/>
                        <a:gd name="connsiteY128" fmla="*/ 540544 h 957191"/>
                        <a:gd name="connsiteX129" fmla="*/ 766763 w 1188244"/>
                        <a:gd name="connsiteY129" fmla="*/ 531019 h 957191"/>
                        <a:gd name="connsiteX130" fmla="*/ 740569 w 1188244"/>
                        <a:gd name="connsiteY130" fmla="*/ 545306 h 957191"/>
                        <a:gd name="connsiteX131" fmla="*/ 704850 w 1188244"/>
                        <a:gd name="connsiteY131" fmla="*/ 538163 h 957191"/>
                        <a:gd name="connsiteX132" fmla="*/ 676275 w 1188244"/>
                        <a:gd name="connsiteY132" fmla="*/ 538163 h 957191"/>
                        <a:gd name="connsiteX133" fmla="*/ 657225 w 1188244"/>
                        <a:gd name="connsiteY133" fmla="*/ 538163 h 957191"/>
                        <a:gd name="connsiteX134" fmla="*/ 652463 w 1188244"/>
                        <a:gd name="connsiteY134" fmla="*/ 559594 h 957191"/>
                        <a:gd name="connsiteX135" fmla="*/ 645319 w 1188244"/>
                        <a:gd name="connsiteY135" fmla="*/ 573881 h 957191"/>
                        <a:gd name="connsiteX136" fmla="*/ 631032 w 1188244"/>
                        <a:gd name="connsiteY136" fmla="*/ 597694 h 957191"/>
                        <a:gd name="connsiteX137" fmla="*/ 616744 w 1188244"/>
                        <a:gd name="connsiteY137" fmla="*/ 621506 h 957191"/>
                        <a:gd name="connsiteX138" fmla="*/ 602457 w 1188244"/>
                        <a:gd name="connsiteY138" fmla="*/ 652463 h 957191"/>
                        <a:gd name="connsiteX139" fmla="*/ 590550 w 1188244"/>
                        <a:gd name="connsiteY139" fmla="*/ 654844 h 957191"/>
                        <a:gd name="connsiteX140" fmla="*/ 564357 w 1188244"/>
                        <a:gd name="connsiteY140" fmla="*/ 664369 h 957191"/>
                        <a:gd name="connsiteX141" fmla="*/ 564357 w 1188244"/>
                        <a:gd name="connsiteY141" fmla="*/ 681038 h 957191"/>
                        <a:gd name="connsiteX142" fmla="*/ 559594 w 1188244"/>
                        <a:gd name="connsiteY142" fmla="*/ 697706 h 957191"/>
                        <a:gd name="connsiteX143" fmla="*/ 542925 w 1188244"/>
                        <a:gd name="connsiteY143" fmla="*/ 704850 h 957191"/>
                        <a:gd name="connsiteX144" fmla="*/ 526257 w 1188244"/>
                        <a:gd name="connsiteY144" fmla="*/ 700088 h 957191"/>
                        <a:gd name="connsiteX145" fmla="*/ 497682 w 1188244"/>
                        <a:gd name="connsiteY145" fmla="*/ 690563 h 957191"/>
                        <a:gd name="connsiteX146" fmla="*/ 492919 w 1188244"/>
                        <a:gd name="connsiteY146" fmla="*/ 685800 h 957191"/>
                        <a:gd name="connsiteX147" fmla="*/ 485775 w 1188244"/>
                        <a:gd name="connsiteY147" fmla="*/ 688181 h 957191"/>
                        <a:gd name="connsiteX148" fmla="*/ 478632 w 1188244"/>
                        <a:gd name="connsiteY148" fmla="*/ 702469 h 957191"/>
                        <a:gd name="connsiteX149" fmla="*/ 478632 w 1188244"/>
                        <a:gd name="connsiteY149" fmla="*/ 721519 h 957191"/>
                        <a:gd name="connsiteX150" fmla="*/ 464344 w 1188244"/>
                        <a:gd name="connsiteY150" fmla="*/ 733425 h 957191"/>
                        <a:gd name="connsiteX151" fmla="*/ 464344 w 1188244"/>
                        <a:gd name="connsiteY151" fmla="*/ 745331 h 957191"/>
                        <a:gd name="connsiteX152" fmla="*/ 440532 w 1188244"/>
                        <a:gd name="connsiteY152" fmla="*/ 766763 h 957191"/>
                        <a:gd name="connsiteX153" fmla="*/ 421482 w 1188244"/>
                        <a:gd name="connsiteY153" fmla="*/ 766763 h 957191"/>
                        <a:gd name="connsiteX154" fmla="*/ 390525 w 1188244"/>
                        <a:gd name="connsiteY154" fmla="*/ 769144 h 957191"/>
                        <a:gd name="connsiteX155" fmla="*/ 369094 w 1188244"/>
                        <a:gd name="connsiteY155" fmla="*/ 773906 h 957191"/>
                        <a:gd name="connsiteX156" fmla="*/ 366713 w 1188244"/>
                        <a:gd name="connsiteY156" fmla="*/ 792956 h 957191"/>
                        <a:gd name="connsiteX157" fmla="*/ 350044 w 1188244"/>
                        <a:gd name="connsiteY157" fmla="*/ 812006 h 957191"/>
                        <a:gd name="connsiteX158" fmla="*/ 333375 w 1188244"/>
                        <a:gd name="connsiteY158" fmla="*/ 809625 h 957191"/>
                        <a:gd name="connsiteX159" fmla="*/ 309563 w 1188244"/>
                        <a:gd name="connsiteY159" fmla="*/ 797719 h 957191"/>
                        <a:gd name="connsiteX160" fmla="*/ 311944 w 1188244"/>
                        <a:gd name="connsiteY160" fmla="*/ 776288 h 957191"/>
                        <a:gd name="connsiteX161" fmla="*/ 319088 w 1188244"/>
                        <a:gd name="connsiteY161" fmla="*/ 757238 h 957191"/>
                        <a:gd name="connsiteX162" fmla="*/ 319088 w 1188244"/>
                        <a:gd name="connsiteY162" fmla="*/ 733425 h 957191"/>
                        <a:gd name="connsiteX163" fmla="*/ 319088 w 1188244"/>
                        <a:gd name="connsiteY163" fmla="*/ 714375 h 957191"/>
                        <a:gd name="connsiteX164" fmla="*/ 300038 w 1188244"/>
                        <a:gd name="connsiteY164" fmla="*/ 723900 h 957191"/>
                        <a:gd name="connsiteX165" fmla="*/ 280988 w 1188244"/>
                        <a:gd name="connsiteY165" fmla="*/ 728663 h 957191"/>
                        <a:gd name="connsiteX166" fmla="*/ 266700 w 1188244"/>
                        <a:gd name="connsiteY166" fmla="*/ 740569 h 957191"/>
                        <a:gd name="connsiteX167" fmla="*/ 247650 w 1188244"/>
                        <a:gd name="connsiteY167" fmla="*/ 745331 h 957191"/>
                        <a:gd name="connsiteX168" fmla="*/ 233363 w 1188244"/>
                        <a:gd name="connsiteY168" fmla="*/ 733425 h 957191"/>
                        <a:gd name="connsiteX169" fmla="*/ 209550 w 1188244"/>
                        <a:gd name="connsiteY169" fmla="*/ 721519 h 957191"/>
                        <a:gd name="connsiteX170" fmla="*/ 192882 w 1188244"/>
                        <a:gd name="connsiteY170" fmla="*/ 709613 h 957191"/>
                        <a:gd name="connsiteX171" fmla="*/ 200025 w 1188244"/>
                        <a:gd name="connsiteY171" fmla="*/ 738188 h 957191"/>
                        <a:gd name="connsiteX172" fmla="*/ 207169 w 1188244"/>
                        <a:gd name="connsiteY172" fmla="*/ 747713 h 957191"/>
                        <a:gd name="connsiteX173" fmla="*/ 207169 w 1188244"/>
                        <a:gd name="connsiteY173" fmla="*/ 747713 h 957191"/>
                        <a:gd name="connsiteX174" fmla="*/ 200025 w 1188244"/>
                        <a:gd name="connsiteY174" fmla="*/ 771525 h 957191"/>
                        <a:gd name="connsiteX175" fmla="*/ 190500 w 1188244"/>
                        <a:gd name="connsiteY175" fmla="*/ 778669 h 957191"/>
                        <a:gd name="connsiteX176" fmla="*/ 176213 w 1188244"/>
                        <a:gd name="connsiteY176" fmla="*/ 778669 h 957191"/>
                        <a:gd name="connsiteX177" fmla="*/ 140494 w 1188244"/>
                        <a:gd name="connsiteY177" fmla="*/ 773906 h 957191"/>
                        <a:gd name="connsiteX178" fmla="*/ 121444 w 1188244"/>
                        <a:gd name="connsiteY178" fmla="*/ 778669 h 957191"/>
                        <a:gd name="connsiteX179" fmla="*/ 100013 w 1188244"/>
                        <a:gd name="connsiteY179" fmla="*/ 781050 h 957191"/>
                        <a:gd name="connsiteX180" fmla="*/ 78582 w 1188244"/>
                        <a:gd name="connsiteY180" fmla="*/ 778669 h 957191"/>
                        <a:gd name="connsiteX181" fmla="*/ 61913 w 1188244"/>
                        <a:gd name="connsiteY181" fmla="*/ 781050 h 957191"/>
                        <a:gd name="connsiteX182" fmla="*/ 47625 w 1188244"/>
                        <a:gd name="connsiteY182" fmla="*/ 800100 h 957191"/>
                        <a:gd name="connsiteX183" fmla="*/ 35719 w 1188244"/>
                        <a:gd name="connsiteY183" fmla="*/ 809625 h 957191"/>
                        <a:gd name="connsiteX184" fmla="*/ 28575 w 1188244"/>
                        <a:gd name="connsiteY184" fmla="*/ 816769 h 957191"/>
                        <a:gd name="connsiteX185" fmla="*/ 16669 w 1188244"/>
                        <a:gd name="connsiteY185" fmla="*/ 826294 h 957191"/>
                        <a:gd name="connsiteX186" fmla="*/ 9525 w 1188244"/>
                        <a:gd name="connsiteY186" fmla="*/ 957191 h 957191"/>
                        <a:gd name="connsiteX0" fmla="*/ 9525 w 1188244"/>
                        <a:gd name="connsiteY0" fmla="*/ 957191 h 957191"/>
                        <a:gd name="connsiteX1" fmla="*/ 2382 w 1188244"/>
                        <a:gd name="connsiteY1" fmla="*/ 833438 h 957191"/>
                        <a:gd name="connsiteX2" fmla="*/ 0 w 1188244"/>
                        <a:gd name="connsiteY2" fmla="*/ 814388 h 957191"/>
                        <a:gd name="connsiteX3" fmla="*/ 33338 w 1188244"/>
                        <a:gd name="connsiteY3" fmla="*/ 795338 h 957191"/>
                        <a:gd name="connsiteX4" fmla="*/ 52388 w 1188244"/>
                        <a:gd name="connsiteY4" fmla="*/ 764381 h 957191"/>
                        <a:gd name="connsiteX5" fmla="*/ 73819 w 1188244"/>
                        <a:gd name="connsiteY5" fmla="*/ 764381 h 957191"/>
                        <a:gd name="connsiteX6" fmla="*/ 104775 w 1188244"/>
                        <a:gd name="connsiteY6" fmla="*/ 762000 h 957191"/>
                        <a:gd name="connsiteX7" fmla="*/ 133350 w 1188244"/>
                        <a:gd name="connsiteY7" fmla="*/ 754856 h 957191"/>
                        <a:gd name="connsiteX8" fmla="*/ 166688 w 1188244"/>
                        <a:gd name="connsiteY8" fmla="*/ 759619 h 957191"/>
                        <a:gd name="connsiteX9" fmla="*/ 190500 w 1188244"/>
                        <a:gd name="connsiteY9" fmla="*/ 764381 h 957191"/>
                        <a:gd name="connsiteX10" fmla="*/ 192882 w 1188244"/>
                        <a:gd name="connsiteY10" fmla="*/ 754856 h 957191"/>
                        <a:gd name="connsiteX11" fmla="*/ 178594 w 1188244"/>
                        <a:gd name="connsiteY11" fmla="*/ 726281 h 957191"/>
                        <a:gd name="connsiteX12" fmla="*/ 176213 w 1188244"/>
                        <a:gd name="connsiteY12" fmla="*/ 695325 h 957191"/>
                        <a:gd name="connsiteX13" fmla="*/ 195263 w 1188244"/>
                        <a:gd name="connsiteY13" fmla="*/ 688181 h 957191"/>
                        <a:gd name="connsiteX14" fmla="*/ 204788 w 1188244"/>
                        <a:gd name="connsiteY14" fmla="*/ 692944 h 957191"/>
                        <a:gd name="connsiteX15" fmla="*/ 219075 w 1188244"/>
                        <a:gd name="connsiteY15" fmla="*/ 707231 h 957191"/>
                        <a:gd name="connsiteX16" fmla="*/ 230982 w 1188244"/>
                        <a:gd name="connsiteY16" fmla="*/ 704850 h 957191"/>
                        <a:gd name="connsiteX17" fmla="*/ 242888 w 1188244"/>
                        <a:gd name="connsiteY17" fmla="*/ 721519 h 957191"/>
                        <a:gd name="connsiteX18" fmla="*/ 259557 w 1188244"/>
                        <a:gd name="connsiteY18" fmla="*/ 723900 h 957191"/>
                        <a:gd name="connsiteX19" fmla="*/ 297657 w 1188244"/>
                        <a:gd name="connsiteY19" fmla="*/ 704850 h 957191"/>
                        <a:gd name="connsiteX20" fmla="*/ 319088 w 1188244"/>
                        <a:gd name="connsiteY20" fmla="*/ 695325 h 957191"/>
                        <a:gd name="connsiteX21" fmla="*/ 335757 w 1188244"/>
                        <a:gd name="connsiteY21" fmla="*/ 704850 h 957191"/>
                        <a:gd name="connsiteX22" fmla="*/ 340519 w 1188244"/>
                        <a:gd name="connsiteY22" fmla="*/ 726281 h 957191"/>
                        <a:gd name="connsiteX23" fmla="*/ 340519 w 1188244"/>
                        <a:gd name="connsiteY23" fmla="*/ 757238 h 957191"/>
                        <a:gd name="connsiteX24" fmla="*/ 335757 w 1188244"/>
                        <a:gd name="connsiteY24" fmla="*/ 778669 h 957191"/>
                        <a:gd name="connsiteX25" fmla="*/ 335757 w 1188244"/>
                        <a:gd name="connsiteY25" fmla="*/ 788194 h 957191"/>
                        <a:gd name="connsiteX26" fmla="*/ 350044 w 1188244"/>
                        <a:gd name="connsiteY26" fmla="*/ 792956 h 957191"/>
                        <a:gd name="connsiteX27" fmla="*/ 357188 w 1188244"/>
                        <a:gd name="connsiteY27" fmla="*/ 776288 h 957191"/>
                        <a:gd name="connsiteX28" fmla="*/ 369094 w 1188244"/>
                        <a:gd name="connsiteY28" fmla="*/ 757238 h 957191"/>
                        <a:gd name="connsiteX29" fmla="*/ 407194 w 1188244"/>
                        <a:gd name="connsiteY29" fmla="*/ 752475 h 957191"/>
                        <a:gd name="connsiteX30" fmla="*/ 450057 w 1188244"/>
                        <a:gd name="connsiteY30" fmla="*/ 738188 h 957191"/>
                        <a:gd name="connsiteX31" fmla="*/ 452438 w 1188244"/>
                        <a:gd name="connsiteY31" fmla="*/ 733425 h 957191"/>
                        <a:gd name="connsiteX32" fmla="*/ 452438 w 1188244"/>
                        <a:gd name="connsiteY32" fmla="*/ 711994 h 957191"/>
                        <a:gd name="connsiteX33" fmla="*/ 471488 w 1188244"/>
                        <a:gd name="connsiteY33" fmla="*/ 685800 h 957191"/>
                        <a:gd name="connsiteX34" fmla="*/ 481013 w 1188244"/>
                        <a:gd name="connsiteY34" fmla="*/ 669131 h 957191"/>
                        <a:gd name="connsiteX35" fmla="*/ 497682 w 1188244"/>
                        <a:gd name="connsiteY35" fmla="*/ 671513 h 957191"/>
                        <a:gd name="connsiteX36" fmla="*/ 514350 w 1188244"/>
                        <a:gd name="connsiteY36" fmla="*/ 683419 h 957191"/>
                        <a:gd name="connsiteX37" fmla="*/ 550069 w 1188244"/>
                        <a:gd name="connsiteY37" fmla="*/ 681038 h 957191"/>
                        <a:gd name="connsiteX38" fmla="*/ 552450 w 1188244"/>
                        <a:gd name="connsiteY38" fmla="*/ 659606 h 957191"/>
                        <a:gd name="connsiteX39" fmla="*/ 573882 w 1188244"/>
                        <a:gd name="connsiteY39" fmla="*/ 642938 h 957191"/>
                        <a:gd name="connsiteX40" fmla="*/ 590550 w 1188244"/>
                        <a:gd name="connsiteY40" fmla="*/ 638175 h 957191"/>
                        <a:gd name="connsiteX41" fmla="*/ 592932 w 1188244"/>
                        <a:gd name="connsiteY41" fmla="*/ 631031 h 957191"/>
                        <a:gd name="connsiteX42" fmla="*/ 609600 w 1188244"/>
                        <a:gd name="connsiteY42" fmla="*/ 595313 h 957191"/>
                        <a:gd name="connsiteX43" fmla="*/ 628650 w 1188244"/>
                        <a:gd name="connsiteY43" fmla="*/ 564356 h 957191"/>
                        <a:gd name="connsiteX44" fmla="*/ 638175 w 1188244"/>
                        <a:gd name="connsiteY44" fmla="*/ 545306 h 957191"/>
                        <a:gd name="connsiteX45" fmla="*/ 642938 w 1188244"/>
                        <a:gd name="connsiteY45" fmla="*/ 519113 h 957191"/>
                        <a:gd name="connsiteX46" fmla="*/ 661988 w 1188244"/>
                        <a:gd name="connsiteY46" fmla="*/ 514350 h 957191"/>
                        <a:gd name="connsiteX47" fmla="*/ 707232 w 1188244"/>
                        <a:gd name="connsiteY47" fmla="*/ 528638 h 957191"/>
                        <a:gd name="connsiteX48" fmla="*/ 745332 w 1188244"/>
                        <a:gd name="connsiteY48" fmla="*/ 528638 h 957191"/>
                        <a:gd name="connsiteX49" fmla="*/ 795338 w 1188244"/>
                        <a:gd name="connsiteY49" fmla="*/ 516731 h 957191"/>
                        <a:gd name="connsiteX50" fmla="*/ 828675 w 1188244"/>
                        <a:gd name="connsiteY50" fmla="*/ 504825 h 957191"/>
                        <a:gd name="connsiteX51" fmla="*/ 852488 w 1188244"/>
                        <a:gd name="connsiteY51" fmla="*/ 504825 h 957191"/>
                        <a:gd name="connsiteX52" fmla="*/ 883444 w 1188244"/>
                        <a:gd name="connsiteY52" fmla="*/ 488156 h 957191"/>
                        <a:gd name="connsiteX53" fmla="*/ 895350 w 1188244"/>
                        <a:gd name="connsiteY53" fmla="*/ 476250 h 957191"/>
                        <a:gd name="connsiteX54" fmla="*/ 864394 w 1188244"/>
                        <a:gd name="connsiteY54" fmla="*/ 461963 h 957191"/>
                        <a:gd name="connsiteX55" fmla="*/ 854869 w 1188244"/>
                        <a:gd name="connsiteY55" fmla="*/ 426244 h 957191"/>
                        <a:gd name="connsiteX56" fmla="*/ 845344 w 1188244"/>
                        <a:gd name="connsiteY56" fmla="*/ 395288 h 957191"/>
                        <a:gd name="connsiteX57" fmla="*/ 819150 w 1188244"/>
                        <a:gd name="connsiteY57" fmla="*/ 385763 h 957191"/>
                        <a:gd name="connsiteX58" fmla="*/ 797719 w 1188244"/>
                        <a:gd name="connsiteY58" fmla="*/ 335756 h 957191"/>
                        <a:gd name="connsiteX59" fmla="*/ 802482 w 1188244"/>
                        <a:gd name="connsiteY59" fmla="*/ 314325 h 957191"/>
                        <a:gd name="connsiteX60" fmla="*/ 826294 w 1188244"/>
                        <a:gd name="connsiteY60" fmla="*/ 302419 h 957191"/>
                        <a:gd name="connsiteX61" fmla="*/ 842963 w 1188244"/>
                        <a:gd name="connsiteY61" fmla="*/ 314325 h 957191"/>
                        <a:gd name="connsiteX62" fmla="*/ 859632 w 1188244"/>
                        <a:gd name="connsiteY62" fmla="*/ 307181 h 957191"/>
                        <a:gd name="connsiteX63" fmla="*/ 847725 w 1188244"/>
                        <a:gd name="connsiteY63" fmla="*/ 271463 h 957191"/>
                        <a:gd name="connsiteX64" fmla="*/ 842963 w 1188244"/>
                        <a:gd name="connsiteY64" fmla="*/ 238125 h 957191"/>
                        <a:gd name="connsiteX65" fmla="*/ 847725 w 1188244"/>
                        <a:gd name="connsiteY65" fmla="*/ 209550 h 957191"/>
                        <a:gd name="connsiteX66" fmla="*/ 866775 w 1188244"/>
                        <a:gd name="connsiteY66" fmla="*/ 190500 h 957191"/>
                        <a:gd name="connsiteX67" fmla="*/ 878682 w 1188244"/>
                        <a:gd name="connsiteY67" fmla="*/ 178594 h 957191"/>
                        <a:gd name="connsiteX68" fmla="*/ 883444 w 1188244"/>
                        <a:gd name="connsiteY68" fmla="*/ 157163 h 957191"/>
                        <a:gd name="connsiteX69" fmla="*/ 907257 w 1188244"/>
                        <a:gd name="connsiteY69" fmla="*/ 142875 h 957191"/>
                        <a:gd name="connsiteX70" fmla="*/ 928688 w 1188244"/>
                        <a:gd name="connsiteY70" fmla="*/ 152400 h 957191"/>
                        <a:gd name="connsiteX71" fmla="*/ 957263 w 1188244"/>
                        <a:gd name="connsiteY71" fmla="*/ 166688 h 957191"/>
                        <a:gd name="connsiteX72" fmla="*/ 973932 w 1188244"/>
                        <a:gd name="connsiteY72" fmla="*/ 171450 h 957191"/>
                        <a:gd name="connsiteX73" fmla="*/ 983457 w 1188244"/>
                        <a:gd name="connsiteY73" fmla="*/ 152400 h 957191"/>
                        <a:gd name="connsiteX74" fmla="*/ 997744 w 1188244"/>
                        <a:gd name="connsiteY74" fmla="*/ 152400 h 957191"/>
                        <a:gd name="connsiteX75" fmla="*/ 1019175 w 1188244"/>
                        <a:gd name="connsiteY75" fmla="*/ 152400 h 957191"/>
                        <a:gd name="connsiteX76" fmla="*/ 1033463 w 1188244"/>
                        <a:gd name="connsiteY76" fmla="*/ 152400 h 957191"/>
                        <a:gd name="connsiteX77" fmla="*/ 1069182 w 1188244"/>
                        <a:gd name="connsiteY77" fmla="*/ 135731 h 957191"/>
                        <a:gd name="connsiteX78" fmla="*/ 1083469 w 1188244"/>
                        <a:gd name="connsiteY78" fmla="*/ 114300 h 957191"/>
                        <a:gd name="connsiteX79" fmla="*/ 1112044 w 1188244"/>
                        <a:gd name="connsiteY79" fmla="*/ 90488 h 957191"/>
                        <a:gd name="connsiteX80" fmla="*/ 1112044 w 1188244"/>
                        <a:gd name="connsiteY80" fmla="*/ 66675 h 957191"/>
                        <a:gd name="connsiteX81" fmla="*/ 1116807 w 1188244"/>
                        <a:gd name="connsiteY81" fmla="*/ 35719 h 957191"/>
                        <a:gd name="connsiteX82" fmla="*/ 1145382 w 1188244"/>
                        <a:gd name="connsiteY82" fmla="*/ 26194 h 957191"/>
                        <a:gd name="connsiteX83" fmla="*/ 1166813 w 1188244"/>
                        <a:gd name="connsiteY83" fmla="*/ 14288 h 957191"/>
                        <a:gd name="connsiteX84" fmla="*/ 1188244 w 1188244"/>
                        <a:gd name="connsiteY84" fmla="*/ 0 h 957191"/>
                        <a:gd name="connsiteX85" fmla="*/ 1166813 w 1188244"/>
                        <a:gd name="connsiteY85" fmla="*/ 30956 h 957191"/>
                        <a:gd name="connsiteX86" fmla="*/ 1152525 w 1188244"/>
                        <a:gd name="connsiteY86" fmla="*/ 38100 h 957191"/>
                        <a:gd name="connsiteX87" fmla="*/ 1126332 w 1188244"/>
                        <a:gd name="connsiteY87" fmla="*/ 42863 h 957191"/>
                        <a:gd name="connsiteX88" fmla="*/ 1123950 w 1188244"/>
                        <a:gd name="connsiteY88" fmla="*/ 57150 h 957191"/>
                        <a:gd name="connsiteX89" fmla="*/ 1123950 w 1188244"/>
                        <a:gd name="connsiteY89" fmla="*/ 78581 h 957191"/>
                        <a:gd name="connsiteX90" fmla="*/ 1121569 w 1188244"/>
                        <a:gd name="connsiteY90" fmla="*/ 88106 h 957191"/>
                        <a:gd name="connsiteX91" fmla="*/ 1121569 w 1188244"/>
                        <a:gd name="connsiteY91" fmla="*/ 100013 h 957191"/>
                        <a:gd name="connsiteX92" fmla="*/ 1102519 w 1188244"/>
                        <a:gd name="connsiteY92" fmla="*/ 114300 h 957191"/>
                        <a:gd name="connsiteX93" fmla="*/ 1088232 w 1188244"/>
                        <a:gd name="connsiteY93" fmla="*/ 130969 h 957191"/>
                        <a:gd name="connsiteX94" fmla="*/ 1078707 w 1188244"/>
                        <a:gd name="connsiteY94" fmla="*/ 150019 h 957191"/>
                        <a:gd name="connsiteX95" fmla="*/ 1057275 w 1188244"/>
                        <a:gd name="connsiteY95" fmla="*/ 152400 h 957191"/>
                        <a:gd name="connsiteX96" fmla="*/ 1038225 w 1188244"/>
                        <a:gd name="connsiteY96" fmla="*/ 164306 h 957191"/>
                        <a:gd name="connsiteX97" fmla="*/ 1031082 w 1188244"/>
                        <a:gd name="connsiteY97" fmla="*/ 183356 h 957191"/>
                        <a:gd name="connsiteX98" fmla="*/ 995363 w 1188244"/>
                        <a:gd name="connsiteY98" fmla="*/ 161925 h 957191"/>
                        <a:gd name="connsiteX99" fmla="*/ 983457 w 1188244"/>
                        <a:gd name="connsiteY99" fmla="*/ 176213 h 957191"/>
                        <a:gd name="connsiteX100" fmla="*/ 966788 w 1188244"/>
                        <a:gd name="connsiteY100" fmla="*/ 190500 h 957191"/>
                        <a:gd name="connsiteX101" fmla="*/ 940594 w 1188244"/>
                        <a:gd name="connsiteY101" fmla="*/ 178594 h 957191"/>
                        <a:gd name="connsiteX102" fmla="*/ 909638 w 1188244"/>
                        <a:gd name="connsiteY102" fmla="*/ 159544 h 957191"/>
                        <a:gd name="connsiteX103" fmla="*/ 909638 w 1188244"/>
                        <a:gd name="connsiteY103" fmla="*/ 159544 h 957191"/>
                        <a:gd name="connsiteX104" fmla="*/ 883444 w 1188244"/>
                        <a:gd name="connsiteY104" fmla="*/ 190500 h 957191"/>
                        <a:gd name="connsiteX105" fmla="*/ 866775 w 1188244"/>
                        <a:gd name="connsiteY105" fmla="*/ 214313 h 957191"/>
                        <a:gd name="connsiteX106" fmla="*/ 862013 w 1188244"/>
                        <a:gd name="connsiteY106" fmla="*/ 233363 h 957191"/>
                        <a:gd name="connsiteX107" fmla="*/ 869157 w 1188244"/>
                        <a:gd name="connsiteY107" fmla="*/ 269081 h 957191"/>
                        <a:gd name="connsiteX108" fmla="*/ 873919 w 1188244"/>
                        <a:gd name="connsiteY108" fmla="*/ 300038 h 957191"/>
                        <a:gd name="connsiteX109" fmla="*/ 873919 w 1188244"/>
                        <a:gd name="connsiteY109" fmla="*/ 316706 h 957191"/>
                        <a:gd name="connsiteX110" fmla="*/ 857250 w 1188244"/>
                        <a:gd name="connsiteY110" fmla="*/ 335756 h 957191"/>
                        <a:gd name="connsiteX111" fmla="*/ 828675 w 1188244"/>
                        <a:gd name="connsiteY111" fmla="*/ 321469 h 957191"/>
                        <a:gd name="connsiteX112" fmla="*/ 814388 w 1188244"/>
                        <a:gd name="connsiteY112" fmla="*/ 321469 h 957191"/>
                        <a:gd name="connsiteX113" fmla="*/ 819150 w 1188244"/>
                        <a:gd name="connsiteY113" fmla="*/ 338138 h 957191"/>
                        <a:gd name="connsiteX114" fmla="*/ 826294 w 1188244"/>
                        <a:gd name="connsiteY114" fmla="*/ 359569 h 957191"/>
                        <a:gd name="connsiteX115" fmla="*/ 828675 w 1188244"/>
                        <a:gd name="connsiteY115" fmla="*/ 369094 h 957191"/>
                        <a:gd name="connsiteX116" fmla="*/ 840582 w 1188244"/>
                        <a:gd name="connsiteY116" fmla="*/ 376238 h 957191"/>
                        <a:gd name="connsiteX117" fmla="*/ 857250 w 1188244"/>
                        <a:gd name="connsiteY117" fmla="*/ 388144 h 957191"/>
                        <a:gd name="connsiteX118" fmla="*/ 862013 w 1188244"/>
                        <a:gd name="connsiteY118" fmla="*/ 395288 h 957191"/>
                        <a:gd name="connsiteX119" fmla="*/ 871538 w 1188244"/>
                        <a:gd name="connsiteY119" fmla="*/ 419100 h 957191"/>
                        <a:gd name="connsiteX120" fmla="*/ 876300 w 1188244"/>
                        <a:gd name="connsiteY120" fmla="*/ 450056 h 957191"/>
                        <a:gd name="connsiteX121" fmla="*/ 897732 w 1188244"/>
                        <a:gd name="connsiteY121" fmla="*/ 459581 h 957191"/>
                        <a:gd name="connsiteX122" fmla="*/ 909638 w 1188244"/>
                        <a:gd name="connsiteY122" fmla="*/ 471488 h 957191"/>
                        <a:gd name="connsiteX123" fmla="*/ 907257 w 1188244"/>
                        <a:gd name="connsiteY123" fmla="*/ 495300 h 957191"/>
                        <a:gd name="connsiteX124" fmla="*/ 878682 w 1188244"/>
                        <a:gd name="connsiteY124" fmla="*/ 507206 h 957191"/>
                        <a:gd name="connsiteX125" fmla="*/ 857250 w 1188244"/>
                        <a:gd name="connsiteY125" fmla="*/ 523875 h 957191"/>
                        <a:gd name="connsiteX126" fmla="*/ 831057 w 1188244"/>
                        <a:gd name="connsiteY126" fmla="*/ 516731 h 957191"/>
                        <a:gd name="connsiteX127" fmla="*/ 812007 w 1188244"/>
                        <a:gd name="connsiteY127" fmla="*/ 521494 h 957191"/>
                        <a:gd name="connsiteX128" fmla="*/ 797719 w 1188244"/>
                        <a:gd name="connsiteY128" fmla="*/ 540544 h 957191"/>
                        <a:gd name="connsiteX129" fmla="*/ 766763 w 1188244"/>
                        <a:gd name="connsiteY129" fmla="*/ 531019 h 957191"/>
                        <a:gd name="connsiteX130" fmla="*/ 740569 w 1188244"/>
                        <a:gd name="connsiteY130" fmla="*/ 545306 h 957191"/>
                        <a:gd name="connsiteX131" fmla="*/ 704850 w 1188244"/>
                        <a:gd name="connsiteY131" fmla="*/ 538163 h 957191"/>
                        <a:gd name="connsiteX132" fmla="*/ 676275 w 1188244"/>
                        <a:gd name="connsiteY132" fmla="*/ 538163 h 957191"/>
                        <a:gd name="connsiteX133" fmla="*/ 657225 w 1188244"/>
                        <a:gd name="connsiteY133" fmla="*/ 538163 h 957191"/>
                        <a:gd name="connsiteX134" fmla="*/ 652463 w 1188244"/>
                        <a:gd name="connsiteY134" fmla="*/ 559594 h 957191"/>
                        <a:gd name="connsiteX135" fmla="*/ 645319 w 1188244"/>
                        <a:gd name="connsiteY135" fmla="*/ 573881 h 957191"/>
                        <a:gd name="connsiteX136" fmla="*/ 631032 w 1188244"/>
                        <a:gd name="connsiteY136" fmla="*/ 597694 h 957191"/>
                        <a:gd name="connsiteX137" fmla="*/ 616744 w 1188244"/>
                        <a:gd name="connsiteY137" fmla="*/ 621506 h 957191"/>
                        <a:gd name="connsiteX138" fmla="*/ 602457 w 1188244"/>
                        <a:gd name="connsiteY138" fmla="*/ 652463 h 957191"/>
                        <a:gd name="connsiteX139" fmla="*/ 590550 w 1188244"/>
                        <a:gd name="connsiteY139" fmla="*/ 654844 h 957191"/>
                        <a:gd name="connsiteX140" fmla="*/ 564357 w 1188244"/>
                        <a:gd name="connsiteY140" fmla="*/ 664369 h 957191"/>
                        <a:gd name="connsiteX141" fmla="*/ 564357 w 1188244"/>
                        <a:gd name="connsiteY141" fmla="*/ 681038 h 957191"/>
                        <a:gd name="connsiteX142" fmla="*/ 559594 w 1188244"/>
                        <a:gd name="connsiteY142" fmla="*/ 697706 h 957191"/>
                        <a:gd name="connsiteX143" fmla="*/ 542925 w 1188244"/>
                        <a:gd name="connsiteY143" fmla="*/ 704850 h 957191"/>
                        <a:gd name="connsiteX144" fmla="*/ 526257 w 1188244"/>
                        <a:gd name="connsiteY144" fmla="*/ 700088 h 957191"/>
                        <a:gd name="connsiteX145" fmla="*/ 497682 w 1188244"/>
                        <a:gd name="connsiteY145" fmla="*/ 690563 h 957191"/>
                        <a:gd name="connsiteX146" fmla="*/ 492919 w 1188244"/>
                        <a:gd name="connsiteY146" fmla="*/ 685800 h 957191"/>
                        <a:gd name="connsiteX147" fmla="*/ 485775 w 1188244"/>
                        <a:gd name="connsiteY147" fmla="*/ 688181 h 957191"/>
                        <a:gd name="connsiteX148" fmla="*/ 478632 w 1188244"/>
                        <a:gd name="connsiteY148" fmla="*/ 702469 h 957191"/>
                        <a:gd name="connsiteX149" fmla="*/ 478632 w 1188244"/>
                        <a:gd name="connsiteY149" fmla="*/ 721519 h 957191"/>
                        <a:gd name="connsiteX150" fmla="*/ 464344 w 1188244"/>
                        <a:gd name="connsiteY150" fmla="*/ 733425 h 957191"/>
                        <a:gd name="connsiteX151" fmla="*/ 464344 w 1188244"/>
                        <a:gd name="connsiteY151" fmla="*/ 745331 h 957191"/>
                        <a:gd name="connsiteX152" fmla="*/ 440532 w 1188244"/>
                        <a:gd name="connsiteY152" fmla="*/ 766763 h 957191"/>
                        <a:gd name="connsiteX153" fmla="*/ 421482 w 1188244"/>
                        <a:gd name="connsiteY153" fmla="*/ 766763 h 957191"/>
                        <a:gd name="connsiteX154" fmla="*/ 390525 w 1188244"/>
                        <a:gd name="connsiteY154" fmla="*/ 769144 h 957191"/>
                        <a:gd name="connsiteX155" fmla="*/ 369094 w 1188244"/>
                        <a:gd name="connsiteY155" fmla="*/ 773906 h 957191"/>
                        <a:gd name="connsiteX156" fmla="*/ 366713 w 1188244"/>
                        <a:gd name="connsiteY156" fmla="*/ 792956 h 957191"/>
                        <a:gd name="connsiteX157" fmla="*/ 350044 w 1188244"/>
                        <a:gd name="connsiteY157" fmla="*/ 812006 h 957191"/>
                        <a:gd name="connsiteX158" fmla="*/ 333375 w 1188244"/>
                        <a:gd name="connsiteY158" fmla="*/ 809625 h 957191"/>
                        <a:gd name="connsiteX159" fmla="*/ 309563 w 1188244"/>
                        <a:gd name="connsiteY159" fmla="*/ 797719 h 957191"/>
                        <a:gd name="connsiteX160" fmla="*/ 311944 w 1188244"/>
                        <a:gd name="connsiteY160" fmla="*/ 776288 h 957191"/>
                        <a:gd name="connsiteX161" fmla="*/ 319088 w 1188244"/>
                        <a:gd name="connsiteY161" fmla="*/ 757238 h 957191"/>
                        <a:gd name="connsiteX162" fmla="*/ 319088 w 1188244"/>
                        <a:gd name="connsiteY162" fmla="*/ 733425 h 957191"/>
                        <a:gd name="connsiteX163" fmla="*/ 319088 w 1188244"/>
                        <a:gd name="connsiteY163" fmla="*/ 714375 h 957191"/>
                        <a:gd name="connsiteX164" fmla="*/ 300038 w 1188244"/>
                        <a:gd name="connsiteY164" fmla="*/ 723900 h 957191"/>
                        <a:gd name="connsiteX165" fmla="*/ 280988 w 1188244"/>
                        <a:gd name="connsiteY165" fmla="*/ 728663 h 957191"/>
                        <a:gd name="connsiteX166" fmla="*/ 266700 w 1188244"/>
                        <a:gd name="connsiteY166" fmla="*/ 740569 h 957191"/>
                        <a:gd name="connsiteX167" fmla="*/ 247650 w 1188244"/>
                        <a:gd name="connsiteY167" fmla="*/ 745331 h 957191"/>
                        <a:gd name="connsiteX168" fmla="*/ 233363 w 1188244"/>
                        <a:gd name="connsiteY168" fmla="*/ 733425 h 957191"/>
                        <a:gd name="connsiteX169" fmla="*/ 209550 w 1188244"/>
                        <a:gd name="connsiteY169" fmla="*/ 721519 h 957191"/>
                        <a:gd name="connsiteX170" fmla="*/ 192882 w 1188244"/>
                        <a:gd name="connsiteY170" fmla="*/ 709613 h 957191"/>
                        <a:gd name="connsiteX171" fmla="*/ 200025 w 1188244"/>
                        <a:gd name="connsiteY171" fmla="*/ 738188 h 957191"/>
                        <a:gd name="connsiteX172" fmla="*/ 207169 w 1188244"/>
                        <a:gd name="connsiteY172" fmla="*/ 747713 h 957191"/>
                        <a:gd name="connsiteX173" fmla="*/ 207169 w 1188244"/>
                        <a:gd name="connsiteY173" fmla="*/ 747713 h 957191"/>
                        <a:gd name="connsiteX174" fmla="*/ 200025 w 1188244"/>
                        <a:gd name="connsiteY174" fmla="*/ 771525 h 957191"/>
                        <a:gd name="connsiteX175" fmla="*/ 190500 w 1188244"/>
                        <a:gd name="connsiteY175" fmla="*/ 778669 h 957191"/>
                        <a:gd name="connsiteX176" fmla="*/ 176213 w 1188244"/>
                        <a:gd name="connsiteY176" fmla="*/ 778669 h 957191"/>
                        <a:gd name="connsiteX177" fmla="*/ 140494 w 1188244"/>
                        <a:gd name="connsiteY177" fmla="*/ 773906 h 957191"/>
                        <a:gd name="connsiteX178" fmla="*/ 121444 w 1188244"/>
                        <a:gd name="connsiteY178" fmla="*/ 778669 h 957191"/>
                        <a:gd name="connsiteX179" fmla="*/ 100013 w 1188244"/>
                        <a:gd name="connsiteY179" fmla="*/ 781050 h 957191"/>
                        <a:gd name="connsiteX180" fmla="*/ 78582 w 1188244"/>
                        <a:gd name="connsiteY180" fmla="*/ 778669 h 957191"/>
                        <a:gd name="connsiteX181" fmla="*/ 61913 w 1188244"/>
                        <a:gd name="connsiteY181" fmla="*/ 781050 h 957191"/>
                        <a:gd name="connsiteX182" fmla="*/ 47625 w 1188244"/>
                        <a:gd name="connsiteY182" fmla="*/ 800100 h 957191"/>
                        <a:gd name="connsiteX183" fmla="*/ 35719 w 1188244"/>
                        <a:gd name="connsiteY183" fmla="*/ 809625 h 957191"/>
                        <a:gd name="connsiteX184" fmla="*/ 28575 w 1188244"/>
                        <a:gd name="connsiteY184" fmla="*/ 816769 h 957191"/>
                        <a:gd name="connsiteX185" fmla="*/ 16669 w 1188244"/>
                        <a:gd name="connsiteY185" fmla="*/ 826294 h 957191"/>
                        <a:gd name="connsiteX186" fmla="*/ 9525 w 1188244"/>
                        <a:gd name="connsiteY186" fmla="*/ 957191 h 957191"/>
                        <a:gd name="connsiteX0" fmla="*/ 9525 w 1188244"/>
                        <a:gd name="connsiteY0" fmla="*/ 957191 h 957191"/>
                        <a:gd name="connsiteX1" fmla="*/ 2382 w 1188244"/>
                        <a:gd name="connsiteY1" fmla="*/ 833438 h 957191"/>
                        <a:gd name="connsiteX2" fmla="*/ 0 w 1188244"/>
                        <a:gd name="connsiteY2" fmla="*/ 814388 h 957191"/>
                        <a:gd name="connsiteX3" fmla="*/ 33338 w 1188244"/>
                        <a:gd name="connsiteY3" fmla="*/ 795338 h 957191"/>
                        <a:gd name="connsiteX4" fmla="*/ 52388 w 1188244"/>
                        <a:gd name="connsiteY4" fmla="*/ 764381 h 957191"/>
                        <a:gd name="connsiteX5" fmla="*/ 73819 w 1188244"/>
                        <a:gd name="connsiteY5" fmla="*/ 764381 h 957191"/>
                        <a:gd name="connsiteX6" fmla="*/ 104775 w 1188244"/>
                        <a:gd name="connsiteY6" fmla="*/ 762000 h 957191"/>
                        <a:gd name="connsiteX7" fmla="*/ 133350 w 1188244"/>
                        <a:gd name="connsiteY7" fmla="*/ 754856 h 957191"/>
                        <a:gd name="connsiteX8" fmla="*/ 166688 w 1188244"/>
                        <a:gd name="connsiteY8" fmla="*/ 759619 h 957191"/>
                        <a:gd name="connsiteX9" fmla="*/ 190500 w 1188244"/>
                        <a:gd name="connsiteY9" fmla="*/ 764381 h 957191"/>
                        <a:gd name="connsiteX10" fmla="*/ 192882 w 1188244"/>
                        <a:gd name="connsiteY10" fmla="*/ 754856 h 957191"/>
                        <a:gd name="connsiteX11" fmla="*/ 178594 w 1188244"/>
                        <a:gd name="connsiteY11" fmla="*/ 726281 h 957191"/>
                        <a:gd name="connsiteX12" fmla="*/ 176213 w 1188244"/>
                        <a:gd name="connsiteY12" fmla="*/ 695325 h 957191"/>
                        <a:gd name="connsiteX13" fmla="*/ 195263 w 1188244"/>
                        <a:gd name="connsiteY13" fmla="*/ 688181 h 957191"/>
                        <a:gd name="connsiteX14" fmla="*/ 204788 w 1188244"/>
                        <a:gd name="connsiteY14" fmla="*/ 692944 h 957191"/>
                        <a:gd name="connsiteX15" fmla="*/ 219075 w 1188244"/>
                        <a:gd name="connsiteY15" fmla="*/ 707231 h 957191"/>
                        <a:gd name="connsiteX16" fmla="*/ 230982 w 1188244"/>
                        <a:gd name="connsiteY16" fmla="*/ 704850 h 957191"/>
                        <a:gd name="connsiteX17" fmla="*/ 242888 w 1188244"/>
                        <a:gd name="connsiteY17" fmla="*/ 721519 h 957191"/>
                        <a:gd name="connsiteX18" fmla="*/ 259557 w 1188244"/>
                        <a:gd name="connsiteY18" fmla="*/ 723900 h 957191"/>
                        <a:gd name="connsiteX19" fmla="*/ 297657 w 1188244"/>
                        <a:gd name="connsiteY19" fmla="*/ 704850 h 957191"/>
                        <a:gd name="connsiteX20" fmla="*/ 319088 w 1188244"/>
                        <a:gd name="connsiteY20" fmla="*/ 695325 h 957191"/>
                        <a:gd name="connsiteX21" fmla="*/ 335757 w 1188244"/>
                        <a:gd name="connsiteY21" fmla="*/ 704850 h 957191"/>
                        <a:gd name="connsiteX22" fmla="*/ 340519 w 1188244"/>
                        <a:gd name="connsiteY22" fmla="*/ 726281 h 957191"/>
                        <a:gd name="connsiteX23" fmla="*/ 340519 w 1188244"/>
                        <a:gd name="connsiteY23" fmla="*/ 757238 h 957191"/>
                        <a:gd name="connsiteX24" fmla="*/ 335757 w 1188244"/>
                        <a:gd name="connsiteY24" fmla="*/ 778669 h 957191"/>
                        <a:gd name="connsiteX25" fmla="*/ 335757 w 1188244"/>
                        <a:gd name="connsiteY25" fmla="*/ 788194 h 957191"/>
                        <a:gd name="connsiteX26" fmla="*/ 350044 w 1188244"/>
                        <a:gd name="connsiteY26" fmla="*/ 792956 h 957191"/>
                        <a:gd name="connsiteX27" fmla="*/ 357188 w 1188244"/>
                        <a:gd name="connsiteY27" fmla="*/ 776288 h 957191"/>
                        <a:gd name="connsiteX28" fmla="*/ 369094 w 1188244"/>
                        <a:gd name="connsiteY28" fmla="*/ 757238 h 957191"/>
                        <a:gd name="connsiteX29" fmla="*/ 407194 w 1188244"/>
                        <a:gd name="connsiteY29" fmla="*/ 752475 h 957191"/>
                        <a:gd name="connsiteX30" fmla="*/ 450057 w 1188244"/>
                        <a:gd name="connsiteY30" fmla="*/ 738188 h 957191"/>
                        <a:gd name="connsiteX31" fmla="*/ 452438 w 1188244"/>
                        <a:gd name="connsiteY31" fmla="*/ 733425 h 957191"/>
                        <a:gd name="connsiteX32" fmla="*/ 452438 w 1188244"/>
                        <a:gd name="connsiteY32" fmla="*/ 711994 h 957191"/>
                        <a:gd name="connsiteX33" fmla="*/ 471488 w 1188244"/>
                        <a:gd name="connsiteY33" fmla="*/ 685800 h 957191"/>
                        <a:gd name="connsiteX34" fmla="*/ 481013 w 1188244"/>
                        <a:gd name="connsiteY34" fmla="*/ 669131 h 957191"/>
                        <a:gd name="connsiteX35" fmla="*/ 497682 w 1188244"/>
                        <a:gd name="connsiteY35" fmla="*/ 671513 h 957191"/>
                        <a:gd name="connsiteX36" fmla="*/ 514350 w 1188244"/>
                        <a:gd name="connsiteY36" fmla="*/ 683419 h 957191"/>
                        <a:gd name="connsiteX37" fmla="*/ 550069 w 1188244"/>
                        <a:gd name="connsiteY37" fmla="*/ 681038 h 957191"/>
                        <a:gd name="connsiteX38" fmla="*/ 552450 w 1188244"/>
                        <a:gd name="connsiteY38" fmla="*/ 659606 h 957191"/>
                        <a:gd name="connsiteX39" fmla="*/ 573882 w 1188244"/>
                        <a:gd name="connsiteY39" fmla="*/ 642938 h 957191"/>
                        <a:gd name="connsiteX40" fmla="*/ 590550 w 1188244"/>
                        <a:gd name="connsiteY40" fmla="*/ 638175 h 957191"/>
                        <a:gd name="connsiteX41" fmla="*/ 592932 w 1188244"/>
                        <a:gd name="connsiteY41" fmla="*/ 631031 h 957191"/>
                        <a:gd name="connsiteX42" fmla="*/ 609600 w 1188244"/>
                        <a:gd name="connsiteY42" fmla="*/ 595313 h 957191"/>
                        <a:gd name="connsiteX43" fmla="*/ 628650 w 1188244"/>
                        <a:gd name="connsiteY43" fmla="*/ 564356 h 957191"/>
                        <a:gd name="connsiteX44" fmla="*/ 638175 w 1188244"/>
                        <a:gd name="connsiteY44" fmla="*/ 545306 h 957191"/>
                        <a:gd name="connsiteX45" fmla="*/ 642938 w 1188244"/>
                        <a:gd name="connsiteY45" fmla="*/ 519113 h 957191"/>
                        <a:gd name="connsiteX46" fmla="*/ 661988 w 1188244"/>
                        <a:gd name="connsiteY46" fmla="*/ 514350 h 957191"/>
                        <a:gd name="connsiteX47" fmla="*/ 707232 w 1188244"/>
                        <a:gd name="connsiteY47" fmla="*/ 528638 h 957191"/>
                        <a:gd name="connsiteX48" fmla="*/ 745332 w 1188244"/>
                        <a:gd name="connsiteY48" fmla="*/ 528638 h 957191"/>
                        <a:gd name="connsiteX49" fmla="*/ 795338 w 1188244"/>
                        <a:gd name="connsiteY49" fmla="*/ 516731 h 957191"/>
                        <a:gd name="connsiteX50" fmla="*/ 828675 w 1188244"/>
                        <a:gd name="connsiteY50" fmla="*/ 504825 h 957191"/>
                        <a:gd name="connsiteX51" fmla="*/ 852488 w 1188244"/>
                        <a:gd name="connsiteY51" fmla="*/ 504825 h 957191"/>
                        <a:gd name="connsiteX52" fmla="*/ 883444 w 1188244"/>
                        <a:gd name="connsiteY52" fmla="*/ 488156 h 957191"/>
                        <a:gd name="connsiteX53" fmla="*/ 895350 w 1188244"/>
                        <a:gd name="connsiteY53" fmla="*/ 476250 h 957191"/>
                        <a:gd name="connsiteX54" fmla="*/ 864394 w 1188244"/>
                        <a:gd name="connsiteY54" fmla="*/ 461963 h 957191"/>
                        <a:gd name="connsiteX55" fmla="*/ 854869 w 1188244"/>
                        <a:gd name="connsiteY55" fmla="*/ 426244 h 957191"/>
                        <a:gd name="connsiteX56" fmla="*/ 845344 w 1188244"/>
                        <a:gd name="connsiteY56" fmla="*/ 395288 h 957191"/>
                        <a:gd name="connsiteX57" fmla="*/ 819150 w 1188244"/>
                        <a:gd name="connsiteY57" fmla="*/ 385763 h 957191"/>
                        <a:gd name="connsiteX58" fmla="*/ 797719 w 1188244"/>
                        <a:gd name="connsiteY58" fmla="*/ 335756 h 957191"/>
                        <a:gd name="connsiteX59" fmla="*/ 802482 w 1188244"/>
                        <a:gd name="connsiteY59" fmla="*/ 314325 h 957191"/>
                        <a:gd name="connsiteX60" fmla="*/ 826294 w 1188244"/>
                        <a:gd name="connsiteY60" fmla="*/ 302419 h 957191"/>
                        <a:gd name="connsiteX61" fmla="*/ 842963 w 1188244"/>
                        <a:gd name="connsiteY61" fmla="*/ 314325 h 957191"/>
                        <a:gd name="connsiteX62" fmla="*/ 859632 w 1188244"/>
                        <a:gd name="connsiteY62" fmla="*/ 307181 h 957191"/>
                        <a:gd name="connsiteX63" fmla="*/ 847725 w 1188244"/>
                        <a:gd name="connsiteY63" fmla="*/ 271463 h 957191"/>
                        <a:gd name="connsiteX64" fmla="*/ 842963 w 1188244"/>
                        <a:gd name="connsiteY64" fmla="*/ 238125 h 957191"/>
                        <a:gd name="connsiteX65" fmla="*/ 847725 w 1188244"/>
                        <a:gd name="connsiteY65" fmla="*/ 209550 h 957191"/>
                        <a:gd name="connsiteX66" fmla="*/ 866775 w 1188244"/>
                        <a:gd name="connsiteY66" fmla="*/ 190500 h 957191"/>
                        <a:gd name="connsiteX67" fmla="*/ 878682 w 1188244"/>
                        <a:gd name="connsiteY67" fmla="*/ 178594 h 957191"/>
                        <a:gd name="connsiteX68" fmla="*/ 883444 w 1188244"/>
                        <a:gd name="connsiteY68" fmla="*/ 157163 h 957191"/>
                        <a:gd name="connsiteX69" fmla="*/ 907257 w 1188244"/>
                        <a:gd name="connsiteY69" fmla="*/ 142875 h 957191"/>
                        <a:gd name="connsiteX70" fmla="*/ 928688 w 1188244"/>
                        <a:gd name="connsiteY70" fmla="*/ 152400 h 957191"/>
                        <a:gd name="connsiteX71" fmla="*/ 957263 w 1188244"/>
                        <a:gd name="connsiteY71" fmla="*/ 166688 h 957191"/>
                        <a:gd name="connsiteX72" fmla="*/ 973932 w 1188244"/>
                        <a:gd name="connsiteY72" fmla="*/ 171450 h 957191"/>
                        <a:gd name="connsiteX73" fmla="*/ 983457 w 1188244"/>
                        <a:gd name="connsiteY73" fmla="*/ 152400 h 957191"/>
                        <a:gd name="connsiteX74" fmla="*/ 997744 w 1188244"/>
                        <a:gd name="connsiteY74" fmla="*/ 152400 h 957191"/>
                        <a:gd name="connsiteX75" fmla="*/ 1019175 w 1188244"/>
                        <a:gd name="connsiteY75" fmla="*/ 152400 h 957191"/>
                        <a:gd name="connsiteX76" fmla="*/ 1033463 w 1188244"/>
                        <a:gd name="connsiteY76" fmla="*/ 152400 h 957191"/>
                        <a:gd name="connsiteX77" fmla="*/ 1069182 w 1188244"/>
                        <a:gd name="connsiteY77" fmla="*/ 135731 h 957191"/>
                        <a:gd name="connsiteX78" fmla="*/ 1083469 w 1188244"/>
                        <a:gd name="connsiteY78" fmla="*/ 114300 h 957191"/>
                        <a:gd name="connsiteX79" fmla="*/ 1112044 w 1188244"/>
                        <a:gd name="connsiteY79" fmla="*/ 90488 h 957191"/>
                        <a:gd name="connsiteX80" fmla="*/ 1112044 w 1188244"/>
                        <a:gd name="connsiteY80" fmla="*/ 66675 h 957191"/>
                        <a:gd name="connsiteX81" fmla="*/ 1116807 w 1188244"/>
                        <a:gd name="connsiteY81" fmla="*/ 35719 h 957191"/>
                        <a:gd name="connsiteX82" fmla="*/ 1145382 w 1188244"/>
                        <a:gd name="connsiteY82" fmla="*/ 26194 h 957191"/>
                        <a:gd name="connsiteX83" fmla="*/ 1166813 w 1188244"/>
                        <a:gd name="connsiteY83" fmla="*/ 14288 h 957191"/>
                        <a:gd name="connsiteX84" fmla="*/ 1188244 w 1188244"/>
                        <a:gd name="connsiteY84" fmla="*/ 0 h 957191"/>
                        <a:gd name="connsiteX85" fmla="*/ 1166813 w 1188244"/>
                        <a:gd name="connsiteY85" fmla="*/ 30956 h 957191"/>
                        <a:gd name="connsiteX86" fmla="*/ 1152525 w 1188244"/>
                        <a:gd name="connsiteY86" fmla="*/ 38100 h 957191"/>
                        <a:gd name="connsiteX87" fmla="*/ 1126332 w 1188244"/>
                        <a:gd name="connsiteY87" fmla="*/ 42863 h 957191"/>
                        <a:gd name="connsiteX88" fmla="*/ 1123950 w 1188244"/>
                        <a:gd name="connsiteY88" fmla="*/ 57150 h 957191"/>
                        <a:gd name="connsiteX89" fmla="*/ 1123950 w 1188244"/>
                        <a:gd name="connsiteY89" fmla="*/ 78581 h 957191"/>
                        <a:gd name="connsiteX90" fmla="*/ 1121569 w 1188244"/>
                        <a:gd name="connsiteY90" fmla="*/ 88106 h 957191"/>
                        <a:gd name="connsiteX91" fmla="*/ 1121569 w 1188244"/>
                        <a:gd name="connsiteY91" fmla="*/ 100013 h 957191"/>
                        <a:gd name="connsiteX92" fmla="*/ 1102519 w 1188244"/>
                        <a:gd name="connsiteY92" fmla="*/ 114300 h 957191"/>
                        <a:gd name="connsiteX93" fmla="*/ 1088232 w 1188244"/>
                        <a:gd name="connsiteY93" fmla="*/ 130969 h 957191"/>
                        <a:gd name="connsiteX94" fmla="*/ 1078707 w 1188244"/>
                        <a:gd name="connsiteY94" fmla="*/ 150019 h 957191"/>
                        <a:gd name="connsiteX95" fmla="*/ 1057275 w 1188244"/>
                        <a:gd name="connsiteY95" fmla="*/ 152400 h 957191"/>
                        <a:gd name="connsiteX96" fmla="*/ 1038225 w 1188244"/>
                        <a:gd name="connsiteY96" fmla="*/ 164306 h 957191"/>
                        <a:gd name="connsiteX97" fmla="*/ 1031082 w 1188244"/>
                        <a:gd name="connsiteY97" fmla="*/ 183356 h 957191"/>
                        <a:gd name="connsiteX98" fmla="*/ 995363 w 1188244"/>
                        <a:gd name="connsiteY98" fmla="*/ 161925 h 957191"/>
                        <a:gd name="connsiteX99" fmla="*/ 983457 w 1188244"/>
                        <a:gd name="connsiteY99" fmla="*/ 176213 h 957191"/>
                        <a:gd name="connsiteX100" fmla="*/ 966788 w 1188244"/>
                        <a:gd name="connsiteY100" fmla="*/ 190500 h 957191"/>
                        <a:gd name="connsiteX101" fmla="*/ 940594 w 1188244"/>
                        <a:gd name="connsiteY101" fmla="*/ 178594 h 957191"/>
                        <a:gd name="connsiteX102" fmla="*/ 909638 w 1188244"/>
                        <a:gd name="connsiteY102" fmla="*/ 159544 h 957191"/>
                        <a:gd name="connsiteX103" fmla="*/ 909638 w 1188244"/>
                        <a:gd name="connsiteY103" fmla="*/ 159544 h 957191"/>
                        <a:gd name="connsiteX104" fmla="*/ 883444 w 1188244"/>
                        <a:gd name="connsiteY104" fmla="*/ 190500 h 957191"/>
                        <a:gd name="connsiteX105" fmla="*/ 866775 w 1188244"/>
                        <a:gd name="connsiteY105" fmla="*/ 214313 h 957191"/>
                        <a:gd name="connsiteX106" fmla="*/ 862013 w 1188244"/>
                        <a:gd name="connsiteY106" fmla="*/ 233363 h 957191"/>
                        <a:gd name="connsiteX107" fmla="*/ 869157 w 1188244"/>
                        <a:gd name="connsiteY107" fmla="*/ 269081 h 957191"/>
                        <a:gd name="connsiteX108" fmla="*/ 873919 w 1188244"/>
                        <a:gd name="connsiteY108" fmla="*/ 300038 h 957191"/>
                        <a:gd name="connsiteX109" fmla="*/ 873919 w 1188244"/>
                        <a:gd name="connsiteY109" fmla="*/ 316706 h 957191"/>
                        <a:gd name="connsiteX110" fmla="*/ 857250 w 1188244"/>
                        <a:gd name="connsiteY110" fmla="*/ 335756 h 957191"/>
                        <a:gd name="connsiteX111" fmla="*/ 828675 w 1188244"/>
                        <a:gd name="connsiteY111" fmla="*/ 321469 h 957191"/>
                        <a:gd name="connsiteX112" fmla="*/ 814388 w 1188244"/>
                        <a:gd name="connsiteY112" fmla="*/ 321469 h 957191"/>
                        <a:gd name="connsiteX113" fmla="*/ 819150 w 1188244"/>
                        <a:gd name="connsiteY113" fmla="*/ 338138 h 957191"/>
                        <a:gd name="connsiteX114" fmla="*/ 826294 w 1188244"/>
                        <a:gd name="connsiteY114" fmla="*/ 359569 h 957191"/>
                        <a:gd name="connsiteX115" fmla="*/ 828675 w 1188244"/>
                        <a:gd name="connsiteY115" fmla="*/ 369094 h 957191"/>
                        <a:gd name="connsiteX116" fmla="*/ 840582 w 1188244"/>
                        <a:gd name="connsiteY116" fmla="*/ 376238 h 957191"/>
                        <a:gd name="connsiteX117" fmla="*/ 857250 w 1188244"/>
                        <a:gd name="connsiteY117" fmla="*/ 388144 h 957191"/>
                        <a:gd name="connsiteX118" fmla="*/ 862013 w 1188244"/>
                        <a:gd name="connsiteY118" fmla="*/ 395288 h 957191"/>
                        <a:gd name="connsiteX119" fmla="*/ 871538 w 1188244"/>
                        <a:gd name="connsiteY119" fmla="*/ 419100 h 957191"/>
                        <a:gd name="connsiteX120" fmla="*/ 876300 w 1188244"/>
                        <a:gd name="connsiteY120" fmla="*/ 450056 h 957191"/>
                        <a:gd name="connsiteX121" fmla="*/ 897732 w 1188244"/>
                        <a:gd name="connsiteY121" fmla="*/ 459581 h 957191"/>
                        <a:gd name="connsiteX122" fmla="*/ 909638 w 1188244"/>
                        <a:gd name="connsiteY122" fmla="*/ 471488 h 957191"/>
                        <a:gd name="connsiteX123" fmla="*/ 907257 w 1188244"/>
                        <a:gd name="connsiteY123" fmla="*/ 495300 h 957191"/>
                        <a:gd name="connsiteX124" fmla="*/ 878682 w 1188244"/>
                        <a:gd name="connsiteY124" fmla="*/ 507206 h 957191"/>
                        <a:gd name="connsiteX125" fmla="*/ 857250 w 1188244"/>
                        <a:gd name="connsiteY125" fmla="*/ 523875 h 957191"/>
                        <a:gd name="connsiteX126" fmla="*/ 831057 w 1188244"/>
                        <a:gd name="connsiteY126" fmla="*/ 516731 h 957191"/>
                        <a:gd name="connsiteX127" fmla="*/ 812007 w 1188244"/>
                        <a:gd name="connsiteY127" fmla="*/ 521494 h 957191"/>
                        <a:gd name="connsiteX128" fmla="*/ 797719 w 1188244"/>
                        <a:gd name="connsiteY128" fmla="*/ 540544 h 957191"/>
                        <a:gd name="connsiteX129" fmla="*/ 766763 w 1188244"/>
                        <a:gd name="connsiteY129" fmla="*/ 531019 h 957191"/>
                        <a:gd name="connsiteX130" fmla="*/ 740569 w 1188244"/>
                        <a:gd name="connsiteY130" fmla="*/ 545306 h 957191"/>
                        <a:gd name="connsiteX131" fmla="*/ 704850 w 1188244"/>
                        <a:gd name="connsiteY131" fmla="*/ 538163 h 957191"/>
                        <a:gd name="connsiteX132" fmla="*/ 676275 w 1188244"/>
                        <a:gd name="connsiteY132" fmla="*/ 538163 h 957191"/>
                        <a:gd name="connsiteX133" fmla="*/ 657225 w 1188244"/>
                        <a:gd name="connsiteY133" fmla="*/ 538163 h 957191"/>
                        <a:gd name="connsiteX134" fmla="*/ 652463 w 1188244"/>
                        <a:gd name="connsiteY134" fmla="*/ 559594 h 957191"/>
                        <a:gd name="connsiteX135" fmla="*/ 645319 w 1188244"/>
                        <a:gd name="connsiteY135" fmla="*/ 573881 h 957191"/>
                        <a:gd name="connsiteX136" fmla="*/ 631032 w 1188244"/>
                        <a:gd name="connsiteY136" fmla="*/ 597694 h 957191"/>
                        <a:gd name="connsiteX137" fmla="*/ 616744 w 1188244"/>
                        <a:gd name="connsiteY137" fmla="*/ 621506 h 957191"/>
                        <a:gd name="connsiteX138" fmla="*/ 602457 w 1188244"/>
                        <a:gd name="connsiteY138" fmla="*/ 652463 h 957191"/>
                        <a:gd name="connsiteX139" fmla="*/ 590550 w 1188244"/>
                        <a:gd name="connsiteY139" fmla="*/ 654844 h 957191"/>
                        <a:gd name="connsiteX140" fmla="*/ 564357 w 1188244"/>
                        <a:gd name="connsiteY140" fmla="*/ 664369 h 957191"/>
                        <a:gd name="connsiteX141" fmla="*/ 564357 w 1188244"/>
                        <a:gd name="connsiteY141" fmla="*/ 681038 h 957191"/>
                        <a:gd name="connsiteX142" fmla="*/ 559594 w 1188244"/>
                        <a:gd name="connsiteY142" fmla="*/ 697706 h 957191"/>
                        <a:gd name="connsiteX143" fmla="*/ 542925 w 1188244"/>
                        <a:gd name="connsiteY143" fmla="*/ 704850 h 957191"/>
                        <a:gd name="connsiteX144" fmla="*/ 526257 w 1188244"/>
                        <a:gd name="connsiteY144" fmla="*/ 700088 h 957191"/>
                        <a:gd name="connsiteX145" fmla="*/ 497682 w 1188244"/>
                        <a:gd name="connsiteY145" fmla="*/ 690563 h 957191"/>
                        <a:gd name="connsiteX146" fmla="*/ 492919 w 1188244"/>
                        <a:gd name="connsiteY146" fmla="*/ 685800 h 957191"/>
                        <a:gd name="connsiteX147" fmla="*/ 485775 w 1188244"/>
                        <a:gd name="connsiteY147" fmla="*/ 688181 h 957191"/>
                        <a:gd name="connsiteX148" fmla="*/ 478632 w 1188244"/>
                        <a:gd name="connsiteY148" fmla="*/ 702469 h 957191"/>
                        <a:gd name="connsiteX149" fmla="*/ 478632 w 1188244"/>
                        <a:gd name="connsiteY149" fmla="*/ 721519 h 957191"/>
                        <a:gd name="connsiteX150" fmla="*/ 464344 w 1188244"/>
                        <a:gd name="connsiteY150" fmla="*/ 733425 h 957191"/>
                        <a:gd name="connsiteX151" fmla="*/ 464344 w 1188244"/>
                        <a:gd name="connsiteY151" fmla="*/ 745331 h 957191"/>
                        <a:gd name="connsiteX152" fmla="*/ 440532 w 1188244"/>
                        <a:gd name="connsiteY152" fmla="*/ 766763 h 957191"/>
                        <a:gd name="connsiteX153" fmla="*/ 421482 w 1188244"/>
                        <a:gd name="connsiteY153" fmla="*/ 766763 h 957191"/>
                        <a:gd name="connsiteX154" fmla="*/ 390525 w 1188244"/>
                        <a:gd name="connsiteY154" fmla="*/ 769144 h 957191"/>
                        <a:gd name="connsiteX155" fmla="*/ 369094 w 1188244"/>
                        <a:gd name="connsiteY155" fmla="*/ 773906 h 957191"/>
                        <a:gd name="connsiteX156" fmla="*/ 366713 w 1188244"/>
                        <a:gd name="connsiteY156" fmla="*/ 792956 h 957191"/>
                        <a:gd name="connsiteX157" fmla="*/ 350044 w 1188244"/>
                        <a:gd name="connsiteY157" fmla="*/ 812006 h 957191"/>
                        <a:gd name="connsiteX158" fmla="*/ 333375 w 1188244"/>
                        <a:gd name="connsiteY158" fmla="*/ 809625 h 957191"/>
                        <a:gd name="connsiteX159" fmla="*/ 309563 w 1188244"/>
                        <a:gd name="connsiteY159" fmla="*/ 797719 h 957191"/>
                        <a:gd name="connsiteX160" fmla="*/ 311944 w 1188244"/>
                        <a:gd name="connsiteY160" fmla="*/ 776288 h 957191"/>
                        <a:gd name="connsiteX161" fmla="*/ 319088 w 1188244"/>
                        <a:gd name="connsiteY161" fmla="*/ 757238 h 957191"/>
                        <a:gd name="connsiteX162" fmla="*/ 319088 w 1188244"/>
                        <a:gd name="connsiteY162" fmla="*/ 733425 h 957191"/>
                        <a:gd name="connsiteX163" fmla="*/ 319088 w 1188244"/>
                        <a:gd name="connsiteY163" fmla="*/ 714375 h 957191"/>
                        <a:gd name="connsiteX164" fmla="*/ 300038 w 1188244"/>
                        <a:gd name="connsiteY164" fmla="*/ 723900 h 957191"/>
                        <a:gd name="connsiteX165" fmla="*/ 280988 w 1188244"/>
                        <a:gd name="connsiteY165" fmla="*/ 728663 h 957191"/>
                        <a:gd name="connsiteX166" fmla="*/ 266700 w 1188244"/>
                        <a:gd name="connsiteY166" fmla="*/ 740569 h 957191"/>
                        <a:gd name="connsiteX167" fmla="*/ 247650 w 1188244"/>
                        <a:gd name="connsiteY167" fmla="*/ 745331 h 957191"/>
                        <a:gd name="connsiteX168" fmla="*/ 233363 w 1188244"/>
                        <a:gd name="connsiteY168" fmla="*/ 733425 h 957191"/>
                        <a:gd name="connsiteX169" fmla="*/ 209550 w 1188244"/>
                        <a:gd name="connsiteY169" fmla="*/ 721519 h 957191"/>
                        <a:gd name="connsiteX170" fmla="*/ 192882 w 1188244"/>
                        <a:gd name="connsiteY170" fmla="*/ 709613 h 957191"/>
                        <a:gd name="connsiteX171" fmla="*/ 200025 w 1188244"/>
                        <a:gd name="connsiteY171" fmla="*/ 738188 h 957191"/>
                        <a:gd name="connsiteX172" fmla="*/ 207169 w 1188244"/>
                        <a:gd name="connsiteY172" fmla="*/ 747713 h 957191"/>
                        <a:gd name="connsiteX173" fmla="*/ 207169 w 1188244"/>
                        <a:gd name="connsiteY173" fmla="*/ 747713 h 957191"/>
                        <a:gd name="connsiteX174" fmla="*/ 200025 w 1188244"/>
                        <a:gd name="connsiteY174" fmla="*/ 771525 h 957191"/>
                        <a:gd name="connsiteX175" fmla="*/ 190500 w 1188244"/>
                        <a:gd name="connsiteY175" fmla="*/ 778669 h 957191"/>
                        <a:gd name="connsiteX176" fmla="*/ 176213 w 1188244"/>
                        <a:gd name="connsiteY176" fmla="*/ 778669 h 957191"/>
                        <a:gd name="connsiteX177" fmla="*/ 140494 w 1188244"/>
                        <a:gd name="connsiteY177" fmla="*/ 773906 h 957191"/>
                        <a:gd name="connsiteX178" fmla="*/ 121444 w 1188244"/>
                        <a:gd name="connsiteY178" fmla="*/ 778669 h 957191"/>
                        <a:gd name="connsiteX179" fmla="*/ 100013 w 1188244"/>
                        <a:gd name="connsiteY179" fmla="*/ 781050 h 957191"/>
                        <a:gd name="connsiteX180" fmla="*/ 78582 w 1188244"/>
                        <a:gd name="connsiteY180" fmla="*/ 778669 h 957191"/>
                        <a:gd name="connsiteX181" fmla="*/ 61913 w 1188244"/>
                        <a:gd name="connsiteY181" fmla="*/ 781050 h 957191"/>
                        <a:gd name="connsiteX182" fmla="*/ 47625 w 1188244"/>
                        <a:gd name="connsiteY182" fmla="*/ 800100 h 957191"/>
                        <a:gd name="connsiteX183" fmla="*/ 35719 w 1188244"/>
                        <a:gd name="connsiteY183" fmla="*/ 809625 h 957191"/>
                        <a:gd name="connsiteX184" fmla="*/ 28575 w 1188244"/>
                        <a:gd name="connsiteY184" fmla="*/ 816769 h 957191"/>
                        <a:gd name="connsiteX185" fmla="*/ 16669 w 1188244"/>
                        <a:gd name="connsiteY185" fmla="*/ 826294 h 957191"/>
                        <a:gd name="connsiteX186" fmla="*/ 9525 w 1188244"/>
                        <a:gd name="connsiteY186" fmla="*/ 957191 h 957191"/>
                        <a:gd name="connsiteX0" fmla="*/ 14300 w 1193019"/>
                        <a:gd name="connsiteY0" fmla="*/ 957191 h 957191"/>
                        <a:gd name="connsiteX1" fmla="*/ 7157 w 1193019"/>
                        <a:gd name="connsiteY1" fmla="*/ 833438 h 957191"/>
                        <a:gd name="connsiteX2" fmla="*/ 4775 w 1193019"/>
                        <a:gd name="connsiteY2" fmla="*/ 814388 h 957191"/>
                        <a:gd name="connsiteX3" fmla="*/ 38113 w 1193019"/>
                        <a:gd name="connsiteY3" fmla="*/ 795338 h 957191"/>
                        <a:gd name="connsiteX4" fmla="*/ 57163 w 1193019"/>
                        <a:gd name="connsiteY4" fmla="*/ 764381 h 957191"/>
                        <a:gd name="connsiteX5" fmla="*/ 78594 w 1193019"/>
                        <a:gd name="connsiteY5" fmla="*/ 764381 h 957191"/>
                        <a:gd name="connsiteX6" fmla="*/ 109550 w 1193019"/>
                        <a:gd name="connsiteY6" fmla="*/ 762000 h 957191"/>
                        <a:gd name="connsiteX7" fmla="*/ 138125 w 1193019"/>
                        <a:gd name="connsiteY7" fmla="*/ 754856 h 957191"/>
                        <a:gd name="connsiteX8" fmla="*/ 171463 w 1193019"/>
                        <a:gd name="connsiteY8" fmla="*/ 759619 h 957191"/>
                        <a:gd name="connsiteX9" fmla="*/ 195275 w 1193019"/>
                        <a:gd name="connsiteY9" fmla="*/ 764381 h 957191"/>
                        <a:gd name="connsiteX10" fmla="*/ 197657 w 1193019"/>
                        <a:gd name="connsiteY10" fmla="*/ 754856 h 957191"/>
                        <a:gd name="connsiteX11" fmla="*/ 183369 w 1193019"/>
                        <a:gd name="connsiteY11" fmla="*/ 726281 h 957191"/>
                        <a:gd name="connsiteX12" fmla="*/ 180988 w 1193019"/>
                        <a:gd name="connsiteY12" fmla="*/ 695325 h 957191"/>
                        <a:gd name="connsiteX13" fmla="*/ 200038 w 1193019"/>
                        <a:gd name="connsiteY13" fmla="*/ 688181 h 957191"/>
                        <a:gd name="connsiteX14" fmla="*/ 209563 w 1193019"/>
                        <a:gd name="connsiteY14" fmla="*/ 692944 h 957191"/>
                        <a:gd name="connsiteX15" fmla="*/ 223850 w 1193019"/>
                        <a:gd name="connsiteY15" fmla="*/ 707231 h 957191"/>
                        <a:gd name="connsiteX16" fmla="*/ 235757 w 1193019"/>
                        <a:gd name="connsiteY16" fmla="*/ 704850 h 957191"/>
                        <a:gd name="connsiteX17" fmla="*/ 247663 w 1193019"/>
                        <a:gd name="connsiteY17" fmla="*/ 721519 h 957191"/>
                        <a:gd name="connsiteX18" fmla="*/ 264332 w 1193019"/>
                        <a:gd name="connsiteY18" fmla="*/ 723900 h 957191"/>
                        <a:gd name="connsiteX19" fmla="*/ 302432 w 1193019"/>
                        <a:gd name="connsiteY19" fmla="*/ 704850 h 957191"/>
                        <a:gd name="connsiteX20" fmla="*/ 323863 w 1193019"/>
                        <a:gd name="connsiteY20" fmla="*/ 695325 h 957191"/>
                        <a:gd name="connsiteX21" fmla="*/ 340532 w 1193019"/>
                        <a:gd name="connsiteY21" fmla="*/ 704850 h 957191"/>
                        <a:gd name="connsiteX22" fmla="*/ 345294 w 1193019"/>
                        <a:gd name="connsiteY22" fmla="*/ 726281 h 957191"/>
                        <a:gd name="connsiteX23" fmla="*/ 345294 w 1193019"/>
                        <a:gd name="connsiteY23" fmla="*/ 757238 h 957191"/>
                        <a:gd name="connsiteX24" fmla="*/ 340532 w 1193019"/>
                        <a:gd name="connsiteY24" fmla="*/ 778669 h 957191"/>
                        <a:gd name="connsiteX25" fmla="*/ 340532 w 1193019"/>
                        <a:gd name="connsiteY25" fmla="*/ 788194 h 957191"/>
                        <a:gd name="connsiteX26" fmla="*/ 354819 w 1193019"/>
                        <a:gd name="connsiteY26" fmla="*/ 792956 h 957191"/>
                        <a:gd name="connsiteX27" fmla="*/ 361963 w 1193019"/>
                        <a:gd name="connsiteY27" fmla="*/ 776288 h 957191"/>
                        <a:gd name="connsiteX28" fmla="*/ 373869 w 1193019"/>
                        <a:gd name="connsiteY28" fmla="*/ 757238 h 957191"/>
                        <a:gd name="connsiteX29" fmla="*/ 411969 w 1193019"/>
                        <a:gd name="connsiteY29" fmla="*/ 752475 h 957191"/>
                        <a:gd name="connsiteX30" fmla="*/ 454832 w 1193019"/>
                        <a:gd name="connsiteY30" fmla="*/ 738188 h 957191"/>
                        <a:gd name="connsiteX31" fmla="*/ 457213 w 1193019"/>
                        <a:gd name="connsiteY31" fmla="*/ 733425 h 957191"/>
                        <a:gd name="connsiteX32" fmla="*/ 457213 w 1193019"/>
                        <a:gd name="connsiteY32" fmla="*/ 711994 h 957191"/>
                        <a:gd name="connsiteX33" fmla="*/ 476263 w 1193019"/>
                        <a:gd name="connsiteY33" fmla="*/ 685800 h 957191"/>
                        <a:gd name="connsiteX34" fmla="*/ 485788 w 1193019"/>
                        <a:gd name="connsiteY34" fmla="*/ 669131 h 957191"/>
                        <a:gd name="connsiteX35" fmla="*/ 502457 w 1193019"/>
                        <a:gd name="connsiteY35" fmla="*/ 671513 h 957191"/>
                        <a:gd name="connsiteX36" fmla="*/ 519125 w 1193019"/>
                        <a:gd name="connsiteY36" fmla="*/ 683419 h 957191"/>
                        <a:gd name="connsiteX37" fmla="*/ 554844 w 1193019"/>
                        <a:gd name="connsiteY37" fmla="*/ 681038 h 957191"/>
                        <a:gd name="connsiteX38" fmla="*/ 557225 w 1193019"/>
                        <a:gd name="connsiteY38" fmla="*/ 659606 h 957191"/>
                        <a:gd name="connsiteX39" fmla="*/ 578657 w 1193019"/>
                        <a:gd name="connsiteY39" fmla="*/ 642938 h 957191"/>
                        <a:gd name="connsiteX40" fmla="*/ 595325 w 1193019"/>
                        <a:gd name="connsiteY40" fmla="*/ 638175 h 957191"/>
                        <a:gd name="connsiteX41" fmla="*/ 597707 w 1193019"/>
                        <a:gd name="connsiteY41" fmla="*/ 631031 h 957191"/>
                        <a:gd name="connsiteX42" fmla="*/ 614375 w 1193019"/>
                        <a:gd name="connsiteY42" fmla="*/ 595313 h 957191"/>
                        <a:gd name="connsiteX43" fmla="*/ 633425 w 1193019"/>
                        <a:gd name="connsiteY43" fmla="*/ 564356 h 957191"/>
                        <a:gd name="connsiteX44" fmla="*/ 642950 w 1193019"/>
                        <a:gd name="connsiteY44" fmla="*/ 545306 h 957191"/>
                        <a:gd name="connsiteX45" fmla="*/ 647713 w 1193019"/>
                        <a:gd name="connsiteY45" fmla="*/ 519113 h 957191"/>
                        <a:gd name="connsiteX46" fmla="*/ 666763 w 1193019"/>
                        <a:gd name="connsiteY46" fmla="*/ 514350 h 957191"/>
                        <a:gd name="connsiteX47" fmla="*/ 712007 w 1193019"/>
                        <a:gd name="connsiteY47" fmla="*/ 528638 h 957191"/>
                        <a:gd name="connsiteX48" fmla="*/ 750107 w 1193019"/>
                        <a:gd name="connsiteY48" fmla="*/ 528638 h 957191"/>
                        <a:gd name="connsiteX49" fmla="*/ 800113 w 1193019"/>
                        <a:gd name="connsiteY49" fmla="*/ 516731 h 957191"/>
                        <a:gd name="connsiteX50" fmla="*/ 833450 w 1193019"/>
                        <a:gd name="connsiteY50" fmla="*/ 504825 h 957191"/>
                        <a:gd name="connsiteX51" fmla="*/ 857263 w 1193019"/>
                        <a:gd name="connsiteY51" fmla="*/ 504825 h 957191"/>
                        <a:gd name="connsiteX52" fmla="*/ 888219 w 1193019"/>
                        <a:gd name="connsiteY52" fmla="*/ 488156 h 957191"/>
                        <a:gd name="connsiteX53" fmla="*/ 900125 w 1193019"/>
                        <a:gd name="connsiteY53" fmla="*/ 476250 h 957191"/>
                        <a:gd name="connsiteX54" fmla="*/ 869169 w 1193019"/>
                        <a:gd name="connsiteY54" fmla="*/ 461963 h 957191"/>
                        <a:gd name="connsiteX55" fmla="*/ 859644 w 1193019"/>
                        <a:gd name="connsiteY55" fmla="*/ 426244 h 957191"/>
                        <a:gd name="connsiteX56" fmla="*/ 850119 w 1193019"/>
                        <a:gd name="connsiteY56" fmla="*/ 395288 h 957191"/>
                        <a:gd name="connsiteX57" fmla="*/ 823925 w 1193019"/>
                        <a:gd name="connsiteY57" fmla="*/ 385763 h 957191"/>
                        <a:gd name="connsiteX58" fmla="*/ 802494 w 1193019"/>
                        <a:gd name="connsiteY58" fmla="*/ 335756 h 957191"/>
                        <a:gd name="connsiteX59" fmla="*/ 807257 w 1193019"/>
                        <a:gd name="connsiteY59" fmla="*/ 314325 h 957191"/>
                        <a:gd name="connsiteX60" fmla="*/ 831069 w 1193019"/>
                        <a:gd name="connsiteY60" fmla="*/ 302419 h 957191"/>
                        <a:gd name="connsiteX61" fmla="*/ 847738 w 1193019"/>
                        <a:gd name="connsiteY61" fmla="*/ 314325 h 957191"/>
                        <a:gd name="connsiteX62" fmla="*/ 864407 w 1193019"/>
                        <a:gd name="connsiteY62" fmla="*/ 307181 h 957191"/>
                        <a:gd name="connsiteX63" fmla="*/ 852500 w 1193019"/>
                        <a:gd name="connsiteY63" fmla="*/ 271463 h 957191"/>
                        <a:gd name="connsiteX64" fmla="*/ 847738 w 1193019"/>
                        <a:gd name="connsiteY64" fmla="*/ 238125 h 957191"/>
                        <a:gd name="connsiteX65" fmla="*/ 852500 w 1193019"/>
                        <a:gd name="connsiteY65" fmla="*/ 209550 h 957191"/>
                        <a:gd name="connsiteX66" fmla="*/ 871550 w 1193019"/>
                        <a:gd name="connsiteY66" fmla="*/ 190500 h 957191"/>
                        <a:gd name="connsiteX67" fmla="*/ 883457 w 1193019"/>
                        <a:gd name="connsiteY67" fmla="*/ 178594 h 957191"/>
                        <a:gd name="connsiteX68" fmla="*/ 888219 w 1193019"/>
                        <a:gd name="connsiteY68" fmla="*/ 157163 h 957191"/>
                        <a:gd name="connsiteX69" fmla="*/ 912032 w 1193019"/>
                        <a:gd name="connsiteY69" fmla="*/ 142875 h 957191"/>
                        <a:gd name="connsiteX70" fmla="*/ 933463 w 1193019"/>
                        <a:gd name="connsiteY70" fmla="*/ 152400 h 957191"/>
                        <a:gd name="connsiteX71" fmla="*/ 962038 w 1193019"/>
                        <a:gd name="connsiteY71" fmla="*/ 166688 h 957191"/>
                        <a:gd name="connsiteX72" fmla="*/ 978707 w 1193019"/>
                        <a:gd name="connsiteY72" fmla="*/ 171450 h 957191"/>
                        <a:gd name="connsiteX73" fmla="*/ 988232 w 1193019"/>
                        <a:gd name="connsiteY73" fmla="*/ 152400 h 957191"/>
                        <a:gd name="connsiteX74" fmla="*/ 1002519 w 1193019"/>
                        <a:gd name="connsiteY74" fmla="*/ 152400 h 957191"/>
                        <a:gd name="connsiteX75" fmla="*/ 1023950 w 1193019"/>
                        <a:gd name="connsiteY75" fmla="*/ 152400 h 957191"/>
                        <a:gd name="connsiteX76" fmla="*/ 1038238 w 1193019"/>
                        <a:gd name="connsiteY76" fmla="*/ 152400 h 957191"/>
                        <a:gd name="connsiteX77" fmla="*/ 1073957 w 1193019"/>
                        <a:gd name="connsiteY77" fmla="*/ 135731 h 957191"/>
                        <a:gd name="connsiteX78" fmla="*/ 1088244 w 1193019"/>
                        <a:gd name="connsiteY78" fmla="*/ 114300 h 957191"/>
                        <a:gd name="connsiteX79" fmla="*/ 1116819 w 1193019"/>
                        <a:gd name="connsiteY79" fmla="*/ 90488 h 957191"/>
                        <a:gd name="connsiteX80" fmla="*/ 1116819 w 1193019"/>
                        <a:gd name="connsiteY80" fmla="*/ 66675 h 957191"/>
                        <a:gd name="connsiteX81" fmla="*/ 1121582 w 1193019"/>
                        <a:gd name="connsiteY81" fmla="*/ 35719 h 957191"/>
                        <a:gd name="connsiteX82" fmla="*/ 1150157 w 1193019"/>
                        <a:gd name="connsiteY82" fmla="*/ 26194 h 957191"/>
                        <a:gd name="connsiteX83" fmla="*/ 1171588 w 1193019"/>
                        <a:gd name="connsiteY83" fmla="*/ 14288 h 957191"/>
                        <a:gd name="connsiteX84" fmla="*/ 1193019 w 1193019"/>
                        <a:gd name="connsiteY84" fmla="*/ 0 h 957191"/>
                        <a:gd name="connsiteX85" fmla="*/ 1171588 w 1193019"/>
                        <a:gd name="connsiteY85" fmla="*/ 30956 h 957191"/>
                        <a:gd name="connsiteX86" fmla="*/ 1157300 w 1193019"/>
                        <a:gd name="connsiteY86" fmla="*/ 38100 h 957191"/>
                        <a:gd name="connsiteX87" fmla="*/ 1131107 w 1193019"/>
                        <a:gd name="connsiteY87" fmla="*/ 42863 h 957191"/>
                        <a:gd name="connsiteX88" fmla="*/ 1128725 w 1193019"/>
                        <a:gd name="connsiteY88" fmla="*/ 57150 h 957191"/>
                        <a:gd name="connsiteX89" fmla="*/ 1128725 w 1193019"/>
                        <a:gd name="connsiteY89" fmla="*/ 78581 h 957191"/>
                        <a:gd name="connsiteX90" fmla="*/ 1126344 w 1193019"/>
                        <a:gd name="connsiteY90" fmla="*/ 88106 h 957191"/>
                        <a:gd name="connsiteX91" fmla="*/ 1126344 w 1193019"/>
                        <a:gd name="connsiteY91" fmla="*/ 100013 h 957191"/>
                        <a:gd name="connsiteX92" fmla="*/ 1107294 w 1193019"/>
                        <a:gd name="connsiteY92" fmla="*/ 114300 h 957191"/>
                        <a:gd name="connsiteX93" fmla="*/ 1093007 w 1193019"/>
                        <a:gd name="connsiteY93" fmla="*/ 130969 h 957191"/>
                        <a:gd name="connsiteX94" fmla="*/ 1083482 w 1193019"/>
                        <a:gd name="connsiteY94" fmla="*/ 150019 h 957191"/>
                        <a:gd name="connsiteX95" fmla="*/ 1062050 w 1193019"/>
                        <a:gd name="connsiteY95" fmla="*/ 152400 h 957191"/>
                        <a:gd name="connsiteX96" fmla="*/ 1043000 w 1193019"/>
                        <a:gd name="connsiteY96" fmla="*/ 164306 h 957191"/>
                        <a:gd name="connsiteX97" fmla="*/ 1035857 w 1193019"/>
                        <a:gd name="connsiteY97" fmla="*/ 183356 h 957191"/>
                        <a:gd name="connsiteX98" fmla="*/ 1000138 w 1193019"/>
                        <a:gd name="connsiteY98" fmla="*/ 161925 h 957191"/>
                        <a:gd name="connsiteX99" fmla="*/ 988232 w 1193019"/>
                        <a:gd name="connsiteY99" fmla="*/ 176213 h 957191"/>
                        <a:gd name="connsiteX100" fmla="*/ 971563 w 1193019"/>
                        <a:gd name="connsiteY100" fmla="*/ 190500 h 957191"/>
                        <a:gd name="connsiteX101" fmla="*/ 945369 w 1193019"/>
                        <a:gd name="connsiteY101" fmla="*/ 178594 h 957191"/>
                        <a:gd name="connsiteX102" fmla="*/ 914413 w 1193019"/>
                        <a:gd name="connsiteY102" fmla="*/ 159544 h 957191"/>
                        <a:gd name="connsiteX103" fmla="*/ 914413 w 1193019"/>
                        <a:gd name="connsiteY103" fmla="*/ 159544 h 957191"/>
                        <a:gd name="connsiteX104" fmla="*/ 888219 w 1193019"/>
                        <a:gd name="connsiteY104" fmla="*/ 190500 h 957191"/>
                        <a:gd name="connsiteX105" fmla="*/ 871550 w 1193019"/>
                        <a:gd name="connsiteY105" fmla="*/ 214313 h 957191"/>
                        <a:gd name="connsiteX106" fmla="*/ 866788 w 1193019"/>
                        <a:gd name="connsiteY106" fmla="*/ 233363 h 957191"/>
                        <a:gd name="connsiteX107" fmla="*/ 873932 w 1193019"/>
                        <a:gd name="connsiteY107" fmla="*/ 269081 h 957191"/>
                        <a:gd name="connsiteX108" fmla="*/ 878694 w 1193019"/>
                        <a:gd name="connsiteY108" fmla="*/ 300038 h 957191"/>
                        <a:gd name="connsiteX109" fmla="*/ 878694 w 1193019"/>
                        <a:gd name="connsiteY109" fmla="*/ 316706 h 957191"/>
                        <a:gd name="connsiteX110" fmla="*/ 862025 w 1193019"/>
                        <a:gd name="connsiteY110" fmla="*/ 335756 h 957191"/>
                        <a:gd name="connsiteX111" fmla="*/ 833450 w 1193019"/>
                        <a:gd name="connsiteY111" fmla="*/ 321469 h 957191"/>
                        <a:gd name="connsiteX112" fmla="*/ 819163 w 1193019"/>
                        <a:gd name="connsiteY112" fmla="*/ 321469 h 957191"/>
                        <a:gd name="connsiteX113" fmla="*/ 823925 w 1193019"/>
                        <a:gd name="connsiteY113" fmla="*/ 338138 h 957191"/>
                        <a:gd name="connsiteX114" fmla="*/ 831069 w 1193019"/>
                        <a:gd name="connsiteY114" fmla="*/ 359569 h 957191"/>
                        <a:gd name="connsiteX115" fmla="*/ 833450 w 1193019"/>
                        <a:gd name="connsiteY115" fmla="*/ 369094 h 957191"/>
                        <a:gd name="connsiteX116" fmla="*/ 845357 w 1193019"/>
                        <a:gd name="connsiteY116" fmla="*/ 376238 h 957191"/>
                        <a:gd name="connsiteX117" fmla="*/ 862025 w 1193019"/>
                        <a:gd name="connsiteY117" fmla="*/ 388144 h 957191"/>
                        <a:gd name="connsiteX118" fmla="*/ 866788 w 1193019"/>
                        <a:gd name="connsiteY118" fmla="*/ 395288 h 957191"/>
                        <a:gd name="connsiteX119" fmla="*/ 876313 w 1193019"/>
                        <a:gd name="connsiteY119" fmla="*/ 419100 h 957191"/>
                        <a:gd name="connsiteX120" fmla="*/ 881075 w 1193019"/>
                        <a:gd name="connsiteY120" fmla="*/ 450056 h 957191"/>
                        <a:gd name="connsiteX121" fmla="*/ 902507 w 1193019"/>
                        <a:gd name="connsiteY121" fmla="*/ 459581 h 957191"/>
                        <a:gd name="connsiteX122" fmla="*/ 914413 w 1193019"/>
                        <a:gd name="connsiteY122" fmla="*/ 471488 h 957191"/>
                        <a:gd name="connsiteX123" fmla="*/ 912032 w 1193019"/>
                        <a:gd name="connsiteY123" fmla="*/ 495300 h 957191"/>
                        <a:gd name="connsiteX124" fmla="*/ 883457 w 1193019"/>
                        <a:gd name="connsiteY124" fmla="*/ 507206 h 957191"/>
                        <a:gd name="connsiteX125" fmla="*/ 862025 w 1193019"/>
                        <a:gd name="connsiteY125" fmla="*/ 523875 h 957191"/>
                        <a:gd name="connsiteX126" fmla="*/ 835832 w 1193019"/>
                        <a:gd name="connsiteY126" fmla="*/ 516731 h 957191"/>
                        <a:gd name="connsiteX127" fmla="*/ 816782 w 1193019"/>
                        <a:gd name="connsiteY127" fmla="*/ 521494 h 957191"/>
                        <a:gd name="connsiteX128" fmla="*/ 802494 w 1193019"/>
                        <a:gd name="connsiteY128" fmla="*/ 540544 h 957191"/>
                        <a:gd name="connsiteX129" fmla="*/ 771538 w 1193019"/>
                        <a:gd name="connsiteY129" fmla="*/ 531019 h 957191"/>
                        <a:gd name="connsiteX130" fmla="*/ 745344 w 1193019"/>
                        <a:gd name="connsiteY130" fmla="*/ 545306 h 957191"/>
                        <a:gd name="connsiteX131" fmla="*/ 709625 w 1193019"/>
                        <a:gd name="connsiteY131" fmla="*/ 538163 h 957191"/>
                        <a:gd name="connsiteX132" fmla="*/ 681050 w 1193019"/>
                        <a:gd name="connsiteY132" fmla="*/ 538163 h 957191"/>
                        <a:gd name="connsiteX133" fmla="*/ 662000 w 1193019"/>
                        <a:gd name="connsiteY133" fmla="*/ 538163 h 957191"/>
                        <a:gd name="connsiteX134" fmla="*/ 657238 w 1193019"/>
                        <a:gd name="connsiteY134" fmla="*/ 559594 h 957191"/>
                        <a:gd name="connsiteX135" fmla="*/ 650094 w 1193019"/>
                        <a:gd name="connsiteY135" fmla="*/ 573881 h 957191"/>
                        <a:gd name="connsiteX136" fmla="*/ 635807 w 1193019"/>
                        <a:gd name="connsiteY136" fmla="*/ 597694 h 957191"/>
                        <a:gd name="connsiteX137" fmla="*/ 621519 w 1193019"/>
                        <a:gd name="connsiteY137" fmla="*/ 621506 h 957191"/>
                        <a:gd name="connsiteX138" fmla="*/ 607232 w 1193019"/>
                        <a:gd name="connsiteY138" fmla="*/ 652463 h 957191"/>
                        <a:gd name="connsiteX139" fmla="*/ 595325 w 1193019"/>
                        <a:gd name="connsiteY139" fmla="*/ 654844 h 957191"/>
                        <a:gd name="connsiteX140" fmla="*/ 569132 w 1193019"/>
                        <a:gd name="connsiteY140" fmla="*/ 664369 h 957191"/>
                        <a:gd name="connsiteX141" fmla="*/ 569132 w 1193019"/>
                        <a:gd name="connsiteY141" fmla="*/ 681038 h 957191"/>
                        <a:gd name="connsiteX142" fmla="*/ 564369 w 1193019"/>
                        <a:gd name="connsiteY142" fmla="*/ 697706 h 957191"/>
                        <a:gd name="connsiteX143" fmla="*/ 547700 w 1193019"/>
                        <a:gd name="connsiteY143" fmla="*/ 704850 h 957191"/>
                        <a:gd name="connsiteX144" fmla="*/ 531032 w 1193019"/>
                        <a:gd name="connsiteY144" fmla="*/ 700088 h 957191"/>
                        <a:gd name="connsiteX145" fmla="*/ 502457 w 1193019"/>
                        <a:gd name="connsiteY145" fmla="*/ 690563 h 957191"/>
                        <a:gd name="connsiteX146" fmla="*/ 497694 w 1193019"/>
                        <a:gd name="connsiteY146" fmla="*/ 685800 h 957191"/>
                        <a:gd name="connsiteX147" fmla="*/ 490550 w 1193019"/>
                        <a:gd name="connsiteY147" fmla="*/ 688181 h 957191"/>
                        <a:gd name="connsiteX148" fmla="*/ 483407 w 1193019"/>
                        <a:gd name="connsiteY148" fmla="*/ 702469 h 957191"/>
                        <a:gd name="connsiteX149" fmla="*/ 483407 w 1193019"/>
                        <a:gd name="connsiteY149" fmla="*/ 721519 h 957191"/>
                        <a:gd name="connsiteX150" fmla="*/ 469119 w 1193019"/>
                        <a:gd name="connsiteY150" fmla="*/ 733425 h 957191"/>
                        <a:gd name="connsiteX151" fmla="*/ 469119 w 1193019"/>
                        <a:gd name="connsiteY151" fmla="*/ 745331 h 957191"/>
                        <a:gd name="connsiteX152" fmla="*/ 445307 w 1193019"/>
                        <a:gd name="connsiteY152" fmla="*/ 766763 h 957191"/>
                        <a:gd name="connsiteX153" fmla="*/ 426257 w 1193019"/>
                        <a:gd name="connsiteY153" fmla="*/ 766763 h 957191"/>
                        <a:gd name="connsiteX154" fmla="*/ 395300 w 1193019"/>
                        <a:gd name="connsiteY154" fmla="*/ 769144 h 957191"/>
                        <a:gd name="connsiteX155" fmla="*/ 373869 w 1193019"/>
                        <a:gd name="connsiteY155" fmla="*/ 773906 h 957191"/>
                        <a:gd name="connsiteX156" fmla="*/ 371488 w 1193019"/>
                        <a:gd name="connsiteY156" fmla="*/ 792956 h 957191"/>
                        <a:gd name="connsiteX157" fmla="*/ 354819 w 1193019"/>
                        <a:gd name="connsiteY157" fmla="*/ 812006 h 957191"/>
                        <a:gd name="connsiteX158" fmla="*/ 338150 w 1193019"/>
                        <a:gd name="connsiteY158" fmla="*/ 809625 h 957191"/>
                        <a:gd name="connsiteX159" fmla="*/ 314338 w 1193019"/>
                        <a:gd name="connsiteY159" fmla="*/ 797719 h 957191"/>
                        <a:gd name="connsiteX160" fmla="*/ 316719 w 1193019"/>
                        <a:gd name="connsiteY160" fmla="*/ 776288 h 957191"/>
                        <a:gd name="connsiteX161" fmla="*/ 323863 w 1193019"/>
                        <a:gd name="connsiteY161" fmla="*/ 757238 h 957191"/>
                        <a:gd name="connsiteX162" fmla="*/ 323863 w 1193019"/>
                        <a:gd name="connsiteY162" fmla="*/ 733425 h 957191"/>
                        <a:gd name="connsiteX163" fmla="*/ 323863 w 1193019"/>
                        <a:gd name="connsiteY163" fmla="*/ 714375 h 957191"/>
                        <a:gd name="connsiteX164" fmla="*/ 304813 w 1193019"/>
                        <a:gd name="connsiteY164" fmla="*/ 723900 h 957191"/>
                        <a:gd name="connsiteX165" fmla="*/ 285763 w 1193019"/>
                        <a:gd name="connsiteY165" fmla="*/ 728663 h 957191"/>
                        <a:gd name="connsiteX166" fmla="*/ 271475 w 1193019"/>
                        <a:gd name="connsiteY166" fmla="*/ 740569 h 957191"/>
                        <a:gd name="connsiteX167" fmla="*/ 252425 w 1193019"/>
                        <a:gd name="connsiteY167" fmla="*/ 745331 h 957191"/>
                        <a:gd name="connsiteX168" fmla="*/ 238138 w 1193019"/>
                        <a:gd name="connsiteY168" fmla="*/ 733425 h 957191"/>
                        <a:gd name="connsiteX169" fmla="*/ 214325 w 1193019"/>
                        <a:gd name="connsiteY169" fmla="*/ 721519 h 957191"/>
                        <a:gd name="connsiteX170" fmla="*/ 197657 w 1193019"/>
                        <a:gd name="connsiteY170" fmla="*/ 709613 h 957191"/>
                        <a:gd name="connsiteX171" fmla="*/ 204800 w 1193019"/>
                        <a:gd name="connsiteY171" fmla="*/ 738188 h 957191"/>
                        <a:gd name="connsiteX172" fmla="*/ 211944 w 1193019"/>
                        <a:gd name="connsiteY172" fmla="*/ 747713 h 957191"/>
                        <a:gd name="connsiteX173" fmla="*/ 211944 w 1193019"/>
                        <a:gd name="connsiteY173" fmla="*/ 747713 h 957191"/>
                        <a:gd name="connsiteX174" fmla="*/ 204800 w 1193019"/>
                        <a:gd name="connsiteY174" fmla="*/ 771525 h 957191"/>
                        <a:gd name="connsiteX175" fmla="*/ 195275 w 1193019"/>
                        <a:gd name="connsiteY175" fmla="*/ 778669 h 957191"/>
                        <a:gd name="connsiteX176" fmla="*/ 180988 w 1193019"/>
                        <a:gd name="connsiteY176" fmla="*/ 778669 h 957191"/>
                        <a:gd name="connsiteX177" fmla="*/ 145269 w 1193019"/>
                        <a:gd name="connsiteY177" fmla="*/ 773906 h 957191"/>
                        <a:gd name="connsiteX178" fmla="*/ 126219 w 1193019"/>
                        <a:gd name="connsiteY178" fmla="*/ 778669 h 957191"/>
                        <a:gd name="connsiteX179" fmla="*/ 104788 w 1193019"/>
                        <a:gd name="connsiteY179" fmla="*/ 781050 h 957191"/>
                        <a:gd name="connsiteX180" fmla="*/ 83357 w 1193019"/>
                        <a:gd name="connsiteY180" fmla="*/ 778669 h 957191"/>
                        <a:gd name="connsiteX181" fmla="*/ 66688 w 1193019"/>
                        <a:gd name="connsiteY181" fmla="*/ 781050 h 957191"/>
                        <a:gd name="connsiteX182" fmla="*/ 52400 w 1193019"/>
                        <a:gd name="connsiteY182" fmla="*/ 800100 h 957191"/>
                        <a:gd name="connsiteX183" fmla="*/ 40494 w 1193019"/>
                        <a:gd name="connsiteY183" fmla="*/ 809625 h 957191"/>
                        <a:gd name="connsiteX184" fmla="*/ 33350 w 1193019"/>
                        <a:gd name="connsiteY184" fmla="*/ 816769 h 957191"/>
                        <a:gd name="connsiteX185" fmla="*/ 21444 w 1193019"/>
                        <a:gd name="connsiteY185" fmla="*/ 826294 h 957191"/>
                        <a:gd name="connsiteX186" fmla="*/ 14300 w 1193019"/>
                        <a:gd name="connsiteY186" fmla="*/ 957191 h 9571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  <a:cxn ang="0">
                          <a:pos x="connsiteX120" y="connsiteY120"/>
                        </a:cxn>
                        <a:cxn ang="0">
                          <a:pos x="connsiteX121" y="connsiteY121"/>
                        </a:cxn>
                        <a:cxn ang="0">
                          <a:pos x="connsiteX122" y="connsiteY122"/>
                        </a:cxn>
                        <a:cxn ang="0">
                          <a:pos x="connsiteX123" y="connsiteY123"/>
                        </a:cxn>
                        <a:cxn ang="0">
                          <a:pos x="connsiteX124" y="connsiteY124"/>
                        </a:cxn>
                        <a:cxn ang="0">
                          <a:pos x="connsiteX125" y="connsiteY125"/>
                        </a:cxn>
                        <a:cxn ang="0">
                          <a:pos x="connsiteX126" y="connsiteY126"/>
                        </a:cxn>
                        <a:cxn ang="0">
                          <a:pos x="connsiteX127" y="connsiteY127"/>
                        </a:cxn>
                        <a:cxn ang="0">
                          <a:pos x="connsiteX128" y="connsiteY128"/>
                        </a:cxn>
                        <a:cxn ang="0">
                          <a:pos x="connsiteX129" y="connsiteY129"/>
                        </a:cxn>
                        <a:cxn ang="0">
                          <a:pos x="connsiteX130" y="connsiteY130"/>
                        </a:cxn>
                        <a:cxn ang="0">
                          <a:pos x="connsiteX131" y="connsiteY131"/>
                        </a:cxn>
                        <a:cxn ang="0">
                          <a:pos x="connsiteX132" y="connsiteY132"/>
                        </a:cxn>
                        <a:cxn ang="0">
                          <a:pos x="connsiteX133" y="connsiteY133"/>
                        </a:cxn>
                        <a:cxn ang="0">
                          <a:pos x="connsiteX134" y="connsiteY134"/>
                        </a:cxn>
                        <a:cxn ang="0">
                          <a:pos x="connsiteX135" y="connsiteY135"/>
                        </a:cxn>
                        <a:cxn ang="0">
                          <a:pos x="connsiteX136" y="connsiteY136"/>
                        </a:cxn>
                        <a:cxn ang="0">
                          <a:pos x="connsiteX137" y="connsiteY137"/>
                        </a:cxn>
                        <a:cxn ang="0">
                          <a:pos x="connsiteX138" y="connsiteY138"/>
                        </a:cxn>
                        <a:cxn ang="0">
                          <a:pos x="connsiteX139" y="connsiteY139"/>
                        </a:cxn>
                        <a:cxn ang="0">
                          <a:pos x="connsiteX140" y="connsiteY140"/>
                        </a:cxn>
                        <a:cxn ang="0">
                          <a:pos x="connsiteX141" y="connsiteY141"/>
                        </a:cxn>
                        <a:cxn ang="0">
                          <a:pos x="connsiteX142" y="connsiteY142"/>
                        </a:cxn>
                        <a:cxn ang="0">
                          <a:pos x="connsiteX143" y="connsiteY143"/>
                        </a:cxn>
                        <a:cxn ang="0">
                          <a:pos x="connsiteX144" y="connsiteY144"/>
                        </a:cxn>
                        <a:cxn ang="0">
                          <a:pos x="connsiteX145" y="connsiteY145"/>
                        </a:cxn>
                        <a:cxn ang="0">
                          <a:pos x="connsiteX146" y="connsiteY146"/>
                        </a:cxn>
                        <a:cxn ang="0">
                          <a:pos x="connsiteX147" y="connsiteY147"/>
                        </a:cxn>
                        <a:cxn ang="0">
                          <a:pos x="connsiteX148" y="connsiteY148"/>
                        </a:cxn>
                        <a:cxn ang="0">
                          <a:pos x="connsiteX149" y="connsiteY149"/>
                        </a:cxn>
                        <a:cxn ang="0">
                          <a:pos x="connsiteX150" y="connsiteY150"/>
                        </a:cxn>
                        <a:cxn ang="0">
                          <a:pos x="connsiteX151" y="connsiteY151"/>
                        </a:cxn>
                        <a:cxn ang="0">
                          <a:pos x="connsiteX152" y="connsiteY152"/>
                        </a:cxn>
                        <a:cxn ang="0">
                          <a:pos x="connsiteX153" y="connsiteY153"/>
                        </a:cxn>
                        <a:cxn ang="0">
                          <a:pos x="connsiteX154" y="connsiteY154"/>
                        </a:cxn>
                        <a:cxn ang="0">
                          <a:pos x="connsiteX155" y="connsiteY155"/>
                        </a:cxn>
                        <a:cxn ang="0">
                          <a:pos x="connsiteX156" y="connsiteY156"/>
                        </a:cxn>
                        <a:cxn ang="0">
                          <a:pos x="connsiteX157" y="connsiteY157"/>
                        </a:cxn>
                        <a:cxn ang="0">
                          <a:pos x="connsiteX158" y="connsiteY158"/>
                        </a:cxn>
                        <a:cxn ang="0">
                          <a:pos x="connsiteX159" y="connsiteY159"/>
                        </a:cxn>
                        <a:cxn ang="0">
                          <a:pos x="connsiteX160" y="connsiteY160"/>
                        </a:cxn>
                        <a:cxn ang="0">
                          <a:pos x="connsiteX161" y="connsiteY161"/>
                        </a:cxn>
                        <a:cxn ang="0">
                          <a:pos x="connsiteX162" y="connsiteY162"/>
                        </a:cxn>
                        <a:cxn ang="0">
                          <a:pos x="connsiteX163" y="connsiteY163"/>
                        </a:cxn>
                        <a:cxn ang="0">
                          <a:pos x="connsiteX164" y="connsiteY164"/>
                        </a:cxn>
                        <a:cxn ang="0">
                          <a:pos x="connsiteX165" y="connsiteY165"/>
                        </a:cxn>
                        <a:cxn ang="0">
                          <a:pos x="connsiteX166" y="connsiteY166"/>
                        </a:cxn>
                        <a:cxn ang="0">
                          <a:pos x="connsiteX167" y="connsiteY167"/>
                        </a:cxn>
                        <a:cxn ang="0">
                          <a:pos x="connsiteX168" y="connsiteY168"/>
                        </a:cxn>
                        <a:cxn ang="0">
                          <a:pos x="connsiteX169" y="connsiteY169"/>
                        </a:cxn>
                        <a:cxn ang="0">
                          <a:pos x="connsiteX170" y="connsiteY170"/>
                        </a:cxn>
                        <a:cxn ang="0">
                          <a:pos x="connsiteX171" y="connsiteY171"/>
                        </a:cxn>
                        <a:cxn ang="0">
                          <a:pos x="connsiteX172" y="connsiteY172"/>
                        </a:cxn>
                        <a:cxn ang="0">
                          <a:pos x="connsiteX173" y="connsiteY173"/>
                        </a:cxn>
                        <a:cxn ang="0">
                          <a:pos x="connsiteX174" y="connsiteY174"/>
                        </a:cxn>
                        <a:cxn ang="0">
                          <a:pos x="connsiteX175" y="connsiteY175"/>
                        </a:cxn>
                        <a:cxn ang="0">
                          <a:pos x="connsiteX176" y="connsiteY176"/>
                        </a:cxn>
                        <a:cxn ang="0">
                          <a:pos x="connsiteX177" y="connsiteY177"/>
                        </a:cxn>
                        <a:cxn ang="0">
                          <a:pos x="connsiteX178" y="connsiteY178"/>
                        </a:cxn>
                        <a:cxn ang="0">
                          <a:pos x="connsiteX179" y="connsiteY179"/>
                        </a:cxn>
                        <a:cxn ang="0">
                          <a:pos x="connsiteX180" y="connsiteY180"/>
                        </a:cxn>
                        <a:cxn ang="0">
                          <a:pos x="connsiteX181" y="connsiteY181"/>
                        </a:cxn>
                        <a:cxn ang="0">
                          <a:pos x="connsiteX182" y="connsiteY182"/>
                        </a:cxn>
                        <a:cxn ang="0">
                          <a:pos x="connsiteX183" y="connsiteY183"/>
                        </a:cxn>
                        <a:cxn ang="0">
                          <a:pos x="connsiteX184" y="connsiteY184"/>
                        </a:cxn>
                        <a:cxn ang="0">
                          <a:pos x="connsiteX185" y="connsiteY185"/>
                        </a:cxn>
                        <a:cxn ang="0">
                          <a:pos x="connsiteX186" y="connsiteY186"/>
                        </a:cxn>
                      </a:cxnLst>
                      <a:rect l="l" t="t" r="r" b="b"/>
                      <a:pathLst>
                        <a:path w="1193019" h="957191">
                          <a:moveTo>
                            <a:pt x="14300" y="957191"/>
                          </a:moveTo>
                          <a:cubicBezTo>
                            <a:pt x="0" y="884966"/>
                            <a:pt x="9538" y="874705"/>
                            <a:pt x="7157" y="833438"/>
                          </a:cubicBezTo>
                          <a:lnTo>
                            <a:pt x="4775" y="814388"/>
                          </a:lnTo>
                          <a:lnTo>
                            <a:pt x="38113" y="795338"/>
                          </a:lnTo>
                          <a:lnTo>
                            <a:pt x="57163" y="764381"/>
                          </a:lnTo>
                          <a:lnTo>
                            <a:pt x="78594" y="764381"/>
                          </a:lnTo>
                          <a:lnTo>
                            <a:pt x="109550" y="762000"/>
                          </a:lnTo>
                          <a:lnTo>
                            <a:pt x="138125" y="754856"/>
                          </a:lnTo>
                          <a:lnTo>
                            <a:pt x="171463" y="759619"/>
                          </a:lnTo>
                          <a:lnTo>
                            <a:pt x="195275" y="764381"/>
                          </a:lnTo>
                          <a:lnTo>
                            <a:pt x="197657" y="754856"/>
                          </a:lnTo>
                          <a:lnTo>
                            <a:pt x="183369" y="726281"/>
                          </a:lnTo>
                          <a:lnTo>
                            <a:pt x="180988" y="695325"/>
                          </a:lnTo>
                          <a:lnTo>
                            <a:pt x="200038" y="688181"/>
                          </a:lnTo>
                          <a:lnTo>
                            <a:pt x="209563" y="692944"/>
                          </a:lnTo>
                          <a:lnTo>
                            <a:pt x="223850" y="707231"/>
                          </a:lnTo>
                          <a:lnTo>
                            <a:pt x="235757" y="704850"/>
                          </a:lnTo>
                          <a:lnTo>
                            <a:pt x="247663" y="721519"/>
                          </a:lnTo>
                          <a:lnTo>
                            <a:pt x="264332" y="723900"/>
                          </a:lnTo>
                          <a:lnTo>
                            <a:pt x="302432" y="704850"/>
                          </a:lnTo>
                          <a:lnTo>
                            <a:pt x="323863" y="695325"/>
                          </a:lnTo>
                          <a:lnTo>
                            <a:pt x="340532" y="704850"/>
                          </a:lnTo>
                          <a:lnTo>
                            <a:pt x="345294" y="726281"/>
                          </a:lnTo>
                          <a:lnTo>
                            <a:pt x="345294" y="757238"/>
                          </a:lnTo>
                          <a:lnTo>
                            <a:pt x="340532" y="778669"/>
                          </a:lnTo>
                          <a:lnTo>
                            <a:pt x="340532" y="788194"/>
                          </a:lnTo>
                          <a:cubicBezTo>
                            <a:pt x="356140" y="798600"/>
                            <a:pt x="354819" y="803443"/>
                            <a:pt x="354819" y="792956"/>
                          </a:cubicBezTo>
                          <a:lnTo>
                            <a:pt x="361963" y="776288"/>
                          </a:lnTo>
                          <a:lnTo>
                            <a:pt x="373869" y="757238"/>
                          </a:lnTo>
                          <a:lnTo>
                            <a:pt x="411969" y="752475"/>
                          </a:lnTo>
                          <a:cubicBezTo>
                            <a:pt x="437479" y="747373"/>
                            <a:pt x="442849" y="753167"/>
                            <a:pt x="454832" y="738188"/>
                          </a:cubicBezTo>
                          <a:cubicBezTo>
                            <a:pt x="455941" y="736802"/>
                            <a:pt x="456419" y="735013"/>
                            <a:pt x="457213" y="733425"/>
                          </a:cubicBezTo>
                          <a:lnTo>
                            <a:pt x="457213" y="711994"/>
                          </a:lnTo>
                          <a:lnTo>
                            <a:pt x="476263" y="685800"/>
                          </a:lnTo>
                          <a:lnTo>
                            <a:pt x="485788" y="669131"/>
                          </a:lnTo>
                          <a:lnTo>
                            <a:pt x="502457" y="671513"/>
                          </a:lnTo>
                          <a:lnTo>
                            <a:pt x="519125" y="683419"/>
                          </a:lnTo>
                          <a:cubicBezTo>
                            <a:pt x="557204" y="688496"/>
                            <a:pt x="554844" y="700193"/>
                            <a:pt x="554844" y="681038"/>
                          </a:cubicBezTo>
                          <a:lnTo>
                            <a:pt x="557225" y="659606"/>
                          </a:lnTo>
                          <a:lnTo>
                            <a:pt x="578657" y="642938"/>
                          </a:lnTo>
                          <a:cubicBezTo>
                            <a:pt x="584213" y="641350"/>
                            <a:pt x="590425" y="641238"/>
                            <a:pt x="595325" y="638175"/>
                          </a:cubicBezTo>
                          <a:cubicBezTo>
                            <a:pt x="597454" y="636845"/>
                            <a:pt x="597707" y="631031"/>
                            <a:pt x="597707" y="631031"/>
                          </a:cubicBezTo>
                          <a:cubicBezTo>
                            <a:pt x="612289" y="594576"/>
                            <a:pt x="599171" y="595313"/>
                            <a:pt x="614375" y="595313"/>
                          </a:cubicBezTo>
                          <a:lnTo>
                            <a:pt x="633425" y="564356"/>
                          </a:lnTo>
                          <a:cubicBezTo>
                            <a:pt x="641011" y="546656"/>
                            <a:pt x="636296" y="551963"/>
                            <a:pt x="642950" y="545306"/>
                          </a:cubicBezTo>
                          <a:lnTo>
                            <a:pt x="647713" y="519113"/>
                          </a:lnTo>
                          <a:lnTo>
                            <a:pt x="666763" y="514350"/>
                          </a:lnTo>
                          <a:lnTo>
                            <a:pt x="712007" y="528638"/>
                          </a:lnTo>
                          <a:lnTo>
                            <a:pt x="750107" y="528638"/>
                          </a:lnTo>
                          <a:lnTo>
                            <a:pt x="800113" y="516731"/>
                          </a:lnTo>
                          <a:lnTo>
                            <a:pt x="833450" y="504825"/>
                          </a:lnTo>
                          <a:lnTo>
                            <a:pt x="857263" y="504825"/>
                          </a:lnTo>
                          <a:lnTo>
                            <a:pt x="888219" y="488156"/>
                          </a:lnTo>
                          <a:lnTo>
                            <a:pt x="900125" y="476250"/>
                          </a:lnTo>
                          <a:lnTo>
                            <a:pt x="869169" y="461963"/>
                          </a:lnTo>
                          <a:cubicBezTo>
                            <a:pt x="859177" y="429489"/>
                            <a:pt x="859644" y="441802"/>
                            <a:pt x="859644" y="426244"/>
                          </a:cubicBezTo>
                          <a:lnTo>
                            <a:pt x="850119" y="395288"/>
                          </a:lnTo>
                          <a:lnTo>
                            <a:pt x="823925" y="385763"/>
                          </a:lnTo>
                          <a:lnTo>
                            <a:pt x="802494" y="335756"/>
                          </a:lnTo>
                          <a:lnTo>
                            <a:pt x="807257" y="314325"/>
                          </a:lnTo>
                          <a:lnTo>
                            <a:pt x="831069" y="302419"/>
                          </a:lnTo>
                          <a:lnTo>
                            <a:pt x="847738" y="314325"/>
                          </a:lnTo>
                          <a:lnTo>
                            <a:pt x="864407" y="307181"/>
                          </a:lnTo>
                          <a:lnTo>
                            <a:pt x="852500" y="271463"/>
                          </a:lnTo>
                          <a:lnTo>
                            <a:pt x="847738" y="238125"/>
                          </a:lnTo>
                          <a:lnTo>
                            <a:pt x="852500" y="209550"/>
                          </a:lnTo>
                          <a:lnTo>
                            <a:pt x="871550" y="190500"/>
                          </a:lnTo>
                          <a:lnTo>
                            <a:pt x="883457" y="178594"/>
                          </a:lnTo>
                          <a:lnTo>
                            <a:pt x="888219" y="157163"/>
                          </a:lnTo>
                          <a:lnTo>
                            <a:pt x="912032" y="142875"/>
                          </a:lnTo>
                          <a:lnTo>
                            <a:pt x="933463" y="152400"/>
                          </a:lnTo>
                          <a:lnTo>
                            <a:pt x="962038" y="166688"/>
                          </a:lnTo>
                          <a:lnTo>
                            <a:pt x="978707" y="171450"/>
                          </a:lnTo>
                          <a:lnTo>
                            <a:pt x="988232" y="152400"/>
                          </a:lnTo>
                          <a:lnTo>
                            <a:pt x="1002519" y="152400"/>
                          </a:lnTo>
                          <a:lnTo>
                            <a:pt x="1023950" y="152400"/>
                          </a:lnTo>
                          <a:lnTo>
                            <a:pt x="1038238" y="152400"/>
                          </a:lnTo>
                          <a:lnTo>
                            <a:pt x="1073957" y="135731"/>
                          </a:lnTo>
                          <a:lnTo>
                            <a:pt x="1088244" y="114300"/>
                          </a:lnTo>
                          <a:lnTo>
                            <a:pt x="1116819" y="90488"/>
                          </a:lnTo>
                          <a:lnTo>
                            <a:pt x="1116819" y="66675"/>
                          </a:lnTo>
                          <a:lnTo>
                            <a:pt x="1121582" y="35719"/>
                          </a:lnTo>
                          <a:lnTo>
                            <a:pt x="1150157" y="26194"/>
                          </a:lnTo>
                          <a:lnTo>
                            <a:pt x="1171588" y="14288"/>
                          </a:lnTo>
                          <a:lnTo>
                            <a:pt x="1193019" y="0"/>
                          </a:lnTo>
                          <a:lnTo>
                            <a:pt x="1171588" y="30956"/>
                          </a:lnTo>
                          <a:lnTo>
                            <a:pt x="1157300" y="38100"/>
                          </a:lnTo>
                          <a:lnTo>
                            <a:pt x="1131107" y="42863"/>
                          </a:lnTo>
                          <a:lnTo>
                            <a:pt x="1128725" y="57150"/>
                          </a:lnTo>
                          <a:lnTo>
                            <a:pt x="1128725" y="78581"/>
                          </a:lnTo>
                          <a:lnTo>
                            <a:pt x="1126344" y="88106"/>
                          </a:lnTo>
                          <a:lnTo>
                            <a:pt x="1126344" y="100013"/>
                          </a:lnTo>
                          <a:lnTo>
                            <a:pt x="1107294" y="114300"/>
                          </a:lnTo>
                          <a:lnTo>
                            <a:pt x="1093007" y="130969"/>
                          </a:lnTo>
                          <a:lnTo>
                            <a:pt x="1083482" y="150019"/>
                          </a:lnTo>
                          <a:lnTo>
                            <a:pt x="1062050" y="152400"/>
                          </a:lnTo>
                          <a:lnTo>
                            <a:pt x="1043000" y="164306"/>
                          </a:lnTo>
                          <a:lnTo>
                            <a:pt x="1035857" y="183356"/>
                          </a:lnTo>
                          <a:lnTo>
                            <a:pt x="1000138" y="161925"/>
                          </a:lnTo>
                          <a:lnTo>
                            <a:pt x="988232" y="176213"/>
                          </a:lnTo>
                          <a:cubicBezTo>
                            <a:pt x="973214" y="193733"/>
                            <a:pt x="979119" y="198056"/>
                            <a:pt x="971563" y="190500"/>
                          </a:cubicBezTo>
                          <a:cubicBezTo>
                            <a:pt x="948744" y="177823"/>
                            <a:pt x="958304" y="178594"/>
                            <a:pt x="945369" y="178594"/>
                          </a:cubicBezTo>
                          <a:lnTo>
                            <a:pt x="914413" y="159544"/>
                          </a:lnTo>
                          <a:lnTo>
                            <a:pt x="914413" y="159544"/>
                          </a:lnTo>
                          <a:lnTo>
                            <a:pt x="888219" y="190500"/>
                          </a:lnTo>
                          <a:lnTo>
                            <a:pt x="871550" y="214313"/>
                          </a:lnTo>
                          <a:lnTo>
                            <a:pt x="866788" y="233363"/>
                          </a:lnTo>
                          <a:lnTo>
                            <a:pt x="873932" y="269081"/>
                          </a:lnTo>
                          <a:lnTo>
                            <a:pt x="878694" y="300038"/>
                          </a:lnTo>
                          <a:lnTo>
                            <a:pt x="878694" y="316706"/>
                          </a:lnTo>
                          <a:lnTo>
                            <a:pt x="862025" y="335756"/>
                          </a:lnTo>
                          <a:lnTo>
                            <a:pt x="833450" y="321469"/>
                          </a:lnTo>
                          <a:lnTo>
                            <a:pt x="819163" y="321469"/>
                          </a:lnTo>
                          <a:lnTo>
                            <a:pt x="823925" y="338138"/>
                          </a:lnTo>
                          <a:lnTo>
                            <a:pt x="831069" y="359569"/>
                          </a:lnTo>
                          <a:lnTo>
                            <a:pt x="833450" y="369094"/>
                          </a:lnTo>
                          <a:lnTo>
                            <a:pt x="845357" y="376238"/>
                          </a:lnTo>
                          <a:cubicBezTo>
                            <a:pt x="862714" y="386157"/>
                            <a:pt x="862025" y="379364"/>
                            <a:pt x="862025" y="388144"/>
                          </a:cubicBezTo>
                          <a:lnTo>
                            <a:pt x="866788" y="395288"/>
                          </a:lnTo>
                          <a:lnTo>
                            <a:pt x="876313" y="419100"/>
                          </a:lnTo>
                          <a:lnTo>
                            <a:pt x="881075" y="450056"/>
                          </a:lnTo>
                          <a:lnTo>
                            <a:pt x="902507" y="459581"/>
                          </a:lnTo>
                          <a:lnTo>
                            <a:pt x="914413" y="471488"/>
                          </a:lnTo>
                          <a:lnTo>
                            <a:pt x="912032" y="495300"/>
                          </a:lnTo>
                          <a:lnTo>
                            <a:pt x="883457" y="507206"/>
                          </a:lnTo>
                          <a:lnTo>
                            <a:pt x="862025" y="523875"/>
                          </a:lnTo>
                          <a:cubicBezTo>
                            <a:pt x="839088" y="516229"/>
                            <a:pt x="848124" y="516731"/>
                            <a:pt x="835832" y="516731"/>
                          </a:cubicBezTo>
                          <a:lnTo>
                            <a:pt x="816782" y="521494"/>
                          </a:lnTo>
                          <a:lnTo>
                            <a:pt x="802494" y="540544"/>
                          </a:lnTo>
                          <a:lnTo>
                            <a:pt x="771538" y="531019"/>
                          </a:lnTo>
                          <a:lnTo>
                            <a:pt x="745344" y="545306"/>
                          </a:lnTo>
                          <a:lnTo>
                            <a:pt x="709625" y="538163"/>
                          </a:lnTo>
                          <a:lnTo>
                            <a:pt x="681050" y="538163"/>
                          </a:lnTo>
                          <a:lnTo>
                            <a:pt x="662000" y="538163"/>
                          </a:lnTo>
                          <a:lnTo>
                            <a:pt x="657238" y="559594"/>
                          </a:lnTo>
                          <a:lnTo>
                            <a:pt x="650094" y="573881"/>
                          </a:lnTo>
                          <a:lnTo>
                            <a:pt x="635807" y="597694"/>
                          </a:lnTo>
                          <a:lnTo>
                            <a:pt x="621519" y="621506"/>
                          </a:lnTo>
                          <a:cubicBezTo>
                            <a:pt x="609328" y="653204"/>
                            <a:pt x="620669" y="652463"/>
                            <a:pt x="607232" y="652463"/>
                          </a:cubicBezTo>
                          <a:lnTo>
                            <a:pt x="595325" y="654844"/>
                          </a:lnTo>
                          <a:lnTo>
                            <a:pt x="569132" y="664369"/>
                          </a:lnTo>
                          <a:lnTo>
                            <a:pt x="569132" y="681038"/>
                          </a:lnTo>
                          <a:cubicBezTo>
                            <a:pt x="566638" y="698492"/>
                            <a:pt x="572362" y="697706"/>
                            <a:pt x="564369" y="697706"/>
                          </a:cubicBezTo>
                          <a:lnTo>
                            <a:pt x="547700" y="704850"/>
                          </a:lnTo>
                          <a:cubicBezTo>
                            <a:pt x="532660" y="699837"/>
                            <a:pt x="538433" y="700088"/>
                            <a:pt x="531032" y="700088"/>
                          </a:cubicBezTo>
                          <a:lnTo>
                            <a:pt x="502457" y="690563"/>
                          </a:lnTo>
                          <a:lnTo>
                            <a:pt x="497694" y="685800"/>
                          </a:lnTo>
                          <a:lnTo>
                            <a:pt x="490550" y="688181"/>
                          </a:lnTo>
                          <a:lnTo>
                            <a:pt x="483407" y="702469"/>
                          </a:lnTo>
                          <a:lnTo>
                            <a:pt x="483407" y="721519"/>
                          </a:lnTo>
                          <a:lnTo>
                            <a:pt x="469119" y="733425"/>
                          </a:lnTo>
                          <a:lnTo>
                            <a:pt x="469119" y="745331"/>
                          </a:lnTo>
                          <a:cubicBezTo>
                            <a:pt x="449014" y="767949"/>
                            <a:pt x="459627" y="766763"/>
                            <a:pt x="445307" y="766763"/>
                          </a:cubicBezTo>
                          <a:lnTo>
                            <a:pt x="426257" y="766763"/>
                          </a:lnTo>
                          <a:lnTo>
                            <a:pt x="395300" y="769144"/>
                          </a:lnTo>
                          <a:lnTo>
                            <a:pt x="373869" y="773906"/>
                          </a:lnTo>
                          <a:lnTo>
                            <a:pt x="371488" y="792956"/>
                          </a:lnTo>
                          <a:lnTo>
                            <a:pt x="354819" y="812006"/>
                          </a:lnTo>
                          <a:lnTo>
                            <a:pt x="338150" y="809625"/>
                          </a:lnTo>
                          <a:lnTo>
                            <a:pt x="314338" y="797719"/>
                          </a:lnTo>
                          <a:lnTo>
                            <a:pt x="316719" y="776288"/>
                          </a:lnTo>
                          <a:lnTo>
                            <a:pt x="323863" y="757238"/>
                          </a:lnTo>
                          <a:lnTo>
                            <a:pt x="323863" y="733425"/>
                          </a:lnTo>
                          <a:lnTo>
                            <a:pt x="323863" y="714375"/>
                          </a:lnTo>
                          <a:lnTo>
                            <a:pt x="304813" y="723900"/>
                          </a:lnTo>
                          <a:lnTo>
                            <a:pt x="285763" y="728663"/>
                          </a:lnTo>
                          <a:lnTo>
                            <a:pt x="271475" y="740569"/>
                          </a:lnTo>
                          <a:lnTo>
                            <a:pt x="252425" y="745331"/>
                          </a:lnTo>
                          <a:lnTo>
                            <a:pt x="238138" y="733425"/>
                          </a:lnTo>
                          <a:lnTo>
                            <a:pt x="214325" y="721519"/>
                          </a:lnTo>
                          <a:lnTo>
                            <a:pt x="197657" y="709613"/>
                          </a:lnTo>
                          <a:lnTo>
                            <a:pt x="204800" y="738188"/>
                          </a:lnTo>
                          <a:lnTo>
                            <a:pt x="211944" y="747713"/>
                          </a:lnTo>
                          <a:lnTo>
                            <a:pt x="211944" y="747713"/>
                          </a:lnTo>
                          <a:cubicBezTo>
                            <a:pt x="206938" y="770240"/>
                            <a:pt x="212358" y="763971"/>
                            <a:pt x="204800" y="771525"/>
                          </a:cubicBezTo>
                          <a:lnTo>
                            <a:pt x="195275" y="778669"/>
                          </a:lnTo>
                          <a:lnTo>
                            <a:pt x="180988" y="778669"/>
                          </a:lnTo>
                          <a:lnTo>
                            <a:pt x="145269" y="773906"/>
                          </a:lnTo>
                          <a:lnTo>
                            <a:pt x="126219" y="778669"/>
                          </a:lnTo>
                          <a:lnTo>
                            <a:pt x="104788" y="781050"/>
                          </a:lnTo>
                          <a:lnTo>
                            <a:pt x="83357" y="778669"/>
                          </a:lnTo>
                          <a:lnTo>
                            <a:pt x="66688" y="781050"/>
                          </a:lnTo>
                          <a:lnTo>
                            <a:pt x="52400" y="800100"/>
                          </a:lnTo>
                          <a:lnTo>
                            <a:pt x="40494" y="809625"/>
                          </a:lnTo>
                          <a:lnTo>
                            <a:pt x="33350" y="816769"/>
                          </a:lnTo>
                          <a:lnTo>
                            <a:pt x="21444" y="826294"/>
                          </a:lnTo>
                          <a:cubicBezTo>
                            <a:pt x="19063" y="869942"/>
                            <a:pt x="30950" y="906396"/>
                            <a:pt x="14300" y="957191"/>
                          </a:cubicBezTo>
                          <a:close/>
                        </a:path>
                      </a:pathLst>
                    </a:custGeom>
                    <a:solidFill>
                      <a:srgbClr val="C00000"/>
                    </a:solidFill>
                    <a:ln w="3175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1429" tIns="45715" rIns="91429" bIns="45715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128" name="任意多边形 127"/>
                    <p:cNvSpPr/>
                    <p:nvPr/>
                  </p:nvSpPr>
                  <p:spPr>
                    <a:xfrm>
                      <a:off x="3824757" y="3539237"/>
                      <a:ext cx="169641" cy="694315"/>
                    </a:xfrm>
                    <a:custGeom>
                      <a:avLst/>
                      <a:gdLst>
                        <a:gd name="connsiteX0" fmla="*/ 154781 w 169101"/>
                        <a:gd name="connsiteY0" fmla="*/ 695325 h 695325"/>
                        <a:gd name="connsiteX1" fmla="*/ 107156 w 169101"/>
                        <a:gd name="connsiteY1" fmla="*/ 650081 h 695325"/>
                        <a:gd name="connsiteX2" fmla="*/ 85725 w 169101"/>
                        <a:gd name="connsiteY2" fmla="*/ 614362 h 695325"/>
                        <a:gd name="connsiteX3" fmla="*/ 73818 w 169101"/>
                        <a:gd name="connsiteY3" fmla="*/ 585787 h 695325"/>
                        <a:gd name="connsiteX4" fmla="*/ 59531 w 169101"/>
                        <a:gd name="connsiteY4" fmla="*/ 564356 h 695325"/>
                        <a:gd name="connsiteX5" fmla="*/ 52387 w 169101"/>
                        <a:gd name="connsiteY5" fmla="*/ 538162 h 695325"/>
                        <a:gd name="connsiteX6" fmla="*/ 54768 w 169101"/>
                        <a:gd name="connsiteY6" fmla="*/ 519112 h 695325"/>
                        <a:gd name="connsiteX7" fmla="*/ 80962 w 169101"/>
                        <a:gd name="connsiteY7" fmla="*/ 504825 h 695325"/>
                        <a:gd name="connsiteX8" fmla="*/ 90487 w 169101"/>
                        <a:gd name="connsiteY8" fmla="*/ 485775 h 695325"/>
                        <a:gd name="connsiteX9" fmla="*/ 95250 w 169101"/>
                        <a:gd name="connsiteY9" fmla="*/ 452437 h 695325"/>
                        <a:gd name="connsiteX10" fmla="*/ 119062 w 169101"/>
                        <a:gd name="connsiteY10" fmla="*/ 438150 h 695325"/>
                        <a:gd name="connsiteX11" fmla="*/ 140493 w 169101"/>
                        <a:gd name="connsiteY11" fmla="*/ 431006 h 695325"/>
                        <a:gd name="connsiteX12" fmla="*/ 126206 w 169101"/>
                        <a:gd name="connsiteY12" fmla="*/ 407193 h 695325"/>
                        <a:gd name="connsiteX13" fmla="*/ 109537 w 169101"/>
                        <a:gd name="connsiteY13" fmla="*/ 395287 h 695325"/>
                        <a:gd name="connsiteX14" fmla="*/ 85725 w 169101"/>
                        <a:gd name="connsiteY14" fmla="*/ 385762 h 695325"/>
                        <a:gd name="connsiteX15" fmla="*/ 66675 w 169101"/>
                        <a:gd name="connsiteY15" fmla="*/ 376237 h 695325"/>
                        <a:gd name="connsiteX16" fmla="*/ 69056 w 169101"/>
                        <a:gd name="connsiteY16" fmla="*/ 359568 h 695325"/>
                        <a:gd name="connsiteX17" fmla="*/ 69056 w 169101"/>
                        <a:gd name="connsiteY17" fmla="*/ 338137 h 695325"/>
                        <a:gd name="connsiteX18" fmla="*/ 47625 w 169101"/>
                        <a:gd name="connsiteY18" fmla="*/ 338137 h 695325"/>
                        <a:gd name="connsiteX19" fmla="*/ 26193 w 169101"/>
                        <a:gd name="connsiteY19" fmla="*/ 295275 h 695325"/>
                        <a:gd name="connsiteX20" fmla="*/ 28575 w 169101"/>
                        <a:gd name="connsiteY20" fmla="*/ 266700 h 695325"/>
                        <a:gd name="connsiteX21" fmla="*/ 26193 w 169101"/>
                        <a:gd name="connsiteY21" fmla="*/ 235743 h 695325"/>
                        <a:gd name="connsiteX22" fmla="*/ 40481 w 169101"/>
                        <a:gd name="connsiteY22" fmla="*/ 226218 h 695325"/>
                        <a:gd name="connsiteX23" fmla="*/ 26193 w 169101"/>
                        <a:gd name="connsiteY23" fmla="*/ 211931 h 695325"/>
                        <a:gd name="connsiteX24" fmla="*/ 7143 w 169101"/>
                        <a:gd name="connsiteY24" fmla="*/ 195262 h 695325"/>
                        <a:gd name="connsiteX25" fmla="*/ 0 w 169101"/>
                        <a:gd name="connsiteY25" fmla="*/ 166687 h 695325"/>
                        <a:gd name="connsiteX26" fmla="*/ 9525 w 169101"/>
                        <a:gd name="connsiteY26" fmla="*/ 147637 h 695325"/>
                        <a:gd name="connsiteX27" fmla="*/ 35718 w 169101"/>
                        <a:gd name="connsiteY27" fmla="*/ 140493 h 695325"/>
                        <a:gd name="connsiteX28" fmla="*/ 54768 w 169101"/>
                        <a:gd name="connsiteY28" fmla="*/ 128587 h 695325"/>
                        <a:gd name="connsiteX29" fmla="*/ 57150 w 169101"/>
                        <a:gd name="connsiteY29" fmla="*/ 104775 h 695325"/>
                        <a:gd name="connsiteX30" fmla="*/ 54768 w 169101"/>
                        <a:gd name="connsiteY30" fmla="*/ 59531 h 695325"/>
                        <a:gd name="connsiteX31" fmla="*/ 71437 w 169101"/>
                        <a:gd name="connsiteY31" fmla="*/ 19050 h 695325"/>
                        <a:gd name="connsiteX32" fmla="*/ 78581 w 169101"/>
                        <a:gd name="connsiteY32" fmla="*/ 4762 h 695325"/>
                        <a:gd name="connsiteX33" fmla="*/ 100012 w 169101"/>
                        <a:gd name="connsiteY33" fmla="*/ 0 h 695325"/>
                        <a:gd name="connsiteX34" fmla="*/ 90487 w 169101"/>
                        <a:gd name="connsiteY34" fmla="*/ 28575 h 695325"/>
                        <a:gd name="connsiteX35" fmla="*/ 80962 w 169101"/>
                        <a:gd name="connsiteY35" fmla="*/ 38100 h 695325"/>
                        <a:gd name="connsiteX36" fmla="*/ 76200 w 169101"/>
                        <a:gd name="connsiteY36" fmla="*/ 64293 h 695325"/>
                        <a:gd name="connsiteX37" fmla="*/ 73818 w 169101"/>
                        <a:gd name="connsiteY37" fmla="*/ 97631 h 695325"/>
                        <a:gd name="connsiteX38" fmla="*/ 78581 w 169101"/>
                        <a:gd name="connsiteY38" fmla="*/ 121443 h 695325"/>
                        <a:gd name="connsiteX39" fmla="*/ 69056 w 169101"/>
                        <a:gd name="connsiteY39" fmla="*/ 147637 h 695325"/>
                        <a:gd name="connsiteX40" fmla="*/ 38100 w 169101"/>
                        <a:gd name="connsiteY40" fmla="*/ 154781 h 695325"/>
                        <a:gd name="connsiteX41" fmla="*/ 21431 w 169101"/>
                        <a:gd name="connsiteY41" fmla="*/ 176212 h 695325"/>
                        <a:gd name="connsiteX42" fmla="*/ 19050 w 169101"/>
                        <a:gd name="connsiteY42" fmla="*/ 188118 h 695325"/>
                        <a:gd name="connsiteX43" fmla="*/ 52387 w 169101"/>
                        <a:gd name="connsiteY43" fmla="*/ 214312 h 695325"/>
                        <a:gd name="connsiteX44" fmla="*/ 47625 w 169101"/>
                        <a:gd name="connsiteY44" fmla="*/ 247650 h 695325"/>
                        <a:gd name="connsiteX45" fmla="*/ 45243 w 169101"/>
                        <a:gd name="connsiteY45" fmla="*/ 276225 h 695325"/>
                        <a:gd name="connsiteX46" fmla="*/ 47625 w 169101"/>
                        <a:gd name="connsiteY46" fmla="*/ 292893 h 695325"/>
                        <a:gd name="connsiteX47" fmla="*/ 54768 w 169101"/>
                        <a:gd name="connsiteY47" fmla="*/ 309562 h 695325"/>
                        <a:gd name="connsiteX48" fmla="*/ 54768 w 169101"/>
                        <a:gd name="connsiteY48" fmla="*/ 323850 h 695325"/>
                        <a:gd name="connsiteX49" fmla="*/ 76200 w 169101"/>
                        <a:gd name="connsiteY49" fmla="*/ 330993 h 695325"/>
                        <a:gd name="connsiteX50" fmla="*/ 85725 w 169101"/>
                        <a:gd name="connsiteY50" fmla="*/ 345281 h 695325"/>
                        <a:gd name="connsiteX51" fmla="*/ 85725 w 169101"/>
                        <a:gd name="connsiteY51" fmla="*/ 361950 h 695325"/>
                        <a:gd name="connsiteX52" fmla="*/ 102393 w 169101"/>
                        <a:gd name="connsiteY52" fmla="*/ 371475 h 695325"/>
                        <a:gd name="connsiteX53" fmla="*/ 116681 w 169101"/>
                        <a:gd name="connsiteY53" fmla="*/ 381000 h 695325"/>
                        <a:gd name="connsiteX54" fmla="*/ 138112 w 169101"/>
                        <a:gd name="connsiteY54" fmla="*/ 400050 h 695325"/>
                        <a:gd name="connsiteX55" fmla="*/ 157162 w 169101"/>
                        <a:gd name="connsiteY55" fmla="*/ 419100 h 695325"/>
                        <a:gd name="connsiteX56" fmla="*/ 152400 w 169101"/>
                        <a:gd name="connsiteY56" fmla="*/ 438150 h 695325"/>
                        <a:gd name="connsiteX57" fmla="*/ 130968 w 169101"/>
                        <a:gd name="connsiteY57" fmla="*/ 450056 h 695325"/>
                        <a:gd name="connsiteX58" fmla="*/ 114300 w 169101"/>
                        <a:gd name="connsiteY58" fmla="*/ 459581 h 695325"/>
                        <a:gd name="connsiteX59" fmla="*/ 109537 w 169101"/>
                        <a:gd name="connsiteY59" fmla="*/ 476250 h 695325"/>
                        <a:gd name="connsiteX60" fmla="*/ 102393 w 169101"/>
                        <a:gd name="connsiteY60" fmla="*/ 500062 h 695325"/>
                        <a:gd name="connsiteX61" fmla="*/ 85725 w 169101"/>
                        <a:gd name="connsiteY61" fmla="*/ 514350 h 695325"/>
                        <a:gd name="connsiteX62" fmla="*/ 73818 w 169101"/>
                        <a:gd name="connsiteY62" fmla="*/ 528637 h 695325"/>
                        <a:gd name="connsiteX63" fmla="*/ 71437 w 169101"/>
                        <a:gd name="connsiteY63" fmla="*/ 538162 h 695325"/>
                        <a:gd name="connsiteX64" fmla="*/ 80962 w 169101"/>
                        <a:gd name="connsiteY64" fmla="*/ 564356 h 695325"/>
                        <a:gd name="connsiteX65" fmla="*/ 88106 w 169101"/>
                        <a:gd name="connsiteY65" fmla="*/ 588168 h 695325"/>
                        <a:gd name="connsiteX66" fmla="*/ 102393 w 169101"/>
                        <a:gd name="connsiteY66" fmla="*/ 602456 h 695325"/>
                        <a:gd name="connsiteX67" fmla="*/ 107156 w 169101"/>
                        <a:gd name="connsiteY67" fmla="*/ 614362 h 695325"/>
                        <a:gd name="connsiteX68" fmla="*/ 109537 w 169101"/>
                        <a:gd name="connsiteY68" fmla="*/ 633412 h 695325"/>
                        <a:gd name="connsiteX69" fmla="*/ 126206 w 169101"/>
                        <a:gd name="connsiteY69" fmla="*/ 638175 h 695325"/>
                        <a:gd name="connsiteX70" fmla="*/ 154781 w 169101"/>
                        <a:gd name="connsiteY70" fmla="*/ 695325 h 695325"/>
                        <a:gd name="connsiteX0" fmla="*/ 154781 w 169101"/>
                        <a:gd name="connsiteY0" fmla="*/ 695325 h 695325"/>
                        <a:gd name="connsiteX1" fmla="*/ 107156 w 169101"/>
                        <a:gd name="connsiteY1" fmla="*/ 650081 h 695325"/>
                        <a:gd name="connsiteX2" fmla="*/ 85725 w 169101"/>
                        <a:gd name="connsiteY2" fmla="*/ 614362 h 695325"/>
                        <a:gd name="connsiteX3" fmla="*/ 73818 w 169101"/>
                        <a:gd name="connsiteY3" fmla="*/ 585787 h 695325"/>
                        <a:gd name="connsiteX4" fmla="*/ 59531 w 169101"/>
                        <a:gd name="connsiteY4" fmla="*/ 564356 h 695325"/>
                        <a:gd name="connsiteX5" fmla="*/ 52387 w 169101"/>
                        <a:gd name="connsiteY5" fmla="*/ 538162 h 695325"/>
                        <a:gd name="connsiteX6" fmla="*/ 54768 w 169101"/>
                        <a:gd name="connsiteY6" fmla="*/ 519112 h 695325"/>
                        <a:gd name="connsiteX7" fmla="*/ 80962 w 169101"/>
                        <a:gd name="connsiteY7" fmla="*/ 504825 h 695325"/>
                        <a:gd name="connsiteX8" fmla="*/ 90487 w 169101"/>
                        <a:gd name="connsiteY8" fmla="*/ 485775 h 695325"/>
                        <a:gd name="connsiteX9" fmla="*/ 95250 w 169101"/>
                        <a:gd name="connsiteY9" fmla="*/ 452437 h 695325"/>
                        <a:gd name="connsiteX10" fmla="*/ 119062 w 169101"/>
                        <a:gd name="connsiteY10" fmla="*/ 438150 h 695325"/>
                        <a:gd name="connsiteX11" fmla="*/ 140493 w 169101"/>
                        <a:gd name="connsiteY11" fmla="*/ 431006 h 695325"/>
                        <a:gd name="connsiteX12" fmla="*/ 126206 w 169101"/>
                        <a:gd name="connsiteY12" fmla="*/ 407193 h 695325"/>
                        <a:gd name="connsiteX13" fmla="*/ 109537 w 169101"/>
                        <a:gd name="connsiteY13" fmla="*/ 395287 h 695325"/>
                        <a:gd name="connsiteX14" fmla="*/ 85725 w 169101"/>
                        <a:gd name="connsiteY14" fmla="*/ 385762 h 695325"/>
                        <a:gd name="connsiteX15" fmla="*/ 66675 w 169101"/>
                        <a:gd name="connsiteY15" fmla="*/ 376237 h 695325"/>
                        <a:gd name="connsiteX16" fmla="*/ 69056 w 169101"/>
                        <a:gd name="connsiteY16" fmla="*/ 359568 h 695325"/>
                        <a:gd name="connsiteX17" fmla="*/ 69056 w 169101"/>
                        <a:gd name="connsiteY17" fmla="*/ 338137 h 695325"/>
                        <a:gd name="connsiteX18" fmla="*/ 47625 w 169101"/>
                        <a:gd name="connsiteY18" fmla="*/ 338137 h 695325"/>
                        <a:gd name="connsiteX19" fmla="*/ 26193 w 169101"/>
                        <a:gd name="connsiteY19" fmla="*/ 295275 h 695325"/>
                        <a:gd name="connsiteX20" fmla="*/ 28575 w 169101"/>
                        <a:gd name="connsiteY20" fmla="*/ 266700 h 695325"/>
                        <a:gd name="connsiteX21" fmla="*/ 26193 w 169101"/>
                        <a:gd name="connsiteY21" fmla="*/ 235743 h 695325"/>
                        <a:gd name="connsiteX22" fmla="*/ 40481 w 169101"/>
                        <a:gd name="connsiteY22" fmla="*/ 226218 h 695325"/>
                        <a:gd name="connsiteX23" fmla="*/ 26193 w 169101"/>
                        <a:gd name="connsiteY23" fmla="*/ 211931 h 695325"/>
                        <a:gd name="connsiteX24" fmla="*/ 7143 w 169101"/>
                        <a:gd name="connsiteY24" fmla="*/ 195262 h 695325"/>
                        <a:gd name="connsiteX25" fmla="*/ 0 w 169101"/>
                        <a:gd name="connsiteY25" fmla="*/ 166687 h 695325"/>
                        <a:gd name="connsiteX26" fmla="*/ 9525 w 169101"/>
                        <a:gd name="connsiteY26" fmla="*/ 147637 h 695325"/>
                        <a:gd name="connsiteX27" fmla="*/ 35718 w 169101"/>
                        <a:gd name="connsiteY27" fmla="*/ 140493 h 695325"/>
                        <a:gd name="connsiteX28" fmla="*/ 54768 w 169101"/>
                        <a:gd name="connsiteY28" fmla="*/ 128587 h 695325"/>
                        <a:gd name="connsiteX29" fmla="*/ 57150 w 169101"/>
                        <a:gd name="connsiteY29" fmla="*/ 104775 h 695325"/>
                        <a:gd name="connsiteX30" fmla="*/ 54768 w 169101"/>
                        <a:gd name="connsiteY30" fmla="*/ 59531 h 695325"/>
                        <a:gd name="connsiteX31" fmla="*/ 71437 w 169101"/>
                        <a:gd name="connsiteY31" fmla="*/ 19050 h 695325"/>
                        <a:gd name="connsiteX32" fmla="*/ 78581 w 169101"/>
                        <a:gd name="connsiteY32" fmla="*/ 4762 h 695325"/>
                        <a:gd name="connsiteX33" fmla="*/ 100012 w 169101"/>
                        <a:gd name="connsiteY33" fmla="*/ 0 h 695325"/>
                        <a:gd name="connsiteX34" fmla="*/ 90487 w 169101"/>
                        <a:gd name="connsiteY34" fmla="*/ 28575 h 695325"/>
                        <a:gd name="connsiteX35" fmla="*/ 80962 w 169101"/>
                        <a:gd name="connsiteY35" fmla="*/ 38100 h 695325"/>
                        <a:gd name="connsiteX36" fmla="*/ 76200 w 169101"/>
                        <a:gd name="connsiteY36" fmla="*/ 64293 h 695325"/>
                        <a:gd name="connsiteX37" fmla="*/ 73818 w 169101"/>
                        <a:gd name="connsiteY37" fmla="*/ 97631 h 695325"/>
                        <a:gd name="connsiteX38" fmla="*/ 78581 w 169101"/>
                        <a:gd name="connsiteY38" fmla="*/ 121443 h 695325"/>
                        <a:gd name="connsiteX39" fmla="*/ 69056 w 169101"/>
                        <a:gd name="connsiteY39" fmla="*/ 147637 h 695325"/>
                        <a:gd name="connsiteX40" fmla="*/ 38100 w 169101"/>
                        <a:gd name="connsiteY40" fmla="*/ 154781 h 695325"/>
                        <a:gd name="connsiteX41" fmla="*/ 21431 w 169101"/>
                        <a:gd name="connsiteY41" fmla="*/ 176212 h 695325"/>
                        <a:gd name="connsiteX42" fmla="*/ 19050 w 169101"/>
                        <a:gd name="connsiteY42" fmla="*/ 188118 h 695325"/>
                        <a:gd name="connsiteX43" fmla="*/ 52387 w 169101"/>
                        <a:gd name="connsiteY43" fmla="*/ 214312 h 695325"/>
                        <a:gd name="connsiteX44" fmla="*/ 47625 w 169101"/>
                        <a:gd name="connsiteY44" fmla="*/ 247650 h 695325"/>
                        <a:gd name="connsiteX45" fmla="*/ 45243 w 169101"/>
                        <a:gd name="connsiteY45" fmla="*/ 276225 h 695325"/>
                        <a:gd name="connsiteX46" fmla="*/ 47625 w 169101"/>
                        <a:gd name="connsiteY46" fmla="*/ 292893 h 695325"/>
                        <a:gd name="connsiteX47" fmla="*/ 54768 w 169101"/>
                        <a:gd name="connsiteY47" fmla="*/ 309562 h 695325"/>
                        <a:gd name="connsiteX48" fmla="*/ 54768 w 169101"/>
                        <a:gd name="connsiteY48" fmla="*/ 323850 h 695325"/>
                        <a:gd name="connsiteX49" fmla="*/ 76200 w 169101"/>
                        <a:gd name="connsiteY49" fmla="*/ 330993 h 695325"/>
                        <a:gd name="connsiteX50" fmla="*/ 85725 w 169101"/>
                        <a:gd name="connsiteY50" fmla="*/ 345281 h 695325"/>
                        <a:gd name="connsiteX51" fmla="*/ 85725 w 169101"/>
                        <a:gd name="connsiteY51" fmla="*/ 361950 h 695325"/>
                        <a:gd name="connsiteX52" fmla="*/ 102393 w 169101"/>
                        <a:gd name="connsiteY52" fmla="*/ 371475 h 695325"/>
                        <a:gd name="connsiteX53" fmla="*/ 116681 w 169101"/>
                        <a:gd name="connsiteY53" fmla="*/ 381000 h 695325"/>
                        <a:gd name="connsiteX54" fmla="*/ 138112 w 169101"/>
                        <a:gd name="connsiteY54" fmla="*/ 400050 h 695325"/>
                        <a:gd name="connsiteX55" fmla="*/ 157162 w 169101"/>
                        <a:gd name="connsiteY55" fmla="*/ 419100 h 695325"/>
                        <a:gd name="connsiteX56" fmla="*/ 152400 w 169101"/>
                        <a:gd name="connsiteY56" fmla="*/ 438150 h 695325"/>
                        <a:gd name="connsiteX57" fmla="*/ 130968 w 169101"/>
                        <a:gd name="connsiteY57" fmla="*/ 450056 h 695325"/>
                        <a:gd name="connsiteX58" fmla="*/ 114300 w 169101"/>
                        <a:gd name="connsiteY58" fmla="*/ 459581 h 695325"/>
                        <a:gd name="connsiteX59" fmla="*/ 109537 w 169101"/>
                        <a:gd name="connsiteY59" fmla="*/ 476250 h 695325"/>
                        <a:gd name="connsiteX60" fmla="*/ 102393 w 169101"/>
                        <a:gd name="connsiteY60" fmla="*/ 500062 h 695325"/>
                        <a:gd name="connsiteX61" fmla="*/ 85725 w 169101"/>
                        <a:gd name="connsiteY61" fmla="*/ 514350 h 695325"/>
                        <a:gd name="connsiteX62" fmla="*/ 73818 w 169101"/>
                        <a:gd name="connsiteY62" fmla="*/ 528637 h 695325"/>
                        <a:gd name="connsiteX63" fmla="*/ 71437 w 169101"/>
                        <a:gd name="connsiteY63" fmla="*/ 538162 h 695325"/>
                        <a:gd name="connsiteX64" fmla="*/ 80962 w 169101"/>
                        <a:gd name="connsiteY64" fmla="*/ 564356 h 695325"/>
                        <a:gd name="connsiteX65" fmla="*/ 88106 w 169101"/>
                        <a:gd name="connsiteY65" fmla="*/ 588168 h 695325"/>
                        <a:gd name="connsiteX66" fmla="*/ 102393 w 169101"/>
                        <a:gd name="connsiteY66" fmla="*/ 602456 h 695325"/>
                        <a:gd name="connsiteX67" fmla="*/ 107156 w 169101"/>
                        <a:gd name="connsiteY67" fmla="*/ 614362 h 695325"/>
                        <a:gd name="connsiteX68" fmla="*/ 109537 w 169101"/>
                        <a:gd name="connsiteY68" fmla="*/ 633412 h 695325"/>
                        <a:gd name="connsiteX69" fmla="*/ 126206 w 169101"/>
                        <a:gd name="connsiteY69" fmla="*/ 638175 h 695325"/>
                        <a:gd name="connsiteX70" fmla="*/ 154781 w 169101"/>
                        <a:gd name="connsiteY70" fmla="*/ 695325 h 695325"/>
                        <a:gd name="connsiteX0" fmla="*/ 154781 w 169101"/>
                        <a:gd name="connsiteY0" fmla="*/ 695325 h 695325"/>
                        <a:gd name="connsiteX1" fmla="*/ 107156 w 169101"/>
                        <a:gd name="connsiteY1" fmla="*/ 650081 h 695325"/>
                        <a:gd name="connsiteX2" fmla="*/ 85725 w 169101"/>
                        <a:gd name="connsiteY2" fmla="*/ 614362 h 695325"/>
                        <a:gd name="connsiteX3" fmla="*/ 73818 w 169101"/>
                        <a:gd name="connsiteY3" fmla="*/ 585787 h 695325"/>
                        <a:gd name="connsiteX4" fmla="*/ 59531 w 169101"/>
                        <a:gd name="connsiteY4" fmla="*/ 564356 h 695325"/>
                        <a:gd name="connsiteX5" fmla="*/ 52387 w 169101"/>
                        <a:gd name="connsiteY5" fmla="*/ 538162 h 695325"/>
                        <a:gd name="connsiteX6" fmla="*/ 54768 w 169101"/>
                        <a:gd name="connsiteY6" fmla="*/ 519112 h 695325"/>
                        <a:gd name="connsiteX7" fmla="*/ 80962 w 169101"/>
                        <a:gd name="connsiteY7" fmla="*/ 504825 h 695325"/>
                        <a:gd name="connsiteX8" fmla="*/ 90487 w 169101"/>
                        <a:gd name="connsiteY8" fmla="*/ 485775 h 695325"/>
                        <a:gd name="connsiteX9" fmla="*/ 95250 w 169101"/>
                        <a:gd name="connsiteY9" fmla="*/ 452437 h 695325"/>
                        <a:gd name="connsiteX10" fmla="*/ 119062 w 169101"/>
                        <a:gd name="connsiteY10" fmla="*/ 438150 h 695325"/>
                        <a:gd name="connsiteX11" fmla="*/ 140493 w 169101"/>
                        <a:gd name="connsiteY11" fmla="*/ 431006 h 695325"/>
                        <a:gd name="connsiteX12" fmla="*/ 126206 w 169101"/>
                        <a:gd name="connsiteY12" fmla="*/ 407193 h 695325"/>
                        <a:gd name="connsiteX13" fmla="*/ 109537 w 169101"/>
                        <a:gd name="connsiteY13" fmla="*/ 395287 h 695325"/>
                        <a:gd name="connsiteX14" fmla="*/ 85725 w 169101"/>
                        <a:gd name="connsiteY14" fmla="*/ 385762 h 695325"/>
                        <a:gd name="connsiteX15" fmla="*/ 66675 w 169101"/>
                        <a:gd name="connsiteY15" fmla="*/ 376237 h 695325"/>
                        <a:gd name="connsiteX16" fmla="*/ 69056 w 169101"/>
                        <a:gd name="connsiteY16" fmla="*/ 359568 h 695325"/>
                        <a:gd name="connsiteX17" fmla="*/ 69056 w 169101"/>
                        <a:gd name="connsiteY17" fmla="*/ 338137 h 695325"/>
                        <a:gd name="connsiteX18" fmla="*/ 47625 w 169101"/>
                        <a:gd name="connsiteY18" fmla="*/ 338137 h 695325"/>
                        <a:gd name="connsiteX19" fmla="*/ 26193 w 169101"/>
                        <a:gd name="connsiteY19" fmla="*/ 295275 h 695325"/>
                        <a:gd name="connsiteX20" fmla="*/ 28575 w 169101"/>
                        <a:gd name="connsiteY20" fmla="*/ 266700 h 695325"/>
                        <a:gd name="connsiteX21" fmla="*/ 26193 w 169101"/>
                        <a:gd name="connsiteY21" fmla="*/ 235743 h 695325"/>
                        <a:gd name="connsiteX22" fmla="*/ 40481 w 169101"/>
                        <a:gd name="connsiteY22" fmla="*/ 226218 h 695325"/>
                        <a:gd name="connsiteX23" fmla="*/ 26193 w 169101"/>
                        <a:gd name="connsiteY23" fmla="*/ 211931 h 695325"/>
                        <a:gd name="connsiteX24" fmla="*/ 7143 w 169101"/>
                        <a:gd name="connsiteY24" fmla="*/ 195262 h 695325"/>
                        <a:gd name="connsiteX25" fmla="*/ 0 w 169101"/>
                        <a:gd name="connsiteY25" fmla="*/ 166687 h 695325"/>
                        <a:gd name="connsiteX26" fmla="*/ 9525 w 169101"/>
                        <a:gd name="connsiteY26" fmla="*/ 147637 h 695325"/>
                        <a:gd name="connsiteX27" fmla="*/ 35718 w 169101"/>
                        <a:gd name="connsiteY27" fmla="*/ 140493 h 695325"/>
                        <a:gd name="connsiteX28" fmla="*/ 54768 w 169101"/>
                        <a:gd name="connsiteY28" fmla="*/ 128587 h 695325"/>
                        <a:gd name="connsiteX29" fmla="*/ 57150 w 169101"/>
                        <a:gd name="connsiteY29" fmla="*/ 104775 h 695325"/>
                        <a:gd name="connsiteX30" fmla="*/ 54768 w 169101"/>
                        <a:gd name="connsiteY30" fmla="*/ 59531 h 695325"/>
                        <a:gd name="connsiteX31" fmla="*/ 71437 w 169101"/>
                        <a:gd name="connsiteY31" fmla="*/ 19050 h 695325"/>
                        <a:gd name="connsiteX32" fmla="*/ 78581 w 169101"/>
                        <a:gd name="connsiteY32" fmla="*/ 4762 h 695325"/>
                        <a:gd name="connsiteX33" fmla="*/ 100012 w 169101"/>
                        <a:gd name="connsiteY33" fmla="*/ 0 h 695325"/>
                        <a:gd name="connsiteX34" fmla="*/ 90487 w 169101"/>
                        <a:gd name="connsiteY34" fmla="*/ 28575 h 695325"/>
                        <a:gd name="connsiteX35" fmla="*/ 80962 w 169101"/>
                        <a:gd name="connsiteY35" fmla="*/ 38100 h 695325"/>
                        <a:gd name="connsiteX36" fmla="*/ 76200 w 169101"/>
                        <a:gd name="connsiteY36" fmla="*/ 64293 h 695325"/>
                        <a:gd name="connsiteX37" fmla="*/ 73818 w 169101"/>
                        <a:gd name="connsiteY37" fmla="*/ 97631 h 695325"/>
                        <a:gd name="connsiteX38" fmla="*/ 78581 w 169101"/>
                        <a:gd name="connsiteY38" fmla="*/ 121443 h 695325"/>
                        <a:gd name="connsiteX39" fmla="*/ 69056 w 169101"/>
                        <a:gd name="connsiteY39" fmla="*/ 147637 h 695325"/>
                        <a:gd name="connsiteX40" fmla="*/ 38100 w 169101"/>
                        <a:gd name="connsiteY40" fmla="*/ 154781 h 695325"/>
                        <a:gd name="connsiteX41" fmla="*/ 21431 w 169101"/>
                        <a:gd name="connsiteY41" fmla="*/ 176212 h 695325"/>
                        <a:gd name="connsiteX42" fmla="*/ 19050 w 169101"/>
                        <a:gd name="connsiteY42" fmla="*/ 188118 h 695325"/>
                        <a:gd name="connsiteX43" fmla="*/ 52387 w 169101"/>
                        <a:gd name="connsiteY43" fmla="*/ 214312 h 695325"/>
                        <a:gd name="connsiteX44" fmla="*/ 47625 w 169101"/>
                        <a:gd name="connsiteY44" fmla="*/ 247650 h 695325"/>
                        <a:gd name="connsiteX45" fmla="*/ 45243 w 169101"/>
                        <a:gd name="connsiteY45" fmla="*/ 276225 h 695325"/>
                        <a:gd name="connsiteX46" fmla="*/ 47625 w 169101"/>
                        <a:gd name="connsiteY46" fmla="*/ 292893 h 695325"/>
                        <a:gd name="connsiteX47" fmla="*/ 54768 w 169101"/>
                        <a:gd name="connsiteY47" fmla="*/ 309562 h 695325"/>
                        <a:gd name="connsiteX48" fmla="*/ 54768 w 169101"/>
                        <a:gd name="connsiteY48" fmla="*/ 323850 h 695325"/>
                        <a:gd name="connsiteX49" fmla="*/ 76200 w 169101"/>
                        <a:gd name="connsiteY49" fmla="*/ 330993 h 695325"/>
                        <a:gd name="connsiteX50" fmla="*/ 85725 w 169101"/>
                        <a:gd name="connsiteY50" fmla="*/ 345281 h 695325"/>
                        <a:gd name="connsiteX51" fmla="*/ 85725 w 169101"/>
                        <a:gd name="connsiteY51" fmla="*/ 361950 h 695325"/>
                        <a:gd name="connsiteX52" fmla="*/ 102393 w 169101"/>
                        <a:gd name="connsiteY52" fmla="*/ 371475 h 695325"/>
                        <a:gd name="connsiteX53" fmla="*/ 116681 w 169101"/>
                        <a:gd name="connsiteY53" fmla="*/ 381000 h 695325"/>
                        <a:gd name="connsiteX54" fmla="*/ 138112 w 169101"/>
                        <a:gd name="connsiteY54" fmla="*/ 400050 h 695325"/>
                        <a:gd name="connsiteX55" fmla="*/ 157162 w 169101"/>
                        <a:gd name="connsiteY55" fmla="*/ 419100 h 695325"/>
                        <a:gd name="connsiteX56" fmla="*/ 152400 w 169101"/>
                        <a:gd name="connsiteY56" fmla="*/ 438150 h 695325"/>
                        <a:gd name="connsiteX57" fmla="*/ 130968 w 169101"/>
                        <a:gd name="connsiteY57" fmla="*/ 450056 h 695325"/>
                        <a:gd name="connsiteX58" fmla="*/ 114300 w 169101"/>
                        <a:gd name="connsiteY58" fmla="*/ 459581 h 695325"/>
                        <a:gd name="connsiteX59" fmla="*/ 109537 w 169101"/>
                        <a:gd name="connsiteY59" fmla="*/ 476250 h 695325"/>
                        <a:gd name="connsiteX60" fmla="*/ 102393 w 169101"/>
                        <a:gd name="connsiteY60" fmla="*/ 500062 h 695325"/>
                        <a:gd name="connsiteX61" fmla="*/ 85725 w 169101"/>
                        <a:gd name="connsiteY61" fmla="*/ 514350 h 695325"/>
                        <a:gd name="connsiteX62" fmla="*/ 73818 w 169101"/>
                        <a:gd name="connsiteY62" fmla="*/ 528637 h 695325"/>
                        <a:gd name="connsiteX63" fmla="*/ 71437 w 169101"/>
                        <a:gd name="connsiteY63" fmla="*/ 538162 h 695325"/>
                        <a:gd name="connsiteX64" fmla="*/ 80962 w 169101"/>
                        <a:gd name="connsiteY64" fmla="*/ 564356 h 695325"/>
                        <a:gd name="connsiteX65" fmla="*/ 88106 w 169101"/>
                        <a:gd name="connsiteY65" fmla="*/ 588168 h 695325"/>
                        <a:gd name="connsiteX66" fmla="*/ 102393 w 169101"/>
                        <a:gd name="connsiteY66" fmla="*/ 602456 h 695325"/>
                        <a:gd name="connsiteX67" fmla="*/ 107156 w 169101"/>
                        <a:gd name="connsiteY67" fmla="*/ 614362 h 695325"/>
                        <a:gd name="connsiteX68" fmla="*/ 109537 w 169101"/>
                        <a:gd name="connsiteY68" fmla="*/ 633412 h 695325"/>
                        <a:gd name="connsiteX69" fmla="*/ 126206 w 169101"/>
                        <a:gd name="connsiteY69" fmla="*/ 638175 h 695325"/>
                        <a:gd name="connsiteX70" fmla="*/ 154781 w 169101"/>
                        <a:gd name="connsiteY70" fmla="*/ 695325 h 695325"/>
                        <a:gd name="connsiteX0" fmla="*/ 154781 w 169101"/>
                        <a:gd name="connsiteY0" fmla="*/ 695325 h 695325"/>
                        <a:gd name="connsiteX1" fmla="*/ 107156 w 169101"/>
                        <a:gd name="connsiteY1" fmla="*/ 650081 h 695325"/>
                        <a:gd name="connsiteX2" fmla="*/ 85725 w 169101"/>
                        <a:gd name="connsiteY2" fmla="*/ 614362 h 695325"/>
                        <a:gd name="connsiteX3" fmla="*/ 73818 w 169101"/>
                        <a:gd name="connsiteY3" fmla="*/ 585787 h 695325"/>
                        <a:gd name="connsiteX4" fmla="*/ 59531 w 169101"/>
                        <a:gd name="connsiteY4" fmla="*/ 564356 h 695325"/>
                        <a:gd name="connsiteX5" fmla="*/ 52387 w 169101"/>
                        <a:gd name="connsiteY5" fmla="*/ 538162 h 695325"/>
                        <a:gd name="connsiteX6" fmla="*/ 54768 w 169101"/>
                        <a:gd name="connsiteY6" fmla="*/ 519112 h 695325"/>
                        <a:gd name="connsiteX7" fmla="*/ 80962 w 169101"/>
                        <a:gd name="connsiteY7" fmla="*/ 504825 h 695325"/>
                        <a:gd name="connsiteX8" fmla="*/ 90487 w 169101"/>
                        <a:gd name="connsiteY8" fmla="*/ 485775 h 695325"/>
                        <a:gd name="connsiteX9" fmla="*/ 95250 w 169101"/>
                        <a:gd name="connsiteY9" fmla="*/ 452437 h 695325"/>
                        <a:gd name="connsiteX10" fmla="*/ 119062 w 169101"/>
                        <a:gd name="connsiteY10" fmla="*/ 438150 h 695325"/>
                        <a:gd name="connsiteX11" fmla="*/ 140493 w 169101"/>
                        <a:gd name="connsiteY11" fmla="*/ 431006 h 695325"/>
                        <a:gd name="connsiteX12" fmla="*/ 126206 w 169101"/>
                        <a:gd name="connsiteY12" fmla="*/ 407193 h 695325"/>
                        <a:gd name="connsiteX13" fmla="*/ 109537 w 169101"/>
                        <a:gd name="connsiteY13" fmla="*/ 395287 h 695325"/>
                        <a:gd name="connsiteX14" fmla="*/ 85725 w 169101"/>
                        <a:gd name="connsiteY14" fmla="*/ 385762 h 695325"/>
                        <a:gd name="connsiteX15" fmla="*/ 66675 w 169101"/>
                        <a:gd name="connsiteY15" fmla="*/ 376237 h 695325"/>
                        <a:gd name="connsiteX16" fmla="*/ 69056 w 169101"/>
                        <a:gd name="connsiteY16" fmla="*/ 359568 h 695325"/>
                        <a:gd name="connsiteX17" fmla="*/ 69056 w 169101"/>
                        <a:gd name="connsiteY17" fmla="*/ 338137 h 695325"/>
                        <a:gd name="connsiteX18" fmla="*/ 47625 w 169101"/>
                        <a:gd name="connsiteY18" fmla="*/ 338137 h 695325"/>
                        <a:gd name="connsiteX19" fmla="*/ 26193 w 169101"/>
                        <a:gd name="connsiteY19" fmla="*/ 295275 h 695325"/>
                        <a:gd name="connsiteX20" fmla="*/ 28575 w 169101"/>
                        <a:gd name="connsiteY20" fmla="*/ 266700 h 695325"/>
                        <a:gd name="connsiteX21" fmla="*/ 26193 w 169101"/>
                        <a:gd name="connsiteY21" fmla="*/ 235743 h 695325"/>
                        <a:gd name="connsiteX22" fmla="*/ 40481 w 169101"/>
                        <a:gd name="connsiteY22" fmla="*/ 226218 h 695325"/>
                        <a:gd name="connsiteX23" fmla="*/ 26193 w 169101"/>
                        <a:gd name="connsiteY23" fmla="*/ 211931 h 695325"/>
                        <a:gd name="connsiteX24" fmla="*/ 7143 w 169101"/>
                        <a:gd name="connsiteY24" fmla="*/ 195262 h 695325"/>
                        <a:gd name="connsiteX25" fmla="*/ 0 w 169101"/>
                        <a:gd name="connsiteY25" fmla="*/ 166687 h 695325"/>
                        <a:gd name="connsiteX26" fmla="*/ 9525 w 169101"/>
                        <a:gd name="connsiteY26" fmla="*/ 147637 h 695325"/>
                        <a:gd name="connsiteX27" fmla="*/ 35718 w 169101"/>
                        <a:gd name="connsiteY27" fmla="*/ 140493 h 695325"/>
                        <a:gd name="connsiteX28" fmla="*/ 54768 w 169101"/>
                        <a:gd name="connsiteY28" fmla="*/ 128587 h 695325"/>
                        <a:gd name="connsiteX29" fmla="*/ 57150 w 169101"/>
                        <a:gd name="connsiteY29" fmla="*/ 104775 h 695325"/>
                        <a:gd name="connsiteX30" fmla="*/ 54768 w 169101"/>
                        <a:gd name="connsiteY30" fmla="*/ 59531 h 695325"/>
                        <a:gd name="connsiteX31" fmla="*/ 71437 w 169101"/>
                        <a:gd name="connsiteY31" fmla="*/ 19050 h 695325"/>
                        <a:gd name="connsiteX32" fmla="*/ 78581 w 169101"/>
                        <a:gd name="connsiteY32" fmla="*/ 4762 h 695325"/>
                        <a:gd name="connsiteX33" fmla="*/ 100012 w 169101"/>
                        <a:gd name="connsiteY33" fmla="*/ 0 h 695325"/>
                        <a:gd name="connsiteX34" fmla="*/ 90487 w 169101"/>
                        <a:gd name="connsiteY34" fmla="*/ 28575 h 695325"/>
                        <a:gd name="connsiteX35" fmla="*/ 80962 w 169101"/>
                        <a:gd name="connsiteY35" fmla="*/ 38100 h 695325"/>
                        <a:gd name="connsiteX36" fmla="*/ 76200 w 169101"/>
                        <a:gd name="connsiteY36" fmla="*/ 64293 h 695325"/>
                        <a:gd name="connsiteX37" fmla="*/ 73818 w 169101"/>
                        <a:gd name="connsiteY37" fmla="*/ 97631 h 695325"/>
                        <a:gd name="connsiteX38" fmla="*/ 78581 w 169101"/>
                        <a:gd name="connsiteY38" fmla="*/ 121443 h 695325"/>
                        <a:gd name="connsiteX39" fmla="*/ 69056 w 169101"/>
                        <a:gd name="connsiteY39" fmla="*/ 147637 h 695325"/>
                        <a:gd name="connsiteX40" fmla="*/ 38100 w 169101"/>
                        <a:gd name="connsiteY40" fmla="*/ 154781 h 695325"/>
                        <a:gd name="connsiteX41" fmla="*/ 21431 w 169101"/>
                        <a:gd name="connsiteY41" fmla="*/ 176212 h 695325"/>
                        <a:gd name="connsiteX42" fmla="*/ 19050 w 169101"/>
                        <a:gd name="connsiteY42" fmla="*/ 188118 h 695325"/>
                        <a:gd name="connsiteX43" fmla="*/ 52387 w 169101"/>
                        <a:gd name="connsiteY43" fmla="*/ 214312 h 695325"/>
                        <a:gd name="connsiteX44" fmla="*/ 47625 w 169101"/>
                        <a:gd name="connsiteY44" fmla="*/ 247650 h 695325"/>
                        <a:gd name="connsiteX45" fmla="*/ 45243 w 169101"/>
                        <a:gd name="connsiteY45" fmla="*/ 276225 h 695325"/>
                        <a:gd name="connsiteX46" fmla="*/ 47625 w 169101"/>
                        <a:gd name="connsiteY46" fmla="*/ 292893 h 695325"/>
                        <a:gd name="connsiteX47" fmla="*/ 54768 w 169101"/>
                        <a:gd name="connsiteY47" fmla="*/ 309562 h 695325"/>
                        <a:gd name="connsiteX48" fmla="*/ 54768 w 169101"/>
                        <a:gd name="connsiteY48" fmla="*/ 323850 h 695325"/>
                        <a:gd name="connsiteX49" fmla="*/ 76200 w 169101"/>
                        <a:gd name="connsiteY49" fmla="*/ 330993 h 695325"/>
                        <a:gd name="connsiteX50" fmla="*/ 85725 w 169101"/>
                        <a:gd name="connsiteY50" fmla="*/ 345281 h 695325"/>
                        <a:gd name="connsiteX51" fmla="*/ 85725 w 169101"/>
                        <a:gd name="connsiteY51" fmla="*/ 361950 h 695325"/>
                        <a:gd name="connsiteX52" fmla="*/ 102393 w 169101"/>
                        <a:gd name="connsiteY52" fmla="*/ 371475 h 695325"/>
                        <a:gd name="connsiteX53" fmla="*/ 116681 w 169101"/>
                        <a:gd name="connsiteY53" fmla="*/ 381000 h 695325"/>
                        <a:gd name="connsiteX54" fmla="*/ 138112 w 169101"/>
                        <a:gd name="connsiteY54" fmla="*/ 400050 h 695325"/>
                        <a:gd name="connsiteX55" fmla="*/ 157162 w 169101"/>
                        <a:gd name="connsiteY55" fmla="*/ 419100 h 695325"/>
                        <a:gd name="connsiteX56" fmla="*/ 152400 w 169101"/>
                        <a:gd name="connsiteY56" fmla="*/ 438150 h 695325"/>
                        <a:gd name="connsiteX57" fmla="*/ 130968 w 169101"/>
                        <a:gd name="connsiteY57" fmla="*/ 450056 h 695325"/>
                        <a:gd name="connsiteX58" fmla="*/ 114300 w 169101"/>
                        <a:gd name="connsiteY58" fmla="*/ 459581 h 695325"/>
                        <a:gd name="connsiteX59" fmla="*/ 109537 w 169101"/>
                        <a:gd name="connsiteY59" fmla="*/ 476250 h 695325"/>
                        <a:gd name="connsiteX60" fmla="*/ 102393 w 169101"/>
                        <a:gd name="connsiteY60" fmla="*/ 500062 h 695325"/>
                        <a:gd name="connsiteX61" fmla="*/ 85725 w 169101"/>
                        <a:gd name="connsiteY61" fmla="*/ 514350 h 695325"/>
                        <a:gd name="connsiteX62" fmla="*/ 73818 w 169101"/>
                        <a:gd name="connsiteY62" fmla="*/ 528637 h 695325"/>
                        <a:gd name="connsiteX63" fmla="*/ 71437 w 169101"/>
                        <a:gd name="connsiteY63" fmla="*/ 538162 h 695325"/>
                        <a:gd name="connsiteX64" fmla="*/ 80962 w 169101"/>
                        <a:gd name="connsiteY64" fmla="*/ 564356 h 695325"/>
                        <a:gd name="connsiteX65" fmla="*/ 88106 w 169101"/>
                        <a:gd name="connsiteY65" fmla="*/ 588168 h 695325"/>
                        <a:gd name="connsiteX66" fmla="*/ 102393 w 169101"/>
                        <a:gd name="connsiteY66" fmla="*/ 602456 h 695325"/>
                        <a:gd name="connsiteX67" fmla="*/ 107156 w 169101"/>
                        <a:gd name="connsiteY67" fmla="*/ 614362 h 695325"/>
                        <a:gd name="connsiteX68" fmla="*/ 109537 w 169101"/>
                        <a:gd name="connsiteY68" fmla="*/ 633412 h 695325"/>
                        <a:gd name="connsiteX69" fmla="*/ 126206 w 169101"/>
                        <a:gd name="connsiteY69" fmla="*/ 638175 h 695325"/>
                        <a:gd name="connsiteX70" fmla="*/ 154781 w 169101"/>
                        <a:gd name="connsiteY70" fmla="*/ 695325 h 6953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</a:cxnLst>
                      <a:rect l="l" t="t" r="r" b="b"/>
                      <a:pathLst>
                        <a:path w="169101" h="695325">
                          <a:moveTo>
                            <a:pt x="154781" y="695325"/>
                          </a:moveTo>
                          <a:cubicBezTo>
                            <a:pt x="105947" y="653815"/>
                            <a:pt x="133343" y="687579"/>
                            <a:pt x="107156" y="650081"/>
                          </a:cubicBezTo>
                          <a:lnTo>
                            <a:pt x="85725" y="614362"/>
                          </a:lnTo>
                          <a:lnTo>
                            <a:pt x="73818" y="585787"/>
                          </a:lnTo>
                          <a:lnTo>
                            <a:pt x="59531" y="564356"/>
                          </a:lnTo>
                          <a:lnTo>
                            <a:pt x="52387" y="538162"/>
                          </a:lnTo>
                          <a:lnTo>
                            <a:pt x="54768" y="519112"/>
                          </a:lnTo>
                          <a:lnTo>
                            <a:pt x="80962" y="504825"/>
                          </a:lnTo>
                          <a:lnTo>
                            <a:pt x="90487" y="485775"/>
                          </a:lnTo>
                          <a:lnTo>
                            <a:pt x="95250" y="452437"/>
                          </a:lnTo>
                          <a:cubicBezTo>
                            <a:pt x="117341" y="437710"/>
                            <a:pt x="108095" y="438150"/>
                            <a:pt x="119062" y="438150"/>
                          </a:cubicBezTo>
                          <a:lnTo>
                            <a:pt x="140493" y="431006"/>
                          </a:lnTo>
                          <a:lnTo>
                            <a:pt x="126206" y="407193"/>
                          </a:lnTo>
                          <a:lnTo>
                            <a:pt x="109537" y="395287"/>
                          </a:lnTo>
                          <a:lnTo>
                            <a:pt x="85725" y="385762"/>
                          </a:lnTo>
                          <a:lnTo>
                            <a:pt x="66675" y="376237"/>
                          </a:lnTo>
                          <a:lnTo>
                            <a:pt x="69056" y="359568"/>
                          </a:lnTo>
                          <a:lnTo>
                            <a:pt x="69056" y="338137"/>
                          </a:lnTo>
                          <a:lnTo>
                            <a:pt x="47625" y="338137"/>
                          </a:lnTo>
                          <a:cubicBezTo>
                            <a:pt x="25822" y="296955"/>
                            <a:pt x="26193" y="312924"/>
                            <a:pt x="26193" y="295275"/>
                          </a:cubicBezTo>
                          <a:cubicBezTo>
                            <a:pt x="31304" y="269722"/>
                            <a:pt x="34576" y="278702"/>
                            <a:pt x="28575" y="266700"/>
                          </a:cubicBezTo>
                          <a:lnTo>
                            <a:pt x="26193" y="235743"/>
                          </a:lnTo>
                          <a:lnTo>
                            <a:pt x="40481" y="226218"/>
                          </a:lnTo>
                          <a:lnTo>
                            <a:pt x="26193" y="211931"/>
                          </a:lnTo>
                          <a:lnTo>
                            <a:pt x="7143" y="195262"/>
                          </a:lnTo>
                          <a:lnTo>
                            <a:pt x="0" y="166687"/>
                          </a:lnTo>
                          <a:lnTo>
                            <a:pt x="9525" y="147637"/>
                          </a:lnTo>
                          <a:lnTo>
                            <a:pt x="35718" y="140493"/>
                          </a:lnTo>
                          <a:lnTo>
                            <a:pt x="54768" y="128587"/>
                          </a:lnTo>
                          <a:lnTo>
                            <a:pt x="57150" y="104775"/>
                          </a:lnTo>
                          <a:lnTo>
                            <a:pt x="54768" y="59531"/>
                          </a:lnTo>
                          <a:lnTo>
                            <a:pt x="71437" y="19050"/>
                          </a:lnTo>
                          <a:lnTo>
                            <a:pt x="78581" y="4762"/>
                          </a:lnTo>
                          <a:lnTo>
                            <a:pt x="100012" y="0"/>
                          </a:lnTo>
                          <a:lnTo>
                            <a:pt x="90487" y="28575"/>
                          </a:lnTo>
                          <a:lnTo>
                            <a:pt x="80962" y="38100"/>
                          </a:lnTo>
                          <a:lnTo>
                            <a:pt x="76200" y="64293"/>
                          </a:lnTo>
                          <a:lnTo>
                            <a:pt x="73818" y="97631"/>
                          </a:lnTo>
                          <a:lnTo>
                            <a:pt x="78581" y="121443"/>
                          </a:lnTo>
                          <a:cubicBezTo>
                            <a:pt x="71228" y="148403"/>
                            <a:pt x="80487" y="147637"/>
                            <a:pt x="69056" y="147637"/>
                          </a:cubicBezTo>
                          <a:cubicBezTo>
                            <a:pt x="39711" y="154973"/>
                            <a:pt x="50299" y="154781"/>
                            <a:pt x="38100" y="154781"/>
                          </a:cubicBezTo>
                          <a:lnTo>
                            <a:pt x="21431" y="176212"/>
                          </a:lnTo>
                          <a:lnTo>
                            <a:pt x="19050" y="188118"/>
                          </a:lnTo>
                          <a:lnTo>
                            <a:pt x="52387" y="214312"/>
                          </a:lnTo>
                          <a:lnTo>
                            <a:pt x="47625" y="247650"/>
                          </a:lnTo>
                          <a:lnTo>
                            <a:pt x="45243" y="276225"/>
                          </a:lnTo>
                          <a:lnTo>
                            <a:pt x="47625" y="292893"/>
                          </a:lnTo>
                          <a:lnTo>
                            <a:pt x="54768" y="309562"/>
                          </a:lnTo>
                          <a:lnTo>
                            <a:pt x="54768" y="323850"/>
                          </a:lnTo>
                          <a:lnTo>
                            <a:pt x="76200" y="330993"/>
                          </a:lnTo>
                          <a:lnTo>
                            <a:pt x="85725" y="345281"/>
                          </a:lnTo>
                          <a:lnTo>
                            <a:pt x="85725" y="361950"/>
                          </a:lnTo>
                          <a:lnTo>
                            <a:pt x="102393" y="371475"/>
                          </a:lnTo>
                          <a:lnTo>
                            <a:pt x="116681" y="381000"/>
                          </a:lnTo>
                          <a:lnTo>
                            <a:pt x="138112" y="400050"/>
                          </a:lnTo>
                          <a:cubicBezTo>
                            <a:pt x="160136" y="419627"/>
                            <a:pt x="169101" y="419100"/>
                            <a:pt x="157162" y="419100"/>
                          </a:cubicBezTo>
                          <a:lnTo>
                            <a:pt x="152400" y="438150"/>
                          </a:lnTo>
                          <a:cubicBezTo>
                            <a:pt x="132677" y="450477"/>
                            <a:pt x="140838" y="450056"/>
                            <a:pt x="130968" y="450056"/>
                          </a:cubicBezTo>
                          <a:lnTo>
                            <a:pt x="114300" y="459581"/>
                          </a:lnTo>
                          <a:lnTo>
                            <a:pt x="109537" y="476250"/>
                          </a:lnTo>
                          <a:cubicBezTo>
                            <a:pt x="104531" y="498777"/>
                            <a:pt x="109951" y="492508"/>
                            <a:pt x="102393" y="500062"/>
                          </a:cubicBezTo>
                          <a:lnTo>
                            <a:pt x="85725" y="514350"/>
                          </a:lnTo>
                          <a:cubicBezTo>
                            <a:pt x="75499" y="527133"/>
                            <a:pt x="79795" y="522663"/>
                            <a:pt x="73818" y="528637"/>
                          </a:cubicBezTo>
                          <a:lnTo>
                            <a:pt x="71437" y="538162"/>
                          </a:lnTo>
                          <a:lnTo>
                            <a:pt x="80962" y="564356"/>
                          </a:lnTo>
                          <a:lnTo>
                            <a:pt x="88106" y="588168"/>
                          </a:lnTo>
                          <a:lnTo>
                            <a:pt x="102393" y="602456"/>
                          </a:lnTo>
                          <a:lnTo>
                            <a:pt x="107156" y="614362"/>
                          </a:lnTo>
                          <a:lnTo>
                            <a:pt x="109537" y="633412"/>
                          </a:lnTo>
                          <a:lnTo>
                            <a:pt x="126206" y="638175"/>
                          </a:lnTo>
                          <a:cubicBezTo>
                            <a:pt x="152393" y="671507"/>
                            <a:pt x="145256" y="676275"/>
                            <a:pt x="154781" y="695325"/>
                          </a:cubicBezTo>
                          <a:close/>
                        </a:path>
                      </a:pathLst>
                    </a:custGeom>
                    <a:solidFill>
                      <a:srgbClr val="C00000"/>
                    </a:solidFill>
                    <a:ln w="3175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1429" tIns="45715" rIns="91429" bIns="45715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</p:grpSp>
              <p:sp>
                <p:nvSpPr>
                  <p:cNvPr id="23633" name="矩形 114"/>
                  <p:cNvSpPr>
                    <a:spLocks noChangeArrowheads="1"/>
                  </p:cNvSpPr>
                  <p:nvPr/>
                </p:nvSpPr>
                <p:spPr bwMode="auto">
                  <a:xfrm>
                    <a:off x="4733297" y="3107510"/>
                    <a:ext cx="671728" cy="2937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zh-CN" altLang="en-US" sz="80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重劣</a:t>
                    </a:r>
                    <a:r>
                      <a:rPr lang="en-US" altLang="zh-CN" sz="80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Ⅴ</a:t>
                    </a:r>
                    <a:endParaRPr lang="zh-CN" altLang="en-US" sz="800">
                      <a:solidFill>
                        <a:srgbClr val="FF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</p:grpSp>
            <p:grpSp>
              <p:nvGrpSpPr>
                <p:cNvPr id="23603" name="组合 132"/>
                <p:cNvGrpSpPr>
                  <a:grpSpLocks/>
                </p:cNvGrpSpPr>
                <p:nvPr/>
              </p:nvGrpSpPr>
              <p:grpSpPr bwMode="auto">
                <a:xfrm>
                  <a:off x="2450192" y="2578058"/>
                  <a:ext cx="950244" cy="712446"/>
                  <a:chOff x="4094321" y="2731128"/>
                  <a:chExt cx="850966" cy="638128"/>
                </a:xfrm>
              </p:grpSpPr>
              <p:sp>
                <p:nvSpPr>
                  <p:cNvPr id="123" name="任意多边形 122"/>
                  <p:cNvSpPr/>
                  <p:nvPr/>
                </p:nvSpPr>
                <p:spPr>
                  <a:xfrm>
                    <a:off x="4095185" y="2731162"/>
                    <a:ext cx="278498" cy="637421"/>
                  </a:xfrm>
                  <a:custGeom>
                    <a:avLst/>
                    <a:gdLst>
                      <a:gd name="connsiteX0" fmla="*/ 226219 w 278606"/>
                      <a:gd name="connsiteY0" fmla="*/ 0 h 638175"/>
                      <a:gd name="connsiteX1" fmla="*/ 266700 w 278606"/>
                      <a:gd name="connsiteY1" fmla="*/ 35719 h 638175"/>
                      <a:gd name="connsiteX2" fmla="*/ 266700 w 278606"/>
                      <a:gd name="connsiteY2" fmla="*/ 54769 h 638175"/>
                      <a:gd name="connsiteX3" fmla="*/ 252412 w 278606"/>
                      <a:gd name="connsiteY3" fmla="*/ 61912 h 638175"/>
                      <a:gd name="connsiteX4" fmla="*/ 252412 w 278606"/>
                      <a:gd name="connsiteY4" fmla="*/ 73819 h 638175"/>
                      <a:gd name="connsiteX5" fmla="*/ 245269 w 278606"/>
                      <a:gd name="connsiteY5" fmla="*/ 92869 h 638175"/>
                      <a:gd name="connsiteX6" fmla="*/ 228600 w 278606"/>
                      <a:gd name="connsiteY6" fmla="*/ 100012 h 638175"/>
                      <a:gd name="connsiteX7" fmla="*/ 228600 w 278606"/>
                      <a:gd name="connsiteY7" fmla="*/ 114300 h 638175"/>
                      <a:gd name="connsiteX8" fmla="*/ 221456 w 278606"/>
                      <a:gd name="connsiteY8" fmla="*/ 135731 h 638175"/>
                      <a:gd name="connsiteX9" fmla="*/ 216694 w 278606"/>
                      <a:gd name="connsiteY9" fmla="*/ 147637 h 638175"/>
                      <a:gd name="connsiteX10" fmla="*/ 219075 w 278606"/>
                      <a:gd name="connsiteY10" fmla="*/ 161925 h 638175"/>
                      <a:gd name="connsiteX11" fmla="*/ 228600 w 278606"/>
                      <a:gd name="connsiteY11" fmla="*/ 176212 h 638175"/>
                      <a:gd name="connsiteX12" fmla="*/ 221456 w 278606"/>
                      <a:gd name="connsiteY12" fmla="*/ 183356 h 638175"/>
                      <a:gd name="connsiteX13" fmla="*/ 195262 w 278606"/>
                      <a:gd name="connsiteY13" fmla="*/ 202406 h 638175"/>
                      <a:gd name="connsiteX14" fmla="*/ 183356 w 278606"/>
                      <a:gd name="connsiteY14" fmla="*/ 223837 h 638175"/>
                      <a:gd name="connsiteX15" fmla="*/ 159544 w 278606"/>
                      <a:gd name="connsiteY15" fmla="*/ 221456 h 638175"/>
                      <a:gd name="connsiteX16" fmla="*/ 138112 w 278606"/>
                      <a:gd name="connsiteY16" fmla="*/ 216694 h 638175"/>
                      <a:gd name="connsiteX17" fmla="*/ 128587 w 278606"/>
                      <a:gd name="connsiteY17" fmla="*/ 235744 h 638175"/>
                      <a:gd name="connsiteX18" fmla="*/ 100012 w 278606"/>
                      <a:gd name="connsiteY18" fmla="*/ 238125 h 638175"/>
                      <a:gd name="connsiteX19" fmla="*/ 92869 w 278606"/>
                      <a:gd name="connsiteY19" fmla="*/ 250031 h 638175"/>
                      <a:gd name="connsiteX20" fmla="*/ 69056 w 278606"/>
                      <a:gd name="connsiteY20" fmla="*/ 254794 h 638175"/>
                      <a:gd name="connsiteX21" fmla="*/ 52387 w 278606"/>
                      <a:gd name="connsiteY21" fmla="*/ 276225 h 638175"/>
                      <a:gd name="connsiteX22" fmla="*/ 40481 w 278606"/>
                      <a:gd name="connsiteY22" fmla="*/ 302419 h 638175"/>
                      <a:gd name="connsiteX23" fmla="*/ 42862 w 278606"/>
                      <a:gd name="connsiteY23" fmla="*/ 326231 h 638175"/>
                      <a:gd name="connsiteX24" fmla="*/ 35719 w 278606"/>
                      <a:gd name="connsiteY24" fmla="*/ 347662 h 638175"/>
                      <a:gd name="connsiteX25" fmla="*/ 30956 w 278606"/>
                      <a:gd name="connsiteY25" fmla="*/ 378619 h 638175"/>
                      <a:gd name="connsiteX26" fmla="*/ 38100 w 278606"/>
                      <a:gd name="connsiteY26" fmla="*/ 402431 h 638175"/>
                      <a:gd name="connsiteX27" fmla="*/ 42862 w 278606"/>
                      <a:gd name="connsiteY27" fmla="*/ 414337 h 638175"/>
                      <a:gd name="connsiteX28" fmla="*/ 30956 w 278606"/>
                      <a:gd name="connsiteY28" fmla="*/ 433387 h 638175"/>
                      <a:gd name="connsiteX29" fmla="*/ 38100 w 278606"/>
                      <a:gd name="connsiteY29" fmla="*/ 445294 h 638175"/>
                      <a:gd name="connsiteX30" fmla="*/ 38100 w 278606"/>
                      <a:gd name="connsiteY30" fmla="*/ 445294 h 638175"/>
                      <a:gd name="connsiteX31" fmla="*/ 47625 w 278606"/>
                      <a:gd name="connsiteY31" fmla="*/ 457200 h 638175"/>
                      <a:gd name="connsiteX32" fmla="*/ 26194 w 278606"/>
                      <a:gd name="connsiteY32" fmla="*/ 476250 h 638175"/>
                      <a:gd name="connsiteX33" fmla="*/ 0 w 278606"/>
                      <a:gd name="connsiteY33" fmla="*/ 502444 h 638175"/>
                      <a:gd name="connsiteX34" fmla="*/ 16669 w 278606"/>
                      <a:gd name="connsiteY34" fmla="*/ 526256 h 638175"/>
                      <a:gd name="connsiteX35" fmla="*/ 26194 w 278606"/>
                      <a:gd name="connsiteY35" fmla="*/ 569119 h 638175"/>
                      <a:gd name="connsiteX36" fmla="*/ 23812 w 278606"/>
                      <a:gd name="connsiteY36" fmla="*/ 571500 h 638175"/>
                      <a:gd name="connsiteX37" fmla="*/ 28575 w 278606"/>
                      <a:gd name="connsiteY37" fmla="*/ 597694 h 638175"/>
                      <a:gd name="connsiteX38" fmla="*/ 30956 w 278606"/>
                      <a:gd name="connsiteY38" fmla="*/ 628650 h 638175"/>
                      <a:gd name="connsiteX39" fmla="*/ 35719 w 278606"/>
                      <a:gd name="connsiteY39" fmla="*/ 635794 h 638175"/>
                      <a:gd name="connsiteX40" fmla="*/ 35719 w 278606"/>
                      <a:gd name="connsiteY40" fmla="*/ 635794 h 638175"/>
                      <a:gd name="connsiteX41" fmla="*/ 45244 w 278606"/>
                      <a:gd name="connsiteY41" fmla="*/ 638175 h 638175"/>
                      <a:gd name="connsiteX42" fmla="*/ 40481 w 278606"/>
                      <a:gd name="connsiteY42" fmla="*/ 602456 h 638175"/>
                      <a:gd name="connsiteX43" fmla="*/ 30956 w 278606"/>
                      <a:gd name="connsiteY43" fmla="*/ 576262 h 638175"/>
                      <a:gd name="connsiteX44" fmla="*/ 38100 w 278606"/>
                      <a:gd name="connsiteY44" fmla="*/ 561975 h 638175"/>
                      <a:gd name="connsiteX45" fmla="*/ 33337 w 278606"/>
                      <a:gd name="connsiteY45" fmla="*/ 550069 h 638175"/>
                      <a:gd name="connsiteX46" fmla="*/ 23812 w 278606"/>
                      <a:gd name="connsiteY46" fmla="*/ 528637 h 638175"/>
                      <a:gd name="connsiteX47" fmla="*/ 16669 w 278606"/>
                      <a:gd name="connsiteY47" fmla="*/ 514350 h 638175"/>
                      <a:gd name="connsiteX48" fmla="*/ 14287 w 278606"/>
                      <a:gd name="connsiteY48" fmla="*/ 495300 h 638175"/>
                      <a:gd name="connsiteX49" fmla="*/ 33337 w 278606"/>
                      <a:gd name="connsiteY49" fmla="*/ 488156 h 638175"/>
                      <a:gd name="connsiteX50" fmla="*/ 42862 w 278606"/>
                      <a:gd name="connsiteY50" fmla="*/ 471487 h 638175"/>
                      <a:gd name="connsiteX51" fmla="*/ 54769 w 278606"/>
                      <a:gd name="connsiteY51" fmla="*/ 466725 h 638175"/>
                      <a:gd name="connsiteX52" fmla="*/ 52387 w 278606"/>
                      <a:gd name="connsiteY52" fmla="*/ 450056 h 638175"/>
                      <a:gd name="connsiteX53" fmla="*/ 42862 w 278606"/>
                      <a:gd name="connsiteY53" fmla="*/ 435769 h 638175"/>
                      <a:gd name="connsiteX54" fmla="*/ 52387 w 278606"/>
                      <a:gd name="connsiteY54" fmla="*/ 409575 h 638175"/>
                      <a:gd name="connsiteX55" fmla="*/ 47625 w 278606"/>
                      <a:gd name="connsiteY55" fmla="*/ 392906 h 638175"/>
                      <a:gd name="connsiteX56" fmla="*/ 40481 w 278606"/>
                      <a:gd name="connsiteY56" fmla="*/ 376237 h 638175"/>
                      <a:gd name="connsiteX57" fmla="*/ 45244 w 278606"/>
                      <a:gd name="connsiteY57" fmla="*/ 345281 h 638175"/>
                      <a:gd name="connsiteX58" fmla="*/ 57150 w 278606"/>
                      <a:gd name="connsiteY58" fmla="*/ 319087 h 638175"/>
                      <a:gd name="connsiteX59" fmla="*/ 57150 w 278606"/>
                      <a:gd name="connsiteY59" fmla="*/ 288131 h 638175"/>
                      <a:gd name="connsiteX60" fmla="*/ 69056 w 278606"/>
                      <a:gd name="connsiteY60" fmla="*/ 271462 h 638175"/>
                      <a:gd name="connsiteX61" fmla="*/ 85725 w 278606"/>
                      <a:gd name="connsiteY61" fmla="*/ 257175 h 638175"/>
                      <a:gd name="connsiteX62" fmla="*/ 95250 w 278606"/>
                      <a:gd name="connsiteY62" fmla="*/ 257175 h 638175"/>
                      <a:gd name="connsiteX63" fmla="*/ 109537 w 278606"/>
                      <a:gd name="connsiteY63" fmla="*/ 245269 h 638175"/>
                      <a:gd name="connsiteX64" fmla="*/ 119062 w 278606"/>
                      <a:gd name="connsiteY64" fmla="*/ 245269 h 638175"/>
                      <a:gd name="connsiteX65" fmla="*/ 130969 w 278606"/>
                      <a:gd name="connsiteY65" fmla="*/ 242887 h 638175"/>
                      <a:gd name="connsiteX66" fmla="*/ 142875 w 278606"/>
                      <a:gd name="connsiteY66" fmla="*/ 230981 h 638175"/>
                      <a:gd name="connsiteX67" fmla="*/ 169069 w 278606"/>
                      <a:gd name="connsiteY67" fmla="*/ 230981 h 638175"/>
                      <a:gd name="connsiteX68" fmla="*/ 195262 w 278606"/>
                      <a:gd name="connsiteY68" fmla="*/ 230981 h 638175"/>
                      <a:gd name="connsiteX69" fmla="*/ 202406 w 278606"/>
                      <a:gd name="connsiteY69" fmla="*/ 211931 h 638175"/>
                      <a:gd name="connsiteX70" fmla="*/ 216694 w 278606"/>
                      <a:gd name="connsiteY70" fmla="*/ 204787 h 638175"/>
                      <a:gd name="connsiteX71" fmla="*/ 230981 w 278606"/>
                      <a:gd name="connsiteY71" fmla="*/ 180975 h 638175"/>
                      <a:gd name="connsiteX72" fmla="*/ 235744 w 278606"/>
                      <a:gd name="connsiteY72" fmla="*/ 169069 h 638175"/>
                      <a:gd name="connsiteX73" fmla="*/ 230981 w 278606"/>
                      <a:gd name="connsiteY73" fmla="*/ 159544 h 638175"/>
                      <a:gd name="connsiteX74" fmla="*/ 238125 w 278606"/>
                      <a:gd name="connsiteY74" fmla="*/ 119062 h 638175"/>
                      <a:gd name="connsiteX75" fmla="*/ 250031 w 278606"/>
                      <a:gd name="connsiteY75" fmla="*/ 97631 h 638175"/>
                      <a:gd name="connsiteX76" fmla="*/ 264319 w 278606"/>
                      <a:gd name="connsiteY76" fmla="*/ 83344 h 638175"/>
                      <a:gd name="connsiteX77" fmla="*/ 264319 w 278606"/>
                      <a:gd name="connsiteY77" fmla="*/ 71437 h 638175"/>
                      <a:gd name="connsiteX78" fmla="*/ 278606 w 278606"/>
                      <a:gd name="connsiteY78" fmla="*/ 52387 h 638175"/>
                      <a:gd name="connsiteX79" fmla="*/ 276225 w 278606"/>
                      <a:gd name="connsiteY79" fmla="*/ 33337 h 638175"/>
                      <a:gd name="connsiteX80" fmla="*/ 226219 w 278606"/>
                      <a:gd name="connsiteY80" fmla="*/ 0 h 638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</a:cxnLst>
                    <a:rect l="l" t="t" r="r" b="b"/>
                    <a:pathLst>
                      <a:path w="278606" h="638175">
                        <a:moveTo>
                          <a:pt x="226219" y="0"/>
                        </a:moveTo>
                        <a:lnTo>
                          <a:pt x="266700" y="35719"/>
                        </a:lnTo>
                        <a:lnTo>
                          <a:pt x="266700" y="54769"/>
                        </a:lnTo>
                        <a:lnTo>
                          <a:pt x="252412" y="61912"/>
                        </a:lnTo>
                        <a:lnTo>
                          <a:pt x="252412" y="73819"/>
                        </a:lnTo>
                        <a:lnTo>
                          <a:pt x="245269" y="92869"/>
                        </a:lnTo>
                        <a:lnTo>
                          <a:pt x="228600" y="100012"/>
                        </a:lnTo>
                        <a:lnTo>
                          <a:pt x="228600" y="114300"/>
                        </a:lnTo>
                        <a:lnTo>
                          <a:pt x="221456" y="135731"/>
                        </a:lnTo>
                        <a:lnTo>
                          <a:pt x="216694" y="147637"/>
                        </a:lnTo>
                        <a:lnTo>
                          <a:pt x="219075" y="161925"/>
                        </a:lnTo>
                        <a:lnTo>
                          <a:pt x="228600" y="176212"/>
                        </a:lnTo>
                        <a:lnTo>
                          <a:pt x="221456" y="183356"/>
                        </a:lnTo>
                        <a:lnTo>
                          <a:pt x="195262" y="202406"/>
                        </a:lnTo>
                        <a:lnTo>
                          <a:pt x="183356" y="223837"/>
                        </a:lnTo>
                        <a:lnTo>
                          <a:pt x="159544" y="221456"/>
                        </a:lnTo>
                        <a:lnTo>
                          <a:pt x="138112" y="216694"/>
                        </a:lnTo>
                        <a:lnTo>
                          <a:pt x="128587" y="235744"/>
                        </a:lnTo>
                        <a:lnTo>
                          <a:pt x="100012" y="238125"/>
                        </a:lnTo>
                        <a:lnTo>
                          <a:pt x="92869" y="250031"/>
                        </a:lnTo>
                        <a:lnTo>
                          <a:pt x="69056" y="254794"/>
                        </a:lnTo>
                        <a:lnTo>
                          <a:pt x="52387" y="276225"/>
                        </a:lnTo>
                        <a:lnTo>
                          <a:pt x="40481" y="302419"/>
                        </a:lnTo>
                        <a:lnTo>
                          <a:pt x="42862" y="326231"/>
                        </a:lnTo>
                        <a:lnTo>
                          <a:pt x="35719" y="347662"/>
                        </a:lnTo>
                        <a:lnTo>
                          <a:pt x="30956" y="378619"/>
                        </a:lnTo>
                        <a:lnTo>
                          <a:pt x="38100" y="402431"/>
                        </a:lnTo>
                        <a:lnTo>
                          <a:pt x="42862" y="414337"/>
                        </a:lnTo>
                        <a:cubicBezTo>
                          <a:pt x="32982" y="434097"/>
                          <a:pt x="40437" y="433387"/>
                          <a:pt x="30956" y="433387"/>
                        </a:cubicBezTo>
                        <a:lnTo>
                          <a:pt x="38100" y="445294"/>
                        </a:lnTo>
                        <a:lnTo>
                          <a:pt x="38100" y="445294"/>
                        </a:lnTo>
                        <a:lnTo>
                          <a:pt x="47625" y="457200"/>
                        </a:lnTo>
                        <a:lnTo>
                          <a:pt x="26194" y="476250"/>
                        </a:lnTo>
                        <a:lnTo>
                          <a:pt x="0" y="502444"/>
                        </a:lnTo>
                        <a:lnTo>
                          <a:pt x="16669" y="526256"/>
                        </a:lnTo>
                        <a:lnTo>
                          <a:pt x="26194" y="569119"/>
                        </a:lnTo>
                        <a:lnTo>
                          <a:pt x="23812" y="571500"/>
                        </a:lnTo>
                        <a:lnTo>
                          <a:pt x="28575" y="597694"/>
                        </a:lnTo>
                        <a:lnTo>
                          <a:pt x="30956" y="628650"/>
                        </a:lnTo>
                        <a:lnTo>
                          <a:pt x="35719" y="635794"/>
                        </a:lnTo>
                        <a:lnTo>
                          <a:pt x="35719" y="635794"/>
                        </a:lnTo>
                        <a:lnTo>
                          <a:pt x="45244" y="638175"/>
                        </a:lnTo>
                        <a:lnTo>
                          <a:pt x="40481" y="602456"/>
                        </a:lnTo>
                        <a:lnTo>
                          <a:pt x="30956" y="576262"/>
                        </a:lnTo>
                        <a:lnTo>
                          <a:pt x="38100" y="561975"/>
                        </a:lnTo>
                        <a:lnTo>
                          <a:pt x="33337" y="550069"/>
                        </a:lnTo>
                        <a:lnTo>
                          <a:pt x="23812" y="528637"/>
                        </a:lnTo>
                        <a:lnTo>
                          <a:pt x="16669" y="514350"/>
                        </a:lnTo>
                        <a:lnTo>
                          <a:pt x="14287" y="495300"/>
                        </a:lnTo>
                        <a:lnTo>
                          <a:pt x="33337" y="488156"/>
                        </a:lnTo>
                        <a:lnTo>
                          <a:pt x="42862" y="471487"/>
                        </a:lnTo>
                        <a:lnTo>
                          <a:pt x="54769" y="466725"/>
                        </a:lnTo>
                        <a:lnTo>
                          <a:pt x="52387" y="450056"/>
                        </a:lnTo>
                        <a:lnTo>
                          <a:pt x="42862" y="435769"/>
                        </a:lnTo>
                        <a:lnTo>
                          <a:pt x="52387" y="409575"/>
                        </a:lnTo>
                        <a:lnTo>
                          <a:pt x="47625" y="392906"/>
                        </a:lnTo>
                        <a:lnTo>
                          <a:pt x="40481" y="376237"/>
                        </a:lnTo>
                        <a:lnTo>
                          <a:pt x="45244" y="345281"/>
                        </a:lnTo>
                        <a:lnTo>
                          <a:pt x="57150" y="319087"/>
                        </a:lnTo>
                        <a:lnTo>
                          <a:pt x="57150" y="288131"/>
                        </a:lnTo>
                        <a:lnTo>
                          <a:pt x="69056" y="271462"/>
                        </a:lnTo>
                        <a:lnTo>
                          <a:pt x="85725" y="257175"/>
                        </a:lnTo>
                        <a:lnTo>
                          <a:pt x="95250" y="257175"/>
                        </a:lnTo>
                        <a:lnTo>
                          <a:pt x="109537" y="245269"/>
                        </a:lnTo>
                        <a:lnTo>
                          <a:pt x="119062" y="245269"/>
                        </a:lnTo>
                        <a:lnTo>
                          <a:pt x="130969" y="242887"/>
                        </a:lnTo>
                        <a:lnTo>
                          <a:pt x="142875" y="230981"/>
                        </a:lnTo>
                        <a:lnTo>
                          <a:pt x="169069" y="230981"/>
                        </a:lnTo>
                        <a:lnTo>
                          <a:pt x="195262" y="230981"/>
                        </a:lnTo>
                        <a:lnTo>
                          <a:pt x="202406" y="211931"/>
                        </a:lnTo>
                        <a:lnTo>
                          <a:pt x="216694" y="204787"/>
                        </a:lnTo>
                        <a:lnTo>
                          <a:pt x="230981" y="180975"/>
                        </a:lnTo>
                        <a:lnTo>
                          <a:pt x="235744" y="169069"/>
                        </a:lnTo>
                        <a:lnTo>
                          <a:pt x="230981" y="159544"/>
                        </a:lnTo>
                        <a:cubicBezTo>
                          <a:pt x="235883" y="120330"/>
                          <a:pt x="226696" y="130496"/>
                          <a:pt x="238125" y="119062"/>
                        </a:cubicBezTo>
                        <a:lnTo>
                          <a:pt x="250031" y="97631"/>
                        </a:lnTo>
                        <a:lnTo>
                          <a:pt x="264319" y="83344"/>
                        </a:lnTo>
                        <a:lnTo>
                          <a:pt x="264319" y="71437"/>
                        </a:lnTo>
                        <a:lnTo>
                          <a:pt x="278606" y="52387"/>
                        </a:lnTo>
                        <a:lnTo>
                          <a:pt x="276225" y="33337"/>
                        </a:lnTo>
                        <a:lnTo>
                          <a:pt x="226219" y="0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31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1429" tIns="45715" rIns="91429" bIns="45715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3631" name="矩形 115"/>
                  <p:cNvSpPr>
                    <a:spLocks noChangeArrowheads="1"/>
                  </p:cNvSpPr>
                  <p:nvPr/>
                </p:nvSpPr>
                <p:spPr bwMode="auto">
                  <a:xfrm>
                    <a:off x="4273729" y="2786058"/>
                    <a:ext cx="671558" cy="2938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zh-CN" altLang="en-US" sz="80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重劣</a:t>
                    </a:r>
                    <a:r>
                      <a:rPr lang="en-US" altLang="zh-CN" sz="80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Ⅴ</a:t>
                    </a:r>
                    <a:endParaRPr lang="zh-CN" altLang="en-US" sz="800">
                      <a:solidFill>
                        <a:srgbClr val="FF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</p:grpSp>
            <p:grpSp>
              <p:nvGrpSpPr>
                <p:cNvPr id="23604" name="组合 131"/>
                <p:cNvGrpSpPr>
                  <a:grpSpLocks/>
                </p:cNvGrpSpPr>
                <p:nvPr/>
              </p:nvGrpSpPr>
              <p:grpSpPr bwMode="auto">
                <a:xfrm>
                  <a:off x="1836991" y="2389535"/>
                  <a:ext cx="787638" cy="1086981"/>
                  <a:chOff x="3544713" y="2563050"/>
                  <a:chExt cx="706543" cy="974558"/>
                </a:xfrm>
              </p:grpSpPr>
              <p:sp>
                <p:nvSpPr>
                  <p:cNvPr id="23623" name="矩形 116"/>
                  <p:cNvSpPr>
                    <a:spLocks noChangeArrowheads="1"/>
                  </p:cNvSpPr>
                  <p:nvPr/>
                </p:nvSpPr>
                <p:spPr bwMode="auto">
                  <a:xfrm>
                    <a:off x="3544713" y="2786062"/>
                    <a:ext cx="392406" cy="2941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80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Ⅴ</a:t>
                    </a:r>
                    <a:endParaRPr lang="zh-CN" altLang="en-US" sz="800">
                      <a:solidFill>
                        <a:srgbClr val="FF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grpSp>
                <p:nvGrpSpPr>
                  <p:cNvPr id="23624" name="组合 130"/>
                  <p:cNvGrpSpPr>
                    <a:grpSpLocks/>
                  </p:cNvGrpSpPr>
                  <p:nvPr/>
                </p:nvGrpSpPr>
                <p:grpSpPr bwMode="auto">
                  <a:xfrm>
                    <a:off x="3578558" y="2563050"/>
                    <a:ext cx="672698" cy="974558"/>
                    <a:chOff x="3578558" y="2563050"/>
                    <a:chExt cx="672698" cy="974558"/>
                  </a:xfrm>
                </p:grpSpPr>
                <p:grpSp>
                  <p:nvGrpSpPr>
                    <p:cNvPr id="23625" name="组合 1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14821" y="2563050"/>
                      <a:ext cx="359292" cy="802421"/>
                      <a:chOff x="3720542" y="2548770"/>
                      <a:chExt cx="359292" cy="802421"/>
                    </a:xfrm>
                  </p:grpSpPr>
                  <p:sp>
                    <p:nvSpPr>
                      <p:cNvPr id="120" name="任意多边形 119"/>
                      <p:cNvSpPr/>
                      <p:nvPr/>
                    </p:nvSpPr>
                    <p:spPr>
                      <a:xfrm>
                        <a:off x="3720465" y="2548039"/>
                        <a:ext cx="359441" cy="813202"/>
                      </a:xfrm>
                      <a:custGeom>
                        <a:avLst/>
                        <a:gdLst>
                          <a:gd name="connsiteX0" fmla="*/ 257175 w 359568"/>
                          <a:gd name="connsiteY0" fmla="*/ 0 h 802481"/>
                          <a:gd name="connsiteX1" fmla="*/ 211931 w 359568"/>
                          <a:gd name="connsiteY1" fmla="*/ 45243 h 802481"/>
                          <a:gd name="connsiteX2" fmla="*/ 211931 w 359568"/>
                          <a:gd name="connsiteY2" fmla="*/ 73818 h 802481"/>
                          <a:gd name="connsiteX3" fmla="*/ 183356 w 359568"/>
                          <a:gd name="connsiteY3" fmla="*/ 97631 h 802481"/>
                          <a:gd name="connsiteX4" fmla="*/ 169068 w 359568"/>
                          <a:gd name="connsiteY4" fmla="*/ 119062 h 802481"/>
                          <a:gd name="connsiteX5" fmla="*/ 183356 w 359568"/>
                          <a:gd name="connsiteY5" fmla="*/ 142875 h 802481"/>
                          <a:gd name="connsiteX6" fmla="*/ 202406 w 359568"/>
                          <a:gd name="connsiteY6" fmla="*/ 164306 h 802481"/>
                          <a:gd name="connsiteX7" fmla="*/ 180975 w 359568"/>
                          <a:gd name="connsiteY7" fmla="*/ 180975 h 802481"/>
                          <a:gd name="connsiteX8" fmla="*/ 176212 w 359568"/>
                          <a:gd name="connsiteY8" fmla="*/ 202406 h 802481"/>
                          <a:gd name="connsiteX9" fmla="*/ 161925 w 359568"/>
                          <a:gd name="connsiteY9" fmla="*/ 228600 h 802481"/>
                          <a:gd name="connsiteX10" fmla="*/ 157162 w 359568"/>
                          <a:gd name="connsiteY10" fmla="*/ 247650 h 802481"/>
                          <a:gd name="connsiteX11" fmla="*/ 159543 w 359568"/>
                          <a:gd name="connsiteY11" fmla="*/ 264318 h 802481"/>
                          <a:gd name="connsiteX12" fmla="*/ 142875 w 359568"/>
                          <a:gd name="connsiteY12" fmla="*/ 278606 h 802481"/>
                          <a:gd name="connsiteX13" fmla="*/ 130968 w 359568"/>
                          <a:gd name="connsiteY13" fmla="*/ 290512 h 802481"/>
                          <a:gd name="connsiteX14" fmla="*/ 135731 w 359568"/>
                          <a:gd name="connsiteY14" fmla="*/ 311943 h 802481"/>
                          <a:gd name="connsiteX15" fmla="*/ 135731 w 359568"/>
                          <a:gd name="connsiteY15" fmla="*/ 328612 h 802481"/>
                          <a:gd name="connsiteX16" fmla="*/ 123825 w 359568"/>
                          <a:gd name="connsiteY16" fmla="*/ 340518 h 802481"/>
                          <a:gd name="connsiteX17" fmla="*/ 123825 w 359568"/>
                          <a:gd name="connsiteY17" fmla="*/ 347662 h 802481"/>
                          <a:gd name="connsiteX18" fmla="*/ 114300 w 359568"/>
                          <a:gd name="connsiteY18" fmla="*/ 376237 h 802481"/>
                          <a:gd name="connsiteX19" fmla="*/ 104775 w 359568"/>
                          <a:gd name="connsiteY19" fmla="*/ 409575 h 802481"/>
                          <a:gd name="connsiteX20" fmla="*/ 107156 w 359568"/>
                          <a:gd name="connsiteY20" fmla="*/ 428625 h 802481"/>
                          <a:gd name="connsiteX21" fmla="*/ 111918 w 359568"/>
                          <a:gd name="connsiteY21" fmla="*/ 450056 h 802481"/>
                          <a:gd name="connsiteX22" fmla="*/ 119062 w 359568"/>
                          <a:gd name="connsiteY22" fmla="*/ 459581 h 802481"/>
                          <a:gd name="connsiteX23" fmla="*/ 119062 w 359568"/>
                          <a:gd name="connsiteY23" fmla="*/ 459581 h 802481"/>
                          <a:gd name="connsiteX24" fmla="*/ 107156 w 359568"/>
                          <a:gd name="connsiteY24" fmla="*/ 478631 h 802481"/>
                          <a:gd name="connsiteX25" fmla="*/ 100012 w 359568"/>
                          <a:gd name="connsiteY25" fmla="*/ 504825 h 802481"/>
                          <a:gd name="connsiteX26" fmla="*/ 88106 w 359568"/>
                          <a:gd name="connsiteY26" fmla="*/ 535781 h 802481"/>
                          <a:gd name="connsiteX27" fmla="*/ 66675 w 359568"/>
                          <a:gd name="connsiteY27" fmla="*/ 561975 h 802481"/>
                          <a:gd name="connsiteX28" fmla="*/ 64293 w 359568"/>
                          <a:gd name="connsiteY28" fmla="*/ 590550 h 802481"/>
                          <a:gd name="connsiteX29" fmla="*/ 59531 w 359568"/>
                          <a:gd name="connsiteY29" fmla="*/ 611981 h 802481"/>
                          <a:gd name="connsiteX30" fmla="*/ 45243 w 359568"/>
                          <a:gd name="connsiteY30" fmla="*/ 652462 h 802481"/>
                          <a:gd name="connsiteX31" fmla="*/ 42862 w 359568"/>
                          <a:gd name="connsiteY31" fmla="*/ 678656 h 802481"/>
                          <a:gd name="connsiteX32" fmla="*/ 0 w 359568"/>
                          <a:gd name="connsiteY32" fmla="*/ 697706 h 802481"/>
                          <a:gd name="connsiteX33" fmla="*/ 16668 w 359568"/>
                          <a:gd name="connsiteY33" fmla="*/ 702468 h 802481"/>
                          <a:gd name="connsiteX34" fmla="*/ 47625 w 359568"/>
                          <a:gd name="connsiteY34" fmla="*/ 685800 h 802481"/>
                          <a:gd name="connsiteX35" fmla="*/ 69056 w 359568"/>
                          <a:gd name="connsiteY35" fmla="*/ 688181 h 802481"/>
                          <a:gd name="connsiteX36" fmla="*/ 92868 w 359568"/>
                          <a:gd name="connsiteY36" fmla="*/ 697706 h 802481"/>
                          <a:gd name="connsiteX37" fmla="*/ 138112 w 359568"/>
                          <a:gd name="connsiteY37" fmla="*/ 685800 h 802481"/>
                          <a:gd name="connsiteX38" fmla="*/ 173831 w 359568"/>
                          <a:gd name="connsiteY38" fmla="*/ 681037 h 802481"/>
                          <a:gd name="connsiteX39" fmla="*/ 211931 w 359568"/>
                          <a:gd name="connsiteY39" fmla="*/ 697706 h 802481"/>
                          <a:gd name="connsiteX40" fmla="*/ 233362 w 359568"/>
                          <a:gd name="connsiteY40" fmla="*/ 683418 h 802481"/>
                          <a:gd name="connsiteX41" fmla="*/ 266700 w 359568"/>
                          <a:gd name="connsiteY41" fmla="*/ 697706 h 802481"/>
                          <a:gd name="connsiteX42" fmla="*/ 278606 w 359568"/>
                          <a:gd name="connsiteY42" fmla="*/ 711993 h 802481"/>
                          <a:gd name="connsiteX43" fmla="*/ 292893 w 359568"/>
                          <a:gd name="connsiteY43" fmla="*/ 728662 h 802481"/>
                          <a:gd name="connsiteX44" fmla="*/ 314325 w 359568"/>
                          <a:gd name="connsiteY44" fmla="*/ 740568 h 802481"/>
                          <a:gd name="connsiteX45" fmla="*/ 330993 w 359568"/>
                          <a:gd name="connsiteY45" fmla="*/ 745331 h 802481"/>
                          <a:gd name="connsiteX46" fmla="*/ 347662 w 359568"/>
                          <a:gd name="connsiteY46" fmla="*/ 740568 h 802481"/>
                          <a:gd name="connsiteX47" fmla="*/ 354806 w 359568"/>
                          <a:gd name="connsiteY47" fmla="*/ 752475 h 802481"/>
                          <a:gd name="connsiteX48" fmla="*/ 342900 w 359568"/>
                          <a:gd name="connsiteY48" fmla="*/ 762000 h 802481"/>
                          <a:gd name="connsiteX49" fmla="*/ 342900 w 359568"/>
                          <a:gd name="connsiteY49" fmla="*/ 783431 h 802481"/>
                          <a:gd name="connsiteX50" fmla="*/ 342900 w 359568"/>
                          <a:gd name="connsiteY50" fmla="*/ 795337 h 802481"/>
                          <a:gd name="connsiteX51" fmla="*/ 357187 w 359568"/>
                          <a:gd name="connsiteY51" fmla="*/ 802481 h 802481"/>
                          <a:gd name="connsiteX52" fmla="*/ 359568 w 359568"/>
                          <a:gd name="connsiteY52" fmla="*/ 792956 h 802481"/>
                          <a:gd name="connsiteX53" fmla="*/ 352425 w 359568"/>
                          <a:gd name="connsiteY53" fmla="*/ 785812 h 802481"/>
                          <a:gd name="connsiteX54" fmla="*/ 352425 w 359568"/>
                          <a:gd name="connsiteY54" fmla="*/ 769143 h 802481"/>
                          <a:gd name="connsiteX55" fmla="*/ 357187 w 359568"/>
                          <a:gd name="connsiteY55" fmla="*/ 759618 h 802481"/>
                          <a:gd name="connsiteX56" fmla="*/ 359568 w 359568"/>
                          <a:gd name="connsiteY56" fmla="*/ 747712 h 802481"/>
                          <a:gd name="connsiteX57" fmla="*/ 354806 w 359568"/>
                          <a:gd name="connsiteY57" fmla="*/ 735806 h 802481"/>
                          <a:gd name="connsiteX58" fmla="*/ 342900 w 359568"/>
                          <a:gd name="connsiteY58" fmla="*/ 731043 h 802481"/>
                          <a:gd name="connsiteX59" fmla="*/ 333375 w 359568"/>
                          <a:gd name="connsiteY59" fmla="*/ 735806 h 802481"/>
                          <a:gd name="connsiteX60" fmla="*/ 314325 w 359568"/>
                          <a:gd name="connsiteY60" fmla="*/ 726281 h 802481"/>
                          <a:gd name="connsiteX61" fmla="*/ 304800 w 359568"/>
                          <a:gd name="connsiteY61" fmla="*/ 721518 h 802481"/>
                          <a:gd name="connsiteX62" fmla="*/ 283368 w 359568"/>
                          <a:gd name="connsiteY62" fmla="*/ 704850 h 802481"/>
                          <a:gd name="connsiteX63" fmla="*/ 273843 w 359568"/>
                          <a:gd name="connsiteY63" fmla="*/ 692943 h 802481"/>
                          <a:gd name="connsiteX64" fmla="*/ 261937 w 359568"/>
                          <a:gd name="connsiteY64" fmla="*/ 683418 h 802481"/>
                          <a:gd name="connsiteX65" fmla="*/ 257175 w 359568"/>
                          <a:gd name="connsiteY65" fmla="*/ 678656 h 802481"/>
                          <a:gd name="connsiteX66" fmla="*/ 245268 w 359568"/>
                          <a:gd name="connsiteY66" fmla="*/ 678656 h 802481"/>
                          <a:gd name="connsiteX67" fmla="*/ 238125 w 359568"/>
                          <a:gd name="connsiteY67" fmla="*/ 671512 h 802481"/>
                          <a:gd name="connsiteX68" fmla="*/ 207168 w 359568"/>
                          <a:gd name="connsiteY68" fmla="*/ 676275 h 802481"/>
                          <a:gd name="connsiteX69" fmla="*/ 190500 w 359568"/>
                          <a:gd name="connsiteY69" fmla="*/ 681037 h 802481"/>
                          <a:gd name="connsiteX70" fmla="*/ 171450 w 359568"/>
                          <a:gd name="connsiteY70" fmla="*/ 669131 h 802481"/>
                          <a:gd name="connsiteX71" fmla="*/ 152400 w 359568"/>
                          <a:gd name="connsiteY71" fmla="*/ 671512 h 802481"/>
                          <a:gd name="connsiteX72" fmla="*/ 130968 w 359568"/>
                          <a:gd name="connsiteY72" fmla="*/ 678656 h 802481"/>
                          <a:gd name="connsiteX73" fmla="*/ 95250 w 359568"/>
                          <a:gd name="connsiteY73" fmla="*/ 683418 h 802481"/>
                          <a:gd name="connsiteX74" fmla="*/ 80962 w 359568"/>
                          <a:gd name="connsiteY74" fmla="*/ 683418 h 802481"/>
                          <a:gd name="connsiteX75" fmla="*/ 61912 w 359568"/>
                          <a:gd name="connsiteY75" fmla="*/ 671512 h 802481"/>
                          <a:gd name="connsiteX76" fmla="*/ 61912 w 359568"/>
                          <a:gd name="connsiteY76" fmla="*/ 671512 h 802481"/>
                          <a:gd name="connsiteX77" fmla="*/ 54768 w 359568"/>
                          <a:gd name="connsiteY77" fmla="*/ 647700 h 802481"/>
                          <a:gd name="connsiteX78" fmla="*/ 71437 w 359568"/>
                          <a:gd name="connsiteY78" fmla="*/ 628650 h 802481"/>
                          <a:gd name="connsiteX79" fmla="*/ 71437 w 359568"/>
                          <a:gd name="connsiteY79" fmla="*/ 607218 h 802481"/>
                          <a:gd name="connsiteX80" fmla="*/ 71437 w 359568"/>
                          <a:gd name="connsiteY80" fmla="*/ 588168 h 802481"/>
                          <a:gd name="connsiteX81" fmla="*/ 76200 w 359568"/>
                          <a:gd name="connsiteY81" fmla="*/ 573881 h 802481"/>
                          <a:gd name="connsiteX82" fmla="*/ 85725 w 359568"/>
                          <a:gd name="connsiteY82" fmla="*/ 552450 h 802481"/>
                          <a:gd name="connsiteX83" fmla="*/ 95250 w 359568"/>
                          <a:gd name="connsiteY83" fmla="*/ 538162 h 802481"/>
                          <a:gd name="connsiteX84" fmla="*/ 109537 w 359568"/>
                          <a:gd name="connsiteY84" fmla="*/ 507206 h 802481"/>
                          <a:gd name="connsiteX85" fmla="*/ 114300 w 359568"/>
                          <a:gd name="connsiteY85" fmla="*/ 490537 h 802481"/>
                          <a:gd name="connsiteX86" fmla="*/ 145256 w 359568"/>
                          <a:gd name="connsiteY86" fmla="*/ 490537 h 802481"/>
                          <a:gd name="connsiteX87" fmla="*/ 161925 w 359568"/>
                          <a:gd name="connsiteY87" fmla="*/ 473868 h 802481"/>
                          <a:gd name="connsiteX88" fmla="*/ 154781 w 359568"/>
                          <a:gd name="connsiteY88" fmla="*/ 459581 h 802481"/>
                          <a:gd name="connsiteX89" fmla="*/ 150018 w 359568"/>
                          <a:gd name="connsiteY89" fmla="*/ 447675 h 802481"/>
                          <a:gd name="connsiteX90" fmla="*/ 135731 w 359568"/>
                          <a:gd name="connsiteY90" fmla="*/ 435768 h 802481"/>
                          <a:gd name="connsiteX91" fmla="*/ 126206 w 359568"/>
                          <a:gd name="connsiteY91" fmla="*/ 414337 h 802481"/>
                          <a:gd name="connsiteX92" fmla="*/ 123825 w 359568"/>
                          <a:gd name="connsiteY92" fmla="*/ 395287 h 802481"/>
                          <a:gd name="connsiteX93" fmla="*/ 128587 w 359568"/>
                          <a:gd name="connsiteY93" fmla="*/ 381000 h 802481"/>
                          <a:gd name="connsiteX94" fmla="*/ 130968 w 359568"/>
                          <a:gd name="connsiteY94" fmla="*/ 359568 h 802481"/>
                          <a:gd name="connsiteX95" fmla="*/ 147637 w 359568"/>
                          <a:gd name="connsiteY95" fmla="*/ 342900 h 802481"/>
                          <a:gd name="connsiteX96" fmla="*/ 123825 w 359568"/>
                          <a:gd name="connsiteY96" fmla="*/ 357187 h 802481"/>
                          <a:gd name="connsiteX97" fmla="*/ 145256 w 359568"/>
                          <a:gd name="connsiteY97" fmla="*/ 350043 h 802481"/>
                          <a:gd name="connsiteX98" fmla="*/ 152400 w 359568"/>
                          <a:gd name="connsiteY98" fmla="*/ 330993 h 802481"/>
                          <a:gd name="connsiteX99" fmla="*/ 154781 w 359568"/>
                          <a:gd name="connsiteY99" fmla="*/ 316706 h 802481"/>
                          <a:gd name="connsiteX100" fmla="*/ 154781 w 359568"/>
                          <a:gd name="connsiteY100" fmla="*/ 297656 h 802481"/>
                          <a:gd name="connsiteX101" fmla="*/ 169068 w 359568"/>
                          <a:gd name="connsiteY101" fmla="*/ 278606 h 802481"/>
                          <a:gd name="connsiteX102" fmla="*/ 171450 w 359568"/>
                          <a:gd name="connsiteY102" fmla="*/ 247650 h 802481"/>
                          <a:gd name="connsiteX103" fmla="*/ 178593 w 359568"/>
                          <a:gd name="connsiteY103" fmla="*/ 223837 h 802481"/>
                          <a:gd name="connsiteX104" fmla="*/ 183356 w 359568"/>
                          <a:gd name="connsiteY104" fmla="*/ 207168 h 802481"/>
                          <a:gd name="connsiteX105" fmla="*/ 200025 w 359568"/>
                          <a:gd name="connsiteY105" fmla="*/ 180975 h 802481"/>
                          <a:gd name="connsiteX106" fmla="*/ 226218 w 359568"/>
                          <a:gd name="connsiteY106" fmla="*/ 173831 h 802481"/>
                          <a:gd name="connsiteX107" fmla="*/ 226218 w 359568"/>
                          <a:gd name="connsiteY107" fmla="*/ 150018 h 802481"/>
                          <a:gd name="connsiteX108" fmla="*/ 211931 w 359568"/>
                          <a:gd name="connsiteY108" fmla="*/ 128587 h 802481"/>
                          <a:gd name="connsiteX109" fmla="*/ 211931 w 359568"/>
                          <a:gd name="connsiteY109" fmla="*/ 107156 h 802481"/>
                          <a:gd name="connsiteX110" fmla="*/ 214312 w 359568"/>
                          <a:gd name="connsiteY110" fmla="*/ 104775 h 802481"/>
                          <a:gd name="connsiteX111" fmla="*/ 226218 w 359568"/>
                          <a:gd name="connsiteY111" fmla="*/ 85725 h 802481"/>
                          <a:gd name="connsiteX112" fmla="*/ 250031 w 359568"/>
                          <a:gd name="connsiteY112" fmla="*/ 61912 h 802481"/>
                          <a:gd name="connsiteX113" fmla="*/ 257175 w 359568"/>
                          <a:gd name="connsiteY113" fmla="*/ 0 h 8024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  <a:cxn ang="0">
                            <a:pos x="connsiteX60" y="connsiteY60"/>
                          </a:cxn>
                          <a:cxn ang="0">
                            <a:pos x="connsiteX61" y="connsiteY61"/>
                          </a:cxn>
                          <a:cxn ang="0">
                            <a:pos x="connsiteX62" y="connsiteY62"/>
                          </a:cxn>
                          <a:cxn ang="0">
                            <a:pos x="connsiteX63" y="connsiteY63"/>
                          </a:cxn>
                          <a:cxn ang="0">
                            <a:pos x="connsiteX64" y="connsiteY64"/>
                          </a:cxn>
                          <a:cxn ang="0">
                            <a:pos x="connsiteX65" y="connsiteY65"/>
                          </a:cxn>
                          <a:cxn ang="0">
                            <a:pos x="connsiteX66" y="connsiteY66"/>
                          </a:cxn>
                          <a:cxn ang="0">
                            <a:pos x="connsiteX67" y="connsiteY67"/>
                          </a:cxn>
                          <a:cxn ang="0">
                            <a:pos x="connsiteX68" y="connsiteY68"/>
                          </a:cxn>
                          <a:cxn ang="0">
                            <a:pos x="connsiteX69" y="connsiteY69"/>
                          </a:cxn>
                          <a:cxn ang="0">
                            <a:pos x="connsiteX70" y="connsiteY70"/>
                          </a:cxn>
                          <a:cxn ang="0">
                            <a:pos x="connsiteX71" y="connsiteY71"/>
                          </a:cxn>
                          <a:cxn ang="0">
                            <a:pos x="connsiteX72" y="connsiteY72"/>
                          </a:cxn>
                          <a:cxn ang="0">
                            <a:pos x="connsiteX73" y="connsiteY73"/>
                          </a:cxn>
                          <a:cxn ang="0">
                            <a:pos x="connsiteX74" y="connsiteY74"/>
                          </a:cxn>
                          <a:cxn ang="0">
                            <a:pos x="connsiteX75" y="connsiteY75"/>
                          </a:cxn>
                          <a:cxn ang="0">
                            <a:pos x="connsiteX76" y="connsiteY76"/>
                          </a:cxn>
                          <a:cxn ang="0">
                            <a:pos x="connsiteX77" y="connsiteY77"/>
                          </a:cxn>
                          <a:cxn ang="0">
                            <a:pos x="connsiteX78" y="connsiteY78"/>
                          </a:cxn>
                          <a:cxn ang="0">
                            <a:pos x="connsiteX79" y="connsiteY79"/>
                          </a:cxn>
                          <a:cxn ang="0">
                            <a:pos x="connsiteX80" y="connsiteY80"/>
                          </a:cxn>
                          <a:cxn ang="0">
                            <a:pos x="connsiteX81" y="connsiteY81"/>
                          </a:cxn>
                          <a:cxn ang="0">
                            <a:pos x="connsiteX82" y="connsiteY82"/>
                          </a:cxn>
                          <a:cxn ang="0">
                            <a:pos x="connsiteX83" y="connsiteY83"/>
                          </a:cxn>
                          <a:cxn ang="0">
                            <a:pos x="connsiteX84" y="connsiteY84"/>
                          </a:cxn>
                          <a:cxn ang="0">
                            <a:pos x="connsiteX85" y="connsiteY85"/>
                          </a:cxn>
                          <a:cxn ang="0">
                            <a:pos x="connsiteX86" y="connsiteY86"/>
                          </a:cxn>
                          <a:cxn ang="0">
                            <a:pos x="connsiteX87" y="connsiteY87"/>
                          </a:cxn>
                          <a:cxn ang="0">
                            <a:pos x="connsiteX88" y="connsiteY88"/>
                          </a:cxn>
                          <a:cxn ang="0">
                            <a:pos x="connsiteX89" y="connsiteY89"/>
                          </a:cxn>
                          <a:cxn ang="0">
                            <a:pos x="connsiteX90" y="connsiteY90"/>
                          </a:cxn>
                          <a:cxn ang="0">
                            <a:pos x="connsiteX91" y="connsiteY91"/>
                          </a:cxn>
                          <a:cxn ang="0">
                            <a:pos x="connsiteX92" y="connsiteY92"/>
                          </a:cxn>
                          <a:cxn ang="0">
                            <a:pos x="connsiteX93" y="connsiteY93"/>
                          </a:cxn>
                          <a:cxn ang="0">
                            <a:pos x="connsiteX94" y="connsiteY94"/>
                          </a:cxn>
                          <a:cxn ang="0">
                            <a:pos x="connsiteX95" y="connsiteY95"/>
                          </a:cxn>
                          <a:cxn ang="0">
                            <a:pos x="connsiteX96" y="connsiteY96"/>
                          </a:cxn>
                          <a:cxn ang="0">
                            <a:pos x="connsiteX97" y="connsiteY97"/>
                          </a:cxn>
                          <a:cxn ang="0">
                            <a:pos x="connsiteX98" y="connsiteY98"/>
                          </a:cxn>
                          <a:cxn ang="0">
                            <a:pos x="connsiteX99" y="connsiteY99"/>
                          </a:cxn>
                          <a:cxn ang="0">
                            <a:pos x="connsiteX100" y="connsiteY100"/>
                          </a:cxn>
                          <a:cxn ang="0">
                            <a:pos x="connsiteX101" y="connsiteY101"/>
                          </a:cxn>
                          <a:cxn ang="0">
                            <a:pos x="connsiteX102" y="connsiteY102"/>
                          </a:cxn>
                          <a:cxn ang="0">
                            <a:pos x="connsiteX103" y="connsiteY103"/>
                          </a:cxn>
                          <a:cxn ang="0">
                            <a:pos x="connsiteX104" y="connsiteY104"/>
                          </a:cxn>
                          <a:cxn ang="0">
                            <a:pos x="connsiteX105" y="connsiteY105"/>
                          </a:cxn>
                          <a:cxn ang="0">
                            <a:pos x="connsiteX106" y="connsiteY106"/>
                          </a:cxn>
                          <a:cxn ang="0">
                            <a:pos x="connsiteX107" y="connsiteY107"/>
                          </a:cxn>
                          <a:cxn ang="0">
                            <a:pos x="connsiteX108" y="connsiteY108"/>
                          </a:cxn>
                          <a:cxn ang="0">
                            <a:pos x="connsiteX109" y="connsiteY109"/>
                          </a:cxn>
                          <a:cxn ang="0">
                            <a:pos x="connsiteX110" y="connsiteY110"/>
                          </a:cxn>
                          <a:cxn ang="0">
                            <a:pos x="connsiteX111" y="connsiteY111"/>
                          </a:cxn>
                          <a:cxn ang="0">
                            <a:pos x="connsiteX112" y="connsiteY112"/>
                          </a:cxn>
                          <a:cxn ang="0">
                            <a:pos x="connsiteX113" y="connsiteY113"/>
                          </a:cxn>
                        </a:cxnLst>
                        <a:rect l="l" t="t" r="r" b="b"/>
                        <a:pathLst>
                          <a:path w="359568" h="802481">
                            <a:moveTo>
                              <a:pt x="257175" y="0"/>
                            </a:moveTo>
                            <a:lnTo>
                              <a:pt x="211931" y="45243"/>
                            </a:lnTo>
                            <a:lnTo>
                              <a:pt x="211931" y="73818"/>
                            </a:lnTo>
                            <a:lnTo>
                              <a:pt x="183356" y="97631"/>
                            </a:lnTo>
                            <a:lnTo>
                              <a:pt x="169068" y="119062"/>
                            </a:lnTo>
                            <a:lnTo>
                              <a:pt x="183356" y="142875"/>
                            </a:lnTo>
                            <a:lnTo>
                              <a:pt x="202406" y="164306"/>
                            </a:lnTo>
                            <a:lnTo>
                              <a:pt x="180975" y="180975"/>
                            </a:lnTo>
                            <a:lnTo>
                              <a:pt x="176212" y="202406"/>
                            </a:lnTo>
                            <a:lnTo>
                              <a:pt x="161925" y="228600"/>
                            </a:lnTo>
                            <a:lnTo>
                              <a:pt x="157162" y="247650"/>
                            </a:lnTo>
                            <a:lnTo>
                              <a:pt x="159543" y="264318"/>
                            </a:lnTo>
                            <a:lnTo>
                              <a:pt x="142875" y="278606"/>
                            </a:lnTo>
                            <a:lnTo>
                              <a:pt x="130968" y="290512"/>
                            </a:lnTo>
                            <a:lnTo>
                              <a:pt x="135731" y="311943"/>
                            </a:lnTo>
                            <a:lnTo>
                              <a:pt x="135731" y="328612"/>
                            </a:lnTo>
                            <a:lnTo>
                              <a:pt x="123825" y="340518"/>
                            </a:lnTo>
                            <a:lnTo>
                              <a:pt x="123825" y="347662"/>
                            </a:lnTo>
                            <a:lnTo>
                              <a:pt x="114300" y="376237"/>
                            </a:lnTo>
                            <a:lnTo>
                              <a:pt x="104775" y="409575"/>
                            </a:lnTo>
                            <a:lnTo>
                              <a:pt x="107156" y="428625"/>
                            </a:lnTo>
                            <a:lnTo>
                              <a:pt x="111918" y="450056"/>
                            </a:lnTo>
                            <a:lnTo>
                              <a:pt x="119062" y="459581"/>
                            </a:lnTo>
                            <a:lnTo>
                              <a:pt x="119062" y="459581"/>
                            </a:lnTo>
                            <a:lnTo>
                              <a:pt x="107156" y="478631"/>
                            </a:lnTo>
                            <a:lnTo>
                              <a:pt x="100012" y="504825"/>
                            </a:lnTo>
                            <a:lnTo>
                              <a:pt x="88106" y="535781"/>
                            </a:lnTo>
                            <a:lnTo>
                              <a:pt x="66675" y="561975"/>
                            </a:lnTo>
                            <a:lnTo>
                              <a:pt x="64293" y="590550"/>
                            </a:lnTo>
                            <a:lnTo>
                              <a:pt x="59531" y="611981"/>
                            </a:lnTo>
                            <a:lnTo>
                              <a:pt x="45243" y="652462"/>
                            </a:lnTo>
                            <a:lnTo>
                              <a:pt x="42862" y="678656"/>
                            </a:lnTo>
                            <a:lnTo>
                              <a:pt x="0" y="697706"/>
                            </a:lnTo>
                            <a:cubicBezTo>
                              <a:pt x="17398" y="705163"/>
                              <a:pt x="16668" y="710895"/>
                              <a:pt x="16668" y="702468"/>
                            </a:cubicBezTo>
                            <a:lnTo>
                              <a:pt x="47625" y="685800"/>
                            </a:lnTo>
                            <a:lnTo>
                              <a:pt x="69056" y="688181"/>
                            </a:lnTo>
                            <a:cubicBezTo>
                              <a:pt x="93578" y="700442"/>
                              <a:pt x="92868" y="708961"/>
                              <a:pt x="92868" y="697706"/>
                            </a:cubicBezTo>
                            <a:lnTo>
                              <a:pt x="138112" y="685800"/>
                            </a:lnTo>
                            <a:lnTo>
                              <a:pt x="173831" y="681037"/>
                            </a:lnTo>
                            <a:lnTo>
                              <a:pt x="211931" y="697706"/>
                            </a:lnTo>
                            <a:lnTo>
                              <a:pt x="233362" y="683418"/>
                            </a:lnTo>
                            <a:lnTo>
                              <a:pt x="266700" y="697706"/>
                            </a:lnTo>
                            <a:lnTo>
                              <a:pt x="278606" y="711993"/>
                            </a:lnTo>
                            <a:lnTo>
                              <a:pt x="292893" y="728662"/>
                            </a:lnTo>
                            <a:lnTo>
                              <a:pt x="314325" y="740568"/>
                            </a:lnTo>
                            <a:cubicBezTo>
                              <a:pt x="331722" y="748025"/>
                              <a:pt x="330993" y="753757"/>
                              <a:pt x="330993" y="745331"/>
                            </a:cubicBezTo>
                            <a:lnTo>
                              <a:pt x="347662" y="740568"/>
                            </a:lnTo>
                            <a:lnTo>
                              <a:pt x="354806" y="752475"/>
                            </a:lnTo>
                            <a:cubicBezTo>
                              <a:pt x="342219" y="760026"/>
                              <a:pt x="342900" y="754990"/>
                              <a:pt x="342900" y="762000"/>
                            </a:cubicBezTo>
                            <a:lnTo>
                              <a:pt x="342900" y="783431"/>
                            </a:lnTo>
                            <a:lnTo>
                              <a:pt x="342900" y="795337"/>
                            </a:lnTo>
                            <a:lnTo>
                              <a:pt x="357187" y="802481"/>
                            </a:lnTo>
                            <a:lnTo>
                              <a:pt x="359568" y="792956"/>
                            </a:lnTo>
                            <a:lnTo>
                              <a:pt x="352425" y="785812"/>
                            </a:lnTo>
                            <a:lnTo>
                              <a:pt x="352425" y="769143"/>
                            </a:lnTo>
                            <a:lnTo>
                              <a:pt x="357187" y="759618"/>
                            </a:lnTo>
                            <a:lnTo>
                              <a:pt x="359568" y="747712"/>
                            </a:lnTo>
                            <a:lnTo>
                              <a:pt x="354806" y="735806"/>
                            </a:lnTo>
                            <a:lnTo>
                              <a:pt x="342900" y="731043"/>
                            </a:lnTo>
                            <a:lnTo>
                              <a:pt x="333375" y="735806"/>
                            </a:lnTo>
                            <a:lnTo>
                              <a:pt x="314325" y="726281"/>
                            </a:lnTo>
                            <a:lnTo>
                              <a:pt x="304800" y="721518"/>
                            </a:lnTo>
                            <a:lnTo>
                              <a:pt x="283368" y="704850"/>
                            </a:lnTo>
                            <a:lnTo>
                              <a:pt x="273843" y="692943"/>
                            </a:lnTo>
                            <a:lnTo>
                              <a:pt x="261937" y="683418"/>
                            </a:lnTo>
                            <a:lnTo>
                              <a:pt x="257175" y="678656"/>
                            </a:lnTo>
                            <a:lnTo>
                              <a:pt x="245268" y="678656"/>
                            </a:lnTo>
                            <a:lnTo>
                              <a:pt x="238125" y="671512"/>
                            </a:lnTo>
                            <a:lnTo>
                              <a:pt x="207168" y="676275"/>
                            </a:lnTo>
                            <a:lnTo>
                              <a:pt x="190500" y="681037"/>
                            </a:lnTo>
                            <a:lnTo>
                              <a:pt x="171450" y="669131"/>
                            </a:lnTo>
                            <a:lnTo>
                              <a:pt x="152400" y="671512"/>
                            </a:lnTo>
                            <a:lnTo>
                              <a:pt x="130968" y="678656"/>
                            </a:lnTo>
                            <a:lnTo>
                              <a:pt x="95250" y="683418"/>
                            </a:lnTo>
                            <a:lnTo>
                              <a:pt x="80962" y="683418"/>
                            </a:lnTo>
                            <a:lnTo>
                              <a:pt x="61912" y="671512"/>
                            </a:lnTo>
                            <a:lnTo>
                              <a:pt x="61912" y="671512"/>
                            </a:lnTo>
                            <a:lnTo>
                              <a:pt x="54768" y="647700"/>
                            </a:lnTo>
                            <a:lnTo>
                              <a:pt x="71437" y="628650"/>
                            </a:lnTo>
                            <a:lnTo>
                              <a:pt x="71437" y="607218"/>
                            </a:lnTo>
                            <a:lnTo>
                              <a:pt x="71437" y="588168"/>
                            </a:lnTo>
                            <a:lnTo>
                              <a:pt x="76200" y="573881"/>
                            </a:lnTo>
                            <a:lnTo>
                              <a:pt x="85725" y="552450"/>
                            </a:lnTo>
                            <a:lnTo>
                              <a:pt x="95250" y="538162"/>
                            </a:lnTo>
                            <a:lnTo>
                              <a:pt x="109537" y="507206"/>
                            </a:lnTo>
                            <a:lnTo>
                              <a:pt x="114300" y="490537"/>
                            </a:lnTo>
                            <a:lnTo>
                              <a:pt x="145256" y="490537"/>
                            </a:lnTo>
                            <a:cubicBezTo>
                              <a:pt x="164903" y="473345"/>
                              <a:pt x="172744" y="473868"/>
                              <a:pt x="161925" y="473868"/>
                            </a:cubicBezTo>
                            <a:lnTo>
                              <a:pt x="154781" y="459581"/>
                            </a:lnTo>
                            <a:lnTo>
                              <a:pt x="150018" y="447675"/>
                            </a:lnTo>
                            <a:lnTo>
                              <a:pt x="135731" y="435768"/>
                            </a:lnTo>
                            <a:lnTo>
                              <a:pt x="126206" y="414337"/>
                            </a:lnTo>
                            <a:lnTo>
                              <a:pt x="123825" y="395287"/>
                            </a:lnTo>
                            <a:lnTo>
                              <a:pt x="128587" y="381000"/>
                            </a:lnTo>
                            <a:lnTo>
                              <a:pt x="130968" y="359568"/>
                            </a:lnTo>
                            <a:lnTo>
                              <a:pt x="147637" y="342900"/>
                            </a:lnTo>
                            <a:lnTo>
                              <a:pt x="123825" y="357187"/>
                            </a:lnTo>
                            <a:lnTo>
                              <a:pt x="145256" y="350043"/>
                            </a:lnTo>
                            <a:lnTo>
                              <a:pt x="152400" y="330993"/>
                            </a:lnTo>
                            <a:lnTo>
                              <a:pt x="154781" y="316706"/>
                            </a:lnTo>
                            <a:lnTo>
                              <a:pt x="154781" y="297656"/>
                            </a:lnTo>
                            <a:lnTo>
                              <a:pt x="169068" y="278606"/>
                            </a:lnTo>
                            <a:lnTo>
                              <a:pt x="171450" y="247650"/>
                            </a:lnTo>
                            <a:lnTo>
                              <a:pt x="178593" y="223837"/>
                            </a:lnTo>
                            <a:lnTo>
                              <a:pt x="183356" y="207168"/>
                            </a:lnTo>
                            <a:cubicBezTo>
                              <a:pt x="198023" y="180278"/>
                              <a:pt x="187698" y="180975"/>
                              <a:pt x="200025" y="180975"/>
                            </a:cubicBezTo>
                            <a:lnTo>
                              <a:pt x="226218" y="173831"/>
                            </a:lnTo>
                            <a:lnTo>
                              <a:pt x="226218" y="150018"/>
                            </a:lnTo>
                            <a:lnTo>
                              <a:pt x="211931" y="128587"/>
                            </a:lnTo>
                            <a:cubicBezTo>
                              <a:pt x="202964" y="107666"/>
                              <a:pt x="200086" y="116039"/>
                              <a:pt x="211931" y="107156"/>
                            </a:cubicBezTo>
                            <a:cubicBezTo>
                              <a:pt x="212829" y="106483"/>
                              <a:pt x="213518" y="105569"/>
                              <a:pt x="214312" y="104775"/>
                            </a:cubicBezTo>
                            <a:lnTo>
                              <a:pt x="226218" y="85725"/>
                            </a:lnTo>
                            <a:lnTo>
                              <a:pt x="250031" y="61912"/>
                            </a:lnTo>
                            <a:lnTo>
                              <a:pt x="257175" y="0"/>
                            </a:lnTo>
                            <a:close/>
                          </a:path>
                        </a:pathLst>
                      </a:custGeom>
                      <a:solidFill>
                        <a:srgbClr val="C00000"/>
                      </a:solidFill>
                      <a:ln w="3175">
                        <a:solidFill>
                          <a:srgbClr val="C00000"/>
                        </a:solidFill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lIns="91429" tIns="45715" rIns="91429" bIns="45715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121" name="任意多边形 120"/>
                      <p:cNvSpPr/>
                      <p:nvPr/>
                    </p:nvSpPr>
                    <p:spPr>
                      <a:xfrm>
                        <a:off x="3759807" y="3150345"/>
                        <a:ext cx="33976" cy="66129"/>
                      </a:xfrm>
                      <a:custGeom>
                        <a:avLst/>
                        <a:gdLst>
                          <a:gd name="connsiteX0" fmla="*/ 0 w 33337"/>
                          <a:gd name="connsiteY0" fmla="*/ 64294 h 64294"/>
                          <a:gd name="connsiteX1" fmla="*/ 23812 w 33337"/>
                          <a:gd name="connsiteY1" fmla="*/ 0 h 64294"/>
                          <a:gd name="connsiteX2" fmla="*/ 28575 w 33337"/>
                          <a:gd name="connsiteY2" fmla="*/ 4762 h 64294"/>
                          <a:gd name="connsiteX3" fmla="*/ 33337 w 33337"/>
                          <a:gd name="connsiteY3" fmla="*/ 26194 h 64294"/>
                          <a:gd name="connsiteX4" fmla="*/ 0 w 33337"/>
                          <a:gd name="connsiteY4" fmla="*/ 64294 h 6429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3337" h="64294">
                            <a:moveTo>
                              <a:pt x="0" y="64294"/>
                            </a:moveTo>
                            <a:lnTo>
                              <a:pt x="23812" y="0"/>
                            </a:lnTo>
                            <a:lnTo>
                              <a:pt x="28575" y="4762"/>
                            </a:lnTo>
                            <a:lnTo>
                              <a:pt x="33337" y="26194"/>
                            </a:lnTo>
                            <a:lnTo>
                              <a:pt x="0" y="64294"/>
                            </a:ln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3175">
                        <a:solidFill>
                          <a:srgbClr val="FF0000"/>
                        </a:solidFill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lIns="91429" tIns="45715" rIns="91429" bIns="45715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122" name="任意多边形 121"/>
                      <p:cNvSpPr/>
                      <p:nvPr/>
                    </p:nvSpPr>
                    <p:spPr>
                      <a:xfrm>
                        <a:off x="3777690" y="2549826"/>
                        <a:ext cx="194920" cy="625540"/>
                      </a:xfrm>
                      <a:custGeom>
                        <a:avLst/>
                        <a:gdLst>
                          <a:gd name="connsiteX0" fmla="*/ 192881 w 195262"/>
                          <a:gd name="connsiteY0" fmla="*/ 0 h 623887"/>
                          <a:gd name="connsiteX1" fmla="*/ 154781 w 195262"/>
                          <a:gd name="connsiteY1" fmla="*/ 38100 h 623887"/>
                          <a:gd name="connsiteX2" fmla="*/ 154781 w 195262"/>
                          <a:gd name="connsiteY2" fmla="*/ 69056 h 623887"/>
                          <a:gd name="connsiteX3" fmla="*/ 126206 w 195262"/>
                          <a:gd name="connsiteY3" fmla="*/ 97631 h 623887"/>
                          <a:gd name="connsiteX4" fmla="*/ 111919 w 195262"/>
                          <a:gd name="connsiteY4" fmla="*/ 114300 h 623887"/>
                          <a:gd name="connsiteX5" fmla="*/ 142875 w 195262"/>
                          <a:gd name="connsiteY5" fmla="*/ 166687 h 623887"/>
                          <a:gd name="connsiteX6" fmla="*/ 126206 w 195262"/>
                          <a:gd name="connsiteY6" fmla="*/ 178594 h 623887"/>
                          <a:gd name="connsiteX7" fmla="*/ 119062 w 195262"/>
                          <a:gd name="connsiteY7" fmla="*/ 195262 h 623887"/>
                          <a:gd name="connsiteX8" fmla="*/ 107156 w 195262"/>
                          <a:gd name="connsiteY8" fmla="*/ 223837 h 623887"/>
                          <a:gd name="connsiteX9" fmla="*/ 97631 w 195262"/>
                          <a:gd name="connsiteY9" fmla="*/ 242887 h 623887"/>
                          <a:gd name="connsiteX10" fmla="*/ 100012 w 195262"/>
                          <a:gd name="connsiteY10" fmla="*/ 261937 h 623887"/>
                          <a:gd name="connsiteX11" fmla="*/ 73819 w 195262"/>
                          <a:gd name="connsiteY11" fmla="*/ 290512 h 623887"/>
                          <a:gd name="connsiteX12" fmla="*/ 76200 w 195262"/>
                          <a:gd name="connsiteY12" fmla="*/ 311944 h 623887"/>
                          <a:gd name="connsiteX13" fmla="*/ 76200 w 195262"/>
                          <a:gd name="connsiteY13" fmla="*/ 326231 h 623887"/>
                          <a:gd name="connsiteX14" fmla="*/ 61912 w 195262"/>
                          <a:gd name="connsiteY14" fmla="*/ 340519 h 623887"/>
                          <a:gd name="connsiteX15" fmla="*/ 64294 w 195262"/>
                          <a:gd name="connsiteY15" fmla="*/ 357187 h 623887"/>
                          <a:gd name="connsiteX16" fmla="*/ 47625 w 195262"/>
                          <a:gd name="connsiteY16" fmla="*/ 395287 h 623887"/>
                          <a:gd name="connsiteX17" fmla="*/ 47625 w 195262"/>
                          <a:gd name="connsiteY17" fmla="*/ 419100 h 623887"/>
                          <a:gd name="connsiteX18" fmla="*/ 52387 w 195262"/>
                          <a:gd name="connsiteY18" fmla="*/ 442912 h 623887"/>
                          <a:gd name="connsiteX19" fmla="*/ 59531 w 195262"/>
                          <a:gd name="connsiteY19" fmla="*/ 454819 h 623887"/>
                          <a:gd name="connsiteX20" fmla="*/ 45244 w 195262"/>
                          <a:gd name="connsiteY20" fmla="*/ 485775 h 623887"/>
                          <a:gd name="connsiteX21" fmla="*/ 33337 w 195262"/>
                          <a:gd name="connsiteY21" fmla="*/ 531019 h 623887"/>
                          <a:gd name="connsiteX22" fmla="*/ 7144 w 195262"/>
                          <a:gd name="connsiteY22" fmla="*/ 557212 h 623887"/>
                          <a:gd name="connsiteX23" fmla="*/ 7144 w 195262"/>
                          <a:gd name="connsiteY23" fmla="*/ 585787 h 623887"/>
                          <a:gd name="connsiteX24" fmla="*/ 0 w 195262"/>
                          <a:gd name="connsiteY24" fmla="*/ 623887 h 623887"/>
                          <a:gd name="connsiteX25" fmla="*/ 11906 w 195262"/>
                          <a:gd name="connsiteY25" fmla="*/ 619125 h 623887"/>
                          <a:gd name="connsiteX26" fmla="*/ 11906 w 195262"/>
                          <a:gd name="connsiteY26" fmla="*/ 588169 h 623887"/>
                          <a:gd name="connsiteX27" fmla="*/ 45244 w 195262"/>
                          <a:gd name="connsiteY27" fmla="*/ 519112 h 623887"/>
                          <a:gd name="connsiteX28" fmla="*/ 52387 w 195262"/>
                          <a:gd name="connsiteY28" fmla="*/ 504825 h 623887"/>
                          <a:gd name="connsiteX29" fmla="*/ 52387 w 195262"/>
                          <a:gd name="connsiteY29" fmla="*/ 488156 h 623887"/>
                          <a:gd name="connsiteX30" fmla="*/ 85725 w 195262"/>
                          <a:gd name="connsiteY30" fmla="*/ 490537 h 623887"/>
                          <a:gd name="connsiteX31" fmla="*/ 104775 w 195262"/>
                          <a:gd name="connsiteY31" fmla="*/ 473869 h 623887"/>
                          <a:gd name="connsiteX32" fmla="*/ 95250 w 195262"/>
                          <a:gd name="connsiteY32" fmla="*/ 450056 h 623887"/>
                          <a:gd name="connsiteX33" fmla="*/ 85725 w 195262"/>
                          <a:gd name="connsiteY33" fmla="*/ 445294 h 623887"/>
                          <a:gd name="connsiteX34" fmla="*/ 71437 w 195262"/>
                          <a:gd name="connsiteY34" fmla="*/ 428625 h 623887"/>
                          <a:gd name="connsiteX35" fmla="*/ 66675 w 195262"/>
                          <a:gd name="connsiteY35" fmla="*/ 395287 h 623887"/>
                          <a:gd name="connsiteX36" fmla="*/ 76200 w 195262"/>
                          <a:gd name="connsiteY36" fmla="*/ 354806 h 623887"/>
                          <a:gd name="connsiteX37" fmla="*/ 92869 w 195262"/>
                          <a:gd name="connsiteY37" fmla="*/ 333375 h 623887"/>
                          <a:gd name="connsiteX38" fmla="*/ 95250 w 195262"/>
                          <a:gd name="connsiteY38" fmla="*/ 300037 h 623887"/>
                          <a:gd name="connsiteX39" fmla="*/ 111919 w 195262"/>
                          <a:gd name="connsiteY39" fmla="*/ 273844 h 623887"/>
                          <a:gd name="connsiteX40" fmla="*/ 114300 w 195262"/>
                          <a:gd name="connsiteY40" fmla="*/ 242887 h 623887"/>
                          <a:gd name="connsiteX41" fmla="*/ 135731 w 195262"/>
                          <a:gd name="connsiteY41" fmla="*/ 178594 h 623887"/>
                          <a:gd name="connsiteX42" fmla="*/ 166687 w 195262"/>
                          <a:gd name="connsiteY42" fmla="*/ 171450 h 623887"/>
                          <a:gd name="connsiteX43" fmla="*/ 169069 w 195262"/>
                          <a:gd name="connsiteY43" fmla="*/ 152400 h 623887"/>
                          <a:gd name="connsiteX44" fmla="*/ 145256 w 195262"/>
                          <a:gd name="connsiteY44" fmla="*/ 107156 h 623887"/>
                          <a:gd name="connsiteX45" fmla="*/ 159544 w 195262"/>
                          <a:gd name="connsiteY45" fmla="*/ 100012 h 623887"/>
                          <a:gd name="connsiteX46" fmla="*/ 171450 w 195262"/>
                          <a:gd name="connsiteY46" fmla="*/ 76200 h 623887"/>
                          <a:gd name="connsiteX47" fmla="*/ 195262 w 195262"/>
                          <a:gd name="connsiteY47" fmla="*/ 61912 h 623887"/>
                          <a:gd name="connsiteX48" fmla="*/ 192881 w 195262"/>
                          <a:gd name="connsiteY48" fmla="*/ 0 h 6238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</a:cxnLst>
                        <a:rect l="l" t="t" r="r" b="b"/>
                        <a:pathLst>
                          <a:path w="195262" h="623887">
                            <a:moveTo>
                              <a:pt x="192881" y="0"/>
                            </a:moveTo>
                            <a:lnTo>
                              <a:pt x="154781" y="38100"/>
                            </a:lnTo>
                            <a:lnTo>
                              <a:pt x="154781" y="69056"/>
                            </a:lnTo>
                            <a:lnTo>
                              <a:pt x="126206" y="97631"/>
                            </a:lnTo>
                            <a:lnTo>
                              <a:pt x="111919" y="114300"/>
                            </a:lnTo>
                            <a:lnTo>
                              <a:pt x="142875" y="166687"/>
                            </a:lnTo>
                            <a:lnTo>
                              <a:pt x="126206" y="178594"/>
                            </a:lnTo>
                            <a:lnTo>
                              <a:pt x="119062" y="195262"/>
                            </a:lnTo>
                            <a:lnTo>
                              <a:pt x="107156" y="223837"/>
                            </a:lnTo>
                            <a:lnTo>
                              <a:pt x="97631" y="242887"/>
                            </a:lnTo>
                            <a:lnTo>
                              <a:pt x="100012" y="261937"/>
                            </a:lnTo>
                            <a:lnTo>
                              <a:pt x="73819" y="290512"/>
                            </a:lnTo>
                            <a:lnTo>
                              <a:pt x="76200" y="311944"/>
                            </a:lnTo>
                            <a:lnTo>
                              <a:pt x="76200" y="326231"/>
                            </a:lnTo>
                            <a:lnTo>
                              <a:pt x="61912" y="340519"/>
                            </a:lnTo>
                            <a:lnTo>
                              <a:pt x="64294" y="357187"/>
                            </a:lnTo>
                            <a:lnTo>
                              <a:pt x="47625" y="395287"/>
                            </a:lnTo>
                            <a:lnTo>
                              <a:pt x="47625" y="419100"/>
                            </a:lnTo>
                            <a:lnTo>
                              <a:pt x="52387" y="442912"/>
                            </a:lnTo>
                            <a:lnTo>
                              <a:pt x="59531" y="454819"/>
                            </a:lnTo>
                            <a:lnTo>
                              <a:pt x="45244" y="485775"/>
                            </a:lnTo>
                            <a:lnTo>
                              <a:pt x="33337" y="531019"/>
                            </a:lnTo>
                            <a:lnTo>
                              <a:pt x="7144" y="557212"/>
                            </a:lnTo>
                            <a:lnTo>
                              <a:pt x="7144" y="585787"/>
                            </a:lnTo>
                            <a:lnTo>
                              <a:pt x="0" y="623887"/>
                            </a:lnTo>
                            <a:lnTo>
                              <a:pt x="11906" y="619125"/>
                            </a:lnTo>
                            <a:lnTo>
                              <a:pt x="11906" y="588169"/>
                            </a:lnTo>
                            <a:lnTo>
                              <a:pt x="45244" y="519112"/>
                            </a:lnTo>
                            <a:lnTo>
                              <a:pt x="52387" y="504825"/>
                            </a:lnTo>
                            <a:lnTo>
                              <a:pt x="52387" y="488156"/>
                            </a:lnTo>
                            <a:lnTo>
                              <a:pt x="85725" y="490537"/>
                            </a:lnTo>
                            <a:lnTo>
                              <a:pt x="104775" y="473869"/>
                            </a:lnTo>
                            <a:lnTo>
                              <a:pt x="95250" y="450056"/>
                            </a:lnTo>
                            <a:lnTo>
                              <a:pt x="85725" y="445294"/>
                            </a:lnTo>
                            <a:lnTo>
                              <a:pt x="71437" y="428625"/>
                            </a:lnTo>
                            <a:lnTo>
                              <a:pt x="66675" y="395287"/>
                            </a:lnTo>
                            <a:lnTo>
                              <a:pt x="76200" y="354806"/>
                            </a:lnTo>
                            <a:cubicBezTo>
                              <a:pt x="93991" y="337015"/>
                              <a:pt x="92869" y="345995"/>
                              <a:pt x="92869" y="333375"/>
                            </a:cubicBezTo>
                            <a:lnTo>
                              <a:pt x="95250" y="300037"/>
                            </a:lnTo>
                            <a:lnTo>
                              <a:pt x="111919" y="273844"/>
                            </a:lnTo>
                            <a:lnTo>
                              <a:pt x="114300" y="242887"/>
                            </a:lnTo>
                            <a:lnTo>
                              <a:pt x="135731" y="178594"/>
                            </a:lnTo>
                            <a:lnTo>
                              <a:pt x="166687" y="171450"/>
                            </a:lnTo>
                            <a:cubicBezTo>
                              <a:pt x="169181" y="153995"/>
                              <a:pt x="169069" y="160394"/>
                              <a:pt x="169069" y="152400"/>
                            </a:cubicBezTo>
                            <a:cubicBezTo>
                              <a:pt x="144871" y="108843"/>
                              <a:pt x="145256" y="125882"/>
                              <a:pt x="145256" y="107156"/>
                            </a:cubicBezTo>
                            <a:lnTo>
                              <a:pt x="159544" y="100012"/>
                            </a:lnTo>
                            <a:lnTo>
                              <a:pt x="171450" y="76200"/>
                            </a:lnTo>
                            <a:lnTo>
                              <a:pt x="195262" y="61912"/>
                            </a:lnTo>
                            <a:cubicBezTo>
                              <a:pt x="194468" y="41275"/>
                              <a:pt x="193675" y="20637"/>
                              <a:pt x="192881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3175">
                        <a:solidFill>
                          <a:srgbClr val="FFFF00"/>
                        </a:solidFill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lIns="91429" tIns="45715" rIns="91429" bIns="45715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</p:grpSp>
                <p:sp>
                  <p:nvSpPr>
                    <p:cNvPr id="23626" name="矩形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78558" y="3243457"/>
                      <a:ext cx="672698" cy="29415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zh-CN" altLang="en-US" sz="80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重劣</a:t>
                      </a:r>
                      <a:r>
                        <a:rPr lang="en-US" altLang="zh-CN" sz="800">
                          <a:solidFill>
                            <a:srgbClr val="FF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Ⅴ</a:t>
                      </a:r>
                      <a:endParaRPr lang="zh-CN" altLang="en-US" sz="80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</p:grpSp>
            </p:grpSp>
            <p:grpSp>
              <p:nvGrpSpPr>
                <p:cNvPr id="23605" name="组合 129"/>
                <p:cNvGrpSpPr>
                  <a:grpSpLocks/>
                </p:cNvGrpSpPr>
                <p:nvPr/>
              </p:nvGrpSpPr>
              <p:grpSpPr bwMode="auto">
                <a:xfrm>
                  <a:off x="1069592" y="3356322"/>
                  <a:ext cx="1353632" cy="939053"/>
                  <a:chOff x="2857487" y="3429000"/>
                  <a:chExt cx="1212714" cy="840304"/>
                </a:xfrm>
              </p:grpSpPr>
              <p:grpSp>
                <p:nvGrpSpPr>
                  <p:cNvPr id="23616" name="组合 99"/>
                  <p:cNvGrpSpPr>
                    <a:grpSpLocks/>
                  </p:cNvGrpSpPr>
                  <p:nvPr/>
                </p:nvGrpSpPr>
                <p:grpSpPr bwMode="auto">
                  <a:xfrm>
                    <a:off x="3032142" y="3500147"/>
                    <a:ext cx="870088" cy="769157"/>
                    <a:chOff x="3032142" y="3500147"/>
                    <a:chExt cx="870088" cy="769157"/>
                  </a:xfrm>
                </p:grpSpPr>
                <p:sp>
                  <p:nvSpPr>
                    <p:cNvPr id="113" name="任意多边形 112"/>
                    <p:cNvSpPr/>
                    <p:nvPr/>
                  </p:nvSpPr>
                  <p:spPr>
                    <a:xfrm>
                      <a:off x="3032565" y="3499648"/>
                      <a:ext cx="869774" cy="779524"/>
                    </a:xfrm>
                    <a:custGeom>
                      <a:avLst/>
                      <a:gdLst>
                        <a:gd name="connsiteX0" fmla="*/ 431007 w 869157"/>
                        <a:gd name="connsiteY0" fmla="*/ 69349 h 767055"/>
                        <a:gd name="connsiteX1" fmla="*/ 433388 w 869157"/>
                        <a:gd name="connsiteY1" fmla="*/ 119355 h 767055"/>
                        <a:gd name="connsiteX2" fmla="*/ 440532 w 869157"/>
                        <a:gd name="connsiteY2" fmla="*/ 133643 h 767055"/>
                        <a:gd name="connsiteX3" fmla="*/ 440532 w 869157"/>
                        <a:gd name="connsiteY3" fmla="*/ 159837 h 767055"/>
                        <a:gd name="connsiteX4" fmla="*/ 469107 w 869157"/>
                        <a:gd name="connsiteY4" fmla="*/ 136024 h 767055"/>
                        <a:gd name="connsiteX5" fmla="*/ 473869 w 869157"/>
                        <a:gd name="connsiteY5" fmla="*/ 150312 h 767055"/>
                        <a:gd name="connsiteX6" fmla="*/ 469107 w 869157"/>
                        <a:gd name="connsiteY6" fmla="*/ 166980 h 767055"/>
                        <a:gd name="connsiteX7" fmla="*/ 466725 w 869157"/>
                        <a:gd name="connsiteY7" fmla="*/ 178887 h 767055"/>
                        <a:gd name="connsiteX8" fmla="*/ 471488 w 869157"/>
                        <a:gd name="connsiteY8" fmla="*/ 200318 h 767055"/>
                        <a:gd name="connsiteX9" fmla="*/ 476250 w 869157"/>
                        <a:gd name="connsiteY9" fmla="*/ 221749 h 767055"/>
                        <a:gd name="connsiteX10" fmla="*/ 471488 w 869157"/>
                        <a:gd name="connsiteY10" fmla="*/ 231274 h 767055"/>
                        <a:gd name="connsiteX11" fmla="*/ 471488 w 869157"/>
                        <a:gd name="connsiteY11" fmla="*/ 247943 h 767055"/>
                        <a:gd name="connsiteX12" fmla="*/ 452438 w 869157"/>
                        <a:gd name="connsiteY12" fmla="*/ 259849 h 767055"/>
                        <a:gd name="connsiteX13" fmla="*/ 452438 w 869157"/>
                        <a:gd name="connsiteY13" fmla="*/ 269374 h 767055"/>
                        <a:gd name="connsiteX14" fmla="*/ 452438 w 869157"/>
                        <a:gd name="connsiteY14" fmla="*/ 283662 h 767055"/>
                        <a:gd name="connsiteX15" fmla="*/ 454819 w 869157"/>
                        <a:gd name="connsiteY15" fmla="*/ 300330 h 767055"/>
                        <a:gd name="connsiteX16" fmla="*/ 483394 w 869157"/>
                        <a:gd name="connsiteY16" fmla="*/ 271755 h 767055"/>
                        <a:gd name="connsiteX17" fmla="*/ 497682 w 869157"/>
                        <a:gd name="connsiteY17" fmla="*/ 250324 h 767055"/>
                        <a:gd name="connsiteX18" fmla="*/ 511969 w 869157"/>
                        <a:gd name="connsiteY18" fmla="*/ 240799 h 767055"/>
                        <a:gd name="connsiteX19" fmla="*/ 535782 w 869157"/>
                        <a:gd name="connsiteY19" fmla="*/ 240799 h 767055"/>
                        <a:gd name="connsiteX20" fmla="*/ 557213 w 869157"/>
                        <a:gd name="connsiteY20" fmla="*/ 231274 h 767055"/>
                        <a:gd name="connsiteX21" fmla="*/ 573882 w 869157"/>
                        <a:gd name="connsiteY21" fmla="*/ 245562 h 767055"/>
                        <a:gd name="connsiteX22" fmla="*/ 592932 w 869157"/>
                        <a:gd name="connsiteY22" fmla="*/ 238418 h 767055"/>
                        <a:gd name="connsiteX23" fmla="*/ 611982 w 869157"/>
                        <a:gd name="connsiteY23" fmla="*/ 216987 h 767055"/>
                        <a:gd name="connsiteX24" fmla="*/ 611982 w 869157"/>
                        <a:gd name="connsiteY24" fmla="*/ 216987 h 767055"/>
                        <a:gd name="connsiteX25" fmla="*/ 631032 w 869157"/>
                        <a:gd name="connsiteY25" fmla="*/ 221749 h 767055"/>
                        <a:gd name="connsiteX26" fmla="*/ 640557 w 869157"/>
                        <a:gd name="connsiteY26" fmla="*/ 212224 h 767055"/>
                        <a:gd name="connsiteX27" fmla="*/ 654844 w 869157"/>
                        <a:gd name="connsiteY27" fmla="*/ 212224 h 767055"/>
                        <a:gd name="connsiteX28" fmla="*/ 671513 w 869157"/>
                        <a:gd name="connsiteY28" fmla="*/ 221749 h 767055"/>
                        <a:gd name="connsiteX29" fmla="*/ 688182 w 869157"/>
                        <a:gd name="connsiteY29" fmla="*/ 233655 h 767055"/>
                        <a:gd name="connsiteX30" fmla="*/ 716757 w 869157"/>
                        <a:gd name="connsiteY30" fmla="*/ 238418 h 767055"/>
                        <a:gd name="connsiteX31" fmla="*/ 716757 w 869157"/>
                        <a:gd name="connsiteY31" fmla="*/ 238418 h 767055"/>
                        <a:gd name="connsiteX32" fmla="*/ 731044 w 869157"/>
                        <a:gd name="connsiteY32" fmla="*/ 247943 h 767055"/>
                        <a:gd name="connsiteX33" fmla="*/ 733425 w 869157"/>
                        <a:gd name="connsiteY33" fmla="*/ 228893 h 767055"/>
                        <a:gd name="connsiteX34" fmla="*/ 740569 w 869157"/>
                        <a:gd name="connsiteY34" fmla="*/ 209843 h 767055"/>
                        <a:gd name="connsiteX35" fmla="*/ 757238 w 869157"/>
                        <a:gd name="connsiteY35" fmla="*/ 186030 h 767055"/>
                        <a:gd name="connsiteX36" fmla="*/ 769144 w 869157"/>
                        <a:gd name="connsiteY36" fmla="*/ 162218 h 767055"/>
                        <a:gd name="connsiteX37" fmla="*/ 776288 w 869157"/>
                        <a:gd name="connsiteY37" fmla="*/ 133643 h 767055"/>
                        <a:gd name="connsiteX38" fmla="*/ 783432 w 869157"/>
                        <a:gd name="connsiteY38" fmla="*/ 116974 h 767055"/>
                        <a:gd name="connsiteX39" fmla="*/ 792957 w 869157"/>
                        <a:gd name="connsiteY39" fmla="*/ 102687 h 767055"/>
                        <a:gd name="connsiteX40" fmla="*/ 797719 w 869157"/>
                        <a:gd name="connsiteY40" fmla="*/ 107449 h 767055"/>
                        <a:gd name="connsiteX41" fmla="*/ 800100 w 869157"/>
                        <a:gd name="connsiteY41" fmla="*/ 81255 h 767055"/>
                        <a:gd name="connsiteX42" fmla="*/ 804863 w 869157"/>
                        <a:gd name="connsiteY42" fmla="*/ 69349 h 767055"/>
                        <a:gd name="connsiteX43" fmla="*/ 814388 w 869157"/>
                        <a:gd name="connsiteY43" fmla="*/ 64587 h 767055"/>
                        <a:gd name="connsiteX44" fmla="*/ 833438 w 869157"/>
                        <a:gd name="connsiteY44" fmla="*/ 57443 h 767055"/>
                        <a:gd name="connsiteX45" fmla="*/ 857250 w 869157"/>
                        <a:gd name="connsiteY45" fmla="*/ 45537 h 767055"/>
                        <a:gd name="connsiteX46" fmla="*/ 864394 w 869157"/>
                        <a:gd name="connsiteY46" fmla="*/ 40774 h 767055"/>
                        <a:gd name="connsiteX47" fmla="*/ 866775 w 869157"/>
                        <a:gd name="connsiteY47" fmla="*/ 43155 h 767055"/>
                        <a:gd name="connsiteX48" fmla="*/ 869157 w 869157"/>
                        <a:gd name="connsiteY48" fmla="*/ 31249 h 767055"/>
                        <a:gd name="connsiteX49" fmla="*/ 854869 w 869157"/>
                        <a:gd name="connsiteY49" fmla="*/ 59824 h 767055"/>
                        <a:gd name="connsiteX50" fmla="*/ 847725 w 869157"/>
                        <a:gd name="connsiteY50" fmla="*/ 69349 h 767055"/>
                        <a:gd name="connsiteX51" fmla="*/ 831057 w 869157"/>
                        <a:gd name="connsiteY51" fmla="*/ 74112 h 767055"/>
                        <a:gd name="connsiteX52" fmla="*/ 821532 w 869157"/>
                        <a:gd name="connsiteY52" fmla="*/ 78874 h 767055"/>
                        <a:gd name="connsiteX53" fmla="*/ 812007 w 869157"/>
                        <a:gd name="connsiteY53" fmla="*/ 93162 h 767055"/>
                        <a:gd name="connsiteX54" fmla="*/ 804863 w 869157"/>
                        <a:gd name="connsiteY54" fmla="*/ 114593 h 767055"/>
                        <a:gd name="connsiteX55" fmla="*/ 800100 w 869157"/>
                        <a:gd name="connsiteY55" fmla="*/ 119355 h 767055"/>
                        <a:gd name="connsiteX56" fmla="*/ 797719 w 869157"/>
                        <a:gd name="connsiteY56" fmla="*/ 128880 h 767055"/>
                        <a:gd name="connsiteX57" fmla="*/ 795338 w 869157"/>
                        <a:gd name="connsiteY57" fmla="*/ 140787 h 767055"/>
                        <a:gd name="connsiteX58" fmla="*/ 790575 w 869157"/>
                        <a:gd name="connsiteY58" fmla="*/ 145549 h 767055"/>
                        <a:gd name="connsiteX59" fmla="*/ 788194 w 869157"/>
                        <a:gd name="connsiteY59" fmla="*/ 155074 h 767055"/>
                        <a:gd name="connsiteX60" fmla="*/ 783432 w 869157"/>
                        <a:gd name="connsiteY60" fmla="*/ 171743 h 767055"/>
                        <a:gd name="connsiteX61" fmla="*/ 773907 w 869157"/>
                        <a:gd name="connsiteY61" fmla="*/ 193174 h 767055"/>
                        <a:gd name="connsiteX62" fmla="*/ 762000 w 869157"/>
                        <a:gd name="connsiteY62" fmla="*/ 205080 h 767055"/>
                        <a:gd name="connsiteX63" fmla="*/ 754857 w 869157"/>
                        <a:gd name="connsiteY63" fmla="*/ 214605 h 767055"/>
                        <a:gd name="connsiteX64" fmla="*/ 742950 w 869157"/>
                        <a:gd name="connsiteY64" fmla="*/ 216987 h 767055"/>
                        <a:gd name="connsiteX65" fmla="*/ 750094 w 869157"/>
                        <a:gd name="connsiteY65" fmla="*/ 221749 h 767055"/>
                        <a:gd name="connsiteX66" fmla="*/ 747713 w 869157"/>
                        <a:gd name="connsiteY66" fmla="*/ 236037 h 767055"/>
                        <a:gd name="connsiteX67" fmla="*/ 747713 w 869157"/>
                        <a:gd name="connsiteY67" fmla="*/ 250324 h 767055"/>
                        <a:gd name="connsiteX68" fmla="*/ 742950 w 869157"/>
                        <a:gd name="connsiteY68" fmla="*/ 259849 h 767055"/>
                        <a:gd name="connsiteX69" fmla="*/ 721519 w 869157"/>
                        <a:gd name="connsiteY69" fmla="*/ 264612 h 767055"/>
                        <a:gd name="connsiteX70" fmla="*/ 692944 w 869157"/>
                        <a:gd name="connsiteY70" fmla="*/ 250324 h 767055"/>
                        <a:gd name="connsiteX71" fmla="*/ 666750 w 869157"/>
                        <a:gd name="connsiteY71" fmla="*/ 243180 h 767055"/>
                        <a:gd name="connsiteX72" fmla="*/ 631032 w 869157"/>
                        <a:gd name="connsiteY72" fmla="*/ 238418 h 767055"/>
                        <a:gd name="connsiteX73" fmla="*/ 616744 w 869157"/>
                        <a:gd name="connsiteY73" fmla="*/ 228893 h 767055"/>
                        <a:gd name="connsiteX74" fmla="*/ 607219 w 869157"/>
                        <a:gd name="connsiteY74" fmla="*/ 240799 h 767055"/>
                        <a:gd name="connsiteX75" fmla="*/ 585788 w 869157"/>
                        <a:gd name="connsiteY75" fmla="*/ 259849 h 767055"/>
                        <a:gd name="connsiteX76" fmla="*/ 564357 w 869157"/>
                        <a:gd name="connsiteY76" fmla="*/ 257468 h 767055"/>
                        <a:gd name="connsiteX77" fmla="*/ 535782 w 869157"/>
                        <a:gd name="connsiteY77" fmla="*/ 252705 h 767055"/>
                        <a:gd name="connsiteX78" fmla="*/ 511969 w 869157"/>
                        <a:gd name="connsiteY78" fmla="*/ 257468 h 767055"/>
                        <a:gd name="connsiteX79" fmla="*/ 500063 w 869157"/>
                        <a:gd name="connsiteY79" fmla="*/ 269374 h 767055"/>
                        <a:gd name="connsiteX80" fmla="*/ 492919 w 869157"/>
                        <a:gd name="connsiteY80" fmla="*/ 286043 h 767055"/>
                        <a:gd name="connsiteX81" fmla="*/ 478632 w 869157"/>
                        <a:gd name="connsiteY81" fmla="*/ 293187 h 767055"/>
                        <a:gd name="connsiteX82" fmla="*/ 464344 w 869157"/>
                        <a:gd name="connsiteY82" fmla="*/ 297949 h 767055"/>
                        <a:gd name="connsiteX83" fmla="*/ 440532 w 869157"/>
                        <a:gd name="connsiteY83" fmla="*/ 312237 h 767055"/>
                        <a:gd name="connsiteX84" fmla="*/ 428625 w 869157"/>
                        <a:gd name="connsiteY84" fmla="*/ 314618 h 767055"/>
                        <a:gd name="connsiteX85" fmla="*/ 426244 w 869157"/>
                        <a:gd name="connsiteY85" fmla="*/ 331287 h 767055"/>
                        <a:gd name="connsiteX86" fmla="*/ 411957 w 869157"/>
                        <a:gd name="connsiteY86" fmla="*/ 324143 h 767055"/>
                        <a:gd name="connsiteX87" fmla="*/ 416719 w 869157"/>
                        <a:gd name="connsiteY87" fmla="*/ 350337 h 767055"/>
                        <a:gd name="connsiteX88" fmla="*/ 416719 w 869157"/>
                        <a:gd name="connsiteY88" fmla="*/ 350337 h 767055"/>
                        <a:gd name="connsiteX89" fmla="*/ 409575 w 869157"/>
                        <a:gd name="connsiteY89" fmla="*/ 359862 h 767055"/>
                        <a:gd name="connsiteX90" fmla="*/ 400050 w 869157"/>
                        <a:gd name="connsiteY90" fmla="*/ 362243 h 767055"/>
                        <a:gd name="connsiteX91" fmla="*/ 397669 w 869157"/>
                        <a:gd name="connsiteY91" fmla="*/ 376530 h 767055"/>
                        <a:gd name="connsiteX92" fmla="*/ 404813 w 869157"/>
                        <a:gd name="connsiteY92" fmla="*/ 388437 h 767055"/>
                        <a:gd name="connsiteX93" fmla="*/ 402432 w 869157"/>
                        <a:gd name="connsiteY93" fmla="*/ 397962 h 767055"/>
                        <a:gd name="connsiteX94" fmla="*/ 423863 w 869157"/>
                        <a:gd name="connsiteY94" fmla="*/ 395580 h 767055"/>
                        <a:gd name="connsiteX95" fmla="*/ 414338 w 869157"/>
                        <a:gd name="connsiteY95" fmla="*/ 407487 h 767055"/>
                        <a:gd name="connsiteX96" fmla="*/ 409575 w 869157"/>
                        <a:gd name="connsiteY96" fmla="*/ 414630 h 767055"/>
                        <a:gd name="connsiteX97" fmla="*/ 407194 w 869157"/>
                        <a:gd name="connsiteY97" fmla="*/ 417012 h 767055"/>
                        <a:gd name="connsiteX98" fmla="*/ 414338 w 869157"/>
                        <a:gd name="connsiteY98" fmla="*/ 426537 h 767055"/>
                        <a:gd name="connsiteX99" fmla="*/ 421482 w 869157"/>
                        <a:gd name="connsiteY99" fmla="*/ 438443 h 767055"/>
                        <a:gd name="connsiteX100" fmla="*/ 414338 w 869157"/>
                        <a:gd name="connsiteY100" fmla="*/ 450349 h 767055"/>
                        <a:gd name="connsiteX101" fmla="*/ 426244 w 869157"/>
                        <a:gd name="connsiteY101" fmla="*/ 462255 h 767055"/>
                        <a:gd name="connsiteX102" fmla="*/ 435769 w 869157"/>
                        <a:gd name="connsiteY102" fmla="*/ 462255 h 767055"/>
                        <a:gd name="connsiteX103" fmla="*/ 435769 w 869157"/>
                        <a:gd name="connsiteY103" fmla="*/ 478924 h 767055"/>
                        <a:gd name="connsiteX104" fmla="*/ 435769 w 869157"/>
                        <a:gd name="connsiteY104" fmla="*/ 488449 h 767055"/>
                        <a:gd name="connsiteX105" fmla="*/ 440532 w 869157"/>
                        <a:gd name="connsiteY105" fmla="*/ 512262 h 767055"/>
                        <a:gd name="connsiteX106" fmla="*/ 421482 w 869157"/>
                        <a:gd name="connsiteY106" fmla="*/ 505118 h 767055"/>
                        <a:gd name="connsiteX107" fmla="*/ 416719 w 869157"/>
                        <a:gd name="connsiteY107" fmla="*/ 488449 h 767055"/>
                        <a:gd name="connsiteX108" fmla="*/ 416719 w 869157"/>
                        <a:gd name="connsiteY108" fmla="*/ 476543 h 767055"/>
                        <a:gd name="connsiteX109" fmla="*/ 409575 w 869157"/>
                        <a:gd name="connsiteY109" fmla="*/ 471780 h 767055"/>
                        <a:gd name="connsiteX110" fmla="*/ 404813 w 869157"/>
                        <a:gd name="connsiteY110" fmla="*/ 486068 h 767055"/>
                        <a:gd name="connsiteX111" fmla="*/ 381000 w 869157"/>
                        <a:gd name="connsiteY111" fmla="*/ 474162 h 767055"/>
                        <a:gd name="connsiteX112" fmla="*/ 373857 w 869157"/>
                        <a:gd name="connsiteY112" fmla="*/ 488449 h 767055"/>
                        <a:gd name="connsiteX113" fmla="*/ 369094 w 869157"/>
                        <a:gd name="connsiteY113" fmla="*/ 464637 h 767055"/>
                        <a:gd name="connsiteX114" fmla="*/ 369094 w 869157"/>
                        <a:gd name="connsiteY114" fmla="*/ 447968 h 767055"/>
                        <a:gd name="connsiteX115" fmla="*/ 369094 w 869157"/>
                        <a:gd name="connsiteY115" fmla="*/ 438443 h 767055"/>
                        <a:gd name="connsiteX116" fmla="*/ 352425 w 869157"/>
                        <a:gd name="connsiteY116" fmla="*/ 433680 h 767055"/>
                        <a:gd name="connsiteX117" fmla="*/ 350044 w 869157"/>
                        <a:gd name="connsiteY117" fmla="*/ 417012 h 767055"/>
                        <a:gd name="connsiteX118" fmla="*/ 345282 w 869157"/>
                        <a:gd name="connsiteY118" fmla="*/ 400343 h 767055"/>
                        <a:gd name="connsiteX119" fmla="*/ 338138 w 869157"/>
                        <a:gd name="connsiteY119" fmla="*/ 383674 h 767055"/>
                        <a:gd name="connsiteX120" fmla="*/ 330994 w 869157"/>
                        <a:gd name="connsiteY120" fmla="*/ 393199 h 767055"/>
                        <a:gd name="connsiteX121" fmla="*/ 338138 w 869157"/>
                        <a:gd name="connsiteY121" fmla="*/ 421774 h 767055"/>
                        <a:gd name="connsiteX122" fmla="*/ 335757 w 869157"/>
                        <a:gd name="connsiteY122" fmla="*/ 433680 h 767055"/>
                        <a:gd name="connsiteX123" fmla="*/ 335757 w 869157"/>
                        <a:gd name="connsiteY123" fmla="*/ 450349 h 767055"/>
                        <a:gd name="connsiteX124" fmla="*/ 335757 w 869157"/>
                        <a:gd name="connsiteY124" fmla="*/ 459874 h 767055"/>
                        <a:gd name="connsiteX125" fmla="*/ 342900 w 869157"/>
                        <a:gd name="connsiteY125" fmla="*/ 474162 h 767055"/>
                        <a:gd name="connsiteX126" fmla="*/ 342900 w 869157"/>
                        <a:gd name="connsiteY126" fmla="*/ 474162 h 767055"/>
                        <a:gd name="connsiteX127" fmla="*/ 342900 w 869157"/>
                        <a:gd name="connsiteY127" fmla="*/ 497974 h 767055"/>
                        <a:gd name="connsiteX128" fmla="*/ 347663 w 869157"/>
                        <a:gd name="connsiteY128" fmla="*/ 500355 h 767055"/>
                        <a:gd name="connsiteX129" fmla="*/ 347663 w 869157"/>
                        <a:gd name="connsiteY129" fmla="*/ 509880 h 767055"/>
                        <a:gd name="connsiteX130" fmla="*/ 347663 w 869157"/>
                        <a:gd name="connsiteY130" fmla="*/ 517024 h 767055"/>
                        <a:gd name="connsiteX131" fmla="*/ 354807 w 869157"/>
                        <a:gd name="connsiteY131" fmla="*/ 524168 h 767055"/>
                        <a:gd name="connsiteX132" fmla="*/ 354807 w 869157"/>
                        <a:gd name="connsiteY132" fmla="*/ 538455 h 767055"/>
                        <a:gd name="connsiteX133" fmla="*/ 359569 w 869157"/>
                        <a:gd name="connsiteY133" fmla="*/ 543218 h 767055"/>
                        <a:gd name="connsiteX134" fmla="*/ 364332 w 869157"/>
                        <a:gd name="connsiteY134" fmla="*/ 545599 h 767055"/>
                        <a:gd name="connsiteX135" fmla="*/ 364332 w 869157"/>
                        <a:gd name="connsiteY135" fmla="*/ 545599 h 767055"/>
                        <a:gd name="connsiteX136" fmla="*/ 369094 w 869157"/>
                        <a:gd name="connsiteY136" fmla="*/ 552743 h 767055"/>
                        <a:gd name="connsiteX137" fmla="*/ 369094 w 869157"/>
                        <a:gd name="connsiteY137" fmla="*/ 552743 h 767055"/>
                        <a:gd name="connsiteX138" fmla="*/ 366713 w 869157"/>
                        <a:gd name="connsiteY138" fmla="*/ 567030 h 767055"/>
                        <a:gd name="connsiteX139" fmla="*/ 354807 w 869157"/>
                        <a:gd name="connsiteY139" fmla="*/ 571793 h 767055"/>
                        <a:gd name="connsiteX140" fmla="*/ 357188 w 869157"/>
                        <a:gd name="connsiteY140" fmla="*/ 586080 h 767055"/>
                        <a:gd name="connsiteX141" fmla="*/ 361950 w 869157"/>
                        <a:gd name="connsiteY141" fmla="*/ 590843 h 767055"/>
                        <a:gd name="connsiteX142" fmla="*/ 366713 w 869157"/>
                        <a:gd name="connsiteY142" fmla="*/ 600368 h 767055"/>
                        <a:gd name="connsiteX143" fmla="*/ 366713 w 869157"/>
                        <a:gd name="connsiteY143" fmla="*/ 600368 h 767055"/>
                        <a:gd name="connsiteX144" fmla="*/ 378619 w 869157"/>
                        <a:gd name="connsiteY144" fmla="*/ 597987 h 767055"/>
                        <a:gd name="connsiteX145" fmla="*/ 378619 w 869157"/>
                        <a:gd name="connsiteY145" fmla="*/ 597987 h 767055"/>
                        <a:gd name="connsiteX146" fmla="*/ 388144 w 869157"/>
                        <a:gd name="connsiteY146" fmla="*/ 614655 h 767055"/>
                        <a:gd name="connsiteX147" fmla="*/ 371475 w 869157"/>
                        <a:gd name="connsiteY147" fmla="*/ 621799 h 767055"/>
                        <a:gd name="connsiteX148" fmla="*/ 376238 w 869157"/>
                        <a:gd name="connsiteY148" fmla="*/ 638468 h 767055"/>
                        <a:gd name="connsiteX149" fmla="*/ 381000 w 869157"/>
                        <a:gd name="connsiteY149" fmla="*/ 640849 h 767055"/>
                        <a:gd name="connsiteX150" fmla="*/ 388144 w 869157"/>
                        <a:gd name="connsiteY150" fmla="*/ 645612 h 767055"/>
                        <a:gd name="connsiteX151" fmla="*/ 388144 w 869157"/>
                        <a:gd name="connsiteY151" fmla="*/ 655137 h 767055"/>
                        <a:gd name="connsiteX152" fmla="*/ 378619 w 869157"/>
                        <a:gd name="connsiteY152" fmla="*/ 657518 h 767055"/>
                        <a:gd name="connsiteX153" fmla="*/ 378619 w 869157"/>
                        <a:gd name="connsiteY153" fmla="*/ 674187 h 767055"/>
                        <a:gd name="connsiteX154" fmla="*/ 383382 w 869157"/>
                        <a:gd name="connsiteY154" fmla="*/ 686093 h 767055"/>
                        <a:gd name="connsiteX155" fmla="*/ 390525 w 869157"/>
                        <a:gd name="connsiteY155" fmla="*/ 690855 h 767055"/>
                        <a:gd name="connsiteX156" fmla="*/ 383382 w 869157"/>
                        <a:gd name="connsiteY156" fmla="*/ 707524 h 767055"/>
                        <a:gd name="connsiteX157" fmla="*/ 376238 w 869157"/>
                        <a:gd name="connsiteY157" fmla="*/ 724193 h 767055"/>
                        <a:gd name="connsiteX158" fmla="*/ 388144 w 869157"/>
                        <a:gd name="connsiteY158" fmla="*/ 740862 h 767055"/>
                        <a:gd name="connsiteX159" fmla="*/ 390525 w 869157"/>
                        <a:gd name="connsiteY159" fmla="*/ 767055 h 767055"/>
                        <a:gd name="connsiteX160" fmla="*/ 371475 w 869157"/>
                        <a:gd name="connsiteY160" fmla="*/ 740862 h 767055"/>
                        <a:gd name="connsiteX161" fmla="*/ 361950 w 869157"/>
                        <a:gd name="connsiteY161" fmla="*/ 700380 h 767055"/>
                        <a:gd name="connsiteX162" fmla="*/ 333375 w 869157"/>
                        <a:gd name="connsiteY162" fmla="*/ 657518 h 767055"/>
                        <a:gd name="connsiteX163" fmla="*/ 316707 w 869157"/>
                        <a:gd name="connsiteY163" fmla="*/ 628943 h 767055"/>
                        <a:gd name="connsiteX164" fmla="*/ 319088 w 869157"/>
                        <a:gd name="connsiteY164" fmla="*/ 605130 h 767055"/>
                        <a:gd name="connsiteX165" fmla="*/ 311944 w 869157"/>
                        <a:gd name="connsiteY165" fmla="*/ 600368 h 767055"/>
                        <a:gd name="connsiteX166" fmla="*/ 326232 w 869157"/>
                        <a:gd name="connsiteY166" fmla="*/ 583699 h 767055"/>
                        <a:gd name="connsiteX167" fmla="*/ 321469 w 869157"/>
                        <a:gd name="connsiteY167" fmla="*/ 564649 h 767055"/>
                        <a:gd name="connsiteX168" fmla="*/ 314325 w 869157"/>
                        <a:gd name="connsiteY168" fmla="*/ 543218 h 767055"/>
                        <a:gd name="connsiteX169" fmla="*/ 307182 w 869157"/>
                        <a:gd name="connsiteY169" fmla="*/ 536074 h 767055"/>
                        <a:gd name="connsiteX170" fmla="*/ 304800 w 869157"/>
                        <a:gd name="connsiteY170" fmla="*/ 500355 h 767055"/>
                        <a:gd name="connsiteX171" fmla="*/ 285750 w 869157"/>
                        <a:gd name="connsiteY171" fmla="*/ 483687 h 767055"/>
                        <a:gd name="connsiteX172" fmla="*/ 290513 w 869157"/>
                        <a:gd name="connsiteY172" fmla="*/ 497974 h 767055"/>
                        <a:gd name="connsiteX173" fmla="*/ 302419 w 869157"/>
                        <a:gd name="connsiteY173" fmla="*/ 526549 h 767055"/>
                        <a:gd name="connsiteX174" fmla="*/ 297657 w 869157"/>
                        <a:gd name="connsiteY174" fmla="*/ 557505 h 767055"/>
                        <a:gd name="connsiteX175" fmla="*/ 297657 w 869157"/>
                        <a:gd name="connsiteY175" fmla="*/ 557505 h 767055"/>
                        <a:gd name="connsiteX176" fmla="*/ 276225 w 869157"/>
                        <a:gd name="connsiteY176" fmla="*/ 526549 h 767055"/>
                        <a:gd name="connsiteX177" fmla="*/ 266700 w 869157"/>
                        <a:gd name="connsiteY177" fmla="*/ 505118 h 767055"/>
                        <a:gd name="connsiteX178" fmla="*/ 259557 w 869157"/>
                        <a:gd name="connsiteY178" fmla="*/ 505118 h 767055"/>
                        <a:gd name="connsiteX179" fmla="*/ 245269 w 869157"/>
                        <a:gd name="connsiteY179" fmla="*/ 483687 h 767055"/>
                        <a:gd name="connsiteX180" fmla="*/ 233363 w 869157"/>
                        <a:gd name="connsiteY180" fmla="*/ 452730 h 767055"/>
                        <a:gd name="connsiteX181" fmla="*/ 233363 w 869157"/>
                        <a:gd name="connsiteY181" fmla="*/ 478924 h 767055"/>
                        <a:gd name="connsiteX182" fmla="*/ 233363 w 869157"/>
                        <a:gd name="connsiteY182" fmla="*/ 500355 h 767055"/>
                        <a:gd name="connsiteX183" fmla="*/ 230982 w 869157"/>
                        <a:gd name="connsiteY183" fmla="*/ 512262 h 767055"/>
                        <a:gd name="connsiteX184" fmla="*/ 230982 w 869157"/>
                        <a:gd name="connsiteY184" fmla="*/ 524168 h 767055"/>
                        <a:gd name="connsiteX185" fmla="*/ 235744 w 869157"/>
                        <a:gd name="connsiteY185" fmla="*/ 528930 h 767055"/>
                        <a:gd name="connsiteX186" fmla="*/ 238125 w 869157"/>
                        <a:gd name="connsiteY186" fmla="*/ 536074 h 767055"/>
                        <a:gd name="connsiteX187" fmla="*/ 233363 w 869157"/>
                        <a:gd name="connsiteY187" fmla="*/ 550362 h 767055"/>
                        <a:gd name="connsiteX188" fmla="*/ 240507 w 869157"/>
                        <a:gd name="connsiteY188" fmla="*/ 569412 h 767055"/>
                        <a:gd name="connsiteX189" fmla="*/ 240507 w 869157"/>
                        <a:gd name="connsiteY189" fmla="*/ 569412 h 767055"/>
                        <a:gd name="connsiteX190" fmla="*/ 221457 w 869157"/>
                        <a:gd name="connsiteY190" fmla="*/ 562268 h 767055"/>
                        <a:gd name="connsiteX191" fmla="*/ 214313 w 869157"/>
                        <a:gd name="connsiteY191" fmla="*/ 538455 h 767055"/>
                        <a:gd name="connsiteX192" fmla="*/ 202407 w 869157"/>
                        <a:gd name="connsiteY192" fmla="*/ 528930 h 767055"/>
                        <a:gd name="connsiteX193" fmla="*/ 180975 w 869157"/>
                        <a:gd name="connsiteY193" fmla="*/ 526549 h 767055"/>
                        <a:gd name="connsiteX194" fmla="*/ 188119 w 869157"/>
                        <a:gd name="connsiteY194" fmla="*/ 540837 h 767055"/>
                        <a:gd name="connsiteX195" fmla="*/ 190500 w 869157"/>
                        <a:gd name="connsiteY195" fmla="*/ 562268 h 767055"/>
                        <a:gd name="connsiteX196" fmla="*/ 185738 w 869157"/>
                        <a:gd name="connsiteY196" fmla="*/ 562268 h 767055"/>
                        <a:gd name="connsiteX197" fmla="*/ 197644 w 869157"/>
                        <a:gd name="connsiteY197" fmla="*/ 569412 h 767055"/>
                        <a:gd name="connsiteX198" fmla="*/ 188119 w 869157"/>
                        <a:gd name="connsiteY198" fmla="*/ 583699 h 767055"/>
                        <a:gd name="connsiteX199" fmla="*/ 166688 w 869157"/>
                        <a:gd name="connsiteY199" fmla="*/ 571793 h 767055"/>
                        <a:gd name="connsiteX200" fmla="*/ 166688 w 869157"/>
                        <a:gd name="connsiteY200" fmla="*/ 571793 h 767055"/>
                        <a:gd name="connsiteX201" fmla="*/ 166688 w 869157"/>
                        <a:gd name="connsiteY201" fmla="*/ 550362 h 767055"/>
                        <a:gd name="connsiteX202" fmla="*/ 166688 w 869157"/>
                        <a:gd name="connsiteY202" fmla="*/ 533693 h 767055"/>
                        <a:gd name="connsiteX203" fmla="*/ 166688 w 869157"/>
                        <a:gd name="connsiteY203" fmla="*/ 517024 h 767055"/>
                        <a:gd name="connsiteX204" fmla="*/ 166688 w 869157"/>
                        <a:gd name="connsiteY204" fmla="*/ 517024 h 767055"/>
                        <a:gd name="connsiteX205" fmla="*/ 183357 w 869157"/>
                        <a:gd name="connsiteY205" fmla="*/ 512262 h 767055"/>
                        <a:gd name="connsiteX206" fmla="*/ 195263 w 869157"/>
                        <a:gd name="connsiteY206" fmla="*/ 493212 h 767055"/>
                        <a:gd name="connsiteX207" fmla="*/ 209550 w 869157"/>
                        <a:gd name="connsiteY207" fmla="*/ 469399 h 767055"/>
                        <a:gd name="connsiteX208" fmla="*/ 202407 w 869157"/>
                        <a:gd name="connsiteY208" fmla="*/ 447968 h 767055"/>
                        <a:gd name="connsiteX209" fmla="*/ 185738 w 869157"/>
                        <a:gd name="connsiteY209" fmla="*/ 478924 h 767055"/>
                        <a:gd name="connsiteX210" fmla="*/ 176213 w 869157"/>
                        <a:gd name="connsiteY210" fmla="*/ 476543 h 767055"/>
                        <a:gd name="connsiteX211" fmla="*/ 159544 w 869157"/>
                        <a:gd name="connsiteY211" fmla="*/ 493212 h 767055"/>
                        <a:gd name="connsiteX212" fmla="*/ 159544 w 869157"/>
                        <a:gd name="connsiteY212" fmla="*/ 512262 h 767055"/>
                        <a:gd name="connsiteX213" fmla="*/ 147638 w 869157"/>
                        <a:gd name="connsiteY213" fmla="*/ 517024 h 767055"/>
                        <a:gd name="connsiteX214" fmla="*/ 147638 w 869157"/>
                        <a:gd name="connsiteY214" fmla="*/ 533693 h 767055"/>
                        <a:gd name="connsiteX215" fmla="*/ 147638 w 869157"/>
                        <a:gd name="connsiteY215" fmla="*/ 533693 h 767055"/>
                        <a:gd name="connsiteX216" fmla="*/ 140494 w 869157"/>
                        <a:gd name="connsiteY216" fmla="*/ 555124 h 767055"/>
                        <a:gd name="connsiteX217" fmla="*/ 121444 w 869157"/>
                        <a:gd name="connsiteY217" fmla="*/ 543218 h 767055"/>
                        <a:gd name="connsiteX218" fmla="*/ 114300 w 869157"/>
                        <a:gd name="connsiteY218" fmla="*/ 562268 h 767055"/>
                        <a:gd name="connsiteX219" fmla="*/ 92869 w 869157"/>
                        <a:gd name="connsiteY219" fmla="*/ 571793 h 767055"/>
                        <a:gd name="connsiteX220" fmla="*/ 69057 w 869157"/>
                        <a:gd name="connsiteY220" fmla="*/ 588462 h 767055"/>
                        <a:gd name="connsiteX221" fmla="*/ 69057 w 869157"/>
                        <a:gd name="connsiteY221" fmla="*/ 605130 h 767055"/>
                        <a:gd name="connsiteX222" fmla="*/ 66675 w 869157"/>
                        <a:gd name="connsiteY222" fmla="*/ 624180 h 767055"/>
                        <a:gd name="connsiteX223" fmla="*/ 40482 w 869157"/>
                        <a:gd name="connsiteY223" fmla="*/ 624180 h 767055"/>
                        <a:gd name="connsiteX224" fmla="*/ 4763 w 869157"/>
                        <a:gd name="connsiteY224" fmla="*/ 631324 h 767055"/>
                        <a:gd name="connsiteX225" fmla="*/ 0 w 869157"/>
                        <a:gd name="connsiteY225" fmla="*/ 645612 h 767055"/>
                        <a:gd name="connsiteX226" fmla="*/ 14288 w 869157"/>
                        <a:gd name="connsiteY226" fmla="*/ 619418 h 767055"/>
                        <a:gd name="connsiteX227" fmla="*/ 40482 w 869157"/>
                        <a:gd name="connsiteY227" fmla="*/ 607512 h 767055"/>
                        <a:gd name="connsiteX228" fmla="*/ 61913 w 869157"/>
                        <a:gd name="connsiteY228" fmla="*/ 576555 h 767055"/>
                        <a:gd name="connsiteX229" fmla="*/ 92869 w 869157"/>
                        <a:gd name="connsiteY229" fmla="*/ 552743 h 767055"/>
                        <a:gd name="connsiteX230" fmla="*/ 102394 w 869157"/>
                        <a:gd name="connsiteY230" fmla="*/ 545599 h 767055"/>
                        <a:gd name="connsiteX231" fmla="*/ 97632 w 869157"/>
                        <a:gd name="connsiteY231" fmla="*/ 514643 h 767055"/>
                        <a:gd name="connsiteX232" fmla="*/ 111919 w 869157"/>
                        <a:gd name="connsiteY232" fmla="*/ 502737 h 767055"/>
                        <a:gd name="connsiteX233" fmla="*/ 119063 w 869157"/>
                        <a:gd name="connsiteY233" fmla="*/ 500355 h 767055"/>
                        <a:gd name="connsiteX234" fmla="*/ 135732 w 869157"/>
                        <a:gd name="connsiteY234" fmla="*/ 486068 h 767055"/>
                        <a:gd name="connsiteX235" fmla="*/ 135732 w 869157"/>
                        <a:gd name="connsiteY235" fmla="*/ 469399 h 767055"/>
                        <a:gd name="connsiteX236" fmla="*/ 145257 w 869157"/>
                        <a:gd name="connsiteY236" fmla="*/ 443205 h 767055"/>
                        <a:gd name="connsiteX237" fmla="*/ 173832 w 869157"/>
                        <a:gd name="connsiteY237" fmla="*/ 447968 h 767055"/>
                        <a:gd name="connsiteX238" fmla="*/ 190500 w 869157"/>
                        <a:gd name="connsiteY238" fmla="*/ 440824 h 767055"/>
                        <a:gd name="connsiteX239" fmla="*/ 195263 w 869157"/>
                        <a:gd name="connsiteY239" fmla="*/ 440824 h 767055"/>
                        <a:gd name="connsiteX240" fmla="*/ 214313 w 869157"/>
                        <a:gd name="connsiteY240" fmla="*/ 433680 h 767055"/>
                        <a:gd name="connsiteX241" fmla="*/ 226219 w 869157"/>
                        <a:gd name="connsiteY241" fmla="*/ 419393 h 767055"/>
                        <a:gd name="connsiteX242" fmla="*/ 221457 w 869157"/>
                        <a:gd name="connsiteY242" fmla="*/ 405105 h 767055"/>
                        <a:gd name="connsiteX243" fmla="*/ 226219 w 869157"/>
                        <a:gd name="connsiteY243" fmla="*/ 397962 h 767055"/>
                        <a:gd name="connsiteX244" fmla="*/ 223838 w 869157"/>
                        <a:gd name="connsiteY244" fmla="*/ 388437 h 767055"/>
                        <a:gd name="connsiteX245" fmla="*/ 233363 w 869157"/>
                        <a:gd name="connsiteY245" fmla="*/ 381293 h 767055"/>
                        <a:gd name="connsiteX246" fmla="*/ 245269 w 869157"/>
                        <a:gd name="connsiteY246" fmla="*/ 374149 h 767055"/>
                        <a:gd name="connsiteX247" fmla="*/ 257175 w 869157"/>
                        <a:gd name="connsiteY247" fmla="*/ 369387 h 767055"/>
                        <a:gd name="connsiteX248" fmla="*/ 257175 w 869157"/>
                        <a:gd name="connsiteY248" fmla="*/ 355099 h 767055"/>
                        <a:gd name="connsiteX249" fmla="*/ 250032 w 869157"/>
                        <a:gd name="connsiteY249" fmla="*/ 336049 h 767055"/>
                        <a:gd name="connsiteX250" fmla="*/ 261938 w 869157"/>
                        <a:gd name="connsiteY250" fmla="*/ 331287 h 767055"/>
                        <a:gd name="connsiteX251" fmla="*/ 264319 w 869157"/>
                        <a:gd name="connsiteY251" fmla="*/ 316999 h 767055"/>
                        <a:gd name="connsiteX252" fmla="*/ 278607 w 869157"/>
                        <a:gd name="connsiteY252" fmla="*/ 324143 h 767055"/>
                        <a:gd name="connsiteX253" fmla="*/ 278607 w 869157"/>
                        <a:gd name="connsiteY253" fmla="*/ 324143 h 767055"/>
                        <a:gd name="connsiteX254" fmla="*/ 278607 w 869157"/>
                        <a:gd name="connsiteY254" fmla="*/ 309855 h 767055"/>
                        <a:gd name="connsiteX255" fmla="*/ 280988 w 869157"/>
                        <a:gd name="connsiteY255" fmla="*/ 297949 h 767055"/>
                        <a:gd name="connsiteX256" fmla="*/ 300038 w 869157"/>
                        <a:gd name="connsiteY256" fmla="*/ 309855 h 767055"/>
                        <a:gd name="connsiteX257" fmla="*/ 314325 w 869157"/>
                        <a:gd name="connsiteY257" fmla="*/ 309855 h 767055"/>
                        <a:gd name="connsiteX258" fmla="*/ 328613 w 869157"/>
                        <a:gd name="connsiteY258" fmla="*/ 295568 h 767055"/>
                        <a:gd name="connsiteX259" fmla="*/ 314325 w 869157"/>
                        <a:gd name="connsiteY259" fmla="*/ 286043 h 767055"/>
                        <a:gd name="connsiteX260" fmla="*/ 290513 w 869157"/>
                        <a:gd name="connsiteY260" fmla="*/ 271755 h 767055"/>
                        <a:gd name="connsiteX261" fmla="*/ 290513 w 869157"/>
                        <a:gd name="connsiteY261" fmla="*/ 271755 h 767055"/>
                        <a:gd name="connsiteX262" fmla="*/ 300038 w 869157"/>
                        <a:gd name="connsiteY262" fmla="*/ 262230 h 767055"/>
                        <a:gd name="connsiteX263" fmla="*/ 302419 w 869157"/>
                        <a:gd name="connsiteY263" fmla="*/ 255087 h 767055"/>
                        <a:gd name="connsiteX264" fmla="*/ 295275 w 869157"/>
                        <a:gd name="connsiteY264" fmla="*/ 247943 h 767055"/>
                        <a:gd name="connsiteX265" fmla="*/ 283369 w 869157"/>
                        <a:gd name="connsiteY265" fmla="*/ 231274 h 767055"/>
                        <a:gd name="connsiteX266" fmla="*/ 297657 w 869157"/>
                        <a:gd name="connsiteY266" fmla="*/ 219368 h 767055"/>
                        <a:gd name="connsiteX267" fmla="*/ 295275 w 869157"/>
                        <a:gd name="connsiteY267" fmla="*/ 197937 h 767055"/>
                        <a:gd name="connsiteX268" fmla="*/ 269082 w 869157"/>
                        <a:gd name="connsiteY268" fmla="*/ 186030 h 767055"/>
                        <a:gd name="connsiteX269" fmla="*/ 242888 w 869157"/>
                        <a:gd name="connsiteY269" fmla="*/ 166980 h 767055"/>
                        <a:gd name="connsiteX270" fmla="*/ 254794 w 869157"/>
                        <a:gd name="connsiteY270" fmla="*/ 155074 h 767055"/>
                        <a:gd name="connsiteX271" fmla="*/ 261938 w 869157"/>
                        <a:gd name="connsiteY271" fmla="*/ 166980 h 767055"/>
                        <a:gd name="connsiteX272" fmla="*/ 269082 w 869157"/>
                        <a:gd name="connsiteY272" fmla="*/ 171743 h 767055"/>
                        <a:gd name="connsiteX273" fmla="*/ 269082 w 869157"/>
                        <a:gd name="connsiteY273" fmla="*/ 171743 h 767055"/>
                        <a:gd name="connsiteX274" fmla="*/ 283369 w 869157"/>
                        <a:gd name="connsiteY274" fmla="*/ 164599 h 767055"/>
                        <a:gd name="connsiteX275" fmla="*/ 271463 w 869157"/>
                        <a:gd name="connsiteY275" fmla="*/ 152693 h 767055"/>
                        <a:gd name="connsiteX276" fmla="*/ 271463 w 869157"/>
                        <a:gd name="connsiteY276" fmla="*/ 152693 h 767055"/>
                        <a:gd name="connsiteX277" fmla="*/ 278607 w 869157"/>
                        <a:gd name="connsiteY277" fmla="*/ 140787 h 767055"/>
                        <a:gd name="connsiteX278" fmla="*/ 292894 w 869157"/>
                        <a:gd name="connsiteY278" fmla="*/ 152693 h 767055"/>
                        <a:gd name="connsiteX279" fmla="*/ 307182 w 869157"/>
                        <a:gd name="connsiteY279" fmla="*/ 152693 h 767055"/>
                        <a:gd name="connsiteX280" fmla="*/ 316707 w 869157"/>
                        <a:gd name="connsiteY280" fmla="*/ 128880 h 767055"/>
                        <a:gd name="connsiteX281" fmla="*/ 316707 w 869157"/>
                        <a:gd name="connsiteY281" fmla="*/ 128880 h 767055"/>
                        <a:gd name="connsiteX282" fmla="*/ 304800 w 869157"/>
                        <a:gd name="connsiteY282" fmla="*/ 114593 h 767055"/>
                        <a:gd name="connsiteX283" fmla="*/ 326232 w 869157"/>
                        <a:gd name="connsiteY283" fmla="*/ 112212 h 767055"/>
                        <a:gd name="connsiteX284" fmla="*/ 333375 w 869157"/>
                        <a:gd name="connsiteY284" fmla="*/ 95543 h 767055"/>
                        <a:gd name="connsiteX285" fmla="*/ 311944 w 869157"/>
                        <a:gd name="connsiteY285" fmla="*/ 78874 h 767055"/>
                        <a:gd name="connsiteX286" fmla="*/ 302419 w 869157"/>
                        <a:gd name="connsiteY286" fmla="*/ 76493 h 767055"/>
                        <a:gd name="connsiteX287" fmla="*/ 290513 w 869157"/>
                        <a:gd name="connsiteY287" fmla="*/ 76493 h 767055"/>
                        <a:gd name="connsiteX288" fmla="*/ 276225 w 869157"/>
                        <a:gd name="connsiteY288" fmla="*/ 78874 h 767055"/>
                        <a:gd name="connsiteX289" fmla="*/ 283369 w 869157"/>
                        <a:gd name="connsiteY289" fmla="*/ 62205 h 767055"/>
                        <a:gd name="connsiteX290" fmla="*/ 278607 w 869157"/>
                        <a:gd name="connsiteY290" fmla="*/ 45537 h 767055"/>
                        <a:gd name="connsiteX291" fmla="*/ 259557 w 869157"/>
                        <a:gd name="connsiteY291" fmla="*/ 21724 h 767055"/>
                        <a:gd name="connsiteX292" fmla="*/ 245269 w 869157"/>
                        <a:gd name="connsiteY292" fmla="*/ 28868 h 767055"/>
                        <a:gd name="connsiteX293" fmla="*/ 219075 w 869157"/>
                        <a:gd name="connsiteY293" fmla="*/ 28868 h 767055"/>
                        <a:gd name="connsiteX294" fmla="*/ 219075 w 869157"/>
                        <a:gd name="connsiteY294" fmla="*/ 19343 h 767055"/>
                        <a:gd name="connsiteX295" fmla="*/ 226219 w 869157"/>
                        <a:gd name="connsiteY295" fmla="*/ 2674 h 767055"/>
                        <a:gd name="connsiteX296" fmla="*/ 254794 w 869157"/>
                        <a:gd name="connsiteY296" fmla="*/ 16962 h 767055"/>
                        <a:gd name="connsiteX297" fmla="*/ 269082 w 869157"/>
                        <a:gd name="connsiteY297" fmla="*/ 12199 h 767055"/>
                        <a:gd name="connsiteX298" fmla="*/ 283369 w 869157"/>
                        <a:gd name="connsiteY298" fmla="*/ 16962 h 767055"/>
                        <a:gd name="connsiteX299" fmla="*/ 290513 w 869157"/>
                        <a:gd name="connsiteY299" fmla="*/ 38393 h 767055"/>
                        <a:gd name="connsiteX300" fmla="*/ 297657 w 869157"/>
                        <a:gd name="connsiteY300" fmla="*/ 52680 h 767055"/>
                        <a:gd name="connsiteX301" fmla="*/ 311944 w 869157"/>
                        <a:gd name="connsiteY301" fmla="*/ 59824 h 767055"/>
                        <a:gd name="connsiteX302" fmla="*/ 326232 w 869157"/>
                        <a:gd name="connsiteY302" fmla="*/ 71730 h 767055"/>
                        <a:gd name="connsiteX303" fmla="*/ 342900 w 869157"/>
                        <a:gd name="connsiteY303" fmla="*/ 59824 h 767055"/>
                        <a:gd name="connsiteX304" fmla="*/ 366713 w 869157"/>
                        <a:gd name="connsiteY304" fmla="*/ 69349 h 767055"/>
                        <a:gd name="connsiteX305" fmla="*/ 364332 w 869157"/>
                        <a:gd name="connsiteY305" fmla="*/ 81255 h 767055"/>
                        <a:gd name="connsiteX306" fmla="*/ 352425 w 869157"/>
                        <a:gd name="connsiteY306" fmla="*/ 95543 h 767055"/>
                        <a:gd name="connsiteX307" fmla="*/ 369094 w 869157"/>
                        <a:gd name="connsiteY307" fmla="*/ 114593 h 767055"/>
                        <a:gd name="connsiteX308" fmla="*/ 369094 w 869157"/>
                        <a:gd name="connsiteY308" fmla="*/ 128880 h 767055"/>
                        <a:gd name="connsiteX309" fmla="*/ 357188 w 869157"/>
                        <a:gd name="connsiteY309" fmla="*/ 145549 h 767055"/>
                        <a:gd name="connsiteX310" fmla="*/ 338138 w 869157"/>
                        <a:gd name="connsiteY310" fmla="*/ 150312 h 767055"/>
                        <a:gd name="connsiteX311" fmla="*/ 333375 w 869157"/>
                        <a:gd name="connsiteY311" fmla="*/ 157455 h 767055"/>
                        <a:gd name="connsiteX312" fmla="*/ 354807 w 869157"/>
                        <a:gd name="connsiteY312" fmla="*/ 162218 h 767055"/>
                        <a:gd name="connsiteX313" fmla="*/ 381000 w 869157"/>
                        <a:gd name="connsiteY313" fmla="*/ 169362 h 767055"/>
                        <a:gd name="connsiteX314" fmla="*/ 366713 w 869157"/>
                        <a:gd name="connsiteY314" fmla="*/ 181268 h 767055"/>
                        <a:gd name="connsiteX315" fmla="*/ 364332 w 869157"/>
                        <a:gd name="connsiteY315" fmla="*/ 205080 h 767055"/>
                        <a:gd name="connsiteX316" fmla="*/ 366713 w 869157"/>
                        <a:gd name="connsiteY316" fmla="*/ 219368 h 767055"/>
                        <a:gd name="connsiteX317" fmla="*/ 381000 w 869157"/>
                        <a:gd name="connsiteY317" fmla="*/ 221749 h 767055"/>
                        <a:gd name="connsiteX318" fmla="*/ 390525 w 869157"/>
                        <a:gd name="connsiteY318" fmla="*/ 221749 h 767055"/>
                        <a:gd name="connsiteX319" fmla="*/ 390525 w 869157"/>
                        <a:gd name="connsiteY319" fmla="*/ 233655 h 767055"/>
                        <a:gd name="connsiteX320" fmla="*/ 409575 w 869157"/>
                        <a:gd name="connsiteY320" fmla="*/ 236037 h 767055"/>
                        <a:gd name="connsiteX321" fmla="*/ 416719 w 869157"/>
                        <a:gd name="connsiteY321" fmla="*/ 209843 h 767055"/>
                        <a:gd name="connsiteX322" fmla="*/ 431007 w 869157"/>
                        <a:gd name="connsiteY322" fmla="*/ 176505 h 767055"/>
                        <a:gd name="connsiteX323" fmla="*/ 438150 w 869157"/>
                        <a:gd name="connsiteY323" fmla="*/ 169362 h 767055"/>
                        <a:gd name="connsiteX324" fmla="*/ 431007 w 869157"/>
                        <a:gd name="connsiteY324" fmla="*/ 143168 h 767055"/>
                        <a:gd name="connsiteX325" fmla="*/ 423863 w 869157"/>
                        <a:gd name="connsiteY325" fmla="*/ 164599 h 767055"/>
                        <a:gd name="connsiteX326" fmla="*/ 414338 w 869157"/>
                        <a:gd name="connsiteY326" fmla="*/ 136024 h 767055"/>
                        <a:gd name="connsiteX327" fmla="*/ 411957 w 869157"/>
                        <a:gd name="connsiteY327" fmla="*/ 116974 h 767055"/>
                        <a:gd name="connsiteX328" fmla="*/ 431007 w 869157"/>
                        <a:gd name="connsiteY328" fmla="*/ 69349 h 7670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  <a:cxn ang="0">
                          <a:pos x="connsiteX120" y="connsiteY120"/>
                        </a:cxn>
                        <a:cxn ang="0">
                          <a:pos x="connsiteX121" y="connsiteY121"/>
                        </a:cxn>
                        <a:cxn ang="0">
                          <a:pos x="connsiteX122" y="connsiteY122"/>
                        </a:cxn>
                        <a:cxn ang="0">
                          <a:pos x="connsiteX123" y="connsiteY123"/>
                        </a:cxn>
                        <a:cxn ang="0">
                          <a:pos x="connsiteX124" y="connsiteY124"/>
                        </a:cxn>
                        <a:cxn ang="0">
                          <a:pos x="connsiteX125" y="connsiteY125"/>
                        </a:cxn>
                        <a:cxn ang="0">
                          <a:pos x="connsiteX126" y="connsiteY126"/>
                        </a:cxn>
                        <a:cxn ang="0">
                          <a:pos x="connsiteX127" y="connsiteY127"/>
                        </a:cxn>
                        <a:cxn ang="0">
                          <a:pos x="connsiteX128" y="connsiteY128"/>
                        </a:cxn>
                        <a:cxn ang="0">
                          <a:pos x="connsiteX129" y="connsiteY129"/>
                        </a:cxn>
                        <a:cxn ang="0">
                          <a:pos x="connsiteX130" y="connsiteY130"/>
                        </a:cxn>
                        <a:cxn ang="0">
                          <a:pos x="connsiteX131" y="connsiteY131"/>
                        </a:cxn>
                        <a:cxn ang="0">
                          <a:pos x="connsiteX132" y="connsiteY132"/>
                        </a:cxn>
                        <a:cxn ang="0">
                          <a:pos x="connsiteX133" y="connsiteY133"/>
                        </a:cxn>
                        <a:cxn ang="0">
                          <a:pos x="connsiteX134" y="connsiteY134"/>
                        </a:cxn>
                        <a:cxn ang="0">
                          <a:pos x="connsiteX135" y="connsiteY135"/>
                        </a:cxn>
                        <a:cxn ang="0">
                          <a:pos x="connsiteX136" y="connsiteY136"/>
                        </a:cxn>
                        <a:cxn ang="0">
                          <a:pos x="connsiteX137" y="connsiteY137"/>
                        </a:cxn>
                        <a:cxn ang="0">
                          <a:pos x="connsiteX138" y="connsiteY138"/>
                        </a:cxn>
                        <a:cxn ang="0">
                          <a:pos x="connsiteX139" y="connsiteY139"/>
                        </a:cxn>
                        <a:cxn ang="0">
                          <a:pos x="connsiteX140" y="connsiteY140"/>
                        </a:cxn>
                        <a:cxn ang="0">
                          <a:pos x="connsiteX141" y="connsiteY141"/>
                        </a:cxn>
                        <a:cxn ang="0">
                          <a:pos x="connsiteX142" y="connsiteY142"/>
                        </a:cxn>
                        <a:cxn ang="0">
                          <a:pos x="connsiteX143" y="connsiteY143"/>
                        </a:cxn>
                        <a:cxn ang="0">
                          <a:pos x="connsiteX144" y="connsiteY144"/>
                        </a:cxn>
                        <a:cxn ang="0">
                          <a:pos x="connsiteX145" y="connsiteY145"/>
                        </a:cxn>
                        <a:cxn ang="0">
                          <a:pos x="connsiteX146" y="connsiteY146"/>
                        </a:cxn>
                        <a:cxn ang="0">
                          <a:pos x="connsiteX147" y="connsiteY147"/>
                        </a:cxn>
                        <a:cxn ang="0">
                          <a:pos x="connsiteX148" y="connsiteY148"/>
                        </a:cxn>
                        <a:cxn ang="0">
                          <a:pos x="connsiteX149" y="connsiteY149"/>
                        </a:cxn>
                        <a:cxn ang="0">
                          <a:pos x="connsiteX150" y="connsiteY150"/>
                        </a:cxn>
                        <a:cxn ang="0">
                          <a:pos x="connsiteX151" y="connsiteY151"/>
                        </a:cxn>
                        <a:cxn ang="0">
                          <a:pos x="connsiteX152" y="connsiteY152"/>
                        </a:cxn>
                        <a:cxn ang="0">
                          <a:pos x="connsiteX153" y="connsiteY153"/>
                        </a:cxn>
                        <a:cxn ang="0">
                          <a:pos x="connsiteX154" y="connsiteY154"/>
                        </a:cxn>
                        <a:cxn ang="0">
                          <a:pos x="connsiteX155" y="connsiteY155"/>
                        </a:cxn>
                        <a:cxn ang="0">
                          <a:pos x="connsiteX156" y="connsiteY156"/>
                        </a:cxn>
                        <a:cxn ang="0">
                          <a:pos x="connsiteX157" y="connsiteY157"/>
                        </a:cxn>
                        <a:cxn ang="0">
                          <a:pos x="connsiteX158" y="connsiteY158"/>
                        </a:cxn>
                        <a:cxn ang="0">
                          <a:pos x="connsiteX159" y="connsiteY159"/>
                        </a:cxn>
                        <a:cxn ang="0">
                          <a:pos x="connsiteX160" y="connsiteY160"/>
                        </a:cxn>
                        <a:cxn ang="0">
                          <a:pos x="connsiteX161" y="connsiteY161"/>
                        </a:cxn>
                        <a:cxn ang="0">
                          <a:pos x="connsiteX162" y="connsiteY162"/>
                        </a:cxn>
                        <a:cxn ang="0">
                          <a:pos x="connsiteX163" y="connsiteY163"/>
                        </a:cxn>
                        <a:cxn ang="0">
                          <a:pos x="connsiteX164" y="connsiteY164"/>
                        </a:cxn>
                        <a:cxn ang="0">
                          <a:pos x="connsiteX165" y="connsiteY165"/>
                        </a:cxn>
                        <a:cxn ang="0">
                          <a:pos x="connsiteX166" y="connsiteY166"/>
                        </a:cxn>
                        <a:cxn ang="0">
                          <a:pos x="connsiteX167" y="connsiteY167"/>
                        </a:cxn>
                        <a:cxn ang="0">
                          <a:pos x="connsiteX168" y="connsiteY168"/>
                        </a:cxn>
                        <a:cxn ang="0">
                          <a:pos x="connsiteX169" y="connsiteY169"/>
                        </a:cxn>
                        <a:cxn ang="0">
                          <a:pos x="connsiteX170" y="connsiteY170"/>
                        </a:cxn>
                        <a:cxn ang="0">
                          <a:pos x="connsiteX171" y="connsiteY171"/>
                        </a:cxn>
                        <a:cxn ang="0">
                          <a:pos x="connsiteX172" y="connsiteY172"/>
                        </a:cxn>
                        <a:cxn ang="0">
                          <a:pos x="connsiteX173" y="connsiteY173"/>
                        </a:cxn>
                        <a:cxn ang="0">
                          <a:pos x="connsiteX174" y="connsiteY174"/>
                        </a:cxn>
                        <a:cxn ang="0">
                          <a:pos x="connsiteX175" y="connsiteY175"/>
                        </a:cxn>
                        <a:cxn ang="0">
                          <a:pos x="connsiteX176" y="connsiteY176"/>
                        </a:cxn>
                        <a:cxn ang="0">
                          <a:pos x="connsiteX177" y="connsiteY177"/>
                        </a:cxn>
                        <a:cxn ang="0">
                          <a:pos x="connsiteX178" y="connsiteY178"/>
                        </a:cxn>
                        <a:cxn ang="0">
                          <a:pos x="connsiteX179" y="connsiteY179"/>
                        </a:cxn>
                        <a:cxn ang="0">
                          <a:pos x="connsiteX180" y="connsiteY180"/>
                        </a:cxn>
                        <a:cxn ang="0">
                          <a:pos x="connsiteX181" y="connsiteY181"/>
                        </a:cxn>
                        <a:cxn ang="0">
                          <a:pos x="connsiteX182" y="connsiteY182"/>
                        </a:cxn>
                        <a:cxn ang="0">
                          <a:pos x="connsiteX183" y="connsiteY183"/>
                        </a:cxn>
                        <a:cxn ang="0">
                          <a:pos x="connsiteX184" y="connsiteY184"/>
                        </a:cxn>
                        <a:cxn ang="0">
                          <a:pos x="connsiteX185" y="connsiteY185"/>
                        </a:cxn>
                        <a:cxn ang="0">
                          <a:pos x="connsiteX186" y="connsiteY186"/>
                        </a:cxn>
                        <a:cxn ang="0">
                          <a:pos x="connsiteX187" y="connsiteY187"/>
                        </a:cxn>
                        <a:cxn ang="0">
                          <a:pos x="connsiteX188" y="connsiteY188"/>
                        </a:cxn>
                        <a:cxn ang="0">
                          <a:pos x="connsiteX189" y="connsiteY189"/>
                        </a:cxn>
                        <a:cxn ang="0">
                          <a:pos x="connsiteX190" y="connsiteY190"/>
                        </a:cxn>
                        <a:cxn ang="0">
                          <a:pos x="connsiteX191" y="connsiteY191"/>
                        </a:cxn>
                        <a:cxn ang="0">
                          <a:pos x="connsiteX192" y="connsiteY192"/>
                        </a:cxn>
                        <a:cxn ang="0">
                          <a:pos x="connsiteX193" y="connsiteY193"/>
                        </a:cxn>
                        <a:cxn ang="0">
                          <a:pos x="connsiteX194" y="connsiteY194"/>
                        </a:cxn>
                        <a:cxn ang="0">
                          <a:pos x="connsiteX195" y="connsiteY195"/>
                        </a:cxn>
                        <a:cxn ang="0">
                          <a:pos x="connsiteX196" y="connsiteY196"/>
                        </a:cxn>
                        <a:cxn ang="0">
                          <a:pos x="connsiteX197" y="connsiteY197"/>
                        </a:cxn>
                        <a:cxn ang="0">
                          <a:pos x="connsiteX198" y="connsiteY198"/>
                        </a:cxn>
                        <a:cxn ang="0">
                          <a:pos x="connsiteX199" y="connsiteY199"/>
                        </a:cxn>
                        <a:cxn ang="0">
                          <a:pos x="connsiteX200" y="connsiteY200"/>
                        </a:cxn>
                        <a:cxn ang="0">
                          <a:pos x="connsiteX201" y="connsiteY201"/>
                        </a:cxn>
                        <a:cxn ang="0">
                          <a:pos x="connsiteX202" y="connsiteY202"/>
                        </a:cxn>
                        <a:cxn ang="0">
                          <a:pos x="connsiteX203" y="connsiteY203"/>
                        </a:cxn>
                        <a:cxn ang="0">
                          <a:pos x="connsiteX204" y="connsiteY204"/>
                        </a:cxn>
                        <a:cxn ang="0">
                          <a:pos x="connsiteX205" y="connsiteY205"/>
                        </a:cxn>
                        <a:cxn ang="0">
                          <a:pos x="connsiteX206" y="connsiteY206"/>
                        </a:cxn>
                        <a:cxn ang="0">
                          <a:pos x="connsiteX207" y="connsiteY207"/>
                        </a:cxn>
                        <a:cxn ang="0">
                          <a:pos x="connsiteX208" y="connsiteY208"/>
                        </a:cxn>
                        <a:cxn ang="0">
                          <a:pos x="connsiteX209" y="connsiteY209"/>
                        </a:cxn>
                        <a:cxn ang="0">
                          <a:pos x="connsiteX210" y="connsiteY210"/>
                        </a:cxn>
                        <a:cxn ang="0">
                          <a:pos x="connsiteX211" y="connsiteY211"/>
                        </a:cxn>
                        <a:cxn ang="0">
                          <a:pos x="connsiteX212" y="connsiteY212"/>
                        </a:cxn>
                        <a:cxn ang="0">
                          <a:pos x="connsiteX213" y="connsiteY213"/>
                        </a:cxn>
                        <a:cxn ang="0">
                          <a:pos x="connsiteX214" y="connsiteY214"/>
                        </a:cxn>
                        <a:cxn ang="0">
                          <a:pos x="connsiteX215" y="connsiteY215"/>
                        </a:cxn>
                        <a:cxn ang="0">
                          <a:pos x="connsiteX216" y="connsiteY216"/>
                        </a:cxn>
                        <a:cxn ang="0">
                          <a:pos x="connsiteX217" y="connsiteY217"/>
                        </a:cxn>
                        <a:cxn ang="0">
                          <a:pos x="connsiteX218" y="connsiteY218"/>
                        </a:cxn>
                        <a:cxn ang="0">
                          <a:pos x="connsiteX219" y="connsiteY219"/>
                        </a:cxn>
                        <a:cxn ang="0">
                          <a:pos x="connsiteX220" y="connsiteY220"/>
                        </a:cxn>
                        <a:cxn ang="0">
                          <a:pos x="connsiteX221" y="connsiteY221"/>
                        </a:cxn>
                        <a:cxn ang="0">
                          <a:pos x="connsiteX222" y="connsiteY222"/>
                        </a:cxn>
                        <a:cxn ang="0">
                          <a:pos x="connsiteX223" y="connsiteY223"/>
                        </a:cxn>
                        <a:cxn ang="0">
                          <a:pos x="connsiteX224" y="connsiteY224"/>
                        </a:cxn>
                        <a:cxn ang="0">
                          <a:pos x="connsiteX225" y="connsiteY225"/>
                        </a:cxn>
                        <a:cxn ang="0">
                          <a:pos x="connsiteX226" y="connsiteY226"/>
                        </a:cxn>
                        <a:cxn ang="0">
                          <a:pos x="connsiteX227" y="connsiteY227"/>
                        </a:cxn>
                        <a:cxn ang="0">
                          <a:pos x="connsiteX228" y="connsiteY228"/>
                        </a:cxn>
                        <a:cxn ang="0">
                          <a:pos x="connsiteX229" y="connsiteY229"/>
                        </a:cxn>
                        <a:cxn ang="0">
                          <a:pos x="connsiteX230" y="connsiteY230"/>
                        </a:cxn>
                        <a:cxn ang="0">
                          <a:pos x="connsiteX231" y="connsiteY231"/>
                        </a:cxn>
                        <a:cxn ang="0">
                          <a:pos x="connsiteX232" y="connsiteY232"/>
                        </a:cxn>
                        <a:cxn ang="0">
                          <a:pos x="connsiteX233" y="connsiteY233"/>
                        </a:cxn>
                        <a:cxn ang="0">
                          <a:pos x="connsiteX234" y="connsiteY234"/>
                        </a:cxn>
                        <a:cxn ang="0">
                          <a:pos x="connsiteX235" y="connsiteY235"/>
                        </a:cxn>
                        <a:cxn ang="0">
                          <a:pos x="connsiteX236" y="connsiteY236"/>
                        </a:cxn>
                        <a:cxn ang="0">
                          <a:pos x="connsiteX237" y="connsiteY237"/>
                        </a:cxn>
                        <a:cxn ang="0">
                          <a:pos x="connsiteX238" y="connsiteY238"/>
                        </a:cxn>
                        <a:cxn ang="0">
                          <a:pos x="connsiteX239" y="connsiteY239"/>
                        </a:cxn>
                        <a:cxn ang="0">
                          <a:pos x="connsiteX240" y="connsiteY240"/>
                        </a:cxn>
                        <a:cxn ang="0">
                          <a:pos x="connsiteX241" y="connsiteY241"/>
                        </a:cxn>
                        <a:cxn ang="0">
                          <a:pos x="connsiteX242" y="connsiteY242"/>
                        </a:cxn>
                        <a:cxn ang="0">
                          <a:pos x="connsiteX243" y="connsiteY243"/>
                        </a:cxn>
                        <a:cxn ang="0">
                          <a:pos x="connsiteX244" y="connsiteY244"/>
                        </a:cxn>
                        <a:cxn ang="0">
                          <a:pos x="connsiteX245" y="connsiteY245"/>
                        </a:cxn>
                        <a:cxn ang="0">
                          <a:pos x="connsiteX246" y="connsiteY246"/>
                        </a:cxn>
                        <a:cxn ang="0">
                          <a:pos x="connsiteX247" y="connsiteY247"/>
                        </a:cxn>
                        <a:cxn ang="0">
                          <a:pos x="connsiteX248" y="connsiteY248"/>
                        </a:cxn>
                        <a:cxn ang="0">
                          <a:pos x="connsiteX249" y="connsiteY249"/>
                        </a:cxn>
                        <a:cxn ang="0">
                          <a:pos x="connsiteX250" y="connsiteY250"/>
                        </a:cxn>
                        <a:cxn ang="0">
                          <a:pos x="connsiteX251" y="connsiteY251"/>
                        </a:cxn>
                        <a:cxn ang="0">
                          <a:pos x="connsiteX252" y="connsiteY252"/>
                        </a:cxn>
                        <a:cxn ang="0">
                          <a:pos x="connsiteX253" y="connsiteY253"/>
                        </a:cxn>
                        <a:cxn ang="0">
                          <a:pos x="connsiteX254" y="connsiteY254"/>
                        </a:cxn>
                        <a:cxn ang="0">
                          <a:pos x="connsiteX255" y="connsiteY255"/>
                        </a:cxn>
                        <a:cxn ang="0">
                          <a:pos x="connsiteX256" y="connsiteY256"/>
                        </a:cxn>
                        <a:cxn ang="0">
                          <a:pos x="connsiteX257" y="connsiteY257"/>
                        </a:cxn>
                        <a:cxn ang="0">
                          <a:pos x="connsiteX258" y="connsiteY258"/>
                        </a:cxn>
                        <a:cxn ang="0">
                          <a:pos x="connsiteX259" y="connsiteY259"/>
                        </a:cxn>
                        <a:cxn ang="0">
                          <a:pos x="connsiteX260" y="connsiteY260"/>
                        </a:cxn>
                        <a:cxn ang="0">
                          <a:pos x="connsiteX261" y="connsiteY261"/>
                        </a:cxn>
                        <a:cxn ang="0">
                          <a:pos x="connsiteX262" y="connsiteY262"/>
                        </a:cxn>
                        <a:cxn ang="0">
                          <a:pos x="connsiteX263" y="connsiteY263"/>
                        </a:cxn>
                        <a:cxn ang="0">
                          <a:pos x="connsiteX264" y="connsiteY264"/>
                        </a:cxn>
                        <a:cxn ang="0">
                          <a:pos x="connsiteX265" y="connsiteY265"/>
                        </a:cxn>
                        <a:cxn ang="0">
                          <a:pos x="connsiteX266" y="connsiteY266"/>
                        </a:cxn>
                        <a:cxn ang="0">
                          <a:pos x="connsiteX267" y="connsiteY267"/>
                        </a:cxn>
                        <a:cxn ang="0">
                          <a:pos x="connsiteX268" y="connsiteY268"/>
                        </a:cxn>
                        <a:cxn ang="0">
                          <a:pos x="connsiteX269" y="connsiteY269"/>
                        </a:cxn>
                        <a:cxn ang="0">
                          <a:pos x="connsiteX270" y="connsiteY270"/>
                        </a:cxn>
                        <a:cxn ang="0">
                          <a:pos x="connsiteX271" y="connsiteY271"/>
                        </a:cxn>
                        <a:cxn ang="0">
                          <a:pos x="connsiteX272" y="connsiteY272"/>
                        </a:cxn>
                        <a:cxn ang="0">
                          <a:pos x="connsiteX273" y="connsiteY273"/>
                        </a:cxn>
                        <a:cxn ang="0">
                          <a:pos x="connsiteX274" y="connsiteY274"/>
                        </a:cxn>
                        <a:cxn ang="0">
                          <a:pos x="connsiteX275" y="connsiteY275"/>
                        </a:cxn>
                        <a:cxn ang="0">
                          <a:pos x="connsiteX276" y="connsiteY276"/>
                        </a:cxn>
                        <a:cxn ang="0">
                          <a:pos x="connsiteX277" y="connsiteY277"/>
                        </a:cxn>
                        <a:cxn ang="0">
                          <a:pos x="connsiteX278" y="connsiteY278"/>
                        </a:cxn>
                        <a:cxn ang="0">
                          <a:pos x="connsiteX279" y="connsiteY279"/>
                        </a:cxn>
                        <a:cxn ang="0">
                          <a:pos x="connsiteX280" y="connsiteY280"/>
                        </a:cxn>
                        <a:cxn ang="0">
                          <a:pos x="connsiteX281" y="connsiteY281"/>
                        </a:cxn>
                        <a:cxn ang="0">
                          <a:pos x="connsiteX282" y="connsiteY282"/>
                        </a:cxn>
                        <a:cxn ang="0">
                          <a:pos x="connsiteX283" y="connsiteY283"/>
                        </a:cxn>
                        <a:cxn ang="0">
                          <a:pos x="connsiteX284" y="connsiteY284"/>
                        </a:cxn>
                        <a:cxn ang="0">
                          <a:pos x="connsiteX285" y="connsiteY285"/>
                        </a:cxn>
                        <a:cxn ang="0">
                          <a:pos x="connsiteX286" y="connsiteY286"/>
                        </a:cxn>
                        <a:cxn ang="0">
                          <a:pos x="connsiteX287" y="connsiteY287"/>
                        </a:cxn>
                        <a:cxn ang="0">
                          <a:pos x="connsiteX288" y="connsiteY288"/>
                        </a:cxn>
                        <a:cxn ang="0">
                          <a:pos x="connsiteX289" y="connsiteY289"/>
                        </a:cxn>
                        <a:cxn ang="0">
                          <a:pos x="connsiteX290" y="connsiteY290"/>
                        </a:cxn>
                        <a:cxn ang="0">
                          <a:pos x="connsiteX291" y="connsiteY291"/>
                        </a:cxn>
                        <a:cxn ang="0">
                          <a:pos x="connsiteX292" y="connsiteY292"/>
                        </a:cxn>
                        <a:cxn ang="0">
                          <a:pos x="connsiteX293" y="connsiteY293"/>
                        </a:cxn>
                        <a:cxn ang="0">
                          <a:pos x="connsiteX294" y="connsiteY294"/>
                        </a:cxn>
                        <a:cxn ang="0">
                          <a:pos x="connsiteX295" y="connsiteY295"/>
                        </a:cxn>
                        <a:cxn ang="0">
                          <a:pos x="connsiteX296" y="connsiteY296"/>
                        </a:cxn>
                        <a:cxn ang="0">
                          <a:pos x="connsiteX297" y="connsiteY297"/>
                        </a:cxn>
                        <a:cxn ang="0">
                          <a:pos x="connsiteX298" y="connsiteY298"/>
                        </a:cxn>
                        <a:cxn ang="0">
                          <a:pos x="connsiteX299" y="connsiteY299"/>
                        </a:cxn>
                        <a:cxn ang="0">
                          <a:pos x="connsiteX300" y="connsiteY300"/>
                        </a:cxn>
                        <a:cxn ang="0">
                          <a:pos x="connsiteX301" y="connsiteY301"/>
                        </a:cxn>
                        <a:cxn ang="0">
                          <a:pos x="connsiteX302" y="connsiteY302"/>
                        </a:cxn>
                        <a:cxn ang="0">
                          <a:pos x="connsiteX303" y="connsiteY303"/>
                        </a:cxn>
                        <a:cxn ang="0">
                          <a:pos x="connsiteX304" y="connsiteY304"/>
                        </a:cxn>
                        <a:cxn ang="0">
                          <a:pos x="connsiteX305" y="connsiteY305"/>
                        </a:cxn>
                        <a:cxn ang="0">
                          <a:pos x="connsiteX306" y="connsiteY306"/>
                        </a:cxn>
                        <a:cxn ang="0">
                          <a:pos x="connsiteX307" y="connsiteY307"/>
                        </a:cxn>
                        <a:cxn ang="0">
                          <a:pos x="connsiteX308" y="connsiteY308"/>
                        </a:cxn>
                        <a:cxn ang="0">
                          <a:pos x="connsiteX309" y="connsiteY309"/>
                        </a:cxn>
                        <a:cxn ang="0">
                          <a:pos x="connsiteX310" y="connsiteY310"/>
                        </a:cxn>
                        <a:cxn ang="0">
                          <a:pos x="connsiteX311" y="connsiteY311"/>
                        </a:cxn>
                        <a:cxn ang="0">
                          <a:pos x="connsiteX312" y="connsiteY312"/>
                        </a:cxn>
                        <a:cxn ang="0">
                          <a:pos x="connsiteX313" y="connsiteY313"/>
                        </a:cxn>
                        <a:cxn ang="0">
                          <a:pos x="connsiteX314" y="connsiteY314"/>
                        </a:cxn>
                        <a:cxn ang="0">
                          <a:pos x="connsiteX315" y="connsiteY315"/>
                        </a:cxn>
                        <a:cxn ang="0">
                          <a:pos x="connsiteX316" y="connsiteY316"/>
                        </a:cxn>
                        <a:cxn ang="0">
                          <a:pos x="connsiteX317" y="connsiteY317"/>
                        </a:cxn>
                        <a:cxn ang="0">
                          <a:pos x="connsiteX318" y="connsiteY318"/>
                        </a:cxn>
                        <a:cxn ang="0">
                          <a:pos x="connsiteX319" y="connsiteY319"/>
                        </a:cxn>
                        <a:cxn ang="0">
                          <a:pos x="connsiteX320" y="connsiteY320"/>
                        </a:cxn>
                        <a:cxn ang="0">
                          <a:pos x="connsiteX321" y="connsiteY321"/>
                        </a:cxn>
                        <a:cxn ang="0">
                          <a:pos x="connsiteX322" y="connsiteY322"/>
                        </a:cxn>
                        <a:cxn ang="0">
                          <a:pos x="connsiteX323" y="connsiteY323"/>
                        </a:cxn>
                        <a:cxn ang="0">
                          <a:pos x="connsiteX324" y="connsiteY324"/>
                        </a:cxn>
                        <a:cxn ang="0">
                          <a:pos x="connsiteX325" y="connsiteY325"/>
                        </a:cxn>
                        <a:cxn ang="0">
                          <a:pos x="connsiteX326" y="connsiteY326"/>
                        </a:cxn>
                        <a:cxn ang="0">
                          <a:pos x="connsiteX327" y="connsiteY327"/>
                        </a:cxn>
                        <a:cxn ang="0">
                          <a:pos x="connsiteX328" y="connsiteY328"/>
                        </a:cxn>
                      </a:cxnLst>
                      <a:rect l="l" t="t" r="r" b="b"/>
                      <a:pathLst>
                        <a:path w="869157" h="767055">
                          <a:moveTo>
                            <a:pt x="431007" y="69349"/>
                          </a:moveTo>
                          <a:lnTo>
                            <a:pt x="433388" y="119355"/>
                          </a:lnTo>
                          <a:lnTo>
                            <a:pt x="440532" y="133643"/>
                          </a:lnTo>
                          <a:lnTo>
                            <a:pt x="440532" y="159837"/>
                          </a:lnTo>
                          <a:lnTo>
                            <a:pt x="469107" y="136024"/>
                          </a:lnTo>
                          <a:lnTo>
                            <a:pt x="473869" y="150312"/>
                          </a:lnTo>
                          <a:lnTo>
                            <a:pt x="469107" y="166980"/>
                          </a:lnTo>
                          <a:lnTo>
                            <a:pt x="466725" y="178887"/>
                          </a:lnTo>
                          <a:lnTo>
                            <a:pt x="471488" y="200318"/>
                          </a:lnTo>
                          <a:lnTo>
                            <a:pt x="476250" y="221749"/>
                          </a:lnTo>
                          <a:lnTo>
                            <a:pt x="471488" y="231274"/>
                          </a:lnTo>
                          <a:lnTo>
                            <a:pt x="471488" y="247943"/>
                          </a:lnTo>
                          <a:lnTo>
                            <a:pt x="452438" y="259849"/>
                          </a:lnTo>
                          <a:lnTo>
                            <a:pt x="452438" y="269374"/>
                          </a:lnTo>
                          <a:lnTo>
                            <a:pt x="452438" y="283662"/>
                          </a:lnTo>
                          <a:lnTo>
                            <a:pt x="454819" y="300330"/>
                          </a:lnTo>
                          <a:lnTo>
                            <a:pt x="483394" y="271755"/>
                          </a:lnTo>
                          <a:lnTo>
                            <a:pt x="497682" y="250324"/>
                          </a:lnTo>
                          <a:lnTo>
                            <a:pt x="511969" y="240799"/>
                          </a:lnTo>
                          <a:lnTo>
                            <a:pt x="535782" y="240799"/>
                          </a:lnTo>
                          <a:lnTo>
                            <a:pt x="557213" y="231274"/>
                          </a:lnTo>
                          <a:lnTo>
                            <a:pt x="573882" y="245562"/>
                          </a:lnTo>
                          <a:lnTo>
                            <a:pt x="592932" y="238418"/>
                          </a:lnTo>
                          <a:cubicBezTo>
                            <a:pt x="610087" y="216360"/>
                            <a:pt x="600550" y="216987"/>
                            <a:pt x="611982" y="216987"/>
                          </a:cubicBezTo>
                          <a:lnTo>
                            <a:pt x="611982" y="216987"/>
                          </a:lnTo>
                          <a:cubicBezTo>
                            <a:pt x="627775" y="222251"/>
                            <a:pt x="621249" y="221749"/>
                            <a:pt x="631032" y="221749"/>
                          </a:cubicBezTo>
                          <a:lnTo>
                            <a:pt x="640557" y="212224"/>
                          </a:lnTo>
                          <a:lnTo>
                            <a:pt x="654844" y="212224"/>
                          </a:lnTo>
                          <a:lnTo>
                            <a:pt x="671513" y="221749"/>
                          </a:lnTo>
                          <a:lnTo>
                            <a:pt x="688182" y="233655"/>
                          </a:lnTo>
                          <a:lnTo>
                            <a:pt x="716757" y="238418"/>
                          </a:lnTo>
                          <a:lnTo>
                            <a:pt x="716757" y="238418"/>
                          </a:lnTo>
                          <a:lnTo>
                            <a:pt x="731044" y="247943"/>
                          </a:lnTo>
                          <a:lnTo>
                            <a:pt x="733425" y="228893"/>
                          </a:lnTo>
                          <a:lnTo>
                            <a:pt x="740569" y="209843"/>
                          </a:lnTo>
                          <a:lnTo>
                            <a:pt x="757238" y="186030"/>
                          </a:lnTo>
                          <a:lnTo>
                            <a:pt x="769144" y="162218"/>
                          </a:lnTo>
                          <a:lnTo>
                            <a:pt x="776288" y="133643"/>
                          </a:lnTo>
                          <a:cubicBezTo>
                            <a:pt x="781405" y="118290"/>
                            <a:pt x="777499" y="122904"/>
                            <a:pt x="783432" y="116974"/>
                          </a:cubicBezTo>
                          <a:lnTo>
                            <a:pt x="792957" y="102687"/>
                          </a:lnTo>
                          <a:lnTo>
                            <a:pt x="797719" y="107449"/>
                          </a:lnTo>
                          <a:lnTo>
                            <a:pt x="800100" y="81255"/>
                          </a:lnTo>
                          <a:lnTo>
                            <a:pt x="804863" y="69349"/>
                          </a:lnTo>
                          <a:lnTo>
                            <a:pt x="814388" y="64587"/>
                          </a:lnTo>
                          <a:lnTo>
                            <a:pt x="833438" y="57443"/>
                          </a:lnTo>
                          <a:lnTo>
                            <a:pt x="857250" y="45537"/>
                          </a:lnTo>
                          <a:lnTo>
                            <a:pt x="864394" y="40774"/>
                          </a:lnTo>
                          <a:lnTo>
                            <a:pt x="866775" y="43155"/>
                          </a:lnTo>
                          <a:lnTo>
                            <a:pt x="869157" y="31249"/>
                          </a:lnTo>
                          <a:cubicBezTo>
                            <a:pt x="856945" y="60557"/>
                            <a:pt x="867569" y="59824"/>
                            <a:pt x="854869" y="59824"/>
                          </a:cubicBezTo>
                          <a:lnTo>
                            <a:pt x="847725" y="69349"/>
                          </a:lnTo>
                          <a:lnTo>
                            <a:pt x="831057" y="74112"/>
                          </a:lnTo>
                          <a:lnTo>
                            <a:pt x="821532" y="78874"/>
                          </a:lnTo>
                          <a:lnTo>
                            <a:pt x="812007" y="93162"/>
                          </a:lnTo>
                          <a:lnTo>
                            <a:pt x="804863" y="114593"/>
                          </a:lnTo>
                          <a:lnTo>
                            <a:pt x="800100" y="119355"/>
                          </a:lnTo>
                          <a:lnTo>
                            <a:pt x="797719" y="128880"/>
                          </a:lnTo>
                          <a:lnTo>
                            <a:pt x="795338" y="140787"/>
                          </a:lnTo>
                          <a:lnTo>
                            <a:pt x="790575" y="145549"/>
                          </a:lnTo>
                          <a:lnTo>
                            <a:pt x="788194" y="155074"/>
                          </a:lnTo>
                          <a:lnTo>
                            <a:pt x="783432" y="171743"/>
                          </a:lnTo>
                          <a:lnTo>
                            <a:pt x="773907" y="193174"/>
                          </a:lnTo>
                          <a:lnTo>
                            <a:pt x="762000" y="205080"/>
                          </a:lnTo>
                          <a:lnTo>
                            <a:pt x="754857" y="214605"/>
                          </a:lnTo>
                          <a:lnTo>
                            <a:pt x="742950" y="216987"/>
                          </a:lnTo>
                          <a:lnTo>
                            <a:pt x="750094" y="221749"/>
                          </a:lnTo>
                          <a:lnTo>
                            <a:pt x="747713" y="236037"/>
                          </a:lnTo>
                          <a:lnTo>
                            <a:pt x="747713" y="250324"/>
                          </a:lnTo>
                          <a:lnTo>
                            <a:pt x="742950" y="259849"/>
                          </a:lnTo>
                          <a:cubicBezTo>
                            <a:pt x="723130" y="264805"/>
                            <a:pt x="730445" y="264612"/>
                            <a:pt x="721519" y="264612"/>
                          </a:cubicBezTo>
                          <a:lnTo>
                            <a:pt x="692944" y="250324"/>
                          </a:lnTo>
                          <a:lnTo>
                            <a:pt x="666750" y="243180"/>
                          </a:lnTo>
                          <a:lnTo>
                            <a:pt x="631032" y="238418"/>
                          </a:lnTo>
                          <a:lnTo>
                            <a:pt x="616744" y="228893"/>
                          </a:lnTo>
                          <a:lnTo>
                            <a:pt x="607219" y="240799"/>
                          </a:lnTo>
                          <a:lnTo>
                            <a:pt x="585788" y="259849"/>
                          </a:lnTo>
                          <a:lnTo>
                            <a:pt x="564357" y="257468"/>
                          </a:lnTo>
                          <a:lnTo>
                            <a:pt x="535782" y="252705"/>
                          </a:lnTo>
                          <a:lnTo>
                            <a:pt x="511969" y="257468"/>
                          </a:lnTo>
                          <a:lnTo>
                            <a:pt x="500063" y="269374"/>
                          </a:lnTo>
                          <a:lnTo>
                            <a:pt x="492919" y="286043"/>
                          </a:lnTo>
                          <a:lnTo>
                            <a:pt x="478632" y="293187"/>
                          </a:lnTo>
                          <a:lnTo>
                            <a:pt x="464344" y="297949"/>
                          </a:lnTo>
                          <a:lnTo>
                            <a:pt x="440532" y="312237"/>
                          </a:lnTo>
                          <a:lnTo>
                            <a:pt x="428625" y="314618"/>
                          </a:lnTo>
                          <a:lnTo>
                            <a:pt x="426244" y="331287"/>
                          </a:lnTo>
                          <a:lnTo>
                            <a:pt x="411957" y="324143"/>
                          </a:lnTo>
                          <a:lnTo>
                            <a:pt x="416719" y="350337"/>
                          </a:lnTo>
                          <a:lnTo>
                            <a:pt x="416719" y="350337"/>
                          </a:lnTo>
                          <a:lnTo>
                            <a:pt x="409575" y="359862"/>
                          </a:lnTo>
                          <a:lnTo>
                            <a:pt x="400050" y="362243"/>
                          </a:lnTo>
                          <a:lnTo>
                            <a:pt x="397669" y="376530"/>
                          </a:lnTo>
                          <a:lnTo>
                            <a:pt x="404813" y="388437"/>
                          </a:lnTo>
                          <a:lnTo>
                            <a:pt x="402432" y="397962"/>
                          </a:lnTo>
                          <a:lnTo>
                            <a:pt x="423863" y="395580"/>
                          </a:lnTo>
                          <a:cubicBezTo>
                            <a:pt x="416311" y="408168"/>
                            <a:pt x="421348" y="407487"/>
                            <a:pt x="414338" y="407487"/>
                          </a:cubicBezTo>
                          <a:lnTo>
                            <a:pt x="409575" y="414630"/>
                          </a:lnTo>
                          <a:lnTo>
                            <a:pt x="407194" y="417012"/>
                          </a:lnTo>
                          <a:lnTo>
                            <a:pt x="414338" y="426537"/>
                          </a:lnTo>
                          <a:lnTo>
                            <a:pt x="421482" y="438443"/>
                          </a:lnTo>
                          <a:lnTo>
                            <a:pt x="414338" y="450349"/>
                          </a:lnTo>
                          <a:lnTo>
                            <a:pt x="426244" y="462255"/>
                          </a:lnTo>
                          <a:lnTo>
                            <a:pt x="435769" y="462255"/>
                          </a:lnTo>
                          <a:lnTo>
                            <a:pt x="435769" y="478924"/>
                          </a:lnTo>
                          <a:lnTo>
                            <a:pt x="435769" y="488449"/>
                          </a:lnTo>
                          <a:cubicBezTo>
                            <a:pt x="443141" y="513022"/>
                            <a:pt x="451200" y="512262"/>
                            <a:pt x="440532" y="512262"/>
                          </a:cubicBezTo>
                          <a:cubicBezTo>
                            <a:pt x="422106" y="509629"/>
                            <a:pt x="426373" y="514900"/>
                            <a:pt x="421482" y="505118"/>
                          </a:cubicBezTo>
                          <a:cubicBezTo>
                            <a:pt x="416129" y="491738"/>
                            <a:pt x="416719" y="497486"/>
                            <a:pt x="416719" y="488449"/>
                          </a:cubicBezTo>
                          <a:lnTo>
                            <a:pt x="416719" y="476543"/>
                          </a:lnTo>
                          <a:lnTo>
                            <a:pt x="409575" y="471780"/>
                          </a:lnTo>
                          <a:lnTo>
                            <a:pt x="404813" y="486068"/>
                          </a:lnTo>
                          <a:lnTo>
                            <a:pt x="381000" y="474162"/>
                          </a:lnTo>
                          <a:lnTo>
                            <a:pt x="373857" y="488449"/>
                          </a:lnTo>
                          <a:lnTo>
                            <a:pt x="369094" y="464637"/>
                          </a:lnTo>
                          <a:lnTo>
                            <a:pt x="369094" y="447968"/>
                          </a:lnTo>
                          <a:lnTo>
                            <a:pt x="369094" y="438443"/>
                          </a:lnTo>
                          <a:lnTo>
                            <a:pt x="352425" y="433680"/>
                          </a:lnTo>
                          <a:lnTo>
                            <a:pt x="350044" y="417012"/>
                          </a:lnTo>
                          <a:lnTo>
                            <a:pt x="345282" y="400343"/>
                          </a:lnTo>
                          <a:lnTo>
                            <a:pt x="338138" y="383674"/>
                          </a:lnTo>
                          <a:lnTo>
                            <a:pt x="330994" y="393199"/>
                          </a:lnTo>
                          <a:lnTo>
                            <a:pt x="338138" y="421774"/>
                          </a:lnTo>
                          <a:lnTo>
                            <a:pt x="335757" y="433680"/>
                          </a:lnTo>
                          <a:lnTo>
                            <a:pt x="335757" y="450349"/>
                          </a:lnTo>
                          <a:lnTo>
                            <a:pt x="335757" y="459874"/>
                          </a:lnTo>
                          <a:lnTo>
                            <a:pt x="342900" y="474162"/>
                          </a:lnTo>
                          <a:lnTo>
                            <a:pt x="342900" y="474162"/>
                          </a:lnTo>
                          <a:lnTo>
                            <a:pt x="342900" y="497974"/>
                          </a:lnTo>
                          <a:lnTo>
                            <a:pt x="347663" y="500355"/>
                          </a:lnTo>
                          <a:lnTo>
                            <a:pt x="347663" y="509880"/>
                          </a:lnTo>
                          <a:lnTo>
                            <a:pt x="347663" y="517024"/>
                          </a:lnTo>
                          <a:lnTo>
                            <a:pt x="354807" y="524168"/>
                          </a:lnTo>
                          <a:lnTo>
                            <a:pt x="354807" y="538455"/>
                          </a:lnTo>
                          <a:lnTo>
                            <a:pt x="359569" y="543218"/>
                          </a:lnTo>
                          <a:lnTo>
                            <a:pt x="364332" y="545599"/>
                          </a:lnTo>
                          <a:lnTo>
                            <a:pt x="364332" y="545599"/>
                          </a:lnTo>
                          <a:lnTo>
                            <a:pt x="369094" y="552743"/>
                          </a:lnTo>
                          <a:lnTo>
                            <a:pt x="369094" y="552743"/>
                          </a:lnTo>
                          <a:lnTo>
                            <a:pt x="366713" y="567030"/>
                          </a:lnTo>
                          <a:lnTo>
                            <a:pt x="354807" y="571793"/>
                          </a:lnTo>
                          <a:lnTo>
                            <a:pt x="357188" y="586080"/>
                          </a:lnTo>
                          <a:lnTo>
                            <a:pt x="361950" y="590843"/>
                          </a:lnTo>
                          <a:lnTo>
                            <a:pt x="366713" y="600368"/>
                          </a:lnTo>
                          <a:lnTo>
                            <a:pt x="366713" y="600368"/>
                          </a:lnTo>
                          <a:lnTo>
                            <a:pt x="378619" y="597987"/>
                          </a:lnTo>
                          <a:lnTo>
                            <a:pt x="378619" y="597987"/>
                          </a:lnTo>
                          <a:lnTo>
                            <a:pt x="388144" y="614655"/>
                          </a:lnTo>
                          <a:lnTo>
                            <a:pt x="371475" y="621799"/>
                          </a:lnTo>
                          <a:lnTo>
                            <a:pt x="376238" y="638468"/>
                          </a:lnTo>
                          <a:lnTo>
                            <a:pt x="381000" y="640849"/>
                          </a:lnTo>
                          <a:lnTo>
                            <a:pt x="388144" y="645612"/>
                          </a:lnTo>
                          <a:lnTo>
                            <a:pt x="388144" y="655137"/>
                          </a:lnTo>
                          <a:lnTo>
                            <a:pt x="378619" y="657518"/>
                          </a:lnTo>
                          <a:lnTo>
                            <a:pt x="378619" y="674187"/>
                          </a:lnTo>
                          <a:lnTo>
                            <a:pt x="383382" y="686093"/>
                          </a:lnTo>
                          <a:lnTo>
                            <a:pt x="390525" y="690855"/>
                          </a:lnTo>
                          <a:lnTo>
                            <a:pt x="383382" y="707524"/>
                          </a:lnTo>
                          <a:lnTo>
                            <a:pt x="376238" y="724193"/>
                          </a:lnTo>
                          <a:lnTo>
                            <a:pt x="388144" y="740862"/>
                          </a:lnTo>
                          <a:cubicBezTo>
                            <a:pt x="390604" y="765464"/>
                            <a:pt x="390525" y="756697"/>
                            <a:pt x="390525" y="767055"/>
                          </a:cubicBezTo>
                          <a:lnTo>
                            <a:pt x="371475" y="740862"/>
                          </a:lnTo>
                          <a:lnTo>
                            <a:pt x="361950" y="700380"/>
                          </a:lnTo>
                          <a:lnTo>
                            <a:pt x="333375" y="657518"/>
                          </a:lnTo>
                          <a:lnTo>
                            <a:pt x="316707" y="628943"/>
                          </a:lnTo>
                          <a:cubicBezTo>
                            <a:pt x="319176" y="606723"/>
                            <a:pt x="319088" y="614700"/>
                            <a:pt x="319088" y="605130"/>
                          </a:cubicBezTo>
                          <a:lnTo>
                            <a:pt x="311944" y="600368"/>
                          </a:lnTo>
                          <a:lnTo>
                            <a:pt x="326232" y="583699"/>
                          </a:lnTo>
                          <a:cubicBezTo>
                            <a:pt x="321251" y="566267"/>
                            <a:pt x="321469" y="572809"/>
                            <a:pt x="321469" y="564649"/>
                          </a:cubicBezTo>
                          <a:lnTo>
                            <a:pt x="314325" y="543218"/>
                          </a:lnTo>
                          <a:lnTo>
                            <a:pt x="307182" y="536074"/>
                          </a:lnTo>
                          <a:lnTo>
                            <a:pt x="304800" y="500355"/>
                          </a:lnTo>
                          <a:cubicBezTo>
                            <a:pt x="287571" y="483126"/>
                            <a:pt x="295989" y="483687"/>
                            <a:pt x="285750" y="483687"/>
                          </a:cubicBezTo>
                          <a:lnTo>
                            <a:pt x="290513" y="497974"/>
                          </a:lnTo>
                          <a:lnTo>
                            <a:pt x="302419" y="526549"/>
                          </a:lnTo>
                          <a:lnTo>
                            <a:pt x="297657" y="557505"/>
                          </a:lnTo>
                          <a:lnTo>
                            <a:pt x="297657" y="557505"/>
                          </a:lnTo>
                          <a:lnTo>
                            <a:pt x="276225" y="526549"/>
                          </a:lnTo>
                          <a:lnTo>
                            <a:pt x="266700" y="505118"/>
                          </a:lnTo>
                          <a:lnTo>
                            <a:pt x="259557" y="505118"/>
                          </a:lnTo>
                          <a:lnTo>
                            <a:pt x="245269" y="483687"/>
                          </a:lnTo>
                          <a:lnTo>
                            <a:pt x="233363" y="452730"/>
                          </a:lnTo>
                          <a:lnTo>
                            <a:pt x="233363" y="478924"/>
                          </a:lnTo>
                          <a:lnTo>
                            <a:pt x="233363" y="500355"/>
                          </a:lnTo>
                          <a:lnTo>
                            <a:pt x="230982" y="512262"/>
                          </a:lnTo>
                          <a:lnTo>
                            <a:pt x="230982" y="524168"/>
                          </a:lnTo>
                          <a:lnTo>
                            <a:pt x="235744" y="528930"/>
                          </a:lnTo>
                          <a:lnTo>
                            <a:pt x="238125" y="536074"/>
                          </a:lnTo>
                          <a:lnTo>
                            <a:pt x="233363" y="550362"/>
                          </a:lnTo>
                          <a:cubicBezTo>
                            <a:pt x="243344" y="572819"/>
                            <a:pt x="248416" y="577321"/>
                            <a:pt x="240507" y="569412"/>
                          </a:cubicBezTo>
                          <a:lnTo>
                            <a:pt x="240507" y="569412"/>
                          </a:lnTo>
                          <a:cubicBezTo>
                            <a:pt x="220687" y="564456"/>
                            <a:pt x="221457" y="571194"/>
                            <a:pt x="221457" y="562268"/>
                          </a:cubicBezTo>
                          <a:cubicBezTo>
                            <a:pt x="216538" y="537677"/>
                            <a:pt x="224789" y="538455"/>
                            <a:pt x="214313" y="538455"/>
                          </a:cubicBezTo>
                          <a:lnTo>
                            <a:pt x="202407" y="528930"/>
                          </a:lnTo>
                          <a:lnTo>
                            <a:pt x="180975" y="526549"/>
                          </a:lnTo>
                          <a:cubicBezTo>
                            <a:pt x="185989" y="541590"/>
                            <a:pt x="180718" y="540837"/>
                            <a:pt x="188119" y="540837"/>
                          </a:cubicBezTo>
                          <a:lnTo>
                            <a:pt x="190500" y="562268"/>
                          </a:lnTo>
                          <a:lnTo>
                            <a:pt x="185738" y="562268"/>
                          </a:lnTo>
                          <a:cubicBezTo>
                            <a:pt x="201090" y="567385"/>
                            <a:pt x="203574" y="563480"/>
                            <a:pt x="197644" y="569412"/>
                          </a:cubicBezTo>
                          <a:cubicBezTo>
                            <a:pt x="190058" y="587112"/>
                            <a:pt x="194774" y="590354"/>
                            <a:pt x="188119" y="583699"/>
                          </a:cubicBezTo>
                          <a:lnTo>
                            <a:pt x="166688" y="571793"/>
                          </a:lnTo>
                          <a:lnTo>
                            <a:pt x="166688" y="571793"/>
                          </a:lnTo>
                          <a:lnTo>
                            <a:pt x="166688" y="550362"/>
                          </a:lnTo>
                          <a:lnTo>
                            <a:pt x="166688" y="533693"/>
                          </a:lnTo>
                          <a:lnTo>
                            <a:pt x="166688" y="517024"/>
                          </a:lnTo>
                          <a:lnTo>
                            <a:pt x="166688" y="517024"/>
                          </a:lnTo>
                          <a:lnTo>
                            <a:pt x="183357" y="512262"/>
                          </a:lnTo>
                          <a:lnTo>
                            <a:pt x="195263" y="493212"/>
                          </a:lnTo>
                          <a:lnTo>
                            <a:pt x="209550" y="469399"/>
                          </a:lnTo>
                          <a:cubicBezTo>
                            <a:pt x="206994" y="446390"/>
                            <a:pt x="214357" y="447968"/>
                            <a:pt x="202407" y="447968"/>
                          </a:cubicBezTo>
                          <a:lnTo>
                            <a:pt x="185738" y="478924"/>
                          </a:lnTo>
                          <a:lnTo>
                            <a:pt x="176213" y="476543"/>
                          </a:lnTo>
                          <a:lnTo>
                            <a:pt x="159544" y="493212"/>
                          </a:lnTo>
                          <a:lnTo>
                            <a:pt x="159544" y="512262"/>
                          </a:lnTo>
                          <a:lnTo>
                            <a:pt x="147638" y="517024"/>
                          </a:lnTo>
                          <a:lnTo>
                            <a:pt x="147638" y="533693"/>
                          </a:lnTo>
                          <a:lnTo>
                            <a:pt x="147638" y="533693"/>
                          </a:lnTo>
                          <a:cubicBezTo>
                            <a:pt x="142655" y="558606"/>
                            <a:pt x="148599" y="563229"/>
                            <a:pt x="140494" y="555124"/>
                          </a:cubicBezTo>
                          <a:cubicBezTo>
                            <a:pt x="124952" y="539582"/>
                            <a:pt x="132231" y="537826"/>
                            <a:pt x="121444" y="543218"/>
                          </a:cubicBezTo>
                          <a:lnTo>
                            <a:pt x="114300" y="562268"/>
                          </a:lnTo>
                          <a:lnTo>
                            <a:pt x="92869" y="571793"/>
                          </a:lnTo>
                          <a:lnTo>
                            <a:pt x="69057" y="588462"/>
                          </a:lnTo>
                          <a:lnTo>
                            <a:pt x="69057" y="605130"/>
                          </a:lnTo>
                          <a:lnTo>
                            <a:pt x="66675" y="624180"/>
                          </a:lnTo>
                          <a:lnTo>
                            <a:pt x="40482" y="624180"/>
                          </a:lnTo>
                          <a:cubicBezTo>
                            <a:pt x="6368" y="631490"/>
                            <a:pt x="18509" y="631324"/>
                            <a:pt x="4763" y="631324"/>
                          </a:cubicBezTo>
                          <a:lnTo>
                            <a:pt x="0" y="645612"/>
                          </a:lnTo>
                          <a:lnTo>
                            <a:pt x="14288" y="619418"/>
                          </a:lnTo>
                          <a:lnTo>
                            <a:pt x="40482" y="607512"/>
                          </a:lnTo>
                          <a:lnTo>
                            <a:pt x="61913" y="576555"/>
                          </a:lnTo>
                          <a:lnTo>
                            <a:pt x="92869" y="552743"/>
                          </a:lnTo>
                          <a:lnTo>
                            <a:pt x="102394" y="545599"/>
                          </a:lnTo>
                          <a:cubicBezTo>
                            <a:pt x="97502" y="516241"/>
                            <a:pt x="97632" y="526680"/>
                            <a:pt x="97632" y="514643"/>
                          </a:cubicBezTo>
                          <a:lnTo>
                            <a:pt x="111919" y="502737"/>
                          </a:lnTo>
                          <a:lnTo>
                            <a:pt x="119063" y="500355"/>
                          </a:lnTo>
                          <a:lnTo>
                            <a:pt x="135732" y="486068"/>
                          </a:lnTo>
                          <a:lnTo>
                            <a:pt x="135732" y="469399"/>
                          </a:lnTo>
                          <a:lnTo>
                            <a:pt x="145257" y="443205"/>
                          </a:lnTo>
                          <a:cubicBezTo>
                            <a:pt x="172231" y="448110"/>
                            <a:pt x="162576" y="447968"/>
                            <a:pt x="173832" y="447968"/>
                          </a:cubicBezTo>
                          <a:lnTo>
                            <a:pt x="190500" y="440824"/>
                          </a:lnTo>
                          <a:lnTo>
                            <a:pt x="195263" y="440824"/>
                          </a:lnTo>
                          <a:cubicBezTo>
                            <a:pt x="210970" y="432970"/>
                            <a:pt x="204225" y="433680"/>
                            <a:pt x="214313" y="433680"/>
                          </a:cubicBezTo>
                          <a:lnTo>
                            <a:pt x="226219" y="419393"/>
                          </a:lnTo>
                          <a:lnTo>
                            <a:pt x="221457" y="405105"/>
                          </a:lnTo>
                          <a:lnTo>
                            <a:pt x="226219" y="397962"/>
                          </a:lnTo>
                          <a:lnTo>
                            <a:pt x="223838" y="388437"/>
                          </a:lnTo>
                          <a:lnTo>
                            <a:pt x="233363" y="381293"/>
                          </a:lnTo>
                          <a:lnTo>
                            <a:pt x="245269" y="374149"/>
                          </a:lnTo>
                          <a:lnTo>
                            <a:pt x="257175" y="369387"/>
                          </a:lnTo>
                          <a:lnTo>
                            <a:pt x="257175" y="355099"/>
                          </a:lnTo>
                          <a:cubicBezTo>
                            <a:pt x="249719" y="337700"/>
                            <a:pt x="250032" y="344475"/>
                            <a:pt x="250032" y="336049"/>
                          </a:cubicBezTo>
                          <a:lnTo>
                            <a:pt x="261938" y="331287"/>
                          </a:lnTo>
                          <a:lnTo>
                            <a:pt x="264319" y="316999"/>
                          </a:lnTo>
                          <a:lnTo>
                            <a:pt x="278607" y="324143"/>
                          </a:lnTo>
                          <a:lnTo>
                            <a:pt x="278607" y="324143"/>
                          </a:lnTo>
                          <a:lnTo>
                            <a:pt x="278607" y="309855"/>
                          </a:lnTo>
                          <a:lnTo>
                            <a:pt x="280988" y="297949"/>
                          </a:lnTo>
                          <a:lnTo>
                            <a:pt x="300038" y="309855"/>
                          </a:lnTo>
                          <a:lnTo>
                            <a:pt x="314325" y="309855"/>
                          </a:lnTo>
                          <a:cubicBezTo>
                            <a:pt x="332535" y="299450"/>
                            <a:pt x="333856" y="306054"/>
                            <a:pt x="328613" y="295568"/>
                          </a:cubicBezTo>
                          <a:lnTo>
                            <a:pt x="314325" y="286043"/>
                          </a:lnTo>
                          <a:cubicBezTo>
                            <a:pt x="289803" y="273782"/>
                            <a:pt x="290513" y="283011"/>
                            <a:pt x="290513" y="271755"/>
                          </a:cubicBezTo>
                          <a:lnTo>
                            <a:pt x="290513" y="271755"/>
                          </a:lnTo>
                          <a:lnTo>
                            <a:pt x="300038" y="262230"/>
                          </a:lnTo>
                          <a:lnTo>
                            <a:pt x="302419" y="255087"/>
                          </a:lnTo>
                          <a:lnTo>
                            <a:pt x="295275" y="247943"/>
                          </a:lnTo>
                          <a:lnTo>
                            <a:pt x="283369" y="231274"/>
                          </a:lnTo>
                          <a:lnTo>
                            <a:pt x="297657" y="219368"/>
                          </a:lnTo>
                          <a:lnTo>
                            <a:pt x="295275" y="197937"/>
                          </a:lnTo>
                          <a:lnTo>
                            <a:pt x="269082" y="186030"/>
                          </a:lnTo>
                          <a:cubicBezTo>
                            <a:pt x="242218" y="168936"/>
                            <a:pt x="242888" y="179711"/>
                            <a:pt x="242888" y="166980"/>
                          </a:cubicBezTo>
                          <a:lnTo>
                            <a:pt x="254794" y="155074"/>
                          </a:lnTo>
                          <a:lnTo>
                            <a:pt x="261938" y="166980"/>
                          </a:lnTo>
                          <a:lnTo>
                            <a:pt x="269082" y="171743"/>
                          </a:lnTo>
                          <a:lnTo>
                            <a:pt x="269082" y="171743"/>
                          </a:lnTo>
                          <a:lnTo>
                            <a:pt x="283369" y="164599"/>
                          </a:lnTo>
                          <a:lnTo>
                            <a:pt x="271463" y="152693"/>
                          </a:lnTo>
                          <a:lnTo>
                            <a:pt x="271463" y="152693"/>
                          </a:lnTo>
                          <a:lnTo>
                            <a:pt x="278607" y="140787"/>
                          </a:lnTo>
                          <a:lnTo>
                            <a:pt x="292894" y="152693"/>
                          </a:lnTo>
                          <a:lnTo>
                            <a:pt x="307182" y="152693"/>
                          </a:lnTo>
                          <a:lnTo>
                            <a:pt x="316707" y="128880"/>
                          </a:lnTo>
                          <a:lnTo>
                            <a:pt x="316707" y="128880"/>
                          </a:lnTo>
                          <a:lnTo>
                            <a:pt x="304800" y="114593"/>
                          </a:lnTo>
                          <a:lnTo>
                            <a:pt x="326232" y="112212"/>
                          </a:lnTo>
                          <a:lnTo>
                            <a:pt x="333375" y="95543"/>
                          </a:lnTo>
                          <a:lnTo>
                            <a:pt x="311944" y="78874"/>
                          </a:lnTo>
                          <a:lnTo>
                            <a:pt x="302419" y="76493"/>
                          </a:lnTo>
                          <a:lnTo>
                            <a:pt x="290513" y="76493"/>
                          </a:lnTo>
                          <a:lnTo>
                            <a:pt x="276225" y="78874"/>
                          </a:lnTo>
                          <a:cubicBezTo>
                            <a:pt x="278832" y="60634"/>
                            <a:pt x="272994" y="62205"/>
                            <a:pt x="283369" y="62205"/>
                          </a:cubicBezTo>
                          <a:cubicBezTo>
                            <a:pt x="280876" y="44751"/>
                            <a:pt x="286600" y="45537"/>
                            <a:pt x="278607" y="45537"/>
                          </a:cubicBezTo>
                          <a:lnTo>
                            <a:pt x="259557" y="21724"/>
                          </a:lnTo>
                          <a:lnTo>
                            <a:pt x="245269" y="28868"/>
                          </a:lnTo>
                          <a:lnTo>
                            <a:pt x="219075" y="28868"/>
                          </a:lnTo>
                          <a:lnTo>
                            <a:pt x="219075" y="19343"/>
                          </a:lnTo>
                          <a:lnTo>
                            <a:pt x="226219" y="2674"/>
                          </a:lnTo>
                          <a:cubicBezTo>
                            <a:pt x="257104" y="10396"/>
                            <a:pt x="254794" y="0"/>
                            <a:pt x="254794" y="16962"/>
                          </a:cubicBezTo>
                          <a:lnTo>
                            <a:pt x="269082" y="12199"/>
                          </a:lnTo>
                          <a:lnTo>
                            <a:pt x="283369" y="16962"/>
                          </a:lnTo>
                          <a:cubicBezTo>
                            <a:pt x="285925" y="39971"/>
                            <a:pt x="278562" y="38393"/>
                            <a:pt x="290513" y="38393"/>
                          </a:cubicBezTo>
                          <a:lnTo>
                            <a:pt x="297657" y="52680"/>
                          </a:lnTo>
                          <a:lnTo>
                            <a:pt x="311944" y="59824"/>
                          </a:lnTo>
                          <a:lnTo>
                            <a:pt x="326232" y="71730"/>
                          </a:lnTo>
                          <a:lnTo>
                            <a:pt x="342900" y="59824"/>
                          </a:lnTo>
                          <a:lnTo>
                            <a:pt x="366713" y="69349"/>
                          </a:lnTo>
                          <a:cubicBezTo>
                            <a:pt x="375491" y="83977"/>
                            <a:pt x="378485" y="81255"/>
                            <a:pt x="364332" y="81255"/>
                          </a:cubicBezTo>
                          <a:lnTo>
                            <a:pt x="352425" y="95543"/>
                          </a:lnTo>
                          <a:cubicBezTo>
                            <a:pt x="372036" y="115154"/>
                            <a:pt x="380455" y="114593"/>
                            <a:pt x="369094" y="114593"/>
                          </a:cubicBezTo>
                          <a:lnTo>
                            <a:pt x="369094" y="128880"/>
                          </a:lnTo>
                          <a:cubicBezTo>
                            <a:pt x="363678" y="147839"/>
                            <a:pt x="370111" y="145549"/>
                            <a:pt x="357188" y="145549"/>
                          </a:cubicBezTo>
                          <a:cubicBezTo>
                            <a:pt x="341149" y="148222"/>
                            <a:pt x="347218" y="145770"/>
                            <a:pt x="338138" y="150312"/>
                          </a:cubicBezTo>
                          <a:lnTo>
                            <a:pt x="333375" y="157455"/>
                          </a:lnTo>
                          <a:cubicBezTo>
                            <a:pt x="353195" y="162411"/>
                            <a:pt x="345880" y="162218"/>
                            <a:pt x="354807" y="162218"/>
                          </a:cubicBezTo>
                          <a:lnTo>
                            <a:pt x="381000" y="169362"/>
                          </a:lnTo>
                          <a:cubicBezTo>
                            <a:pt x="368533" y="181829"/>
                            <a:pt x="374707" y="181268"/>
                            <a:pt x="366713" y="181268"/>
                          </a:cubicBezTo>
                          <a:lnTo>
                            <a:pt x="364332" y="205080"/>
                          </a:lnTo>
                          <a:lnTo>
                            <a:pt x="366713" y="219368"/>
                          </a:lnTo>
                          <a:lnTo>
                            <a:pt x="381000" y="221749"/>
                          </a:lnTo>
                          <a:lnTo>
                            <a:pt x="390525" y="221749"/>
                          </a:lnTo>
                          <a:lnTo>
                            <a:pt x="390525" y="233655"/>
                          </a:lnTo>
                          <a:lnTo>
                            <a:pt x="409575" y="236037"/>
                          </a:lnTo>
                          <a:cubicBezTo>
                            <a:pt x="416947" y="211464"/>
                            <a:pt x="416719" y="220511"/>
                            <a:pt x="416719" y="209843"/>
                          </a:cubicBezTo>
                          <a:cubicBezTo>
                            <a:pt x="424362" y="174177"/>
                            <a:pt x="412498" y="176505"/>
                            <a:pt x="431007" y="176505"/>
                          </a:cubicBezTo>
                          <a:lnTo>
                            <a:pt x="438150" y="169362"/>
                          </a:lnTo>
                          <a:cubicBezTo>
                            <a:pt x="435592" y="143783"/>
                            <a:pt x="442904" y="149117"/>
                            <a:pt x="431007" y="143168"/>
                          </a:cubicBezTo>
                          <a:lnTo>
                            <a:pt x="423863" y="164599"/>
                          </a:lnTo>
                          <a:lnTo>
                            <a:pt x="414338" y="136024"/>
                          </a:lnTo>
                          <a:cubicBezTo>
                            <a:pt x="411845" y="118569"/>
                            <a:pt x="411957" y="124968"/>
                            <a:pt x="411957" y="116974"/>
                          </a:cubicBezTo>
                          <a:lnTo>
                            <a:pt x="431007" y="69349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3175">
                      <a:solidFill>
                        <a:srgbClr val="00FF00"/>
                      </a:solidFill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1429" tIns="45715" rIns="91429" bIns="45715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114" name="任意多边形 113"/>
                    <p:cNvSpPr/>
                    <p:nvPr/>
                  </p:nvSpPr>
                  <p:spPr>
                    <a:xfrm>
                      <a:off x="3763032" y="3538892"/>
                      <a:ext cx="137521" cy="230112"/>
                    </a:xfrm>
                    <a:custGeom>
                      <a:avLst/>
                      <a:gdLst>
                        <a:gd name="connsiteX0" fmla="*/ 138113 w 138113"/>
                        <a:gd name="connsiteY0" fmla="*/ 0 h 228492"/>
                        <a:gd name="connsiteX1" fmla="*/ 83344 w 138113"/>
                        <a:gd name="connsiteY1" fmla="*/ 28575 h 228492"/>
                        <a:gd name="connsiteX2" fmla="*/ 73819 w 138113"/>
                        <a:gd name="connsiteY2" fmla="*/ 33337 h 228492"/>
                        <a:gd name="connsiteX3" fmla="*/ 71438 w 138113"/>
                        <a:gd name="connsiteY3" fmla="*/ 50006 h 228492"/>
                        <a:gd name="connsiteX4" fmla="*/ 61913 w 138113"/>
                        <a:gd name="connsiteY4" fmla="*/ 71437 h 228492"/>
                        <a:gd name="connsiteX5" fmla="*/ 45244 w 138113"/>
                        <a:gd name="connsiteY5" fmla="*/ 80962 h 228492"/>
                        <a:gd name="connsiteX6" fmla="*/ 45244 w 138113"/>
                        <a:gd name="connsiteY6" fmla="*/ 100012 h 228492"/>
                        <a:gd name="connsiteX7" fmla="*/ 35719 w 138113"/>
                        <a:gd name="connsiteY7" fmla="*/ 126206 h 228492"/>
                        <a:gd name="connsiteX8" fmla="*/ 11906 w 138113"/>
                        <a:gd name="connsiteY8" fmla="*/ 176212 h 228492"/>
                        <a:gd name="connsiteX9" fmla="*/ 2381 w 138113"/>
                        <a:gd name="connsiteY9" fmla="*/ 180975 h 228492"/>
                        <a:gd name="connsiteX10" fmla="*/ 2381 w 138113"/>
                        <a:gd name="connsiteY10" fmla="*/ 202406 h 228492"/>
                        <a:gd name="connsiteX11" fmla="*/ 0 w 138113"/>
                        <a:gd name="connsiteY11" fmla="*/ 214312 h 228492"/>
                        <a:gd name="connsiteX12" fmla="*/ 14288 w 138113"/>
                        <a:gd name="connsiteY12" fmla="*/ 223837 h 228492"/>
                        <a:gd name="connsiteX13" fmla="*/ 19050 w 138113"/>
                        <a:gd name="connsiteY13" fmla="*/ 207169 h 228492"/>
                        <a:gd name="connsiteX14" fmla="*/ 19050 w 138113"/>
                        <a:gd name="connsiteY14" fmla="*/ 185737 h 228492"/>
                        <a:gd name="connsiteX15" fmla="*/ 45244 w 138113"/>
                        <a:gd name="connsiteY15" fmla="*/ 152400 h 228492"/>
                        <a:gd name="connsiteX16" fmla="*/ 66675 w 138113"/>
                        <a:gd name="connsiteY16" fmla="*/ 100012 h 228492"/>
                        <a:gd name="connsiteX17" fmla="*/ 76200 w 138113"/>
                        <a:gd name="connsiteY17" fmla="*/ 71437 h 228492"/>
                        <a:gd name="connsiteX18" fmla="*/ 85725 w 138113"/>
                        <a:gd name="connsiteY18" fmla="*/ 45244 h 228492"/>
                        <a:gd name="connsiteX19" fmla="*/ 138113 w 138113"/>
                        <a:gd name="connsiteY19" fmla="*/ 0 h 2284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138113" h="228492">
                          <a:moveTo>
                            <a:pt x="138113" y="0"/>
                          </a:moveTo>
                          <a:lnTo>
                            <a:pt x="83344" y="28575"/>
                          </a:lnTo>
                          <a:lnTo>
                            <a:pt x="73819" y="33337"/>
                          </a:lnTo>
                          <a:lnTo>
                            <a:pt x="71438" y="50006"/>
                          </a:lnTo>
                          <a:lnTo>
                            <a:pt x="61913" y="71437"/>
                          </a:lnTo>
                          <a:lnTo>
                            <a:pt x="45244" y="80962"/>
                          </a:lnTo>
                          <a:lnTo>
                            <a:pt x="45244" y="100012"/>
                          </a:lnTo>
                          <a:lnTo>
                            <a:pt x="35719" y="126206"/>
                          </a:lnTo>
                          <a:lnTo>
                            <a:pt x="11906" y="176212"/>
                          </a:lnTo>
                          <a:lnTo>
                            <a:pt x="2381" y="180975"/>
                          </a:lnTo>
                          <a:lnTo>
                            <a:pt x="2381" y="202406"/>
                          </a:lnTo>
                          <a:lnTo>
                            <a:pt x="0" y="214312"/>
                          </a:lnTo>
                          <a:cubicBezTo>
                            <a:pt x="10634" y="227605"/>
                            <a:pt x="4979" y="228492"/>
                            <a:pt x="14288" y="223837"/>
                          </a:cubicBezTo>
                          <a:cubicBezTo>
                            <a:pt x="19301" y="208797"/>
                            <a:pt x="19050" y="214570"/>
                            <a:pt x="19050" y="207169"/>
                          </a:cubicBezTo>
                          <a:lnTo>
                            <a:pt x="19050" y="185737"/>
                          </a:lnTo>
                          <a:lnTo>
                            <a:pt x="45244" y="152400"/>
                          </a:lnTo>
                          <a:lnTo>
                            <a:pt x="66675" y="100012"/>
                          </a:lnTo>
                          <a:lnTo>
                            <a:pt x="76200" y="71437"/>
                          </a:lnTo>
                          <a:lnTo>
                            <a:pt x="85725" y="45244"/>
                          </a:lnTo>
                          <a:lnTo>
                            <a:pt x="138113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3175">
                      <a:solidFill>
                        <a:srgbClr val="FFFF00"/>
                      </a:solidFill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1429" tIns="45715" rIns="91429" bIns="45715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115" name="任意多边形 114"/>
                    <p:cNvSpPr/>
                    <p:nvPr/>
                  </p:nvSpPr>
                  <p:spPr>
                    <a:xfrm>
                      <a:off x="3480847" y="3710137"/>
                      <a:ext cx="285758" cy="99893"/>
                    </a:xfrm>
                    <a:custGeom>
                      <a:avLst/>
                      <a:gdLst>
                        <a:gd name="connsiteX0" fmla="*/ 0 w 285750"/>
                        <a:gd name="connsiteY0" fmla="*/ 97631 h 97631"/>
                        <a:gd name="connsiteX1" fmla="*/ 50006 w 285750"/>
                        <a:gd name="connsiteY1" fmla="*/ 42862 h 97631"/>
                        <a:gd name="connsiteX2" fmla="*/ 64293 w 285750"/>
                        <a:gd name="connsiteY2" fmla="*/ 33337 h 97631"/>
                        <a:gd name="connsiteX3" fmla="*/ 88106 w 285750"/>
                        <a:gd name="connsiteY3" fmla="*/ 33337 h 97631"/>
                        <a:gd name="connsiteX4" fmla="*/ 109537 w 285750"/>
                        <a:gd name="connsiteY4" fmla="*/ 19050 h 97631"/>
                        <a:gd name="connsiteX5" fmla="*/ 123825 w 285750"/>
                        <a:gd name="connsiteY5" fmla="*/ 35719 h 97631"/>
                        <a:gd name="connsiteX6" fmla="*/ 140493 w 285750"/>
                        <a:gd name="connsiteY6" fmla="*/ 30956 h 97631"/>
                        <a:gd name="connsiteX7" fmla="*/ 154781 w 285750"/>
                        <a:gd name="connsiteY7" fmla="*/ 7144 h 97631"/>
                        <a:gd name="connsiteX8" fmla="*/ 178593 w 285750"/>
                        <a:gd name="connsiteY8" fmla="*/ 11906 h 97631"/>
                        <a:gd name="connsiteX9" fmla="*/ 190500 w 285750"/>
                        <a:gd name="connsiteY9" fmla="*/ 0 h 97631"/>
                        <a:gd name="connsiteX10" fmla="*/ 219075 w 285750"/>
                        <a:gd name="connsiteY10" fmla="*/ 7144 h 97631"/>
                        <a:gd name="connsiteX11" fmla="*/ 247650 w 285750"/>
                        <a:gd name="connsiteY11" fmla="*/ 26194 h 97631"/>
                        <a:gd name="connsiteX12" fmla="*/ 271462 w 285750"/>
                        <a:gd name="connsiteY12" fmla="*/ 28575 h 97631"/>
                        <a:gd name="connsiteX13" fmla="*/ 285750 w 285750"/>
                        <a:gd name="connsiteY13" fmla="*/ 40481 h 97631"/>
                        <a:gd name="connsiteX14" fmla="*/ 285750 w 285750"/>
                        <a:gd name="connsiteY14" fmla="*/ 52387 h 97631"/>
                        <a:gd name="connsiteX15" fmla="*/ 269081 w 285750"/>
                        <a:gd name="connsiteY15" fmla="*/ 52387 h 97631"/>
                        <a:gd name="connsiteX16" fmla="*/ 254793 w 285750"/>
                        <a:gd name="connsiteY16" fmla="*/ 50006 h 97631"/>
                        <a:gd name="connsiteX17" fmla="*/ 223837 w 285750"/>
                        <a:gd name="connsiteY17" fmla="*/ 38100 h 97631"/>
                        <a:gd name="connsiteX18" fmla="*/ 185737 w 285750"/>
                        <a:gd name="connsiteY18" fmla="*/ 35719 h 97631"/>
                        <a:gd name="connsiteX19" fmla="*/ 166687 w 285750"/>
                        <a:gd name="connsiteY19" fmla="*/ 23812 h 97631"/>
                        <a:gd name="connsiteX20" fmla="*/ 138112 w 285750"/>
                        <a:gd name="connsiteY20" fmla="*/ 52387 h 97631"/>
                        <a:gd name="connsiteX21" fmla="*/ 85725 w 285750"/>
                        <a:gd name="connsiteY21" fmla="*/ 50006 h 97631"/>
                        <a:gd name="connsiteX22" fmla="*/ 64293 w 285750"/>
                        <a:gd name="connsiteY22" fmla="*/ 50006 h 97631"/>
                        <a:gd name="connsiteX23" fmla="*/ 50006 w 285750"/>
                        <a:gd name="connsiteY23" fmla="*/ 61912 h 97631"/>
                        <a:gd name="connsiteX24" fmla="*/ 0 w 285750"/>
                        <a:gd name="connsiteY24" fmla="*/ 97631 h 976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285750" h="97631">
                          <a:moveTo>
                            <a:pt x="0" y="97631"/>
                          </a:moveTo>
                          <a:lnTo>
                            <a:pt x="50006" y="42862"/>
                          </a:lnTo>
                          <a:lnTo>
                            <a:pt x="64293" y="33337"/>
                          </a:lnTo>
                          <a:lnTo>
                            <a:pt x="88106" y="33337"/>
                          </a:lnTo>
                          <a:lnTo>
                            <a:pt x="109537" y="19050"/>
                          </a:lnTo>
                          <a:lnTo>
                            <a:pt x="123825" y="35719"/>
                          </a:lnTo>
                          <a:lnTo>
                            <a:pt x="140493" y="30956"/>
                          </a:lnTo>
                          <a:lnTo>
                            <a:pt x="154781" y="7144"/>
                          </a:lnTo>
                          <a:lnTo>
                            <a:pt x="178593" y="11906"/>
                          </a:lnTo>
                          <a:cubicBezTo>
                            <a:pt x="191861" y="3945"/>
                            <a:pt x="190500" y="9391"/>
                            <a:pt x="190500" y="0"/>
                          </a:cubicBezTo>
                          <a:lnTo>
                            <a:pt x="219075" y="7144"/>
                          </a:lnTo>
                          <a:cubicBezTo>
                            <a:pt x="245910" y="26661"/>
                            <a:pt x="234472" y="26194"/>
                            <a:pt x="247650" y="26194"/>
                          </a:cubicBezTo>
                          <a:lnTo>
                            <a:pt x="271462" y="28575"/>
                          </a:lnTo>
                          <a:lnTo>
                            <a:pt x="285750" y="40481"/>
                          </a:lnTo>
                          <a:lnTo>
                            <a:pt x="285750" y="52387"/>
                          </a:lnTo>
                          <a:lnTo>
                            <a:pt x="269081" y="52387"/>
                          </a:lnTo>
                          <a:lnTo>
                            <a:pt x="254793" y="50006"/>
                          </a:lnTo>
                          <a:lnTo>
                            <a:pt x="223837" y="38100"/>
                          </a:lnTo>
                          <a:lnTo>
                            <a:pt x="185737" y="35719"/>
                          </a:lnTo>
                          <a:lnTo>
                            <a:pt x="166687" y="23812"/>
                          </a:lnTo>
                          <a:lnTo>
                            <a:pt x="138112" y="52387"/>
                          </a:lnTo>
                          <a:lnTo>
                            <a:pt x="85725" y="50006"/>
                          </a:lnTo>
                          <a:lnTo>
                            <a:pt x="64293" y="50006"/>
                          </a:lnTo>
                          <a:lnTo>
                            <a:pt x="50006" y="61912"/>
                          </a:lnTo>
                          <a:lnTo>
                            <a:pt x="0" y="97631"/>
                          </a:lnTo>
                          <a:close/>
                        </a:path>
                      </a:pathLst>
                    </a:custGeom>
                    <a:solidFill>
                      <a:srgbClr val="0070C0"/>
                    </a:solidFill>
                    <a:ln w="3175">
                      <a:solidFill>
                        <a:srgbClr val="0070C0"/>
                      </a:solidFill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1429" tIns="45715" rIns="91429" bIns="45715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</p:grpSp>
              <p:sp>
                <p:nvSpPr>
                  <p:cNvPr id="23617" name="矩形 118"/>
                  <p:cNvSpPr>
                    <a:spLocks noChangeArrowheads="1"/>
                  </p:cNvSpPr>
                  <p:nvPr/>
                </p:nvSpPr>
                <p:spPr bwMode="auto">
                  <a:xfrm>
                    <a:off x="2857487" y="3786190"/>
                    <a:ext cx="391904" cy="29358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80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Ⅲ</a:t>
                    </a:r>
                    <a:endParaRPr lang="zh-CN" altLang="en-US" sz="800">
                      <a:solidFill>
                        <a:srgbClr val="FF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3618" name="矩形 119"/>
                  <p:cNvSpPr>
                    <a:spLocks noChangeArrowheads="1"/>
                  </p:cNvSpPr>
                  <p:nvPr/>
                </p:nvSpPr>
                <p:spPr bwMode="auto">
                  <a:xfrm>
                    <a:off x="3441661" y="3788011"/>
                    <a:ext cx="391904" cy="29358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80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Ⅳ</a:t>
                    </a:r>
                    <a:endParaRPr lang="zh-CN" altLang="en-US" sz="800">
                      <a:solidFill>
                        <a:srgbClr val="FF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23619" name="矩形 120"/>
                  <p:cNvSpPr>
                    <a:spLocks noChangeArrowheads="1"/>
                  </p:cNvSpPr>
                  <p:nvPr/>
                </p:nvSpPr>
                <p:spPr bwMode="auto">
                  <a:xfrm>
                    <a:off x="3643305" y="3429000"/>
                    <a:ext cx="426896" cy="33552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100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Ⅴ</a:t>
                    </a:r>
                    <a:endParaRPr lang="zh-CN" altLang="en-US" sz="1000">
                      <a:solidFill>
                        <a:srgbClr val="FF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</p:grpSp>
            <p:sp>
              <p:nvSpPr>
                <p:cNvPr id="23606" name="矩形 121"/>
                <p:cNvSpPr>
                  <a:spLocks noChangeArrowheads="1"/>
                </p:cNvSpPr>
                <p:nvPr/>
              </p:nvSpPr>
              <p:spPr bwMode="auto">
                <a:xfrm>
                  <a:off x="1708018" y="4233653"/>
                  <a:ext cx="437444" cy="3280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800">
                      <a:solidFill>
                        <a:srgbClr val="FF0000"/>
                      </a:solidFill>
                      <a:latin typeface="微软雅黑" pitchFamily="34" charset="-122"/>
                      <a:ea typeface="微软雅黑" pitchFamily="34" charset="-122"/>
                    </a:rPr>
                    <a:t>Ⅳ</a:t>
                  </a:r>
                  <a:endParaRPr lang="zh-CN" altLang="en-US" sz="80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grpSp>
              <p:nvGrpSpPr>
                <p:cNvPr id="23607" name="组合 123"/>
                <p:cNvGrpSpPr>
                  <a:grpSpLocks/>
                </p:cNvGrpSpPr>
                <p:nvPr/>
              </p:nvGrpSpPr>
              <p:grpSpPr bwMode="auto">
                <a:xfrm>
                  <a:off x="498940" y="4249298"/>
                  <a:ext cx="1827194" cy="1451476"/>
                  <a:chOff x="2346485" y="4228829"/>
                  <a:chExt cx="1635917" cy="1300063"/>
                </a:xfrm>
              </p:grpSpPr>
              <p:grpSp>
                <p:nvGrpSpPr>
                  <p:cNvPr id="23609" name="组合 97"/>
                  <p:cNvGrpSpPr>
                    <a:grpSpLocks/>
                  </p:cNvGrpSpPr>
                  <p:nvPr/>
                </p:nvGrpSpPr>
                <p:grpSpPr bwMode="auto">
                  <a:xfrm>
                    <a:off x="2346485" y="4228829"/>
                    <a:ext cx="1635917" cy="1300063"/>
                    <a:chOff x="2346485" y="4228829"/>
                    <a:chExt cx="1635917" cy="1300063"/>
                  </a:xfrm>
                </p:grpSpPr>
                <p:grpSp>
                  <p:nvGrpSpPr>
                    <p:cNvPr id="23611" name="组合 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46485" y="4235180"/>
                      <a:ext cx="1635917" cy="1293712"/>
                      <a:chOff x="2346485" y="4235180"/>
                      <a:chExt cx="1635917" cy="1293712"/>
                    </a:xfrm>
                  </p:grpSpPr>
                  <p:sp>
                    <p:nvSpPr>
                      <p:cNvPr id="106" name="任意多边形 105"/>
                      <p:cNvSpPr/>
                      <p:nvPr/>
                    </p:nvSpPr>
                    <p:spPr>
                      <a:xfrm>
                        <a:off x="2693247" y="4235339"/>
                        <a:ext cx="1288647" cy="1057008"/>
                      </a:xfrm>
                      <a:custGeom>
                        <a:avLst/>
                        <a:gdLst>
                          <a:gd name="connsiteX0" fmla="*/ 1290637 w 1290637"/>
                          <a:gd name="connsiteY0" fmla="*/ 3175 h 1055688"/>
                          <a:gd name="connsiteX1" fmla="*/ 1228725 w 1290637"/>
                          <a:gd name="connsiteY1" fmla="*/ 19844 h 1055688"/>
                          <a:gd name="connsiteX2" fmla="*/ 1200150 w 1290637"/>
                          <a:gd name="connsiteY2" fmla="*/ 43656 h 1055688"/>
                          <a:gd name="connsiteX3" fmla="*/ 1181100 w 1290637"/>
                          <a:gd name="connsiteY3" fmla="*/ 43656 h 1055688"/>
                          <a:gd name="connsiteX4" fmla="*/ 1159668 w 1290637"/>
                          <a:gd name="connsiteY4" fmla="*/ 60325 h 1055688"/>
                          <a:gd name="connsiteX5" fmla="*/ 1112043 w 1290637"/>
                          <a:gd name="connsiteY5" fmla="*/ 53181 h 1055688"/>
                          <a:gd name="connsiteX6" fmla="*/ 1081087 w 1290637"/>
                          <a:gd name="connsiteY6" fmla="*/ 53181 h 1055688"/>
                          <a:gd name="connsiteX7" fmla="*/ 1038225 w 1290637"/>
                          <a:gd name="connsiteY7" fmla="*/ 93663 h 1055688"/>
                          <a:gd name="connsiteX8" fmla="*/ 1028700 w 1290637"/>
                          <a:gd name="connsiteY8" fmla="*/ 134144 h 1055688"/>
                          <a:gd name="connsiteX9" fmla="*/ 1000125 w 1290637"/>
                          <a:gd name="connsiteY9" fmla="*/ 136525 h 1055688"/>
                          <a:gd name="connsiteX10" fmla="*/ 992981 w 1290637"/>
                          <a:gd name="connsiteY10" fmla="*/ 157956 h 1055688"/>
                          <a:gd name="connsiteX11" fmla="*/ 992981 w 1290637"/>
                          <a:gd name="connsiteY11" fmla="*/ 172244 h 1055688"/>
                          <a:gd name="connsiteX12" fmla="*/ 976312 w 1290637"/>
                          <a:gd name="connsiteY12" fmla="*/ 188913 h 1055688"/>
                          <a:gd name="connsiteX13" fmla="*/ 981075 w 1290637"/>
                          <a:gd name="connsiteY13" fmla="*/ 212725 h 1055688"/>
                          <a:gd name="connsiteX14" fmla="*/ 995362 w 1290637"/>
                          <a:gd name="connsiteY14" fmla="*/ 238919 h 1055688"/>
                          <a:gd name="connsiteX15" fmla="*/ 983456 w 1290637"/>
                          <a:gd name="connsiteY15" fmla="*/ 250825 h 1055688"/>
                          <a:gd name="connsiteX16" fmla="*/ 969168 w 1290637"/>
                          <a:gd name="connsiteY16" fmla="*/ 250825 h 1055688"/>
                          <a:gd name="connsiteX17" fmla="*/ 964406 w 1290637"/>
                          <a:gd name="connsiteY17" fmla="*/ 262731 h 1055688"/>
                          <a:gd name="connsiteX18" fmla="*/ 971550 w 1290637"/>
                          <a:gd name="connsiteY18" fmla="*/ 277019 h 1055688"/>
                          <a:gd name="connsiteX19" fmla="*/ 971550 w 1290637"/>
                          <a:gd name="connsiteY19" fmla="*/ 286544 h 1055688"/>
                          <a:gd name="connsiteX20" fmla="*/ 957262 w 1290637"/>
                          <a:gd name="connsiteY20" fmla="*/ 307975 h 1055688"/>
                          <a:gd name="connsiteX21" fmla="*/ 962025 w 1290637"/>
                          <a:gd name="connsiteY21" fmla="*/ 327025 h 1055688"/>
                          <a:gd name="connsiteX22" fmla="*/ 962025 w 1290637"/>
                          <a:gd name="connsiteY22" fmla="*/ 327025 h 1055688"/>
                          <a:gd name="connsiteX23" fmla="*/ 971550 w 1290637"/>
                          <a:gd name="connsiteY23" fmla="*/ 341313 h 1055688"/>
                          <a:gd name="connsiteX24" fmla="*/ 959643 w 1290637"/>
                          <a:gd name="connsiteY24" fmla="*/ 369888 h 1055688"/>
                          <a:gd name="connsiteX25" fmla="*/ 969168 w 1290637"/>
                          <a:gd name="connsiteY25" fmla="*/ 388938 h 1055688"/>
                          <a:gd name="connsiteX26" fmla="*/ 971550 w 1290637"/>
                          <a:gd name="connsiteY26" fmla="*/ 398463 h 1055688"/>
                          <a:gd name="connsiteX27" fmla="*/ 969168 w 1290637"/>
                          <a:gd name="connsiteY27" fmla="*/ 415131 h 1055688"/>
                          <a:gd name="connsiteX28" fmla="*/ 957262 w 1290637"/>
                          <a:gd name="connsiteY28" fmla="*/ 422275 h 1055688"/>
                          <a:gd name="connsiteX29" fmla="*/ 959643 w 1290637"/>
                          <a:gd name="connsiteY29" fmla="*/ 436563 h 1055688"/>
                          <a:gd name="connsiteX30" fmla="*/ 971550 w 1290637"/>
                          <a:gd name="connsiteY30" fmla="*/ 455613 h 1055688"/>
                          <a:gd name="connsiteX31" fmla="*/ 959643 w 1290637"/>
                          <a:gd name="connsiteY31" fmla="*/ 467519 h 1055688"/>
                          <a:gd name="connsiteX32" fmla="*/ 959643 w 1290637"/>
                          <a:gd name="connsiteY32" fmla="*/ 484188 h 1055688"/>
                          <a:gd name="connsiteX33" fmla="*/ 964406 w 1290637"/>
                          <a:gd name="connsiteY33" fmla="*/ 500856 h 1055688"/>
                          <a:gd name="connsiteX34" fmla="*/ 973931 w 1290637"/>
                          <a:gd name="connsiteY34" fmla="*/ 515144 h 1055688"/>
                          <a:gd name="connsiteX35" fmla="*/ 990600 w 1290637"/>
                          <a:gd name="connsiteY35" fmla="*/ 524669 h 1055688"/>
                          <a:gd name="connsiteX36" fmla="*/ 990600 w 1290637"/>
                          <a:gd name="connsiteY36" fmla="*/ 558006 h 1055688"/>
                          <a:gd name="connsiteX37" fmla="*/ 990600 w 1290637"/>
                          <a:gd name="connsiteY37" fmla="*/ 574675 h 1055688"/>
                          <a:gd name="connsiteX38" fmla="*/ 978693 w 1290637"/>
                          <a:gd name="connsiteY38" fmla="*/ 588963 h 1055688"/>
                          <a:gd name="connsiteX39" fmla="*/ 978693 w 1290637"/>
                          <a:gd name="connsiteY39" fmla="*/ 608013 h 1055688"/>
                          <a:gd name="connsiteX40" fmla="*/ 988218 w 1290637"/>
                          <a:gd name="connsiteY40" fmla="*/ 622300 h 1055688"/>
                          <a:gd name="connsiteX41" fmla="*/ 988218 w 1290637"/>
                          <a:gd name="connsiteY41" fmla="*/ 643731 h 1055688"/>
                          <a:gd name="connsiteX42" fmla="*/ 981075 w 1290637"/>
                          <a:gd name="connsiteY42" fmla="*/ 667544 h 1055688"/>
                          <a:gd name="connsiteX43" fmla="*/ 990600 w 1290637"/>
                          <a:gd name="connsiteY43" fmla="*/ 681831 h 1055688"/>
                          <a:gd name="connsiteX44" fmla="*/ 1000125 w 1290637"/>
                          <a:gd name="connsiteY44" fmla="*/ 700881 h 1055688"/>
                          <a:gd name="connsiteX45" fmla="*/ 1002506 w 1290637"/>
                          <a:gd name="connsiteY45" fmla="*/ 724694 h 1055688"/>
                          <a:gd name="connsiteX46" fmla="*/ 988218 w 1290637"/>
                          <a:gd name="connsiteY46" fmla="*/ 743744 h 1055688"/>
                          <a:gd name="connsiteX47" fmla="*/ 988218 w 1290637"/>
                          <a:gd name="connsiteY47" fmla="*/ 767556 h 1055688"/>
                          <a:gd name="connsiteX48" fmla="*/ 997743 w 1290637"/>
                          <a:gd name="connsiteY48" fmla="*/ 777081 h 1055688"/>
                          <a:gd name="connsiteX49" fmla="*/ 997743 w 1290637"/>
                          <a:gd name="connsiteY49" fmla="*/ 798513 h 1055688"/>
                          <a:gd name="connsiteX50" fmla="*/ 1000125 w 1290637"/>
                          <a:gd name="connsiteY50" fmla="*/ 824706 h 1055688"/>
                          <a:gd name="connsiteX51" fmla="*/ 995362 w 1290637"/>
                          <a:gd name="connsiteY51" fmla="*/ 846138 h 1055688"/>
                          <a:gd name="connsiteX52" fmla="*/ 1004887 w 1290637"/>
                          <a:gd name="connsiteY52" fmla="*/ 855663 h 1055688"/>
                          <a:gd name="connsiteX53" fmla="*/ 997743 w 1290637"/>
                          <a:gd name="connsiteY53" fmla="*/ 877094 h 1055688"/>
                          <a:gd name="connsiteX54" fmla="*/ 971550 w 1290637"/>
                          <a:gd name="connsiteY54" fmla="*/ 884238 h 1055688"/>
                          <a:gd name="connsiteX55" fmla="*/ 942975 w 1290637"/>
                          <a:gd name="connsiteY55" fmla="*/ 879475 h 1055688"/>
                          <a:gd name="connsiteX56" fmla="*/ 923925 w 1290637"/>
                          <a:gd name="connsiteY56" fmla="*/ 891381 h 1055688"/>
                          <a:gd name="connsiteX57" fmla="*/ 904875 w 1290637"/>
                          <a:gd name="connsiteY57" fmla="*/ 891381 h 1055688"/>
                          <a:gd name="connsiteX58" fmla="*/ 904875 w 1290637"/>
                          <a:gd name="connsiteY58" fmla="*/ 908050 h 1055688"/>
                          <a:gd name="connsiteX59" fmla="*/ 885825 w 1290637"/>
                          <a:gd name="connsiteY59" fmla="*/ 917575 h 1055688"/>
                          <a:gd name="connsiteX60" fmla="*/ 847725 w 1290637"/>
                          <a:gd name="connsiteY60" fmla="*/ 905669 h 1055688"/>
                          <a:gd name="connsiteX61" fmla="*/ 814387 w 1290637"/>
                          <a:gd name="connsiteY61" fmla="*/ 917575 h 1055688"/>
                          <a:gd name="connsiteX62" fmla="*/ 795337 w 1290637"/>
                          <a:gd name="connsiteY62" fmla="*/ 922338 h 1055688"/>
                          <a:gd name="connsiteX63" fmla="*/ 781050 w 1290637"/>
                          <a:gd name="connsiteY63" fmla="*/ 931863 h 1055688"/>
                          <a:gd name="connsiteX64" fmla="*/ 757237 w 1290637"/>
                          <a:gd name="connsiteY64" fmla="*/ 910431 h 1055688"/>
                          <a:gd name="connsiteX65" fmla="*/ 735806 w 1290637"/>
                          <a:gd name="connsiteY65" fmla="*/ 910431 h 1055688"/>
                          <a:gd name="connsiteX66" fmla="*/ 723900 w 1290637"/>
                          <a:gd name="connsiteY66" fmla="*/ 919956 h 1055688"/>
                          <a:gd name="connsiteX67" fmla="*/ 709612 w 1290637"/>
                          <a:gd name="connsiteY67" fmla="*/ 924719 h 1055688"/>
                          <a:gd name="connsiteX68" fmla="*/ 702468 w 1290637"/>
                          <a:gd name="connsiteY68" fmla="*/ 919956 h 1055688"/>
                          <a:gd name="connsiteX69" fmla="*/ 688181 w 1290637"/>
                          <a:gd name="connsiteY69" fmla="*/ 905669 h 1055688"/>
                          <a:gd name="connsiteX70" fmla="*/ 638175 w 1290637"/>
                          <a:gd name="connsiteY70" fmla="*/ 881856 h 1055688"/>
                          <a:gd name="connsiteX71" fmla="*/ 607218 w 1290637"/>
                          <a:gd name="connsiteY71" fmla="*/ 853281 h 1055688"/>
                          <a:gd name="connsiteX72" fmla="*/ 573881 w 1290637"/>
                          <a:gd name="connsiteY72" fmla="*/ 831850 h 1055688"/>
                          <a:gd name="connsiteX73" fmla="*/ 552450 w 1290637"/>
                          <a:gd name="connsiteY73" fmla="*/ 831850 h 1055688"/>
                          <a:gd name="connsiteX74" fmla="*/ 523875 w 1290637"/>
                          <a:gd name="connsiteY74" fmla="*/ 819944 h 1055688"/>
                          <a:gd name="connsiteX75" fmla="*/ 511968 w 1290637"/>
                          <a:gd name="connsiteY75" fmla="*/ 812800 h 1055688"/>
                          <a:gd name="connsiteX76" fmla="*/ 445293 w 1290637"/>
                          <a:gd name="connsiteY76" fmla="*/ 793750 h 1055688"/>
                          <a:gd name="connsiteX77" fmla="*/ 397668 w 1290637"/>
                          <a:gd name="connsiteY77" fmla="*/ 793750 h 1055688"/>
                          <a:gd name="connsiteX78" fmla="*/ 361950 w 1290637"/>
                          <a:gd name="connsiteY78" fmla="*/ 765175 h 1055688"/>
                          <a:gd name="connsiteX79" fmla="*/ 335756 w 1290637"/>
                          <a:gd name="connsiteY79" fmla="*/ 755650 h 1055688"/>
                          <a:gd name="connsiteX80" fmla="*/ 326231 w 1290637"/>
                          <a:gd name="connsiteY80" fmla="*/ 743744 h 1055688"/>
                          <a:gd name="connsiteX81" fmla="*/ 302418 w 1290637"/>
                          <a:gd name="connsiteY81" fmla="*/ 712788 h 1055688"/>
                          <a:gd name="connsiteX82" fmla="*/ 290512 w 1290637"/>
                          <a:gd name="connsiteY82" fmla="*/ 693738 h 1055688"/>
                          <a:gd name="connsiteX83" fmla="*/ 271462 w 1290637"/>
                          <a:gd name="connsiteY83" fmla="*/ 674688 h 1055688"/>
                          <a:gd name="connsiteX84" fmla="*/ 250031 w 1290637"/>
                          <a:gd name="connsiteY84" fmla="*/ 674688 h 1055688"/>
                          <a:gd name="connsiteX85" fmla="*/ 247650 w 1290637"/>
                          <a:gd name="connsiteY85" fmla="*/ 681831 h 1055688"/>
                          <a:gd name="connsiteX86" fmla="*/ 226218 w 1290637"/>
                          <a:gd name="connsiteY86" fmla="*/ 665163 h 1055688"/>
                          <a:gd name="connsiteX87" fmla="*/ 214312 w 1290637"/>
                          <a:gd name="connsiteY87" fmla="*/ 677069 h 1055688"/>
                          <a:gd name="connsiteX88" fmla="*/ 216693 w 1290637"/>
                          <a:gd name="connsiteY88" fmla="*/ 677069 h 1055688"/>
                          <a:gd name="connsiteX89" fmla="*/ 240506 w 1290637"/>
                          <a:gd name="connsiteY89" fmla="*/ 693738 h 1055688"/>
                          <a:gd name="connsiteX90" fmla="*/ 245268 w 1290637"/>
                          <a:gd name="connsiteY90" fmla="*/ 700881 h 1055688"/>
                          <a:gd name="connsiteX91" fmla="*/ 254793 w 1290637"/>
                          <a:gd name="connsiteY91" fmla="*/ 703263 h 1055688"/>
                          <a:gd name="connsiteX92" fmla="*/ 271462 w 1290637"/>
                          <a:gd name="connsiteY92" fmla="*/ 698500 h 1055688"/>
                          <a:gd name="connsiteX93" fmla="*/ 278606 w 1290637"/>
                          <a:gd name="connsiteY93" fmla="*/ 705644 h 1055688"/>
                          <a:gd name="connsiteX94" fmla="*/ 278606 w 1290637"/>
                          <a:gd name="connsiteY94" fmla="*/ 705644 h 1055688"/>
                          <a:gd name="connsiteX95" fmla="*/ 273843 w 1290637"/>
                          <a:gd name="connsiteY95" fmla="*/ 719931 h 1055688"/>
                          <a:gd name="connsiteX96" fmla="*/ 257175 w 1290637"/>
                          <a:gd name="connsiteY96" fmla="*/ 729456 h 1055688"/>
                          <a:gd name="connsiteX97" fmla="*/ 240506 w 1290637"/>
                          <a:gd name="connsiteY97" fmla="*/ 729456 h 1055688"/>
                          <a:gd name="connsiteX98" fmla="*/ 233362 w 1290637"/>
                          <a:gd name="connsiteY98" fmla="*/ 741363 h 1055688"/>
                          <a:gd name="connsiteX99" fmla="*/ 214312 w 1290637"/>
                          <a:gd name="connsiteY99" fmla="*/ 741363 h 1055688"/>
                          <a:gd name="connsiteX100" fmla="*/ 169068 w 1290637"/>
                          <a:gd name="connsiteY100" fmla="*/ 750888 h 1055688"/>
                          <a:gd name="connsiteX101" fmla="*/ 147637 w 1290637"/>
                          <a:gd name="connsiteY101" fmla="*/ 762794 h 1055688"/>
                          <a:gd name="connsiteX102" fmla="*/ 126206 w 1290637"/>
                          <a:gd name="connsiteY102" fmla="*/ 788988 h 1055688"/>
                          <a:gd name="connsiteX103" fmla="*/ 123825 w 1290637"/>
                          <a:gd name="connsiteY103" fmla="*/ 805656 h 1055688"/>
                          <a:gd name="connsiteX104" fmla="*/ 109537 w 1290637"/>
                          <a:gd name="connsiteY104" fmla="*/ 812800 h 1055688"/>
                          <a:gd name="connsiteX105" fmla="*/ 102393 w 1290637"/>
                          <a:gd name="connsiteY105" fmla="*/ 822325 h 1055688"/>
                          <a:gd name="connsiteX106" fmla="*/ 92868 w 1290637"/>
                          <a:gd name="connsiteY106" fmla="*/ 827088 h 1055688"/>
                          <a:gd name="connsiteX107" fmla="*/ 80962 w 1290637"/>
                          <a:gd name="connsiteY107" fmla="*/ 817563 h 1055688"/>
                          <a:gd name="connsiteX108" fmla="*/ 80962 w 1290637"/>
                          <a:gd name="connsiteY108" fmla="*/ 817563 h 1055688"/>
                          <a:gd name="connsiteX109" fmla="*/ 73818 w 1290637"/>
                          <a:gd name="connsiteY109" fmla="*/ 834231 h 1055688"/>
                          <a:gd name="connsiteX110" fmla="*/ 66675 w 1290637"/>
                          <a:gd name="connsiteY110" fmla="*/ 838994 h 1055688"/>
                          <a:gd name="connsiteX111" fmla="*/ 64293 w 1290637"/>
                          <a:gd name="connsiteY111" fmla="*/ 848519 h 1055688"/>
                          <a:gd name="connsiteX112" fmla="*/ 54768 w 1290637"/>
                          <a:gd name="connsiteY112" fmla="*/ 853281 h 1055688"/>
                          <a:gd name="connsiteX113" fmla="*/ 50006 w 1290637"/>
                          <a:gd name="connsiteY113" fmla="*/ 846138 h 1055688"/>
                          <a:gd name="connsiteX114" fmla="*/ 40481 w 1290637"/>
                          <a:gd name="connsiteY114" fmla="*/ 838994 h 1055688"/>
                          <a:gd name="connsiteX115" fmla="*/ 26193 w 1290637"/>
                          <a:gd name="connsiteY115" fmla="*/ 848519 h 1055688"/>
                          <a:gd name="connsiteX116" fmla="*/ 0 w 1290637"/>
                          <a:gd name="connsiteY116" fmla="*/ 829469 h 1055688"/>
                          <a:gd name="connsiteX117" fmla="*/ 4762 w 1290637"/>
                          <a:gd name="connsiteY117" fmla="*/ 858044 h 1055688"/>
                          <a:gd name="connsiteX118" fmla="*/ 21431 w 1290637"/>
                          <a:gd name="connsiteY118" fmla="*/ 858044 h 1055688"/>
                          <a:gd name="connsiteX119" fmla="*/ 23812 w 1290637"/>
                          <a:gd name="connsiteY119" fmla="*/ 877094 h 1055688"/>
                          <a:gd name="connsiteX120" fmla="*/ 21431 w 1290637"/>
                          <a:gd name="connsiteY120" fmla="*/ 893763 h 1055688"/>
                          <a:gd name="connsiteX121" fmla="*/ 38100 w 1290637"/>
                          <a:gd name="connsiteY121" fmla="*/ 874713 h 1055688"/>
                          <a:gd name="connsiteX122" fmla="*/ 50006 w 1290637"/>
                          <a:gd name="connsiteY122" fmla="*/ 869950 h 1055688"/>
                          <a:gd name="connsiteX123" fmla="*/ 57150 w 1290637"/>
                          <a:gd name="connsiteY123" fmla="*/ 872331 h 1055688"/>
                          <a:gd name="connsiteX124" fmla="*/ 57150 w 1290637"/>
                          <a:gd name="connsiteY124" fmla="*/ 903288 h 1055688"/>
                          <a:gd name="connsiteX125" fmla="*/ 47625 w 1290637"/>
                          <a:gd name="connsiteY125" fmla="*/ 919956 h 1055688"/>
                          <a:gd name="connsiteX126" fmla="*/ 30956 w 1290637"/>
                          <a:gd name="connsiteY126" fmla="*/ 955675 h 1055688"/>
                          <a:gd name="connsiteX127" fmla="*/ 7143 w 1290637"/>
                          <a:gd name="connsiteY127" fmla="*/ 955675 h 1055688"/>
                          <a:gd name="connsiteX128" fmla="*/ 7143 w 1290637"/>
                          <a:gd name="connsiteY128" fmla="*/ 984250 h 1055688"/>
                          <a:gd name="connsiteX129" fmla="*/ 9525 w 1290637"/>
                          <a:gd name="connsiteY129" fmla="*/ 996156 h 1055688"/>
                          <a:gd name="connsiteX130" fmla="*/ 19050 w 1290637"/>
                          <a:gd name="connsiteY130" fmla="*/ 1015206 h 1055688"/>
                          <a:gd name="connsiteX131" fmla="*/ 21431 w 1290637"/>
                          <a:gd name="connsiteY131" fmla="*/ 1029494 h 1055688"/>
                          <a:gd name="connsiteX132" fmla="*/ 2381 w 1290637"/>
                          <a:gd name="connsiteY132" fmla="*/ 1034256 h 1055688"/>
                          <a:gd name="connsiteX133" fmla="*/ 2381 w 1290637"/>
                          <a:gd name="connsiteY133" fmla="*/ 1055688 h 1055688"/>
                          <a:gd name="connsiteX134" fmla="*/ 19050 w 1290637"/>
                          <a:gd name="connsiteY134" fmla="*/ 1039019 h 1055688"/>
                          <a:gd name="connsiteX135" fmla="*/ 42862 w 1290637"/>
                          <a:gd name="connsiteY135" fmla="*/ 1019969 h 1055688"/>
                          <a:gd name="connsiteX136" fmla="*/ 30956 w 1290637"/>
                          <a:gd name="connsiteY136" fmla="*/ 1005681 h 1055688"/>
                          <a:gd name="connsiteX137" fmla="*/ 26193 w 1290637"/>
                          <a:gd name="connsiteY137" fmla="*/ 993775 h 1055688"/>
                          <a:gd name="connsiteX138" fmla="*/ 19050 w 1290637"/>
                          <a:gd name="connsiteY138" fmla="*/ 967581 h 1055688"/>
                          <a:gd name="connsiteX139" fmla="*/ 38100 w 1290637"/>
                          <a:gd name="connsiteY139" fmla="*/ 967581 h 1055688"/>
                          <a:gd name="connsiteX140" fmla="*/ 59531 w 1290637"/>
                          <a:gd name="connsiteY140" fmla="*/ 943769 h 1055688"/>
                          <a:gd name="connsiteX141" fmla="*/ 73818 w 1290637"/>
                          <a:gd name="connsiteY141" fmla="*/ 931863 h 1055688"/>
                          <a:gd name="connsiteX142" fmla="*/ 73818 w 1290637"/>
                          <a:gd name="connsiteY142" fmla="*/ 893763 h 1055688"/>
                          <a:gd name="connsiteX143" fmla="*/ 73818 w 1290637"/>
                          <a:gd name="connsiteY143" fmla="*/ 877094 h 1055688"/>
                          <a:gd name="connsiteX144" fmla="*/ 100012 w 1290637"/>
                          <a:gd name="connsiteY144" fmla="*/ 874713 h 1055688"/>
                          <a:gd name="connsiteX145" fmla="*/ 109537 w 1290637"/>
                          <a:gd name="connsiteY145" fmla="*/ 858044 h 1055688"/>
                          <a:gd name="connsiteX146" fmla="*/ 119062 w 1290637"/>
                          <a:gd name="connsiteY146" fmla="*/ 838994 h 1055688"/>
                          <a:gd name="connsiteX147" fmla="*/ 142875 w 1290637"/>
                          <a:gd name="connsiteY147" fmla="*/ 829469 h 1055688"/>
                          <a:gd name="connsiteX148" fmla="*/ 157162 w 1290637"/>
                          <a:gd name="connsiteY148" fmla="*/ 808038 h 1055688"/>
                          <a:gd name="connsiteX149" fmla="*/ 164306 w 1290637"/>
                          <a:gd name="connsiteY149" fmla="*/ 805656 h 1055688"/>
                          <a:gd name="connsiteX150" fmla="*/ 164306 w 1290637"/>
                          <a:gd name="connsiteY150" fmla="*/ 784225 h 1055688"/>
                          <a:gd name="connsiteX151" fmla="*/ 185737 w 1290637"/>
                          <a:gd name="connsiteY151" fmla="*/ 774700 h 1055688"/>
                          <a:gd name="connsiteX152" fmla="*/ 204787 w 1290637"/>
                          <a:gd name="connsiteY152" fmla="*/ 765175 h 1055688"/>
                          <a:gd name="connsiteX153" fmla="*/ 228600 w 1290637"/>
                          <a:gd name="connsiteY153" fmla="*/ 760413 h 1055688"/>
                          <a:gd name="connsiteX154" fmla="*/ 250031 w 1290637"/>
                          <a:gd name="connsiteY154" fmla="*/ 762794 h 1055688"/>
                          <a:gd name="connsiteX155" fmla="*/ 264318 w 1290637"/>
                          <a:gd name="connsiteY155" fmla="*/ 750888 h 1055688"/>
                          <a:gd name="connsiteX156" fmla="*/ 271462 w 1290637"/>
                          <a:gd name="connsiteY156" fmla="*/ 765175 h 1055688"/>
                          <a:gd name="connsiteX157" fmla="*/ 288131 w 1290637"/>
                          <a:gd name="connsiteY157" fmla="*/ 765175 h 1055688"/>
                          <a:gd name="connsiteX158" fmla="*/ 321468 w 1290637"/>
                          <a:gd name="connsiteY158" fmla="*/ 772319 h 1055688"/>
                          <a:gd name="connsiteX159" fmla="*/ 335756 w 1290637"/>
                          <a:gd name="connsiteY159" fmla="*/ 781844 h 1055688"/>
                          <a:gd name="connsiteX160" fmla="*/ 357187 w 1290637"/>
                          <a:gd name="connsiteY160" fmla="*/ 786606 h 1055688"/>
                          <a:gd name="connsiteX161" fmla="*/ 376237 w 1290637"/>
                          <a:gd name="connsiteY161" fmla="*/ 800894 h 1055688"/>
                          <a:gd name="connsiteX162" fmla="*/ 397668 w 1290637"/>
                          <a:gd name="connsiteY162" fmla="*/ 808038 h 1055688"/>
                          <a:gd name="connsiteX163" fmla="*/ 407193 w 1290637"/>
                          <a:gd name="connsiteY163" fmla="*/ 824706 h 1055688"/>
                          <a:gd name="connsiteX164" fmla="*/ 428625 w 1290637"/>
                          <a:gd name="connsiteY164" fmla="*/ 817563 h 1055688"/>
                          <a:gd name="connsiteX165" fmla="*/ 450056 w 1290637"/>
                          <a:gd name="connsiteY165" fmla="*/ 819944 h 1055688"/>
                          <a:gd name="connsiteX166" fmla="*/ 459581 w 1290637"/>
                          <a:gd name="connsiteY166" fmla="*/ 822325 h 1055688"/>
                          <a:gd name="connsiteX167" fmla="*/ 485775 w 1290637"/>
                          <a:gd name="connsiteY167" fmla="*/ 822325 h 1055688"/>
                          <a:gd name="connsiteX168" fmla="*/ 490537 w 1290637"/>
                          <a:gd name="connsiteY168" fmla="*/ 817563 h 1055688"/>
                          <a:gd name="connsiteX169" fmla="*/ 504825 w 1290637"/>
                          <a:gd name="connsiteY169" fmla="*/ 819944 h 1055688"/>
                          <a:gd name="connsiteX170" fmla="*/ 528637 w 1290637"/>
                          <a:gd name="connsiteY170" fmla="*/ 836613 h 1055688"/>
                          <a:gd name="connsiteX171" fmla="*/ 540543 w 1290637"/>
                          <a:gd name="connsiteY171" fmla="*/ 836613 h 1055688"/>
                          <a:gd name="connsiteX172" fmla="*/ 554831 w 1290637"/>
                          <a:gd name="connsiteY172" fmla="*/ 855663 h 1055688"/>
                          <a:gd name="connsiteX173" fmla="*/ 557212 w 1290637"/>
                          <a:gd name="connsiteY173" fmla="*/ 869950 h 1055688"/>
                          <a:gd name="connsiteX174" fmla="*/ 569118 w 1290637"/>
                          <a:gd name="connsiteY174" fmla="*/ 858044 h 1055688"/>
                          <a:gd name="connsiteX175" fmla="*/ 585787 w 1290637"/>
                          <a:gd name="connsiteY175" fmla="*/ 858044 h 1055688"/>
                          <a:gd name="connsiteX176" fmla="*/ 600075 w 1290637"/>
                          <a:gd name="connsiteY176" fmla="*/ 872331 h 1055688"/>
                          <a:gd name="connsiteX177" fmla="*/ 626268 w 1290637"/>
                          <a:gd name="connsiteY177" fmla="*/ 884238 h 1055688"/>
                          <a:gd name="connsiteX178" fmla="*/ 626268 w 1290637"/>
                          <a:gd name="connsiteY178" fmla="*/ 896144 h 1055688"/>
                          <a:gd name="connsiteX179" fmla="*/ 640556 w 1290637"/>
                          <a:gd name="connsiteY179" fmla="*/ 919956 h 1055688"/>
                          <a:gd name="connsiteX180" fmla="*/ 659606 w 1290637"/>
                          <a:gd name="connsiteY180" fmla="*/ 922338 h 1055688"/>
                          <a:gd name="connsiteX181" fmla="*/ 666750 w 1290637"/>
                          <a:gd name="connsiteY181" fmla="*/ 910431 h 1055688"/>
                          <a:gd name="connsiteX182" fmla="*/ 673893 w 1290637"/>
                          <a:gd name="connsiteY182" fmla="*/ 922338 h 1055688"/>
                          <a:gd name="connsiteX183" fmla="*/ 695325 w 1290637"/>
                          <a:gd name="connsiteY183" fmla="*/ 936625 h 1055688"/>
                          <a:gd name="connsiteX184" fmla="*/ 721518 w 1290637"/>
                          <a:gd name="connsiteY184" fmla="*/ 934244 h 1055688"/>
                          <a:gd name="connsiteX185" fmla="*/ 731043 w 1290637"/>
                          <a:gd name="connsiteY185" fmla="*/ 922338 h 1055688"/>
                          <a:gd name="connsiteX186" fmla="*/ 742950 w 1290637"/>
                          <a:gd name="connsiteY186" fmla="*/ 927100 h 1055688"/>
                          <a:gd name="connsiteX187" fmla="*/ 762000 w 1290637"/>
                          <a:gd name="connsiteY187" fmla="*/ 927100 h 1055688"/>
                          <a:gd name="connsiteX188" fmla="*/ 773906 w 1290637"/>
                          <a:gd name="connsiteY188" fmla="*/ 936625 h 1055688"/>
                          <a:gd name="connsiteX189" fmla="*/ 781050 w 1290637"/>
                          <a:gd name="connsiteY189" fmla="*/ 946150 h 1055688"/>
                          <a:gd name="connsiteX190" fmla="*/ 790575 w 1290637"/>
                          <a:gd name="connsiteY190" fmla="*/ 950913 h 1055688"/>
                          <a:gd name="connsiteX191" fmla="*/ 807243 w 1290637"/>
                          <a:gd name="connsiteY191" fmla="*/ 948531 h 1055688"/>
                          <a:gd name="connsiteX192" fmla="*/ 814387 w 1290637"/>
                          <a:gd name="connsiteY192" fmla="*/ 936625 h 1055688"/>
                          <a:gd name="connsiteX193" fmla="*/ 840581 w 1290637"/>
                          <a:gd name="connsiteY193" fmla="*/ 931863 h 1055688"/>
                          <a:gd name="connsiteX194" fmla="*/ 866775 w 1290637"/>
                          <a:gd name="connsiteY194" fmla="*/ 927100 h 1055688"/>
                          <a:gd name="connsiteX195" fmla="*/ 892968 w 1290637"/>
                          <a:gd name="connsiteY195" fmla="*/ 941388 h 1055688"/>
                          <a:gd name="connsiteX196" fmla="*/ 909637 w 1290637"/>
                          <a:gd name="connsiteY196" fmla="*/ 922338 h 1055688"/>
                          <a:gd name="connsiteX197" fmla="*/ 909637 w 1290637"/>
                          <a:gd name="connsiteY197" fmla="*/ 922338 h 1055688"/>
                          <a:gd name="connsiteX198" fmla="*/ 916781 w 1290637"/>
                          <a:gd name="connsiteY198" fmla="*/ 948531 h 1055688"/>
                          <a:gd name="connsiteX199" fmla="*/ 935831 w 1290637"/>
                          <a:gd name="connsiteY199" fmla="*/ 946150 h 1055688"/>
                          <a:gd name="connsiteX200" fmla="*/ 935831 w 1290637"/>
                          <a:gd name="connsiteY200" fmla="*/ 917575 h 1055688"/>
                          <a:gd name="connsiteX201" fmla="*/ 935831 w 1290637"/>
                          <a:gd name="connsiteY201" fmla="*/ 900906 h 1055688"/>
                          <a:gd name="connsiteX202" fmla="*/ 950118 w 1290637"/>
                          <a:gd name="connsiteY202" fmla="*/ 896144 h 1055688"/>
                          <a:gd name="connsiteX203" fmla="*/ 971550 w 1290637"/>
                          <a:gd name="connsiteY203" fmla="*/ 898525 h 1055688"/>
                          <a:gd name="connsiteX204" fmla="*/ 1004887 w 1290637"/>
                          <a:gd name="connsiteY204" fmla="*/ 896144 h 1055688"/>
                          <a:gd name="connsiteX205" fmla="*/ 1023937 w 1290637"/>
                          <a:gd name="connsiteY205" fmla="*/ 886619 h 1055688"/>
                          <a:gd name="connsiteX206" fmla="*/ 1035843 w 1290637"/>
                          <a:gd name="connsiteY206" fmla="*/ 874713 h 1055688"/>
                          <a:gd name="connsiteX207" fmla="*/ 1035843 w 1290637"/>
                          <a:gd name="connsiteY207" fmla="*/ 858044 h 1055688"/>
                          <a:gd name="connsiteX208" fmla="*/ 1026318 w 1290637"/>
                          <a:gd name="connsiteY208" fmla="*/ 853281 h 1055688"/>
                          <a:gd name="connsiteX209" fmla="*/ 1019175 w 1290637"/>
                          <a:gd name="connsiteY209" fmla="*/ 836613 h 1055688"/>
                          <a:gd name="connsiteX210" fmla="*/ 1012031 w 1290637"/>
                          <a:gd name="connsiteY210" fmla="*/ 815181 h 1055688"/>
                          <a:gd name="connsiteX211" fmla="*/ 1012031 w 1290637"/>
                          <a:gd name="connsiteY211" fmla="*/ 803275 h 1055688"/>
                          <a:gd name="connsiteX212" fmla="*/ 1009650 w 1290637"/>
                          <a:gd name="connsiteY212" fmla="*/ 767556 h 1055688"/>
                          <a:gd name="connsiteX213" fmla="*/ 992981 w 1290637"/>
                          <a:gd name="connsiteY213" fmla="*/ 753269 h 1055688"/>
                          <a:gd name="connsiteX214" fmla="*/ 1004887 w 1290637"/>
                          <a:gd name="connsiteY214" fmla="*/ 758031 h 1055688"/>
                          <a:gd name="connsiteX215" fmla="*/ 1014412 w 1290637"/>
                          <a:gd name="connsiteY215" fmla="*/ 734219 h 1055688"/>
                          <a:gd name="connsiteX216" fmla="*/ 1014412 w 1290637"/>
                          <a:gd name="connsiteY216" fmla="*/ 710406 h 1055688"/>
                          <a:gd name="connsiteX217" fmla="*/ 1012031 w 1290637"/>
                          <a:gd name="connsiteY217" fmla="*/ 686594 h 1055688"/>
                          <a:gd name="connsiteX218" fmla="*/ 997743 w 1290637"/>
                          <a:gd name="connsiteY218" fmla="*/ 672306 h 1055688"/>
                          <a:gd name="connsiteX219" fmla="*/ 1000125 w 1290637"/>
                          <a:gd name="connsiteY219" fmla="*/ 655638 h 1055688"/>
                          <a:gd name="connsiteX220" fmla="*/ 1007268 w 1290637"/>
                          <a:gd name="connsiteY220" fmla="*/ 617538 h 1055688"/>
                          <a:gd name="connsiteX221" fmla="*/ 995362 w 1290637"/>
                          <a:gd name="connsiteY221" fmla="*/ 600869 h 1055688"/>
                          <a:gd name="connsiteX222" fmla="*/ 1000125 w 1290637"/>
                          <a:gd name="connsiteY222" fmla="*/ 586581 h 1055688"/>
                          <a:gd name="connsiteX223" fmla="*/ 1014412 w 1290637"/>
                          <a:gd name="connsiteY223" fmla="*/ 574675 h 1055688"/>
                          <a:gd name="connsiteX224" fmla="*/ 1007268 w 1290637"/>
                          <a:gd name="connsiteY224" fmla="*/ 565150 h 1055688"/>
                          <a:gd name="connsiteX225" fmla="*/ 1000125 w 1290637"/>
                          <a:gd name="connsiteY225" fmla="*/ 553244 h 1055688"/>
                          <a:gd name="connsiteX226" fmla="*/ 1002506 w 1290637"/>
                          <a:gd name="connsiteY226" fmla="*/ 534194 h 1055688"/>
                          <a:gd name="connsiteX227" fmla="*/ 997743 w 1290637"/>
                          <a:gd name="connsiteY227" fmla="*/ 519906 h 1055688"/>
                          <a:gd name="connsiteX228" fmla="*/ 995362 w 1290637"/>
                          <a:gd name="connsiteY228" fmla="*/ 503238 h 1055688"/>
                          <a:gd name="connsiteX229" fmla="*/ 995362 w 1290637"/>
                          <a:gd name="connsiteY229" fmla="*/ 503238 h 1055688"/>
                          <a:gd name="connsiteX230" fmla="*/ 981075 w 1290637"/>
                          <a:gd name="connsiteY230" fmla="*/ 488950 h 1055688"/>
                          <a:gd name="connsiteX231" fmla="*/ 981075 w 1290637"/>
                          <a:gd name="connsiteY231" fmla="*/ 465138 h 1055688"/>
                          <a:gd name="connsiteX232" fmla="*/ 983456 w 1290637"/>
                          <a:gd name="connsiteY232" fmla="*/ 441325 h 1055688"/>
                          <a:gd name="connsiteX233" fmla="*/ 976312 w 1290637"/>
                          <a:gd name="connsiteY233" fmla="*/ 429419 h 1055688"/>
                          <a:gd name="connsiteX234" fmla="*/ 985837 w 1290637"/>
                          <a:gd name="connsiteY234" fmla="*/ 410369 h 1055688"/>
                          <a:gd name="connsiteX235" fmla="*/ 992981 w 1290637"/>
                          <a:gd name="connsiteY235" fmla="*/ 400844 h 1055688"/>
                          <a:gd name="connsiteX236" fmla="*/ 988218 w 1290637"/>
                          <a:gd name="connsiteY236" fmla="*/ 393700 h 1055688"/>
                          <a:gd name="connsiteX237" fmla="*/ 978693 w 1290637"/>
                          <a:gd name="connsiteY237" fmla="*/ 379413 h 1055688"/>
                          <a:gd name="connsiteX238" fmla="*/ 978693 w 1290637"/>
                          <a:gd name="connsiteY238" fmla="*/ 379413 h 1055688"/>
                          <a:gd name="connsiteX239" fmla="*/ 978693 w 1290637"/>
                          <a:gd name="connsiteY239" fmla="*/ 353219 h 1055688"/>
                          <a:gd name="connsiteX240" fmla="*/ 990600 w 1290637"/>
                          <a:gd name="connsiteY240" fmla="*/ 336550 h 1055688"/>
                          <a:gd name="connsiteX241" fmla="*/ 983456 w 1290637"/>
                          <a:gd name="connsiteY241" fmla="*/ 327025 h 1055688"/>
                          <a:gd name="connsiteX242" fmla="*/ 973931 w 1290637"/>
                          <a:gd name="connsiteY242" fmla="*/ 317500 h 1055688"/>
                          <a:gd name="connsiteX243" fmla="*/ 973931 w 1290637"/>
                          <a:gd name="connsiteY243" fmla="*/ 305594 h 1055688"/>
                          <a:gd name="connsiteX244" fmla="*/ 983456 w 1290637"/>
                          <a:gd name="connsiteY244" fmla="*/ 296069 h 1055688"/>
                          <a:gd name="connsiteX245" fmla="*/ 992981 w 1290637"/>
                          <a:gd name="connsiteY245" fmla="*/ 272256 h 1055688"/>
                          <a:gd name="connsiteX246" fmla="*/ 988218 w 1290637"/>
                          <a:gd name="connsiteY246" fmla="*/ 269875 h 1055688"/>
                          <a:gd name="connsiteX247" fmla="*/ 1004887 w 1290637"/>
                          <a:gd name="connsiteY247" fmla="*/ 253206 h 1055688"/>
                          <a:gd name="connsiteX248" fmla="*/ 1016793 w 1290637"/>
                          <a:gd name="connsiteY248" fmla="*/ 227013 h 1055688"/>
                          <a:gd name="connsiteX249" fmla="*/ 1009650 w 1290637"/>
                          <a:gd name="connsiteY249" fmla="*/ 219869 h 1055688"/>
                          <a:gd name="connsiteX250" fmla="*/ 1002506 w 1290637"/>
                          <a:gd name="connsiteY250" fmla="*/ 207963 h 1055688"/>
                          <a:gd name="connsiteX251" fmla="*/ 1000125 w 1290637"/>
                          <a:gd name="connsiteY251" fmla="*/ 191294 h 1055688"/>
                          <a:gd name="connsiteX252" fmla="*/ 1002506 w 1290637"/>
                          <a:gd name="connsiteY252" fmla="*/ 181769 h 1055688"/>
                          <a:gd name="connsiteX253" fmla="*/ 1016793 w 1290637"/>
                          <a:gd name="connsiteY253" fmla="*/ 162719 h 1055688"/>
                          <a:gd name="connsiteX254" fmla="*/ 1016793 w 1290637"/>
                          <a:gd name="connsiteY254" fmla="*/ 141288 h 1055688"/>
                          <a:gd name="connsiteX255" fmla="*/ 1016793 w 1290637"/>
                          <a:gd name="connsiteY255" fmla="*/ 141288 h 1055688"/>
                          <a:gd name="connsiteX256" fmla="*/ 1035843 w 1290637"/>
                          <a:gd name="connsiteY256" fmla="*/ 146050 h 1055688"/>
                          <a:gd name="connsiteX257" fmla="*/ 1050131 w 1290637"/>
                          <a:gd name="connsiteY257" fmla="*/ 138906 h 1055688"/>
                          <a:gd name="connsiteX258" fmla="*/ 1047750 w 1290637"/>
                          <a:gd name="connsiteY258" fmla="*/ 112713 h 1055688"/>
                          <a:gd name="connsiteX259" fmla="*/ 1054893 w 1290637"/>
                          <a:gd name="connsiteY259" fmla="*/ 103188 h 1055688"/>
                          <a:gd name="connsiteX260" fmla="*/ 1076325 w 1290637"/>
                          <a:gd name="connsiteY260" fmla="*/ 81756 h 1055688"/>
                          <a:gd name="connsiteX261" fmla="*/ 1102518 w 1290637"/>
                          <a:gd name="connsiteY261" fmla="*/ 67469 h 1055688"/>
                          <a:gd name="connsiteX262" fmla="*/ 1128712 w 1290637"/>
                          <a:gd name="connsiteY262" fmla="*/ 72231 h 1055688"/>
                          <a:gd name="connsiteX263" fmla="*/ 1159668 w 1290637"/>
                          <a:gd name="connsiteY263" fmla="*/ 67469 h 1055688"/>
                          <a:gd name="connsiteX264" fmla="*/ 1157287 w 1290637"/>
                          <a:gd name="connsiteY264" fmla="*/ 79375 h 1055688"/>
                          <a:gd name="connsiteX265" fmla="*/ 1178718 w 1290637"/>
                          <a:gd name="connsiteY265" fmla="*/ 57944 h 1055688"/>
                          <a:gd name="connsiteX266" fmla="*/ 1195387 w 1290637"/>
                          <a:gd name="connsiteY266" fmla="*/ 53181 h 1055688"/>
                          <a:gd name="connsiteX267" fmla="*/ 1214437 w 1290637"/>
                          <a:gd name="connsiteY267" fmla="*/ 53181 h 1055688"/>
                          <a:gd name="connsiteX268" fmla="*/ 1228725 w 1290637"/>
                          <a:gd name="connsiteY268" fmla="*/ 38894 h 1055688"/>
                          <a:gd name="connsiteX269" fmla="*/ 1290637 w 1290637"/>
                          <a:gd name="connsiteY269" fmla="*/ 3175 h 10556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  <a:cxn ang="0">
                            <a:pos x="connsiteX60" y="connsiteY60"/>
                          </a:cxn>
                          <a:cxn ang="0">
                            <a:pos x="connsiteX61" y="connsiteY61"/>
                          </a:cxn>
                          <a:cxn ang="0">
                            <a:pos x="connsiteX62" y="connsiteY62"/>
                          </a:cxn>
                          <a:cxn ang="0">
                            <a:pos x="connsiteX63" y="connsiteY63"/>
                          </a:cxn>
                          <a:cxn ang="0">
                            <a:pos x="connsiteX64" y="connsiteY64"/>
                          </a:cxn>
                          <a:cxn ang="0">
                            <a:pos x="connsiteX65" y="connsiteY65"/>
                          </a:cxn>
                          <a:cxn ang="0">
                            <a:pos x="connsiteX66" y="connsiteY66"/>
                          </a:cxn>
                          <a:cxn ang="0">
                            <a:pos x="connsiteX67" y="connsiteY67"/>
                          </a:cxn>
                          <a:cxn ang="0">
                            <a:pos x="connsiteX68" y="connsiteY68"/>
                          </a:cxn>
                          <a:cxn ang="0">
                            <a:pos x="connsiteX69" y="connsiteY69"/>
                          </a:cxn>
                          <a:cxn ang="0">
                            <a:pos x="connsiteX70" y="connsiteY70"/>
                          </a:cxn>
                          <a:cxn ang="0">
                            <a:pos x="connsiteX71" y="connsiteY71"/>
                          </a:cxn>
                          <a:cxn ang="0">
                            <a:pos x="connsiteX72" y="connsiteY72"/>
                          </a:cxn>
                          <a:cxn ang="0">
                            <a:pos x="connsiteX73" y="connsiteY73"/>
                          </a:cxn>
                          <a:cxn ang="0">
                            <a:pos x="connsiteX74" y="connsiteY74"/>
                          </a:cxn>
                          <a:cxn ang="0">
                            <a:pos x="connsiteX75" y="connsiteY75"/>
                          </a:cxn>
                          <a:cxn ang="0">
                            <a:pos x="connsiteX76" y="connsiteY76"/>
                          </a:cxn>
                          <a:cxn ang="0">
                            <a:pos x="connsiteX77" y="connsiteY77"/>
                          </a:cxn>
                          <a:cxn ang="0">
                            <a:pos x="connsiteX78" y="connsiteY78"/>
                          </a:cxn>
                          <a:cxn ang="0">
                            <a:pos x="connsiteX79" y="connsiteY79"/>
                          </a:cxn>
                          <a:cxn ang="0">
                            <a:pos x="connsiteX80" y="connsiteY80"/>
                          </a:cxn>
                          <a:cxn ang="0">
                            <a:pos x="connsiteX81" y="connsiteY81"/>
                          </a:cxn>
                          <a:cxn ang="0">
                            <a:pos x="connsiteX82" y="connsiteY82"/>
                          </a:cxn>
                          <a:cxn ang="0">
                            <a:pos x="connsiteX83" y="connsiteY83"/>
                          </a:cxn>
                          <a:cxn ang="0">
                            <a:pos x="connsiteX84" y="connsiteY84"/>
                          </a:cxn>
                          <a:cxn ang="0">
                            <a:pos x="connsiteX85" y="connsiteY85"/>
                          </a:cxn>
                          <a:cxn ang="0">
                            <a:pos x="connsiteX86" y="connsiteY86"/>
                          </a:cxn>
                          <a:cxn ang="0">
                            <a:pos x="connsiteX87" y="connsiteY87"/>
                          </a:cxn>
                          <a:cxn ang="0">
                            <a:pos x="connsiteX88" y="connsiteY88"/>
                          </a:cxn>
                          <a:cxn ang="0">
                            <a:pos x="connsiteX89" y="connsiteY89"/>
                          </a:cxn>
                          <a:cxn ang="0">
                            <a:pos x="connsiteX90" y="connsiteY90"/>
                          </a:cxn>
                          <a:cxn ang="0">
                            <a:pos x="connsiteX91" y="connsiteY91"/>
                          </a:cxn>
                          <a:cxn ang="0">
                            <a:pos x="connsiteX92" y="connsiteY92"/>
                          </a:cxn>
                          <a:cxn ang="0">
                            <a:pos x="connsiteX93" y="connsiteY93"/>
                          </a:cxn>
                          <a:cxn ang="0">
                            <a:pos x="connsiteX94" y="connsiteY94"/>
                          </a:cxn>
                          <a:cxn ang="0">
                            <a:pos x="connsiteX95" y="connsiteY95"/>
                          </a:cxn>
                          <a:cxn ang="0">
                            <a:pos x="connsiteX96" y="connsiteY96"/>
                          </a:cxn>
                          <a:cxn ang="0">
                            <a:pos x="connsiteX97" y="connsiteY97"/>
                          </a:cxn>
                          <a:cxn ang="0">
                            <a:pos x="connsiteX98" y="connsiteY98"/>
                          </a:cxn>
                          <a:cxn ang="0">
                            <a:pos x="connsiteX99" y="connsiteY99"/>
                          </a:cxn>
                          <a:cxn ang="0">
                            <a:pos x="connsiteX100" y="connsiteY100"/>
                          </a:cxn>
                          <a:cxn ang="0">
                            <a:pos x="connsiteX101" y="connsiteY101"/>
                          </a:cxn>
                          <a:cxn ang="0">
                            <a:pos x="connsiteX102" y="connsiteY102"/>
                          </a:cxn>
                          <a:cxn ang="0">
                            <a:pos x="connsiteX103" y="connsiteY103"/>
                          </a:cxn>
                          <a:cxn ang="0">
                            <a:pos x="connsiteX104" y="connsiteY104"/>
                          </a:cxn>
                          <a:cxn ang="0">
                            <a:pos x="connsiteX105" y="connsiteY105"/>
                          </a:cxn>
                          <a:cxn ang="0">
                            <a:pos x="connsiteX106" y="connsiteY106"/>
                          </a:cxn>
                          <a:cxn ang="0">
                            <a:pos x="connsiteX107" y="connsiteY107"/>
                          </a:cxn>
                          <a:cxn ang="0">
                            <a:pos x="connsiteX108" y="connsiteY108"/>
                          </a:cxn>
                          <a:cxn ang="0">
                            <a:pos x="connsiteX109" y="connsiteY109"/>
                          </a:cxn>
                          <a:cxn ang="0">
                            <a:pos x="connsiteX110" y="connsiteY110"/>
                          </a:cxn>
                          <a:cxn ang="0">
                            <a:pos x="connsiteX111" y="connsiteY111"/>
                          </a:cxn>
                          <a:cxn ang="0">
                            <a:pos x="connsiteX112" y="connsiteY112"/>
                          </a:cxn>
                          <a:cxn ang="0">
                            <a:pos x="connsiteX113" y="connsiteY113"/>
                          </a:cxn>
                          <a:cxn ang="0">
                            <a:pos x="connsiteX114" y="connsiteY114"/>
                          </a:cxn>
                          <a:cxn ang="0">
                            <a:pos x="connsiteX115" y="connsiteY115"/>
                          </a:cxn>
                          <a:cxn ang="0">
                            <a:pos x="connsiteX116" y="connsiteY116"/>
                          </a:cxn>
                          <a:cxn ang="0">
                            <a:pos x="connsiteX117" y="connsiteY117"/>
                          </a:cxn>
                          <a:cxn ang="0">
                            <a:pos x="connsiteX118" y="connsiteY118"/>
                          </a:cxn>
                          <a:cxn ang="0">
                            <a:pos x="connsiteX119" y="connsiteY119"/>
                          </a:cxn>
                          <a:cxn ang="0">
                            <a:pos x="connsiteX120" y="connsiteY120"/>
                          </a:cxn>
                          <a:cxn ang="0">
                            <a:pos x="connsiteX121" y="connsiteY121"/>
                          </a:cxn>
                          <a:cxn ang="0">
                            <a:pos x="connsiteX122" y="connsiteY122"/>
                          </a:cxn>
                          <a:cxn ang="0">
                            <a:pos x="connsiteX123" y="connsiteY123"/>
                          </a:cxn>
                          <a:cxn ang="0">
                            <a:pos x="connsiteX124" y="connsiteY124"/>
                          </a:cxn>
                          <a:cxn ang="0">
                            <a:pos x="connsiteX125" y="connsiteY125"/>
                          </a:cxn>
                          <a:cxn ang="0">
                            <a:pos x="connsiteX126" y="connsiteY126"/>
                          </a:cxn>
                          <a:cxn ang="0">
                            <a:pos x="connsiteX127" y="connsiteY127"/>
                          </a:cxn>
                          <a:cxn ang="0">
                            <a:pos x="connsiteX128" y="connsiteY128"/>
                          </a:cxn>
                          <a:cxn ang="0">
                            <a:pos x="connsiteX129" y="connsiteY129"/>
                          </a:cxn>
                          <a:cxn ang="0">
                            <a:pos x="connsiteX130" y="connsiteY130"/>
                          </a:cxn>
                          <a:cxn ang="0">
                            <a:pos x="connsiteX131" y="connsiteY131"/>
                          </a:cxn>
                          <a:cxn ang="0">
                            <a:pos x="connsiteX132" y="connsiteY132"/>
                          </a:cxn>
                          <a:cxn ang="0">
                            <a:pos x="connsiteX133" y="connsiteY133"/>
                          </a:cxn>
                          <a:cxn ang="0">
                            <a:pos x="connsiteX134" y="connsiteY134"/>
                          </a:cxn>
                          <a:cxn ang="0">
                            <a:pos x="connsiteX135" y="connsiteY135"/>
                          </a:cxn>
                          <a:cxn ang="0">
                            <a:pos x="connsiteX136" y="connsiteY136"/>
                          </a:cxn>
                          <a:cxn ang="0">
                            <a:pos x="connsiteX137" y="connsiteY137"/>
                          </a:cxn>
                          <a:cxn ang="0">
                            <a:pos x="connsiteX138" y="connsiteY138"/>
                          </a:cxn>
                          <a:cxn ang="0">
                            <a:pos x="connsiteX139" y="connsiteY139"/>
                          </a:cxn>
                          <a:cxn ang="0">
                            <a:pos x="connsiteX140" y="connsiteY140"/>
                          </a:cxn>
                          <a:cxn ang="0">
                            <a:pos x="connsiteX141" y="connsiteY141"/>
                          </a:cxn>
                          <a:cxn ang="0">
                            <a:pos x="connsiteX142" y="connsiteY142"/>
                          </a:cxn>
                          <a:cxn ang="0">
                            <a:pos x="connsiteX143" y="connsiteY143"/>
                          </a:cxn>
                          <a:cxn ang="0">
                            <a:pos x="connsiteX144" y="connsiteY144"/>
                          </a:cxn>
                          <a:cxn ang="0">
                            <a:pos x="connsiteX145" y="connsiteY145"/>
                          </a:cxn>
                          <a:cxn ang="0">
                            <a:pos x="connsiteX146" y="connsiteY146"/>
                          </a:cxn>
                          <a:cxn ang="0">
                            <a:pos x="connsiteX147" y="connsiteY147"/>
                          </a:cxn>
                          <a:cxn ang="0">
                            <a:pos x="connsiteX148" y="connsiteY148"/>
                          </a:cxn>
                          <a:cxn ang="0">
                            <a:pos x="connsiteX149" y="connsiteY149"/>
                          </a:cxn>
                          <a:cxn ang="0">
                            <a:pos x="connsiteX150" y="connsiteY150"/>
                          </a:cxn>
                          <a:cxn ang="0">
                            <a:pos x="connsiteX151" y="connsiteY151"/>
                          </a:cxn>
                          <a:cxn ang="0">
                            <a:pos x="connsiteX152" y="connsiteY152"/>
                          </a:cxn>
                          <a:cxn ang="0">
                            <a:pos x="connsiteX153" y="connsiteY153"/>
                          </a:cxn>
                          <a:cxn ang="0">
                            <a:pos x="connsiteX154" y="connsiteY154"/>
                          </a:cxn>
                          <a:cxn ang="0">
                            <a:pos x="connsiteX155" y="connsiteY155"/>
                          </a:cxn>
                          <a:cxn ang="0">
                            <a:pos x="connsiteX156" y="connsiteY156"/>
                          </a:cxn>
                          <a:cxn ang="0">
                            <a:pos x="connsiteX157" y="connsiteY157"/>
                          </a:cxn>
                          <a:cxn ang="0">
                            <a:pos x="connsiteX158" y="connsiteY158"/>
                          </a:cxn>
                          <a:cxn ang="0">
                            <a:pos x="connsiteX159" y="connsiteY159"/>
                          </a:cxn>
                          <a:cxn ang="0">
                            <a:pos x="connsiteX160" y="connsiteY160"/>
                          </a:cxn>
                          <a:cxn ang="0">
                            <a:pos x="connsiteX161" y="connsiteY161"/>
                          </a:cxn>
                          <a:cxn ang="0">
                            <a:pos x="connsiteX162" y="connsiteY162"/>
                          </a:cxn>
                          <a:cxn ang="0">
                            <a:pos x="connsiteX163" y="connsiteY163"/>
                          </a:cxn>
                          <a:cxn ang="0">
                            <a:pos x="connsiteX164" y="connsiteY164"/>
                          </a:cxn>
                          <a:cxn ang="0">
                            <a:pos x="connsiteX165" y="connsiteY165"/>
                          </a:cxn>
                          <a:cxn ang="0">
                            <a:pos x="connsiteX166" y="connsiteY166"/>
                          </a:cxn>
                          <a:cxn ang="0">
                            <a:pos x="connsiteX167" y="connsiteY167"/>
                          </a:cxn>
                          <a:cxn ang="0">
                            <a:pos x="connsiteX168" y="connsiteY168"/>
                          </a:cxn>
                          <a:cxn ang="0">
                            <a:pos x="connsiteX169" y="connsiteY169"/>
                          </a:cxn>
                          <a:cxn ang="0">
                            <a:pos x="connsiteX170" y="connsiteY170"/>
                          </a:cxn>
                          <a:cxn ang="0">
                            <a:pos x="connsiteX171" y="connsiteY171"/>
                          </a:cxn>
                          <a:cxn ang="0">
                            <a:pos x="connsiteX172" y="connsiteY172"/>
                          </a:cxn>
                          <a:cxn ang="0">
                            <a:pos x="connsiteX173" y="connsiteY173"/>
                          </a:cxn>
                          <a:cxn ang="0">
                            <a:pos x="connsiteX174" y="connsiteY174"/>
                          </a:cxn>
                          <a:cxn ang="0">
                            <a:pos x="connsiteX175" y="connsiteY175"/>
                          </a:cxn>
                          <a:cxn ang="0">
                            <a:pos x="connsiteX176" y="connsiteY176"/>
                          </a:cxn>
                          <a:cxn ang="0">
                            <a:pos x="connsiteX177" y="connsiteY177"/>
                          </a:cxn>
                          <a:cxn ang="0">
                            <a:pos x="connsiteX178" y="connsiteY178"/>
                          </a:cxn>
                          <a:cxn ang="0">
                            <a:pos x="connsiteX179" y="connsiteY179"/>
                          </a:cxn>
                          <a:cxn ang="0">
                            <a:pos x="connsiteX180" y="connsiteY180"/>
                          </a:cxn>
                          <a:cxn ang="0">
                            <a:pos x="connsiteX181" y="connsiteY181"/>
                          </a:cxn>
                          <a:cxn ang="0">
                            <a:pos x="connsiteX182" y="connsiteY182"/>
                          </a:cxn>
                          <a:cxn ang="0">
                            <a:pos x="connsiteX183" y="connsiteY183"/>
                          </a:cxn>
                          <a:cxn ang="0">
                            <a:pos x="connsiteX184" y="connsiteY184"/>
                          </a:cxn>
                          <a:cxn ang="0">
                            <a:pos x="connsiteX185" y="connsiteY185"/>
                          </a:cxn>
                          <a:cxn ang="0">
                            <a:pos x="connsiteX186" y="connsiteY186"/>
                          </a:cxn>
                          <a:cxn ang="0">
                            <a:pos x="connsiteX187" y="connsiteY187"/>
                          </a:cxn>
                          <a:cxn ang="0">
                            <a:pos x="connsiteX188" y="connsiteY188"/>
                          </a:cxn>
                          <a:cxn ang="0">
                            <a:pos x="connsiteX189" y="connsiteY189"/>
                          </a:cxn>
                          <a:cxn ang="0">
                            <a:pos x="connsiteX190" y="connsiteY190"/>
                          </a:cxn>
                          <a:cxn ang="0">
                            <a:pos x="connsiteX191" y="connsiteY191"/>
                          </a:cxn>
                          <a:cxn ang="0">
                            <a:pos x="connsiteX192" y="connsiteY192"/>
                          </a:cxn>
                          <a:cxn ang="0">
                            <a:pos x="connsiteX193" y="connsiteY193"/>
                          </a:cxn>
                          <a:cxn ang="0">
                            <a:pos x="connsiteX194" y="connsiteY194"/>
                          </a:cxn>
                          <a:cxn ang="0">
                            <a:pos x="connsiteX195" y="connsiteY195"/>
                          </a:cxn>
                          <a:cxn ang="0">
                            <a:pos x="connsiteX196" y="connsiteY196"/>
                          </a:cxn>
                          <a:cxn ang="0">
                            <a:pos x="connsiteX197" y="connsiteY197"/>
                          </a:cxn>
                          <a:cxn ang="0">
                            <a:pos x="connsiteX198" y="connsiteY198"/>
                          </a:cxn>
                          <a:cxn ang="0">
                            <a:pos x="connsiteX199" y="connsiteY199"/>
                          </a:cxn>
                          <a:cxn ang="0">
                            <a:pos x="connsiteX200" y="connsiteY200"/>
                          </a:cxn>
                          <a:cxn ang="0">
                            <a:pos x="connsiteX201" y="connsiteY201"/>
                          </a:cxn>
                          <a:cxn ang="0">
                            <a:pos x="connsiteX202" y="connsiteY202"/>
                          </a:cxn>
                          <a:cxn ang="0">
                            <a:pos x="connsiteX203" y="connsiteY203"/>
                          </a:cxn>
                          <a:cxn ang="0">
                            <a:pos x="connsiteX204" y="connsiteY204"/>
                          </a:cxn>
                          <a:cxn ang="0">
                            <a:pos x="connsiteX205" y="connsiteY205"/>
                          </a:cxn>
                          <a:cxn ang="0">
                            <a:pos x="connsiteX206" y="connsiteY206"/>
                          </a:cxn>
                          <a:cxn ang="0">
                            <a:pos x="connsiteX207" y="connsiteY207"/>
                          </a:cxn>
                          <a:cxn ang="0">
                            <a:pos x="connsiteX208" y="connsiteY208"/>
                          </a:cxn>
                          <a:cxn ang="0">
                            <a:pos x="connsiteX209" y="connsiteY209"/>
                          </a:cxn>
                          <a:cxn ang="0">
                            <a:pos x="connsiteX210" y="connsiteY210"/>
                          </a:cxn>
                          <a:cxn ang="0">
                            <a:pos x="connsiteX211" y="connsiteY211"/>
                          </a:cxn>
                          <a:cxn ang="0">
                            <a:pos x="connsiteX212" y="connsiteY212"/>
                          </a:cxn>
                          <a:cxn ang="0">
                            <a:pos x="connsiteX213" y="connsiteY213"/>
                          </a:cxn>
                          <a:cxn ang="0">
                            <a:pos x="connsiteX214" y="connsiteY214"/>
                          </a:cxn>
                          <a:cxn ang="0">
                            <a:pos x="connsiteX215" y="connsiteY215"/>
                          </a:cxn>
                          <a:cxn ang="0">
                            <a:pos x="connsiteX216" y="connsiteY216"/>
                          </a:cxn>
                          <a:cxn ang="0">
                            <a:pos x="connsiteX217" y="connsiteY217"/>
                          </a:cxn>
                          <a:cxn ang="0">
                            <a:pos x="connsiteX218" y="connsiteY218"/>
                          </a:cxn>
                          <a:cxn ang="0">
                            <a:pos x="connsiteX219" y="connsiteY219"/>
                          </a:cxn>
                          <a:cxn ang="0">
                            <a:pos x="connsiteX220" y="connsiteY220"/>
                          </a:cxn>
                          <a:cxn ang="0">
                            <a:pos x="connsiteX221" y="connsiteY221"/>
                          </a:cxn>
                          <a:cxn ang="0">
                            <a:pos x="connsiteX222" y="connsiteY222"/>
                          </a:cxn>
                          <a:cxn ang="0">
                            <a:pos x="connsiteX223" y="connsiteY223"/>
                          </a:cxn>
                          <a:cxn ang="0">
                            <a:pos x="connsiteX224" y="connsiteY224"/>
                          </a:cxn>
                          <a:cxn ang="0">
                            <a:pos x="connsiteX225" y="connsiteY225"/>
                          </a:cxn>
                          <a:cxn ang="0">
                            <a:pos x="connsiteX226" y="connsiteY226"/>
                          </a:cxn>
                          <a:cxn ang="0">
                            <a:pos x="connsiteX227" y="connsiteY227"/>
                          </a:cxn>
                          <a:cxn ang="0">
                            <a:pos x="connsiteX228" y="connsiteY228"/>
                          </a:cxn>
                          <a:cxn ang="0">
                            <a:pos x="connsiteX229" y="connsiteY229"/>
                          </a:cxn>
                          <a:cxn ang="0">
                            <a:pos x="connsiteX230" y="connsiteY230"/>
                          </a:cxn>
                          <a:cxn ang="0">
                            <a:pos x="connsiteX231" y="connsiteY231"/>
                          </a:cxn>
                          <a:cxn ang="0">
                            <a:pos x="connsiteX232" y="connsiteY232"/>
                          </a:cxn>
                          <a:cxn ang="0">
                            <a:pos x="connsiteX233" y="connsiteY233"/>
                          </a:cxn>
                          <a:cxn ang="0">
                            <a:pos x="connsiteX234" y="connsiteY234"/>
                          </a:cxn>
                          <a:cxn ang="0">
                            <a:pos x="connsiteX235" y="connsiteY235"/>
                          </a:cxn>
                          <a:cxn ang="0">
                            <a:pos x="connsiteX236" y="connsiteY236"/>
                          </a:cxn>
                          <a:cxn ang="0">
                            <a:pos x="connsiteX237" y="connsiteY237"/>
                          </a:cxn>
                          <a:cxn ang="0">
                            <a:pos x="connsiteX238" y="connsiteY238"/>
                          </a:cxn>
                          <a:cxn ang="0">
                            <a:pos x="connsiteX239" y="connsiteY239"/>
                          </a:cxn>
                          <a:cxn ang="0">
                            <a:pos x="connsiteX240" y="connsiteY240"/>
                          </a:cxn>
                          <a:cxn ang="0">
                            <a:pos x="connsiteX241" y="connsiteY241"/>
                          </a:cxn>
                          <a:cxn ang="0">
                            <a:pos x="connsiteX242" y="connsiteY242"/>
                          </a:cxn>
                          <a:cxn ang="0">
                            <a:pos x="connsiteX243" y="connsiteY243"/>
                          </a:cxn>
                          <a:cxn ang="0">
                            <a:pos x="connsiteX244" y="connsiteY244"/>
                          </a:cxn>
                          <a:cxn ang="0">
                            <a:pos x="connsiteX245" y="connsiteY245"/>
                          </a:cxn>
                          <a:cxn ang="0">
                            <a:pos x="connsiteX246" y="connsiteY246"/>
                          </a:cxn>
                          <a:cxn ang="0">
                            <a:pos x="connsiteX247" y="connsiteY247"/>
                          </a:cxn>
                          <a:cxn ang="0">
                            <a:pos x="connsiteX248" y="connsiteY248"/>
                          </a:cxn>
                          <a:cxn ang="0">
                            <a:pos x="connsiteX249" y="connsiteY249"/>
                          </a:cxn>
                          <a:cxn ang="0">
                            <a:pos x="connsiteX250" y="connsiteY250"/>
                          </a:cxn>
                          <a:cxn ang="0">
                            <a:pos x="connsiteX251" y="connsiteY251"/>
                          </a:cxn>
                          <a:cxn ang="0">
                            <a:pos x="connsiteX252" y="connsiteY252"/>
                          </a:cxn>
                          <a:cxn ang="0">
                            <a:pos x="connsiteX253" y="connsiteY253"/>
                          </a:cxn>
                          <a:cxn ang="0">
                            <a:pos x="connsiteX254" y="connsiteY254"/>
                          </a:cxn>
                          <a:cxn ang="0">
                            <a:pos x="connsiteX255" y="connsiteY255"/>
                          </a:cxn>
                          <a:cxn ang="0">
                            <a:pos x="connsiteX256" y="connsiteY256"/>
                          </a:cxn>
                          <a:cxn ang="0">
                            <a:pos x="connsiteX257" y="connsiteY257"/>
                          </a:cxn>
                          <a:cxn ang="0">
                            <a:pos x="connsiteX258" y="connsiteY258"/>
                          </a:cxn>
                          <a:cxn ang="0">
                            <a:pos x="connsiteX259" y="connsiteY259"/>
                          </a:cxn>
                          <a:cxn ang="0">
                            <a:pos x="connsiteX260" y="connsiteY260"/>
                          </a:cxn>
                          <a:cxn ang="0">
                            <a:pos x="connsiteX261" y="connsiteY261"/>
                          </a:cxn>
                          <a:cxn ang="0">
                            <a:pos x="connsiteX262" y="connsiteY262"/>
                          </a:cxn>
                          <a:cxn ang="0">
                            <a:pos x="connsiteX263" y="connsiteY263"/>
                          </a:cxn>
                          <a:cxn ang="0">
                            <a:pos x="connsiteX264" y="connsiteY264"/>
                          </a:cxn>
                          <a:cxn ang="0">
                            <a:pos x="connsiteX265" y="connsiteY265"/>
                          </a:cxn>
                          <a:cxn ang="0">
                            <a:pos x="connsiteX266" y="connsiteY266"/>
                          </a:cxn>
                          <a:cxn ang="0">
                            <a:pos x="connsiteX267" y="connsiteY267"/>
                          </a:cxn>
                          <a:cxn ang="0">
                            <a:pos x="connsiteX268" y="connsiteY268"/>
                          </a:cxn>
                          <a:cxn ang="0">
                            <a:pos x="connsiteX269" y="connsiteY269"/>
                          </a:cxn>
                        </a:cxnLst>
                        <a:rect l="l" t="t" r="r" b="b"/>
                        <a:pathLst>
                          <a:path w="1290637" h="1055688">
                            <a:moveTo>
                              <a:pt x="1290637" y="3175"/>
                            </a:moveTo>
                            <a:cubicBezTo>
                              <a:pt x="1290637" y="0"/>
                              <a:pt x="1249362" y="14288"/>
                              <a:pt x="1228725" y="19844"/>
                            </a:cubicBezTo>
                            <a:cubicBezTo>
                              <a:pt x="1201944" y="44190"/>
                              <a:pt x="1214331" y="43656"/>
                              <a:pt x="1200150" y="43656"/>
                            </a:cubicBezTo>
                            <a:lnTo>
                              <a:pt x="1181100" y="43656"/>
                            </a:lnTo>
                            <a:lnTo>
                              <a:pt x="1159668" y="60325"/>
                            </a:lnTo>
                            <a:lnTo>
                              <a:pt x="1112043" y="53181"/>
                            </a:lnTo>
                            <a:lnTo>
                              <a:pt x="1081087" y="53181"/>
                            </a:lnTo>
                            <a:lnTo>
                              <a:pt x="1038225" y="93663"/>
                            </a:lnTo>
                            <a:lnTo>
                              <a:pt x="1028700" y="134144"/>
                            </a:lnTo>
                            <a:lnTo>
                              <a:pt x="1000125" y="136525"/>
                            </a:lnTo>
                            <a:lnTo>
                              <a:pt x="992981" y="157956"/>
                            </a:lnTo>
                            <a:lnTo>
                              <a:pt x="992981" y="172244"/>
                            </a:lnTo>
                            <a:lnTo>
                              <a:pt x="976312" y="188913"/>
                            </a:lnTo>
                            <a:lnTo>
                              <a:pt x="981075" y="212725"/>
                            </a:lnTo>
                            <a:cubicBezTo>
                              <a:pt x="1001059" y="240203"/>
                              <a:pt x="1010921" y="238919"/>
                              <a:pt x="995362" y="238919"/>
                            </a:cubicBezTo>
                            <a:cubicBezTo>
                              <a:pt x="985341" y="251445"/>
                              <a:pt x="990919" y="250825"/>
                              <a:pt x="983456" y="250825"/>
                            </a:cubicBezTo>
                            <a:lnTo>
                              <a:pt x="969168" y="250825"/>
                            </a:lnTo>
                            <a:lnTo>
                              <a:pt x="964406" y="262731"/>
                            </a:lnTo>
                            <a:lnTo>
                              <a:pt x="971550" y="277019"/>
                            </a:lnTo>
                            <a:lnTo>
                              <a:pt x="971550" y="286544"/>
                            </a:lnTo>
                            <a:lnTo>
                              <a:pt x="957262" y="307975"/>
                            </a:lnTo>
                            <a:lnTo>
                              <a:pt x="962025" y="327025"/>
                            </a:lnTo>
                            <a:lnTo>
                              <a:pt x="962025" y="327025"/>
                            </a:lnTo>
                            <a:lnTo>
                              <a:pt x="971550" y="341313"/>
                            </a:lnTo>
                            <a:lnTo>
                              <a:pt x="959643" y="369888"/>
                            </a:lnTo>
                            <a:lnTo>
                              <a:pt x="969168" y="388938"/>
                            </a:lnTo>
                            <a:lnTo>
                              <a:pt x="971550" y="398463"/>
                            </a:lnTo>
                            <a:lnTo>
                              <a:pt x="969168" y="415131"/>
                            </a:lnTo>
                            <a:lnTo>
                              <a:pt x="957262" y="422275"/>
                            </a:lnTo>
                            <a:lnTo>
                              <a:pt x="959643" y="436563"/>
                            </a:lnTo>
                            <a:lnTo>
                              <a:pt x="971550" y="455613"/>
                            </a:lnTo>
                            <a:lnTo>
                              <a:pt x="959643" y="467519"/>
                            </a:lnTo>
                            <a:lnTo>
                              <a:pt x="959643" y="484188"/>
                            </a:lnTo>
                            <a:lnTo>
                              <a:pt x="964406" y="500856"/>
                            </a:lnTo>
                            <a:lnTo>
                              <a:pt x="973931" y="515144"/>
                            </a:lnTo>
                            <a:lnTo>
                              <a:pt x="990600" y="524669"/>
                            </a:lnTo>
                            <a:lnTo>
                              <a:pt x="990600" y="558006"/>
                            </a:lnTo>
                            <a:lnTo>
                              <a:pt x="990600" y="574675"/>
                            </a:lnTo>
                            <a:lnTo>
                              <a:pt x="978693" y="588963"/>
                            </a:lnTo>
                            <a:lnTo>
                              <a:pt x="978693" y="608013"/>
                            </a:lnTo>
                            <a:lnTo>
                              <a:pt x="988218" y="622300"/>
                            </a:lnTo>
                            <a:lnTo>
                              <a:pt x="988218" y="643731"/>
                            </a:lnTo>
                            <a:lnTo>
                              <a:pt x="981075" y="667544"/>
                            </a:lnTo>
                            <a:lnTo>
                              <a:pt x="990600" y="681831"/>
                            </a:lnTo>
                            <a:lnTo>
                              <a:pt x="1000125" y="700881"/>
                            </a:lnTo>
                            <a:lnTo>
                              <a:pt x="1002506" y="724694"/>
                            </a:lnTo>
                            <a:lnTo>
                              <a:pt x="988218" y="743744"/>
                            </a:lnTo>
                            <a:lnTo>
                              <a:pt x="988218" y="767556"/>
                            </a:lnTo>
                            <a:lnTo>
                              <a:pt x="997743" y="777081"/>
                            </a:lnTo>
                            <a:lnTo>
                              <a:pt x="997743" y="798513"/>
                            </a:lnTo>
                            <a:lnTo>
                              <a:pt x="1000125" y="824706"/>
                            </a:lnTo>
                            <a:lnTo>
                              <a:pt x="995362" y="846138"/>
                            </a:lnTo>
                            <a:lnTo>
                              <a:pt x="1004887" y="855663"/>
                            </a:lnTo>
                            <a:lnTo>
                              <a:pt x="997743" y="877094"/>
                            </a:lnTo>
                            <a:cubicBezTo>
                              <a:pt x="974690" y="887340"/>
                              <a:pt x="983304" y="890115"/>
                              <a:pt x="971550" y="884238"/>
                            </a:cubicBezTo>
                            <a:lnTo>
                              <a:pt x="942975" y="879475"/>
                            </a:lnTo>
                            <a:lnTo>
                              <a:pt x="923925" y="891381"/>
                            </a:lnTo>
                            <a:lnTo>
                              <a:pt x="904875" y="891381"/>
                            </a:lnTo>
                            <a:lnTo>
                              <a:pt x="904875" y="908050"/>
                            </a:lnTo>
                            <a:cubicBezTo>
                              <a:pt x="887517" y="917969"/>
                              <a:pt x="894605" y="917575"/>
                              <a:pt x="885825" y="917575"/>
                            </a:cubicBezTo>
                            <a:lnTo>
                              <a:pt x="847725" y="905669"/>
                            </a:lnTo>
                            <a:lnTo>
                              <a:pt x="814387" y="917575"/>
                            </a:lnTo>
                            <a:lnTo>
                              <a:pt x="795337" y="922338"/>
                            </a:lnTo>
                            <a:cubicBezTo>
                              <a:pt x="784567" y="938493"/>
                              <a:pt x="789859" y="940672"/>
                              <a:pt x="781050" y="931863"/>
                            </a:cubicBezTo>
                            <a:lnTo>
                              <a:pt x="757237" y="910431"/>
                            </a:lnTo>
                            <a:lnTo>
                              <a:pt x="735806" y="910431"/>
                            </a:lnTo>
                            <a:lnTo>
                              <a:pt x="723900" y="919956"/>
                            </a:lnTo>
                            <a:cubicBezTo>
                              <a:pt x="719137" y="921544"/>
                              <a:pt x="714632" y="924719"/>
                              <a:pt x="709612" y="924719"/>
                            </a:cubicBezTo>
                            <a:cubicBezTo>
                              <a:pt x="706750" y="924719"/>
                              <a:pt x="702468" y="919956"/>
                              <a:pt x="702468" y="919956"/>
                            </a:cubicBezTo>
                            <a:lnTo>
                              <a:pt x="688181" y="905669"/>
                            </a:lnTo>
                            <a:lnTo>
                              <a:pt x="638175" y="881856"/>
                            </a:lnTo>
                            <a:lnTo>
                              <a:pt x="607218" y="853281"/>
                            </a:lnTo>
                            <a:lnTo>
                              <a:pt x="573881" y="831850"/>
                            </a:lnTo>
                            <a:cubicBezTo>
                              <a:pt x="553717" y="834370"/>
                              <a:pt x="559356" y="838756"/>
                              <a:pt x="552450" y="831850"/>
                            </a:cubicBezTo>
                            <a:lnTo>
                              <a:pt x="523875" y="819944"/>
                            </a:lnTo>
                            <a:lnTo>
                              <a:pt x="511968" y="812800"/>
                            </a:lnTo>
                            <a:cubicBezTo>
                              <a:pt x="448539" y="793283"/>
                              <a:pt x="471648" y="793750"/>
                              <a:pt x="445293" y="793750"/>
                            </a:cubicBezTo>
                            <a:lnTo>
                              <a:pt x="397668" y="793750"/>
                            </a:lnTo>
                            <a:lnTo>
                              <a:pt x="361950" y="765175"/>
                            </a:lnTo>
                            <a:lnTo>
                              <a:pt x="335756" y="755650"/>
                            </a:lnTo>
                            <a:cubicBezTo>
                              <a:pt x="324961" y="747554"/>
                              <a:pt x="326231" y="752475"/>
                              <a:pt x="326231" y="743744"/>
                            </a:cubicBezTo>
                            <a:cubicBezTo>
                              <a:pt x="304348" y="712135"/>
                              <a:pt x="317350" y="712788"/>
                              <a:pt x="302418" y="712788"/>
                            </a:cubicBezTo>
                            <a:lnTo>
                              <a:pt x="290512" y="693738"/>
                            </a:lnTo>
                            <a:cubicBezTo>
                              <a:pt x="273320" y="674091"/>
                              <a:pt x="282281" y="674688"/>
                              <a:pt x="271462" y="674688"/>
                            </a:cubicBezTo>
                            <a:lnTo>
                              <a:pt x="250031" y="674688"/>
                            </a:lnTo>
                            <a:lnTo>
                              <a:pt x="247650" y="681831"/>
                            </a:lnTo>
                            <a:lnTo>
                              <a:pt x="226218" y="665163"/>
                            </a:lnTo>
                            <a:cubicBezTo>
                              <a:pt x="209153" y="658336"/>
                              <a:pt x="214312" y="656126"/>
                              <a:pt x="214312" y="677069"/>
                            </a:cubicBezTo>
                            <a:lnTo>
                              <a:pt x="216693" y="677069"/>
                            </a:lnTo>
                            <a:lnTo>
                              <a:pt x="240506" y="693738"/>
                            </a:lnTo>
                            <a:lnTo>
                              <a:pt x="245268" y="700881"/>
                            </a:lnTo>
                            <a:lnTo>
                              <a:pt x="254793" y="703263"/>
                            </a:lnTo>
                            <a:lnTo>
                              <a:pt x="271462" y="698500"/>
                            </a:lnTo>
                            <a:lnTo>
                              <a:pt x="278606" y="705644"/>
                            </a:lnTo>
                            <a:lnTo>
                              <a:pt x="278606" y="705644"/>
                            </a:lnTo>
                            <a:lnTo>
                              <a:pt x="273843" y="719931"/>
                            </a:lnTo>
                            <a:lnTo>
                              <a:pt x="257175" y="729456"/>
                            </a:lnTo>
                            <a:lnTo>
                              <a:pt x="240506" y="729456"/>
                            </a:lnTo>
                            <a:lnTo>
                              <a:pt x="233362" y="741363"/>
                            </a:lnTo>
                            <a:lnTo>
                              <a:pt x="214312" y="741363"/>
                            </a:lnTo>
                            <a:cubicBezTo>
                              <a:pt x="173902" y="751466"/>
                              <a:pt x="189303" y="750888"/>
                              <a:pt x="169068" y="750888"/>
                            </a:cubicBezTo>
                            <a:lnTo>
                              <a:pt x="147637" y="762794"/>
                            </a:lnTo>
                            <a:lnTo>
                              <a:pt x="126206" y="788988"/>
                            </a:lnTo>
                            <a:lnTo>
                              <a:pt x="123825" y="805656"/>
                            </a:lnTo>
                            <a:lnTo>
                              <a:pt x="109537" y="812800"/>
                            </a:lnTo>
                            <a:lnTo>
                              <a:pt x="102393" y="822325"/>
                            </a:lnTo>
                            <a:lnTo>
                              <a:pt x="92868" y="827088"/>
                            </a:lnTo>
                            <a:lnTo>
                              <a:pt x="80962" y="817563"/>
                            </a:lnTo>
                            <a:lnTo>
                              <a:pt x="80962" y="817563"/>
                            </a:lnTo>
                            <a:lnTo>
                              <a:pt x="73818" y="834231"/>
                            </a:lnTo>
                            <a:lnTo>
                              <a:pt x="66675" y="838994"/>
                            </a:lnTo>
                            <a:lnTo>
                              <a:pt x="64293" y="848519"/>
                            </a:lnTo>
                            <a:cubicBezTo>
                              <a:pt x="61118" y="850106"/>
                              <a:pt x="58269" y="853865"/>
                              <a:pt x="54768" y="853281"/>
                            </a:cubicBezTo>
                            <a:cubicBezTo>
                              <a:pt x="51945" y="852811"/>
                              <a:pt x="50006" y="846138"/>
                              <a:pt x="50006" y="846138"/>
                            </a:cubicBezTo>
                            <a:lnTo>
                              <a:pt x="40481" y="838994"/>
                            </a:lnTo>
                            <a:lnTo>
                              <a:pt x="26193" y="848519"/>
                            </a:lnTo>
                            <a:lnTo>
                              <a:pt x="0" y="829469"/>
                            </a:lnTo>
                            <a:lnTo>
                              <a:pt x="4762" y="858044"/>
                            </a:lnTo>
                            <a:lnTo>
                              <a:pt x="21431" y="858044"/>
                            </a:lnTo>
                            <a:lnTo>
                              <a:pt x="23812" y="877094"/>
                            </a:lnTo>
                            <a:lnTo>
                              <a:pt x="21431" y="893763"/>
                            </a:lnTo>
                            <a:lnTo>
                              <a:pt x="38100" y="874713"/>
                            </a:lnTo>
                            <a:lnTo>
                              <a:pt x="50006" y="869950"/>
                            </a:lnTo>
                            <a:lnTo>
                              <a:pt x="57150" y="872331"/>
                            </a:lnTo>
                            <a:lnTo>
                              <a:pt x="57150" y="903288"/>
                            </a:lnTo>
                            <a:lnTo>
                              <a:pt x="47625" y="919956"/>
                            </a:lnTo>
                            <a:lnTo>
                              <a:pt x="30956" y="955675"/>
                            </a:lnTo>
                            <a:lnTo>
                              <a:pt x="7143" y="955675"/>
                            </a:lnTo>
                            <a:lnTo>
                              <a:pt x="7143" y="984250"/>
                            </a:lnTo>
                            <a:lnTo>
                              <a:pt x="9525" y="996156"/>
                            </a:lnTo>
                            <a:lnTo>
                              <a:pt x="19050" y="1015206"/>
                            </a:lnTo>
                            <a:lnTo>
                              <a:pt x="21431" y="1029494"/>
                            </a:lnTo>
                            <a:lnTo>
                              <a:pt x="2381" y="1034256"/>
                            </a:lnTo>
                            <a:lnTo>
                              <a:pt x="2381" y="1055688"/>
                            </a:lnTo>
                            <a:lnTo>
                              <a:pt x="19050" y="1039019"/>
                            </a:lnTo>
                            <a:lnTo>
                              <a:pt x="42862" y="1019969"/>
                            </a:lnTo>
                            <a:cubicBezTo>
                              <a:pt x="29716" y="1009452"/>
                              <a:pt x="30956" y="1015526"/>
                              <a:pt x="30956" y="1005681"/>
                            </a:cubicBezTo>
                            <a:lnTo>
                              <a:pt x="26193" y="993775"/>
                            </a:lnTo>
                            <a:lnTo>
                              <a:pt x="19050" y="967581"/>
                            </a:lnTo>
                            <a:lnTo>
                              <a:pt x="38100" y="967581"/>
                            </a:lnTo>
                            <a:cubicBezTo>
                              <a:pt x="62473" y="943208"/>
                              <a:pt x="73137" y="943769"/>
                              <a:pt x="59531" y="943769"/>
                            </a:cubicBezTo>
                            <a:lnTo>
                              <a:pt x="73818" y="931863"/>
                            </a:lnTo>
                            <a:lnTo>
                              <a:pt x="73818" y="893763"/>
                            </a:lnTo>
                            <a:lnTo>
                              <a:pt x="73818" y="877094"/>
                            </a:lnTo>
                            <a:lnTo>
                              <a:pt x="100012" y="874713"/>
                            </a:lnTo>
                            <a:lnTo>
                              <a:pt x="109537" y="858044"/>
                            </a:lnTo>
                            <a:lnTo>
                              <a:pt x="119062" y="838994"/>
                            </a:lnTo>
                            <a:lnTo>
                              <a:pt x="142875" y="829469"/>
                            </a:lnTo>
                            <a:cubicBezTo>
                              <a:pt x="161422" y="820195"/>
                              <a:pt x="157162" y="827650"/>
                              <a:pt x="157162" y="808038"/>
                            </a:cubicBezTo>
                            <a:lnTo>
                              <a:pt x="164306" y="805656"/>
                            </a:lnTo>
                            <a:lnTo>
                              <a:pt x="164306" y="784225"/>
                            </a:lnTo>
                            <a:lnTo>
                              <a:pt x="185737" y="774700"/>
                            </a:lnTo>
                            <a:lnTo>
                              <a:pt x="204787" y="765175"/>
                            </a:lnTo>
                            <a:lnTo>
                              <a:pt x="228600" y="760413"/>
                            </a:lnTo>
                            <a:lnTo>
                              <a:pt x="250031" y="762794"/>
                            </a:lnTo>
                            <a:lnTo>
                              <a:pt x="264318" y="750888"/>
                            </a:lnTo>
                            <a:lnTo>
                              <a:pt x="271462" y="765175"/>
                            </a:lnTo>
                            <a:lnTo>
                              <a:pt x="288131" y="765175"/>
                            </a:lnTo>
                            <a:lnTo>
                              <a:pt x="321468" y="772319"/>
                            </a:lnTo>
                            <a:lnTo>
                              <a:pt x="335756" y="781844"/>
                            </a:lnTo>
                            <a:lnTo>
                              <a:pt x="357187" y="786606"/>
                            </a:lnTo>
                            <a:lnTo>
                              <a:pt x="376237" y="800894"/>
                            </a:lnTo>
                            <a:lnTo>
                              <a:pt x="397668" y="808038"/>
                            </a:lnTo>
                            <a:lnTo>
                              <a:pt x="407193" y="824706"/>
                            </a:lnTo>
                            <a:lnTo>
                              <a:pt x="428625" y="817563"/>
                            </a:lnTo>
                            <a:lnTo>
                              <a:pt x="450056" y="819944"/>
                            </a:lnTo>
                            <a:lnTo>
                              <a:pt x="459581" y="822325"/>
                            </a:lnTo>
                            <a:lnTo>
                              <a:pt x="485775" y="822325"/>
                            </a:lnTo>
                            <a:lnTo>
                              <a:pt x="490537" y="817563"/>
                            </a:lnTo>
                            <a:lnTo>
                              <a:pt x="504825" y="819944"/>
                            </a:lnTo>
                            <a:lnTo>
                              <a:pt x="528637" y="836613"/>
                            </a:lnTo>
                            <a:lnTo>
                              <a:pt x="540543" y="836613"/>
                            </a:lnTo>
                            <a:lnTo>
                              <a:pt x="554831" y="855663"/>
                            </a:lnTo>
                            <a:lnTo>
                              <a:pt x="557212" y="869950"/>
                            </a:lnTo>
                            <a:cubicBezTo>
                              <a:pt x="567233" y="857424"/>
                              <a:pt x="561655" y="858044"/>
                              <a:pt x="569118" y="858044"/>
                            </a:cubicBezTo>
                            <a:lnTo>
                              <a:pt x="585787" y="858044"/>
                            </a:lnTo>
                            <a:lnTo>
                              <a:pt x="600075" y="872331"/>
                            </a:lnTo>
                            <a:lnTo>
                              <a:pt x="626268" y="884238"/>
                            </a:lnTo>
                            <a:lnTo>
                              <a:pt x="626268" y="896144"/>
                            </a:lnTo>
                            <a:lnTo>
                              <a:pt x="640556" y="919956"/>
                            </a:lnTo>
                            <a:lnTo>
                              <a:pt x="659606" y="922338"/>
                            </a:lnTo>
                            <a:lnTo>
                              <a:pt x="666750" y="910431"/>
                            </a:lnTo>
                            <a:lnTo>
                              <a:pt x="673893" y="922338"/>
                            </a:lnTo>
                            <a:lnTo>
                              <a:pt x="695325" y="936625"/>
                            </a:lnTo>
                            <a:lnTo>
                              <a:pt x="721518" y="934244"/>
                            </a:lnTo>
                            <a:lnTo>
                              <a:pt x="731043" y="922338"/>
                            </a:lnTo>
                            <a:lnTo>
                              <a:pt x="742950" y="927100"/>
                            </a:lnTo>
                            <a:lnTo>
                              <a:pt x="762000" y="927100"/>
                            </a:lnTo>
                            <a:lnTo>
                              <a:pt x="773906" y="936625"/>
                            </a:lnTo>
                            <a:lnTo>
                              <a:pt x="781050" y="946150"/>
                            </a:lnTo>
                            <a:lnTo>
                              <a:pt x="790575" y="950913"/>
                            </a:lnTo>
                            <a:lnTo>
                              <a:pt x="807243" y="948531"/>
                            </a:lnTo>
                            <a:cubicBezTo>
                              <a:pt x="812301" y="935888"/>
                              <a:pt x="807732" y="936625"/>
                              <a:pt x="814387" y="936625"/>
                            </a:cubicBezTo>
                            <a:lnTo>
                              <a:pt x="840581" y="931863"/>
                            </a:lnTo>
                            <a:lnTo>
                              <a:pt x="866775" y="927100"/>
                            </a:lnTo>
                            <a:lnTo>
                              <a:pt x="892968" y="941388"/>
                            </a:lnTo>
                            <a:cubicBezTo>
                              <a:pt x="910842" y="926067"/>
                              <a:pt x="909637" y="934418"/>
                              <a:pt x="909637" y="922338"/>
                            </a:cubicBezTo>
                            <a:lnTo>
                              <a:pt x="909637" y="922338"/>
                            </a:lnTo>
                            <a:lnTo>
                              <a:pt x="916781" y="948531"/>
                            </a:lnTo>
                            <a:lnTo>
                              <a:pt x="935831" y="946150"/>
                            </a:lnTo>
                            <a:lnTo>
                              <a:pt x="935831" y="917575"/>
                            </a:lnTo>
                            <a:lnTo>
                              <a:pt x="935831" y="900906"/>
                            </a:lnTo>
                            <a:lnTo>
                              <a:pt x="950118" y="896144"/>
                            </a:lnTo>
                            <a:lnTo>
                              <a:pt x="971550" y="898525"/>
                            </a:lnTo>
                            <a:cubicBezTo>
                              <a:pt x="1003297" y="896083"/>
                              <a:pt x="992157" y="896144"/>
                              <a:pt x="1004887" y="896144"/>
                            </a:cubicBezTo>
                            <a:lnTo>
                              <a:pt x="1023937" y="886619"/>
                            </a:lnTo>
                            <a:lnTo>
                              <a:pt x="1035843" y="874713"/>
                            </a:lnTo>
                            <a:lnTo>
                              <a:pt x="1035843" y="858044"/>
                            </a:lnTo>
                            <a:lnTo>
                              <a:pt x="1026318" y="853281"/>
                            </a:lnTo>
                            <a:lnTo>
                              <a:pt x="1019175" y="836613"/>
                            </a:lnTo>
                            <a:lnTo>
                              <a:pt x="1012031" y="815181"/>
                            </a:lnTo>
                            <a:lnTo>
                              <a:pt x="1012031" y="803275"/>
                            </a:lnTo>
                            <a:lnTo>
                              <a:pt x="1009650" y="767556"/>
                            </a:lnTo>
                            <a:lnTo>
                              <a:pt x="992981" y="753269"/>
                            </a:lnTo>
                            <a:lnTo>
                              <a:pt x="1004887" y="758031"/>
                            </a:lnTo>
                            <a:lnTo>
                              <a:pt x="1014412" y="734219"/>
                            </a:lnTo>
                            <a:lnTo>
                              <a:pt x="1014412" y="710406"/>
                            </a:lnTo>
                            <a:lnTo>
                              <a:pt x="1012031" y="686594"/>
                            </a:lnTo>
                            <a:lnTo>
                              <a:pt x="997743" y="672306"/>
                            </a:lnTo>
                            <a:lnTo>
                              <a:pt x="1000125" y="655638"/>
                            </a:lnTo>
                            <a:cubicBezTo>
                              <a:pt x="1007601" y="620748"/>
                              <a:pt x="1007268" y="633665"/>
                              <a:pt x="1007268" y="617538"/>
                            </a:cubicBezTo>
                            <a:cubicBezTo>
                              <a:pt x="994240" y="604509"/>
                              <a:pt x="995362" y="611244"/>
                              <a:pt x="995362" y="600869"/>
                            </a:cubicBezTo>
                            <a:lnTo>
                              <a:pt x="1000125" y="586581"/>
                            </a:lnTo>
                            <a:cubicBezTo>
                              <a:pt x="1015072" y="576616"/>
                              <a:pt x="1014412" y="582780"/>
                              <a:pt x="1014412" y="574675"/>
                            </a:cubicBezTo>
                            <a:lnTo>
                              <a:pt x="1007268" y="565150"/>
                            </a:lnTo>
                            <a:lnTo>
                              <a:pt x="1000125" y="553244"/>
                            </a:lnTo>
                            <a:lnTo>
                              <a:pt x="1002506" y="534194"/>
                            </a:lnTo>
                            <a:lnTo>
                              <a:pt x="997743" y="519906"/>
                            </a:lnTo>
                            <a:lnTo>
                              <a:pt x="995362" y="503238"/>
                            </a:lnTo>
                            <a:lnTo>
                              <a:pt x="995362" y="503238"/>
                            </a:lnTo>
                            <a:lnTo>
                              <a:pt x="981075" y="488950"/>
                            </a:lnTo>
                            <a:lnTo>
                              <a:pt x="981075" y="465138"/>
                            </a:lnTo>
                            <a:lnTo>
                              <a:pt x="983456" y="441325"/>
                            </a:lnTo>
                            <a:lnTo>
                              <a:pt x="976312" y="429419"/>
                            </a:lnTo>
                            <a:lnTo>
                              <a:pt x="985837" y="410369"/>
                            </a:lnTo>
                            <a:lnTo>
                              <a:pt x="992981" y="400844"/>
                            </a:lnTo>
                            <a:lnTo>
                              <a:pt x="988218" y="393700"/>
                            </a:lnTo>
                            <a:lnTo>
                              <a:pt x="978693" y="379413"/>
                            </a:lnTo>
                            <a:lnTo>
                              <a:pt x="978693" y="379413"/>
                            </a:lnTo>
                            <a:lnTo>
                              <a:pt x="978693" y="353219"/>
                            </a:lnTo>
                            <a:lnTo>
                              <a:pt x="990600" y="336550"/>
                            </a:lnTo>
                            <a:lnTo>
                              <a:pt x="983456" y="327025"/>
                            </a:lnTo>
                            <a:lnTo>
                              <a:pt x="973931" y="317500"/>
                            </a:lnTo>
                            <a:lnTo>
                              <a:pt x="973931" y="305594"/>
                            </a:lnTo>
                            <a:lnTo>
                              <a:pt x="983456" y="296069"/>
                            </a:lnTo>
                            <a:lnTo>
                              <a:pt x="992981" y="272256"/>
                            </a:lnTo>
                            <a:lnTo>
                              <a:pt x="988218" y="269875"/>
                            </a:lnTo>
                            <a:lnTo>
                              <a:pt x="1004887" y="253206"/>
                            </a:lnTo>
                            <a:lnTo>
                              <a:pt x="1016793" y="227013"/>
                            </a:lnTo>
                            <a:lnTo>
                              <a:pt x="1009650" y="219869"/>
                            </a:lnTo>
                            <a:lnTo>
                              <a:pt x="1002506" y="207963"/>
                            </a:lnTo>
                            <a:cubicBezTo>
                              <a:pt x="997525" y="190531"/>
                              <a:pt x="991964" y="191294"/>
                              <a:pt x="1000125" y="191294"/>
                            </a:cubicBezTo>
                            <a:lnTo>
                              <a:pt x="1002506" y="181769"/>
                            </a:lnTo>
                            <a:lnTo>
                              <a:pt x="1016793" y="162719"/>
                            </a:lnTo>
                            <a:lnTo>
                              <a:pt x="1016793" y="141288"/>
                            </a:lnTo>
                            <a:lnTo>
                              <a:pt x="1016793" y="141288"/>
                            </a:lnTo>
                            <a:cubicBezTo>
                              <a:pt x="1034225" y="146268"/>
                              <a:pt x="1027683" y="146050"/>
                              <a:pt x="1035843" y="146050"/>
                            </a:cubicBezTo>
                            <a:lnTo>
                              <a:pt x="1050131" y="138906"/>
                            </a:lnTo>
                            <a:lnTo>
                              <a:pt x="1047750" y="112713"/>
                            </a:lnTo>
                            <a:lnTo>
                              <a:pt x="1054893" y="103188"/>
                            </a:lnTo>
                            <a:lnTo>
                              <a:pt x="1076325" y="81756"/>
                            </a:lnTo>
                            <a:lnTo>
                              <a:pt x="1102518" y="67469"/>
                            </a:lnTo>
                            <a:lnTo>
                              <a:pt x="1128712" y="72231"/>
                            </a:lnTo>
                            <a:lnTo>
                              <a:pt x="1159668" y="67469"/>
                            </a:lnTo>
                            <a:lnTo>
                              <a:pt x="1157287" y="79375"/>
                            </a:lnTo>
                            <a:lnTo>
                              <a:pt x="1178718" y="57944"/>
                            </a:lnTo>
                            <a:lnTo>
                              <a:pt x="1195387" y="53181"/>
                            </a:lnTo>
                            <a:lnTo>
                              <a:pt x="1214437" y="53181"/>
                            </a:lnTo>
                            <a:lnTo>
                              <a:pt x="1228725" y="38894"/>
                            </a:lnTo>
                            <a:cubicBezTo>
                              <a:pt x="1253297" y="31522"/>
                              <a:pt x="1290637" y="6350"/>
                              <a:pt x="1290637" y="3175"/>
                            </a:cubicBezTo>
                            <a:close/>
                          </a:path>
                        </a:pathLst>
                      </a:custGeom>
                      <a:solidFill>
                        <a:srgbClr val="00FF00"/>
                      </a:solidFill>
                      <a:ln w="3175">
                        <a:solidFill>
                          <a:srgbClr val="00FF00"/>
                        </a:solidFill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lIns="91429" tIns="45715" rIns="91429" bIns="45715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107" name="任意多边形 106"/>
                      <p:cNvSpPr/>
                      <p:nvPr/>
                    </p:nvSpPr>
                    <p:spPr>
                      <a:xfrm>
                        <a:off x="2346990" y="5040593"/>
                        <a:ext cx="374814" cy="92845"/>
                      </a:xfrm>
                      <a:custGeom>
                        <a:avLst/>
                        <a:gdLst>
                          <a:gd name="connsiteX0" fmla="*/ 0 w 373857"/>
                          <a:gd name="connsiteY0" fmla="*/ 85725 h 92869"/>
                          <a:gd name="connsiteX1" fmla="*/ 19050 w 373857"/>
                          <a:gd name="connsiteY1" fmla="*/ 30957 h 92869"/>
                          <a:gd name="connsiteX2" fmla="*/ 40482 w 373857"/>
                          <a:gd name="connsiteY2" fmla="*/ 16669 h 92869"/>
                          <a:gd name="connsiteX3" fmla="*/ 59532 w 373857"/>
                          <a:gd name="connsiteY3" fmla="*/ 0 h 92869"/>
                          <a:gd name="connsiteX4" fmla="*/ 83344 w 373857"/>
                          <a:gd name="connsiteY4" fmla="*/ 0 h 92869"/>
                          <a:gd name="connsiteX5" fmla="*/ 130969 w 373857"/>
                          <a:gd name="connsiteY5" fmla="*/ 7144 h 92869"/>
                          <a:gd name="connsiteX6" fmla="*/ 142875 w 373857"/>
                          <a:gd name="connsiteY6" fmla="*/ 7144 h 92869"/>
                          <a:gd name="connsiteX7" fmla="*/ 161925 w 373857"/>
                          <a:gd name="connsiteY7" fmla="*/ 16669 h 92869"/>
                          <a:gd name="connsiteX8" fmla="*/ 180975 w 373857"/>
                          <a:gd name="connsiteY8" fmla="*/ 9525 h 92869"/>
                          <a:gd name="connsiteX9" fmla="*/ 192882 w 373857"/>
                          <a:gd name="connsiteY9" fmla="*/ 9525 h 92869"/>
                          <a:gd name="connsiteX10" fmla="*/ 209550 w 373857"/>
                          <a:gd name="connsiteY10" fmla="*/ 30957 h 92869"/>
                          <a:gd name="connsiteX11" fmla="*/ 233363 w 373857"/>
                          <a:gd name="connsiteY11" fmla="*/ 35719 h 92869"/>
                          <a:gd name="connsiteX12" fmla="*/ 250032 w 373857"/>
                          <a:gd name="connsiteY12" fmla="*/ 47625 h 92869"/>
                          <a:gd name="connsiteX13" fmla="*/ 280988 w 373857"/>
                          <a:gd name="connsiteY13" fmla="*/ 59532 h 92869"/>
                          <a:gd name="connsiteX14" fmla="*/ 297657 w 373857"/>
                          <a:gd name="connsiteY14" fmla="*/ 69057 h 92869"/>
                          <a:gd name="connsiteX15" fmla="*/ 328613 w 373857"/>
                          <a:gd name="connsiteY15" fmla="*/ 57150 h 92869"/>
                          <a:gd name="connsiteX16" fmla="*/ 345282 w 373857"/>
                          <a:gd name="connsiteY16" fmla="*/ 69057 h 92869"/>
                          <a:gd name="connsiteX17" fmla="*/ 361950 w 373857"/>
                          <a:gd name="connsiteY17" fmla="*/ 69057 h 92869"/>
                          <a:gd name="connsiteX18" fmla="*/ 350044 w 373857"/>
                          <a:gd name="connsiteY18" fmla="*/ 50007 h 92869"/>
                          <a:gd name="connsiteX19" fmla="*/ 338138 w 373857"/>
                          <a:gd name="connsiteY19" fmla="*/ 33338 h 92869"/>
                          <a:gd name="connsiteX20" fmla="*/ 345282 w 373857"/>
                          <a:gd name="connsiteY20" fmla="*/ 26194 h 92869"/>
                          <a:gd name="connsiteX21" fmla="*/ 361950 w 373857"/>
                          <a:gd name="connsiteY21" fmla="*/ 52388 h 92869"/>
                          <a:gd name="connsiteX22" fmla="*/ 373857 w 373857"/>
                          <a:gd name="connsiteY22" fmla="*/ 76200 h 92869"/>
                          <a:gd name="connsiteX23" fmla="*/ 354807 w 373857"/>
                          <a:gd name="connsiteY23" fmla="*/ 92869 h 92869"/>
                          <a:gd name="connsiteX24" fmla="*/ 311944 w 373857"/>
                          <a:gd name="connsiteY24" fmla="*/ 78582 h 92869"/>
                          <a:gd name="connsiteX25" fmla="*/ 300038 w 373857"/>
                          <a:gd name="connsiteY25" fmla="*/ 90488 h 92869"/>
                          <a:gd name="connsiteX26" fmla="*/ 273844 w 373857"/>
                          <a:gd name="connsiteY26" fmla="*/ 88107 h 92869"/>
                          <a:gd name="connsiteX27" fmla="*/ 242888 w 373857"/>
                          <a:gd name="connsiteY27" fmla="*/ 61913 h 92869"/>
                          <a:gd name="connsiteX28" fmla="*/ 209550 w 373857"/>
                          <a:gd name="connsiteY28" fmla="*/ 50007 h 92869"/>
                          <a:gd name="connsiteX29" fmla="*/ 190500 w 373857"/>
                          <a:gd name="connsiteY29" fmla="*/ 33338 h 92869"/>
                          <a:gd name="connsiteX30" fmla="*/ 173832 w 373857"/>
                          <a:gd name="connsiteY30" fmla="*/ 23813 h 92869"/>
                          <a:gd name="connsiteX31" fmla="*/ 133350 w 373857"/>
                          <a:gd name="connsiteY31" fmla="*/ 23813 h 92869"/>
                          <a:gd name="connsiteX32" fmla="*/ 80963 w 373857"/>
                          <a:gd name="connsiteY32" fmla="*/ 11907 h 92869"/>
                          <a:gd name="connsiteX33" fmla="*/ 57150 w 373857"/>
                          <a:gd name="connsiteY33" fmla="*/ 23813 h 92869"/>
                          <a:gd name="connsiteX34" fmla="*/ 38100 w 373857"/>
                          <a:gd name="connsiteY34" fmla="*/ 23813 h 92869"/>
                          <a:gd name="connsiteX35" fmla="*/ 33338 w 373857"/>
                          <a:gd name="connsiteY35" fmla="*/ 30957 h 92869"/>
                          <a:gd name="connsiteX36" fmla="*/ 0 w 373857"/>
                          <a:gd name="connsiteY36" fmla="*/ 85725 h 928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</a:cxnLst>
                        <a:rect l="l" t="t" r="r" b="b"/>
                        <a:pathLst>
                          <a:path w="373857" h="92869">
                            <a:moveTo>
                              <a:pt x="0" y="85725"/>
                            </a:moveTo>
                            <a:lnTo>
                              <a:pt x="19050" y="30957"/>
                            </a:lnTo>
                            <a:lnTo>
                              <a:pt x="40482" y="16669"/>
                            </a:lnTo>
                            <a:lnTo>
                              <a:pt x="59532" y="0"/>
                            </a:lnTo>
                            <a:lnTo>
                              <a:pt x="83344" y="0"/>
                            </a:lnTo>
                            <a:lnTo>
                              <a:pt x="130969" y="7144"/>
                            </a:lnTo>
                            <a:lnTo>
                              <a:pt x="142875" y="7144"/>
                            </a:lnTo>
                            <a:lnTo>
                              <a:pt x="161925" y="16669"/>
                            </a:lnTo>
                            <a:cubicBezTo>
                              <a:pt x="177633" y="8815"/>
                              <a:pt x="170888" y="9525"/>
                              <a:pt x="180975" y="9525"/>
                            </a:cubicBezTo>
                            <a:lnTo>
                              <a:pt x="192882" y="9525"/>
                            </a:lnTo>
                            <a:lnTo>
                              <a:pt x="209550" y="30957"/>
                            </a:lnTo>
                            <a:lnTo>
                              <a:pt x="233363" y="35719"/>
                            </a:lnTo>
                            <a:lnTo>
                              <a:pt x="250032" y="47625"/>
                            </a:lnTo>
                            <a:lnTo>
                              <a:pt x="280988" y="59532"/>
                            </a:lnTo>
                            <a:lnTo>
                              <a:pt x="297657" y="69057"/>
                            </a:lnTo>
                            <a:lnTo>
                              <a:pt x="328613" y="57150"/>
                            </a:lnTo>
                            <a:lnTo>
                              <a:pt x="345282" y="69057"/>
                            </a:lnTo>
                            <a:lnTo>
                              <a:pt x="361950" y="69057"/>
                            </a:lnTo>
                            <a:lnTo>
                              <a:pt x="350044" y="50007"/>
                            </a:lnTo>
                            <a:lnTo>
                              <a:pt x="338138" y="33338"/>
                            </a:lnTo>
                            <a:lnTo>
                              <a:pt x="345282" y="26194"/>
                            </a:lnTo>
                            <a:lnTo>
                              <a:pt x="361950" y="52388"/>
                            </a:lnTo>
                            <a:lnTo>
                              <a:pt x="373857" y="76200"/>
                            </a:lnTo>
                            <a:lnTo>
                              <a:pt x="354807" y="92869"/>
                            </a:lnTo>
                            <a:lnTo>
                              <a:pt x="311944" y="78582"/>
                            </a:lnTo>
                            <a:cubicBezTo>
                              <a:pt x="307975" y="82551"/>
                              <a:pt x="305483" y="89127"/>
                              <a:pt x="300038" y="90488"/>
                            </a:cubicBezTo>
                            <a:cubicBezTo>
                              <a:pt x="291532" y="92614"/>
                              <a:pt x="273844" y="88107"/>
                              <a:pt x="273844" y="88107"/>
                            </a:cubicBezTo>
                            <a:lnTo>
                              <a:pt x="242888" y="61913"/>
                            </a:lnTo>
                            <a:lnTo>
                              <a:pt x="209550" y="50007"/>
                            </a:lnTo>
                            <a:lnTo>
                              <a:pt x="190500" y="33338"/>
                            </a:lnTo>
                            <a:lnTo>
                              <a:pt x="173832" y="23813"/>
                            </a:lnTo>
                            <a:lnTo>
                              <a:pt x="133350" y="23813"/>
                            </a:lnTo>
                            <a:lnTo>
                              <a:pt x="80963" y="11907"/>
                            </a:lnTo>
                            <a:lnTo>
                              <a:pt x="57150" y="23813"/>
                            </a:lnTo>
                            <a:lnTo>
                              <a:pt x="38100" y="23813"/>
                            </a:lnTo>
                            <a:lnTo>
                              <a:pt x="33338" y="30957"/>
                            </a:lnTo>
                            <a:lnTo>
                              <a:pt x="0" y="85725"/>
                            </a:lnTo>
                            <a:close/>
                          </a:path>
                        </a:pathLst>
                      </a:custGeom>
                      <a:solidFill>
                        <a:srgbClr val="00FF00"/>
                      </a:solidFill>
                      <a:ln w="3175">
                        <a:solidFill>
                          <a:srgbClr val="00FF00"/>
                        </a:solidFill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lIns="91429" tIns="45715" rIns="91429" bIns="45715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108" name="任意多边形 107"/>
                      <p:cNvSpPr/>
                      <p:nvPr/>
                    </p:nvSpPr>
                    <p:spPr>
                      <a:xfrm>
                        <a:off x="2498700" y="5272707"/>
                        <a:ext cx="196331" cy="266037"/>
                      </a:xfrm>
                      <a:custGeom>
                        <a:avLst/>
                        <a:gdLst>
                          <a:gd name="connsiteX0" fmla="*/ 0 w 195263"/>
                          <a:gd name="connsiteY0" fmla="*/ 257175 h 257175"/>
                          <a:gd name="connsiteX1" fmla="*/ 26194 w 195263"/>
                          <a:gd name="connsiteY1" fmla="*/ 200025 h 257175"/>
                          <a:gd name="connsiteX2" fmla="*/ 40482 w 195263"/>
                          <a:gd name="connsiteY2" fmla="*/ 183356 h 257175"/>
                          <a:gd name="connsiteX3" fmla="*/ 57150 w 195263"/>
                          <a:gd name="connsiteY3" fmla="*/ 173831 h 257175"/>
                          <a:gd name="connsiteX4" fmla="*/ 73819 w 195263"/>
                          <a:gd name="connsiteY4" fmla="*/ 161925 h 257175"/>
                          <a:gd name="connsiteX5" fmla="*/ 83344 w 195263"/>
                          <a:gd name="connsiteY5" fmla="*/ 154781 h 257175"/>
                          <a:gd name="connsiteX6" fmla="*/ 69057 w 195263"/>
                          <a:gd name="connsiteY6" fmla="*/ 123825 h 257175"/>
                          <a:gd name="connsiteX7" fmla="*/ 76200 w 195263"/>
                          <a:gd name="connsiteY7" fmla="*/ 114300 h 257175"/>
                          <a:gd name="connsiteX8" fmla="*/ 64294 w 195263"/>
                          <a:gd name="connsiteY8" fmla="*/ 88106 h 257175"/>
                          <a:gd name="connsiteX9" fmla="*/ 76200 w 195263"/>
                          <a:gd name="connsiteY9" fmla="*/ 66675 h 257175"/>
                          <a:gd name="connsiteX10" fmla="*/ 111919 w 195263"/>
                          <a:gd name="connsiteY10" fmla="*/ 45243 h 257175"/>
                          <a:gd name="connsiteX11" fmla="*/ 119063 w 195263"/>
                          <a:gd name="connsiteY11" fmla="*/ 23812 h 257175"/>
                          <a:gd name="connsiteX12" fmla="*/ 128588 w 195263"/>
                          <a:gd name="connsiteY12" fmla="*/ 23812 h 257175"/>
                          <a:gd name="connsiteX13" fmla="*/ 145257 w 195263"/>
                          <a:gd name="connsiteY13" fmla="*/ 30956 h 257175"/>
                          <a:gd name="connsiteX14" fmla="*/ 159544 w 195263"/>
                          <a:gd name="connsiteY14" fmla="*/ 19050 h 257175"/>
                          <a:gd name="connsiteX15" fmla="*/ 173832 w 195263"/>
                          <a:gd name="connsiteY15" fmla="*/ 4762 h 257175"/>
                          <a:gd name="connsiteX16" fmla="*/ 185738 w 195263"/>
                          <a:gd name="connsiteY16" fmla="*/ 9525 h 257175"/>
                          <a:gd name="connsiteX17" fmla="*/ 190500 w 195263"/>
                          <a:gd name="connsiteY17" fmla="*/ 0 h 257175"/>
                          <a:gd name="connsiteX18" fmla="*/ 195263 w 195263"/>
                          <a:gd name="connsiteY18" fmla="*/ 19050 h 257175"/>
                          <a:gd name="connsiteX19" fmla="*/ 183357 w 195263"/>
                          <a:gd name="connsiteY19" fmla="*/ 26193 h 257175"/>
                          <a:gd name="connsiteX20" fmla="*/ 164307 w 195263"/>
                          <a:gd name="connsiteY20" fmla="*/ 28575 h 257175"/>
                          <a:gd name="connsiteX21" fmla="*/ 154782 w 195263"/>
                          <a:gd name="connsiteY21" fmla="*/ 45243 h 257175"/>
                          <a:gd name="connsiteX22" fmla="*/ 133350 w 195263"/>
                          <a:gd name="connsiteY22" fmla="*/ 40481 h 257175"/>
                          <a:gd name="connsiteX23" fmla="*/ 121444 w 195263"/>
                          <a:gd name="connsiteY23" fmla="*/ 40481 h 257175"/>
                          <a:gd name="connsiteX24" fmla="*/ 104775 w 195263"/>
                          <a:gd name="connsiteY24" fmla="*/ 69056 h 257175"/>
                          <a:gd name="connsiteX25" fmla="*/ 88107 w 195263"/>
                          <a:gd name="connsiteY25" fmla="*/ 83343 h 257175"/>
                          <a:gd name="connsiteX26" fmla="*/ 90488 w 195263"/>
                          <a:gd name="connsiteY26" fmla="*/ 104775 h 257175"/>
                          <a:gd name="connsiteX27" fmla="*/ 90488 w 195263"/>
                          <a:gd name="connsiteY27" fmla="*/ 133350 h 257175"/>
                          <a:gd name="connsiteX28" fmla="*/ 100013 w 195263"/>
                          <a:gd name="connsiteY28" fmla="*/ 145256 h 257175"/>
                          <a:gd name="connsiteX29" fmla="*/ 107157 w 195263"/>
                          <a:gd name="connsiteY29" fmla="*/ 154781 h 257175"/>
                          <a:gd name="connsiteX30" fmla="*/ 92869 w 195263"/>
                          <a:gd name="connsiteY30" fmla="*/ 176212 h 257175"/>
                          <a:gd name="connsiteX31" fmla="*/ 69057 w 195263"/>
                          <a:gd name="connsiteY31" fmla="*/ 178593 h 257175"/>
                          <a:gd name="connsiteX32" fmla="*/ 52388 w 195263"/>
                          <a:gd name="connsiteY32" fmla="*/ 209550 h 257175"/>
                          <a:gd name="connsiteX33" fmla="*/ 35719 w 195263"/>
                          <a:gd name="connsiteY33" fmla="*/ 219075 h 257175"/>
                          <a:gd name="connsiteX34" fmla="*/ 0 w 195263"/>
                          <a:gd name="connsiteY34" fmla="*/ 257175 h 2571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</a:cxnLst>
                        <a:rect l="l" t="t" r="r" b="b"/>
                        <a:pathLst>
                          <a:path w="195263" h="257175">
                            <a:moveTo>
                              <a:pt x="0" y="257175"/>
                            </a:moveTo>
                            <a:lnTo>
                              <a:pt x="26194" y="200025"/>
                            </a:lnTo>
                            <a:lnTo>
                              <a:pt x="40482" y="183356"/>
                            </a:lnTo>
                            <a:lnTo>
                              <a:pt x="57150" y="173831"/>
                            </a:lnTo>
                            <a:lnTo>
                              <a:pt x="73819" y="161925"/>
                            </a:lnTo>
                            <a:lnTo>
                              <a:pt x="83344" y="154781"/>
                            </a:lnTo>
                            <a:lnTo>
                              <a:pt x="69057" y="123825"/>
                            </a:lnTo>
                            <a:lnTo>
                              <a:pt x="76200" y="114300"/>
                            </a:lnTo>
                            <a:lnTo>
                              <a:pt x="64294" y="88106"/>
                            </a:lnTo>
                            <a:lnTo>
                              <a:pt x="76200" y="66675"/>
                            </a:lnTo>
                            <a:lnTo>
                              <a:pt x="111919" y="45243"/>
                            </a:lnTo>
                            <a:cubicBezTo>
                              <a:pt x="114475" y="22234"/>
                              <a:pt x="107112" y="23812"/>
                              <a:pt x="119063" y="23812"/>
                            </a:cubicBezTo>
                            <a:lnTo>
                              <a:pt x="128588" y="23812"/>
                            </a:lnTo>
                            <a:lnTo>
                              <a:pt x="145257" y="30956"/>
                            </a:lnTo>
                            <a:lnTo>
                              <a:pt x="159544" y="19050"/>
                            </a:lnTo>
                            <a:lnTo>
                              <a:pt x="173832" y="4762"/>
                            </a:lnTo>
                            <a:lnTo>
                              <a:pt x="185738" y="9525"/>
                            </a:lnTo>
                            <a:lnTo>
                              <a:pt x="190500" y="0"/>
                            </a:lnTo>
                            <a:lnTo>
                              <a:pt x="195263" y="19050"/>
                            </a:lnTo>
                            <a:lnTo>
                              <a:pt x="183357" y="26193"/>
                            </a:lnTo>
                            <a:lnTo>
                              <a:pt x="164307" y="28575"/>
                            </a:lnTo>
                            <a:lnTo>
                              <a:pt x="154782" y="45243"/>
                            </a:lnTo>
                            <a:lnTo>
                              <a:pt x="133350" y="40481"/>
                            </a:lnTo>
                            <a:lnTo>
                              <a:pt x="121444" y="40481"/>
                            </a:lnTo>
                            <a:lnTo>
                              <a:pt x="104775" y="69056"/>
                            </a:lnTo>
                            <a:lnTo>
                              <a:pt x="88107" y="83343"/>
                            </a:lnTo>
                            <a:lnTo>
                              <a:pt x="90488" y="104775"/>
                            </a:lnTo>
                            <a:lnTo>
                              <a:pt x="90488" y="133350"/>
                            </a:lnTo>
                            <a:cubicBezTo>
                              <a:pt x="98305" y="143773"/>
                              <a:pt x="94826" y="140069"/>
                              <a:pt x="100013" y="145256"/>
                            </a:cubicBezTo>
                            <a:lnTo>
                              <a:pt x="107157" y="154781"/>
                            </a:lnTo>
                            <a:lnTo>
                              <a:pt x="92869" y="176212"/>
                            </a:lnTo>
                            <a:cubicBezTo>
                              <a:pt x="70649" y="178681"/>
                              <a:pt x="78626" y="178593"/>
                              <a:pt x="69057" y="178593"/>
                            </a:cubicBezTo>
                            <a:lnTo>
                              <a:pt x="52388" y="209550"/>
                            </a:lnTo>
                            <a:lnTo>
                              <a:pt x="35719" y="219075"/>
                            </a:lnTo>
                            <a:lnTo>
                              <a:pt x="0" y="257175"/>
                            </a:lnTo>
                            <a:close/>
                          </a:path>
                        </a:pathLst>
                      </a:custGeom>
                      <a:solidFill>
                        <a:srgbClr val="00FF00"/>
                      </a:solidFill>
                      <a:ln w="3175">
                        <a:solidFill>
                          <a:srgbClr val="00FF00"/>
                        </a:solidFill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lIns="91429" tIns="45715" rIns="91429" bIns="45715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zh-CN" altLang="en-US"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</p:grpSp>
                <p:sp>
                  <p:nvSpPr>
                    <p:cNvPr id="105" name="任意多边形 104"/>
                    <p:cNvSpPr/>
                    <p:nvPr/>
                  </p:nvSpPr>
                  <p:spPr>
                    <a:xfrm>
                      <a:off x="3648130" y="4228197"/>
                      <a:ext cx="331978" cy="391022"/>
                    </a:xfrm>
                    <a:custGeom>
                      <a:avLst/>
                      <a:gdLst>
                        <a:gd name="connsiteX0" fmla="*/ 333375 w 333375"/>
                        <a:gd name="connsiteY0" fmla="*/ 0 h 390525"/>
                        <a:gd name="connsiteX1" fmla="*/ 285750 w 333375"/>
                        <a:gd name="connsiteY1" fmla="*/ 21432 h 390525"/>
                        <a:gd name="connsiteX2" fmla="*/ 252413 w 333375"/>
                        <a:gd name="connsiteY2" fmla="*/ 47625 h 390525"/>
                        <a:gd name="connsiteX3" fmla="*/ 219075 w 333375"/>
                        <a:gd name="connsiteY3" fmla="*/ 50007 h 390525"/>
                        <a:gd name="connsiteX4" fmla="*/ 204788 w 333375"/>
                        <a:gd name="connsiteY4" fmla="*/ 66675 h 390525"/>
                        <a:gd name="connsiteX5" fmla="*/ 154781 w 333375"/>
                        <a:gd name="connsiteY5" fmla="*/ 59532 h 390525"/>
                        <a:gd name="connsiteX6" fmla="*/ 126206 w 333375"/>
                        <a:gd name="connsiteY6" fmla="*/ 59532 h 390525"/>
                        <a:gd name="connsiteX7" fmla="*/ 85725 w 333375"/>
                        <a:gd name="connsiteY7" fmla="*/ 92869 h 390525"/>
                        <a:gd name="connsiteX8" fmla="*/ 76200 w 333375"/>
                        <a:gd name="connsiteY8" fmla="*/ 138113 h 390525"/>
                        <a:gd name="connsiteX9" fmla="*/ 42863 w 333375"/>
                        <a:gd name="connsiteY9" fmla="*/ 140494 h 390525"/>
                        <a:gd name="connsiteX10" fmla="*/ 33338 w 333375"/>
                        <a:gd name="connsiteY10" fmla="*/ 161925 h 390525"/>
                        <a:gd name="connsiteX11" fmla="*/ 35719 w 333375"/>
                        <a:gd name="connsiteY11" fmla="*/ 183357 h 390525"/>
                        <a:gd name="connsiteX12" fmla="*/ 19050 w 333375"/>
                        <a:gd name="connsiteY12" fmla="*/ 195263 h 390525"/>
                        <a:gd name="connsiteX13" fmla="*/ 23813 w 333375"/>
                        <a:gd name="connsiteY13" fmla="*/ 221457 h 390525"/>
                        <a:gd name="connsiteX14" fmla="*/ 42863 w 333375"/>
                        <a:gd name="connsiteY14" fmla="*/ 238125 h 390525"/>
                        <a:gd name="connsiteX15" fmla="*/ 33338 w 333375"/>
                        <a:gd name="connsiteY15" fmla="*/ 257175 h 390525"/>
                        <a:gd name="connsiteX16" fmla="*/ 14288 w 333375"/>
                        <a:gd name="connsiteY16" fmla="*/ 257175 h 390525"/>
                        <a:gd name="connsiteX17" fmla="*/ 2381 w 333375"/>
                        <a:gd name="connsiteY17" fmla="*/ 273844 h 390525"/>
                        <a:gd name="connsiteX18" fmla="*/ 14288 w 333375"/>
                        <a:gd name="connsiteY18" fmla="*/ 285750 h 390525"/>
                        <a:gd name="connsiteX19" fmla="*/ 0 w 333375"/>
                        <a:gd name="connsiteY19" fmla="*/ 309563 h 390525"/>
                        <a:gd name="connsiteX20" fmla="*/ 0 w 333375"/>
                        <a:gd name="connsiteY20" fmla="*/ 330994 h 390525"/>
                        <a:gd name="connsiteX21" fmla="*/ 14288 w 333375"/>
                        <a:gd name="connsiteY21" fmla="*/ 347663 h 390525"/>
                        <a:gd name="connsiteX22" fmla="*/ 2381 w 333375"/>
                        <a:gd name="connsiteY22" fmla="*/ 371475 h 390525"/>
                        <a:gd name="connsiteX23" fmla="*/ 7144 w 333375"/>
                        <a:gd name="connsiteY23" fmla="*/ 390525 h 390525"/>
                        <a:gd name="connsiteX24" fmla="*/ 23813 w 333375"/>
                        <a:gd name="connsiteY24" fmla="*/ 390525 h 390525"/>
                        <a:gd name="connsiteX25" fmla="*/ 26194 w 333375"/>
                        <a:gd name="connsiteY25" fmla="*/ 357188 h 390525"/>
                        <a:gd name="connsiteX26" fmla="*/ 33338 w 333375"/>
                        <a:gd name="connsiteY26" fmla="*/ 342900 h 390525"/>
                        <a:gd name="connsiteX27" fmla="*/ 19050 w 333375"/>
                        <a:gd name="connsiteY27" fmla="*/ 326232 h 390525"/>
                        <a:gd name="connsiteX28" fmla="*/ 19050 w 333375"/>
                        <a:gd name="connsiteY28" fmla="*/ 309563 h 390525"/>
                        <a:gd name="connsiteX29" fmla="*/ 35719 w 333375"/>
                        <a:gd name="connsiteY29" fmla="*/ 285750 h 390525"/>
                        <a:gd name="connsiteX30" fmla="*/ 35719 w 333375"/>
                        <a:gd name="connsiteY30" fmla="*/ 273844 h 390525"/>
                        <a:gd name="connsiteX31" fmla="*/ 54769 w 333375"/>
                        <a:gd name="connsiteY31" fmla="*/ 257175 h 390525"/>
                        <a:gd name="connsiteX32" fmla="*/ 59531 w 333375"/>
                        <a:gd name="connsiteY32" fmla="*/ 238125 h 390525"/>
                        <a:gd name="connsiteX33" fmla="*/ 40481 w 333375"/>
                        <a:gd name="connsiteY33" fmla="*/ 202407 h 390525"/>
                        <a:gd name="connsiteX34" fmla="*/ 59531 w 333375"/>
                        <a:gd name="connsiteY34" fmla="*/ 173832 h 390525"/>
                        <a:gd name="connsiteX35" fmla="*/ 61913 w 333375"/>
                        <a:gd name="connsiteY35" fmla="*/ 150019 h 390525"/>
                        <a:gd name="connsiteX36" fmla="*/ 76200 w 333375"/>
                        <a:gd name="connsiteY36" fmla="*/ 154782 h 390525"/>
                        <a:gd name="connsiteX37" fmla="*/ 97631 w 333375"/>
                        <a:gd name="connsiteY37" fmla="*/ 150019 h 390525"/>
                        <a:gd name="connsiteX38" fmla="*/ 92869 w 333375"/>
                        <a:gd name="connsiteY38" fmla="*/ 123825 h 390525"/>
                        <a:gd name="connsiteX39" fmla="*/ 104775 w 333375"/>
                        <a:gd name="connsiteY39" fmla="*/ 100013 h 390525"/>
                        <a:gd name="connsiteX40" fmla="*/ 145256 w 333375"/>
                        <a:gd name="connsiteY40" fmla="*/ 78582 h 390525"/>
                        <a:gd name="connsiteX41" fmla="*/ 176213 w 333375"/>
                        <a:gd name="connsiteY41" fmla="*/ 80963 h 390525"/>
                        <a:gd name="connsiteX42" fmla="*/ 204788 w 333375"/>
                        <a:gd name="connsiteY42" fmla="*/ 78582 h 390525"/>
                        <a:gd name="connsiteX43" fmla="*/ 226219 w 333375"/>
                        <a:gd name="connsiteY43" fmla="*/ 64294 h 390525"/>
                        <a:gd name="connsiteX44" fmla="*/ 254794 w 333375"/>
                        <a:gd name="connsiteY44" fmla="*/ 59532 h 390525"/>
                        <a:gd name="connsiteX45" fmla="*/ 271463 w 333375"/>
                        <a:gd name="connsiteY45" fmla="*/ 42863 h 390525"/>
                        <a:gd name="connsiteX46" fmla="*/ 300038 w 333375"/>
                        <a:gd name="connsiteY46" fmla="*/ 38100 h 390525"/>
                        <a:gd name="connsiteX47" fmla="*/ 333375 w 333375"/>
                        <a:gd name="connsiteY47" fmla="*/ 0 h 390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</a:cxnLst>
                      <a:rect l="l" t="t" r="r" b="b"/>
                      <a:pathLst>
                        <a:path w="333375" h="390525">
                          <a:moveTo>
                            <a:pt x="333375" y="0"/>
                          </a:moveTo>
                          <a:lnTo>
                            <a:pt x="285750" y="21432"/>
                          </a:lnTo>
                          <a:lnTo>
                            <a:pt x="252413" y="47625"/>
                          </a:lnTo>
                          <a:lnTo>
                            <a:pt x="219075" y="50007"/>
                          </a:lnTo>
                          <a:lnTo>
                            <a:pt x="204788" y="66675"/>
                          </a:lnTo>
                          <a:cubicBezTo>
                            <a:pt x="156378" y="59414"/>
                            <a:pt x="173216" y="59532"/>
                            <a:pt x="154781" y="59532"/>
                          </a:cubicBezTo>
                          <a:lnTo>
                            <a:pt x="126206" y="59532"/>
                          </a:lnTo>
                          <a:lnTo>
                            <a:pt x="85725" y="92869"/>
                          </a:lnTo>
                          <a:lnTo>
                            <a:pt x="76200" y="138113"/>
                          </a:lnTo>
                          <a:lnTo>
                            <a:pt x="42863" y="140494"/>
                          </a:lnTo>
                          <a:lnTo>
                            <a:pt x="33338" y="161925"/>
                          </a:lnTo>
                          <a:lnTo>
                            <a:pt x="35719" y="183357"/>
                          </a:lnTo>
                          <a:lnTo>
                            <a:pt x="19050" y="195263"/>
                          </a:lnTo>
                          <a:lnTo>
                            <a:pt x="23813" y="221457"/>
                          </a:lnTo>
                          <a:lnTo>
                            <a:pt x="42863" y="238125"/>
                          </a:lnTo>
                          <a:lnTo>
                            <a:pt x="33338" y="257175"/>
                          </a:lnTo>
                          <a:lnTo>
                            <a:pt x="14288" y="257175"/>
                          </a:lnTo>
                          <a:lnTo>
                            <a:pt x="2381" y="273844"/>
                          </a:lnTo>
                          <a:lnTo>
                            <a:pt x="14288" y="285750"/>
                          </a:lnTo>
                          <a:lnTo>
                            <a:pt x="0" y="309563"/>
                          </a:lnTo>
                          <a:lnTo>
                            <a:pt x="0" y="330994"/>
                          </a:lnTo>
                          <a:lnTo>
                            <a:pt x="14288" y="347663"/>
                          </a:lnTo>
                          <a:lnTo>
                            <a:pt x="2381" y="371475"/>
                          </a:lnTo>
                          <a:lnTo>
                            <a:pt x="7144" y="390525"/>
                          </a:lnTo>
                          <a:lnTo>
                            <a:pt x="23813" y="390525"/>
                          </a:lnTo>
                          <a:lnTo>
                            <a:pt x="26194" y="357188"/>
                          </a:lnTo>
                          <a:lnTo>
                            <a:pt x="33338" y="342900"/>
                          </a:lnTo>
                          <a:cubicBezTo>
                            <a:pt x="18489" y="328052"/>
                            <a:pt x="19050" y="335348"/>
                            <a:pt x="19050" y="326232"/>
                          </a:cubicBezTo>
                          <a:lnTo>
                            <a:pt x="19050" y="309563"/>
                          </a:lnTo>
                          <a:cubicBezTo>
                            <a:pt x="36206" y="287505"/>
                            <a:pt x="35719" y="297182"/>
                            <a:pt x="35719" y="285750"/>
                          </a:cubicBezTo>
                          <a:lnTo>
                            <a:pt x="35719" y="273844"/>
                          </a:lnTo>
                          <a:cubicBezTo>
                            <a:pt x="53240" y="258826"/>
                            <a:pt x="47215" y="264733"/>
                            <a:pt x="54769" y="257175"/>
                          </a:cubicBezTo>
                          <a:lnTo>
                            <a:pt x="59531" y="238125"/>
                          </a:lnTo>
                          <a:lnTo>
                            <a:pt x="40481" y="202407"/>
                          </a:lnTo>
                          <a:lnTo>
                            <a:pt x="59531" y="173832"/>
                          </a:lnTo>
                          <a:lnTo>
                            <a:pt x="61913" y="150019"/>
                          </a:lnTo>
                          <a:lnTo>
                            <a:pt x="76200" y="154782"/>
                          </a:lnTo>
                          <a:lnTo>
                            <a:pt x="97631" y="150019"/>
                          </a:lnTo>
                          <a:lnTo>
                            <a:pt x="92869" y="123825"/>
                          </a:lnTo>
                          <a:cubicBezTo>
                            <a:pt x="102850" y="101368"/>
                            <a:pt x="96866" y="107922"/>
                            <a:pt x="104775" y="100013"/>
                          </a:cubicBezTo>
                          <a:lnTo>
                            <a:pt x="145256" y="78582"/>
                          </a:lnTo>
                          <a:lnTo>
                            <a:pt x="176213" y="80963"/>
                          </a:lnTo>
                          <a:lnTo>
                            <a:pt x="204788" y="78582"/>
                          </a:lnTo>
                          <a:lnTo>
                            <a:pt x="226219" y="64294"/>
                          </a:lnTo>
                          <a:lnTo>
                            <a:pt x="254794" y="59532"/>
                          </a:lnTo>
                          <a:lnTo>
                            <a:pt x="271463" y="42863"/>
                          </a:lnTo>
                          <a:lnTo>
                            <a:pt x="300038" y="38100"/>
                          </a:lnTo>
                          <a:lnTo>
                            <a:pt x="333375" y="0"/>
                          </a:lnTo>
                          <a:close/>
                        </a:path>
                      </a:pathLst>
                    </a:custGeom>
                    <a:solidFill>
                      <a:srgbClr val="0070C0"/>
                    </a:solidFill>
                    <a:ln w="3175">
                      <a:solidFill>
                        <a:srgbClr val="0070C0"/>
                      </a:solidFill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1429" tIns="45715" rIns="91429" bIns="45715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</p:grpSp>
              <p:sp>
                <p:nvSpPr>
                  <p:cNvPr id="23610" name="矩形 122"/>
                  <p:cNvSpPr>
                    <a:spLocks noChangeArrowheads="1"/>
                  </p:cNvSpPr>
                  <p:nvPr/>
                </p:nvSpPr>
                <p:spPr bwMode="auto">
                  <a:xfrm>
                    <a:off x="3000365" y="4786321"/>
                    <a:ext cx="391651" cy="2938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800">
                        <a:solidFill>
                          <a:srgbClr val="FF0000"/>
                        </a:solidFill>
                        <a:latin typeface="微软雅黑" pitchFamily="34" charset="-122"/>
                        <a:ea typeface="微软雅黑" pitchFamily="34" charset="-122"/>
                      </a:rPr>
                      <a:t>Ⅲ</a:t>
                    </a:r>
                    <a:endParaRPr lang="zh-CN" altLang="en-US" sz="800">
                      <a:solidFill>
                        <a:srgbClr val="FF0000"/>
                      </a:solidFill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</p:grpSp>
            <p:sp>
              <p:nvSpPr>
                <p:cNvPr id="23608" name="矩形 117"/>
                <p:cNvSpPr>
                  <a:spLocks noChangeArrowheads="1"/>
                </p:cNvSpPr>
                <p:nvPr/>
              </p:nvSpPr>
              <p:spPr bwMode="auto">
                <a:xfrm>
                  <a:off x="2342083" y="3416033"/>
                  <a:ext cx="749905" cy="3280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800">
                      <a:solidFill>
                        <a:srgbClr val="FF0000"/>
                      </a:solidFill>
                      <a:latin typeface="微软雅黑" pitchFamily="34" charset="-122"/>
                      <a:ea typeface="微软雅黑" pitchFamily="34" charset="-122"/>
                    </a:rPr>
                    <a:t>重劣</a:t>
                  </a:r>
                  <a:r>
                    <a:rPr lang="en-US" altLang="zh-CN" sz="800">
                      <a:solidFill>
                        <a:srgbClr val="FF0000"/>
                      </a:solidFill>
                      <a:latin typeface="微软雅黑" pitchFamily="34" charset="-122"/>
                      <a:ea typeface="微软雅黑" pitchFamily="34" charset="-122"/>
                    </a:rPr>
                    <a:t>Ⅴ</a:t>
                  </a:r>
                  <a:endParaRPr lang="zh-CN" altLang="en-US" sz="80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</p:grpSp>
        <p:grpSp>
          <p:nvGrpSpPr>
            <p:cNvPr id="23573" name="组合 86"/>
            <p:cNvGrpSpPr>
              <a:grpSpLocks noChangeAspect="1"/>
            </p:cNvGrpSpPr>
            <p:nvPr/>
          </p:nvGrpSpPr>
          <p:grpSpPr bwMode="auto">
            <a:xfrm>
              <a:off x="5693544" y="5071828"/>
              <a:ext cx="3786212" cy="433372"/>
              <a:chOff x="6555860" y="180988"/>
              <a:chExt cx="3293431" cy="496741"/>
            </a:xfrm>
          </p:grpSpPr>
          <p:grpSp>
            <p:nvGrpSpPr>
              <p:cNvPr id="23574" name="组合 276"/>
              <p:cNvGrpSpPr>
                <a:grpSpLocks/>
              </p:cNvGrpSpPr>
              <p:nvPr/>
            </p:nvGrpSpPr>
            <p:grpSpPr bwMode="auto">
              <a:xfrm>
                <a:off x="7270239" y="180988"/>
                <a:ext cx="2579052" cy="496741"/>
                <a:chOff x="5984355" y="180988"/>
                <a:chExt cx="2579052" cy="496741"/>
              </a:xfrm>
            </p:grpSpPr>
            <p:sp>
              <p:nvSpPr>
                <p:cNvPr id="155" name="矩形 154"/>
                <p:cNvSpPr/>
                <p:nvPr/>
              </p:nvSpPr>
              <p:spPr bwMode="auto">
                <a:xfrm>
                  <a:off x="6197937" y="180989"/>
                  <a:ext cx="401840" cy="229264"/>
                </a:xfrm>
                <a:prstGeom prst="rect">
                  <a:avLst/>
                </a:prstGeom>
                <a:solidFill>
                  <a:srgbClr val="FF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29" tIns="45715" rIns="91429" bIns="45715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000" b="1" dirty="0">
                    <a:latin typeface="Times New Roman" pitchFamily="18" charset="0"/>
                    <a:ea typeface="华文细黑" pitchFamily="2" charset="-122"/>
                  </a:endParaRPr>
                </a:p>
              </p:txBody>
            </p:sp>
            <p:sp>
              <p:nvSpPr>
                <p:cNvPr id="156" name="矩形 155"/>
                <p:cNvSpPr/>
                <p:nvPr/>
              </p:nvSpPr>
              <p:spPr bwMode="auto">
                <a:xfrm>
                  <a:off x="7444885" y="180988"/>
                  <a:ext cx="401841" cy="229265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29" tIns="45715" rIns="91429" bIns="45715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000" b="1" dirty="0">
                    <a:latin typeface="Times New Roman" pitchFamily="18" charset="0"/>
                    <a:ea typeface="华文细黑" pitchFamily="2" charset="-122"/>
                  </a:endParaRPr>
                </a:p>
              </p:txBody>
            </p:sp>
            <p:sp>
              <p:nvSpPr>
                <p:cNvPr id="157" name="矩形 156"/>
                <p:cNvSpPr/>
                <p:nvPr/>
              </p:nvSpPr>
              <p:spPr bwMode="auto">
                <a:xfrm>
                  <a:off x="8056621" y="180988"/>
                  <a:ext cx="401840" cy="229264"/>
                </a:xfrm>
                <a:prstGeom prst="rect">
                  <a:avLst/>
                </a:prstGeom>
                <a:solidFill>
                  <a:srgbClr val="16C8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29" tIns="45715" rIns="91429" bIns="45715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000" b="1" dirty="0">
                    <a:latin typeface="Times New Roman" pitchFamily="18" charset="0"/>
                    <a:ea typeface="华文细黑" pitchFamily="2" charset="-122"/>
                  </a:endParaRPr>
                </a:p>
              </p:txBody>
            </p:sp>
            <p:sp>
              <p:nvSpPr>
                <p:cNvPr id="23581" name="TextBox 55"/>
                <p:cNvSpPr txBox="1">
                  <a:spLocks noChangeArrowheads="1"/>
                </p:cNvSpPr>
                <p:nvPr/>
              </p:nvSpPr>
              <p:spPr bwMode="auto">
                <a:xfrm>
                  <a:off x="5984355" y="395517"/>
                  <a:ext cx="857256" cy="282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1429" tIns="45715" rIns="91429" bIns="45715">
                  <a:spAutoFit/>
                </a:bodyPr>
                <a:lstStyle/>
                <a:p>
                  <a:r>
                    <a:rPr lang="zh-CN" altLang="en-US" sz="1000" b="1">
                      <a:latin typeface="Times New Roman" pitchFamily="18" charset="0"/>
                      <a:ea typeface="华文细黑"/>
                      <a:cs typeface="华文细黑"/>
                    </a:rPr>
                    <a:t>轻劣</a:t>
                  </a:r>
                  <a:r>
                    <a:rPr lang="en-US" altLang="zh-CN" sz="1000" b="1">
                      <a:latin typeface="Times New Roman" pitchFamily="18" charset="0"/>
                      <a:ea typeface="华文细黑"/>
                      <a:cs typeface="华文细黑"/>
                    </a:rPr>
                    <a:t>Ⅴ</a:t>
                  </a:r>
                  <a:r>
                    <a:rPr lang="zh-CN" altLang="en-US" sz="1000" b="1">
                      <a:latin typeface="Times New Roman" pitchFamily="18" charset="0"/>
                      <a:ea typeface="华文细黑"/>
                      <a:cs typeface="华文细黑"/>
                    </a:rPr>
                    <a:t>类</a:t>
                  </a:r>
                </a:p>
              </p:txBody>
            </p:sp>
            <p:sp>
              <p:nvSpPr>
                <p:cNvPr id="23582" name="TextBox 56"/>
                <p:cNvSpPr txBox="1">
                  <a:spLocks noChangeArrowheads="1"/>
                </p:cNvSpPr>
                <p:nvPr/>
              </p:nvSpPr>
              <p:spPr bwMode="auto">
                <a:xfrm>
                  <a:off x="6841611" y="395513"/>
                  <a:ext cx="516651" cy="282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1429" tIns="45715" rIns="91429" bIns="45715">
                  <a:spAutoFit/>
                </a:bodyPr>
                <a:lstStyle/>
                <a:p>
                  <a:r>
                    <a:rPr lang="en-US" altLang="zh-CN" sz="1000" b="1">
                      <a:latin typeface="Times New Roman" pitchFamily="18" charset="0"/>
                      <a:ea typeface="华文细黑"/>
                      <a:cs typeface="华文细黑"/>
                    </a:rPr>
                    <a:t>Ⅴ</a:t>
                  </a:r>
                  <a:r>
                    <a:rPr lang="zh-CN" altLang="en-US" sz="1000" b="1">
                      <a:latin typeface="Times New Roman" pitchFamily="18" charset="0"/>
                      <a:ea typeface="华文细黑"/>
                      <a:cs typeface="华文细黑"/>
                    </a:rPr>
                    <a:t>类</a:t>
                  </a:r>
                </a:p>
              </p:txBody>
            </p:sp>
            <p:sp>
              <p:nvSpPr>
                <p:cNvPr id="23583" name="TextBox 57"/>
                <p:cNvSpPr txBox="1">
                  <a:spLocks noChangeArrowheads="1"/>
                </p:cNvSpPr>
                <p:nvPr/>
              </p:nvSpPr>
              <p:spPr bwMode="auto">
                <a:xfrm>
                  <a:off x="7467968" y="395513"/>
                  <a:ext cx="516651" cy="282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1429" tIns="45715" rIns="91429" bIns="45715">
                  <a:spAutoFit/>
                </a:bodyPr>
                <a:lstStyle/>
                <a:p>
                  <a:r>
                    <a:rPr lang="en-US" altLang="zh-CN" sz="1000" b="1">
                      <a:latin typeface="Times New Roman" pitchFamily="18" charset="0"/>
                      <a:ea typeface="华文细黑"/>
                      <a:cs typeface="华文细黑"/>
                    </a:rPr>
                    <a:t>Ⅳ</a:t>
                  </a:r>
                  <a:r>
                    <a:rPr lang="zh-CN" altLang="en-US" sz="1000" b="1">
                      <a:latin typeface="Times New Roman" pitchFamily="18" charset="0"/>
                      <a:ea typeface="华文细黑"/>
                      <a:cs typeface="华文细黑"/>
                    </a:rPr>
                    <a:t>类</a:t>
                  </a:r>
                </a:p>
              </p:txBody>
            </p:sp>
            <p:sp>
              <p:nvSpPr>
                <p:cNvPr id="23584" name="TextBox 58"/>
                <p:cNvSpPr txBox="1">
                  <a:spLocks noChangeArrowheads="1"/>
                </p:cNvSpPr>
                <p:nvPr/>
              </p:nvSpPr>
              <p:spPr bwMode="auto">
                <a:xfrm>
                  <a:off x="8046757" y="395513"/>
                  <a:ext cx="516650" cy="282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1429" tIns="45715" rIns="91429" bIns="45715">
                  <a:spAutoFit/>
                </a:bodyPr>
                <a:lstStyle/>
                <a:p>
                  <a:r>
                    <a:rPr lang="en-US" altLang="zh-CN" sz="1000" b="1">
                      <a:latin typeface="Times New Roman" pitchFamily="18" charset="0"/>
                      <a:ea typeface="华文细黑"/>
                      <a:cs typeface="华文细黑"/>
                    </a:rPr>
                    <a:t>Ⅲ</a:t>
                  </a:r>
                  <a:r>
                    <a:rPr lang="zh-CN" altLang="en-US" sz="1000" b="1">
                      <a:latin typeface="Times New Roman" pitchFamily="18" charset="0"/>
                      <a:ea typeface="华文细黑"/>
                      <a:cs typeface="华文细黑"/>
                    </a:rPr>
                    <a:t>类</a:t>
                  </a:r>
                </a:p>
              </p:txBody>
            </p:sp>
          </p:grpSp>
          <p:sp>
            <p:nvSpPr>
              <p:cNvPr id="152" name="矩形 151"/>
              <p:cNvSpPr/>
              <p:nvPr/>
            </p:nvSpPr>
            <p:spPr bwMode="auto">
              <a:xfrm>
                <a:off x="8109366" y="180988"/>
                <a:ext cx="401841" cy="22926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9" tIns="45715" rIns="91429" bIns="45715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0" b="1" dirty="0">
                  <a:latin typeface="Times New Roman" pitchFamily="18" charset="0"/>
                  <a:ea typeface="华文细黑" pitchFamily="2" charset="-122"/>
                </a:endParaRPr>
              </a:p>
            </p:txBody>
          </p:sp>
          <p:sp>
            <p:nvSpPr>
              <p:cNvPr id="153" name="矩形 152"/>
              <p:cNvSpPr/>
              <p:nvPr/>
            </p:nvSpPr>
            <p:spPr bwMode="auto">
              <a:xfrm>
                <a:off x="6769897" y="180989"/>
                <a:ext cx="401841" cy="229264"/>
              </a:xfrm>
              <a:prstGeom prst="rect">
                <a:avLst/>
              </a:prstGeom>
              <a:solidFill>
                <a:srgbClr val="8C000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9" tIns="45715" rIns="91429" bIns="45715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0" b="1" dirty="0">
                  <a:latin typeface="Times New Roman" pitchFamily="18" charset="0"/>
                  <a:ea typeface="华文细黑" pitchFamily="2" charset="-122"/>
                </a:endParaRPr>
              </a:p>
            </p:txBody>
          </p:sp>
          <p:sp>
            <p:nvSpPr>
              <p:cNvPr id="154" name="TextBox 55"/>
              <p:cNvSpPr txBox="1">
                <a:spLocks noChangeArrowheads="1"/>
              </p:cNvSpPr>
              <p:nvPr/>
            </p:nvSpPr>
            <p:spPr bwMode="auto">
              <a:xfrm>
                <a:off x="6555860" y="395697"/>
                <a:ext cx="857536" cy="2820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9" tIns="45715" rIns="91429" bIns="45715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重劣</a:t>
                </a:r>
                <a:r>
                  <a:rPr lang="en-US" altLang="zh-CN" sz="1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Ⅴ</a:t>
                </a:r>
                <a:r>
                  <a:rPr lang="zh-CN" altLang="en-US" sz="1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类</a:t>
                </a:r>
              </a:p>
            </p:txBody>
          </p:sp>
        </p:grpSp>
      </p:grpSp>
      <p:sp>
        <p:nvSpPr>
          <p:cNvPr id="182" name="矩形 181"/>
          <p:cNvSpPr/>
          <p:nvPr/>
        </p:nvSpPr>
        <p:spPr>
          <a:xfrm>
            <a:off x="-32" y="0"/>
            <a:ext cx="720000" cy="720000"/>
          </a:xfrm>
          <a:prstGeom prst="rect">
            <a:avLst/>
          </a:prstGeom>
          <a:solidFill>
            <a:srgbClr val="8C000F"/>
          </a:solidFill>
          <a:ln>
            <a:solidFill>
              <a:srgbClr val="8C000F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50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</a:t>
            </a:r>
            <a:endParaRPr lang="zh-CN" altLang="en-US" sz="50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410855" y="661677"/>
            <a:ext cx="22365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项目背景</a:t>
            </a:r>
            <a:r>
              <a:rPr lang="en-US" altLang="zh-CN" dirty="0"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Background</a:t>
            </a:r>
          </a:p>
          <a:p>
            <a:pPr>
              <a:lnSpc>
                <a:spcPct val="150000"/>
              </a:lnSpc>
            </a:pP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027" name="图片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58502" y="1071546"/>
            <a:ext cx="352834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" name="圆角矩形 108"/>
          <p:cNvSpPr/>
          <p:nvPr/>
        </p:nvSpPr>
        <p:spPr>
          <a:xfrm>
            <a:off x="162452" y="1117854"/>
            <a:ext cx="5031860" cy="3618723"/>
          </a:xfrm>
          <a:prstGeom prst="roundRect">
            <a:avLst>
              <a:gd name="adj" fmla="val 6508"/>
            </a:avLst>
          </a:prstGeom>
          <a:noFill/>
          <a:ln w="19050">
            <a:solidFill>
              <a:srgbClr val="D4B6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0" name="矩形 109"/>
          <p:cNvSpPr/>
          <p:nvPr/>
        </p:nvSpPr>
        <p:spPr>
          <a:xfrm>
            <a:off x="182151" y="1094307"/>
            <a:ext cx="4982566" cy="3790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2" indent="-263525">
              <a:lnSpc>
                <a:spcPct val="150000"/>
              </a:lnSpc>
              <a:spcBef>
                <a:spcPct val="50000"/>
              </a:spcBef>
              <a:buClr>
                <a:srgbClr val="8C000F"/>
              </a:buClr>
              <a:buSzPct val="80000"/>
              <a:buFont typeface="Wingdings" pitchFamily="2" charset="2"/>
              <a:buChar char="n"/>
              <a:defRPr/>
            </a:pPr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南明河为长江流域乌江的支流，被誉为贵阳人民的“母亲河”。</a:t>
            </a:r>
            <a:endParaRPr lang="en-US" altLang="zh-CN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pPr marL="266700" lvl="2" indent="-263525">
              <a:spcBef>
                <a:spcPts val="120"/>
              </a:spcBef>
              <a:buClr>
                <a:srgbClr val="8C000F"/>
              </a:buClr>
              <a:buSzPct val="80000"/>
              <a:defRPr/>
            </a:pPr>
            <a:r>
              <a:rPr lang="en-US" altLang="zh-CN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11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The Nan Ming river is a tributary of </a:t>
            </a:r>
            <a:r>
              <a:rPr lang="en-US" altLang="zh-CN" sz="11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Wujiang</a:t>
            </a:r>
            <a:r>
              <a:rPr lang="en-US" altLang="zh-CN" sz="1100" b="1" dirty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 River in Yangtze </a:t>
            </a:r>
            <a:r>
              <a:rPr lang="en-US" altLang="zh-CN" sz="11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river basin </a:t>
            </a:r>
            <a:r>
              <a:rPr lang="en-US" altLang="zh-CN" sz="1100" b="1" dirty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1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and is known as the Mother River of Guiyang City</a:t>
            </a:r>
          </a:p>
          <a:p>
            <a:pPr marL="266700" lvl="2" indent="-263525">
              <a:spcBef>
                <a:spcPct val="50000"/>
              </a:spcBef>
              <a:buClr>
                <a:srgbClr val="8C000F"/>
              </a:buClr>
              <a:buSzPct val="80000"/>
              <a:buFont typeface="Wingdings" pitchFamily="2" charset="2"/>
              <a:buChar char="n"/>
              <a:defRPr/>
            </a:pPr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贵州省及贵阳市历来高度重视南明河水环境治理和保护，</a:t>
            </a:r>
            <a:r>
              <a:rPr lang="en-US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1986</a:t>
            </a:r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年时任贵州省委书记的胡锦涛亲率省、市机关干部到河段清淤。</a:t>
            </a:r>
            <a:endParaRPr lang="en-US" altLang="zh-CN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pPr marL="266700" lvl="2" indent="-263525">
              <a:spcBef>
                <a:spcPts val="120"/>
              </a:spcBef>
              <a:buClr>
                <a:srgbClr val="8C000F"/>
              </a:buClr>
              <a:buSzPct val="80000"/>
              <a:defRPr/>
            </a:pPr>
            <a:r>
              <a:rPr lang="en-US" altLang="zh-CN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en-US" altLang="zh-CN" sz="11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The </a:t>
            </a:r>
            <a:r>
              <a:rPr lang="en-US" altLang="zh-CN" sz="1100" b="1" dirty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local government has devoted itself into the protection of Nan Ming River water </a:t>
            </a:r>
            <a:r>
              <a:rPr lang="en-US" altLang="zh-CN" sz="11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environment, Hu </a:t>
            </a:r>
            <a:r>
              <a:rPr lang="en-US" altLang="zh-CN" sz="1100" b="1" dirty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Jintao </a:t>
            </a:r>
            <a:r>
              <a:rPr lang="en-US" altLang="zh-CN" sz="11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dredged when he was secretary of </a:t>
            </a:r>
            <a:r>
              <a:rPr lang="en-US" altLang="zh-CN" sz="1100" b="1" dirty="0" err="1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Guizhou</a:t>
            </a:r>
            <a:r>
              <a:rPr lang="en-US" altLang="zh-CN" sz="1100" b="1" dirty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1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CPC Committee(1986)   </a:t>
            </a:r>
            <a:endParaRPr lang="zh-CN" altLang="en-US" sz="1100" b="1" dirty="0" smtClean="0">
              <a:solidFill>
                <a:srgbClr val="00B050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  <a:p>
            <a:pPr marL="266700" lvl="2" indent="-263525">
              <a:spcBef>
                <a:spcPct val="50000"/>
              </a:spcBef>
              <a:buClr>
                <a:srgbClr val="8C000F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2004</a:t>
            </a:r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年到</a:t>
            </a:r>
            <a:r>
              <a:rPr lang="en-US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2012</a:t>
            </a:r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年，贵阳市</a:t>
            </a:r>
            <a:r>
              <a:rPr lang="en-US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GDP</a:t>
            </a:r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增长超过</a:t>
            </a:r>
            <a:r>
              <a:rPr lang="en-US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倍，带来巨大的环境压力，每天超过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70</a:t>
            </a:r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万吨污水直排入河。</a:t>
            </a:r>
            <a:endParaRPr lang="en-US" altLang="zh-CN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pPr marL="266700" lvl="2" indent="-263525">
              <a:spcBef>
                <a:spcPts val="120"/>
              </a:spcBef>
              <a:buClr>
                <a:srgbClr val="8C000F"/>
              </a:buClr>
              <a:buSzPct val="80000"/>
              <a:defRPr/>
            </a:pPr>
            <a:r>
              <a:rPr lang="en-US" altLang="zh-CN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en-US" altLang="zh-CN" sz="11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GDP of Guiyang increased over 4 times from 2004 to </a:t>
            </a:r>
            <a:r>
              <a:rPr lang="en-US" altLang="zh-CN" sz="1100" b="1" dirty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2012, environmental </a:t>
            </a:r>
            <a:r>
              <a:rPr lang="en-US" altLang="zh-CN" sz="11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pressure enlarged, and over 700,000 tons wastewater went to river straightly each day</a:t>
            </a:r>
          </a:p>
          <a:p>
            <a:pPr marL="266700" lvl="2" indent="-263525">
              <a:spcBef>
                <a:spcPct val="50000"/>
              </a:spcBef>
              <a:buClr>
                <a:srgbClr val="8C000F"/>
              </a:buClr>
              <a:buSzPct val="80000"/>
              <a:buFont typeface="Wingdings" pitchFamily="2" charset="2"/>
              <a:buChar char="n"/>
              <a:defRPr/>
            </a:pPr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主河道及部分支流水质变成劣</a:t>
            </a:r>
            <a:r>
              <a:rPr lang="en-US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V</a:t>
            </a:r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类，黑臭现象突出，治理南明河，成为贵阳人民的共同愿望</a:t>
            </a:r>
            <a:endParaRPr lang="en-US" altLang="zh-CN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pPr marL="266700" lvl="2" indent="-263525">
              <a:spcBef>
                <a:spcPts val="120"/>
              </a:spcBef>
              <a:buClr>
                <a:srgbClr val="8C000F"/>
              </a:buClr>
              <a:buSzPct val="80000"/>
              <a:defRPr/>
            </a:pPr>
            <a:r>
              <a:rPr lang="en-US" altLang="zh-CN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en-US" altLang="zh-CN" sz="11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The </a:t>
            </a:r>
            <a:r>
              <a:rPr lang="en-US" altLang="zh-CN" sz="1100" b="1" dirty="0">
                <a:solidFill>
                  <a:srgbClr val="00B050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main stream and branches water quality dropped down to worse than Grade Five. There was great need in the public and local government to improve the river water quality immediately</a:t>
            </a:r>
            <a:endParaRPr lang="en-US" altLang="zh-CN" sz="1100" b="1" dirty="0" smtClean="0">
              <a:solidFill>
                <a:srgbClr val="00B050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2786050" y="4916681"/>
            <a:ext cx="2286016" cy="1512715"/>
            <a:chOff x="2428860" y="4438837"/>
            <a:chExt cx="1979807" cy="1434965"/>
          </a:xfrm>
        </p:grpSpPr>
        <p:pic>
          <p:nvPicPr>
            <p:cNvPr id="112" name="图片 164" descr="图片1.jpg"/>
            <p:cNvPicPr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8860" y="4438837"/>
              <a:ext cx="1979807" cy="124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7" name="TextBox 4"/>
            <p:cNvSpPr txBox="1">
              <a:spLocks noChangeArrowheads="1"/>
            </p:cNvSpPr>
            <p:nvPr/>
          </p:nvSpPr>
          <p:spPr bwMode="auto">
            <a:xfrm>
              <a:off x="2428860" y="5632937"/>
              <a:ext cx="1979613" cy="2408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Rubbish along the coast</a:t>
              </a:r>
              <a:endParaRPr lang="en-US" altLang="zh-CN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285720" y="4929311"/>
            <a:ext cx="2214578" cy="1500085"/>
            <a:chOff x="285720" y="4786322"/>
            <a:chExt cx="2214578" cy="1593995"/>
          </a:xfrm>
        </p:grpSpPr>
        <p:pic>
          <p:nvPicPr>
            <p:cNvPr id="119" name="图片 77" descr="新庄污水处理厂前端截污干渠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5720" y="4786322"/>
              <a:ext cx="2214578" cy="13241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4" name="TextBox 4"/>
            <p:cNvSpPr txBox="1">
              <a:spLocks noChangeArrowheads="1"/>
            </p:cNvSpPr>
            <p:nvPr/>
          </p:nvSpPr>
          <p:spPr bwMode="auto">
            <a:xfrm>
              <a:off x="285721" y="6110505"/>
              <a:ext cx="2214577" cy="2698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Wastewater discharged to the river</a:t>
              </a:r>
              <a:endParaRPr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7317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-32" y="0"/>
            <a:ext cx="720000" cy="720000"/>
          </a:xfrm>
          <a:prstGeom prst="rect">
            <a:avLst/>
          </a:prstGeom>
          <a:solidFill>
            <a:srgbClr val="8C000F"/>
          </a:solidFill>
          <a:ln>
            <a:solidFill>
              <a:srgbClr val="8C000F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5000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</a:t>
            </a:r>
            <a:endParaRPr lang="zh-CN" altLang="en-US" sz="50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" name="内容占位符 4"/>
          <p:cNvSpPr txBox="1">
            <a:spLocks/>
          </p:cNvSpPr>
          <p:nvPr/>
        </p:nvSpPr>
        <p:spPr>
          <a:xfrm>
            <a:off x="223880" y="1008797"/>
            <a:ext cx="675712" cy="5003689"/>
          </a:xfrm>
          <a:prstGeom prst="rect">
            <a:avLst/>
          </a:pr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31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zh-CN" altLang="en-US" sz="1400" b="1" kern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南</a:t>
            </a:r>
            <a:endParaRPr lang="en-US" altLang="zh-CN" sz="1400" b="1" kern="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zh-CN" altLang="en-US" sz="1400" b="1" kern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明</a:t>
            </a:r>
            <a:endParaRPr lang="en-US" altLang="zh-CN" sz="1400" b="1" kern="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zh-CN" altLang="en-US" sz="1400" b="1" kern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河</a:t>
            </a:r>
            <a:endParaRPr lang="en-US" altLang="zh-CN" sz="1400" b="1" kern="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zh-CN" altLang="en-US" sz="1400" b="1" kern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水</a:t>
            </a:r>
            <a:endParaRPr lang="en-US" altLang="zh-CN" sz="1400" b="1" kern="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zh-CN" altLang="en-US" sz="1400" b="1" kern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环</a:t>
            </a:r>
            <a:endParaRPr lang="en-US" altLang="zh-CN" sz="1400" b="1" kern="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zh-CN" altLang="en-US" sz="1400" b="1" kern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境</a:t>
            </a:r>
            <a:endParaRPr lang="en-US" altLang="zh-CN" sz="1400" b="1" kern="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zh-CN" altLang="en-US" sz="1400" b="1" kern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综</a:t>
            </a:r>
            <a:endParaRPr lang="en-US" altLang="zh-CN" sz="1400" b="1" kern="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zh-CN" altLang="en-US" sz="1400" b="1" kern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合</a:t>
            </a:r>
            <a:endParaRPr lang="en-US" altLang="zh-CN" sz="1400" b="1" kern="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zh-CN" altLang="en-US" sz="1400" b="1" kern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整</a:t>
            </a:r>
            <a:endParaRPr lang="en-US" altLang="zh-CN" sz="1400" b="1" kern="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zh-CN" altLang="en-US" sz="1400" b="1" kern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治</a:t>
            </a:r>
            <a:endParaRPr lang="en-US" altLang="zh-CN" sz="1400" b="1" kern="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zh-CN" altLang="en-US" sz="1400" b="1" kern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项</a:t>
            </a:r>
            <a:endParaRPr lang="en-US" altLang="zh-CN" sz="1400" b="1" kern="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zh-CN" altLang="en-US" sz="1400" b="1" kern="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目</a:t>
            </a:r>
            <a:endParaRPr lang="en-US" altLang="zh-CN" sz="1400" b="1" kern="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20094" y="1805750"/>
            <a:ext cx="1499402" cy="432048"/>
          </a:xfrm>
          <a:prstGeom prst="rect">
            <a:avLst/>
          </a:pr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一期</a:t>
            </a:r>
            <a:r>
              <a:rPr lang="zh-CN" altLang="en-US" sz="1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治理</a:t>
            </a:r>
            <a:endParaRPr lang="en-US" altLang="zh-CN" sz="1400" b="1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First </a:t>
            </a:r>
            <a:r>
              <a:rPr lang="en-US" altLang="zh-CN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phase</a:t>
            </a:r>
            <a:endParaRPr lang="en-US" altLang="zh-CN" sz="1400" b="1" dirty="0">
              <a:solidFill>
                <a:srgbClr val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10845" y="3910366"/>
            <a:ext cx="1519784" cy="432048"/>
          </a:xfrm>
          <a:prstGeom prst="rect">
            <a:avLst/>
          </a:pr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二期</a:t>
            </a:r>
            <a:r>
              <a:rPr lang="zh-CN" altLang="en-US" sz="1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治理</a:t>
            </a:r>
            <a:endParaRPr lang="en-US" altLang="zh-CN" sz="1400" b="1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Second </a:t>
            </a:r>
            <a:r>
              <a:rPr lang="en-US" altLang="zh-CN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phase</a:t>
            </a:r>
            <a:endParaRPr lang="en-US" altLang="zh-CN" sz="1400" b="1" dirty="0">
              <a:solidFill>
                <a:srgbClr val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10845" y="5580439"/>
            <a:ext cx="1519784" cy="432048"/>
          </a:xfrm>
          <a:prstGeom prst="rect">
            <a:avLst/>
          </a:pr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三期</a:t>
            </a:r>
            <a:r>
              <a:rPr lang="zh-CN" altLang="en-US" sz="1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治理</a:t>
            </a:r>
            <a:endParaRPr lang="en-US" altLang="zh-CN" sz="1400" b="1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Third </a:t>
            </a:r>
            <a:r>
              <a:rPr lang="en-US" altLang="zh-CN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phase</a:t>
            </a:r>
            <a:endParaRPr lang="en-US" altLang="zh-CN" sz="1400" b="1" dirty="0">
              <a:solidFill>
                <a:srgbClr val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62557" y="1000108"/>
            <a:ext cx="4669883" cy="468288"/>
          </a:xfrm>
          <a:prstGeom prst="rect">
            <a:avLst/>
          </a:pr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主河道</a:t>
            </a:r>
            <a:r>
              <a:rPr lang="en-US" altLang="zh-CN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36.4KM</a:t>
            </a:r>
            <a:r>
              <a:rPr lang="zh-CN" alt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的截</a:t>
            </a:r>
            <a:r>
              <a:rPr lang="zh-CN" altLang="en-US" sz="1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污、治污和出入口</a:t>
            </a:r>
            <a:r>
              <a:rPr lang="zh-CN" alt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改造</a:t>
            </a:r>
            <a:endParaRPr lang="en-US" altLang="zh-CN" sz="1400" b="1" dirty="0" smtClean="0">
              <a:solidFill>
                <a:srgbClr val="C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Main </a:t>
            </a:r>
            <a:r>
              <a:rPr lang="en-US" altLang="zh-CN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stream (36.4km</a:t>
            </a:r>
            <a:r>
              <a:rPr lang="en-US" altLang="zh-CN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) sewage </a:t>
            </a:r>
            <a:r>
              <a:rPr lang="en-US" altLang="zh-CN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interception </a:t>
            </a:r>
            <a:endParaRPr lang="en-US" altLang="zh-CN" sz="1400" b="1" dirty="0">
              <a:solidFill>
                <a:srgbClr val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62557" y="1530047"/>
            <a:ext cx="4685051" cy="442980"/>
          </a:xfrm>
          <a:prstGeom prst="rect">
            <a:avLst/>
          </a:pr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清淤及翻板坝</a:t>
            </a:r>
            <a:r>
              <a:rPr lang="zh-CN" altLang="en-US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改造</a:t>
            </a:r>
            <a:endParaRPr lang="en-US" altLang="zh-CN" sz="1400" b="1" dirty="0" smtClean="0">
              <a:solidFill>
                <a:srgbClr val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Dredging and tilting dam </a:t>
            </a:r>
            <a:r>
              <a:rPr lang="en-US" altLang="zh-CN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reconstruction</a:t>
            </a:r>
            <a:endParaRPr lang="en-US" altLang="zh-CN" sz="1400" b="1" dirty="0">
              <a:solidFill>
                <a:srgbClr val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65803" y="2066859"/>
            <a:ext cx="4681806" cy="504883"/>
          </a:xfrm>
          <a:prstGeom prst="rect">
            <a:avLst/>
          </a:pr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六座污水厂</a:t>
            </a:r>
            <a:r>
              <a:rPr lang="en-US" altLang="zh-CN" sz="1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TOT</a:t>
            </a:r>
            <a:r>
              <a:rPr lang="zh-CN" altLang="en-US" sz="1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及提标改造（</a:t>
            </a:r>
            <a:r>
              <a:rPr lang="en-US" altLang="zh-CN" sz="1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50</a:t>
            </a:r>
            <a:r>
              <a:rPr lang="zh-CN" altLang="en-US" sz="1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万吨</a:t>
            </a:r>
            <a:r>
              <a:rPr lang="en-US" altLang="zh-CN" sz="1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天</a:t>
            </a:r>
            <a:r>
              <a:rPr lang="zh-CN" alt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）</a:t>
            </a:r>
            <a:endParaRPr lang="en-US" altLang="zh-CN" sz="1400" b="1" dirty="0" smtClean="0">
              <a:solidFill>
                <a:srgbClr val="C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6 sewage </a:t>
            </a:r>
            <a:r>
              <a:rPr lang="en-US" altLang="zh-CN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treatment </a:t>
            </a:r>
            <a:r>
              <a:rPr lang="en-US" altLang="zh-CN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plants TOT and upgrading(500000t/d)</a:t>
            </a:r>
            <a:endParaRPr lang="en-US" altLang="zh-CN" sz="1400" b="1" dirty="0">
              <a:solidFill>
                <a:srgbClr val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865803" y="2675975"/>
            <a:ext cx="4681806" cy="425919"/>
          </a:xfrm>
          <a:prstGeom prst="rect">
            <a:avLst/>
          </a:pr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沿河景观提升及监控</a:t>
            </a:r>
            <a:r>
              <a:rPr lang="zh-CN" altLang="en-US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平台</a:t>
            </a:r>
            <a:endParaRPr lang="en-US" altLang="zh-CN" sz="1400" b="1" dirty="0" smtClean="0">
              <a:solidFill>
                <a:srgbClr val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Landscape along the river </a:t>
            </a:r>
            <a:r>
              <a:rPr lang="en-US" altLang="zh-CN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and monitoring </a:t>
            </a:r>
            <a:r>
              <a:rPr lang="en-US" altLang="zh-CN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platform</a:t>
            </a:r>
            <a:endParaRPr lang="en-US" altLang="zh-CN" sz="1400" b="1" dirty="0">
              <a:solidFill>
                <a:srgbClr val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865803" y="3297744"/>
            <a:ext cx="4681806" cy="425671"/>
          </a:xfrm>
          <a:prstGeom prst="rect">
            <a:avLst/>
          </a:pr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新增污水厂及配套管网</a:t>
            </a:r>
            <a:r>
              <a:rPr lang="en-US" altLang="zh-CN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(56.5</a:t>
            </a:r>
            <a:r>
              <a:rPr lang="zh-CN" alt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万</a:t>
            </a:r>
            <a:r>
              <a:rPr lang="zh-CN" altLang="en-US" sz="1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吨</a:t>
            </a:r>
            <a:r>
              <a:rPr lang="en-US" altLang="zh-CN" sz="1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天</a:t>
            </a:r>
            <a:r>
              <a:rPr lang="en-US" altLang="zh-CN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Sewage treatment </a:t>
            </a:r>
            <a:r>
              <a:rPr lang="en-US" altLang="zh-CN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plants and pipe network(565000t/d</a:t>
            </a:r>
            <a:r>
              <a:rPr lang="en-US" altLang="zh-CN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矩形 15"/>
          <p:cNvSpPr/>
          <p:nvPr/>
        </p:nvSpPr>
        <p:spPr>
          <a:xfrm>
            <a:off x="3865803" y="3865524"/>
            <a:ext cx="4666637" cy="429395"/>
          </a:xfrm>
          <a:prstGeom prst="rect">
            <a:avLst/>
          </a:pr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五条</a:t>
            </a:r>
            <a:r>
              <a:rPr lang="zh-CN" alt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支流共</a:t>
            </a:r>
            <a:r>
              <a:rPr lang="en-US" altLang="zh-CN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82KM</a:t>
            </a:r>
            <a:r>
              <a:rPr lang="zh-CN" alt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的整治</a:t>
            </a:r>
            <a:r>
              <a:rPr lang="zh-CN" altLang="en-US" sz="1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和生态</a:t>
            </a:r>
            <a:r>
              <a:rPr lang="zh-CN" alt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修复</a:t>
            </a:r>
            <a:endParaRPr lang="en-US" altLang="zh-CN" sz="1400" b="1" dirty="0" smtClean="0">
              <a:solidFill>
                <a:srgbClr val="C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5 tributaries(82 km) regulation and ecological remediation</a:t>
            </a:r>
          </a:p>
        </p:txBody>
      </p:sp>
      <p:sp>
        <p:nvSpPr>
          <p:cNvPr id="17" name="矩形 16"/>
          <p:cNvSpPr/>
          <p:nvPr/>
        </p:nvSpPr>
        <p:spPr>
          <a:xfrm>
            <a:off x="3865803" y="4366356"/>
            <a:ext cx="4666637" cy="500067"/>
          </a:xfrm>
          <a:prstGeom prst="rect">
            <a:avLst/>
          </a:pr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水资源化利用（河道补水和中水回用</a:t>
            </a:r>
            <a:r>
              <a:rPr lang="zh-CN" altLang="en-US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）</a:t>
            </a:r>
            <a:endParaRPr lang="en-US" altLang="zh-CN" sz="1400" b="1" dirty="0" smtClean="0">
              <a:solidFill>
                <a:srgbClr val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Water resource </a:t>
            </a:r>
            <a:r>
              <a:rPr lang="en-US" altLang="zh-CN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utilization</a:t>
            </a:r>
            <a:endParaRPr lang="en-US" altLang="zh-CN" sz="1400" b="1" dirty="0">
              <a:solidFill>
                <a:srgbClr val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851672" y="4951269"/>
            <a:ext cx="4681016" cy="432890"/>
          </a:xfrm>
          <a:prstGeom prst="rect">
            <a:avLst/>
          </a:pr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污泥处置及资源化</a:t>
            </a:r>
            <a:r>
              <a:rPr lang="zh-CN" altLang="en-US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利用</a:t>
            </a:r>
            <a:endParaRPr lang="en-US" altLang="zh-CN" sz="1400" b="1" dirty="0" smtClean="0">
              <a:solidFill>
                <a:srgbClr val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Sludge disposal and </a:t>
            </a:r>
            <a:r>
              <a:rPr lang="en-US" altLang="zh-CN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utilization</a:t>
            </a:r>
            <a:endParaRPr lang="en-US" altLang="zh-CN" sz="1400" b="1" dirty="0">
              <a:solidFill>
                <a:srgbClr val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851920" y="5463226"/>
            <a:ext cx="4680520" cy="682965"/>
          </a:xfrm>
          <a:prstGeom prst="rect">
            <a:avLst/>
          </a:pr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调整</a:t>
            </a:r>
            <a:r>
              <a:rPr lang="zh-CN" altLang="en-US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产业结构</a:t>
            </a:r>
            <a:r>
              <a:rPr lang="en-US" altLang="zh-CN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,</a:t>
            </a:r>
            <a:r>
              <a: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治理面源</a:t>
            </a:r>
            <a:r>
              <a:rPr lang="zh-CN" altLang="en-US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污染</a:t>
            </a:r>
            <a:r>
              <a:rPr lang="en-US" altLang="zh-CN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,</a:t>
            </a:r>
            <a:r>
              <a:rPr lang="zh-CN" altLang="en-US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实施水土保持</a:t>
            </a:r>
            <a:r>
              <a:rPr lang="en-US" altLang="zh-CN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,</a:t>
            </a:r>
            <a:r>
              <a:rPr lang="zh-CN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建立长效</a:t>
            </a:r>
            <a:r>
              <a:rPr lang="zh-CN" altLang="en-US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机制</a:t>
            </a:r>
            <a:endParaRPr lang="en-US" altLang="zh-CN" sz="1400" b="1" dirty="0" smtClean="0">
              <a:solidFill>
                <a:srgbClr val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Industrial structure adjustment, </a:t>
            </a:r>
            <a:r>
              <a:rPr lang="en-US" altLang="zh-CN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non-point </a:t>
            </a:r>
            <a:r>
              <a:rPr lang="en-US" altLang="zh-CN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source pollution </a:t>
            </a:r>
            <a:r>
              <a:rPr lang="en-US" altLang="zh-CN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control, soil </a:t>
            </a:r>
            <a:r>
              <a:rPr lang="en-US" altLang="zh-CN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and water </a:t>
            </a:r>
            <a:r>
              <a:rPr lang="en-US" altLang="zh-CN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conservation,</a:t>
            </a:r>
            <a:r>
              <a:rPr lang="en-US" altLang="zh-CN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long </a:t>
            </a:r>
            <a:r>
              <a:rPr lang="en-US" altLang="zh-CN" sz="1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term </a:t>
            </a:r>
            <a:r>
              <a:rPr lang="en-US" altLang="zh-CN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mechanism</a:t>
            </a:r>
            <a:endParaRPr lang="en-US" altLang="zh-CN" sz="1400" b="1" dirty="0">
              <a:solidFill>
                <a:srgbClr val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3492649" y="1243552"/>
            <a:ext cx="3587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503782" y="1746864"/>
            <a:ext cx="3587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3492649" y="2266629"/>
            <a:ext cx="3587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3492649" y="1243552"/>
            <a:ext cx="0" cy="16284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492649" y="2871985"/>
            <a:ext cx="38434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3130629" y="2021774"/>
            <a:ext cx="3620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3503782" y="3406309"/>
            <a:ext cx="3587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3492649" y="4080605"/>
            <a:ext cx="3587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3503782" y="4652109"/>
            <a:ext cx="3587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3492649" y="3406309"/>
            <a:ext cx="11134" cy="1800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3492649" y="5206509"/>
            <a:ext cx="3587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3131840" y="4134328"/>
            <a:ext cx="3608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>
            <a:stCxn id="10" idx="3"/>
            <a:endCxn id="19" idx="1"/>
          </p:cNvCxnSpPr>
          <p:nvPr/>
        </p:nvCxnSpPr>
        <p:spPr>
          <a:xfrm>
            <a:off x="3130629" y="5796463"/>
            <a:ext cx="721291" cy="8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1259632" y="2021774"/>
            <a:ext cx="3603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1259632" y="4134328"/>
            <a:ext cx="3603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1260054" y="5760582"/>
            <a:ext cx="3603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1259632" y="2021774"/>
            <a:ext cx="0" cy="3738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894040" y="3472710"/>
            <a:ext cx="365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1285852" y="2267047"/>
            <a:ext cx="21587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Nov. 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2012- </a:t>
            </a:r>
            <a:r>
              <a:rPr lang="en-US" altLang="zh-C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r>
              <a:rPr lang="zh-CN" alt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714480" y="6050181"/>
            <a:ext cx="1321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2016-2025</a:t>
            </a:r>
            <a:r>
              <a:rPr lang="zh-CN" alt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285852" y="4428049"/>
            <a:ext cx="22145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Aug.2014 –Dec.2016</a:t>
            </a:r>
            <a:r>
              <a:rPr lang="zh-CN" alt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55182" y="1008797"/>
            <a:ext cx="492443" cy="509539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altLang="zh-CN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Nan </a:t>
            </a:r>
            <a:r>
              <a:rPr lang="en-US" altLang="zh-CN" sz="20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ming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River watershed management</a:t>
            </a:r>
            <a:endParaRPr lang="en-US" altLang="zh-CN" sz="2000" b="1" kern="0" dirty="0">
              <a:solidFill>
                <a:srgbClr val="0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47" name="标题 1"/>
          <p:cNvSpPr txBox="1">
            <a:spLocks/>
          </p:cNvSpPr>
          <p:nvPr/>
        </p:nvSpPr>
        <p:spPr>
          <a:xfrm>
            <a:off x="457200" y="142875"/>
            <a:ext cx="8204316" cy="5826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    南明河水环境综合治理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PPP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项目 </a:t>
            </a:r>
            <a:r>
              <a:rPr lang="en-US" altLang="zh-CN" sz="2000" b="1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Nanming</a:t>
            </a:r>
            <a:r>
              <a:rPr lang="en-US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river PPP project</a:t>
            </a:r>
            <a:endParaRPr lang="zh-CN" altLang="en-US" sz="2000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8200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11756</TotalTime>
  <Words>3417</Words>
  <Application>Microsoft Office PowerPoint</Application>
  <PresentationFormat>On-screen Show (4:3)</PresentationFormat>
  <Paragraphs>334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主题</vt:lpstr>
      <vt:lpstr>PowerPoint Presentation</vt:lpstr>
      <vt:lpstr>PowerPoint Presentation</vt:lpstr>
      <vt:lpstr>PPP在中国的推进情况  PPP in China</vt:lpstr>
      <vt:lpstr>PPP在中国的推进情况  PPP in China</vt:lpstr>
      <vt:lpstr>PPP在中国的推进情况  PPP in China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Deploy</cp:lastModifiedBy>
  <cp:revision>1536</cp:revision>
  <dcterms:created xsi:type="dcterms:W3CDTF">2014-03-27T01:28:26Z</dcterms:created>
  <dcterms:modified xsi:type="dcterms:W3CDTF">2015-11-16T15:08:29Z</dcterms:modified>
</cp:coreProperties>
</file>