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ags/tag32.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1.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2.xml" ContentType="application/vnd.openxmlformats-officedocument.them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3.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4.xml" ContentType="application/vnd.openxmlformats-officedocument.them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5.xml" ContentType="application/vnd.openxmlformats-officedocument.them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6.xml" ContentType="application/vnd.openxmlformats-officedocument.them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7.xml" ContentType="application/vnd.openxmlformats-officedocument.them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8.xml" ContentType="application/vnd.openxmlformats-officedocument.them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9.xml" ContentType="application/vnd.openxmlformats-officedocument.them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20.xml" ContentType="application/vnd.openxmlformats-officedocument.them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21.xml" ContentType="application/vnd.openxmlformats-officedocument.them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22.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23.xml" ContentType="application/vnd.openxmlformats-officedocument.them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24.xml" ContentType="application/vnd.openxmlformats-officedocument.theme+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heme/theme25.xml" ContentType="application/vnd.openxmlformats-officedocument.theme+xml"/>
  <Override PartName="/ppt/theme/theme26.xml" ContentType="application/vnd.openxmlformats-officedocument.theme+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notesSlides/notesSlide3.xml" ContentType="application/vnd.openxmlformats-officedocument.presentationml.notesSlide+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notesSlides/notesSlide4.xml" ContentType="application/vnd.openxmlformats-officedocument.presentationml.notesSlide+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64" r:id="rId2"/>
    <p:sldMasterId id="2147483776" r:id="rId3"/>
    <p:sldMasterId id="2147483792" r:id="rId4"/>
    <p:sldMasterId id="2147484071" r:id="rId5"/>
    <p:sldMasterId id="2147484085" r:id="rId6"/>
    <p:sldMasterId id="2147484089" r:id="rId7"/>
    <p:sldMasterId id="2147484101" r:id="rId8"/>
    <p:sldMasterId id="2147484113" r:id="rId9"/>
    <p:sldMasterId id="2147484125" r:id="rId10"/>
    <p:sldMasterId id="2147484137" r:id="rId11"/>
    <p:sldMasterId id="2147484149" r:id="rId12"/>
    <p:sldMasterId id="2147484161" r:id="rId13"/>
    <p:sldMasterId id="2147484173" r:id="rId14"/>
    <p:sldMasterId id="2147484178" r:id="rId15"/>
    <p:sldMasterId id="2147484190" r:id="rId16"/>
    <p:sldMasterId id="2147484194" r:id="rId17"/>
    <p:sldMasterId id="2147484206" r:id="rId18"/>
    <p:sldMasterId id="2147484210" r:id="rId19"/>
    <p:sldMasterId id="2147484222" r:id="rId20"/>
    <p:sldMasterId id="2147484226" r:id="rId21"/>
    <p:sldMasterId id="2147484230" r:id="rId22"/>
    <p:sldMasterId id="2147484242" r:id="rId23"/>
    <p:sldMasterId id="2147484254" r:id="rId24"/>
  </p:sldMasterIdLst>
  <p:notesMasterIdLst>
    <p:notesMasterId r:id="rId41"/>
  </p:notesMasterIdLst>
  <p:handoutMasterIdLst>
    <p:handoutMasterId r:id="rId42"/>
  </p:handoutMasterIdLst>
  <p:sldIdLst>
    <p:sldId id="290" r:id="rId25"/>
    <p:sldId id="316" r:id="rId26"/>
    <p:sldId id="291" r:id="rId27"/>
    <p:sldId id="296" r:id="rId28"/>
    <p:sldId id="298" r:id="rId29"/>
    <p:sldId id="273" r:id="rId30"/>
    <p:sldId id="297" r:id="rId31"/>
    <p:sldId id="302" r:id="rId32"/>
    <p:sldId id="319" r:id="rId33"/>
    <p:sldId id="304" r:id="rId34"/>
    <p:sldId id="306" r:id="rId35"/>
    <p:sldId id="307" r:id="rId36"/>
    <p:sldId id="309" r:id="rId37"/>
    <p:sldId id="320" r:id="rId38"/>
    <p:sldId id="314" r:id="rId39"/>
    <p:sldId id="315" r:id="rId40"/>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a:ea typeface="+mn-ea"/>
        <a:cs typeface="+mn-cs"/>
      </a:defRPr>
    </a:lvl1pPr>
    <a:lvl2pPr marL="455360" algn="l" rtl="0" eaLnBrk="0" fontAlgn="base" hangingPunct="0">
      <a:spcBef>
        <a:spcPct val="0"/>
      </a:spcBef>
      <a:spcAft>
        <a:spcPct val="0"/>
      </a:spcAft>
      <a:defRPr sz="2400" kern="1200">
        <a:solidFill>
          <a:schemeClr val="tx1"/>
        </a:solidFill>
        <a:latin typeface="Times New Roman"/>
        <a:ea typeface="+mn-ea"/>
        <a:cs typeface="+mn-cs"/>
      </a:defRPr>
    </a:lvl2pPr>
    <a:lvl3pPr marL="910725" algn="l" rtl="0" eaLnBrk="0" fontAlgn="base" hangingPunct="0">
      <a:spcBef>
        <a:spcPct val="0"/>
      </a:spcBef>
      <a:spcAft>
        <a:spcPct val="0"/>
      </a:spcAft>
      <a:defRPr sz="2400" kern="1200">
        <a:solidFill>
          <a:schemeClr val="tx1"/>
        </a:solidFill>
        <a:latin typeface="Times New Roman"/>
        <a:ea typeface="+mn-ea"/>
        <a:cs typeface="+mn-cs"/>
      </a:defRPr>
    </a:lvl3pPr>
    <a:lvl4pPr marL="1366087" algn="l" rtl="0" eaLnBrk="0" fontAlgn="base" hangingPunct="0">
      <a:spcBef>
        <a:spcPct val="0"/>
      </a:spcBef>
      <a:spcAft>
        <a:spcPct val="0"/>
      </a:spcAft>
      <a:defRPr sz="2400" kern="1200">
        <a:solidFill>
          <a:schemeClr val="tx1"/>
        </a:solidFill>
        <a:latin typeface="Times New Roman"/>
        <a:ea typeface="+mn-ea"/>
        <a:cs typeface="+mn-cs"/>
      </a:defRPr>
    </a:lvl4pPr>
    <a:lvl5pPr marL="1821447" algn="l" rtl="0" eaLnBrk="0" fontAlgn="base" hangingPunct="0">
      <a:spcBef>
        <a:spcPct val="0"/>
      </a:spcBef>
      <a:spcAft>
        <a:spcPct val="0"/>
      </a:spcAft>
      <a:defRPr sz="2400" kern="1200">
        <a:solidFill>
          <a:schemeClr val="tx1"/>
        </a:solidFill>
        <a:latin typeface="Times New Roman"/>
        <a:ea typeface="+mn-ea"/>
        <a:cs typeface="+mn-cs"/>
      </a:defRPr>
    </a:lvl5pPr>
    <a:lvl6pPr marL="2276809" algn="l" defTabSz="910725" rtl="0" eaLnBrk="1" latinLnBrk="0" hangingPunct="1">
      <a:defRPr sz="2400" kern="1200">
        <a:solidFill>
          <a:schemeClr val="tx1"/>
        </a:solidFill>
        <a:latin typeface="Times New Roman"/>
        <a:ea typeface="+mn-ea"/>
        <a:cs typeface="+mn-cs"/>
      </a:defRPr>
    </a:lvl6pPr>
    <a:lvl7pPr marL="2732174" algn="l" defTabSz="910725" rtl="0" eaLnBrk="1" latinLnBrk="0" hangingPunct="1">
      <a:defRPr sz="2400" kern="1200">
        <a:solidFill>
          <a:schemeClr val="tx1"/>
        </a:solidFill>
        <a:latin typeface="Times New Roman"/>
        <a:ea typeface="+mn-ea"/>
        <a:cs typeface="+mn-cs"/>
      </a:defRPr>
    </a:lvl7pPr>
    <a:lvl8pPr marL="3187536" algn="l" defTabSz="910725" rtl="0" eaLnBrk="1" latinLnBrk="0" hangingPunct="1">
      <a:defRPr sz="2400" kern="1200">
        <a:solidFill>
          <a:schemeClr val="tx1"/>
        </a:solidFill>
        <a:latin typeface="Times New Roman"/>
        <a:ea typeface="+mn-ea"/>
        <a:cs typeface="+mn-cs"/>
      </a:defRPr>
    </a:lvl8pPr>
    <a:lvl9pPr marL="3642897" algn="l" defTabSz="910725" rtl="0" eaLnBrk="1" latinLnBrk="0" hangingPunct="1">
      <a:defRPr sz="2400" kern="1200">
        <a:solidFill>
          <a:schemeClr val="tx1"/>
        </a:solidFill>
        <a:latin typeface="Times New Roman"/>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Dubay" initials="lcd" lastIdx="2" clrIdx="0"/>
  <p:cmAuthor id="1" name="Lynn Keimig" initials="LK" lastIdx="10" clrIdx="1"/>
  <p:cmAuthor id="2" name="Karen Murphy" initials="KM" lastIdx="8" clrIdx="2"/>
  <p:cmAuthor id="3" name="lynn" initials="l" lastIdx="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59C"/>
    <a:srgbClr val="FFF0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735" autoAdjust="0"/>
    <p:restoredTop sz="97113" autoAdjust="0"/>
  </p:normalViewPr>
  <p:slideViewPr>
    <p:cSldViewPr>
      <p:cViewPr>
        <p:scale>
          <a:sx n="100" d="100"/>
          <a:sy n="100" d="100"/>
        </p:scale>
        <p:origin x="-1968" y="-390"/>
      </p:cViewPr>
      <p:guideLst>
        <p:guide orient="horz" pos="2160"/>
        <p:guide pos="2881"/>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16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2D2B74F-5A90-874B-8687-9781D47773CE}" type="datetimeFigureOut">
              <a:rPr lang="en-US" smtClean="0"/>
              <a:t>10/28/2015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5C0BBC3-85B5-994C-9BA2-1BF98DCCFAC6}" type="slidenum">
              <a:rPr lang="en-US" smtClean="0"/>
              <a:t>‹#›</a:t>
            </a:fld>
            <a:endParaRPr lang="en-US"/>
          </a:p>
        </p:txBody>
      </p:sp>
    </p:spTree>
    <p:extLst>
      <p:ext uri="{BB962C8B-B14F-4D97-AF65-F5344CB8AC3E}">
        <p14:creationId xmlns:p14="http://schemas.microsoft.com/office/powerpoint/2010/main" val="423772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AC62A2B-950B-4914-A42A-57951E881642}" type="datetimeFigureOut">
              <a:rPr lang="en-US" smtClean="0"/>
              <a:t>10/28/2015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D0F4C67-596C-4BC7-BB97-FA9D6AF81C88}" type="slidenum">
              <a:rPr lang="en-US" smtClean="0"/>
              <a:t>‹#›</a:t>
            </a:fld>
            <a:endParaRPr lang="en-US" dirty="0"/>
          </a:p>
        </p:txBody>
      </p:sp>
    </p:spTree>
    <p:extLst>
      <p:ext uri="{BB962C8B-B14F-4D97-AF65-F5344CB8AC3E}">
        <p14:creationId xmlns:p14="http://schemas.microsoft.com/office/powerpoint/2010/main" val="3412756392"/>
      </p:ext>
    </p:extLst>
  </p:cSld>
  <p:clrMap bg1="lt1" tx1="dk1" bg2="lt2" tx2="dk2" accent1="accent1" accent2="accent2" accent3="accent3" accent4="accent4" accent5="accent5" accent6="accent6" hlink="hlink" folHlink="folHlink"/>
  <p:hf hdr="0" ftr="0" dt="0"/>
  <p:notesStyle>
    <a:lvl1pPr marL="0" algn="l" defTabSz="910725" rtl="0" eaLnBrk="1" latinLnBrk="0" hangingPunct="1">
      <a:defRPr sz="1200" kern="1200">
        <a:solidFill>
          <a:schemeClr val="tx1"/>
        </a:solidFill>
        <a:latin typeface="+mn-lt"/>
        <a:ea typeface="+mn-ea"/>
        <a:cs typeface="+mn-cs"/>
      </a:defRPr>
    </a:lvl1pPr>
    <a:lvl2pPr marL="455360" algn="l" defTabSz="910725" rtl="0" eaLnBrk="1" latinLnBrk="0" hangingPunct="1">
      <a:defRPr sz="1200" kern="1200">
        <a:solidFill>
          <a:schemeClr val="tx1"/>
        </a:solidFill>
        <a:latin typeface="+mn-lt"/>
        <a:ea typeface="+mn-ea"/>
        <a:cs typeface="+mn-cs"/>
      </a:defRPr>
    </a:lvl2pPr>
    <a:lvl3pPr marL="910725" algn="l" defTabSz="910725" rtl="0" eaLnBrk="1" latinLnBrk="0" hangingPunct="1">
      <a:defRPr sz="1200" kern="1200">
        <a:solidFill>
          <a:schemeClr val="tx1"/>
        </a:solidFill>
        <a:latin typeface="+mn-lt"/>
        <a:ea typeface="+mn-ea"/>
        <a:cs typeface="+mn-cs"/>
      </a:defRPr>
    </a:lvl3pPr>
    <a:lvl4pPr marL="1366087" algn="l" defTabSz="910725" rtl="0" eaLnBrk="1" latinLnBrk="0" hangingPunct="1">
      <a:defRPr sz="1200" kern="1200">
        <a:solidFill>
          <a:schemeClr val="tx1"/>
        </a:solidFill>
        <a:latin typeface="+mn-lt"/>
        <a:ea typeface="+mn-ea"/>
        <a:cs typeface="+mn-cs"/>
      </a:defRPr>
    </a:lvl4pPr>
    <a:lvl5pPr marL="1821447" algn="l" defTabSz="910725" rtl="0" eaLnBrk="1" latinLnBrk="0" hangingPunct="1">
      <a:defRPr sz="1200" kern="1200">
        <a:solidFill>
          <a:schemeClr val="tx1"/>
        </a:solidFill>
        <a:latin typeface="+mn-lt"/>
        <a:ea typeface="+mn-ea"/>
        <a:cs typeface="+mn-cs"/>
      </a:defRPr>
    </a:lvl5pPr>
    <a:lvl6pPr marL="2276809" algn="l" defTabSz="910725" rtl="0" eaLnBrk="1" latinLnBrk="0" hangingPunct="1">
      <a:defRPr sz="1200" kern="1200">
        <a:solidFill>
          <a:schemeClr val="tx1"/>
        </a:solidFill>
        <a:latin typeface="+mn-lt"/>
        <a:ea typeface="+mn-ea"/>
        <a:cs typeface="+mn-cs"/>
      </a:defRPr>
    </a:lvl6pPr>
    <a:lvl7pPr marL="2732174" algn="l" defTabSz="910725" rtl="0" eaLnBrk="1" latinLnBrk="0" hangingPunct="1">
      <a:defRPr sz="1200" kern="1200">
        <a:solidFill>
          <a:schemeClr val="tx1"/>
        </a:solidFill>
        <a:latin typeface="+mn-lt"/>
        <a:ea typeface="+mn-ea"/>
        <a:cs typeface="+mn-cs"/>
      </a:defRPr>
    </a:lvl7pPr>
    <a:lvl8pPr marL="3187536" algn="l" defTabSz="910725" rtl="0" eaLnBrk="1" latinLnBrk="0" hangingPunct="1">
      <a:defRPr sz="1200" kern="1200">
        <a:solidFill>
          <a:schemeClr val="tx1"/>
        </a:solidFill>
        <a:latin typeface="+mn-lt"/>
        <a:ea typeface="+mn-ea"/>
        <a:cs typeface="+mn-cs"/>
      </a:defRPr>
    </a:lvl8pPr>
    <a:lvl9pPr marL="3642897" algn="l" defTabSz="91072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xfrm>
            <a:off x="6256338" y="8926513"/>
            <a:ext cx="557212" cy="185737"/>
          </a:xfrm>
          <a:noFill/>
        </p:spPr>
        <p:txBody>
          <a:bodyPr/>
          <a:lstStyle/>
          <a:p>
            <a:pPr defTabSz="931863"/>
            <a:fld id="{CEABCBFA-D6E2-45F6-8816-3A32F25EDF39}" type="slidenum">
              <a:rPr lang="en-US" smtClean="0">
                <a:solidFill>
                  <a:srgbClr val="800080"/>
                </a:solidFill>
              </a:rPr>
              <a:pPr defTabSz="931863"/>
              <a:t>7</a:t>
            </a:fld>
            <a:endParaRPr lang="en-US" smtClean="0">
              <a:solidFill>
                <a:srgbClr val="800080"/>
              </a:solidFill>
            </a:endParaRPr>
          </a:p>
        </p:txBody>
      </p:sp>
      <p:sp>
        <p:nvSpPr>
          <p:cNvPr id="99331" name="doc id"/>
          <p:cNvSpPr>
            <a:spLocks noGrp="1" noChangeArrowheads="1"/>
          </p:cNvSpPr>
          <p:nvPr>
            <p:ph type="ftr" sz="quarter" idx="4"/>
          </p:nvPr>
        </p:nvSpPr>
        <p:spPr>
          <a:xfrm>
            <a:off x="5632450" y="95250"/>
            <a:ext cx="1181100" cy="123825"/>
          </a:xfrm>
          <a:noFill/>
        </p:spPr>
        <p:txBody>
          <a:bodyPr/>
          <a:lstStyle/>
          <a:p>
            <a:pPr defTabSz="931863"/>
            <a:r>
              <a:rPr lang="en-US" smtClean="0">
                <a:solidFill>
                  <a:srgbClr val="800080"/>
                </a:solidFill>
              </a:rPr>
              <a:t>DCO-AAA123-20110905-</a:t>
            </a:r>
          </a:p>
        </p:txBody>
      </p:sp>
      <p:sp>
        <p:nvSpPr>
          <p:cNvPr id="99332" name="Rectangle 2"/>
          <p:cNvSpPr>
            <a:spLocks noGrp="1" noRot="1" noChangeAspect="1" noChangeArrowheads="1" noTextEdit="1"/>
          </p:cNvSpPr>
          <p:nvPr>
            <p:ph type="sldImg"/>
          </p:nvPr>
        </p:nvSpPr>
        <p:spPr>
          <a:ln/>
        </p:spPr>
      </p:sp>
      <p:sp>
        <p:nvSpPr>
          <p:cNvPr id="99333" name="Rectangle 3"/>
          <p:cNvSpPr>
            <a:spLocks noGrp="1" noChangeArrowheads="1"/>
          </p:cNvSpPr>
          <p:nvPr>
            <p:ph type="body" idx="1"/>
          </p:nvPr>
        </p:nvSpPr>
        <p:spPr>
          <a:xfrm>
            <a:off x="568325" y="4995863"/>
            <a:ext cx="5972175" cy="1490662"/>
          </a:xfrm>
          <a:noFill/>
          <a:ln/>
        </p:spPr>
        <p:txBody>
          <a:bodyPr/>
          <a:lstStyle/>
          <a:p>
            <a:r>
              <a:rPr lang="en-US" b="1" u="sng" smtClean="0"/>
              <a:t>TALKING POINTS</a:t>
            </a:r>
            <a:r>
              <a:rPr lang="en-US" smtClean="0"/>
              <a:t>:</a:t>
            </a:r>
          </a:p>
          <a:p>
            <a:r>
              <a:rPr lang="en-US" smtClean="0"/>
              <a:t>(1) For the vast majority of PAPs, things will remain unchanged, OR they will be sharing in the rewards of their performance</a:t>
            </a:r>
          </a:p>
          <a:p>
            <a:r>
              <a:rPr lang="en-US" smtClean="0"/>
              <a:t>(2) The clear incentive mechanism being used is to attract PAPs toward improved performance – NOT to forcibly punish poor performers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reports start as</a:t>
            </a:r>
            <a:r>
              <a:rPr lang="en-US" baseline="0" dirty="0" smtClean="0"/>
              <a:t> a historical report to allow providers to view data for a period of 2 time periods before the performance period starts. The performance period is a growing “year” period.  January 2014 will mark the start of payments and adjustments for the first </a:t>
            </a:r>
            <a:r>
              <a:rPr lang="en-US" baseline="0" dirty="0" err="1" smtClean="0"/>
              <a:t>EOC</a:t>
            </a:r>
            <a:r>
              <a:rPr lang="en-US" baseline="0" dirty="0" smtClean="0"/>
              <a:t>, URI.</a:t>
            </a:r>
            <a:endParaRPr lang="en-US" dirty="0"/>
          </a:p>
        </p:txBody>
      </p:sp>
      <p:sp>
        <p:nvSpPr>
          <p:cNvPr id="4" name="Slide Number Placeholder 3"/>
          <p:cNvSpPr>
            <a:spLocks noGrp="1"/>
          </p:cNvSpPr>
          <p:nvPr>
            <p:ph type="sldNum" sz="quarter" idx="10"/>
          </p:nvPr>
        </p:nvSpPr>
        <p:spPr/>
        <p:txBody>
          <a:bodyPr/>
          <a:lstStyle/>
          <a:p>
            <a:fld id="{2BE6D04C-4CAF-4352-813E-2EDADD34BCD0}"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533216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xfrm>
            <a:off x="5973763" y="8928100"/>
            <a:ext cx="555625" cy="185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buClr>
                <a:schemeClr val="tx2"/>
              </a:buClr>
              <a:defRPr sz="1600">
                <a:solidFill>
                  <a:schemeClr val="tx1"/>
                </a:solidFill>
                <a:latin typeface="Arial" pitchFamily="34" charset="0"/>
              </a:defRPr>
            </a:lvl1pPr>
            <a:lvl2pPr marL="715963" indent="-274638" defTabSz="931863" eaLnBrk="0" hangingPunct="0">
              <a:buClr>
                <a:schemeClr val="tx2"/>
              </a:buClr>
              <a:buSzPct val="120000"/>
              <a:buFont typeface="Arial" pitchFamily="34" charset="0"/>
              <a:buChar char="▪"/>
              <a:defRPr sz="1600">
                <a:solidFill>
                  <a:schemeClr val="tx1"/>
                </a:solidFill>
                <a:latin typeface="Arial" pitchFamily="34" charset="0"/>
              </a:defRPr>
            </a:lvl2pPr>
            <a:lvl3pPr marL="1101725" indent="-219075" defTabSz="931863" eaLnBrk="0" hangingPunct="0">
              <a:buClr>
                <a:schemeClr val="tx2"/>
              </a:buClr>
              <a:buSzPct val="120000"/>
              <a:buFont typeface="Arial" pitchFamily="34" charset="0"/>
              <a:buChar char="–"/>
              <a:defRPr sz="1600">
                <a:solidFill>
                  <a:schemeClr val="tx1"/>
                </a:solidFill>
                <a:latin typeface="Arial" pitchFamily="34" charset="0"/>
              </a:defRPr>
            </a:lvl3pPr>
            <a:lvl4pPr marL="1541463" indent="-219075" defTabSz="931863" eaLnBrk="0" hangingPunct="0">
              <a:buClr>
                <a:schemeClr val="tx2"/>
              </a:buClr>
              <a:buFont typeface="Arial" pitchFamily="34" charset="0"/>
              <a:buChar char="▫"/>
              <a:defRPr sz="1600">
                <a:solidFill>
                  <a:schemeClr val="tx1"/>
                </a:solidFill>
                <a:latin typeface="Arial" pitchFamily="34" charset="0"/>
              </a:defRPr>
            </a:lvl4pPr>
            <a:lvl5pPr marL="1982788" indent="-219075" defTabSz="931863" eaLnBrk="0" hangingPunct="0">
              <a:buClr>
                <a:schemeClr val="tx2"/>
              </a:buClr>
              <a:buSzPct val="89000"/>
              <a:buFont typeface="Arial" pitchFamily="34" charset="0"/>
              <a:buChar char="-"/>
              <a:defRPr sz="1600">
                <a:solidFill>
                  <a:schemeClr val="tx1"/>
                </a:solidFill>
                <a:latin typeface="Arial" pitchFamily="34" charset="0"/>
              </a:defRPr>
            </a:lvl5pPr>
            <a:lvl6pPr marL="2439988" indent="-219075" defTabSz="93186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2897188" indent="-219075" defTabSz="93186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3354388" indent="-219075" defTabSz="93186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3811588" indent="-219075" defTabSz="93186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pPr eaLnBrk="1" hangingPunct="1">
              <a:buClrTx/>
            </a:pPr>
            <a:fld id="{4A2372C3-91E2-4233-BA93-3B6B65027081}" type="slidenum">
              <a:rPr lang="en-US" altLang="en-US" sz="1200" smtClean="0">
                <a:solidFill>
                  <a:srgbClr val="000000"/>
                </a:solidFill>
              </a:rPr>
              <a:pPr eaLnBrk="1" hangingPunct="1">
                <a:buClrTx/>
              </a:pPr>
              <a:t>11</a:t>
            </a:fld>
            <a:endParaRPr lang="en-US" altLang="en-US" sz="1200" smtClean="0">
              <a:solidFill>
                <a:srgbClr val="000000"/>
              </a:solidFill>
            </a:endParaRPr>
          </a:p>
        </p:txBody>
      </p:sp>
      <p:sp>
        <p:nvSpPr>
          <p:cNvPr id="126979" name="Rectangle 2"/>
          <p:cNvSpPr>
            <a:spLocks noGrp="1" noRot="1" noChangeAspect="1" noChangeArrowheads="1" noTextEdit="1"/>
          </p:cNvSpPr>
          <p:nvPr>
            <p:ph type="sldImg"/>
          </p:nvPr>
        </p:nvSpPr>
        <p:spPr>
          <a:xfrm>
            <a:off x="782638" y="582613"/>
            <a:ext cx="5451475" cy="4089400"/>
          </a:xfrm>
          <a:ln/>
        </p:spPr>
      </p:sp>
      <p:sp>
        <p:nvSpPr>
          <p:cNvPr id="126980" name="Rectangle 3"/>
          <p:cNvSpPr>
            <a:spLocks noGrp="1" noChangeArrowheads="1"/>
          </p:cNvSpPr>
          <p:nvPr>
            <p:ph type="body" idx="1"/>
          </p:nvPr>
        </p:nvSpPr>
        <p:spPr>
          <a:xfrm>
            <a:off x="568325" y="4995863"/>
            <a:ext cx="5973763" cy="984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Enrollment in PCMH also gives providers and practices access to a great deal of support mechanisms to support their continued commitment to achieving PCMH’s goals.</a:t>
            </a:r>
          </a:p>
          <a:p>
            <a:pPr eaLnBrk="1" hangingPunct="1"/>
            <a:r>
              <a:rPr lang="en-US" altLang="en-US" i="1" smtClean="0">
                <a:latin typeface="Arial" pitchFamily="34" charset="0"/>
              </a:rPr>
              <a:t>Present the bullets re: Practice support and Shared savings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xfrm>
            <a:off x="568325" y="4995863"/>
            <a:ext cx="5970588" cy="2216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itchFamily="34" charset="0"/>
              </a:rPr>
              <a:t>Key points</a:t>
            </a:r>
          </a:p>
          <a:p>
            <a:r>
              <a:rPr lang="en-US" altLang="en-US" dirty="0" smtClean="0">
                <a:latin typeface="Arial" pitchFamily="34" charset="0"/>
              </a:rPr>
              <a:t>1. PBPM payments are investments in the practice</a:t>
            </a:r>
          </a:p>
          <a:p>
            <a:r>
              <a:rPr lang="en-US" altLang="en-US" dirty="0" smtClean="0">
                <a:latin typeface="Arial" pitchFamily="34" charset="0"/>
              </a:rPr>
              <a:t>2. Activities provide a framework for transformation</a:t>
            </a:r>
          </a:p>
          <a:p>
            <a:endParaRPr lang="en-US" altLang="en-US" dirty="0" smtClean="0">
              <a:latin typeface="Arial" pitchFamily="34" charset="0"/>
            </a:endParaRPr>
          </a:p>
          <a:p>
            <a:r>
              <a:rPr lang="en-US" altLang="en-US" dirty="0" smtClean="0">
                <a:latin typeface="Arial" pitchFamily="34" charset="0"/>
              </a:rPr>
              <a:t>The PBPM care coordination payments are investments in the PCMH to work towards the triple aim, as such there are activities that practices must meet in order maintain payments. These activities provide a framework for transformation and are due at various times over the course of the first two years.</a:t>
            </a: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buClr>
                <a:schemeClr val="tx2"/>
              </a:buClr>
              <a:defRPr sz="1600">
                <a:solidFill>
                  <a:schemeClr val="tx1"/>
                </a:solidFill>
                <a:latin typeface="Arial" pitchFamily="34" charset="0"/>
              </a:defRPr>
            </a:lvl1pPr>
            <a:lvl2pPr marL="742950" indent="-285750" defTabSz="931863" eaLnBrk="0" hangingPunct="0">
              <a:buClr>
                <a:schemeClr val="tx2"/>
              </a:buClr>
              <a:buSzPct val="120000"/>
              <a:buFont typeface="Arial" pitchFamily="34" charset="0"/>
              <a:buChar char="▪"/>
              <a:defRPr sz="1600">
                <a:solidFill>
                  <a:schemeClr val="tx1"/>
                </a:solidFill>
                <a:latin typeface="Arial" pitchFamily="34" charset="0"/>
              </a:defRPr>
            </a:lvl2pPr>
            <a:lvl3pPr marL="1143000" indent="-228600" defTabSz="931863" eaLnBrk="0" hangingPunct="0">
              <a:buClr>
                <a:schemeClr val="tx2"/>
              </a:buClr>
              <a:buSzPct val="120000"/>
              <a:buFont typeface="Arial" pitchFamily="34" charset="0"/>
              <a:buChar char="–"/>
              <a:defRPr sz="1600">
                <a:solidFill>
                  <a:schemeClr val="tx1"/>
                </a:solidFill>
                <a:latin typeface="Arial" pitchFamily="34" charset="0"/>
              </a:defRPr>
            </a:lvl3pPr>
            <a:lvl4pPr marL="1600200" indent="-228600" defTabSz="931863" eaLnBrk="0" hangingPunct="0">
              <a:buClr>
                <a:schemeClr val="tx2"/>
              </a:buClr>
              <a:buFont typeface="Arial" pitchFamily="34" charset="0"/>
              <a:buChar char="▫"/>
              <a:defRPr sz="1600">
                <a:solidFill>
                  <a:schemeClr val="tx1"/>
                </a:solidFill>
                <a:latin typeface="Arial" pitchFamily="34" charset="0"/>
              </a:defRPr>
            </a:lvl4pPr>
            <a:lvl5pPr marL="2057400" indent="-228600" defTabSz="931863" eaLnBrk="0" hangingPunct="0">
              <a:buClr>
                <a:schemeClr val="tx2"/>
              </a:buClr>
              <a:buSzPct val="89000"/>
              <a:buFont typeface="Arial" pitchFamily="34" charset="0"/>
              <a:buChar char="-"/>
              <a:defRPr sz="1600">
                <a:solidFill>
                  <a:schemeClr val="tx1"/>
                </a:solidFill>
                <a:latin typeface="Arial" pitchFamily="34" charset="0"/>
              </a:defRPr>
            </a:lvl5pPr>
            <a:lvl6pPr marL="2514600" indent="-228600" defTabSz="93186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2971800" indent="-228600" defTabSz="93186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3429000" indent="-228600" defTabSz="93186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3886200" indent="-228600" defTabSz="93186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pPr eaLnBrk="1" hangingPunct="1">
              <a:buClrTx/>
            </a:pPr>
            <a:fld id="{0477743C-204D-4474-9FB8-686C74A971FA}" type="slidenum">
              <a:rPr lang="en-US" altLang="en-US" sz="1200">
                <a:solidFill>
                  <a:srgbClr val="000000"/>
                </a:solidFill>
              </a:rPr>
              <a:pPr eaLnBrk="1" hangingPunct="1">
                <a:buClrTx/>
              </a:pPr>
              <a:t>12</a:t>
            </a:fld>
            <a:endParaRPr lang="en-US" altLang="en-US" sz="12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932" eaLnBrk="0" hangingPunct="0">
              <a:buClr>
                <a:schemeClr val="tx2"/>
              </a:buClr>
              <a:defRPr sz="1600">
                <a:solidFill>
                  <a:schemeClr val="tx1"/>
                </a:solidFill>
                <a:latin typeface="Arial" pitchFamily="34" charset="0"/>
              </a:defRPr>
            </a:lvl1pPr>
            <a:lvl2pPr marL="742510" indent="-284230" defTabSz="930932" eaLnBrk="0" hangingPunct="0">
              <a:buClr>
                <a:schemeClr val="tx2"/>
              </a:buClr>
              <a:buSzPct val="120000"/>
              <a:buFont typeface="Arial" pitchFamily="34" charset="0"/>
              <a:buChar char="▪"/>
              <a:defRPr sz="1600">
                <a:solidFill>
                  <a:schemeClr val="tx1"/>
                </a:solidFill>
                <a:latin typeface="Arial" pitchFamily="34" charset="0"/>
              </a:defRPr>
            </a:lvl2pPr>
            <a:lvl3pPr marL="1141709" indent="-228343" defTabSz="930932" eaLnBrk="0" hangingPunct="0">
              <a:buClr>
                <a:schemeClr val="tx2"/>
              </a:buClr>
              <a:buSzPct val="120000"/>
              <a:buFont typeface="Arial" pitchFamily="34" charset="0"/>
              <a:buChar char="–"/>
              <a:defRPr sz="1600">
                <a:solidFill>
                  <a:schemeClr val="tx1"/>
                </a:solidFill>
                <a:latin typeface="Arial" pitchFamily="34" charset="0"/>
              </a:defRPr>
            </a:lvl3pPr>
            <a:lvl4pPr marL="1598392" indent="-228343" defTabSz="930932" eaLnBrk="0" hangingPunct="0">
              <a:buClr>
                <a:schemeClr val="tx2"/>
              </a:buClr>
              <a:buFont typeface="Arial" pitchFamily="34" charset="0"/>
              <a:buChar char="▫"/>
              <a:defRPr sz="1600">
                <a:solidFill>
                  <a:schemeClr val="tx1"/>
                </a:solidFill>
                <a:latin typeface="Arial" pitchFamily="34" charset="0"/>
              </a:defRPr>
            </a:lvl4pPr>
            <a:lvl5pPr marL="2056671" indent="-228343" defTabSz="930932" eaLnBrk="0" hangingPunct="0">
              <a:buClr>
                <a:schemeClr val="tx2"/>
              </a:buClr>
              <a:buSzPct val="89000"/>
              <a:buFont typeface="Arial" pitchFamily="34" charset="0"/>
              <a:buChar char="-"/>
              <a:defRPr sz="1600">
                <a:solidFill>
                  <a:schemeClr val="tx1"/>
                </a:solidFill>
                <a:latin typeface="Arial" pitchFamily="34" charset="0"/>
              </a:defRPr>
            </a:lvl5pPr>
            <a:lvl6pPr marL="2516548" indent="-228343" defTabSz="930932"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2976426" indent="-228343" defTabSz="930932"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3436302" indent="-228343" defTabSz="930932"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3896179" indent="-228343" defTabSz="930932"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pPr eaLnBrk="1" hangingPunct="1">
              <a:buClrTx/>
            </a:pPr>
            <a:fld id="{8E182A6D-8AA0-4D48-842B-9D62A359E2CE}" type="slidenum">
              <a:rPr lang="en-US" altLang="en-US" sz="1200">
                <a:solidFill>
                  <a:prstClr val="black"/>
                </a:solidFill>
              </a:rPr>
              <a:pPr eaLnBrk="1" hangingPunct="1">
                <a:buClrTx/>
              </a:pPr>
              <a:t>16</a:t>
            </a:fld>
            <a:endParaRPr lang="en-US" altLang="en-US" sz="1200">
              <a:solidFill>
                <a:prstClr val="black"/>
              </a:solidFill>
            </a:endParaRPr>
          </a:p>
        </p:txBody>
      </p:sp>
      <p:sp>
        <p:nvSpPr>
          <p:cNvPr id="97283" name="doc id"/>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932" eaLnBrk="0" hangingPunct="0">
              <a:buClr>
                <a:schemeClr val="tx2"/>
              </a:buClr>
              <a:defRPr sz="1600">
                <a:solidFill>
                  <a:schemeClr val="tx1"/>
                </a:solidFill>
                <a:latin typeface="Arial" pitchFamily="34" charset="0"/>
              </a:defRPr>
            </a:lvl1pPr>
            <a:lvl2pPr marL="742510" indent="-284230" defTabSz="930932" eaLnBrk="0" hangingPunct="0">
              <a:buClr>
                <a:schemeClr val="tx2"/>
              </a:buClr>
              <a:buSzPct val="120000"/>
              <a:buFont typeface="Arial" pitchFamily="34" charset="0"/>
              <a:buChar char="▪"/>
              <a:defRPr sz="1600">
                <a:solidFill>
                  <a:schemeClr val="tx1"/>
                </a:solidFill>
                <a:latin typeface="Arial" pitchFamily="34" charset="0"/>
              </a:defRPr>
            </a:lvl2pPr>
            <a:lvl3pPr marL="1141709" indent="-228343" defTabSz="930932" eaLnBrk="0" hangingPunct="0">
              <a:buClr>
                <a:schemeClr val="tx2"/>
              </a:buClr>
              <a:buSzPct val="120000"/>
              <a:buFont typeface="Arial" pitchFamily="34" charset="0"/>
              <a:buChar char="–"/>
              <a:defRPr sz="1600">
                <a:solidFill>
                  <a:schemeClr val="tx1"/>
                </a:solidFill>
                <a:latin typeface="Arial" pitchFamily="34" charset="0"/>
              </a:defRPr>
            </a:lvl3pPr>
            <a:lvl4pPr marL="1598392" indent="-228343" defTabSz="930932" eaLnBrk="0" hangingPunct="0">
              <a:buClr>
                <a:schemeClr val="tx2"/>
              </a:buClr>
              <a:buFont typeface="Arial" pitchFamily="34" charset="0"/>
              <a:buChar char="▫"/>
              <a:defRPr sz="1600">
                <a:solidFill>
                  <a:schemeClr val="tx1"/>
                </a:solidFill>
                <a:latin typeface="Arial" pitchFamily="34" charset="0"/>
              </a:defRPr>
            </a:lvl4pPr>
            <a:lvl5pPr marL="2056671" indent="-228343" defTabSz="930932" eaLnBrk="0" hangingPunct="0">
              <a:buClr>
                <a:schemeClr val="tx2"/>
              </a:buClr>
              <a:buSzPct val="89000"/>
              <a:buFont typeface="Arial" pitchFamily="34" charset="0"/>
              <a:buChar char="-"/>
              <a:defRPr sz="1600">
                <a:solidFill>
                  <a:schemeClr val="tx1"/>
                </a:solidFill>
                <a:latin typeface="Arial" pitchFamily="34" charset="0"/>
              </a:defRPr>
            </a:lvl5pPr>
            <a:lvl6pPr marL="2516548" indent="-228343" defTabSz="930932"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2976426" indent="-228343" defTabSz="930932"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3436302" indent="-228343" defTabSz="930932"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3896179" indent="-228343" defTabSz="930932"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pPr eaLnBrk="1" hangingPunct="1">
              <a:buClrTx/>
            </a:pPr>
            <a:r>
              <a:rPr lang="en-US" altLang="en-US" sz="800">
                <a:solidFill>
                  <a:prstClr val="black"/>
                </a:solidFill>
              </a:rPr>
              <a:t>DCO-AAA123-20110905-</a:t>
            </a:r>
          </a:p>
        </p:txBody>
      </p:sp>
      <p:sp>
        <p:nvSpPr>
          <p:cNvPr id="97284" name="Rectangle 2"/>
          <p:cNvSpPr>
            <a:spLocks noGrp="1" noRot="1" noChangeAspect="1" noChangeArrowheads="1" noTextEdit="1"/>
          </p:cNvSpPr>
          <p:nvPr>
            <p:ph type="sldImg"/>
          </p:nvPr>
        </p:nvSpPr>
        <p:spPr>
          <a:ln/>
        </p:spPr>
      </p:sp>
      <p:sp>
        <p:nvSpPr>
          <p:cNvPr id="97285" name="Rectangle 3"/>
          <p:cNvSpPr>
            <a:spLocks noGrp="1" noChangeArrowheads="1"/>
          </p:cNvSpPr>
          <p:nvPr>
            <p:ph type="body" idx="1"/>
          </p:nvPr>
        </p:nvSpPr>
        <p:spPr>
          <a:xfrm>
            <a:off x="569706" y="4996537"/>
            <a:ext cx="5969930" cy="2492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8" Type="http://schemas.openxmlformats.org/officeDocument/2006/relationships/tags" Target="../tags/tag114.xml"/><Relationship Id="rId3" Type="http://schemas.openxmlformats.org/officeDocument/2006/relationships/tags" Target="../tags/tag109.xml"/><Relationship Id="rId7" Type="http://schemas.openxmlformats.org/officeDocument/2006/relationships/tags" Target="../tags/tag113.xml"/><Relationship Id="rId12" Type="http://schemas.openxmlformats.org/officeDocument/2006/relationships/image" Target="../media/image11.png"/><Relationship Id="rId2" Type="http://schemas.openxmlformats.org/officeDocument/2006/relationships/tags" Target="../tags/tag108.xml"/><Relationship Id="rId1" Type="http://schemas.openxmlformats.org/officeDocument/2006/relationships/vmlDrawing" Target="../drawings/vmlDrawing10.vml"/><Relationship Id="rId6" Type="http://schemas.openxmlformats.org/officeDocument/2006/relationships/tags" Target="../tags/tag112.xml"/><Relationship Id="rId11" Type="http://schemas.openxmlformats.org/officeDocument/2006/relationships/image" Target="../media/image5.emf"/><Relationship Id="rId5" Type="http://schemas.openxmlformats.org/officeDocument/2006/relationships/tags" Target="../tags/tag111.xml"/><Relationship Id="rId10" Type="http://schemas.openxmlformats.org/officeDocument/2006/relationships/oleObject" Target="../embeddings/oleObject10.bin"/><Relationship Id="rId4" Type="http://schemas.openxmlformats.org/officeDocument/2006/relationships/tags" Target="../tags/tag110.xml"/><Relationship Id="rId9"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8" Type="http://schemas.openxmlformats.org/officeDocument/2006/relationships/slideMaster" Target="../slideMasters/slideMaster16.xml"/><Relationship Id="rId3" Type="http://schemas.openxmlformats.org/officeDocument/2006/relationships/tags" Target="../tags/tag146.xml"/><Relationship Id="rId7" Type="http://schemas.openxmlformats.org/officeDocument/2006/relationships/tags" Target="../tags/tag150.xml"/><Relationship Id="rId2" Type="http://schemas.openxmlformats.org/officeDocument/2006/relationships/tags" Target="../tags/tag145.xml"/><Relationship Id="rId1" Type="http://schemas.openxmlformats.org/officeDocument/2006/relationships/vmlDrawing" Target="../drawings/vmlDrawing13.vml"/><Relationship Id="rId6" Type="http://schemas.openxmlformats.org/officeDocument/2006/relationships/tags" Target="../tags/tag149.xml"/><Relationship Id="rId11" Type="http://schemas.openxmlformats.org/officeDocument/2006/relationships/image" Target="../media/image11.png"/><Relationship Id="rId5" Type="http://schemas.openxmlformats.org/officeDocument/2006/relationships/tags" Target="../tags/tag148.xml"/><Relationship Id="rId10" Type="http://schemas.openxmlformats.org/officeDocument/2006/relationships/image" Target="../media/image5.emf"/><Relationship Id="rId4" Type="http://schemas.openxmlformats.org/officeDocument/2006/relationships/tags" Target="../tags/tag147.xml"/><Relationship Id="rId9" Type="http://schemas.openxmlformats.org/officeDocument/2006/relationships/oleObject" Target="../embeddings/oleObject13.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8" Type="http://schemas.openxmlformats.org/officeDocument/2006/relationships/tags" Target="../tags/tag179.xml"/><Relationship Id="rId13" Type="http://schemas.openxmlformats.org/officeDocument/2006/relationships/image" Target="../media/image5.emf"/><Relationship Id="rId3" Type="http://schemas.openxmlformats.org/officeDocument/2006/relationships/tags" Target="../tags/tag174.xml"/><Relationship Id="rId7" Type="http://schemas.openxmlformats.org/officeDocument/2006/relationships/tags" Target="../tags/tag178.xml"/><Relationship Id="rId12" Type="http://schemas.openxmlformats.org/officeDocument/2006/relationships/oleObject" Target="../embeddings/oleObject16.bin"/><Relationship Id="rId2" Type="http://schemas.openxmlformats.org/officeDocument/2006/relationships/tags" Target="../tags/tag173.xml"/><Relationship Id="rId1" Type="http://schemas.openxmlformats.org/officeDocument/2006/relationships/vmlDrawing" Target="../drawings/vmlDrawing16.vml"/><Relationship Id="rId6" Type="http://schemas.openxmlformats.org/officeDocument/2006/relationships/tags" Target="../tags/tag177.xml"/><Relationship Id="rId11" Type="http://schemas.openxmlformats.org/officeDocument/2006/relationships/slideMaster" Target="../slideMasters/slideMaster18.xml"/><Relationship Id="rId5" Type="http://schemas.openxmlformats.org/officeDocument/2006/relationships/tags" Target="../tags/tag176.xml"/><Relationship Id="rId10" Type="http://schemas.openxmlformats.org/officeDocument/2006/relationships/tags" Target="../tags/tag181.xml"/><Relationship Id="rId4" Type="http://schemas.openxmlformats.org/officeDocument/2006/relationships/tags" Target="../tags/tag175.xml"/><Relationship Id="rId9" Type="http://schemas.openxmlformats.org/officeDocument/2006/relationships/tags" Target="../tags/tag180.xml"/><Relationship Id="rId14" Type="http://schemas.openxmlformats.org/officeDocument/2006/relationships/image" Target="../media/image8.jpeg"/></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7.xml.rels><?xml version="1.0" encoding="UTF-8" standalone="yes"?>
<Relationships xmlns="http://schemas.openxmlformats.org/package/2006/relationships"><Relationship Id="rId8" Type="http://schemas.openxmlformats.org/officeDocument/2006/relationships/tags" Target="../tags/tag210.xml"/><Relationship Id="rId13" Type="http://schemas.openxmlformats.org/officeDocument/2006/relationships/image" Target="../media/image13.png"/><Relationship Id="rId3" Type="http://schemas.openxmlformats.org/officeDocument/2006/relationships/tags" Target="../tags/tag205.xml"/><Relationship Id="rId7" Type="http://schemas.openxmlformats.org/officeDocument/2006/relationships/tags" Target="../tags/tag209.xml"/><Relationship Id="rId12" Type="http://schemas.openxmlformats.org/officeDocument/2006/relationships/image" Target="../media/image5.emf"/><Relationship Id="rId2" Type="http://schemas.openxmlformats.org/officeDocument/2006/relationships/tags" Target="../tags/tag204.xml"/><Relationship Id="rId1" Type="http://schemas.openxmlformats.org/officeDocument/2006/relationships/vmlDrawing" Target="../drawings/vmlDrawing19.vml"/><Relationship Id="rId6" Type="http://schemas.openxmlformats.org/officeDocument/2006/relationships/tags" Target="../tags/tag208.xml"/><Relationship Id="rId11" Type="http://schemas.openxmlformats.org/officeDocument/2006/relationships/oleObject" Target="../embeddings/oleObject19.bin"/><Relationship Id="rId5" Type="http://schemas.openxmlformats.org/officeDocument/2006/relationships/tags" Target="../tags/tag207.xml"/><Relationship Id="rId10" Type="http://schemas.openxmlformats.org/officeDocument/2006/relationships/slideMaster" Target="../slideMasters/slideMaster20.xml"/><Relationship Id="rId4" Type="http://schemas.openxmlformats.org/officeDocument/2006/relationships/tags" Target="../tags/tag206.xml"/><Relationship Id="rId9" Type="http://schemas.openxmlformats.org/officeDocument/2006/relationships/tags" Target="../tags/tag2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8" Type="http://schemas.openxmlformats.org/officeDocument/2006/relationships/tags" Target="../tags/tag234.xml"/><Relationship Id="rId13" Type="http://schemas.openxmlformats.org/officeDocument/2006/relationships/image" Target="../media/image13.png"/><Relationship Id="rId3" Type="http://schemas.openxmlformats.org/officeDocument/2006/relationships/tags" Target="../tags/tag229.xml"/><Relationship Id="rId7" Type="http://schemas.openxmlformats.org/officeDocument/2006/relationships/tags" Target="../tags/tag233.xml"/><Relationship Id="rId12" Type="http://schemas.openxmlformats.org/officeDocument/2006/relationships/image" Target="../media/image5.emf"/><Relationship Id="rId2" Type="http://schemas.openxmlformats.org/officeDocument/2006/relationships/tags" Target="../tags/tag228.xml"/><Relationship Id="rId1" Type="http://schemas.openxmlformats.org/officeDocument/2006/relationships/vmlDrawing" Target="../drawings/vmlDrawing21.vml"/><Relationship Id="rId6" Type="http://schemas.openxmlformats.org/officeDocument/2006/relationships/tags" Target="../tags/tag232.xml"/><Relationship Id="rId11" Type="http://schemas.openxmlformats.org/officeDocument/2006/relationships/oleObject" Target="../embeddings/oleObject21.bin"/><Relationship Id="rId5" Type="http://schemas.openxmlformats.org/officeDocument/2006/relationships/tags" Target="../tags/tag231.xml"/><Relationship Id="rId10" Type="http://schemas.openxmlformats.org/officeDocument/2006/relationships/slideMaster" Target="../slideMasters/slideMaster21.xml"/><Relationship Id="rId4" Type="http://schemas.openxmlformats.org/officeDocument/2006/relationships/tags" Target="../tags/tag230.xml"/><Relationship Id="rId9" Type="http://schemas.openxmlformats.org/officeDocument/2006/relationships/tags" Target="../tags/tag23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258.xml"/><Relationship Id="rId1" Type="http://schemas.openxmlformats.org/officeDocument/2006/relationships/vmlDrawing" Target="../drawings/vmlDrawing24.vml"/><Relationship Id="rId6" Type="http://schemas.openxmlformats.org/officeDocument/2006/relationships/image" Target="../media/image14.jpeg"/><Relationship Id="rId5" Type="http://schemas.openxmlformats.org/officeDocument/2006/relationships/image" Target="../media/image5.emf"/><Relationship Id="rId4" Type="http://schemas.openxmlformats.org/officeDocument/2006/relationships/oleObject" Target="../embeddings/oleObject24.bin"/></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image" Target="../media/image5.emf"/><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oleObject" Target="../embeddings/oleObject3.bin"/><Relationship Id="rId2" Type="http://schemas.openxmlformats.org/officeDocument/2006/relationships/tags" Target="../tags/tag23.xml"/><Relationship Id="rId1" Type="http://schemas.openxmlformats.org/officeDocument/2006/relationships/vmlDrawing" Target="../drawings/vmlDrawing3.vml"/><Relationship Id="rId6" Type="http://schemas.openxmlformats.org/officeDocument/2006/relationships/tags" Target="../tags/tag27.xml"/><Relationship Id="rId11" Type="http://schemas.openxmlformats.org/officeDocument/2006/relationships/slideMaster" Target="../slideMasters/slideMaster3.xml"/><Relationship Id="rId5" Type="http://schemas.openxmlformats.org/officeDocument/2006/relationships/tags" Target="../tags/tag26.xml"/><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image" Target="../media/image8.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8" Type="http://schemas.openxmlformats.org/officeDocument/2006/relationships/tags" Target="../tags/tag64.xml"/><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image" Target="../media/image11.png"/><Relationship Id="rId2" Type="http://schemas.openxmlformats.org/officeDocument/2006/relationships/tags" Target="../tags/tag58.xml"/><Relationship Id="rId1" Type="http://schemas.openxmlformats.org/officeDocument/2006/relationships/vmlDrawing" Target="../drawings/vmlDrawing5.vml"/><Relationship Id="rId6" Type="http://schemas.openxmlformats.org/officeDocument/2006/relationships/tags" Target="../tags/tag62.xml"/><Relationship Id="rId11" Type="http://schemas.openxmlformats.org/officeDocument/2006/relationships/image" Target="../media/image5.emf"/><Relationship Id="rId5" Type="http://schemas.openxmlformats.org/officeDocument/2006/relationships/tags" Target="../tags/tag61.xml"/><Relationship Id="rId10" Type="http://schemas.openxmlformats.org/officeDocument/2006/relationships/oleObject" Target="../embeddings/oleObject5.bin"/><Relationship Id="rId4" Type="http://schemas.openxmlformats.org/officeDocument/2006/relationships/tags" Target="../tags/tag60.xml"/><Relationship Id="rId9"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TitleSlide_lores.jpg"/>
          <p:cNvPicPr>
            <a:picLocks noChangeAspect="1"/>
          </p:cNvPicPr>
          <p:nvPr userDrawn="1"/>
        </p:nvPicPr>
        <p:blipFill rotWithShape="1">
          <a:blip r:embed="rId2">
            <a:extLst>
              <a:ext uri="{28A0092B-C50C-407E-A947-70E740481C1C}">
                <a14:useLocalDpi xmlns:a14="http://schemas.microsoft.com/office/drawing/2010/main" val="0"/>
              </a:ext>
            </a:extLst>
          </a:blip>
          <a:srcRect r="10278"/>
          <a:stretch/>
        </p:blipFill>
        <p:spPr>
          <a:xfrm>
            <a:off x="-1" y="1381235"/>
            <a:ext cx="9144001" cy="5487714"/>
          </a:xfrm>
          <a:prstGeom prst="rect">
            <a:avLst/>
          </a:prstGeom>
        </p:spPr>
      </p:pic>
      <p:sp>
        <p:nvSpPr>
          <p:cNvPr id="8" name="Rectangle 7"/>
          <p:cNvSpPr/>
          <p:nvPr userDrawn="1"/>
        </p:nvSpPr>
        <p:spPr>
          <a:xfrm>
            <a:off x="0" y="-87568"/>
            <a:ext cx="9144000" cy="1468826"/>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lIns="91072" tIns="45538" rIns="91072" bIns="45538" rtlCol="0" anchor="ctr"/>
          <a:lstStyle/>
          <a:p>
            <a:pPr algn="ctr"/>
            <a:endParaRPr lang="en-US" dirty="0"/>
          </a:p>
        </p:txBody>
      </p:sp>
      <p:pic>
        <p:nvPicPr>
          <p:cNvPr id="9" name="Picture 8"/>
          <p:cNvPicPr>
            <a:picLocks noChangeAspect="1"/>
          </p:cNvPicPr>
          <p:nvPr userDrawn="1"/>
        </p:nvPicPr>
        <p:blipFill>
          <a:blip r:embed="rId3"/>
          <a:stretch>
            <a:fillRect/>
          </a:stretch>
        </p:blipFill>
        <p:spPr>
          <a:xfrm>
            <a:off x="634321" y="342666"/>
            <a:ext cx="3529965" cy="777240"/>
          </a:xfrm>
          <a:prstGeom prst="rect">
            <a:avLst/>
          </a:prstGeom>
        </p:spPr>
      </p:pic>
      <p:sp>
        <p:nvSpPr>
          <p:cNvPr id="2" name="Title 1"/>
          <p:cNvSpPr>
            <a:spLocks noGrp="1"/>
          </p:cNvSpPr>
          <p:nvPr>
            <p:ph type="ctrTitle"/>
          </p:nvPr>
        </p:nvSpPr>
        <p:spPr>
          <a:xfrm>
            <a:off x="297181" y="3597879"/>
            <a:ext cx="8549640" cy="575880"/>
          </a:xfrm>
        </p:spPr>
        <p:txBody>
          <a:bodyPr/>
          <a:lstStyle>
            <a:lvl1pPr algn="r">
              <a:defRPr sz="3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69716" y="4205373"/>
            <a:ext cx="7040880" cy="484001"/>
          </a:xfrm>
          <a:prstGeom prst="rect">
            <a:avLst/>
          </a:prstGeom>
        </p:spPr>
        <p:txBody>
          <a:bodyPr lIns="91072" tIns="45538" rIns="91072" bIns="45538"/>
          <a:lstStyle>
            <a:lvl1pPr marL="0" indent="0" algn="r">
              <a:buNone/>
              <a:defRPr sz="1400">
                <a:solidFill>
                  <a:srgbClr val="FFFFFF"/>
                </a:solidFill>
                <a:latin typeface="Palatino"/>
                <a:cs typeface="Palatino"/>
              </a:defRPr>
            </a:lvl1pPr>
            <a:lvl2pPr marL="455360" indent="0" algn="ctr">
              <a:buNone/>
              <a:defRPr>
                <a:solidFill>
                  <a:schemeClr val="tx1">
                    <a:tint val="75000"/>
                  </a:schemeClr>
                </a:solidFill>
              </a:defRPr>
            </a:lvl2pPr>
            <a:lvl3pPr marL="910725" indent="0" algn="ctr">
              <a:buNone/>
              <a:defRPr>
                <a:solidFill>
                  <a:schemeClr val="tx1">
                    <a:tint val="75000"/>
                  </a:schemeClr>
                </a:solidFill>
              </a:defRPr>
            </a:lvl3pPr>
            <a:lvl4pPr marL="1366087" indent="0" algn="ctr">
              <a:buNone/>
              <a:defRPr>
                <a:solidFill>
                  <a:schemeClr val="tx1">
                    <a:tint val="75000"/>
                  </a:schemeClr>
                </a:solidFill>
              </a:defRPr>
            </a:lvl4pPr>
            <a:lvl5pPr marL="1821447" indent="0" algn="ctr">
              <a:buNone/>
              <a:defRPr>
                <a:solidFill>
                  <a:schemeClr val="tx1">
                    <a:tint val="75000"/>
                  </a:schemeClr>
                </a:solidFill>
              </a:defRPr>
            </a:lvl5pPr>
            <a:lvl6pPr marL="2276809" indent="0" algn="ctr">
              <a:buNone/>
              <a:defRPr>
                <a:solidFill>
                  <a:schemeClr val="tx1">
                    <a:tint val="75000"/>
                  </a:schemeClr>
                </a:solidFill>
              </a:defRPr>
            </a:lvl6pPr>
            <a:lvl7pPr marL="2732174" indent="0" algn="ctr">
              <a:buNone/>
              <a:defRPr>
                <a:solidFill>
                  <a:schemeClr val="tx1">
                    <a:tint val="75000"/>
                  </a:schemeClr>
                </a:solidFill>
              </a:defRPr>
            </a:lvl7pPr>
            <a:lvl8pPr marL="3187536" indent="0" algn="ctr">
              <a:buNone/>
              <a:defRPr>
                <a:solidFill>
                  <a:schemeClr val="tx1">
                    <a:tint val="75000"/>
                  </a:schemeClr>
                </a:solidFill>
              </a:defRPr>
            </a:lvl8pPr>
            <a:lvl9pPr marL="3642897"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699974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39"/>
            <a:ext cx="8229600" cy="4525963"/>
          </a:xfrm>
          <a:prstGeom prst="rect">
            <a:avLst/>
          </a:prstGeom>
        </p:spPr>
        <p:txBody>
          <a:bodyPr vert="eaVert" lIns="91072" tIns="45538" rIns="91072" bIns="4553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49214" y="6291585"/>
            <a:ext cx="1823996" cy="365125"/>
          </a:xfrm>
          <a:prstGeom prst="rect">
            <a:avLst/>
          </a:prstGeom>
        </p:spPr>
        <p:txBody>
          <a:bodyPr lIns="91072" tIns="45538" rIns="91072" bIns="45538"/>
          <a:lstStyle/>
          <a:p>
            <a:fld id="{B54F98B5-793E-814E-8623-8D636E3FB587}" type="datetime4">
              <a:rPr lang="en-US" smtClean="0"/>
              <a:pPr/>
              <a:t>October 28, 2015</a:t>
            </a:fld>
            <a:endParaRPr lang="en-US"/>
          </a:p>
        </p:txBody>
      </p:sp>
      <p:sp>
        <p:nvSpPr>
          <p:cNvPr id="5" name="Footer Placeholder 4"/>
          <p:cNvSpPr>
            <a:spLocks noGrp="1"/>
          </p:cNvSpPr>
          <p:nvPr>
            <p:ph type="ftr" sz="quarter" idx="11"/>
          </p:nvPr>
        </p:nvSpPr>
        <p:spPr>
          <a:xfrm>
            <a:off x="2342681" y="6237777"/>
            <a:ext cx="4994360" cy="472830"/>
          </a:xfrm>
          <a:prstGeom prst="rect">
            <a:avLst/>
          </a:prstGeom>
        </p:spPr>
        <p:txBody>
          <a:bodyPr lIns="91072" tIns="45538" rIns="91072" bIns="45538"/>
          <a:lstStyle/>
          <a:p>
            <a:r>
              <a:rPr lang="en-US" smtClean="0"/>
              <a:t>|       Long Title of the Presentation and/or Meeting: Lorem ipsum dolore de sit</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072" tIns="45538" rIns="91072" bIns="45538"/>
          <a:lstStyle/>
          <a:p>
            <a:fld id="{4B2BBAD1-618E-144C-BD2D-C67BABAFA08B}" type="slidenum">
              <a:rPr lang="en-US" smtClean="0"/>
              <a:pPr/>
              <a:t>‹#›</a:t>
            </a:fld>
            <a:endParaRPr lang="en-US"/>
          </a:p>
        </p:txBody>
      </p:sp>
    </p:spTree>
    <p:extLst>
      <p:ext uri="{BB962C8B-B14F-4D97-AF65-F5344CB8AC3E}">
        <p14:creationId xmlns:p14="http://schemas.microsoft.com/office/powerpoint/2010/main" val="283833867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E78255-915C-4457-9502-E759B5795C26}" type="datetimeFigureOut">
              <a:rPr lang="en-US" smtClean="0">
                <a:solidFill>
                  <a:prstClr val="black">
                    <a:tint val="75000"/>
                  </a:prstClr>
                </a:solidFill>
              </a:rPr>
              <a:pPr/>
              <a:t>10/28/2015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E55A21-5396-4A96-8B85-4C7A5D83E2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87345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Working Draft Text" hidden="1"/>
          <p:cNvSpPr txBox="1">
            <a:spLocks noChangeArrowheads="1"/>
          </p:cNvSpPr>
          <p:nvPr/>
        </p:nvSpPr>
        <p:spPr bwMode="auto">
          <a:xfrm>
            <a:off x="2693806" y="349888"/>
            <a:ext cx="1014020" cy="14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eaLnBrk="1" hangingPunct="1">
              <a:defRPr/>
            </a:pPr>
            <a:r>
              <a:rPr lang="en-US" smtClean="0">
                <a:solidFill>
                  <a:srgbClr val="000000"/>
                </a:solidFill>
              </a:rPr>
              <a:t>WORKING DRAFT</a:t>
            </a:r>
          </a:p>
        </p:txBody>
      </p:sp>
      <p:sp>
        <p:nvSpPr>
          <p:cNvPr id="5" name="Working Draft" hidden="1"/>
          <p:cNvSpPr txBox="1">
            <a:spLocks noChangeArrowheads="1"/>
          </p:cNvSpPr>
          <p:nvPr/>
        </p:nvSpPr>
        <p:spPr bwMode="auto">
          <a:xfrm>
            <a:off x="2693795" y="508600"/>
            <a:ext cx="3173267" cy="14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eaLnBrk="1" hangingPunct="1">
              <a:defRPr/>
            </a:pPr>
            <a:r>
              <a:rPr lang="en-US" b="0" smtClean="0">
                <a:solidFill>
                  <a:srgbClr val="000000"/>
                </a:solidFill>
              </a:rPr>
              <a:t>Last Modified 11/6/2012 12:55:44 PM Central Standard Time</a:t>
            </a:r>
          </a:p>
        </p:txBody>
      </p:sp>
      <p:sp>
        <p:nvSpPr>
          <p:cNvPr id="6" name="Printed" hidden="1"/>
          <p:cNvSpPr txBox="1">
            <a:spLocks noChangeArrowheads="1"/>
          </p:cNvSpPr>
          <p:nvPr/>
        </p:nvSpPr>
        <p:spPr bwMode="auto">
          <a:xfrm>
            <a:off x="2693795" y="668955"/>
            <a:ext cx="2779646" cy="14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eaLnBrk="1" hangingPunct="1">
              <a:defRPr/>
            </a:pPr>
            <a:r>
              <a:rPr lang="en-US" b="0" smtClean="0">
                <a:solidFill>
                  <a:srgbClr val="000000"/>
                </a:solidFill>
              </a:rPr>
              <a:t>Printed 11/5/2012 4:16:32 PM Central Standard Time</a:t>
            </a:r>
          </a:p>
        </p:txBody>
      </p:sp>
      <p:grpSp>
        <p:nvGrpSpPr>
          <p:cNvPr id="7" name="McK Title Elements"/>
          <p:cNvGrpSpPr>
            <a:grpSpLocks/>
          </p:cNvGrpSpPr>
          <p:nvPr/>
        </p:nvGrpSpPr>
        <p:grpSpPr bwMode="auto">
          <a:xfrm>
            <a:off x="0" y="19"/>
            <a:ext cx="9142380" cy="6859620"/>
            <a:chOff x="0" y="0"/>
            <a:chExt cx="5643" cy="4235"/>
          </a:xfrm>
        </p:grpSpPr>
        <p:sp>
          <p:nvSpPr>
            <p:cNvPr id="8" name="McK Document type" hidden="1"/>
            <p:cNvSpPr txBox="1">
              <a:spLocks noChangeArrowheads="1"/>
            </p:cNvSpPr>
            <p:nvPr/>
          </p:nvSpPr>
          <p:spPr bwMode="auto">
            <a:xfrm>
              <a:off x="1662" y="3106"/>
              <a:ext cx="311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eaLnBrk="1" hangingPunct="1">
                <a:defRPr/>
              </a:pPr>
              <a:r>
                <a:rPr lang="en-US" sz="1400" b="0" smtClean="0">
                  <a:solidFill>
                    <a:srgbClr val="000000"/>
                  </a:solidFill>
                </a:rPr>
                <a:t>Document type</a:t>
              </a:r>
            </a:p>
          </p:txBody>
        </p:sp>
        <p:sp>
          <p:nvSpPr>
            <p:cNvPr id="9" name="McK Date" hidden="1"/>
            <p:cNvSpPr txBox="1">
              <a:spLocks noChangeArrowheads="1"/>
            </p:cNvSpPr>
            <p:nvPr/>
          </p:nvSpPr>
          <p:spPr bwMode="auto">
            <a:xfrm>
              <a:off x="1662" y="3275"/>
              <a:ext cx="311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eaLnBrk="1" hangingPunct="1">
                <a:defRPr/>
              </a:pPr>
              <a:r>
                <a:rPr lang="en-US" sz="1400" b="0" smtClean="0">
                  <a:solidFill>
                    <a:srgbClr val="000000"/>
                  </a:solidFill>
                </a:rPr>
                <a:t>Date</a:t>
              </a:r>
            </a:p>
          </p:txBody>
        </p:sp>
        <p:sp>
          <p:nvSpPr>
            <p:cNvPr id="10" name="McK Disclaimer" hidden="1"/>
            <p:cNvSpPr>
              <a:spLocks noChangeArrowheads="1"/>
            </p:cNvSpPr>
            <p:nvPr/>
          </p:nvSpPr>
          <p:spPr bwMode="auto">
            <a:xfrm>
              <a:off x="1662" y="3713"/>
              <a:ext cx="2790" cy="155"/>
            </a:xfrm>
            <a:prstGeom prst="rect">
              <a:avLst/>
            </a:prstGeom>
            <a:noFill/>
            <a:ln w="9525">
              <a:noFill/>
              <a:miter lim="800000"/>
              <a:headEnd/>
              <a:tailEnd/>
            </a:ln>
          </p:spPr>
          <p:txBody>
            <a:bodyPr lIns="0" tIns="0" rIns="0" bIns="0" anchor="b">
              <a:spAutoFit/>
            </a:bodyPr>
            <a:lstStyle/>
            <a:p>
              <a:pPr defTabSz="812400"/>
              <a:r>
                <a:rPr lang="en-US" sz="800">
                  <a:solidFill>
                    <a:srgbClr val="000000"/>
                  </a:solidFill>
                  <a:latin typeface="Arial" charset="0"/>
                </a:rPr>
                <a:t>CONFIDENTIAL AND PROPRIETARY</a:t>
              </a:r>
            </a:p>
            <a:p>
              <a:pPr defTabSz="812400"/>
              <a:r>
                <a:rPr lang="en-US" sz="800">
                  <a:solidFill>
                    <a:srgbClr val="000000"/>
                  </a:solidFill>
                  <a:latin typeface="Arial" charset="0"/>
                </a:rPr>
                <a:t>Any use of this material without specific permission of McKinsey &amp; Company is strictly prohibited</a:t>
              </a:r>
            </a:p>
          </p:txBody>
        </p:sp>
        <p:sp>
          <p:nvSpPr>
            <p:cNvPr id="11" name="TitleBottomPlaceholder" hidden="1"/>
            <p:cNvSpPr>
              <a:spLocks noChangeArrowheads="1"/>
            </p:cNvSpPr>
            <p:nvPr/>
          </p:nvSpPr>
          <p:spPr bwMode="auto">
            <a:xfrm>
              <a:off x="0" y="1410"/>
              <a:ext cx="1382" cy="2825"/>
            </a:xfrm>
            <a:prstGeom prst="rect">
              <a:avLst/>
            </a:prstGeom>
            <a:solidFill>
              <a:srgbClr val="0065CC"/>
            </a:solidFill>
            <a:ln w="9525">
              <a:noFill/>
              <a:miter lim="800000"/>
              <a:headEnd/>
              <a:tailEnd/>
            </a:ln>
          </p:spPr>
          <p:txBody>
            <a:bodyPr wrap="none" anchor="ctr"/>
            <a:lstStyle/>
            <a:p>
              <a:pPr eaLnBrk="1" hangingPunct="1"/>
              <a:endParaRPr lang="en-US" sz="900" b="1">
                <a:solidFill>
                  <a:srgbClr val="002960"/>
                </a:solidFill>
                <a:latin typeface="Arial" charset="0"/>
              </a:endParaRPr>
            </a:p>
          </p:txBody>
        </p:sp>
        <p:sp>
          <p:nvSpPr>
            <p:cNvPr id="12" name="TitleTopPlaceholder" hidden="1"/>
            <p:cNvSpPr>
              <a:spLocks noChangeArrowheads="1"/>
            </p:cNvSpPr>
            <p:nvPr/>
          </p:nvSpPr>
          <p:spPr bwMode="auto">
            <a:xfrm>
              <a:off x="0" y="0"/>
              <a:ext cx="1382" cy="1410"/>
            </a:xfrm>
            <a:prstGeom prst="rect">
              <a:avLst/>
            </a:prstGeom>
            <a:solidFill>
              <a:srgbClr val="91AFFF"/>
            </a:solidFill>
            <a:ln w="9525">
              <a:noFill/>
              <a:miter lim="800000"/>
              <a:headEnd/>
              <a:tailEnd/>
            </a:ln>
          </p:spPr>
          <p:txBody>
            <a:bodyPr wrap="none" anchor="ctr"/>
            <a:lstStyle/>
            <a:p>
              <a:pPr eaLnBrk="1" hangingPunct="1"/>
              <a:endParaRPr lang="en-US" sz="900" b="1">
                <a:solidFill>
                  <a:srgbClr val="002960"/>
                </a:solidFill>
                <a:latin typeface="Arial" charset="0"/>
              </a:endParaRPr>
            </a:p>
          </p:txBody>
        </p:sp>
        <p:sp>
          <p:nvSpPr>
            <p:cNvPr id="13"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p:spPr>
          <p:txBody>
            <a:bodyPr wrap="none" anchor="ctr"/>
            <a:lstStyle/>
            <a:p>
              <a:pPr eaLnBrk="1" hangingPunct="1"/>
              <a:endParaRPr lang="en-US" sz="900" b="1">
                <a:solidFill>
                  <a:srgbClr val="002960"/>
                </a:solidFill>
                <a:latin typeface="Arial" charset="0"/>
              </a:endParaRPr>
            </a:p>
          </p:txBody>
        </p:sp>
      </p:grpSp>
      <p:pic>
        <p:nvPicPr>
          <p:cNvPr id="14" name="TitleBottomBarBW" hidden="1"/>
          <p:cNvPicPr>
            <a:picLocks noChangeAspect="1" noChangeArrowheads="1"/>
          </p:cNvPicPr>
          <p:nvPr/>
        </p:nvPicPr>
        <p:blipFill>
          <a:blip r:embed="rId2" cstate="print"/>
          <a:srcRect/>
          <a:stretch>
            <a:fillRect/>
          </a:stretch>
        </p:blipFill>
        <p:spPr bwMode="auto">
          <a:xfrm>
            <a:off x="7318439" y="6574630"/>
            <a:ext cx="1671675" cy="195989"/>
          </a:xfrm>
          <a:prstGeom prst="rect">
            <a:avLst/>
          </a:prstGeom>
          <a:noFill/>
          <a:ln w="9525">
            <a:noFill/>
            <a:miter lim="800000"/>
            <a:headEnd/>
            <a:tailEnd/>
          </a:ln>
        </p:spPr>
      </p:pic>
      <p:sp>
        <p:nvSpPr>
          <p:cNvPr id="15" name="doc id"/>
          <p:cNvSpPr txBox="1">
            <a:spLocks noChangeArrowheads="1"/>
          </p:cNvSpPr>
          <p:nvPr/>
        </p:nvSpPr>
        <p:spPr bwMode="auto">
          <a:xfrm>
            <a:off x="8614312" y="37255"/>
            <a:ext cx="301290" cy="12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algn="r" eaLnBrk="1" hangingPunct="1">
              <a:defRPr/>
            </a:pPr>
            <a:endParaRPr lang="en-US" sz="800" b="0" smtClean="0">
              <a:solidFill>
                <a:srgbClr val="000000"/>
              </a:solidFill>
            </a:endParaRPr>
          </a:p>
        </p:txBody>
      </p:sp>
      <p:sp>
        <p:nvSpPr>
          <p:cNvPr id="13314" name="Rectangle 1026"/>
          <p:cNvSpPr>
            <a:spLocks noGrp="1" noChangeArrowheads="1"/>
          </p:cNvSpPr>
          <p:nvPr>
            <p:ph type="ctrTitle"/>
          </p:nvPr>
        </p:nvSpPr>
        <p:spPr>
          <a:xfrm>
            <a:off x="2693099" y="2177166"/>
            <a:ext cx="5036326" cy="507831"/>
          </a:xfrm>
        </p:spPr>
        <p:txBody>
          <a:bodyPr/>
          <a:lstStyle>
            <a:lvl1pPr>
              <a:defRPr sz="3300" b="0"/>
            </a:lvl1pPr>
          </a:lstStyle>
          <a:p>
            <a:r>
              <a:rPr lang="en-US"/>
              <a:t>Click to edit Master title</a:t>
            </a:r>
          </a:p>
        </p:txBody>
      </p:sp>
      <p:sp>
        <p:nvSpPr>
          <p:cNvPr id="13315" name="Rectangle 1027"/>
          <p:cNvSpPr>
            <a:spLocks noGrp="1" noChangeArrowheads="1"/>
          </p:cNvSpPr>
          <p:nvPr>
            <p:ph type="subTitle" idx="1"/>
          </p:nvPr>
        </p:nvSpPr>
        <p:spPr>
          <a:xfrm>
            <a:off x="2693099" y="3945932"/>
            <a:ext cx="5036326" cy="219820"/>
          </a:xfrm>
        </p:spPr>
        <p:txBody>
          <a:bodyPr>
            <a:spAutoFit/>
          </a:bodyPr>
          <a:lstStyle>
            <a:lvl1pPr>
              <a:defRPr sz="1400"/>
            </a:lvl1pPr>
          </a:lstStyle>
          <a:p>
            <a:r>
              <a:rPr lang="en-US"/>
              <a:t>Click to edit Master subtitle style</a:t>
            </a:r>
          </a:p>
        </p:txBody>
      </p:sp>
    </p:spTree>
    <p:extLst>
      <p:ext uri="{BB962C8B-B14F-4D97-AF65-F5344CB8AC3E}">
        <p14:creationId xmlns:p14="http://schemas.microsoft.com/office/powerpoint/2010/main" val="183829711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25"/>
          <p:cNvSpPr>
            <a:spLocks noGrp="1" noChangeArrowheads="1"/>
          </p:cNvSpPr>
          <p:nvPr>
            <p:ph type="sldNum" sz="quarter" idx="10"/>
          </p:nvPr>
        </p:nvSpPr>
        <p:spPr>
          <a:ln/>
        </p:spPr>
        <p:txBody>
          <a:bodyPr/>
          <a:lstStyle>
            <a:lvl1pPr>
              <a:defRPr/>
            </a:lvl1pPr>
          </a:lstStyle>
          <a:p>
            <a:pPr>
              <a:defRPr/>
            </a:pPr>
            <a:fld id="{BE4725E3-13D5-4D2D-8153-9C5C6D6A35E7}" type="slidenum">
              <a:rPr lang="en-US"/>
              <a:pPr>
                <a:defRPr/>
              </a:pPr>
              <a:t>‹#›</a:t>
            </a:fld>
            <a:r>
              <a:rPr lang="en-US"/>
              <a:t> </a:t>
            </a:r>
          </a:p>
        </p:txBody>
      </p:sp>
    </p:spTree>
    <p:extLst>
      <p:ext uri="{BB962C8B-B14F-4D97-AF65-F5344CB8AC3E}">
        <p14:creationId xmlns:p14="http://schemas.microsoft.com/office/powerpoint/2010/main" val="38646668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427" y="4406371"/>
            <a:ext cx="7772617" cy="1256112"/>
          </a:xfrm>
        </p:spPr>
        <p:txBody>
          <a:bodyPr/>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721427" y="2907209"/>
            <a:ext cx="7772617" cy="1499162"/>
          </a:xfrm>
        </p:spPr>
        <p:txBody>
          <a:bodyPr anchor="b"/>
          <a:lstStyle>
            <a:lvl1pPr marL="0" indent="0">
              <a:buNone/>
              <a:defRPr sz="2000"/>
            </a:lvl1pPr>
            <a:lvl2pPr marL="461615" indent="0">
              <a:buNone/>
              <a:defRPr sz="1800"/>
            </a:lvl2pPr>
            <a:lvl3pPr marL="923313" indent="0">
              <a:buNone/>
              <a:defRPr sz="1600"/>
            </a:lvl3pPr>
            <a:lvl4pPr marL="1384980" indent="0">
              <a:buNone/>
              <a:defRPr sz="1400"/>
            </a:lvl4pPr>
            <a:lvl5pPr marL="1846638" indent="0">
              <a:buNone/>
              <a:defRPr sz="1400"/>
            </a:lvl5pPr>
            <a:lvl6pPr marL="2308300" indent="0">
              <a:buNone/>
              <a:defRPr sz="1400"/>
            </a:lvl6pPr>
            <a:lvl7pPr marL="2769959" indent="0">
              <a:buNone/>
              <a:defRPr sz="1400"/>
            </a:lvl7pPr>
            <a:lvl8pPr marL="3231620" indent="0">
              <a:buNone/>
              <a:defRPr sz="1400"/>
            </a:lvl8pPr>
            <a:lvl9pPr marL="3693281" indent="0">
              <a:buNone/>
              <a:defRPr sz="1400"/>
            </a:lvl9pPr>
          </a:lstStyle>
          <a:p>
            <a:pPr lvl="0"/>
            <a:r>
              <a:rPr lang="en-US" smtClean="0"/>
              <a:t>Click to edit Master text styles</a:t>
            </a:r>
          </a:p>
        </p:txBody>
      </p:sp>
      <p:sp>
        <p:nvSpPr>
          <p:cNvPr id="4" name="Rectangle 1825"/>
          <p:cNvSpPr>
            <a:spLocks noGrp="1" noChangeArrowheads="1"/>
          </p:cNvSpPr>
          <p:nvPr>
            <p:ph type="sldNum" sz="quarter" idx="10"/>
          </p:nvPr>
        </p:nvSpPr>
        <p:spPr>
          <a:ln/>
        </p:spPr>
        <p:txBody>
          <a:bodyPr/>
          <a:lstStyle>
            <a:lvl1pPr>
              <a:defRPr/>
            </a:lvl1pPr>
          </a:lstStyle>
          <a:p>
            <a:pPr>
              <a:defRPr/>
            </a:pPr>
            <a:fld id="{B939D912-990C-4C82-AA13-49398CAB9632}" type="slidenum">
              <a:rPr lang="en-US"/>
              <a:pPr>
                <a:defRPr/>
              </a:pPr>
              <a:t>‹#›</a:t>
            </a:fld>
            <a:r>
              <a:rPr lang="en-US"/>
              <a:t> </a:t>
            </a:r>
          </a:p>
        </p:txBody>
      </p:sp>
    </p:spTree>
    <p:extLst>
      <p:ext uri="{BB962C8B-B14F-4D97-AF65-F5344CB8AC3E}">
        <p14:creationId xmlns:p14="http://schemas.microsoft.com/office/powerpoint/2010/main" val="175962368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81527" y="1991290"/>
            <a:ext cx="2090550" cy="1246467"/>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79411" y="1991290"/>
            <a:ext cx="2092711" cy="1246467"/>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825"/>
          <p:cNvSpPr>
            <a:spLocks noGrp="1" noChangeArrowheads="1"/>
          </p:cNvSpPr>
          <p:nvPr>
            <p:ph type="sldNum" sz="quarter" idx="10"/>
          </p:nvPr>
        </p:nvSpPr>
        <p:spPr>
          <a:ln/>
        </p:spPr>
        <p:txBody>
          <a:bodyPr/>
          <a:lstStyle>
            <a:lvl1pPr>
              <a:defRPr/>
            </a:lvl1pPr>
          </a:lstStyle>
          <a:p>
            <a:pPr>
              <a:defRPr/>
            </a:pPr>
            <a:fld id="{D630D1CE-91AD-4228-8F9C-2E279E0761E5}" type="slidenum">
              <a:rPr lang="en-US"/>
              <a:pPr>
                <a:defRPr/>
              </a:pPr>
              <a:t>‹#›</a:t>
            </a:fld>
            <a:r>
              <a:rPr lang="en-US"/>
              <a:t> </a:t>
            </a:r>
          </a:p>
        </p:txBody>
      </p:sp>
    </p:spTree>
    <p:extLst>
      <p:ext uri="{BB962C8B-B14F-4D97-AF65-F5344CB8AC3E}">
        <p14:creationId xmlns:p14="http://schemas.microsoft.com/office/powerpoint/2010/main" val="145019466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849" y="274573"/>
            <a:ext cx="8228304" cy="2983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849" y="1535609"/>
            <a:ext cx="4038564" cy="639027"/>
          </a:xfrm>
        </p:spPr>
        <p:txBody>
          <a:bodyPr anchor="b"/>
          <a:lstStyle>
            <a:lvl1pPr marL="0" indent="0">
              <a:buNone/>
              <a:defRPr sz="2400" b="1"/>
            </a:lvl1pPr>
            <a:lvl2pPr marL="461615" indent="0">
              <a:buNone/>
              <a:defRPr sz="2000" b="1"/>
            </a:lvl2pPr>
            <a:lvl3pPr marL="923313" indent="0">
              <a:buNone/>
              <a:defRPr sz="1800" b="1"/>
            </a:lvl3pPr>
            <a:lvl4pPr marL="1384980" indent="0">
              <a:buNone/>
              <a:defRPr sz="1600" b="1"/>
            </a:lvl4pPr>
            <a:lvl5pPr marL="1846638" indent="0">
              <a:buNone/>
              <a:defRPr sz="1600" b="1"/>
            </a:lvl5pPr>
            <a:lvl6pPr marL="2308300" indent="0">
              <a:buNone/>
              <a:defRPr sz="1600" b="1"/>
            </a:lvl6pPr>
            <a:lvl7pPr marL="2769959" indent="0">
              <a:buNone/>
              <a:defRPr sz="1600" b="1"/>
            </a:lvl7pPr>
            <a:lvl8pPr marL="3231620" indent="0">
              <a:buNone/>
              <a:defRPr sz="1600" b="1"/>
            </a:lvl8pPr>
            <a:lvl9pPr marL="36932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849" y="2174635"/>
            <a:ext cx="4038564" cy="39520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530" y="1535609"/>
            <a:ext cx="4040723" cy="639027"/>
          </a:xfrm>
        </p:spPr>
        <p:txBody>
          <a:bodyPr anchor="b"/>
          <a:lstStyle>
            <a:lvl1pPr marL="0" indent="0">
              <a:buNone/>
              <a:defRPr sz="2400" b="1"/>
            </a:lvl1pPr>
            <a:lvl2pPr marL="461615" indent="0">
              <a:buNone/>
              <a:defRPr sz="2000" b="1"/>
            </a:lvl2pPr>
            <a:lvl3pPr marL="923313" indent="0">
              <a:buNone/>
              <a:defRPr sz="1800" b="1"/>
            </a:lvl3pPr>
            <a:lvl4pPr marL="1384980" indent="0">
              <a:buNone/>
              <a:defRPr sz="1600" b="1"/>
            </a:lvl4pPr>
            <a:lvl5pPr marL="1846638" indent="0">
              <a:buNone/>
              <a:defRPr sz="1600" b="1"/>
            </a:lvl5pPr>
            <a:lvl6pPr marL="2308300" indent="0">
              <a:buNone/>
              <a:defRPr sz="1600" b="1"/>
            </a:lvl6pPr>
            <a:lvl7pPr marL="2769959" indent="0">
              <a:buNone/>
              <a:defRPr sz="1600" b="1"/>
            </a:lvl7pPr>
            <a:lvl8pPr marL="3231620" indent="0">
              <a:buNone/>
              <a:defRPr sz="1600" b="1"/>
            </a:lvl8pPr>
            <a:lvl9pPr marL="36932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530" y="2174635"/>
            <a:ext cx="4040723" cy="39520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825"/>
          <p:cNvSpPr>
            <a:spLocks noGrp="1" noChangeArrowheads="1"/>
          </p:cNvSpPr>
          <p:nvPr>
            <p:ph type="sldNum" sz="quarter" idx="10"/>
          </p:nvPr>
        </p:nvSpPr>
        <p:spPr>
          <a:ln/>
        </p:spPr>
        <p:txBody>
          <a:bodyPr/>
          <a:lstStyle>
            <a:lvl1pPr>
              <a:defRPr/>
            </a:lvl1pPr>
          </a:lstStyle>
          <a:p>
            <a:pPr>
              <a:defRPr/>
            </a:pPr>
            <a:fld id="{73EC0BD2-D0D5-4D7A-8ECB-AC49B427B7E9}" type="slidenum">
              <a:rPr lang="en-US"/>
              <a:pPr>
                <a:defRPr/>
              </a:pPr>
              <a:t>‹#›</a:t>
            </a:fld>
            <a:r>
              <a:rPr lang="en-US"/>
              <a:t> </a:t>
            </a:r>
          </a:p>
        </p:txBody>
      </p:sp>
    </p:spTree>
    <p:extLst>
      <p:ext uri="{BB962C8B-B14F-4D97-AF65-F5344CB8AC3E}">
        <p14:creationId xmlns:p14="http://schemas.microsoft.com/office/powerpoint/2010/main" val="9496246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825"/>
          <p:cNvSpPr>
            <a:spLocks noGrp="1" noChangeArrowheads="1"/>
          </p:cNvSpPr>
          <p:nvPr>
            <p:ph type="sldNum" sz="quarter" idx="10"/>
          </p:nvPr>
        </p:nvSpPr>
        <p:spPr>
          <a:ln/>
        </p:spPr>
        <p:txBody>
          <a:bodyPr/>
          <a:lstStyle>
            <a:lvl1pPr>
              <a:defRPr/>
            </a:lvl1pPr>
          </a:lstStyle>
          <a:p>
            <a:pPr>
              <a:defRPr/>
            </a:pPr>
            <a:fld id="{7EFC384B-0EF0-495E-91F2-CCA67E425639}" type="slidenum">
              <a:rPr lang="en-US"/>
              <a:pPr>
                <a:defRPr/>
              </a:pPr>
              <a:t>‹#›</a:t>
            </a:fld>
            <a:r>
              <a:rPr lang="en-US"/>
              <a:t> </a:t>
            </a:r>
          </a:p>
        </p:txBody>
      </p:sp>
    </p:spTree>
    <p:extLst>
      <p:ext uri="{BB962C8B-B14F-4D97-AF65-F5344CB8AC3E}">
        <p14:creationId xmlns:p14="http://schemas.microsoft.com/office/powerpoint/2010/main" val="15090120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25"/>
          <p:cNvSpPr>
            <a:spLocks noGrp="1" noChangeArrowheads="1"/>
          </p:cNvSpPr>
          <p:nvPr>
            <p:ph type="sldNum" sz="quarter" idx="10"/>
          </p:nvPr>
        </p:nvSpPr>
        <p:spPr>
          <a:ln/>
        </p:spPr>
        <p:txBody>
          <a:bodyPr/>
          <a:lstStyle>
            <a:lvl1pPr>
              <a:defRPr/>
            </a:lvl1pPr>
          </a:lstStyle>
          <a:p>
            <a:pPr>
              <a:defRPr/>
            </a:pPr>
            <a:fld id="{36F1E6A6-4540-448E-9D2A-501B5D302B69}" type="slidenum">
              <a:rPr lang="en-US"/>
              <a:pPr>
                <a:defRPr/>
              </a:pPr>
              <a:t>‹#›</a:t>
            </a:fld>
            <a:r>
              <a:rPr lang="en-US"/>
              <a:t> </a:t>
            </a:r>
          </a:p>
        </p:txBody>
      </p:sp>
    </p:spTree>
    <p:extLst>
      <p:ext uri="{BB962C8B-B14F-4D97-AF65-F5344CB8AC3E}">
        <p14:creationId xmlns:p14="http://schemas.microsoft.com/office/powerpoint/2010/main" val="31503756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48" y="806719"/>
            <a:ext cx="3008407" cy="62805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4237" y="273349"/>
            <a:ext cx="5111915" cy="5853294"/>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48" y="1434775"/>
            <a:ext cx="3008407" cy="4691868"/>
          </a:xfrm>
        </p:spPr>
        <p:txBody>
          <a:bodyPr/>
          <a:lstStyle>
            <a:lvl1pPr marL="0" indent="0">
              <a:buNone/>
              <a:defRPr sz="1400"/>
            </a:lvl1pPr>
            <a:lvl2pPr marL="461615" indent="0">
              <a:buNone/>
              <a:defRPr sz="1200"/>
            </a:lvl2pPr>
            <a:lvl3pPr marL="923313" indent="0">
              <a:buNone/>
              <a:defRPr sz="1000"/>
            </a:lvl3pPr>
            <a:lvl4pPr marL="1384980" indent="0">
              <a:buNone/>
              <a:defRPr sz="900"/>
            </a:lvl4pPr>
            <a:lvl5pPr marL="1846638" indent="0">
              <a:buNone/>
              <a:defRPr sz="900"/>
            </a:lvl5pPr>
            <a:lvl6pPr marL="2308300" indent="0">
              <a:buNone/>
              <a:defRPr sz="900"/>
            </a:lvl6pPr>
            <a:lvl7pPr marL="2769959" indent="0">
              <a:buNone/>
              <a:defRPr sz="900"/>
            </a:lvl7pPr>
            <a:lvl8pPr marL="3231620" indent="0">
              <a:buNone/>
              <a:defRPr sz="900"/>
            </a:lvl8pPr>
            <a:lvl9pPr marL="3693281" indent="0">
              <a:buNone/>
              <a:defRPr sz="900"/>
            </a:lvl9pPr>
          </a:lstStyle>
          <a:p>
            <a:pPr lvl="0"/>
            <a:r>
              <a:rPr lang="en-US" smtClean="0"/>
              <a:t>Click to edit Master text styles</a:t>
            </a:r>
          </a:p>
        </p:txBody>
      </p:sp>
      <p:sp>
        <p:nvSpPr>
          <p:cNvPr id="5" name="Rectangle 1825"/>
          <p:cNvSpPr>
            <a:spLocks noGrp="1" noChangeArrowheads="1"/>
          </p:cNvSpPr>
          <p:nvPr>
            <p:ph type="sldNum" sz="quarter" idx="10"/>
          </p:nvPr>
        </p:nvSpPr>
        <p:spPr>
          <a:ln/>
        </p:spPr>
        <p:txBody>
          <a:bodyPr/>
          <a:lstStyle>
            <a:lvl1pPr>
              <a:defRPr/>
            </a:lvl1pPr>
          </a:lstStyle>
          <a:p>
            <a:pPr>
              <a:defRPr/>
            </a:pPr>
            <a:fld id="{9B87EF67-2764-4588-BC15-61B8D4F8E3B5}" type="slidenum">
              <a:rPr lang="en-US"/>
              <a:pPr>
                <a:defRPr/>
              </a:pPr>
              <a:t>‹#›</a:t>
            </a:fld>
            <a:r>
              <a:rPr lang="en-US"/>
              <a:t> </a:t>
            </a:r>
          </a:p>
        </p:txBody>
      </p:sp>
    </p:spTree>
    <p:extLst>
      <p:ext uri="{BB962C8B-B14F-4D97-AF65-F5344CB8AC3E}">
        <p14:creationId xmlns:p14="http://schemas.microsoft.com/office/powerpoint/2010/main" val="29883901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518" y="5053314"/>
            <a:ext cx="5485536" cy="31402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518" y="612310"/>
            <a:ext cx="5485536" cy="4114800"/>
          </a:xfrm>
        </p:spPr>
        <p:txBody>
          <a:bodyPr/>
          <a:lstStyle>
            <a:lvl1pPr marL="0" indent="0">
              <a:buNone/>
              <a:defRPr sz="3300"/>
            </a:lvl1pPr>
            <a:lvl2pPr marL="461615" indent="0">
              <a:buNone/>
              <a:defRPr sz="2900"/>
            </a:lvl2pPr>
            <a:lvl3pPr marL="923313" indent="0">
              <a:buNone/>
              <a:defRPr sz="2400"/>
            </a:lvl3pPr>
            <a:lvl4pPr marL="1384980" indent="0">
              <a:buNone/>
              <a:defRPr sz="2000"/>
            </a:lvl4pPr>
            <a:lvl5pPr marL="1846638" indent="0">
              <a:buNone/>
              <a:defRPr sz="2000"/>
            </a:lvl5pPr>
            <a:lvl6pPr marL="2308300" indent="0">
              <a:buNone/>
              <a:defRPr sz="2000"/>
            </a:lvl6pPr>
            <a:lvl7pPr marL="2769959" indent="0">
              <a:buNone/>
              <a:defRPr sz="2000"/>
            </a:lvl7pPr>
            <a:lvl8pPr marL="3231620" indent="0">
              <a:buNone/>
              <a:defRPr sz="2000"/>
            </a:lvl8pPr>
            <a:lvl9pPr marL="3693281" indent="0">
              <a:buNone/>
              <a:defRPr sz="2000"/>
            </a:lvl9pPr>
          </a:lstStyle>
          <a:p>
            <a:pPr lvl="0"/>
            <a:endParaRPr lang="en-US" noProof="0" smtClean="0"/>
          </a:p>
        </p:txBody>
      </p:sp>
      <p:sp>
        <p:nvSpPr>
          <p:cNvPr id="4" name="Text Placeholder 3"/>
          <p:cNvSpPr>
            <a:spLocks noGrp="1"/>
          </p:cNvSpPr>
          <p:nvPr>
            <p:ph type="body" sz="half" idx="2"/>
          </p:nvPr>
        </p:nvSpPr>
        <p:spPr>
          <a:xfrm>
            <a:off x="1792518" y="5367342"/>
            <a:ext cx="5485536" cy="805466"/>
          </a:xfrm>
        </p:spPr>
        <p:txBody>
          <a:bodyPr/>
          <a:lstStyle>
            <a:lvl1pPr marL="0" indent="0">
              <a:buNone/>
              <a:defRPr sz="1400"/>
            </a:lvl1pPr>
            <a:lvl2pPr marL="461615" indent="0">
              <a:buNone/>
              <a:defRPr sz="1200"/>
            </a:lvl2pPr>
            <a:lvl3pPr marL="923313" indent="0">
              <a:buNone/>
              <a:defRPr sz="1000"/>
            </a:lvl3pPr>
            <a:lvl4pPr marL="1384980" indent="0">
              <a:buNone/>
              <a:defRPr sz="900"/>
            </a:lvl4pPr>
            <a:lvl5pPr marL="1846638" indent="0">
              <a:buNone/>
              <a:defRPr sz="900"/>
            </a:lvl5pPr>
            <a:lvl6pPr marL="2308300" indent="0">
              <a:buNone/>
              <a:defRPr sz="900"/>
            </a:lvl6pPr>
            <a:lvl7pPr marL="2769959" indent="0">
              <a:buNone/>
              <a:defRPr sz="900"/>
            </a:lvl7pPr>
            <a:lvl8pPr marL="3231620" indent="0">
              <a:buNone/>
              <a:defRPr sz="900"/>
            </a:lvl8pPr>
            <a:lvl9pPr marL="3693281" indent="0">
              <a:buNone/>
              <a:defRPr sz="900"/>
            </a:lvl9pPr>
          </a:lstStyle>
          <a:p>
            <a:pPr lvl="0"/>
            <a:r>
              <a:rPr lang="en-US" smtClean="0"/>
              <a:t>Click to edit Master text styles</a:t>
            </a:r>
          </a:p>
        </p:txBody>
      </p:sp>
      <p:sp>
        <p:nvSpPr>
          <p:cNvPr id="5" name="Rectangle 1825"/>
          <p:cNvSpPr>
            <a:spLocks noGrp="1" noChangeArrowheads="1"/>
          </p:cNvSpPr>
          <p:nvPr>
            <p:ph type="sldNum" sz="quarter" idx="10"/>
          </p:nvPr>
        </p:nvSpPr>
        <p:spPr>
          <a:ln/>
        </p:spPr>
        <p:txBody>
          <a:bodyPr/>
          <a:lstStyle>
            <a:lvl1pPr>
              <a:defRPr/>
            </a:lvl1pPr>
          </a:lstStyle>
          <a:p>
            <a:pPr>
              <a:defRPr/>
            </a:pPr>
            <a:fld id="{90E25177-AEF6-4155-96F6-AA8DFB8AC638}" type="slidenum">
              <a:rPr lang="en-US"/>
              <a:pPr>
                <a:defRPr/>
              </a:pPr>
              <a:t>‹#›</a:t>
            </a:fld>
            <a:r>
              <a:rPr lang="en-US"/>
              <a:t> </a:t>
            </a:r>
          </a:p>
        </p:txBody>
      </p:sp>
    </p:spTree>
    <p:extLst>
      <p:ext uri="{BB962C8B-B14F-4D97-AF65-F5344CB8AC3E}">
        <p14:creationId xmlns:p14="http://schemas.microsoft.com/office/powerpoint/2010/main" val="3712729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lIns="91072" tIns="45538" rIns="91072" bIns="4553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49214" y="6291585"/>
            <a:ext cx="1823996" cy="365125"/>
          </a:xfrm>
          <a:prstGeom prst="rect">
            <a:avLst/>
          </a:prstGeom>
        </p:spPr>
        <p:txBody>
          <a:bodyPr lIns="91072" tIns="45538" rIns="91072" bIns="45538"/>
          <a:lstStyle/>
          <a:p>
            <a:fld id="{AAF1709A-9C80-F74B-B8CF-64839E8FE69C}" type="datetime4">
              <a:rPr lang="en-US" smtClean="0"/>
              <a:pPr/>
              <a:t>October 28, 2015</a:t>
            </a:fld>
            <a:endParaRPr lang="en-US"/>
          </a:p>
        </p:txBody>
      </p:sp>
      <p:sp>
        <p:nvSpPr>
          <p:cNvPr id="5" name="Footer Placeholder 4"/>
          <p:cNvSpPr>
            <a:spLocks noGrp="1"/>
          </p:cNvSpPr>
          <p:nvPr>
            <p:ph type="ftr" sz="quarter" idx="11"/>
          </p:nvPr>
        </p:nvSpPr>
        <p:spPr>
          <a:xfrm>
            <a:off x="2342681" y="6237777"/>
            <a:ext cx="4994360" cy="472830"/>
          </a:xfrm>
          <a:prstGeom prst="rect">
            <a:avLst/>
          </a:prstGeom>
        </p:spPr>
        <p:txBody>
          <a:bodyPr lIns="91072" tIns="45538" rIns="91072" bIns="45538"/>
          <a:lstStyle/>
          <a:p>
            <a:r>
              <a:rPr lang="en-US" smtClean="0"/>
              <a:t>|       Long Title of the Presentation and/or Meeting: Lorem ipsum dolore de sit</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072" tIns="45538" rIns="91072" bIns="45538"/>
          <a:lstStyle/>
          <a:p>
            <a:fld id="{4B2BBAD1-618E-144C-BD2D-C67BABAFA08B}" type="slidenum">
              <a:rPr lang="en-US" smtClean="0"/>
              <a:pPr/>
              <a:t>‹#›</a:t>
            </a:fld>
            <a:endParaRPr lang="en-US"/>
          </a:p>
        </p:txBody>
      </p:sp>
    </p:spTree>
    <p:extLst>
      <p:ext uri="{BB962C8B-B14F-4D97-AF65-F5344CB8AC3E}">
        <p14:creationId xmlns:p14="http://schemas.microsoft.com/office/powerpoint/2010/main" val="209315800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25"/>
          <p:cNvSpPr>
            <a:spLocks noGrp="1" noChangeArrowheads="1"/>
          </p:cNvSpPr>
          <p:nvPr>
            <p:ph type="sldNum" sz="quarter" idx="10"/>
          </p:nvPr>
        </p:nvSpPr>
        <p:spPr>
          <a:ln/>
        </p:spPr>
        <p:txBody>
          <a:bodyPr/>
          <a:lstStyle>
            <a:lvl1pPr>
              <a:defRPr/>
            </a:lvl1pPr>
          </a:lstStyle>
          <a:p>
            <a:pPr>
              <a:defRPr/>
            </a:pPr>
            <a:fld id="{FC71AB77-EC6D-42E6-A664-C3ECC2744030}" type="slidenum">
              <a:rPr lang="en-US"/>
              <a:pPr>
                <a:defRPr/>
              </a:pPr>
              <a:t>‹#›</a:t>
            </a:fld>
            <a:r>
              <a:rPr lang="en-US"/>
              <a:t> </a:t>
            </a:r>
          </a:p>
        </p:txBody>
      </p:sp>
    </p:spTree>
    <p:extLst>
      <p:ext uri="{BB962C8B-B14F-4D97-AF65-F5344CB8AC3E}">
        <p14:creationId xmlns:p14="http://schemas.microsoft.com/office/powerpoint/2010/main" val="371805353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0406" y="234572"/>
            <a:ext cx="584775" cy="300318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0942" y="234572"/>
            <a:ext cx="6388274" cy="300318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25"/>
          <p:cNvSpPr>
            <a:spLocks noGrp="1" noChangeArrowheads="1"/>
          </p:cNvSpPr>
          <p:nvPr>
            <p:ph type="sldNum" sz="quarter" idx="10"/>
          </p:nvPr>
        </p:nvSpPr>
        <p:spPr>
          <a:ln/>
        </p:spPr>
        <p:txBody>
          <a:bodyPr/>
          <a:lstStyle>
            <a:lvl1pPr>
              <a:defRPr/>
            </a:lvl1pPr>
          </a:lstStyle>
          <a:p>
            <a:pPr>
              <a:defRPr/>
            </a:pPr>
            <a:fld id="{B859B529-7E28-4D8D-BCF9-F7BFC6A06486}" type="slidenum">
              <a:rPr lang="en-US"/>
              <a:pPr>
                <a:defRPr/>
              </a:pPr>
              <a:t>‹#›</a:t>
            </a:fld>
            <a:r>
              <a:rPr lang="en-US"/>
              <a:t> </a:t>
            </a:r>
          </a:p>
        </p:txBody>
      </p:sp>
    </p:spTree>
    <p:extLst>
      <p:ext uri="{BB962C8B-B14F-4D97-AF65-F5344CB8AC3E}">
        <p14:creationId xmlns:p14="http://schemas.microsoft.com/office/powerpoint/2010/main" val="7368587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Working Draft Text" hidden="1"/>
          <p:cNvSpPr txBox="1">
            <a:spLocks noChangeArrowheads="1"/>
          </p:cNvSpPr>
          <p:nvPr/>
        </p:nvSpPr>
        <p:spPr bwMode="auto">
          <a:xfrm>
            <a:off x="2693806" y="349888"/>
            <a:ext cx="1014020" cy="14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eaLnBrk="1" hangingPunct="1">
              <a:defRPr/>
            </a:pPr>
            <a:r>
              <a:rPr lang="en-US" smtClean="0">
                <a:solidFill>
                  <a:srgbClr val="000000"/>
                </a:solidFill>
              </a:rPr>
              <a:t>WORKING DRAFT</a:t>
            </a:r>
          </a:p>
        </p:txBody>
      </p:sp>
      <p:sp>
        <p:nvSpPr>
          <p:cNvPr id="5" name="Working Draft" hidden="1"/>
          <p:cNvSpPr txBox="1">
            <a:spLocks noChangeArrowheads="1"/>
          </p:cNvSpPr>
          <p:nvPr/>
        </p:nvSpPr>
        <p:spPr bwMode="auto">
          <a:xfrm>
            <a:off x="2693795" y="508600"/>
            <a:ext cx="3173267" cy="14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eaLnBrk="1" hangingPunct="1">
              <a:defRPr/>
            </a:pPr>
            <a:r>
              <a:rPr lang="en-US" b="0" smtClean="0">
                <a:solidFill>
                  <a:srgbClr val="000000"/>
                </a:solidFill>
              </a:rPr>
              <a:t>Last Modified 11/6/2012 12:55:44 PM Central Standard Time</a:t>
            </a:r>
          </a:p>
        </p:txBody>
      </p:sp>
      <p:sp>
        <p:nvSpPr>
          <p:cNvPr id="6" name="Printed" hidden="1"/>
          <p:cNvSpPr txBox="1">
            <a:spLocks noChangeArrowheads="1"/>
          </p:cNvSpPr>
          <p:nvPr/>
        </p:nvSpPr>
        <p:spPr bwMode="auto">
          <a:xfrm>
            <a:off x="2693795" y="668955"/>
            <a:ext cx="2779646" cy="14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eaLnBrk="1" hangingPunct="1">
              <a:defRPr/>
            </a:pPr>
            <a:r>
              <a:rPr lang="en-US" b="0" smtClean="0">
                <a:solidFill>
                  <a:srgbClr val="000000"/>
                </a:solidFill>
              </a:rPr>
              <a:t>Printed 11/5/2012 4:16:32 PM Central Standard Time</a:t>
            </a:r>
          </a:p>
        </p:txBody>
      </p:sp>
      <p:grpSp>
        <p:nvGrpSpPr>
          <p:cNvPr id="7" name="McK Title Elements"/>
          <p:cNvGrpSpPr>
            <a:grpSpLocks/>
          </p:cNvGrpSpPr>
          <p:nvPr/>
        </p:nvGrpSpPr>
        <p:grpSpPr bwMode="auto">
          <a:xfrm>
            <a:off x="0" y="19"/>
            <a:ext cx="9142380" cy="6859620"/>
            <a:chOff x="0" y="0"/>
            <a:chExt cx="5643" cy="4235"/>
          </a:xfrm>
        </p:grpSpPr>
        <p:sp>
          <p:nvSpPr>
            <p:cNvPr id="8" name="McK Document type" hidden="1"/>
            <p:cNvSpPr txBox="1">
              <a:spLocks noChangeArrowheads="1"/>
            </p:cNvSpPr>
            <p:nvPr/>
          </p:nvSpPr>
          <p:spPr bwMode="auto">
            <a:xfrm>
              <a:off x="1662" y="3106"/>
              <a:ext cx="311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eaLnBrk="1" hangingPunct="1">
                <a:defRPr/>
              </a:pPr>
              <a:r>
                <a:rPr lang="en-US" sz="1400" b="0" smtClean="0">
                  <a:solidFill>
                    <a:srgbClr val="000000"/>
                  </a:solidFill>
                </a:rPr>
                <a:t>Document type</a:t>
              </a:r>
            </a:p>
          </p:txBody>
        </p:sp>
        <p:sp>
          <p:nvSpPr>
            <p:cNvPr id="9" name="McK Date" hidden="1"/>
            <p:cNvSpPr txBox="1">
              <a:spLocks noChangeArrowheads="1"/>
            </p:cNvSpPr>
            <p:nvPr/>
          </p:nvSpPr>
          <p:spPr bwMode="auto">
            <a:xfrm>
              <a:off x="1662" y="3275"/>
              <a:ext cx="311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eaLnBrk="1" hangingPunct="1">
                <a:defRPr/>
              </a:pPr>
              <a:r>
                <a:rPr lang="en-US" sz="1400" b="0" smtClean="0">
                  <a:solidFill>
                    <a:srgbClr val="000000"/>
                  </a:solidFill>
                </a:rPr>
                <a:t>Date</a:t>
              </a:r>
            </a:p>
          </p:txBody>
        </p:sp>
        <p:sp>
          <p:nvSpPr>
            <p:cNvPr id="10" name="McK Disclaimer" hidden="1"/>
            <p:cNvSpPr>
              <a:spLocks noChangeArrowheads="1"/>
            </p:cNvSpPr>
            <p:nvPr/>
          </p:nvSpPr>
          <p:spPr bwMode="auto">
            <a:xfrm>
              <a:off x="1662" y="3713"/>
              <a:ext cx="279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804863" eaLnBrk="0" hangingPunct="0">
                <a:defRPr sz="900" b="1">
                  <a:solidFill>
                    <a:schemeClr val="folHlink"/>
                  </a:solidFill>
                  <a:latin typeface="Arial" pitchFamily="34" charset="0"/>
                </a:defRPr>
              </a:lvl1pPr>
              <a:lvl2pPr marL="742950" indent="-285750" defTabSz="804863" eaLnBrk="0" hangingPunct="0">
                <a:defRPr sz="900" b="1">
                  <a:solidFill>
                    <a:schemeClr val="folHlink"/>
                  </a:solidFill>
                  <a:latin typeface="Arial" pitchFamily="34" charset="0"/>
                </a:defRPr>
              </a:lvl2pPr>
              <a:lvl3pPr marL="1143000" indent="-228600" defTabSz="804863" eaLnBrk="0" hangingPunct="0">
                <a:defRPr sz="900" b="1">
                  <a:solidFill>
                    <a:schemeClr val="folHlink"/>
                  </a:solidFill>
                  <a:latin typeface="Arial" pitchFamily="34" charset="0"/>
                </a:defRPr>
              </a:lvl3pPr>
              <a:lvl4pPr marL="1600200" indent="-228600" defTabSz="804863" eaLnBrk="0" hangingPunct="0">
                <a:defRPr sz="900" b="1">
                  <a:solidFill>
                    <a:schemeClr val="folHlink"/>
                  </a:solidFill>
                  <a:latin typeface="Arial" pitchFamily="34" charset="0"/>
                </a:defRPr>
              </a:lvl4pPr>
              <a:lvl5pPr marL="2057400" indent="-228600" defTabSz="804863" eaLnBrk="0" hangingPunct="0">
                <a:defRPr sz="900" b="1">
                  <a:solidFill>
                    <a:schemeClr val="folHlink"/>
                  </a:solidFill>
                  <a:latin typeface="Arial" pitchFamily="34" charset="0"/>
                </a:defRPr>
              </a:lvl5pPr>
              <a:lvl6pPr marL="2514600" indent="-228600" defTabSz="804863" eaLnBrk="0" fontAlgn="base" hangingPunct="0">
                <a:spcBef>
                  <a:spcPct val="0"/>
                </a:spcBef>
                <a:spcAft>
                  <a:spcPct val="0"/>
                </a:spcAft>
                <a:defRPr sz="900" b="1">
                  <a:solidFill>
                    <a:schemeClr val="folHlink"/>
                  </a:solidFill>
                  <a:latin typeface="Arial" pitchFamily="34" charset="0"/>
                </a:defRPr>
              </a:lvl6pPr>
              <a:lvl7pPr marL="2971800" indent="-228600" defTabSz="804863" eaLnBrk="0" fontAlgn="base" hangingPunct="0">
                <a:spcBef>
                  <a:spcPct val="0"/>
                </a:spcBef>
                <a:spcAft>
                  <a:spcPct val="0"/>
                </a:spcAft>
                <a:defRPr sz="900" b="1">
                  <a:solidFill>
                    <a:schemeClr val="folHlink"/>
                  </a:solidFill>
                  <a:latin typeface="Arial" pitchFamily="34" charset="0"/>
                </a:defRPr>
              </a:lvl7pPr>
              <a:lvl8pPr marL="3429000" indent="-228600" defTabSz="804863" eaLnBrk="0" fontAlgn="base" hangingPunct="0">
                <a:spcBef>
                  <a:spcPct val="0"/>
                </a:spcBef>
                <a:spcAft>
                  <a:spcPct val="0"/>
                </a:spcAft>
                <a:defRPr sz="900" b="1">
                  <a:solidFill>
                    <a:schemeClr val="folHlink"/>
                  </a:solidFill>
                  <a:latin typeface="Arial" pitchFamily="34" charset="0"/>
                </a:defRPr>
              </a:lvl8pPr>
              <a:lvl9pPr marL="3886200" indent="-228600" defTabSz="804863" eaLnBrk="0" fontAlgn="base" hangingPunct="0">
                <a:spcBef>
                  <a:spcPct val="0"/>
                </a:spcBef>
                <a:spcAft>
                  <a:spcPct val="0"/>
                </a:spcAft>
                <a:defRPr sz="900" b="1">
                  <a:solidFill>
                    <a:schemeClr val="folHlink"/>
                  </a:solidFill>
                  <a:latin typeface="Arial" pitchFamily="34" charset="0"/>
                </a:defRPr>
              </a:lvl9pPr>
            </a:lstStyle>
            <a:p>
              <a:pPr>
                <a:defRPr/>
              </a:pPr>
              <a:r>
                <a:rPr lang="en-US" altLang="en-US" sz="800" b="0" smtClean="0">
                  <a:solidFill>
                    <a:srgbClr val="000000"/>
                  </a:solidFill>
                </a:rPr>
                <a:t>CONFIDENTIAL AND PROPRIETARY</a:t>
              </a:r>
            </a:p>
            <a:p>
              <a:pPr>
                <a:defRPr/>
              </a:pPr>
              <a:r>
                <a:rPr lang="en-US" altLang="en-US" sz="800" b="0" smtClean="0">
                  <a:solidFill>
                    <a:srgbClr val="000000"/>
                  </a:solidFill>
                </a:rPr>
                <a:t>Any use of this material without specific permission of McKinsey &amp; Company is strictly prohibited</a:t>
              </a:r>
            </a:p>
          </p:txBody>
        </p:sp>
        <p:sp>
          <p:nvSpPr>
            <p:cNvPr id="11" name="TitleBottomPlaceholder" hidden="1"/>
            <p:cNvSpPr>
              <a:spLocks noChangeArrowheads="1"/>
            </p:cNvSpPr>
            <p:nvPr/>
          </p:nvSpPr>
          <p:spPr bwMode="auto">
            <a:xfrm>
              <a:off x="0" y="1410"/>
              <a:ext cx="1382" cy="2825"/>
            </a:xfrm>
            <a:prstGeom prst="rect">
              <a:avLst/>
            </a:prstGeom>
            <a:solidFill>
              <a:srgbClr val="0065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b="1">
                  <a:solidFill>
                    <a:schemeClr val="folHlink"/>
                  </a:solidFill>
                  <a:latin typeface="Arial" pitchFamily="34" charset="0"/>
                </a:defRPr>
              </a:lvl1pPr>
              <a:lvl2pPr marL="742950" indent="-285750" eaLnBrk="0" hangingPunct="0">
                <a:defRPr sz="900" b="1">
                  <a:solidFill>
                    <a:schemeClr val="folHlink"/>
                  </a:solidFill>
                  <a:latin typeface="Arial" pitchFamily="34" charset="0"/>
                </a:defRPr>
              </a:lvl2pPr>
              <a:lvl3pPr marL="1143000" indent="-228600" eaLnBrk="0" hangingPunct="0">
                <a:defRPr sz="900" b="1">
                  <a:solidFill>
                    <a:schemeClr val="folHlink"/>
                  </a:solidFill>
                  <a:latin typeface="Arial" pitchFamily="34" charset="0"/>
                </a:defRPr>
              </a:lvl3pPr>
              <a:lvl4pPr marL="1600200" indent="-228600" eaLnBrk="0" hangingPunct="0">
                <a:defRPr sz="900" b="1">
                  <a:solidFill>
                    <a:schemeClr val="folHlink"/>
                  </a:solidFill>
                  <a:latin typeface="Arial" pitchFamily="34" charset="0"/>
                </a:defRPr>
              </a:lvl4pPr>
              <a:lvl5pPr marL="2057400" indent="-228600" eaLnBrk="0" hangingPunct="0">
                <a:defRPr sz="900" b="1">
                  <a:solidFill>
                    <a:schemeClr val="folHlink"/>
                  </a:solidFill>
                  <a:latin typeface="Arial" pitchFamily="34" charset="0"/>
                </a:defRPr>
              </a:lvl5pPr>
              <a:lvl6pPr marL="2514600" indent="-228600" eaLnBrk="0" fontAlgn="base" hangingPunct="0">
                <a:spcBef>
                  <a:spcPct val="0"/>
                </a:spcBef>
                <a:spcAft>
                  <a:spcPct val="0"/>
                </a:spcAft>
                <a:defRPr sz="900" b="1">
                  <a:solidFill>
                    <a:schemeClr val="folHlink"/>
                  </a:solidFill>
                  <a:latin typeface="Arial" pitchFamily="34" charset="0"/>
                </a:defRPr>
              </a:lvl6pPr>
              <a:lvl7pPr marL="2971800" indent="-228600" eaLnBrk="0" fontAlgn="base" hangingPunct="0">
                <a:spcBef>
                  <a:spcPct val="0"/>
                </a:spcBef>
                <a:spcAft>
                  <a:spcPct val="0"/>
                </a:spcAft>
                <a:defRPr sz="900" b="1">
                  <a:solidFill>
                    <a:schemeClr val="folHlink"/>
                  </a:solidFill>
                  <a:latin typeface="Arial" pitchFamily="34" charset="0"/>
                </a:defRPr>
              </a:lvl7pPr>
              <a:lvl8pPr marL="3429000" indent="-228600" eaLnBrk="0" fontAlgn="base" hangingPunct="0">
                <a:spcBef>
                  <a:spcPct val="0"/>
                </a:spcBef>
                <a:spcAft>
                  <a:spcPct val="0"/>
                </a:spcAft>
                <a:defRPr sz="900" b="1">
                  <a:solidFill>
                    <a:schemeClr val="folHlink"/>
                  </a:solidFill>
                  <a:latin typeface="Arial" pitchFamily="34" charset="0"/>
                </a:defRPr>
              </a:lvl8pPr>
              <a:lvl9pPr marL="3886200" indent="-228600" eaLnBrk="0" fontAlgn="base" hangingPunct="0">
                <a:spcBef>
                  <a:spcPct val="0"/>
                </a:spcBef>
                <a:spcAft>
                  <a:spcPct val="0"/>
                </a:spcAft>
                <a:defRPr sz="900" b="1">
                  <a:solidFill>
                    <a:schemeClr val="folHlink"/>
                  </a:solidFill>
                  <a:latin typeface="Arial" pitchFamily="34" charset="0"/>
                </a:defRPr>
              </a:lvl9pPr>
            </a:lstStyle>
            <a:p>
              <a:pPr eaLnBrk="1" hangingPunct="1">
                <a:defRPr/>
              </a:pPr>
              <a:endParaRPr lang="en-US" altLang="en-US" smtClean="0">
                <a:solidFill>
                  <a:srgbClr val="002960"/>
                </a:solidFill>
              </a:endParaRPr>
            </a:p>
          </p:txBody>
        </p:sp>
        <p:sp>
          <p:nvSpPr>
            <p:cNvPr id="12" name="TitleTopPlaceholder" hidden="1"/>
            <p:cNvSpPr>
              <a:spLocks noChangeArrowheads="1"/>
            </p:cNvSpPr>
            <p:nvPr/>
          </p:nvSpPr>
          <p:spPr bwMode="auto">
            <a:xfrm>
              <a:off x="0" y="0"/>
              <a:ext cx="1382" cy="1410"/>
            </a:xfrm>
            <a:prstGeom prst="rect">
              <a:avLst/>
            </a:prstGeom>
            <a:solidFill>
              <a:srgbClr val="91A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b="1">
                  <a:solidFill>
                    <a:schemeClr val="folHlink"/>
                  </a:solidFill>
                  <a:latin typeface="Arial" pitchFamily="34" charset="0"/>
                </a:defRPr>
              </a:lvl1pPr>
              <a:lvl2pPr marL="742950" indent="-285750" eaLnBrk="0" hangingPunct="0">
                <a:defRPr sz="900" b="1">
                  <a:solidFill>
                    <a:schemeClr val="folHlink"/>
                  </a:solidFill>
                  <a:latin typeface="Arial" pitchFamily="34" charset="0"/>
                </a:defRPr>
              </a:lvl2pPr>
              <a:lvl3pPr marL="1143000" indent="-228600" eaLnBrk="0" hangingPunct="0">
                <a:defRPr sz="900" b="1">
                  <a:solidFill>
                    <a:schemeClr val="folHlink"/>
                  </a:solidFill>
                  <a:latin typeface="Arial" pitchFamily="34" charset="0"/>
                </a:defRPr>
              </a:lvl3pPr>
              <a:lvl4pPr marL="1600200" indent="-228600" eaLnBrk="0" hangingPunct="0">
                <a:defRPr sz="900" b="1">
                  <a:solidFill>
                    <a:schemeClr val="folHlink"/>
                  </a:solidFill>
                  <a:latin typeface="Arial" pitchFamily="34" charset="0"/>
                </a:defRPr>
              </a:lvl4pPr>
              <a:lvl5pPr marL="2057400" indent="-228600" eaLnBrk="0" hangingPunct="0">
                <a:defRPr sz="900" b="1">
                  <a:solidFill>
                    <a:schemeClr val="folHlink"/>
                  </a:solidFill>
                  <a:latin typeface="Arial" pitchFamily="34" charset="0"/>
                </a:defRPr>
              </a:lvl5pPr>
              <a:lvl6pPr marL="2514600" indent="-228600" eaLnBrk="0" fontAlgn="base" hangingPunct="0">
                <a:spcBef>
                  <a:spcPct val="0"/>
                </a:spcBef>
                <a:spcAft>
                  <a:spcPct val="0"/>
                </a:spcAft>
                <a:defRPr sz="900" b="1">
                  <a:solidFill>
                    <a:schemeClr val="folHlink"/>
                  </a:solidFill>
                  <a:latin typeface="Arial" pitchFamily="34" charset="0"/>
                </a:defRPr>
              </a:lvl6pPr>
              <a:lvl7pPr marL="2971800" indent="-228600" eaLnBrk="0" fontAlgn="base" hangingPunct="0">
                <a:spcBef>
                  <a:spcPct val="0"/>
                </a:spcBef>
                <a:spcAft>
                  <a:spcPct val="0"/>
                </a:spcAft>
                <a:defRPr sz="900" b="1">
                  <a:solidFill>
                    <a:schemeClr val="folHlink"/>
                  </a:solidFill>
                  <a:latin typeface="Arial" pitchFamily="34" charset="0"/>
                </a:defRPr>
              </a:lvl7pPr>
              <a:lvl8pPr marL="3429000" indent="-228600" eaLnBrk="0" fontAlgn="base" hangingPunct="0">
                <a:spcBef>
                  <a:spcPct val="0"/>
                </a:spcBef>
                <a:spcAft>
                  <a:spcPct val="0"/>
                </a:spcAft>
                <a:defRPr sz="900" b="1">
                  <a:solidFill>
                    <a:schemeClr val="folHlink"/>
                  </a:solidFill>
                  <a:latin typeface="Arial" pitchFamily="34" charset="0"/>
                </a:defRPr>
              </a:lvl8pPr>
              <a:lvl9pPr marL="3886200" indent="-228600" eaLnBrk="0" fontAlgn="base" hangingPunct="0">
                <a:spcBef>
                  <a:spcPct val="0"/>
                </a:spcBef>
                <a:spcAft>
                  <a:spcPct val="0"/>
                </a:spcAft>
                <a:defRPr sz="900" b="1">
                  <a:solidFill>
                    <a:schemeClr val="folHlink"/>
                  </a:solidFill>
                  <a:latin typeface="Arial" pitchFamily="34" charset="0"/>
                </a:defRPr>
              </a:lvl9pPr>
            </a:lstStyle>
            <a:p>
              <a:pPr eaLnBrk="1" hangingPunct="1">
                <a:defRPr/>
              </a:pPr>
              <a:endParaRPr lang="en-US" altLang="en-US" smtClean="0">
                <a:solidFill>
                  <a:srgbClr val="002960"/>
                </a:solidFill>
              </a:endParaRPr>
            </a:p>
          </p:txBody>
        </p:sp>
        <p:sp>
          <p:nvSpPr>
            <p:cNvPr id="13"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900" b="1">
                  <a:solidFill>
                    <a:schemeClr val="folHlink"/>
                  </a:solidFill>
                  <a:latin typeface="Arial" pitchFamily="34" charset="0"/>
                </a:defRPr>
              </a:lvl1pPr>
              <a:lvl2pPr marL="742950" indent="-285750" eaLnBrk="0" hangingPunct="0">
                <a:defRPr sz="900" b="1">
                  <a:solidFill>
                    <a:schemeClr val="folHlink"/>
                  </a:solidFill>
                  <a:latin typeface="Arial" pitchFamily="34" charset="0"/>
                </a:defRPr>
              </a:lvl2pPr>
              <a:lvl3pPr marL="1143000" indent="-228600" eaLnBrk="0" hangingPunct="0">
                <a:defRPr sz="900" b="1">
                  <a:solidFill>
                    <a:schemeClr val="folHlink"/>
                  </a:solidFill>
                  <a:latin typeface="Arial" pitchFamily="34" charset="0"/>
                </a:defRPr>
              </a:lvl3pPr>
              <a:lvl4pPr marL="1600200" indent="-228600" eaLnBrk="0" hangingPunct="0">
                <a:defRPr sz="900" b="1">
                  <a:solidFill>
                    <a:schemeClr val="folHlink"/>
                  </a:solidFill>
                  <a:latin typeface="Arial" pitchFamily="34" charset="0"/>
                </a:defRPr>
              </a:lvl4pPr>
              <a:lvl5pPr marL="2057400" indent="-228600" eaLnBrk="0" hangingPunct="0">
                <a:defRPr sz="900" b="1">
                  <a:solidFill>
                    <a:schemeClr val="folHlink"/>
                  </a:solidFill>
                  <a:latin typeface="Arial" pitchFamily="34" charset="0"/>
                </a:defRPr>
              </a:lvl5pPr>
              <a:lvl6pPr marL="2514600" indent="-228600" eaLnBrk="0" fontAlgn="base" hangingPunct="0">
                <a:spcBef>
                  <a:spcPct val="0"/>
                </a:spcBef>
                <a:spcAft>
                  <a:spcPct val="0"/>
                </a:spcAft>
                <a:defRPr sz="900" b="1">
                  <a:solidFill>
                    <a:schemeClr val="folHlink"/>
                  </a:solidFill>
                  <a:latin typeface="Arial" pitchFamily="34" charset="0"/>
                </a:defRPr>
              </a:lvl6pPr>
              <a:lvl7pPr marL="2971800" indent="-228600" eaLnBrk="0" fontAlgn="base" hangingPunct="0">
                <a:spcBef>
                  <a:spcPct val="0"/>
                </a:spcBef>
                <a:spcAft>
                  <a:spcPct val="0"/>
                </a:spcAft>
                <a:defRPr sz="900" b="1">
                  <a:solidFill>
                    <a:schemeClr val="folHlink"/>
                  </a:solidFill>
                  <a:latin typeface="Arial" pitchFamily="34" charset="0"/>
                </a:defRPr>
              </a:lvl7pPr>
              <a:lvl8pPr marL="3429000" indent="-228600" eaLnBrk="0" fontAlgn="base" hangingPunct="0">
                <a:spcBef>
                  <a:spcPct val="0"/>
                </a:spcBef>
                <a:spcAft>
                  <a:spcPct val="0"/>
                </a:spcAft>
                <a:defRPr sz="900" b="1">
                  <a:solidFill>
                    <a:schemeClr val="folHlink"/>
                  </a:solidFill>
                  <a:latin typeface="Arial" pitchFamily="34" charset="0"/>
                </a:defRPr>
              </a:lvl8pPr>
              <a:lvl9pPr marL="3886200" indent="-228600" eaLnBrk="0" fontAlgn="base" hangingPunct="0">
                <a:spcBef>
                  <a:spcPct val="0"/>
                </a:spcBef>
                <a:spcAft>
                  <a:spcPct val="0"/>
                </a:spcAft>
                <a:defRPr sz="900" b="1">
                  <a:solidFill>
                    <a:schemeClr val="folHlink"/>
                  </a:solidFill>
                  <a:latin typeface="Arial" pitchFamily="34" charset="0"/>
                </a:defRPr>
              </a:lvl9pPr>
            </a:lstStyle>
            <a:p>
              <a:pPr eaLnBrk="1" hangingPunct="1">
                <a:defRPr/>
              </a:pPr>
              <a:endParaRPr lang="en-US" altLang="en-US" smtClean="0">
                <a:solidFill>
                  <a:srgbClr val="002960"/>
                </a:solidFill>
              </a:endParaRPr>
            </a:p>
          </p:txBody>
        </p:sp>
      </p:grpSp>
      <p:pic>
        <p:nvPicPr>
          <p:cNvPr id="14"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8439" y="6574618"/>
            <a:ext cx="1671675" cy="19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oc id"/>
          <p:cNvSpPr txBox="1">
            <a:spLocks noChangeArrowheads="1"/>
          </p:cNvSpPr>
          <p:nvPr/>
        </p:nvSpPr>
        <p:spPr bwMode="auto">
          <a:xfrm>
            <a:off x="8614312" y="37255"/>
            <a:ext cx="301290" cy="12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algn="r" eaLnBrk="1" hangingPunct="1">
              <a:defRPr/>
            </a:pPr>
            <a:endParaRPr lang="en-US" sz="800" b="0" smtClean="0">
              <a:solidFill>
                <a:srgbClr val="000000"/>
              </a:solidFill>
            </a:endParaRPr>
          </a:p>
        </p:txBody>
      </p:sp>
      <p:sp>
        <p:nvSpPr>
          <p:cNvPr id="13314" name="Rectangle 1026"/>
          <p:cNvSpPr>
            <a:spLocks noGrp="1" noChangeArrowheads="1"/>
          </p:cNvSpPr>
          <p:nvPr>
            <p:ph type="ctrTitle"/>
          </p:nvPr>
        </p:nvSpPr>
        <p:spPr>
          <a:xfrm>
            <a:off x="2693099" y="2177138"/>
            <a:ext cx="5036326" cy="507831"/>
          </a:xfrm>
        </p:spPr>
        <p:txBody>
          <a:bodyPr/>
          <a:lstStyle>
            <a:lvl1pPr>
              <a:defRPr sz="3300" b="0"/>
            </a:lvl1pPr>
          </a:lstStyle>
          <a:p>
            <a:r>
              <a:rPr lang="en-US"/>
              <a:t>Click to edit Master title</a:t>
            </a:r>
          </a:p>
        </p:txBody>
      </p:sp>
      <p:sp>
        <p:nvSpPr>
          <p:cNvPr id="13315" name="Rectangle 1027"/>
          <p:cNvSpPr>
            <a:spLocks noGrp="1" noChangeArrowheads="1"/>
          </p:cNvSpPr>
          <p:nvPr>
            <p:ph type="subTitle" idx="1"/>
          </p:nvPr>
        </p:nvSpPr>
        <p:spPr>
          <a:xfrm>
            <a:off x="2693099" y="3945932"/>
            <a:ext cx="5036326" cy="219820"/>
          </a:xfrm>
        </p:spPr>
        <p:txBody>
          <a:bodyPr>
            <a:spAutoFit/>
          </a:bodyPr>
          <a:lstStyle>
            <a:lvl1pPr>
              <a:defRPr sz="1400"/>
            </a:lvl1pPr>
          </a:lstStyle>
          <a:p>
            <a:r>
              <a:rPr lang="en-US"/>
              <a:t>Click to edit Master subtitle style</a:t>
            </a:r>
          </a:p>
        </p:txBody>
      </p:sp>
    </p:spTree>
    <p:extLst>
      <p:ext uri="{BB962C8B-B14F-4D97-AF65-F5344CB8AC3E}">
        <p14:creationId xmlns:p14="http://schemas.microsoft.com/office/powerpoint/2010/main" val="206995756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25"/>
          <p:cNvSpPr>
            <a:spLocks noGrp="1" noChangeArrowheads="1"/>
          </p:cNvSpPr>
          <p:nvPr>
            <p:ph type="sldNum" sz="quarter" idx="10"/>
          </p:nvPr>
        </p:nvSpPr>
        <p:spPr>
          <a:ln/>
        </p:spPr>
        <p:txBody>
          <a:bodyPr/>
          <a:lstStyle>
            <a:lvl1pPr>
              <a:defRPr/>
            </a:lvl1pPr>
          </a:lstStyle>
          <a:p>
            <a:pPr>
              <a:defRPr/>
            </a:pPr>
            <a:fld id="{E0F6410E-AA62-499E-80BD-257F757D8CB1}" type="slidenum">
              <a:rPr lang="en-US"/>
              <a:pPr>
                <a:defRPr/>
              </a:pPr>
              <a:t>‹#›</a:t>
            </a:fld>
            <a:r>
              <a:rPr lang="en-US"/>
              <a:t> </a:t>
            </a:r>
          </a:p>
        </p:txBody>
      </p:sp>
    </p:spTree>
    <p:extLst>
      <p:ext uri="{BB962C8B-B14F-4D97-AF65-F5344CB8AC3E}">
        <p14:creationId xmlns:p14="http://schemas.microsoft.com/office/powerpoint/2010/main" val="348980735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399" y="4406371"/>
            <a:ext cx="7772617" cy="1256112"/>
          </a:xfrm>
        </p:spPr>
        <p:txBody>
          <a:bodyPr/>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721399" y="2907209"/>
            <a:ext cx="7772617" cy="1499162"/>
          </a:xfrm>
        </p:spPr>
        <p:txBody>
          <a:bodyPr anchor="b"/>
          <a:lstStyle>
            <a:lvl1pPr marL="0" indent="0">
              <a:buNone/>
              <a:defRPr sz="2000"/>
            </a:lvl1pPr>
            <a:lvl2pPr marL="462938" indent="0">
              <a:buNone/>
              <a:defRPr sz="1800"/>
            </a:lvl2pPr>
            <a:lvl3pPr marL="925961" indent="0">
              <a:buNone/>
              <a:defRPr sz="1600"/>
            </a:lvl3pPr>
            <a:lvl4pPr marL="1388949" indent="0">
              <a:buNone/>
              <a:defRPr sz="1400"/>
            </a:lvl4pPr>
            <a:lvl5pPr marL="1851932" indent="0">
              <a:buNone/>
              <a:defRPr sz="1400"/>
            </a:lvl5pPr>
            <a:lvl6pPr marL="2314916" indent="0">
              <a:buNone/>
              <a:defRPr sz="1400"/>
            </a:lvl6pPr>
            <a:lvl7pPr marL="2777898" indent="0">
              <a:buNone/>
              <a:defRPr sz="1400"/>
            </a:lvl7pPr>
            <a:lvl8pPr marL="3240884" indent="0">
              <a:buNone/>
              <a:defRPr sz="1400"/>
            </a:lvl8pPr>
            <a:lvl9pPr marL="3703868" indent="0">
              <a:buNone/>
              <a:defRPr sz="1400"/>
            </a:lvl9pPr>
          </a:lstStyle>
          <a:p>
            <a:pPr lvl="0"/>
            <a:r>
              <a:rPr lang="en-US" smtClean="0"/>
              <a:t>Click to edit Master text styles</a:t>
            </a:r>
          </a:p>
        </p:txBody>
      </p:sp>
      <p:sp>
        <p:nvSpPr>
          <p:cNvPr id="4" name="Rectangle 1825"/>
          <p:cNvSpPr>
            <a:spLocks noGrp="1" noChangeArrowheads="1"/>
          </p:cNvSpPr>
          <p:nvPr>
            <p:ph type="sldNum" sz="quarter" idx="10"/>
          </p:nvPr>
        </p:nvSpPr>
        <p:spPr>
          <a:ln/>
        </p:spPr>
        <p:txBody>
          <a:bodyPr/>
          <a:lstStyle>
            <a:lvl1pPr>
              <a:defRPr/>
            </a:lvl1pPr>
          </a:lstStyle>
          <a:p>
            <a:pPr>
              <a:defRPr/>
            </a:pPr>
            <a:fld id="{3050E306-B842-4D80-A5FD-64C5205EC459}" type="slidenum">
              <a:rPr lang="en-US"/>
              <a:pPr>
                <a:defRPr/>
              </a:pPr>
              <a:t>‹#›</a:t>
            </a:fld>
            <a:r>
              <a:rPr lang="en-US"/>
              <a:t> </a:t>
            </a:r>
          </a:p>
        </p:txBody>
      </p:sp>
    </p:spTree>
    <p:extLst>
      <p:ext uri="{BB962C8B-B14F-4D97-AF65-F5344CB8AC3E}">
        <p14:creationId xmlns:p14="http://schemas.microsoft.com/office/powerpoint/2010/main" val="133683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81527" y="1991262"/>
            <a:ext cx="2090550" cy="1246467"/>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79411" y="1991262"/>
            <a:ext cx="2092711" cy="1246467"/>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825"/>
          <p:cNvSpPr>
            <a:spLocks noGrp="1" noChangeArrowheads="1"/>
          </p:cNvSpPr>
          <p:nvPr>
            <p:ph type="sldNum" sz="quarter" idx="10"/>
          </p:nvPr>
        </p:nvSpPr>
        <p:spPr>
          <a:ln/>
        </p:spPr>
        <p:txBody>
          <a:bodyPr/>
          <a:lstStyle>
            <a:lvl1pPr>
              <a:defRPr/>
            </a:lvl1pPr>
          </a:lstStyle>
          <a:p>
            <a:pPr>
              <a:defRPr/>
            </a:pPr>
            <a:fld id="{75BFC4AE-5653-4F23-A067-7D01A7965560}" type="slidenum">
              <a:rPr lang="en-US"/>
              <a:pPr>
                <a:defRPr/>
              </a:pPr>
              <a:t>‹#›</a:t>
            </a:fld>
            <a:r>
              <a:rPr lang="en-US"/>
              <a:t> </a:t>
            </a:r>
          </a:p>
        </p:txBody>
      </p:sp>
    </p:spTree>
    <p:extLst>
      <p:ext uri="{BB962C8B-B14F-4D97-AF65-F5344CB8AC3E}">
        <p14:creationId xmlns:p14="http://schemas.microsoft.com/office/powerpoint/2010/main" val="299264193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849" y="274573"/>
            <a:ext cx="8228304" cy="2983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849" y="1535609"/>
            <a:ext cx="4038564" cy="639027"/>
          </a:xfrm>
        </p:spPr>
        <p:txBody>
          <a:bodyPr anchor="b"/>
          <a:lstStyle>
            <a:lvl1pPr marL="0" indent="0">
              <a:buNone/>
              <a:defRPr sz="2400" b="1"/>
            </a:lvl1pPr>
            <a:lvl2pPr marL="462938" indent="0">
              <a:buNone/>
              <a:defRPr sz="2000" b="1"/>
            </a:lvl2pPr>
            <a:lvl3pPr marL="925961" indent="0">
              <a:buNone/>
              <a:defRPr sz="1800" b="1"/>
            </a:lvl3pPr>
            <a:lvl4pPr marL="1388949" indent="0">
              <a:buNone/>
              <a:defRPr sz="1600" b="1"/>
            </a:lvl4pPr>
            <a:lvl5pPr marL="1851932" indent="0">
              <a:buNone/>
              <a:defRPr sz="1600" b="1"/>
            </a:lvl5pPr>
            <a:lvl6pPr marL="2314916" indent="0">
              <a:buNone/>
              <a:defRPr sz="1600" b="1"/>
            </a:lvl6pPr>
            <a:lvl7pPr marL="2777898" indent="0">
              <a:buNone/>
              <a:defRPr sz="1600" b="1"/>
            </a:lvl7pPr>
            <a:lvl8pPr marL="3240884" indent="0">
              <a:buNone/>
              <a:defRPr sz="1600" b="1"/>
            </a:lvl8pPr>
            <a:lvl9pPr marL="370386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849" y="2174635"/>
            <a:ext cx="4038564" cy="39520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502" y="1535609"/>
            <a:ext cx="4040723" cy="639027"/>
          </a:xfrm>
        </p:spPr>
        <p:txBody>
          <a:bodyPr anchor="b"/>
          <a:lstStyle>
            <a:lvl1pPr marL="0" indent="0">
              <a:buNone/>
              <a:defRPr sz="2400" b="1"/>
            </a:lvl1pPr>
            <a:lvl2pPr marL="462938" indent="0">
              <a:buNone/>
              <a:defRPr sz="2000" b="1"/>
            </a:lvl2pPr>
            <a:lvl3pPr marL="925961" indent="0">
              <a:buNone/>
              <a:defRPr sz="1800" b="1"/>
            </a:lvl3pPr>
            <a:lvl4pPr marL="1388949" indent="0">
              <a:buNone/>
              <a:defRPr sz="1600" b="1"/>
            </a:lvl4pPr>
            <a:lvl5pPr marL="1851932" indent="0">
              <a:buNone/>
              <a:defRPr sz="1600" b="1"/>
            </a:lvl5pPr>
            <a:lvl6pPr marL="2314916" indent="0">
              <a:buNone/>
              <a:defRPr sz="1600" b="1"/>
            </a:lvl6pPr>
            <a:lvl7pPr marL="2777898" indent="0">
              <a:buNone/>
              <a:defRPr sz="1600" b="1"/>
            </a:lvl7pPr>
            <a:lvl8pPr marL="3240884" indent="0">
              <a:buNone/>
              <a:defRPr sz="1600" b="1"/>
            </a:lvl8pPr>
            <a:lvl9pPr marL="370386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502" y="2174635"/>
            <a:ext cx="4040723" cy="39520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825"/>
          <p:cNvSpPr>
            <a:spLocks noGrp="1" noChangeArrowheads="1"/>
          </p:cNvSpPr>
          <p:nvPr>
            <p:ph type="sldNum" sz="quarter" idx="10"/>
          </p:nvPr>
        </p:nvSpPr>
        <p:spPr>
          <a:ln/>
        </p:spPr>
        <p:txBody>
          <a:bodyPr/>
          <a:lstStyle>
            <a:lvl1pPr>
              <a:defRPr/>
            </a:lvl1pPr>
          </a:lstStyle>
          <a:p>
            <a:pPr>
              <a:defRPr/>
            </a:pPr>
            <a:fld id="{D92FBF20-2C8D-4784-888F-F06DB04071D3}" type="slidenum">
              <a:rPr lang="en-US"/>
              <a:pPr>
                <a:defRPr/>
              </a:pPr>
              <a:t>‹#›</a:t>
            </a:fld>
            <a:r>
              <a:rPr lang="en-US"/>
              <a:t> </a:t>
            </a:r>
          </a:p>
        </p:txBody>
      </p:sp>
    </p:spTree>
    <p:extLst>
      <p:ext uri="{BB962C8B-B14F-4D97-AF65-F5344CB8AC3E}">
        <p14:creationId xmlns:p14="http://schemas.microsoft.com/office/powerpoint/2010/main" val="160263347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825"/>
          <p:cNvSpPr>
            <a:spLocks noGrp="1" noChangeArrowheads="1"/>
          </p:cNvSpPr>
          <p:nvPr>
            <p:ph type="sldNum" sz="quarter" idx="10"/>
          </p:nvPr>
        </p:nvSpPr>
        <p:spPr>
          <a:ln/>
        </p:spPr>
        <p:txBody>
          <a:bodyPr/>
          <a:lstStyle>
            <a:lvl1pPr>
              <a:defRPr/>
            </a:lvl1pPr>
          </a:lstStyle>
          <a:p>
            <a:pPr>
              <a:defRPr/>
            </a:pPr>
            <a:fld id="{EA9391CD-1400-40D2-86DF-7AA6AB5BF681}" type="slidenum">
              <a:rPr lang="en-US"/>
              <a:pPr>
                <a:defRPr/>
              </a:pPr>
              <a:t>‹#›</a:t>
            </a:fld>
            <a:r>
              <a:rPr lang="en-US"/>
              <a:t> </a:t>
            </a:r>
          </a:p>
        </p:txBody>
      </p:sp>
    </p:spTree>
    <p:extLst>
      <p:ext uri="{BB962C8B-B14F-4D97-AF65-F5344CB8AC3E}">
        <p14:creationId xmlns:p14="http://schemas.microsoft.com/office/powerpoint/2010/main" val="275078409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25"/>
          <p:cNvSpPr>
            <a:spLocks noGrp="1" noChangeArrowheads="1"/>
          </p:cNvSpPr>
          <p:nvPr>
            <p:ph type="sldNum" sz="quarter" idx="10"/>
          </p:nvPr>
        </p:nvSpPr>
        <p:spPr>
          <a:ln/>
        </p:spPr>
        <p:txBody>
          <a:bodyPr/>
          <a:lstStyle>
            <a:lvl1pPr>
              <a:defRPr/>
            </a:lvl1pPr>
          </a:lstStyle>
          <a:p>
            <a:pPr>
              <a:defRPr/>
            </a:pPr>
            <a:fld id="{2B6F82DD-55D0-4DFC-8D0F-1DCAA943835D}" type="slidenum">
              <a:rPr lang="en-US"/>
              <a:pPr>
                <a:defRPr/>
              </a:pPr>
              <a:t>‹#›</a:t>
            </a:fld>
            <a:r>
              <a:rPr lang="en-US"/>
              <a:t> </a:t>
            </a:r>
          </a:p>
        </p:txBody>
      </p:sp>
    </p:spTree>
    <p:extLst>
      <p:ext uri="{BB962C8B-B14F-4D97-AF65-F5344CB8AC3E}">
        <p14:creationId xmlns:p14="http://schemas.microsoft.com/office/powerpoint/2010/main" val="76315224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1" y="806719"/>
            <a:ext cx="3008407" cy="62805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4237" y="273349"/>
            <a:ext cx="5111915" cy="5853294"/>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1" y="1434775"/>
            <a:ext cx="3008407" cy="4691868"/>
          </a:xfrm>
        </p:spPr>
        <p:txBody>
          <a:bodyPr/>
          <a:lstStyle>
            <a:lvl1pPr marL="0" indent="0">
              <a:buNone/>
              <a:defRPr sz="1400"/>
            </a:lvl1pPr>
            <a:lvl2pPr marL="462938" indent="0">
              <a:buNone/>
              <a:defRPr sz="1200"/>
            </a:lvl2pPr>
            <a:lvl3pPr marL="925961" indent="0">
              <a:buNone/>
              <a:defRPr sz="1000"/>
            </a:lvl3pPr>
            <a:lvl4pPr marL="1388949" indent="0">
              <a:buNone/>
              <a:defRPr sz="900"/>
            </a:lvl4pPr>
            <a:lvl5pPr marL="1851932" indent="0">
              <a:buNone/>
              <a:defRPr sz="900"/>
            </a:lvl5pPr>
            <a:lvl6pPr marL="2314916" indent="0">
              <a:buNone/>
              <a:defRPr sz="900"/>
            </a:lvl6pPr>
            <a:lvl7pPr marL="2777898" indent="0">
              <a:buNone/>
              <a:defRPr sz="900"/>
            </a:lvl7pPr>
            <a:lvl8pPr marL="3240884" indent="0">
              <a:buNone/>
              <a:defRPr sz="900"/>
            </a:lvl8pPr>
            <a:lvl9pPr marL="3703868" indent="0">
              <a:buNone/>
              <a:defRPr sz="900"/>
            </a:lvl9pPr>
          </a:lstStyle>
          <a:p>
            <a:pPr lvl="0"/>
            <a:r>
              <a:rPr lang="en-US" smtClean="0"/>
              <a:t>Click to edit Master text styles</a:t>
            </a:r>
          </a:p>
        </p:txBody>
      </p:sp>
      <p:sp>
        <p:nvSpPr>
          <p:cNvPr id="5" name="Rectangle 1825"/>
          <p:cNvSpPr>
            <a:spLocks noGrp="1" noChangeArrowheads="1"/>
          </p:cNvSpPr>
          <p:nvPr>
            <p:ph type="sldNum" sz="quarter" idx="10"/>
          </p:nvPr>
        </p:nvSpPr>
        <p:spPr>
          <a:ln/>
        </p:spPr>
        <p:txBody>
          <a:bodyPr/>
          <a:lstStyle>
            <a:lvl1pPr>
              <a:defRPr/>
            </a:lvl1pPr>
          </a:lstStyle>
          <a:p>
            <a:pPr>
              <a:defRPr/>
            </a:pPr>
            <a:fld id="{48A230F9-5B39-41A8-BA30-E0B44DCFDF24}" type="slidenum">
              <a:rPr lang="en-US"/>
              <a:pPr>
                <a:defRPr/>
              </a:pPr>
              <a:t>‹#›</a:t>
            </a:fld>
            <a:r>
              <a:rPr lang="en-US"/>
              <a:t> </a:t>
            </a:r>
          </a:p>
        </p:txBody>
      </p:sp>
    </p:spTree>
    <p:extLst>
      <p:ext uri="{BB962C8B-B14F-4D97-AF65-F5344CB8AC3E}">
        <p14:creationId xmlns:p14="http://schemas.microsoft.com/office/powerpoint/2010/main" val="4041367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39"/>
            <a:ext cx="8229600" cy="4525963"/>
          </a:xfrm>
          <a:prstGeom prst="rect">
            <a:avLst/>
          </a:prstGeom>
        </p:spPr>
        <p:txBody>
          <a:bodyPr lIns="91072" tIns="45538" rIns="91072" bIns="4553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49214" y="6291585"/>
            <a:ext cx="1823996" cy="365125"/>
          </a:xfrm>
          <a:prstGeom prst="rect">
            <a:avLst/>
          </a:prstGeom>
        </p:spPr>
        <p:txBody>
          <a:bodyPr lIns="91072" tIns="45538" rIns="91072" bIns="45538"/>
          <a:lstStyle/>
          <a:p>
            <a:r>
              <a:rPr lang="en-US" smtClean="0"/>
              <a:t>April 2, 2012</a:t>
            </a:r>
            <a:endParaRPr lang="en-US" dirty="0"/>
          </a:p>
        </p:txBody>
      </p:sp>
      <p:sp>
        <p:nvSpPr>
          <p:cNvPr id="5" name="Footer Placeholder 4"/>
          <p:cNvSpPr>
            <a:spLocks noGrp="1"/>
          </p:cNvSpPr>
          <p:nvPr>
            <p:ph type="ftr" sz="quarter" idx="11"/>
          </p:nvPr>
        </p:nvSpPr>
        <p:spPr>
          <a:xfrm>
            <a:off x="2342681" y="6237777"/>
            <a:ext cx="4994360" cy="472830"/>
          </a:xfrm>
          <a:prstGeom prst="rect">
            <a:avLst/>
          </a:prstGeom>
        </p:spPr>
        <p:txBody>
          <a:bodyPr lIns="91072" tIns="45538" rIns="91072" bIns="45538"/>
          <a:lstStyle/>
          <a:p>
            <a:r>
              <a:rPr lang="en-US" smtClean="0"/>
              <a:t>|       Long Title of the Presentation and/or Meeting: </a:t>
            </a:r>
            <a:r>
              <a:rPr lang="en-US" sz="1000" i="1" smtClean="0"/>
              <a:t>Lorem ipsum dolore de sit</a:t>
            </a:r>
            <a:endParaRPr lang="en-US" sz="1000" i="1"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072" tIns="45538" rIns="91072" bIns="45538"/>
          <a:lstStyle/>
          <a:p>
            <a:fld id="{7AB19462-4556-4FF3-A040-F30F6F08C2F1}" type="slidenum">
              <a:rPr lang="en-US" smtClean="0"/>
              <a:pPr/>
              <a:t>‹#›</a:t>
            </a:fld>
            <a:endParaRPr lang="en-US"/>
          </a:p>
        </p:txBody>
      </p:sp>
    </p:spTree>
    <p:extLst>
      <p:ext uri="{BB962C8B-B14F-4D97-AF65-F5344CB8AC3E}">
        <p14:creationId xmlns:p14="http://schemas.microsoft.com/office/powerpoint/2010/main" val="2829673244"/>
      </p:ext>
    </p:extLst>
  </p:cSld>
  <p:clrMapOvr>
    <a:masterClrMapping/>
  </p:clrMapOvr>
  <p:hf sldNum="0" hdr="0"/>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518" y="5053314"/>
            <a:ext cx="5485536" cy="31402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518" y="612310"/>
            <a:ext cx="5485536" cy="4114800"/>
          </a:xfrm>
        </p:spPr>
        <p:txBody>
          <a:bodyPr/>
          <a:lstStyle>
            <a:lvl1pPr marL="0" indent="0">
              <a:buNone/>
              <a:defRPr sz="3300"/>
            </a:lvl1pPr>
            <a:lvl2pPr marL="462938" indent="0">
              <a:buNone/>
              <a:defRPr sz="2900"/>
            </a:lvl2pPr>
            <a:lvl3pPr marL="925961" indent="0">
              <a:buNone/>
              <a:defRPr sz="2400"/>
            </a:lvl3pPr>
            <a:lvl4pPr marL="1388949" indent="0">
              <a:buNone/>
              <a:defRPr sz="2000"/>
            </a:lvl4pPr>
            <a:lvl5pPr marL="1851932" indent="0">
              <a:buNone/>
              <a:defRPr sz="2000"/>
            </a:lvl5pPr>
            <a:lvl6pPr marL="2314916" indent="0">
              <a:buNone/>
              <a:defRPr sz="2000"/>
            </a:lvl6pPr>
            <a:lvl7pPr marL="2777898" indent="0">
              <a:buNone/>
              <a:defRPr sz="2000"/>
            </a:lvl7pPr>
            <a:lvl8pPr marL="3240884" indent="0">
              <a:buNone/>
              <a:defRPr sz="2000"/>
            </a:lvl8pPr>
            <a:lvl9pPr marL="3703868" indent="0">
              <a:buNone/>
              <a:defRPr sz="2000"/>
            </a:lvl9pPr>
          </a:lstStyle>
          <a:p>
            <a:pPr lvl="0"/>
            <a:endParaRPr lang="en-US" noProof="0" smtClean="0"/>
          </a:p>
        </p:txBody>
      </p:sp>
      <p:sp>
        <p:nvSpPr>
          <p:cNvPr id="4" name="Text Placeholder 3"/>
          <p:cNvSpPr>
            <a:spLocks noGrp="1"/>
          </p:cNvSpPr>
          <p:nvPr>
            <p:ph type="body" sz="half" idx="2"/>
          </p:nvPr>
        </p:nvSpPr>
        <p:spPr>
          <a:xfrm>
            <a:off x="1792518" y="5367342"/>
            <a:ext cx="5485536" cy="805466"/>
          </a:xfrm>
        </p:spPr>
        <p:txBody>
          <a:bodyPr/>
          <a:lstStyle>
            <a:lvl1pPr marL="0" indent="0">
              <a:buNone/>
              <a:defRPr sz="1400"/>
            </a:lvl1pPr>
            <a:lvl2pPr marL="462938" indent="0">
              <a:buNone/>
              <a:defRPr sz="1200"/>
            </a:lvl2pPr>
            <a:lvl3pPr marL="925961" indent="0">
              <a:buNone/>
              <a:defRPr sz="1000"/>
            </a:lvl3pPr>
            <a:lvl4pPr marL="1388949" indent="0">
              <a:buNone/>
              <a:defRPr sz="900"/>
            </a:lvl4pPr>
            <a:lvl5pPr marL="1851932" indent="0">
              <a:buNone/>
              <a:defRPr sz="900"/>
            </a:lvl5pPr>
            <a:lvl6pPr marL="2314916" indent="0">
              <a:buNone/>
              <a:defRPr sz="900"/>
            </a:lvl6pPr>
            <a:lvl7pPr marL="2777898" indent="0">
              <a:buNone/>
              <a:defRPr sz="900"/>
            </a:lvl7pPr>
            <a:lvl8pPr marL="3240884" indent="0">
              <a:buNone/>
              <a:defRPr sz="900"/>
            </a:lvl8pPr>
            <a:lvl9pPr marL="3703868" indent="0">
              <a:buNone/>
              <a:defRPr sz="900"/>
            </a:lvl9pPr>
          </a:lstStyle>
          <a:p>
            <a:pPr lvl="0"/>
            <a:r>
              <a:rPr lang="en-US" smtClean="0"/>
              <a:t>Click to edit Master text styles</a:t>
            </a:r>
          </a:p>
        </p:txBody>
      </p:sp>
      <p:sp>
        <p:nvSpPr>
          <p:cNvPr id="5" name="Rectangle 1825"/>
          <p:cNvSpPr>
            <a:spLocks noGrp="1" noChangeArrowheads="1"/>
          </p:cNvSpPr>
          <p:nvPr>
            <p:ph type="sldNum" sz="quarter" idx="10"/>
          </p:nvPr>
        </p:nvSpPr>
        <p:spPr>
          <a:ln/>
        </p:spPr>
        <p:txBody>
          <a:bodyPr/>
          <a:lstStyle>
            <a:lvl1pPr>
              <a:defRPr/>
            </a:lvl1pPr>
          </a:lstStyle>
          <a:p>
            <a:pPr>
              <a:defRPr/>
            </a:pPr>
            <a:fld id="{8B62F3F2-07D7-41C6-857A-4A7AE171CE10}" type="slidenum">
              <a:rPr lang="en-US"/>
              <a:pPr>
                <a:defRPr/>
              </a:pPr>
              <a:t>‹#›</a:t>
            </a:fld>
            <a:r>
              <a:rPr lang="en-US"/>
              <a:t> </a:t>
            </a:r>
          </a:p>
        </p:txBody>
      </p:sp>
    </p:spTree>
    <p:extLst>
      <p:ext uri="{BB962C8B-B14F-4D97-AF65-F5344CB8AC3E}">
        <p14:creationId xmlns:p14="http://schemas.microsoft.com/office/powerpoint/2010/main" val="88407040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25"/>
          <p:cNvSpPr>
            <a:spLocks noGrp="1" noChangeArrowheads="1"/>
          </p:cNvSpPr>
          <p:nvPr>
            <p:ph type="sldNum" sz="quarter" idx="10"/>
          </p:nvPr>
        </p:nvSpPr>
        <p:spPr>
          <a:ln/>
        </p:spPr>
        <p:txBody>
          <a:bodyPr/>
          <a:lstStyle>
            <a:lvl1pPr>
              <a:defRPr/>
            </a:lvl1pPr>
          </a:lstStyle>
          <a:p>
            <a:pPr>
              <a:defRPr/>
            </a:pPr>
            <a:fld id="{87BB2421-B1B3-4789-9A6B-83A253AD42E5}" type="slidenum">
              <a:rPr lang="en-US"/>
              <a:pPr>
                <a:defRPr/>
              </a:pPr>
              <a:t>‹#›</a:t>
            </a:fld>
            <a:r>
              <a:rPr lang="en-US"/>
              <a:t> </a:t>
            </a:r>
          </a:p>
        </p:txBody>
      </p:sp>
    </p:spTree>
    <p:extLst>
      <p:ext uri="{BB962C8B-B14F-4D97-AF65-F5344CB8AC3E}">
        <p14:creationId xmlns:p14="http://schemas.microsoft.com/office/powerpoint/2010/main" val="198307632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0376" y="234544"/>
            <a:ext cx="584775" cy="300318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0942" y="234544"/>
            <a:ext cx="6388274" cy="300318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25"/>
          <p:cNvSpPr>
            <a:spLocks noGrp="1" noChangeArrowheads="1"/>
          </p:cNvSpPr>
          <p:nvPr>
            <p:ph type="sldNum" sz="quarter" idx="10"/>
          </p:nvPr>
        </p:nvSpPr>
        <p:spPr>
          <a:ln/>
        </p:spPr>
        <p:txBody>
          <a:bodyPr/>
          <a:lstStyle>
            <a:lvl1pPr>
              <a:defRPr/>
            </a:lvl1pPr>
          </a:lstStyle>
          <a:p>
            <a:pPr>
              <a:defRPr/>
            </a:pPr>
            <a:fld id="{FF8CE72C-C36F-4CC8-8642-F3FB37903FB7}" type="slidenum">
              <a:rPr lang="en-US"/>
              <a:pPr>
                <a:defRPr/>
              </a:pPr>
              <a:t>‹#›</a:t>
            </a:fld>
            <a:r>
              <a:rPr lang="en-US"/>
              <a:t> </a:t>
            </a:r>
          </a:p>
        </p:txBody>
      </p:sp>
    </p:spTree>
    <p:extLst>
      <p:ext uri="{BB962C8B-B14F-4D97-AF65-F5344CB8AC3E}">
        <p14:creationId xmlns:p14="http://schemas.microsoft.com/office/powerpoint/2010/main" val="9870967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13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9" y="3228536"/>
            <a:ext cx="7854696" cy="1752600"/>
          </a:xfrm>
        </p:spPr>
        <p:txBody>
          <a:bodyPr lIns="0" rIns="18138"/>
          <a:lstStyle>
            <a:lvl1pPr marL="0" marR="45333" indent="0" algn="r">
              <a:buNone/>
              <a:defRPr>
                <a:solidFill>
                  <a:schemeClr val="tx1"/>
                </a:solidFill>
              </a:defRPr>
            </a:lvl1pPr>
            <a:lvl2pPr marL="453288" indent="0" algn="ctr">
              <a:buNone/>
            </a:lvl2pPr>
            <a:lvl3pPr marL="906588" indent="0" algn="ctr">
              <a:buNone/>
            </a:lvl3pPr>
            <a:lvl4pPr marL="1359884" indent="0" algn="ctr">
              <a:buNone/>
            </a:lvl4pPr>
            <a:lvl5pPr marL="1813178" indent="0" algn="ctr">
              <a:buNone/>
            </a:lvl5pPr>
            <a:lvl6pPr marL="2266477" indent="0" algn="ctr">
              <a:buNone/>
            </a:lvl6pPr>
            <a:lvl7pPr marL="2719775" indent="0" algn="ctr">
              <a:buNone/>
            </a:lvl7pPr>
            <a:lvl8pPr marL="3173066" indent="0" algn="ctr">
              <a:buNone/>
            </a:lvl8pPr>
            <a:lvl9pPr marL="3626363"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E08D3C0-67F2-4DF8-A6F6-651B095DE605}" type="datetimeFigureOut">
              <a:rPr lang="en-US" smtClean="0">
                <a:solidFill>
                  <a:srgbClr val="D6ECFF">
                    <a:shade val="90000"/>
                  </a:srgbClr>
                </a:solidFill>
              </a:rPr>
              <a:pPr/>
              <a:t>10/28/2015</a:t>
            </a:fld>
            <a:endParaRPr lang="en-US" dirty="0">
              <a:solidFill>
                <a:srgbClr val="D6ECFF">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D6ECFF">
                  <a:shade val="90000"/>
                </a:srgbClr>
              </a:solidFill>
            </a:endParaRPr>
          </a:p>
        </p:txBody>
      </p:sp>
      <p:sp>
        <p:nvSpPr>
          <p:cNvPr id="27" name="Slide Number Placeholder 26"/>
          <p:cNvSpPr>
            <a:spLocks noGrp="1"/>
          </p:cNvSpPr>
          <p:nvPr>
            <p:ph type="sldNum" sz="quarter" idx="12"/>
          </p:nvPr>
        </p:nvSpPr>
        <p:spPr/>
        <p:txBody>
          <a:bodyPr/>
          <a:lstStyle/>
          <a:p>
            <a:fld id="{C64E69B2-047C-4808-BABB-244274EE300A}" type="slidenum">
              <a:rPr lang="en-US" smtClean="0">
                <a:solidFill>
                  <a:srgbClr val="D6ECFF">
                    <a:shade val="90000"/>
                  </a:srgbClr>
                </a:solidFill>
              </a:rPr>
              <a:pPr/>
              <a:t>‹#›</a:t>
            </a:fld>
            <a:endParaRPr lang="en-US" dirty="0">
              <a:solidFill>
                <a:srgbClr val="D6ECFF">
                  <a:shade val="90000"/>
                </a:srgbClr>
              </a:solidFill>
            </a:endParaRPr>
          </a:p>
        </p:txBody>
      </p:sp>
    </p:spTree>
    <p:extLst>
      <p:ext uri="{BB962C8B-B14F-4D97-AF65-F5344CB8AC3E}">
        <p14:creationId xmlns:p14="http://schemas.microsoft.com/office/powerpoint/2010/main" val="2532363796"/>
      </p:ext>
    </p:extLst>
  </p:cSld>
  <p:clrMapOvr>
    <a:overrideClrMapping bg1="dk1" tx1="lt1" bg2="dk2" tx2="lt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08D3C0-67F2-4DF8-A6F6-651B095DE605}" type="datetimeFigureOut">
              <a:rPr lang="en-US" smtClean="0">
                <a:solidFill>
                  <a:srgbClr val="4E5B6F">
                    <a:shade val="90000"/>
                  </a:srgbClr>
                </a:solidFill>
              </a:rPr>
              <a:pPr/>
              <a:t>10/28/2015</a:t>
            </a:fld>
            <a:endParaRPr lang="en-US" dirty="0">
              <a:solidFill>
                <a:srgbClr val="4E5B6F">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4E5B6F">
                  <a:shade val="90000"/>
                </a:srgbClr>
              </a:solidFill>
            </a:endParaRPr>
          </a:p>
        </p:txBody>
      </p:sp>
      <p:sp>
        <p:nvSpPr>
          <p:cNvPr id="6" name="Slide Number Placeholder 5"/>
          <p:cNvSpPr>
            <a:spLocks noGrp="1"/>
          </p:cNvSpPr>
          <p:nvPr>
            <p:ph type="sldNum" sz="quarter" idx="12"/>
          </p:nvPr>
        </p:nvSpPr>
        <p:spPr/>
        <p:txBody>
          <a:bodyPr/>
          <a:lstStyle/>
          <a:p>
            <a:fld id="{C64E69B2-047C-4808-BABB-244274EE300A}" type="slidenum">
              <a:rPr lang="en-US" smtClean="0">
                <a:solidFill>
                  <a:srgbClr val="4E5B6F">
                    <a:shade val="90000"/>
                  </a:srgbClr>
                </a:solidFill>
              </a:rPr>
              <a:pPr/>
              <a:t>‹#›</a:t>
            </a:fld>
            <a:endParaRPr lang="en-US" dirty="0">
              <a:solidFill>
                <a:srgbClr val="4E5B6F">
                  <a:shade val="90000"/>
                </a:srgbClr>
              </a:solidFill>
            </a:endParaRPr>
          </a:p>
        </p:txBody>
      </p:sp>
    </p:spTree>
    <p:extLst>
      <p:ext uri="{BB962C8B-B14F-4D97-AF65-F5344CB8AC3E}">
        <p14:creationId xmlns:p14="http://schemas.microsoft.com/office/powerpoint/2010/main" val="302221083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8"/>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333" rIns="45333"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E08D3C0-67F2-4DF8-A6F6-651B095DE605}" type="datetimeFigureOut">
              <a:rPr lang="en-US" smtClean="0">
                <a:solidFill>
                  <a:srgbClr val="D6ECFF">
                    <a:shade val="90000"/>
                  </a:srgbClr>
                </a:solidFill>
              </a:rPr>
              <a:pPr/>
              <a:t>10/28/2015</a:t>
            </a:fld>
            <a:endParaRPr lang="en-US" dirty="0">
              <a:solidFill>
                <a:srgbClr val="D6ECFF">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6ECFF">
                  <a:shade val="90000"/>
                </a:srgbClr>
              </a:solidFill>
            </a:endParaRPr>
          </a:p>
        </p:txBody>
      </p:sp>
      <p:sp>
        <p:nvSpPr>
          <p:cNvPr id="6" name="Slide Number Placeholder 5"/>
          <p:cNvSpPr>
            <a:spLocks noGrp="1"/>
          </p:cNvSpPr>
          <p:nvPr>
            <p:ph type="sldNum" sz="quarter" idx="12"/>
          </p:nvPr>
        </p:nvSpPr>
        <p:spPr/>
        <p:txBody>
          <a:bodyPr/>
          <a:lstStyle/>
          <a:p>
            <a:fld id="{C64E69B2-047C-4808-BABB-244274EE300A}" type="slidenum">
              <a:rPr lang="en-US" smtClean="0">
                <a:solidFill>
                  <a:srgbClr val="D6ECFF">
                    <a:shade val="90000"/>
                  </a:srgbClr>
                </a:solidFill>
              </a:rPr>
              <a:pPr/>
              <a:t>‹#›</a:t>
            </a:fld>
            <a:endParaRPr lang="en-US" dirty="0">
              <a:solidFill>
                <a:srgbClr val="D6ECFF">
                  <a:shade val="90000"/>
                </a:srgbClr>
              </a:solidFill>
            </a:endParaRPr>
          </a:p>
        </p:txBody>
      </p:sp>
    </p:spTree>
    <p:extLst>
      <p:ext uri="{BB962C8B-B14F-4D97-AF65-F5344CB8AC3E}">
        <p14:creationId xmlns:p14="http://schemas.microsoft.com/office/powerpoint/2010/main" val="343949040"/>
      </p:ext>
    </p:extLst>
  </p:cSld>
  <p:clrMapOvr>
    <a:overrideClrMapping bg1="dk1" tx1="lt1" bg2="dk2" tx2="lt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08D3C0-67F2-4DF8-A6F6-651B095DE605}" type="datetimeFigureOut">
              <a:rPr lang="en-US" smtClean="0">
                <a:solidFill>
                  <a:srgbClr val="4E5B6F">
                    <a:shade val="90000"/>
                  </a:srgbClr>
                </a:solidFill>
              </a:rPr>
              <a:pPr/>
              <a:t>10/28/2015</a:t>
            </a:fld>
            <a:endParaRPr lang="en-US" dirty="0">
              <a:solidFill>
                <a:srgbClr val="4E5B6F">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4E5B6F">
                  <a:shade val="90000"/>
                </a:srgbClr>
              </a:solidFill>
            </a:endParaRPr>
          </a:p>
        </p:txBody>
      </p:sp>
      <p:sp>
        <p:nvSpPr>
          <p:cNvPr id="7" name="Slide Number Placeholder 6"/>
          <p:cNvSpPr>
            <a:spLocks noGrp="1"/>
          </p:cNvSpPr>
          <p:nvPr>
            <p:ph type="sldNum" sz="quarter" idx="12"/>
          </p:nvPr>
        </p:nvSpPr>
        <p:spPr/>
        <p:txBody>
          <a:bodyPr/>
          <a:lstStyle/>
          <a:p>
            <a:fld id="{C64E69B2-047C-4808-BABB-244274EE300A}" type="slidenum">
              <a:rPr lang="en-US" smtClean="0">
                <a:solidFill>
                  <a:srgbClr val="4E5B6F">
                    <a:shade val="90000"/>
                  </a:srgbClr>
                </a:solidFill>
              </a:rPr>
              <a:pPr/>
              <a:t>‹#›</a:t>
            </a:fld>
            <a:endParaRPr lang="en-US" dirty="0">
              <a:solidFill>
                <a:srgbClr val="4E5B6F">
                  <a:shade val="90000"/>
                </a:srgbClr>
              </a:solidFill>
            </a:endParaRPr>
          </a:p>
        </p:txBody>
      </p:sp>
    </p:spTree>
    <p:extLst>
      <p:ext uri="{BB962C8B-B14F-4D97-AF65-F5344CB8AC3E}">
        <p14:creationId xmlns:p14="http://schemas.microsoft.com/office/powerpoint/2010/main" val="167552997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333"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14" y="1855252"/>
            <a:ext cx="4040188" cy="659352"/>
          </a:xfrm>
        </p:spPr>
        <p:txBody>
          <a:bodyPr lIns="45333" tIns="0" rIns="45333"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8" y="1859839"/>
            <a:ext cx="4041775" cy="654843"/>
          </a:xfrm>
        </p:spPr>
        <p:txBody>
          <a:bodyPr lIns="45333" tIns="0" rIns="45333"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14"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8"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E08D3C0-67F2-4DF8-A6F6-651B095DE605}" type="datetimeFigureOut">
              <a:rPr lang="en-US" smtClean="0">
                <a:solidFill>
                  <a:srgbClr val="4E5B6F">
                    <a:shade val="90000"/>
                  </a:srgbClr>
                </a:solidFill>
              </a:rPr>
              <a:pPr/>
              <a:t>10/28/2015</a:t>
            </a:fld>
            <a:endParaRPr lang="en-US" dirty="0">
              <a:solidFill>
                <a:srgbClr val="4E5B6F">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4E5B6F">
                  <a:shade val="90000"/>
                </a:srgbClr>
              </a:solidFill>
            </a:endParaRPr>
          </a:p>
        </p:txBody>
      </p:sp>
      <p:sp>
        <p:nvSpPr>
          <p:cNvPr id="9" name="Slide Number Placeholder 8"/>
          <p:cNvSpPr>
            <a:spLocks noGrp="1"/>
          </p:cNvSpPr>
          <p:nvPr>
            <p:ph type="sldNum" sz="quarter" idx="12"/>
          </p:nvPr>
        </p:nvSpPr>
        <p:spPr/>
        <p:txBody>
          <a:bodyPr/>
          <a:lstStyle/>
          <a:p>
            <a:fld id="{C64E69B2-047C-4808-BABB-244274EE300A}" type="slidenum">
              <a:rPr lang="en-US" smtClean="0">
                <a:solidFill>
                  <a:srgbClr val="4E5B6F">
                    <a:shade val="90000"/>
                  </a:srgbClr>
                </a:solidFill>
              </a:rPr>
              <a:pPr/>
              <a:t>‹#›</a:t>
            </a:fld>
            <a:endParaRPr lang="en-US" dirty="0">
              <a:solidFill>
                <a:srgbClr val="4E5B6F">
                  <a:shade val="90000"/>
                </a:srgbClr>
              </a:solidFill>
            </a:endParaRPr>
          </a:p>
        </p:txBody>
      </p:sp>
    </p:spTree>
    <p:extLst>
      <p:ext uri="{BB962C8B-B14F-4D97-AF65-F5344CB8AC3E}">
        <p14:creationId xmlns:p14="http://schemas.microsoft.com/office/powerpoint/2010/main" val="118829186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17" y="704088"/>
            <a:ext cx="8305800" cy="1143000"/>
          </a:xfrm>
        </p:spPr>
        <p:txBody>
          <a:bodyPr vert="horz" tIns="45333"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E08D3C0-67F2-4DF8-A6F6-651B095DE605}" type="datetimeFigureOut">
              <a:rPr lang="en-US" smtClean="0">
                <a:solidFill>
                  <a:srgbClr val="4E5B6F">
                    <a:shade val="90000"/>
                  </a:srgbClr>
                </a:solidFill>
              </a:rPr>
              <a:pPr/>
              <a:t>10/28/2015</a:t>
            </a:fld>
            <a:endParaRPr lang="en-US" dirty="0">
              <a:solidFill>
                <a:srgbClr val="4E5B6F">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4E5B6F">
                  <a:shade val="90000"/>
                </a:srgbClr>
              </a:solidFill>
            </a:endParaRPr>
          </a:p>
        </p:txBody>
      </p:sp>
      <p:sp>
        <p:nvSpPr>
          <p:cNvPr id="5" name="Slide Number Placeholder 4"/>
          <p:cNvSpPr>
            <a:spLocks noGrp="1"/>
          </p:cNvSpPr>
          <p:nvPr>
            <p:ph type="sldNum" sz="quarter" idx="12"/>
          </p:nvPr>
        </p:nvSpPr>
        <p:spPr/>
        <p:txBody>
          <a:bodyPr/>
          <a:lstStyle/>
          <a:p>
            <a:fld id="{C64E69B2-047C-4808-BABB-244274EE300A}" type="slidenum">
              <a:rPr lang="en-US" smtClean="0">
                <a:solidFill>
                  <a:srgbClr val="4E5B6F">
                    <a:shade val="90000"/>
                  </a:srgbClr>
                </a:solidFill>
              </a:rPr>
              <a:pPr/>
              <a:t>‹#›</a:t>
            </a:fld>
            <a:endParaRPr lang="en-US" dirty="0">
              <a:solidFill>
                <a:srgbClr val="4E5B6F">
                  <a:shade val="90000"/>
                </a:srgbClr>
              </a:solidFill>
            </a:endParaRPr>
          </a:p>
        </p:txBody>
      </p:sp>
    </p:spTree>
    <p:extLst>
      <p:ext uri="{BB962C8B-B14F-4D97-AF65-F5344CB8AC3E}">
        <p14:creationId xmlns:p14="http://schemas.microsoft.com/office/powerpoint/2010/main" val="135173331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08D3C0-67F2-4DF8-A6F6-651B095DE605}" type="datetimeFigureOut">
              <a:rPr lang="en-US" smtClean="0">
                <a:solidFill>
                  <a:srgbClr val="4E5B6F">
                    <a:shade val="90000"/>
                  </a:srgbClr>
                </a:solidFill>
              </a:rPr>
              <a:pPr/>
              <a:t>10/28/2015</a:t>
            </a:fld>
            <a:endParaRPr lang="en-US" dirty="0">
              <a:solidFill>
                <a:srgbClr val="4E5B6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4E5B6F">
                  <a:shade val="90000"/>
                </a:srgbClr>
              </a:solidFill>
            </a:endParaRPr>
          </a:p>
        </p:txBody>
      </p:sp>
      <p:sp>
        <p:nvSpPr>
          <p:cNvPr id="4" name="Slide Number Placeholder 3"/>
          <p:cNvSpPr>
            <a:spLocks noGrp="1"/>
          </p:cNvSpPr>
          <p:nvPr>
            <p:ph type="sldNum" sz="quarter" idx="12"/>
          </p:nvPr>
        </p:nvSpPr>
        <p:spPr/>
        <p:txBody>
          <a:bodyPr/>
          <a:lstStyle/>
          <a:p>
            <a:fld id="{C64E69B2-047C-4808-BABB-244274EE300A}" type="slidenum">
              <a:rPr lang="en-US" smtClean="0">
                <a:solidFill>
                  <a:srgbClr val="4E5B6F">
                    <a:shade val="90000"/>
                  </a:srgbClr>
                </a:solidFill>
              </a:rPr>
              <a:pPr/>
              <a:t>‹#›</a:t>
            </a:fld>
            <a:endParaRPr lang="en-US" dirty="0">
              <a:solidFill>
                <a:srgbClr val="4E5B6F">
                  <a:shade val="90000"/>
                </a:srgbClr>
              </a:solidFill>
            </a:endParaRPr>
          </a:p>
        </p:txBody>
      </p:sp>
    </p:spTree>
    <p:extLst>
      <p:ext uri="{BB962C8B-B14F-4D97-AF65-F5344CB8AC3E}">
        <p14:creationId xmlns:p14="http://schemas.microsoft.com/office/powerpoint/2010/main" val="1540297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a:xfrm>
            <a:off x="449214" y="6291585"/>
            <a:ext cx="1823996" cy="365125"/>
          </a:xfrm>
          <a:prstGeom prst="rect">
            <a:avLst/>
          </a:prstGeom>
        </p:spPr>
        <p:txBody>
          <a:bodyPr lIns="91072" tIns="45538" rIns="91072" bIns="45538"/>
          <a:lstStyle/>
          <a:p>
            <a:fld id="{794345DD-4003-8B4C-9799-C122653977D7}" type="datetime4">
              <a:rPr lang="en-US" smtClean="0"/>
              <a:pPr/>
              <a:t>October 28, 2015</a:t>
            </a:fld>
            <a:endParaRPr lang="en-US"/>
          </a:p>
        </p:txBody>
      </p:sp>
      <p:sp>
        <p:nvSpPr>
          <p:cNvPr id="5" name="Footer Placeholder 4"/>
          <p:cNvSpPr>
            <a:spLocks noGrp="1"/>
          </p:cNvSpPr>
          <p:nvPr>
            <p:ph type="ftr" sz="quarter" idx="11"/>
          </p:nvPr>
        </p:nvSpPr>
        <p:spPr>
          <a:xfrm>
            <a:off x="2342681" y="6237777"/>
            <a:ext cx="4994360" cy="472830"/>
          </a:xfrm>
          <a:prstGeom prst="rect">
            <a:avLst/>
          </a:prstGeom>
        </p:spPr>
        <p:txBody>
          <a:bodyPr lIns="91072" tIns="45538" rIns="91072" bIns="45538"/>
          <a:lstStyle/>
          <a:p>
            <a:r>
              <a:rPr lang="en-US" smtClean="0"/>
              <a:t>|       Long Title of the Presentation and/or Meeting: Lorem ipsum dolore de sit</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072" tIns="45538" rIns="91072" bIns="45538"/>
          <a:lstStyle/>
          <a:p>
            <a:fld id="{4B2BBAD1-618E-144C-BD2D-C67BABAFA08B}" type="slidenum">
              <a:rPr lang="en-US" smtClean="0"/>
              <a:pPr/>
              <a:t>‹#›</a:t>
            </a:fld>
            <a:endParaRPr lang="en-US"/>
          </a:p>
        </p:txBody>
      </p:sp>
    </p:spTree>
    <p:extLst>
      <p:ext uri="{BB962C8B-B14F-4D97-AF65-F5344CB8AC3E}">
        <p14:creationId xmlns:p14="http://schemas.microsoft.com/office/powerpoint/2010/main" val="2426441074"/>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4"/>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3"/>
            <a:ext cx="2743200" cy="4572000"/>
          </a:xfrm>
        </p:spPr>
        <p:txBody>
          <a:bodyPr lIns="18138" rIns="1813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4" y="1676403"/>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08D3C0-67F2-4DF8-A6F6-651B095DE605}" type="datetimeFigureOut">
              <a:rPr lang="en-US" smtClean="0">
                <a:solidFill>
                  <a:srgbClr val="4E5B6F">
                    <a:shade val="90000"/>
                  </a:srgbClr>
                </a:solidFill>
              </a:rPr>
              <a:pPr/>
              <a:t>10/28/2015</a:t>
            </a:fld>
            <a:endParaRPr lang="en-US" dirty="0">
              <a:solidFill>
                <a:srgbClr val="4E5B6F">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4E5B6F">
                  <a:shade val="90000"/>
                </a:srgbClr>
              </a:solidFill>
            </a:endParaRPr>
          </a:p>
        </p:txBody>
      </p:sp>
      <p:sp>
        <p:nvSpPr>
          <p:cNvPr id="7" name="Slide Number Placeholder 6"/>
          <p:cNvSpPr>
            <a:spLocks noGrp="1"/>
          </p:cNvSpPr>
          <p:nvPr>
            <p:ph type="sldNum" sz="quarter" idx="12"/>
          </p:nvPr>
        </p:nvSpPr>
        <p:spPr/>
        <p:txBody>
          <a:bodyPr/>
          <a:lstStyle/>
          <a:p>
            <a:fld id="{C64E69B2-047C-4808-BABB-244274EE300A}" type="slidenum">
              <a:rPr lang="en-US" smtClean="0">
                <a:solidFill>
                  <a:srgbClr val="4E5B6F">
                    <a:shade val="90000"/>
                  </a:srgbClr>
                </a:solidFill>
              </a:rPr>
              <a:pPr/>
              <a:t>‹#›</a:t>
            </a:fld>
            <a:endParaRPr lang="en-US" dirty="0">
              <a:solidFill>
                <a:srgbClr val="4E5B6F">
                  <a:shade val="90000"/>
                </a:srgbClr>
              </a:solidFill>
            </a:endParaRPr>
          </a:p>
        </p:txBody>
      </p:sp>
    </p:spTree>
    <p:extLst>
      <p:ext uri="{BB962C8B-B14F-4D97-AF65-F5344CB8AC3E}">
        <p14:creationId xmlns:p14="http://schemas.microsoft.com/office/powerpoint/2010/main" val="289080977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77" y="1108106"/>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90660" tIns="45333" rIns="90660" bIns="45333" rtlCol="0" anchor="ctr"/>
          <a:lstStyle/>
          <a:p>
            <a:pPr algn="ctr" defTabSz="906588" eaLnBrk="1" fontAlgn="auto" hangingPunct="1">
              <a:spcBef>
                <a:spcPts val="0"/>
              </a:spcBef>
              <a:spcAft>
                <a:spcPts val="0"/>
              </a:spcAft>
            </a:pPr>
            <a:endParaRPr lang="en-US" sz="1800" dirty="0">
              <a:solidFill>
                <a:prstClr val="white"/>
              </a:solidFill>
            </a:endParaRPr>
          </a:p>
        </p:txBody>
      </p:sp>
      <p:sp>
        <p:nvSpPr>
          <p:cNvPr id="12" name="Right Triangle 11"/>
          <p:cNvSpPr/>
          <p:nvPr/>
        </p:nvSpPr>
        <p:spPr>
          <a:xfrm rot="420000" flipV="1">
            <a:off x="8004137" y="5359773"/>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90660" tIns="45333" rIns="90660" bIns="45333" rtlCol="0" anchor="ctr"/>
          <a:lstStyle/>
          <a:p>
            <a:pPr algn="ctr" defTabSz="906588" eaLnBrk="1" fontAlgn="auto" hangingPunct="1">
              <a:spcBef>
                <a:spcPts val="0"/>
              </a:spcBef>
              <a:spcAft>
                <a:spcPts val="0"/>
              </a:spcAft>
            </a:pPr>
            <a:endParaRPr lang="en-US" sz="1800" dirty="0">
              <a:solidFill>
                <a:prstClr val="white"/>
              </a:solidFill>
            </a:endParaRPr>
          </a:p>
        </p:txBody>
      </p:sp>
      <p:sp>
        <p:nvSpPr>
          <p:cNvPr id="2" name="Title 1"/>
          <p:cNvSpPr>
            <a:spLocks noGrp="1"/>
          </p:cNvSpPr>
          <p:nvPr>
            <p:ph type="title"/>
          </p:nvPr>
        </p:nvSpPr>
        <p:spPr>
          <a:xfrm>
            <a:off x="609602" y="1177079"/>
            <a:ext cx="2212848" cy="1582621"/>
          </a:xfrm>
        </p:spPr>
        <p:txBody>
          <a:bodyPr vert="horz" lIns="45333" tIns="45333" rIns="45333" bIns="45333"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3" y="2828785"/>
            <a:ext cx="2209800" cy="2179320"/>
          </a:xfrm>
        </p:spPr>
        <p:txBody>
          <a:bodyPr lIns="63466" rIns="45333" bIns="45333"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E08D3C0-67F2-4DF8-A6F6-651B095DE605}" type="datetimeFigureOut">
              <a:rPr lang="en-US" smtClean="0">
                <a:solidFill>
                  <a:srgbClr val="4E5B6F">
                    <a:shade val="90000"/>
                  </a:srgbClr>
                </a:solidFill>
              </a:rPr>
              <a:pPr/>
              <a:t>10/28/2015</a:t>
            </a:fld>
            <a:endParaRPr lang="en-US" dirty="0">
              <a:solidFill>
                <a:srgbClr val="4E5B6F">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4E5B6F">
                  <a:shade val="90000"/>
                </a:srgbClr>
              </a:solidFill>
            </a:endParaRPr>
          </a:p>
        </p:txBody>
      </p:sp>
      <p:sp>
        <p:nvSpPr>
          <p:cNvPr id="7" name="Slide Number Placeholder 6"/>
          <p:cNvSpPr>
            <a:spLocks noGrp="1"/>
          </p:cNvSpPr>
          <p:nvPr>
            <p:ph type="sldNum" sz="quarter" idx="12"/>
          </p:nvPr>
        </p:nvSpPr>
        <p:spPr>
          <a:xfrm>
            <a:off x="8077226" y="6356354"/>
            <a:ext cx="609600" cy="365125"/>
          </a:xfrm>
        </p:spPr>
        <p:txBody>
          <a:bodyPr/>
          <a:lstStyle/>
          <a:p>
            <a:fld id="{C64E69B2-047C-4808-BABB-244274EE300A}" type="slidenum">
              <a:rPr lang="en-US" smtClean="0">
                <a:solidFill>
                  <a:srgbClr val="4E5B6F">
                    <a:shade val="90000"/>
                  </a:srgbClr>
                </a:solidFill>
              </a:rPr>
              <a:pPr/>
              <a:t>‹#›</a:t>
            </a:fld>
            <a:endParaRPr lang="en-US" dirty="0">
              <a:solidFill>
                <a:srgbClr val="4E5B6F">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0660" tIns="45333" rIns="90660" bIns="45333" anchor="t" compatLnSpc="1"/>
          <a:lstStyle/>
          <a:p>
            <a:pPr defTabSz="906588" eaLnBrk="1" fontAlgn="auto" hangingPunct="1">
              <a:spcBef>
                <a:spcPts val="0"/>
              </a:spcBef>
              <a:spcAft>
                <a:spcPts val="0"/>
              </a:spcAft>
            </a:pPr>
            <a:endParaRPr lang="en-US" sz="1800" dirty="0">
              <a:solidFill>
                <a:prstClr val="black"/>
              </a:solidFill>
            </a:endParaRPr>
          </a:p>
        </p:txBody>
      </p:sp>
      <p:sp>
        <p:nvSpPr>
          <p:cNvPr id="11" name="Freeform 10"/>
          <p:cNvSpPr>
            <a:spLocks/>
          </p:cNvSpPr>
          <p:nvPr/>
        </p:nvSpPr>
        <p:spPr bwMode="auto">
          <a:xfrm flipV="1">
            <a:off x="4381500" y="6219908"/>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0660" tIns="45333" rIns="90660" bIns="45333" anchor="t" compatLnSpc="1"/>
          <a:lstStyle/>
          <a:p>
            <a:pPr defTabSz="906588" eaLnBrk="1" fontAlgn="auto" hangingPunct="1">
              <a:spcBef>
                <a:spcPts val="0"/>
              </a:spcBef>
              <a:spcAft>
                <a:spcPts val="0"/>
              </a:spcAft>
            </a:pPr>
            <a:endParaRPr lang="en-US" sz="1800" dirty="0">
              <a:solidFill>
                <a:prstClr val="black"/>
              </a:solidFill>
            </a:endParaRPr>
          </a:p>
        </p:txBody>
      </p:sp>
    </p:spTree>
    <p:extLst>
      <p:ext uri="{BB962C8B-B14F-4D97-AF65-F5344CB8AC3E}">
        <p14:creationId xmlns:p14="http://schemas.microsoft.com/office/powerpoint/2010/main" val="117054352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08D3C0-67F2-4DF8-A6F6-651B095DE605}" type="datetimeFigureOut">
              <a:rPr lang="en-US" smtClean="0">
                <a:solidFill>
                  <a:srgbClr val="4E5B6F">
                    <a:shade val="90000"/>
                  </a:srgbClr>
                </a:solidFill>
              </a:rPr>
              <a:pPr/>
              <a:t>10/28/2015</a:t>
            </a:fld>
            <a:endParaRPr lang="en-US" dirty="0">
              <a:solidFill>
                <a:srgbClr val="4E5B6F">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4E5B6F">
                  <a:shade val="90000"/>
                </a:srgbClr>
              </a:solidFill>
            </a:endParaRPr>
          </a:p>
        </p:txBody>
      </p:sp>
      <p:sp>
        <p:nvSpPr>
          <p:cNvPr id="6" name="Slide Number Placeholder 5"/>
          <p:cNvSpPr>
            <a:spLocks noGrp="1"/>
          </p:cNvSpPr>
          <p:nvPr>
            <p:ph type="sldNum" sz="quarter" idx="12"/>
          </p:nvPr>
        </p:nvSpPr>
        <p:spPr/>
        <p:txBody>
          <a:bodyPr/>
          <a:lstStyle/>
          <a:p>
            <a:fld id="{C64E69B2-047C-4808-BABB-244274EE300A}" type="slidenum">
              <a:rPr lang="en-US" smtClean="0">
                <a:solidFill>
                  <a:srgbClr val="4E5B6F">
                    <a:shade val="90000"/>
                  </a:srgbClr>
                </a:solidFill>
              </a:rPr>
              <a:pPr/>
              <a:t>‹#›</a:t>
            </a:fld>
            <a:endParaRPr lang="en-US" dirty="0">
              <a:solidFill>
                <a:srgbClr val="4E5B6F">
                  <a:shade val="90000"/>
                </a:srgbClr>
              </a:solidFill>
            </a:endParaRPr>
          </a:p>
        </p:txBody>
      </p:sp>
    </p:spTree>
    <p:extLst>
      <p:ext uri="{BB962C8B-B14F-4D97-AF65-F5344CB8AC3E}">
        <p14:creationId xmlns:p14="http://schemas.microsoft.com/office/powerpoint/2010/main" val="73142774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08D3C0-67F2-4DF8-A6F6-651B095DE605}" type="datetimeFigureOut">
              <a:rPr lang="en-US" smtClean="0">
                <a:solidFill>
                  <a:srgbClr val="4E5B6F">
                    <a:shade val="90000"/>
                  </a:srgbClr>
                </a:solidFill>
              </a:rPr>
              <a:pPr/>
              <a:t>10/28/2015</a:t>
            </a:fld>
            <a:endParaRPr lang="en-US" dirty="0">
              <a:solidFill>
                <a:srgbClr val="4E5B6F">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4E5B6F">
                  <a:shade val="90000"/>
                </a:srgbClr>
              </a:solidFill>
            </a:endParaRPr>
          </a:p>
        </p:txBody>
      </p:sp>
      <p:sp>
        <p:nvSpPr>
          <p:cNvPr id="6" name="Slide Number Placeholder 5"/>
          <p:cNvSpPr>
            <a:spLocks noGrp="1"/>
          </p:cNvSpPr>
          <p:nvPr>
            <p:ph type="sldNum" sz="quarter" idx="12"/>
          </p:nvPr>
        </p:nvSpPr>
        <p:spPr/>
        <p:txBody>
          <a:bodyPr/>
          <a:lstStyle/>
          <a:p>
            <a:fld id="{C64E69B2-047C-4808-BABB-244274EE300A}" type="slidenum">
              <a:rPr lang="en-US" smtClean="0">
                <a:solidFill>
                  <a:srgbClr val="4E5B6F">
                    <a:shade val="90000"/>
                  </a:srgbClr>
                </a:solidFill>
              </a:rPr>
              <a:pPr/>
              <a:t>‹#›</a:t>
            </a:fld>
            <a:endParaRPr lang="en-US" dirty="0">
              <a:solidFill>
                <a:srgbClr val="4E5B6F">
                  <a:shade val="90000"/>
                </a:srgbClr>
              </a:solidFill>
            </a:endParaRPr>
          </a:p>
        </p:txBody>
      </p:sp>
    </p:spTree>
    <p:extLst>
      <p:ext uri="{BB962C8B-B14F-4D97-AF65-F5344CB8AC3E}">
        <p14:creationId xmlns:p14="http://schemas.microsoft.com/office/powerpoint/2010/main" val="20812939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64" hidden="1"/>
          <p:cNvGraphicFramePr>
            <a:graphicFrameLocks noChangeAspect="1"/>
          </p:cNvGraphicFramePr>
          <p:nvPr userDrawn="1">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9479" name="think-cell Slide" r:id="rId10" imgW="360" imgH="360" progId="TCLayout.ActiveDocument.1">
                  <p:embed/>
                </p:oleObj>
              </mc:Choice>
              <mc:Fallback>
                <p:oleObj name="think-cell Slide" r:id="rId10" imgW="360" imgH="360" progId="TCLayout.ActiveDocument.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5"/>
          <p:cNvPicPr>
            <a:picLocks noChangeAspect="1" noChangeArrowheads="1"/>
          </p:cNvPicPr>
          <p:nvPr userDrawn="1">
            <p:custDataLst>
              <p:tags r:id="rId3"/>
            </p:custDataLst>
          </p:nvPr>
        </p:nvPicPr>
        <p:blipFill>
          <a:blip r:embed="rId12">
            <a:extLst>
              <a:ext uri="{28A0092B-C50C-407E-A947-70E740481C1C}">
                <a14:useLocalDpi xmlns:a14="http://schemas.microsoft.com/office/drawing/2010/main" val="0"/>
              </a:ext>
            </a:extLst>
          </a:blip>
          <a:srcRect/>
          <a:stretch>
            <a:fillRect/>
          </a:stretch>
        </p:blipFill>
        <p:spPr bwMode="gray">
          <a:xfrm>
            <a:off x="0" y="1103047"/>
            <a:ext cx="9144000" cy="339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king Draft Text" hidden="1"/>
          <p:cNvSpPr txBox="1">
            <a:spLocks noChangeArrowheads="1"/>
          </p:cNvSpPr>
          <p:nvPr>
            <p:custDataLst>
              <p:tags r:id="rId4"/>
            </p:custDataLst>
          </p:nvPr>
        </p:nvSpPr>
        <p:spPr bwMode="gray">
          <a:xfrm>
            <a:off x="252712" y="349888"/>
            <a:ext cx="1014020" cy="140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b="1" dirty="0" smtClean="0">
                <a:solidFill>
                  <a:srgbClr val="000000"/>
                </a:solidFill>
                <a:latin typeface="Arial"/>
              </a:rPr>
              <a:t>WORKING DRAFT</a:t>
            </a:r>
          </a:p>
        </p:txBody>
      </p:sp>
      <p:sp>
        <p:nvSpPr>
          <p:cNvPr id="7" name="Working Draft" hidden="1"/>
          <p:cNvSpPr txBox="1">
            <a:spLocks noChangeArrowheads="1"/>
          </p:cNvSpPr>
          <p:nvPr>
            <p:custDataLst>
              <p:tags r:id="rId5"/>
            </p:custDataLst>
          </p:nvPr>
        </p:nvSpPr>
        <p:spPr bwMode="gray">
          <a:xfrm>
            <a:off x="252698" y="508622"/>
            <a:ext cx="2943251" cy="140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smtClean="0">
                <a:solidFill>
                  <a:srgbClr val="000000"/>
                </a:solidFill>
                <a:latin typeface="Arial"/>
              </a:rPr>
              <a:t>Last Modified 3/8/2013 12:25 PM Eastern Standard Time</a:t>
            </a:r>
            <a:endParaRPr lang="en-US" sz="900" dirty="0" smtClean="0">
              <a:solidFill>
                <a:srgbClr val="000000"/>
              </a:solidFill>
              <a:latin typeface="Arial"/>
            </a:endParaRPr>
          </a:p>
        </p:txBody>
      </p:sp>
      <p:sp>
        <p:nvSpPr>
          <p:cNvPr id="8" name="Printed" hidden="1"/>
          <p:cNvSpPr txBox="1">
            <a:spLocks noChangeArrowheads="1"/>
          </p:cNvSpPr>
          <p:nvPr>
            <p:custDataLst>
              <p:tags r:id="rId6"/>
            </p:custDataLst>
          </p:nvPr>
        </p:nvSpPr>
        <p:spPr bwMode="gray">
          <a:xfrm>
            <a:off x="252764" y="668969"/>
            <a:ext cx="2551629"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smtClean="0">
                <a:solidFill>
                  <a:srgbClr val="000000"/>
                </a:solidFill>
                <a:latin typeface="Arial"/>
              </a:rPr>
              <a:t>Printed 3/6/2013 1:30 AM Central Standard Time</a:t>
            </a:r>
            <a:endParaRPr lang="en-US" sz="900" dirty="0" smtClean="0">
              <a:solidFill>
                <a:srgbClr val="000000"/>
              </a:solidFill>
              <a:latin typeface="Arial"/>
            </a:endParaRPr>
          </a:p>
        </p:txBody>
      </p:sp>
      <p:grpSp>
        <p:nvGrpSpPr>
          <p:cNvPr id="9" name="McK Title Elements" hidden="1"/>
          <p:cNvGrpSpPr>
            <a:grpSpLocks/>
          </p:cNvGrpSpPr>
          <p:nvPr>
            <p:custDataLst>
              <p:tags r:id="rId7"/>
            </p:custDataLst>
          </p:nvPr>
        </p:nvGrpSpPr>
        <p:grpSpPr bwMode="auto">
          <a:xfrm>
            <a:off x="252695" y="6129133"/>
            <a:ext cx="5345474" cy="494023"/>
            <a:chOff x="1663" y="3106"/>
            <a:chExt cx="3109" cy="305"/>
          </a:xfrm>
        </p:grpSpPr>
        <p:sp>
          <p:nvSpPr>
            <p:cNvPr id="10" name="McK Document type"/>
            <p:cNvSpPr txBox="1">
              <a:spLocks noChangeArrowheads="1"/>
            </p:cNvSpPr>
            <p:nvPr/>
          </p:nvSpPr>
          <p:spPr bwMode="gray">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0000"/>
                  </a:solidFill>
                  <a:latin typeface="Arial"/>
                </a:rPr>
                <a:t>Document type</a:t>
              </a:r>
            </a:p>
          </p:txBody>
        </p:sp>
        <p:sp>
          <p:nvSpPr>
            <p:cNvPr id="11" name="McK Date"/>
            <p:cNvSpPr txBox="1">
              <a:spLocks noChangeArrowheads="1"/>
            </p:cNvSpPr>
            <p:nvPr/>
          </p:nvSpPr>
          <p:spPr bwMode="gray">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0000"/>
                  </a:solidFill>
                  <a:latin typeface="Arial"/>
                </a:rPr>
                <a:t>Date</a:t>
              </a:r>
            </a:p>
          </p:txBody>
        </p:sp>
      </p:grpSp>
      <p:sp>
        <p:nvSpPr>
          <p:cNvPr id="12" name="doc id"/>
          <p:cNvSpPr>
            <a:spLocks noChangeArrowheads="1"/>
          </p:cNvSpPr>
          <p:nvPr userDrawn="1">
            <p:custDataLst>
              <p:tags r:id="rId8"/>
            </p:custDataLst>
          </p:nvPr>
        </p:nvSpPr>
        <p:spPr bwMode="gray">
          <a:xfrm>
            <a:off x="8245013" y="37255"/>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marL="2057400" indent="-228600" defTabSz="895350" eaLnBrk="0" hangingPunct="0">
              <a:defRPr sz="900" b="1">
                <a:solidFill>
                  <a:schemeClr val="folHlink"/>
                </a:solidFill>
                <a:latin typeface="Arial" pitchFamily="34" charset="0"/>
              </a:defRPr>
            </a:lvl5pPr>
            <a:lvl6pPr marL="2514600" indent="-228600" defTabSz="895350" eaLnBrk="0" fontAlgn="base" hangingPunct="0">
              <a:spcBef>
                <a:spcPct val="0"/>
              </a:spcBef>
              <a:spcAft>
                <a:spcPct val="0"/>
              </a:spcAft>
              <a:defRPr sz="900" b="1">
                <a:solidFill>
                  <a:schemeClr val="folHlink"/>
                </a:solidFill>
                <a:latin typeface="Arial" pitchFamily="34" charset="0"/>
              </a:defRPr>
            </a:lvl6pPr>
            <a:lvl7pPr marL="2971800" indent="-228600" defTabSz="895350" eaLnBrk="0" fontAlgn="base" hangingPunct="0">
              <a:spcBef>
                <a:spcPct val="0"/>
              </a:spcBef>
              <a:spcAft>
                <a:spcPct val="0"/>
              </a:spcAft>
              <a:defRPr sz="900" b="1">
                <a:solidFill>
                  <a:schemeClr val="folHlink"/>
                </a:solidFill>
                <a:latin typeface="Arial" pitchFamily="34" charset="0"/>
              </a:defRPr>
            </a:lvl7pPr>
            <a:lvl8pPr marL="3429000" indent="-228600" defTabSz="895350" eaLnBrk="0" fontAlgn="base" hangingPunct="0">
              <a:spcBef>
                <a:spcPct val="0"/>
              </a:spcBef>
              <a:spcAft>
                <a:spcPct val="0"/>
              </a:spcAft>
              <a:defRPr sz="900" b="1">
                <a:solidFill>
                  <a:schemeClr val="folHlink"/>
                </a:solidFill>
                <a:latin typeface="Arial" pitchFamily="34" charset="0"/>
              </a:defRPr>
            </a:lvl8pPr>
            <a:lvl9pPr marL="3886200" indent="-228600" defTabSz="895350" eaLnBrk="0" fontAlgn="base" hangingPunct="0">
              <a:spcBef>
                <a:spcPct val="0"/>
              </a:spcBef>
              <a:spcAft>
                <a:spcPct val="0"/>
              </a:spcAft>
              <a:defRPr sz="900" b="1">
                <a:solidFill>
                  <a:schemeClr val="folHlink"/>
                </a:solidFill>
                <a:latin typeface="Arial" pitchFamily="34" charset="0"/>
              </a:defRPr>
            </a:lvl9pPr>
          </a:lstStyle>
          <a:p>
            <a:pPr algn="r" eaLnBrk="1" hangingPunct="1">
              <a:defRPr/>
            </a:pPr>
            <a:endParaRPr lang="en-US" altLang="en-US" sz="800" b="0" smtClean="0">
              <a:solidFill>
                <a:srgbClr val="000000"/>
              </a:solidFill>
            </a:endParaRPr>
          </a:p>
        </p:txBody>
      </p:sp>
      <p:sp>
        <p:nvSpPr>
          <p:cNvPr id="13" name="Rectangle 6"/>
          <p:cNvSpPr txBox="1">
            <a:spLocks/>
          </p:cNvSpPr>
          <p:nvPr userDrawn="1"/>
        </p:nvSpPr>
        <p:spPr>
          <a:xfrm>
            <a:off x="5467031" y="238103"/>
            <a:ext cx="3521533" cy="3935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defRPr/>
            </a:pPr>
            <a:r>
              <a:rPr lang="en-US" sz="2600" b="1" dirty="0" smtClean="0">
                <a:solidFill>
                  <a:srgbClr val="C00000"/>
                </a:solidFill>
              </a:rPr>
              <a:t> PRELIMINARY DRAFT</a:t>
            </a:r>
            <a:endParaRPr lang="en-US" sz="2600" b="1" dirty="0">
              <a:solidFill>
                <a:srgbClr val="C00000"/>
              </a:solidFill>
            </a:endParaRPr>
          </a:p>
        </p:txBody>
      </p:sp>
      <p:cxnSp>
        <p:nvCxnSpPr>
          <p:cNvPr id="14" name="Straight Connector 13"/>
          <p:cNvCxnSpPr>
            <a:cxnSpLocks/>
          </p:cNvCxnSpPr>
          <p:nvPr userDrawn="1"/>
        </p:nvCxnSpPr>
        <p:spPr>
          <a:xfrm>
            <a:off x="5467031" y="161974"/>
            <a:ext cx="352153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userDrawn="1"/>
        </p:nvCxnSpPr>
        <p:spPr>
          <a:xfrm>
            <a:off x="5467031" y="707829"/>
            <a:ext cx="352153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314" name="Rectangle 1026"/>
          <p:cNvSpPr>
            <a:spLocks noGrp="1" noChangeArrowheads="1"/>
          </p:cNvSpPr>
          <p:nvPr>
            <p:ph type="ctrTitle"/>
          </p:nvPr>
        </p:nvSpPr>
        <p:spPr bwMode="gray">
          <a:xfrm>
            <a:off x="252467" y="4721804"/>
            <a:ext cx="8663134" cy="477054"/>
          </a:xfrm>
          <a:prstGeom prst="rect">
            <a:avLst/>
          </a:prstGeom>
        </p:spPr>
        <p:txBody>
          <a:bodyPr/>
          <a:lstStyle>
            <a:lvl1pPr>
              <a:defRPr sz="3100" b="0" baseline="0">
                <a:solidFill>
                  <a:schemeClr val="tx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gray">
          <a:xfrm>
            <a:off x="252467" y="5550789"/>
            <a:ext cx="8663134" cy="219820"/>
          </a:xfrm>
        </p:spPr>
        <p:txBody>
          <a:bodyPr/>
          <a:lstStyle>
            <a:lvl1pPr>
              <a:defRPr sz="1400" baseline="0">
                <a:latin typeface="+mj-lt"/>
                <a:ea typeface="+mj-ea"/>
              </a:defRPr>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242615585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bwMode="gray"/>
        <p:txBody>
          <a:bodyPr/>
          <a:lstStyle/>
          <a:p>
            <a:r>
              <a:rPr lang="en-US" smtClean="0"/>
              <a:t>Click to edit Master title style</a:t>
            </a:r>
            <a:endParaRPr lang="en-US"/>
          </a:p>
        </p:txBody>
      </p:sp>
    </p:spTree>
    <p:extLst>
      <p:ext uri="{BB962C8B-B14F-4D97-AF65-F5344CB8AC3E}">
        <p14:creationId xmlns:p14="http://schemas.microsoft.com/office/powerpoint/2010/main" val="75770232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175739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54939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Working Draft Text" hidden="1"/>
          <p:cNvSpPr txBox="1">
            <a:spLocks noChangeArrowheads="1"/>
          </p:cNvSpPr>
          <p:nvPr/>
        </p:nvSpPr>
        <p:spPr bwMode="auto">
          <a:xfrm>
            <a:off x="2693806" y="349888"/>
            <a:ext cx="1014020" cy="14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eaLnBrk="1" hangingPunct="1">
              <a:defRPr/>
            </a:pPr>
            <a:r>
              <a:rPr lang="en-US" smtClean="0">
                <a:solidFill>
                  <a:srgbClr val="000000"/>
                </a:solidFill>
              </a:rPr>
              <a:t>WORKING DRAFT</a:t>
            </a:r>
          </a:p>
        </p:txBody>
      </p:sp>
      <p:sp>
        <p:nvSpPr>
          <p:cNvPr id="5" name="Working Draft" hidden="1"/>
          <p:cNvSpPr txBox="1">
            <a:spLocks noChangeArrowheads="1"/>
          </p:cNvSpPr>
          <p:nvPr/>
        </p:nvSpPr>
        <p:spPr bwMode="auto">
          <a:xfrm>
            <a:off x="2693795" y="508600"/>
            <a:ext cx="3173267" cy="14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eaLnBrk="1" hangingPunct="1">
              <a:defRPr/>
            </a:pPr>
            <a:r>
              <a:rPr lang="en-US" b="0" smtClean="0">
                <a:solidFill>
                  <a:srgbClr val="000000"/>
                </a:solidFill>
              </a:rPr>
              <a:t>Last Modified 11/6/2012 12:55:44 PM Central Standard Time</a:t>
            </a:r>
          </a:p>
        </p:txBody>
      </p:sp>
      <p:sp>
        <p:nvSpPr>
          <p:cNvPr id="6" name="Printed" hidden="1"/>
          <p:cNvSpPr txBox="1">
            <a:spLocks noChangeArrowheads="1"/>
          </p:cNvSpPr>
          <p:nvPr/>
        </p:nvSpPr>
        <p:spPr bwMode="auto">
          <a:xfrm>
            <a:off x="2693795" y="668955"/>
            <a:ext cx="2779646" cy="14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eaLnBrk="1" hangingPunct="1">
              <a:defRPr/>
            </a:pPr>
            <a:r>
              <a:rPr lang="en-US" b="0" smtClean="0">
                <a:solidFill>
                  <a:srgbClr val="000000"/>
                </a:solidFill>
              </a:rPr>
              <a:t>Printed 11/5/2012 4:16:32 PM Central Standard Time</a:t>
            </a:r>
          </a:p>
        </p:txBody>
      </p:sp>
      <p:grpSp>
        <p:nvGrpSpPr>
          <p:cNvPr id="7" name="McK Title Elements"/>
          <p:cNvGrpSpPr>
            <a:grpSpLocks/>
          </p:cNvGrpSpPr>
          <p:nvPr/>
        </p:nvGrpSpPr>
        <p:grpSpPr bwMode="auto">
          <a:xfrm>
            <a:off x="0" y="19"/>
            <a:ext cx="9142380" cy="6859620"/>
            <a:chOff x="0" y="0"/>
            <a:chExt cx="5643" cy="4235"/>
          </a:xfrm>
        </p:grpSpPr>
        <p:sp>
          <p:nvSpPr>
            <p:cNvPr id="8" name="McK Document type" hidden="1"/>
            <p:cNvSpPr txBox="1">
              <a:spLocks noChangeArrowheads="1"/>
            </p:cNvSpPr>
            <p:nvPr/>
          </p:nvSpPr>
          <p:spPr bwMode="auto">
            <a:xfrm>
              <a:off x="1662" y="3106"/>
              <a:ext cx="311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eaLnBrk="1" hangingPunct="1">
                <a:defRPr/>
              </a:pPr>
              <a:r>
                <a:rPr lang="en-US" sz="1400" b="0" smtClean="0">
                  <a:solidFill>
                    <a:srgbClr val="000000"/>
                  </a:solidFill>
                </a:rPr>
                <a:t>Document type</a:t>
              </a:r>
            </a:p>
          </p:txBody>
        </p:sp>
        <p:sp>
          <p:nvSpPr>
            <p:cNvPr id="9" name="McK Date" hidden="1"/>
            <p:cNvSpPr txBox="1">
              <a:spLocks noChangeArrowheads="1"/>
            </p:cNvSpPr>
            <p:nvPr/>
          </p:nvSpPr>
          <p:spPr bwMode="auto">
            <a:xfrm>
              <a:off x="1662" y="3275"/>
              <a:ext cx="311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eaLnBrk="1" hangingPunct="1">
                <a:defRPr/>
              </a:pPr>
              <a:r>
                <a:rPr lang="en-US" sz="1400" b="0" smtClean="0">
                  <a:solidFill>
                    <a:srgbClr val="000000"/>
                  </a:solidFill>
                </a:rPr>
                <a:t>Date</a:t>
              </a:r>
            </a:p>
          </p:txBody>
        </p:sp>
        <p:sp>
          <p:nvSpPr>
            <p:cNvPr id="10" name="McK Disclaimer" hidden="1"/>
            <p:cNvSpPr>
              <a:spLocks noChangeArrowheads="1"/>
            </p:cNvSpPr>
            <p:nvPr/>
          </p:nvSpPr>
          <p:spPr bwMode="auto">
            <a:xfrm>
              <a:off x="1662" y="3713"/>
              <a:ext cx="2790" cy="155"/>
            </a:xfrm>
            <a:prstGeom prst="rect">
              <a:avLst/>
            </a:prstGeom>
            <a:noFill/>
            <a:ln w="9525">
              <a:noFill/>
              <a:miter lim="800000"/>
              <a:headEnd/>
              <a:tailEnd/>
            </a:ln>
          </p:spPr>
          <p:txBody>
            <a:bodyPr lIns="0" tIns="0" rIns="0" bIns="0" anchor="b">
              <a:spAutoFit/>
            </a:bodyPr>
            <a:lstStyle/>
            <a:p>
              <a:pPr defTabSz="813607"/>
              <a:r>
                <a:rPr lang="en-US" sz="800">
                  <a:solidFill>
                    <a:srgbClr val="000000"/>
                  </a:solidFill>
                  <a:latin typeface="Arial" charset="0"/>
                </a:rPr>
                <a:t>CONFIDENTIAL AND PROPRIETARY</a:t>
              </a:r>
            </a:p>
            <a:p>
              <a:pPr defTabSz="813607"/>
              <a:r>
                <a:rPr lang="en-US" sz="800">
                  <a:solidFill>
                    <a:srgbClr val="000000"/>
                  </a:solidFill>
                  <a:latin typeface="Arial" charset="0"/>
                </a:rPr>
                <a:t>Any use of this material without specific permission of McKinsey &amp; Company is strictly prohibited</a:t>
              </a:r>
            </a:p>
          </p:txBody>
        </p:sp>
        <p:sp>
          <p:nvSpPr>
            <p:cNvPr id="11" name="TitleBottomPlaceholder" hidden="1"/>
            <p:cNvSpPr>
              <a:spLocks noChangeArrowheads="1"/>
            </p:cNvSpPr>
            <p:nvPr/>
          </p:nvSpPr>
          <p:spPr bwMode="auto">
            <a:xfrm>
              <a:off x="0" y="1410"/>
              <a:ext cx="1382" cy="2825"/>
            </a:xfrm>
            <a:prstGeom prst="rect">
              <a:avLst/>
            </a:prstGeom>
            <a:solidFill>
              <a:srgbClr val="0065CC"/>
            </a:solidFill>
            <a:ln w="9525">
              <a:noFill/>
              <a:miter lim="800000"/>
              <a:headEnd/>
              <a:tailEnd/>
            </a:ln>
          </p:spPr>
          <p:txBody>
            <a:bodyPr wrap="none" anchor="ctr"/>
            <a:lstStyle/>
            <a:p>
              <a:pPr eaLnBrk="1" hangingPunct="1"/>
              <a:endParaRPr lang="en-US" sz="900" b="1">
                <a:solidFill>
                  <a:srgbClr val="002960"/>
                </a:solidFill>
                <a:latin typeface="Arial" charset="0"/>
              </a:endParaRPr>
            </a:p>
          </p:txBody>
        </p:sp>
        <p:sp>
          <p:nvSpPr>
            <p:cNvPr id="12" name="TitleTopPlaceholder" hidden="1"/>
            <p:cNvSpPr>
              <a:spLocks noChangeArrowheads="1"/>
            </p:cNvSpPr>
            <p:nvPr/>
          </p:nvSpPr>
          <p:spPr bwMode="auto">
            <a:xfrm>
              <a:off x="0" y="0"/>
              <a:ext cx="1382" cy="1410"/>
            </a:xfrm>
            <a:prstGeom prst="rect">
              <a:avLst/>
            </a:prstGeom>
            <a:solidFill>
              <a:srgbClr val="91AFFF"/>
            </a:solidFill>
            <a:ln w="9525">
              <a:noFill/>
              <a:miter lim="800000"/>
              <a:headEnd/>
              <a:tailEnd/>
            </a:ln>
          </p:spPr>
          <p:txBody>
            <a:bodyPr wrap="none" anchor="ctr"/>
            <a:lstStyle/>
            <a:p>
              <a:pPr eaLnBrk="1" hangingPunct="1"/>
              <a:endParaRPr lang="en-US" sz="900" b="1">
                <a:solidFill>
                  <a:srgbClr val="002960"/>
                </a:solidFill>
                <a:latin typeface="Arial" charset="0"/>
              </a:endParaRPr>
            </a:p>
          </p:txBody>
        </p:sp>
        <p:sp>
          <p:nvSpPr>
            <p:cNvPr id="13"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p:spPr>
          <p:txBody>
            <a:bodyPr wrap="none" anchor="ctr"/>
            <a:lstStyle/>
            <a:p>
              <a:pPr eaLnBrk="1" hangingPunct="1"/>
              <a:endParaRPr lang="en-US" sz="900" b="1">
                <a:solidFill>
                  <a:srgbClr val="002960"/>
                </a:solidFill>
                <a:latin typeface="Arial" charset="0"/>
              </a:endParaRPr>
            </a:p>
          </p:txBody>
        </p:sp>
      </p:grpSp>
      <p:pic>
        <p:nvPicPr>
          <p:cNvPr id="14" name="TitleBottomBarBW" hidden="1"/>
          <p:cNvPicPr>
            <a:picLocks noChangeAspect="1" noChangeArrowheads="1"/>
          </p:cNvPicPr>
          <p:nvPr/>
        </p:nvPicPr>
        <p:blipFill>
          <a:blip r:embed="rId2" cstate="print"/>
          <a:srcRect/>
          <a:stretch>
            <a:fillRect/>
          </a:stretch>
        </p:blipFill>
        <p:spPr bwMode="auto">
          <a:xfrm>
            <a:off x="7318439" y="6574616"/>
            <a:ext cx="1671675" cy="195989"/>
          </a:xfrm>
          <a:prstGeom prst="rect">
            <a:avLst/>
          </a:prstGeom>
          <a:noFill/>
          <a:ln w="9525">
            <a:noFill/>
            <a:miter lim="800000"/>
            <a:headEnd/>
            <a:tailEnd/>
          </a:ln>
        </p:spPr>
      </p:pic>
      <p:sp>
        <p:nvSpPr>
          <p:cNvPr id="15" name="doc id"/>
          <p:cNvSpPr txBox="1">
            <a:spLocks noChangeArrowheads="1"/>
          </p:cNvSpPr>
          <p:nvPr/>
        </p:nvSpPr>
        <p:spPr bwMode="auto">
          <a:xfrm>
            <a:off x="8614312" y="37255"/>
            <a:ext cx="301290" cy="12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algn="r" eaLnBrk="1" hangingPunct="1">
              <a:defRPr/>
            </a:pPr>
            <a:endParaRPr lang="en-US" sz="800" b="0" smtClean="0">
              <a:solidFill>
                <a:srgbClr val="000000"/>
              </a:solidFill>
            </a:endParaRPr>
          </a:p>
        </p:txBody>
      </p:sp>
      <p:sp>
        <p:nvSpPr>
          <p:cNvPr id="13314" name="Rectangle 1026"/>
          <p:cNvSpPr>
            <a:spLocks noGrp="1" noChangeArrowheads="1"/>
          </p:cNvSpPr>
          <p:nvPr>
            <p:ph type="ctrTitle"/>
          </p:nvPr>
        </p:nvSpPr>
        <p:spPr>
          <a:xfrm>
            <a:off x="2693099" y="2177152"/>
            <a:ext cx="5036326" cy="507831"/>
          </a:xfrm>
        </p:spPr>
        <p:txBody>
          <a:bodyPr/>
          <a:lstStyle>
            <a:lvl1pPr>
              <a:defRPr sz="3300" b="0"/>
            </a:lvl1pPr>
          </a:lstStyle>
          <a:p>
            <a:r>
              <a:rPr lang="en-US"/>
              <a:t>Click to edit Master title</a:t>
            </a:r>
          </a:p>
        </p:txBody>
      </p:sp>
      <p:sp>
        <p:nvSpPr>
          <p:cNvPr id="13315" name="Rectangle 1027"/>
          <p:cNvSpPr>
            <a:spLocks noGrp="1" noChangeArrowheads="1"/>
          </p:cNvSpPr>
          <p:nvPr>
            <p:ph type="subTitle" idx="1"/>
          </p:nvPr>
        </p:nvSpPr>
        <p:spPr>
          <a:xfrm>
            <a:off x="2693099" y="3945932"/>
            <a:ext cx="5036326" cy="219820"/>
          </a:xfrm>
        </p:spPr>
        <p:txBody>
          <a:bodyPr>
            <a:spAutoFit/>
          </a:bodyPr>
          <a:lstStyle>
            <a:lvl1pPr>
              <a:defRPr sz="1400"/>
            </a:lvl1pPr>
          </a:lstStyle>
          <a:p>
            <a:r>
              <a:rPr lang="en-US"/>
              <a:t>Click to edit Master subtitle style</a:t>
            </a:r>
          </a:p>
        </p:txBody>
      </p:sp>
    </p:spTree>
    <p:extLst>
      <p:ext uri="{BB962C8B-B14F-4D97-AF65-F5344CB8AC3E}">
        <p14:creationId xmlns:p14="http://schemas.microsoft.com/office/powerpoint/2010/main" val="192742868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25"/>
          <p:cNvSpPr>
            <a:spLocks noGrp="1" noChangeArrowheads="1"/>
          </p:cNvSpPr>
          <p:nvPr>
            <p:ph type="sldNum" sz="quarter" idx="10"/>
          </p:nvPr>
        </p:nvSpPr>
        <p:spPr>
          <a:ln/>
        </p:spPr>
        <p:txBody>
          <a:bodyPr/>
          <a:lstStyle>
            <a:lvl1pPr>
              <a:defRPr/>
            </a:lvl1pPr>
          </a:lstStyle>
          <a:p>
            <a:pPr>
              <a:defRPr/>
            </a:pPr>
            <a:fld id="{BE4725E3-13D5-4D2D-8153-9C5C6D6A35E7}" type="slidenum">
              <a:rPr lang="en-US"/>
              <a:pPr>
                <a:defRPr/>
              </a:pPr>
              <a:t>‹#›</a:t>
            </a:fld>
            <a:r>
              <a:rPr lang="en-US"/>
              <a:t> </a:t>
            </a:r>
          </a:p>
        </p:txBody>
      </p:sp>
    </p:spTree>
    <p:extLst>
      <p:ext uri="{BB962C8B-B14F-4D97-AF65-F5344CB8AC3E}">
        <p14:creationId xmlns:p14="http://schemas.microsoft.com/office/powerpoint/2010/main" val="447774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Working Draft Text" hidden="1"/>
          <p:cNvSpPr txBox="1">
            <a:spLocks noChangeArrowheads="1"/>
          </p:cNvSpPr>
          <p:nvPr/>
        </p:nvSpPr>
        <p:spPr bwMode="auto">
          <a:xfrm>
            <a:off x="2693806" y="349888"/>
            <a:ext cx="1014020" cy="14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defTabSz="906678" eaLnBrk="1" hangingPunct="1">
              <a:defRPr/>
            </a:pPr>
            <a:r>
              <a:rPr lang="en-US" smtClean="0">
                <a:solidFill>
                  <a:srgbClr val="000000"/>
                </a:solidFill>
              </a:rPr>
              <a:t>WORKING DRAFT</a:t>
            </a:r>
          </a:p>
        </p:txBody>
      </p:sp>
      <p:sp>
        <p:nvSpPr>
          <p:cNvPr id="5" name="Working Draft" hidden="1"/>
          <p:cNvSpPr txBox="1">
            <a:spLocks noChangeArrowheads="1"/>
          </p:cNvSpPr>
          <p:nvPr/>
        </p:nvSpPr>
        <p:spPr bwMode="auto">
          <a:xfrm>
            <a:off x="2693795" y="508600"/>
            <a:ext cx="3173267" cy="14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defTabSz="906678" eaLnBrk="1" hangingPunct="1">
              <a:defRPr/>
            </a:pPr>
            <a:r>
              <a:rPr lang="en-US" b="0" smtClean="0">
                <a:solidFill>
                  <a:srgbClr val="000000"/>
                </a:solidFill>
              </a:rPr>
              <a:t>Last Modified 11/6/2012 12:55:44 PM Central Standard Time</a:t>
            </a:r>
          </a:p>
        </p:txBody>
      </p:sp>
      <p:sp>
        <p:nvSpPr>
          <p:cNvPr id="6" name="Printed" hidden="1"/>
          <p:cNvSpPr txBox="1">
            <a:spLocks noChangeArrowheads="1"/>
          </p:cNvSpPr>
          <p:nvPr/>
        </p:nvSpPr>
        <p:spPr bwMode="auto">
          <a:xfrm>
            <a:off x="2693795" y="668955"/>
            <a:ext cx="2779646" cy="14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defTabSz="906678" eaLnBrk="1" hangingPunct="1">
              <a:defRPr/>
            </a:pPr>
            <a:r>
              <a:rPr lang="en-US" b="0" smtClean="0">
                <a:solidFill>
                  <a:srgbClr val="000000"/>
                </a:solidFill>
              </a:rPr>
              <a:t>Printed 11/5/2012 4:16:32 PM Central Standard Time</a:t>
            </a:r>
          </a:p>
        </p:txBody>
      </p:sp>
      <p:grpSp>
        <p:nvGrpSpPr>
          <p:cNvPr id="7" name="McK Title Elements"/>
          <p:cNvGrpSpPr>
            <a:grpSpLocks/>
          </p:cNvGrpSpPr>
          <p:nvPr/>
        </p:nvGrpSpPr>
        <p:grpSpPr bwMode="auto">
          <a:xfrm>
            <a:off x="0" y="19"/>
            <a:ext cx="9142380" cy="6859620"/>
            <a:chOff x="0" y="0"/>
            <a:chExt cx="5643" cy="4235"/>
          </a:xfrm>
        </p:grpSpPr>
        <p:sp>
          <p:nvSpPr>
            <p:cNvPr id="8" name="McK Document type" hidden="1"/>
            <p:cNvSpPr txBox="1">
              <a:spLocks noChangeArrowheads="1"/>
            </p:cNvSpPr>
            <p:nvPr/>
          </p:nvSpPr>
          <p:spPr bwMode="auto">
            <a:xfrm>
              <a:off x="1662" y="3106"/>
              <a:ext cx="311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defTabSz="906678" eaLnBrk="1" hangingPunct="1">
                <a:defRPr/>
              </a:pPr>
              <a:r>
                <a:rPr lang="en-US" sz="1400" b="0" smtClean="0">
                  <a:solidFill>
                    <a:srgbClr val="000000"/>
                  </a:solidFill>
                </a:rPr>
                <a:t>Document type</a:t>
              </a:r>
            </a:p>
          </p:txBody>
        </p:sp>
        <p:sp>
          <p:nvSpPr>
            <p:cNvPr id="9" name="McK Date" hidden="1"/>
            <p:cNvSpPr txBox="1">
              <a:spLocks noChangeArrowheads="1"/>
            </p:cNvSpPr>
            <p:nvPr/>
          </p:nvSpPr>
          <p:spPr bwMode="auto">
            <a:xfrm>
              <a:off x="1662" y="3275"/>
              <a:ext cx="311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defTabSz="906678" eaLnBrk="1" hangingPunct="1">
                <a:defRPr/>
              </a:pPr>
              <a:r>
                <a:rPr lang="en-US" sz="1400" b="0" smtClean="0">
                  <a:solidFill>
                    <a:srgbClr val="000000"/>
                  </a:solidFill>
                </a:rPr>
                <a:t>Date</a:t>
              </a:r>
            </a:p>
          </p:txBody>
        </p:sp>
        <p:sp>
          <p:nvSpPr>
            <p:cNvPr id="10" name="McK Disclaimer" hidden="1"/>
            <p:cNvSpPr>
              <a:spLocks noChangeArrowheads="1"/>
            </p:cNvSpPr>
            <p:nvPr/>
          </p:nvSpPr>
          <p:spPr bwMode="auto">
            <a:xfrm>
              <a:off x="1662" y="3713"/>
              <a:ext cx="2790" cy="155"/>
            </a:xfrm>
            <a:prstGeom prst="rect">
              <a:avLst/>
            </a:prstGeom>
            <a:noFill/>
            <a:ln w="9525">
              <a:noFill/>
              <a:miter lim="800000"/>
              <a:headEnd/>
              <a:tailEnd/>
            </a:ln>
          </p:spPr>
          <p:txBody>
            <a:bodyPr lIns="0" tIns="0" rIns="0" bIns="0" anchor="b">
              <a:spAutoFit/>
            </a:bodyPr>
            <a:lstStyle/>
            <a:p>
              <a:pPr defTabSz="804463"/>
              <a:r>
                <a:rPr lang="en-US" sz="800">
                  <a:solidFill>
                    <a:srgbClr val="000000"/>
                  </a:solidFill>
                  <a:latin typeface="Arial"/>
                </a:rPr>
                <a:t>CONFIDENTIAL AND PROPRIETARY</a:t>
              </a:r>
            </a:p>
            <a:p>
              <a:pPr defTabSz="804463"/>
              <a:r>
                <a:rPr lang="en-US" sz="800">
                  <a:solidFill>
                    <a:srgbClr val="000000"/>
                  </a:solidFill>
                  <a:latin typeface="Arial"/>
                </a:rPr>
                <a:t>Any use of this material without specific permission of McKinsey &amp; Company is strictly prohibited</a:t>
              </a:r>
            </a:p>
          </p:txBody>
        </p:sp>
        <p:sp>
          <p:nvSpPr>
            <p:cNvPr id="11" name="TitleBottomPlaceholder" hidden="1"/>
            <p:cNvSpPr>
              <a:spLocks noChangeArrowheads="1"/>
            </p:cNvSpPr>
            <p:nvPr/>
          </p:nvSpPr>
          <p:spPr bwMode="auto">
            <a:xfrm>
              <a:off x="0" y="1410"/>
              <a:ext cx="1382" cy="2825"/>
            </a:xfrm>
            <a:prstGeom prst="rect">
              <a:avLst/>
            </a:prstGeom>
            <a:solidFill>
              <a:srgbClr val="0065CC"/>
            </a:solidFill>
            <a:ln w="9525">
              <a:noFill/>
              <a:miter lim="800000"/>
              <a:headEnd/>
              <a:tailEnd/>
            </a:ln>
          </p:spPr>
          <p:txBody>
            <a:bodyPr wrap="none" anchor="ctr"/>
            <a:lstStyle/>
            <a:p>
              <a:pPr defTabSz="906678" eaLnBrk="1" hangingPunct="1"/>
              <a:endParaRPr lang="en-US" sz="900" b="1">
                <a:solidFill>
                  <a:srgbClr val="002960"/>
                </a:solidFill>
                <a:latin typeface="Arial"/>
              </a:endParaRPr>
            </a:p>
          </p:txBody>
        </p:sp>
        <p:sp>
          <p:nvSpPr>
            <p:cNvPr id="12" name="TitleTopPlaceholder" hidden="1"/>
            <p:cNvSpPr>
              <a:spLocks noChangeArrowheads="1"/>
            </p:cNvSpPr>
            <p:nvPr/>
          </p:nvSpPr>
          <p:spPr bwMode="auto">
            <a:xfrm>
              <a:off x="0" y="0"/>
              <a:ext cx="1382" cy="1410"/>
            </a:xfrm>
            <a:prstGeom prst="rect">
              <a:avLst/>
            </a:prstGeom>
            <a:solidFill>
              <a:srgbClr val="91AFFF"/>
            </a:solidFill>
            <a:ln w="9525">
              <a:noFill/>
              <a:miter lim="800000"/>
              <a:headEnd/>
              <a:tailEnd/>
            </a:ln>
          </p:spPr>
          <p:txBody>
            <a:bodyPr wrap="none" anchor="ctr"/>
            <a:lstStyle/>
            <a:p>
              <a:pPr defTabSz="906678" eaLnBrk="1" hangingPunct="1"/>
              <a:endParaRPr lang="en-US" sz="900" b="1">
                <a:solidFill>
                  <a:srgbClr val="002960"/>
                </a:solidFill>
                <a:latin typeface="Arial"/>
              </a:endParaRPr>
            </a:p>
          </p:txBody>
        </p:sp>
        <p:sp>
          <p:nvSpPr>
            <p:cNvPr id="13"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p:spPr>
          <p:txBody>
            <a:bodyPr wrap="none" anchor="ctr"/>
            <a:lstStyle/>
            <a:p>
              <a:pPr defTabSz="906678" eaLnBrk="1" hangingPunct="1"/>
              <a:endParaRPr lang="en-US" sz="900" b="1">
                <a:solidFill>
                  <a:srgbClr val="002960"/>
                </a:solidFill>
                <a:latin typeface="Arial"/>
              </a:endParaRPr>
            </a:p>
          </p:txBody>
        </p:sp>
      </p:grpSp>
      <p:pic>
        <p:nvPicPr>
          <p:cNvPr id="14" name="TitleBottomBarBW" hidden="1"/>
          <p:cNvPicPr>
            <a:picLocks noChangeAspect="1" noChangeArrowheads="1"/>
          </p:cNvPicPr>
          <p:nvPr/>
        </p:nvPicPr>
        <p:blipFill>
          <a:blip r:embed="rId2" cstate="print"/>
          <a:srcRect/>
          <a:stretch>
            <a:fillRect/>
          </a:stretch>
        </p:blipFill>
        <p:spPr bwMode="auto">
          <a:xfrm>
            <a:off x="7318439" y="6574706"/>
            <a:ext cx="1671675" cy="195989"/>
          </a:xfrm>
          <a:prstGeom prst="rect">
            <a:avLst/>
          </a:prstGeom>
          <a:noFill/>
          <a:ln w="9525">
            <a:noFill/>
            <a:miter lim="800000"/>
            <a:headEnd/>
            <a:tailEnd/>
          </a:ln>
        </p:spPr>
      </p:pic>
      <p:sp>
        <p:nvSpPr>
          <p:cNvPr id="15" name="doc id"/>
          <p:cNvSpPr txBox="1">
            <a:spLocks noChangeArrowheads="1"/>
          </p:cNvSpPr>
          <p:nvPr/>
        </p:nvSpPr>
        <p:spPr bwMode="auto">
          <a:xfrm>
            <a:off x="8614312" y="37255"/>
            <a:ext cx="301290" cy="12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algn="r" defTabSz="906678" eaLnBrk="1" hangingPunct="1">
              <a:defRPr/>
            </a:pPr>
            <a:endParaRPr lang="en-US" sz="800" b="0" smtClean="0">
              <a:solidFill>
                <a:srgbClr val="000000"/>
              </a:solidFill>
            </a:endParaRPr>
          </a:p>
        </p:txBody>
      </p:sp>
      <p:sp>
        <p:nvSpPr>
          <p:cNvPr id="13314" name="Rectangle 1026"/>
          <p:cNvSpPr>
            <a:spLocks noGrp="1" noChangeArrowheads="1"/>
          </p:cNvSpPr>
          <p:nvPr>
            <p:ph type="ctrTitle"/>
          </p:nvPr>
        </p:nvSpPr>
        <p:spPr>
          <a:xfrm>
            <a:off x="2693099" y="2177249"/>
            <a:ext cx="5036326" cy="507831"/>
          </a:xfrm>
        </p:spPr>
        <p:txBody>
          <a:bodyPr/>
          <a:lstStyle>
            <a:lvl1pPr>
              <a:defRPr sz="3300" b="0"/>
            </a:lvl1pPr>
          </a:lstStyle>
          <a:p>
            <a:r>
              <a:rPr lang="en-US"/>
              <a:t>Click to edit Master title</a:t>
            </a:r>
          </a:p>
        </p:txBody>
      </p:sp>
      <p:sp>
        <p:nvSpPr>
          <p:cNvPr id="13315" name="Rectangle 1027"/>
          <p:cNvSpPr>
            <a:spLocks noGrp="1" noChangeArrowheads="1"/>
          </p:cNvSpPr>
          <p:nvPr>
            <p:ph type="subTitle" idx="1"/>
          </p:nvPr>
        </p:nvSpPr>
        <p:spPr>
          <a:xfrm>
            <a:off x="2693099" y="3945932"/>
            <a:ext cx="5036326" cy="219820"/>
          </a:xfrm>
        </p:spPr>
        <p:txBody>
          <a:bodyPr>
            <a:spAutoFit/>
          </a:bodyPr>
          <a:lstStyle>
            <a:lvl1pPr>
              <a:defRPr sz="1400"/>
            </a:lvl1pPr>
          </a:lstStyle>
          <a:p>
            <a:r>
              <a:rPr lang="en-US"/>
              <a:t>Click to edit Master subtitle style</a:t>
            </a:r>
          </a:p>
        </p:txBody>
      </p:sp>
    </p:spTree>
    <p:extLst>
      <p:ext uri="{BB962C8B-B14F-4D97-AF65-F5344CB8AC3E}">
        <p14:creationId xmlns:p14="http://schemas.microsoft.com/office/powerpoint/2010/main" val="13393185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413" y="4406371"/>
            <a:ext cx="7772617" cy="1256112"/>
          </a:xfrm>
        </p:spPr>
        <p:txBody>
          <a:bodyPr/>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721413" y="2907209"/>
            <a:ext cx="7772617" cy="1499162"/>
          </a:xfrm>
        </p:spPr>
        <p:txBody>
          <a:bodyPr anchor="b"/>
          <a:lstStyle>
            <a:lvl1pPr marL="0" indent="0">
              <a:buNone/>
              <a:defRPr sz="2000"/>
            </a:lvl1pPr>
            <a:lvl2pPr marL="462301" indent="0">
              <a:buNone/>
              <a:defRPr sz="1800"/>
            </a:lvl2pPr>
            <a:lvl3pPr marL="924685" indent="0">
              <a:buNone/>
              <a:defRPr sz="1600"/>
            </a:lvl3pPr>
            <a:lvl4pPr marL="1387036" indent="0">
              <a:buNone/>
              <a:defRPr sz="1400"/>
            </a:lvl4pPr>
            <a:lvl5pPr marL="1849380" indent="0">
              <a:buNone/>
              <a:defRPr sz="1400"/>
            </a:lvl5pPr>
            <a:lvl6pPr marL="2311728" indent="0">
              <a:buNone/>
              <a:defRPr sz="1400"/>
            </a:lvl6pPr>
            <a:lvl7pPr marL="2774074" indent="0">
              <a:buNone/>
              <a:defRPr sz="1400"/>
            </a:lvl7pPr>
            <a:lvl8pPr marL="3236420" indent="0">
              <a:buNone/>
              <a:defRPr sz="1400"/>
            </a:lvl8pPr>
            <a:lvl9pPr marL="3698766" indent="0">
              <a:buNone/>
              <a:defRPr sz="1400"/>
            </a:lvl9pPr>
          </a:lstStyle>
          <a:p>
            <a:pPr lvl="0"/>
            <a:r>
              <a:rPr lang="en-US" smtClean="0"/>
              <a:t>Click to edit Master text styles</a:t>
            </a:r>
          </a:p>
        </p:txBody>
      </p:sp>
      <p:sp>
        <p:nvSpPr>
          <p:cNvPr id="4" name="Rectangle 1825"/>
          <p:cNvSpPr>
            <a:spLocks noGrp="1" noChangeArrowheads="1"/>
          </p:cNvSpPr>
          <p:nvPr>
            <p:ph type="sldNum" sz="quarter" idx="10"/>
          </p:nvPr>
        </p:nvSpPr>
        <p:spPr>
          <a:ln/>
        </p:spPr>
        <p:txBody>
          <a:bodyPr/>
          <a:lstStyle>
            <a:lvl1pPr>
              <a:defRPr/>
            </a:lvl1pPr>
          </a:lstStyle>
          <a:p>
            <a:pPr>
              <a:defRPr/>
            </a:pPr>
            <a:fld id="{B939D912-990C-4C82-AA13-49398CAB9632}" type="slidenum">
              <a:rPr lang="en-US"/>
              <a:pPr>
                <a:defRPr/>
              </a:pPr>
              <a:t>‹#›</a:t>
            </a:fld>
            <a:r>
              <a:rPr lang="en-US"/>
              <a:t> </a:t>
            </a:r>
          </a:p>
        </p:txBody>
      </p:sp>
    </p:spTree>
    <p:extLst>
      <p:ext uri="{BB962C8B-B14F-4D97-AF65-F5344CB8AC3E}">
        <p14:creationId xmlns:p14="http://schemas.microsoft.com/office/powerpoint/2010/main" val="204746515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81527" y="1991276"/>
            <a:ext cx="2090550" cy="1246467"/>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79411" y="1991276"/>
            <a:ext cx="2092711" cy="1246467"/>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825"/>
          <p:cNvSpPr>
            <a:spLocks noGrp="1" noChangeArrowheads="1"/>
          </p:cNvSpPr>
          <p:nvPr>
            <p:ph type="sldNum" sz="quarter" idx="10"/>
          </p:nvPr>
        </p:nvSpPr>
        <p:spPr>
          <a:ln/>
        </p:spPr>
        <p:txBody>
          <a:bodyPr/>
          <a:lstStyle>
            <a:lvl1pPr>
              <a:defRPr/>
            </a:lvl1pPr>
          </a:lstStyle>
          <a:p>
            <a:pPr>
              <a:defRPr/>
            </a:pPr>
            <a:fld id="{D630D1CE-91AD-4228-8F9C-2E279E0761E5}" type="slidenum">
              <a:rPr lang="en-US"/>
              <a:pPr>
                <a:defRPr/>
              </a:pPr>
              <a:t>‹#›</a:t>
            </a:fld>
            <a:r>
              <a:rPr lang="en-US"/>
              <a:t> </a:t>
            </a:r>
          </a:p>
        </p:txBody>
      </p:sp>
    </p:spTree>
    <p:extLst>
      <p:ext uri="{BB962C8B-B14F-4D97-AF65-F5344CB8AC3E}">
        <p14:creationId xmlns:p14="http://schemas.microsoft.com/office/powerpoint/2010/main" val="62280019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849" y="274573"/>
            <a:ext cx="8228304" cy="2983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849" y="1535609"/>
            <a:ext cx="4038564" cy="639027"/>
          </a:xfrm>
        </p:spPr>
        <p:txBody>
          <a:bodyPr anchor="b"/>
          <a:lstStyle>
            <a:lvl1pPr marL="0" indent="0">
              <a:buNone/>
              <a:defRPr sz="2400" b="1"/>
            </a:lvl1pPr>
            <a:lvl2pPr marL="462301" indent="0">
              <a:buNone/>
              <a:defRPr sz="2000" b="1"/>
            </a:lvl2pPr>
            <a:lvl3pPr marL="924685" indent="0">
              <a:buNone/>
              <a:defRPr sz="1800" b="1"/>
            </a:lvl3pPr>
            <a:lvl4pPr marL="1387036" indent="0">
              <a:buNone/>
              <a:defRPr sz="1600" b="1"/>
            </a:lvl4pPr>
            <a:lvl5pPr marL="1849380" indent="0">
              <a:buNone/>
              <a:defRPr sz="1600" b="1"/>
            </a:lvl5pPr>
            <a:lvl6pPr marL="2311728" indent="0">
              <a:buNone/>
              <a:defRPr sz="1600" b="1"/>
            </a:lvl6pPr>
            <a:lvl7pPr marL="2774074" indent="0">
              <a:buNone/>
              <a:defRPr sz="1600" b="1"/>
            </a:lvl7pPr>
            <a:lvl8pPr marL="3236420" indent="0">
              <a:buNone/>
              <a:defRPr sz="1600" b="1"/>
            </a:lvl8pPr>
            <a:lvl9pPr marL="369876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849" y="2174635"/>
            <a:ext cx="4038564" cy="39520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515" y="1535609"/>
            <a:ext cx="4040723" cy="639027"/>
          </a:xfrm>
        </p:spPr>
        <p:txBody>
          <a:bodyPr anchor="b"/>
          <a:lstStyle>
            <a:lvl1pPr marL="0" indent="0">
              <a:buNone/>
              <a:defRPr sz="2400" b="1"/>
            </a:lvl1pPr>
            <a:lvl2pPr marL="462301" indent="0">
              <a:buNone/>
              <a:defRPr sz="2000" b="1"/>
            </a:lvl2pPr>
            <a:lvl3pPr marL="924685" indent="0">
              <a:buNone/>
              <a:defRPr sz="1800" b="1"/>
            </a:lvl3pPr>
            <a:lvl4pPr marL="1387036" indent="0">
              <a:buNone/>
              <a:defRPr sz="1600" b="1"/>
            </a:lvl4pPr>
            <a:lvl5pPr marL="1849380" indent="0">
              <a:buNone/>
              <a:defRPr sz="1600" b="1"/>
            </a:lvl5pPr>
            <a:lvl6pPr marL="2311728" indent="0">
              <a:buNone/>
              <a:defRPr sz="1600" b="1"/>
            </a:lvl6pPr>
            <a:lvl7pPr marL="2774074" indent="0">
              <a:buNone/>
              <a:defRPr sz="1600" b="1"/>
            </a:lvl7pPr>
            <a:lvl8pPr marL="3236420" indent="0">
              <a:buNone/>
              <a:defRPr sz="1600" b="1"/>
            </a:lvl8pPr>
            <a:lvl9pPr marL="369876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515" y="2174635"/>
            <a:ext cx="4040723" cy="39520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825"/>
          <p:cNvSpPr>
            <a:spLocks noGrp="1" noChangeArrowheads="1"/>
          </p:cNvSpPr>
          <p:nvPr>
            <p:ph type="sldNum" sz="quarter" idx="10"/>
          </p:nvPr>
        </p:nvSpPr>
        <p:spPr>
          <a:ln/>
        </p:spPr>
        <p:txBody>
          <a:bodyPr/>
          <a:lstStyle>
            <a:lvl1pPr>
              <a:defRPr/>
            </a:lvl1pPr>
          </a:lstStyle>
          <a:p>
            <a:pPr>
              <a:defRPr/>
            </a:pPr>
            <a:fld id="{73EC0BD2-D0D5-4D7A-8ECB-AC49B427B7E9}" type="slidenum">
              <a:rPr lang="en-US"/>
              <a:pPr>
                <a:defRPr/>
              </a:pPr>
              <a:t>‹#›</a:t>
            </a:fld>
            <a:r>
              <a:rPr lang="en-US"/>
              <a:t> </a:t>
            </a:r>
          </a:p>
        </p:txBody>
      </p:sp>
    </p:spTree>
    <p:extLst>
      <p:ext uri="{BB962C8B-B14F-4D97-AF65-F5344CB8AC3E}">
        <p14:creationId xmlns:p14="http://schemas.microsoft.com/office/powerpoint/2010/main" val="17227009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825"/>
          <p:cNvSpPr>
            <a:spLocks noGrp="1" noChangeArrowheads="1"/>
          </p:cNvSpPr>
          <p:nvPr>
            <p:ph type="sldNum" sz="quarter" idx="10"/>
          </p:nvPr>
        </p:nvSpPr>
        <p:spPr>
          <a:ln/>
        </p:spPr>
        <p:txBody>
          <a:bodyPr/>
          <a:lstStyle>
            <a:lvl1pPr>
              <a:defRPr/>
            </a:lvl1pPr>
          </a:lstStyle>
          <a:p>
            <a:pPr>
              <a:defRPr/>
            </a:pPr>
            <a:fld id="{7EFC384B-0EF0-495E-91F2-CCA67E425639}" type="slidenum">
              <a:rPr lang="en-US"/>
              <a:pPr>
                <a:defRPr/>
              </a:pPr>
              <a:t>‹#›</a:t>
            </a:fld>
            <a:r>
              <a:rPr lang="en-US"/>
              <a:t> </a:t>
            </a:r>
          </a:p>
        </p:txBody>
      </p:sp>
    </p:spTree>
    <p:extLst>
      <p:ext uri="{BB962C8B-B14F-4D97-AF65-F5344CB8AC3E}">
        <p14:creationId xmlns:p14="http://schemas.microsoft.com/office/powerpoint/2010/main" val="54929662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25"/>
          <p:cNvSpPr>
            <a:spLocks noGrp="1" noChangeArrowheads="1"/>
          </p:cNvSpPr>
          <p:nvPr>
            <p:ph type="sldNum" sz="quarter" idx="10"/>
          </p:nvPr>
        </p:nvSpPr>
        <p:spPr>
          <a:ln/>
        </p:spPr>
        <p:txBody>
          <a:bodyPr/>
          <a:lstStyle>
            <a:lvl1pPr>
              <a:defRPr/>
            </a:lvl1pPr>
          </a:lstStyle>
          <a:p>
            <a:pPr>
              <a:defRPr/>
            </a:pPr>
            <a:fld id="{36F1E6A6-4540-448E-9D2A-501B5D302B69}" type="slidenum">
              <a:rPr lang="en-US"/>
              <a:pPr>
                <a:defRPr/>
              </a:pPr>
              <a:t>‹#›</a:t>
            </a:fld>
            <a:r>
              <a:rPr lang="en-US"/>
              <a:t> </a:t>
            </a:r>
          </a:p>
        </p:txBody>
      </p:sp>
    </p:spTree>
    <p:extLst>
      <p:ext uri="{BB962C8B-B14F-4D97-AF65-F5344CB8AC3E}">
        <p14:creationId xmlns:p14="http://schemas.microsoft.com/office/powerpoint/2010/main" val="29480453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34" y="806719"/>
            <a:ext cx="3008407" cy="62805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4237" y="273349"/>
            <a:ext cx="5111915" cy="5853294"/>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34" y="1434775"/>
            <a:ext cx="3008407" cy="4691868"/>
          </a:xfrm>
        </p:spPr>
        <p:txBody>
          <a:bodyPr/>
          <a:lstStyle>
            <a:lvl1pPr marL="0" indent="0">
              <a:buNone/>
              <a:defRPr sz="1400"/>
            </a:lvl1pPr>
            <a:lvl2pPr marL="462301" indent="0">
              <a:buNone/>
              <a:defRPr sz="1200"/>
            </a:lvl2pPr>
            <a:lvl3pPr marL="924685" indent="0">
              <a:buNone/>
              <a:defRPr sz="1000"/>
            </a:lvl3pPr>
            <a:lvl4pPr marL="1387036" indent="0">
              <a:buNone/>
              <a:defRPr sz="900"/>
            </a:lvl4pPr>
            <a:lvl5pPr marL="1849380" indent="0">
              <a:buNone/>
              <a:defRPr sz="900"/>
            </a:lvl5pPr>
            <a:lvl6pPr marL="2311728" indent="0">
              <a:buNone/>
              <a:defRPr sz="900"/>
            </a:lvl6pPr>
            <a:lvl7pPr marL="2774074" indent="0">
              <a:buNone/>
              <a:defRPr sz="900"/>
            </a:lvl7pPr>
            <a:lvl8pPr marL="3236420" indent="0">
              <a:buNone/>
              <a:defRPr sz="900"/>
            </a:lvl8pPr>
            <a:lvl9pPr marL="3698766" indent="0">
              <a:buNone/>
              <a:defRPr sz="900"/>
            </a:lvl9pPr>
          </a:lstStyle>
          <a:p>
            <a:pPr lvl="0"/>
            <a:r>
              <a:rPr lang="en-US" smtClean="0"/>
              <a:t>Click to edit Master text styles</a:t>
            </a:r>
          </a:p>
        </p:txBody>
      </p:sp>
      <p:sp>
        <p:nvSpPr>
          <p:cNvPr id="5" name="Rectangle 1825"/>
          <p:cNvSpPr>
            <a:spLocks noGrp="1" noChangeArrowheads="1"/>
          </p:cNvSpPr>
          <p:nvPr>
            <p:ph type="sldNum" sz="quarter" idx="10"/>
          </p:nvPr>
        </p:nvSpPr>
        <p:spPr>
          <a:ln/>
        </p:spPr>
        <p:txBody>
          <a:bodyPr/>
          <a:lstStyle>
            <a:lvl1pPr>
              <a:defRPr/>
            </a:lvl1pPr>
          </a:lstStyle>
          <a:p>
            <a:pPr>
              <a:defRPr/>
            </a:pPr>
            <a:fld id="{9B87EF67-2764-4588-BC15-61B8D4F8E3B5}" type="slidenum">
              <a:rPr lang="en-US"/>
              <a:pPr>
                <a:defRPr/>
              </a:pPr>
              <a:t>‹#›</a:t>
            </a:fld>
            <a:r>
              <a:rPr lang="en-US"/>
              <a:t> </a:t>
            </a:r>
          </a:p>
        </p:txBody>
      </p:sp>
    </p:spTree>
    <p:extLst>
      <p:ext uri="{BB962C8B-B14F-4D97-AF65-F5344CB8AC3E}">
        <p14:creationId xmlns:p14="http://schemas.microsoft.com/office/powerpoint/2010/main" val="130824755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518" y="5053314"/>
            <a:ext cx="5485536" cy="31402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518" y="612310"/>
            <a:ext cx="5485536" cy="4114800"/>
          </a:xfrm>
        </p:spPr>
        <p:txBody>
          <a:bodyPr/>
          <a:lstStyle>
            <a:lvl1pPr marL="0" indent="0">
              <a:buNone/>
              <a:defRPr sz="3300"/>
            </a:lvl1pPr>
            <a:lvl2pPr marL="462301" indent="0">
              <a:buNone/>
              <a:defRPr sz="2900"/>
            </a:lvl2pPr>
            <a:lvl3pPr marL="924685" indent="0">
              <a:buNone/>
              <a:defRPr sz="2400"/>
            </a:lvl3pPr>
            <a:lvl4pPr marL="1387036" indent="0">
              <a:buNone/>
              <a:defRPr sz="2000"/>
            </a:lvl4pPr>
            <a:lvl5pPr marL="1849380" indent="0">
              <a:buNone/>
              <a:defRPr sz="2000"/>
            </a:lvl5pPr>
            <a:lvl6pPr marL="2311728" indent="0">
              <a:buNone/>
              <a:defRPr sz="2000"/>
            </a:lvl6pPr>
            <a:lvl7pPr marL="2774074" indent="0">
              <a:buNone/>
              <a:defRPr sz="2000"/>
            </a:lvl7pPr>
            <a:lvl8pPr marL="3236420" indent="0">
              <a:buNone/>
              <a:defRPr sz="2000"/>
            </a:lvl8pPr>
            <a:lvl9pPr marL="3698766" indent="0">
              <a:buNone/>
              <a:defRPr sz="2000"/>
            </a:lvl9pPr>
          </a:lstStyle>
          <a:p>
            <a:pPr lvl="0"/>
            <a:endParaRPr lang="en-US" noProof="0" smtClean="0"/>
          </a:p>
        </p:txBody>
      </p:sp>
      <p:sp>
        <p:nvSpPr>
          <p:cNvPr id="4" name="Text Placeholder 3"/>
          <p:cNvSpPr>
            <a:spLocks noGrp="1"/>
          </p:cNvSpPr>
          <p:nvPr>
            <p:ph type="body" sz="half" idx="2"/>
          </p:nvPr>
        </p:nvSpPr>
        <p:spPr>
          <a:xfrm>
            <a:off x="1792518" y="5367342"/>
            <a:ext cx="5485536" cy="805466"/>
          </a:xfrm>
        </p:spPr>
        <p:txBody>
          <a:bodyPr/>
          <a:lstStyle>
            <a:lvl1pPr marL="0" indent="0">
              <a:buNone/>
              <a:defRPr sz="1400"/>
            </a:lvl1pPr>
            <a:lvl2pPr marL="462301" indent="0">
              <a:buNone/>
              <a:defRPr sz="1200"/>
            </a:lvl2pPr>
            <a:lvl3pPr marL="924685" indent="0">
              <a:buNone/>
              <a:defRPr sz="1000"/>
            </a:lvl3pPr>
            <a:lvl4pPr marL="1387036" indent="0">
              <a:buNone/>
              <a:defRPr sz="900"/>
            </a:lvl4pPr>
            <a:lvl5pPr marL="1849380" indent="0">
              <a:buNone/>
              <a:defRPr sz="900"/>
            </a:lvl5pPr>
            <a:lvl6pPr marL="2311728" indent="0">
              <a:buNone/>
              <a:defRPr sz="900"/>
            </a:lvl6pPr>
            <a:lvl7pPr marL="2774074" indent="0">
              <a:buNone/>
              <a:defRPr sz="900"/>
            </a:lvl7pPr>
            <a:lvl8pPr marL="3236420" indent="0">
              <a:buNone/>
              <a:defRPr sz="900"/>
            </a:lvl8pPr>
            <a:lvl9pPr marL="3698766" indent="0">
              <a:buNone/>
              <a:defRPr sz="900"/>
            </a:lvl9pPr>
          </a:lstStyle>
          <a:p>
            <a:pPr lvl="0"/>
            <a:r>
              <a:rPr lang="en-US" smtClean="0"/>
              <a:t>Click to edit Master text styles</a:t>
            </a:r>
          </a:p>
        </p:txBody>
      </p:sp>
      <p:sp>
        <p:nvSpPr>
          <p:cNvPr id="5" name="Rectangle 1825"/>
          <p:cNvSpPr>
            <a:spLocks noGrp="1" noChangeArrowheads="1"/>
          </p:cNvSpPr>
          <p:nvPr>
            <p:ph type="sldNum" sz="quarter" idx="10"/>
          </p:nvPr>
        </p:nvSpPr>
        <p:spPr>
          <a:ln/>
        </p:spPr>
        <p:txBody>
          <a:bodyPr/>
          <a:lstStyle>
            <a:lvl1pPr>
              <a:defRPr/>
            </a:lvl1pPr>
          </a:lstStyle>
          <a:p>
            <a:pPr>
              <a:defRPr/>
            </a:pPr>
            <a:fld id="{90E25177-AEF6-4155-96F6-AA8DFB8AC638}" type="slidenum">
              <a:rPr lang="en-US"/>
              <a:pPr>
                <a:defRPr/>
              </a:pPr>
              <a:t>‹#›</a:t>
            </a:fld>
            <a:r>
              <a:rPr lang="en-US"/>
              <a:t> </a:t>
            </a:r>
          </a:p>
        </p:txBody>
      </p:sp>
    </p:spTree>
    <p:extLst>
      <p:ext uri="{BB962C8B-B14F-4D97-AF65-F5344CB8AC3E}">
        <p14:creationId xmlns:p14="http://schemas.microsoft.com/office/powerpoint/2010/main" val="182828177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25"/>
          <p:cNvSpPr>
            <a:spLocks noGrp="1" noChangeArrowheads="1"/>
          </p:cNvSpPr>
          <p:nvPr>
            <p:ph type="sldNum" sz="quarter" idx="10"/>
          </p:nvPr>
        </p:nvSpPr>
        <p:spPr>
          <a:ln/>
        </p:spPr>
        <p:txBody>
          <a:bodyPr/>
          <a:lstStyle>
            <a:lvl1pPr>
              <a:defRPr/>
            </a:lvl1pPr>
          </a:lstStyle>
          <a:p>
            <a:pPr>
              <a:defRPr/>
            </a:pPr>
            <a:fld id="{FC71AB77-EC6D-42E6-A664-C3ECC2744030}" type="slidenum">
              <a:rPr lang="en-US"/>
              <a:pPr>
                <a:defRPr/>
              </a:pPr>
              <a:t>‹#›</a:t>
            </a:fld>
            <a:r>
              <a:rPr lang="en-US"/>
              <a:t> </a:t>
            </a:r>
          </a:p>
        </p:txBody>
      </p:sp>
    </p:spTree>
    <p:extLst>
      <p:ext uri="{BB962C8B-B14F-4D97-AF65-F5344CB8AC3E}">
        <p14:creationId xmlns:p14="http://schemas.microsoft.com/office/powerpoint/2010/main" val="342694015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0392" y="234558"/>
            <a:ext cx="584775" cy="300318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0942" y="234558"/>
            <a:ext cx="6388274" cy="300318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25"/>
          <p:cNvSpPr>
            <a:spLocks noGrp="1" noChangeArrowheads="1"/>
          </p:cNvSpPr>
          <p:nvPr>
            <p:ph type="sldNum" sz="quarter" idx="10"/>
          </p:nvPr>
        </p:nvSpPr>
        <p:spPr>
          <a:ln/>
        </p:spPr>
        <p:txBody>
          <a:bodyPr/>
          <a:lstStyle>
            <a:lvl1pPr>
              <a:defRPr/>
            </a:lvl1pPr>
          </a:lstStyle>
          <a:p>
            <a:pPr>
              <a:defRPr/>
            </a:pPr>
            <a:fld id="{B859B529-7E28-4D8D-BCF9-F7BFC6A06486}" type="slidenum">
              <a:rPr lang="en-US"/>
              <a:pPr>
                <a:defRPr/>
              </a:pPr>
              <a:t>‹#›</a:t>
            </a:fld>
            <a:r>
              <a:rPr lang="en-US"/>
              <a:t> </a:t>
            </a:r>
          </a:p>
        </p:txBody>
      </p:sp>
    </p:spTree>
    <p:extLst>
      <p:ext uri="{BB962C8B-B14F-4D97-AF65-F5344CB8AC3E}">
        <p14:creationId xmlns:p14="http://schemas.microsoft.com/office/powerpoint/2010/main" val="358309194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63" hidden="1"/>
          <p:cNvGraphicFramePr>
            <a:graphicFrameLocks noChangeAspect="1"/>
          </p:cNvGraphicFramePr>
          <p:nvPr userDrawn="1">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22551" name="think-cell Slide" r:id="rId9" imgW="360" imgH="360" progId="TCLayout.ActiveDocument.1">
                  <p:embed/>
                </p:oleObj>
              </mc:Choice>
              <mc:Fallback>
                <p:oleObj name="think-cell Slide" r:id="rId9" imgW="360" imgH="360" progId="TCLayout.ActiveDocument.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5"/>
          <p:cNvPicPr>
            <a:picLocks noChangeAspect="1" noChangeArrowheads="1"/>
          </p:cNvPicPr>
          <p:nvPr userDrawn="1">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gray">
          <a:xfrm>
            <a:off x="0" y="1103047"/>
            <a:ext cx="9144000" cy="339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king Draft Text" hidden="1"/>
          <p:cNvSpPr txBox="1">
            <a:spLocks noChangeArrowheads="1"/>
          </p:cNvSpPr>
          <p:nvPr>
            <p:custDataLst>
              <p:tags r:id="rId4"/>
            </p:custDataLst>
          </p:nvPr>
        </p:nvSpPr>
        <p:spPr bwMode="gray">
          <a:xfrm>
            <a:off x="252712" y="349888"/>
            <a:ext cx="1014020" cy="140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b="1" dirty="0" smtClean="0">
                <a:solidFill>
                  <a:srgbClr val="000000"/>
                </a:solidFill>
                <a:latin typeface="Arial"/>
              </a:rPr>
              <a:t>WORKING DRAFT</a:t>
            </a:r>
          </a:p>
        </p:txBody>
      </p:sp>
      <p:sp>
        <p:nvSpPr>
          <p:cNvPr id="7" name="Working Draft" hidden="1"/>
          <p:cNvSpPr txBox="1">
            <a:spLocks noChangeArrowheads="1"/>
          </p:cNvSpPr>
          <p:nvPr>
            <p:custDataLst>
              <p:tags r:id="rId5"/>
            </p:custDataLst>
          </p:nvPr>
        </p:nvSpPr>
        <p:spPr bwMode="gray">
          <a:xfrm>
            <a:off x="252756" y="508622"/>
            <a:ext cx="3074457" cy="140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smtClean="0">
                <a:solidFill>
                  <a:srgbClr val="000000"/>
                </a:solidFill>
                <a:latin typeface="Arial"/>
              </a:rPr>
              <a:t>Last Modified 10/16/2013 10:23 AM Central Standard Time</a:t>
            </a:r>
            <a:endParaRPr lang="en-US" sz="900" dirty="0" smtClean="0">
              <a:solidFill>
                <a:srgbClr val="000000"/>
              </a:solidFill>
              <a:latin typeface="Arial"/>
            </a:endParaRPr>
          </a:p>
        </p:txBody>
      </p:sp>
      <p:sp>
        <p:nvSpPr>
          <p:cNvPr id="8" name="Printed" hidden="1"/>
          <p:cNvSpPr txBox="1">
            <a:spLocks noChangeArrowheads="1"/>
          </p:cNvSpPr>
          <p:nvPr>
            <p:custDataLst>
              <p:tags r:id="rId6"/>
            </p:custDataLst>
          </p:nvPr>
        </p:nvSpPr>
        <p:spPr bwMode="gray">
          <a:xfrm>
            <a:off x="252695" y="668955"/>
            <a:ext cx="2643580" cy="140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smtClean="0">
                <a:solidFill>
                  <a:srgbClr val="000000"/>
                </a:solidFill>
                <a:latin typeface="Arial"/>
              </a:rPr>
              <a:t>Printed 8/14/2013 7:00 PM Central Standard Time</a:t>
            </a:r>
            <a:endParaRPr lang="en-US" sz="900" dirty="0" smtClean="0">
              <a:solidFill>
                <a:srgbClr val="000000"/>
              </a:solidFill>
              <a:latin typeface="Arial"/>
            </a:endParaRPr>
          </a:p>
        </p:txBody>
      </p:sp>
      <p:grpSp>
        <p:nvGrpSpPr>
          <p:cNvPr id="9" name="McK Title Elements" hidden="1"/>
          <p:cNvGrpSpPr>
            <a:grpSpLocks/>
          </p:cNvGrpSpPr>
          <p:nvPr>
            <p:custDataLst>
              <p:tags r:id="rId7"/>
            </p:custDataLst>
          </p:nvPr>
        </p:nvGrpSpPr>
        <p:grpSpPr bwMode="auto">
          <a:xfrm>
            <a:off x="252695" y="6129133"/>
            <a:ext cx="5345474" cy="494023"/>
            <a:chOff x="1663" y="3106"/>
            <a:chExt cx="3109" cy="305"/>
          </a:xfrm>
        </p:grpSpPr>
        <p:sp>
          <p:nvSpPr>
            <p:cNvPr id="10" name="McK Document type"/>
            <p:cNvSpPr txBox="1">
              <a:spLocks noChangeArrowheads="1"/>
            </p:cNvSpPr>
            <p:nvPr/>
          </p:nvSpPr>
          <p:spPr bwMode="gray">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0000"/>
                  </a:solidFill>
                  <a:latin typeface="Arial"/>
                </a:rPr>
                <a:t>Document type</a:t>
              </a:r>
            </a:p>
          </p:txBody>
        </p:sp>
        <p:sp>
          <p:nvSpPr>
            <p:cNvPr id="11" name="McK Date"/>
            <p:cNvSpPr txBox="1">
              <a:spLocks noChangeArrowheads="1"/>
            </p:cNvSpPr>
            <p:nvPr/>
          </p:nvSpPr>
          <p:spPr bwMode="gray">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nvPr>
        </p:nvSpPr>
        <p:spPr bwMode="gray">
          <a:xfrm>
            <a:off x="252467" y="4721804"/>
            <a:ext cx="8663134" cy="477054"/>
          </a:xfrm>
          <a:prstGeom prst="rect">
            <a:avLst/>
          </a:prstGeom>
        </p:spPr>
        <p:txBody>
          <a:bodyPr/>
          <a:lstStyle>
            <a:lvl1pPr>
              <a:defRPr sz="3100" b="0" baseline="0">
                <a:solidFill>
                  <a:schemeClr val="tx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gray">
          <a:xfrm>
            <a:off x="252467" y="5550789"/>
            <a:ext cx="8663134" cy="219820"/>
          </a:xfrm>
        </p:spPr>
        <p:txBody>
          <a:bodyPr/>
          <a:lstStyle>
            <a:lvl1pPr>
              <a:defRPr sz="1400" baseline="0">
                <a:latin typeface="+mj-lt"/>
                <a:ea typeface="+mj-ea"/>
              </a:defRPr>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3124727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25"/>
          <p:cNvSpPr>
            <a:spLocks noGrp="1" noChangeArrowheads="1"/>
          </p:cNvSpPr>
          <p:nvPr>
            <p:ph type="sldNum" sz="quarter" idx="10"/>
          </p:nvPr>
        </p:nvSpPr>
        <p:spPr>
          <a:ln/>
        </p:spPr>
        <p:txBody>
          <a:bodyPr/>
          <a:lstStyle>
            <a:lvl1pPr>
              <a:defRPr/>
            </a:lvl1pPr>
          </a:lstStyle>
          <a:p>
            <a:pPr>
              <a:defRPr/>
            </a:pPr>
            <a:fld id="{4527E304-04A7-4517-9073-D27CB491DF99}" type="slidenum">
              <a:rPr lang="en-US"/>
              <a:pPr>
                <a:defRPr/>
              </a:pPr>
              <a:t>‹#›</a:t>
            </a:fld>
            <a:r>
              <a:rPr lang="en-US"/>
              <a:t> </a:t>
            </a:r>
          </a:p>
        </p:txBody>
      </p:sp>
    </p:spTree>
    <p:extLst>
      <p:ext uri="{BB962C8B-B14F-4D97-AF65-F5344CB8AC3E}">
        <p14:creationId xmlns:p14="http://schemas.microsoft.com/office/powerpoint/2010/main" val="273817725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bwMode="gray"/>
        <p:txBody>
          <a:bodyPr/>
          <a:lstStyle/>
          <a:p>
            <a:r>
              <a:rPr lang="en-US" smtClean="0"/>
              <a:t>Click to edit Master title style</a:t>
            </a:r>
            <a:endParaRPr lang="en-US"/>
          </a:p>
        </p:txBody>
      </p:sp>
    </p:spTree>
    <p:extLst>
      <p:ext uri="{BB962C8B-B14F-4D97-AF65-F5344CB8AC3E}">
        <p14:creationId xmlns:p14="http://schemas.microsoft.com/office/powerpoint/2010/main" val="12679513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884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Working Draft Text" hidden="1"/>
          <p:cNvSpPr txBox="1">
            <a:spLocks noChangeArrowheads="1"/>
          </p:cNvSpPr>
          <p:nvPr/>
        </p:nvSpPr>
        <p:spPr bwMode="auto">
          <a:xfrm>
            <a:off x="2693805" y="349891"/>
            <a:ext cx="1014109" cy="1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defTabSz="911399" eaLnBrk="1" hangingPunct="1">
              <a:defRPr/>
            </a:pPr>
            <a:r>
              <a:rPr lang="en-US" smtClean="0">
                <a:solidFill>
                  <a:srgbClr val="000000"/>
                </a:solidFill>
              </a:rPr>
              <a:t>WORKING DRAFT</a:t>
            </a:r>
          </a:p>
        </p:txBody>
      </p:sp>
      <p:sp>
        <p:nvSpPr>
          <p:cNvPr id="5" name="Working Draft" hidden="1"/>
          <p:cNvSpPr txBox="1">
            <a:spLocks noChangeArrowheads="1"/>
          </p:cNvSpPr>
          <p:nvPr/>
        </p:nvSpPr>
        <p:spPr bwMode="auto">
          <a:xfrm>
            <a:off x="2693795" y="508600"/>
            <a:ext cx="3173179" cy="1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defTabSz="911399" eaLnBrk="1" hangingPunct="1">
              <a:defRPr/>
            </a:pPr>
            <a:r>
              <a:rPr lang="en-US" b="0" smtClean="0">
                <a:solidFill>
                  <a:srgbClr val="000000"/>
                </a:solidFill>
              </a:rPr>
              <a:t>Last Modified 11/6/2012 12:55:44 PM Central Standard Time</a:t>
            </a:r>
          </a:p>
        </p:txBody>
      </p:sp>
      <p:sp>
        <p:nvSpPr>
          <p:cNvPr id="6" name="Printed" hidden="1"/>
          <p:cNvSpPr txBox="1">
            <a:spLocks noChangeArrowheads="1"/>
          </p:cNvSpPr>
          <p:nvPr/>
        </p:nvSpPr>
        <p:spPr bwMode="auto">
          <a:xfrm>
            <a:off x="2693928" y="668969"/>
            <a:ext cx="2780621" cy="1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defTabSz="911399" eaLnBrk="1" hangingPunct="1">
              <a:defRPr/>
            </a:pPr>
            <a:r>
              <a:rPr lang="en-US" b="0" smtClean="0">
                <a:solidFill>
                  <a:srgbClr val="000000"/>
                </a:solidFill>
              </a:rPr>
              <a:t>Printed 11/5/2012 4:16:32 PM Central Standard Time</a:t>
            </a:r>
          </a:p>
        </p:txBody>
      </p:sp>
      <p:grpSp>
        <p:nvGrpSpPr>
          <p:cNvPr id="2" name="McK Title Elements"/>
          <p:cNvGrpSpPr>
            <a:grpSpLocks/>
          </p:cNvGrpSpPr>
          <p:nvPr/>
        </p:nvGrpSpPr>
        <p:grpSpPr bwMode="auto">
          <a:xfrm>
            <a:off x="1" y="19"/>
            <a:ext cx="9142380" cy="6859620"/>
            <a:chOff x="0" y="0"/>
            <a:chExt cx="5643" cy="4235"/>
          </a:xfrm>
        </p:grpSpPr>
        <p:sp>
          <p:nvSpPr>
            <p:cNvPr id="8" name="McK Document type" hidden="1"/>
            <p:cNvSpPr txBox="1">
              <a:spLocks noChangeArrowheads="1"/>
            </p:cNvSpPr>
            <p:nvPr/>
          </p:nvSpPr>
          <p:spPr bwMode="auto">
            <a:xfrm>
              <a:off x="1662" y="3104"/>
              <a:ext cx="311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defTabSz="911399" eaLnBrk="1" hangingPunct="1">
                <a:defRPr/>
              </a:pPr>
              <a:r>
                <a:rPr lang="en-US" sz="1400" b="0" dirty="0" smtClean="0">
                  <a:solidFill>
                    <a:srgbClr val="000000"/>
                  </a:solidFill>
                </a:rPr>
                <a:t>Document type</a:t>
              </a:r>
            </a:p>
          </p:txBody>
        </p:sp>
        <p:sp>
          <p:nvSpPr>
            <p:cNvPr id="9" name="McK Date" hidden="1"/>
            <p:cNvSpPr txBox="1">
              <a:spLocks noChangeArrowheads="1"/>
            </p:cNvSpPr>
            <p:nvPr/>
          </p:nvSpPr>
          <p:spPr bwMode="auto">
            <a:xfrm>
              <a:off x="1662" y="3275"/>
              <a:ext cx="311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defTabSz="911399" eaLnBrk="1" hangingPunct="1">
                <a:defRPr/>
              </a:pPr>
              <a:r>
                <a:rPr lang="en-US" sz="1400" b="0" dirty="0" smtClean="0">
                  <a:solidFill>
                    <a:srgbClr val="000000"/>
                  </a:solidFill>
                </a:rPr>
                <a:t>Date</a:t>
              </a:r>
            </a:p>
          </p:txBody>
        </p:sp>
        <p:sp>
          <p:nvSpPr>
            <p:cNvPr id="10" name="McK Disclaimer" hidden="1"/>
            <p:cNvSpPr>
              <a:spLocks noChangeArrowheads="1"/>
            </p:cNvSpPr>
            <p:nvPr/>
          </p:nvSpPr>
          <p:spPr bwMode="auto">
            <a:xfrm>
              <a:off x="1662" y="3713"/>
              <a:ext cx="2790" cy="155"/>
            </a:xfrm>
            <a:prstGeom prst="rect">
              <a:avLst/>
            </a:prstGeom>
            <a:noFill/>
            <a:ln w="9525">
              <a:noFill/>
              <a:miter lim="800000"/>
              <a:headEnd/>
              <a:tailEnd/>
            </a:ln>
          </p:spPr>
          <p:txBody>
            <a:bodyPr lIns="0" tIns="0" rIns="0" bIns="0" anchor="b">
              <a:spAutoFit/>
            </a:bodyPr>
            <a:lstStyle/>
            <a:p>
              <a:pPr defTabSz="807383"/>
              <a:r>
                <a:rPr lang="en-US" sz="800" dirty="0">
                  <a:solidFill>
                    <a:srgbClr val="000000"/>
                  </a:solidFill>
                  <a:latin typeface="Arial"/>
                </a:rPr>
                <a:t>CONFIDENTIAL AND PROPRIETARY</a:t>
              </a:r>
            </a:p>
            <a:p>
              <a:pPr defTabSz="807383"/>
              <a:r>
                <a:rPr lang="en-US" sz="800" dirty="0">
                  <a:solidFill>
                    <a:srgbClr val="000000"/>
                  </a:solidFill>
                  <a:latin typeface="Arial"/>
                </a:rPr>
                <a:t>Any use of this material without specific permission of McKinsey &amp; Company is strictly prohibited</a:t>
              </a:r>
            </a:p>
          </p:txBody>
        </p:sp>
        <p:sp>
          <p:nvSpPr>
            <p:cNvPr id="11" name="TitleBottomPlaceholder" hidden="1"/>
            <p:cNvSpPr>
              <a:spLocks noChangeArrowheads="1"/>
            </p:cNvSpPr>
            <p:nvPr/>
          </p:nvSpPr>
          <p:spPr bwMode="auto">
            <a:xfrm>
              <a:off x="0" y="1410"/>
              <a:ext cx="1382" cy="2825"/>
            </a:xfrm>
            <a:prstGeom prst="rect">
              <a:avLst/>
            </a:prstGeom>
            <a:solidFill>
              <a:srgbClr val="0065CC"/>
            </a:solidFill>
            <a:ln w="9525">
              <a:noFill/>
              <a:miter lim="800000"/>
              <a:headEnd/>
              <a:tailEnd/>
            </a:ln>
          </p:spPr>
          <p:txBody>
            <a:bodyPr wrap="none" anchor="ctr"/>
            <a:lstStyle/>
            <a:p>
              <a:pPr defTabSz="911399" eaLnBrk="1" hangingPunct="1"/>
              <a:endParaRPr lang="en-US" sz="900" b="1" dirty="0">
                <a:solidFill>
                  <a:srgbClr val="002960"/>
                </a:solidFill>
                <a:latin typeface="Arial"/>
              </a:endParaRPr>
            </a:p>
          </p:txBody>
        </p:sp>
        <p:sp>
          <p:nvSpPr>
            <p:cNvPr id="12" name="TitleTopPlaceholder" hidden="1"/>
            <p:cNvSpPr>
              <a:spLocks noChangeArrowheads="1"/>
            </p:cNvSpPr>
            <p:nvPr/>
          </p:nvSpPr>
          <p:spPr bwMode="auto">
            <a:xfrm>
              <a:off x="0" y="0"/>
              <a:ext cx="1382" cy="1410"/>
            </a:xfrm>
            <a:prstGeom prst="rect">
              <a:avLst/>
            </a:prstGeom>
            <a:solidFill>
              <a:srgbClr val="91AFFF"/>
            </a:solidFill>
            <a:ln w="9525">
              <a:noFill/>
              <a:miter lim="800000"/>
              <a:headEnd/>
              <a:tailEnd/>
            </a:ln>
          </p:spPr>
          <p:txBody>
            <a:bodyPr wrap="none" anchor="ctr"/>
            <a:lstStyle/>
            <a:p>
              <a:pPr defTabSz="911399" eaLnBrk="1" hangingPunct="1"/>
              <a:endParaRPr lang="en-US" sz="900" b="1" dirty="0">
                <a:solidFill>
                  <a:srgbClr val="002960"/>
                </a:solidFill>
                <a:latin typeface="Arial"/>
              </a:endParaRPr>
            </a:p>
          </p:txBody>
        </p:sp>
        <p:sp>
          <p:nvSpPr>
            <p:cNvPr id="13"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p:spPr>
          <p:txBody>
            <a:bodyPr wrap="none" anchor="ctr"/>
            <a:lstStyle/>
            <a:p>
              <a:pPr defTabSz="911399" eaLnBrk="1" hangingPunct="1"/>
              <a:endParaRPr lang="en-US" sz="900" b="1" dirty="0">
                <a:solidFill>
                  <a:srgbClr val="002960"/>
                </a:solidFill>
                <a:latin typeface="Arial"/>
              </a:endParaRPr>
            </a:p>
          </p:txBody>
        </p:sp>
      </p:grpSp>
      <p:pic>
        <p:nvPicPr>
          <p:cNvPr id="14" name="TitleBottomBarBW" hidden="1"/>
          <p:cNvPicPr>
            <a:picLocks noChangeAspect="1" noChangeArrowheads="1"/>
          </p:cNvPicPr>
          <p:nvPr/>
        </p:nvPicPr>
        <p:blipFill>
          <a:blip r:embed="rId2" cstate="print"/>
          <a:srcRect/>
          <a:stretch>
            <a:fillRect/>
          </a:stretch>
        </p:blipFill>
        <p:spPr bwMode="auto">
          <a:xfrm>
            <a:off x="7318439" y="6574690"/>
            <a:ext cx="1671675" cy="195989"/>
          </a:xfrm>
          <a:prstGeom prst="rect">
            <a:avLst/>
          </a:prstGeom>
          <a:noFill/>
          <a:ln w="9525">
            <a:noFill/>
            <a:miter lim="800000"/>
            <a:headEnd/>
            <a:tailEnd/>
          </a:ln>
        </p:spPr>
      </p:pic>
      <p:sp>
        <p:nvSpPr>
          <p:cNvPr id="15" name="doc id"/>
          <p:cNvSpPr txBox="1">
            <a:spLocks noChangeArrowheads="1"/>
          </p:cNvSpPr>
          <p:nvPr/>
        </p:nvSpPr>
        <p:spPr bwMode="auto">
          <a:xfrm>
            <a:off x="8614313" y="37256"/>
            <a:ext cx="301290" cy="12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algn="r" defTabSz="911399" eaLnBrk="1" hangingPunct="1">
              <a:defRPr/>
            </a:pPr>
            <a:endParaRPr lang="en-US" sz="800" b="0" dirty="0" smtClean="0">
              <a:solidFill>
                <a:srgbClr val="000000"/>
              </a:solidFill>
            </a:endParaRPr>
          </a:p>
        </p:txBody>
      </p:sp>
      <p:sp>
        <p:nvSpPr>
          <p:cNvPr id="13314" name="Rectangle 1026"/>
          <p:cNvSpPr>
            <a:spLocks noGrp="1" noChangeArrowheads="1"/>
          </p:cNvSpPr>
          <p:nvPr>
            <p:ph type="ctrTitle"/>
          </p:nvPr>
        </p:nvSpPr>
        <p:spPr>
          <a:xfrm>
            <a:off x="2693099" y="2177226"/>
            <a:ext cx="5036326" cy="507831"/>
          </a:xfrm>
        </p:spPr>
        <p:txBody>
          <a:bodyPr/>
          <a:lstStyle>
            <a:lvl1pPr>
              <a:defRPr sz="3300" b="0"/>
            </a:lvl1pPr>
          </a:lstStyle>
          <a:p>
            <a:r>
              <a:rPr lang="en-US"/>
              <a:t>Click to edit Master title</a:t>
            </a:r>
          </a:p>
        </p:txBody>
      </p:sp>
      <p:sp>
        <p:nvSpPr>
          <p:cNvPr id="13315" name="Rectangle 1027"/>
          <p:cNvSpPr>
            <a:spLocks noGrp="1" noChangeArrowheads="1"/>
          </p:cNvSpPr>
          <p:nvPr>
            <p:ph type="subTitle" idx="1"/>
          </p:nvPr>
        </p:nvSpPr>
        <p:spPr>
          <a:xfrm>
            <a:off x="2693099" y="3945952"/>
            <a:ext cx="5036326" cy="223368"/>
          </a:xfrm>
        </p:spPr>
        <p:txBody>
          <a:bodyPr>
            <a:spAutoFit/>
          </a:bodyPr>
          <a:lstStyle>
            <a:lvl1pPr>
              <a:defRPr sz="1400"/>
            </a:lvl1pPr>
          </a:lstStyle>
          <a:p>
            <a:r>
              <a:rPr lang="en-US"/>
              <a:t>Click to edit Master subtitle style</a:t>
            </a:r>
          </a:p>
        </p:txBody>
      </p:sp>
    </p:spTree>
    <p:extLst>
      <p:ext uri="{BB962C8B-B14F-4D97-AF65-F5344CB8AC3E}">
        <p14:creationId xmlns:p14="http://schemas.microsoft.com/office/powerpoint/2010/main" val="398381051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25"/>
          <p:cNvSpPr>
            <a:spLocks noGrp="1" noChangeArrowheads="1"/>
          </p:cNvSpPr>
          <p:nvPr>
            <p:ph type="sldNum" sz="quarter" idx="10"/>
          </p:nvPr>
        </p:nvSpPr>
        <p:spPr>
          <a:ln/>
        </p:spPr>
        <p:txBody>
          <a:bodyPr/>
          <a:lstStyle>
            <a:lvl1pPr>
              <a:defRPr/>
            </a:lvl1pPr>
          </a:lstStyle>
          <a:p>
            <a:pPr>
              <a:defRPr/>
            </a:pPr>
            <a:fld id="{BE4725E3-13D5-4D2D-8153-9C5C6D6A35E7}" type="slidenum">
              <a:rPr lang="en-US"/>
              <a:pPr>
                <a:defRPr/>
              </a:pPr>
              <a:t>‹#›</a:t>
            </a:fld>
            <a:r>
              <a:rPr lang="en-US"/>
              <a:t> </a:t>
            </a:r>
          </a:p>
        </p:txBody>
      </p:sp>
    </p:spTree>
    <p:extLst>
      <p:ext uri="{BB962C8B-B14F-4D97-AF65-F5344CB8AC3E}">
        <p14:creationId xmlns:p14="http://schemas.microsoft.com/office/powerpoint/2010/main" val="306005178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487" y="4406371"/>
            <a:ext cx="7772617" cy="1256112"/>
          </a:xfrm>
        </p:spPr>
        <p:txBody>
          <a:bodyPr/>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721487" y="2907210"/>
            <a:ext cx="7772617" cy="1499162"/>
          </a:xfrm>
        </p:spPr>
        <p:txBody>
          <a:bodyPr anchor="b"/>
          <a:lstStyle>
            <a:lvl1pPr marL="0" indent="0">
              <a:buNone/>
              <a:defRPr sz="2000"/>
            </a:lvl1pPr>
            <a:lvl2pPr marL="458755" indent="0">
              <a:buNone/>
              <a:defRPr sz="1800"/>
            </a:lvl2pPr>
            <a:lvl3pPr marL="917603" indent="0">
              <a:buNone/>
              <a:defRPr sz="1600"/>
            </a:lvl3pPr>
            <a:lvl4pPr marL="1376416" indent="0">
              <a:buNone/>
              <a:defRPr sz="1400"/>
            </a:lvl4pPr>
            <a:lvl5pPr marL="1835221" indent="0">
              <a:buNone/>
              <a:defRPr sz="1400"/>
            </a:lvl5pPr>
            <a:lvl6pPr marL="2294032" indent="0">
              <a:buNone/>
              <a:defRPr sz="1400"/>
            </a:lvl6pPr>
            <a:lvl7pPr marL="2752836" indent="0">
              <a:buNone/>
              <a:defRPr sz="1400"/>
            </a:lvl7pPr>
            <a:lvl8pPr marL="3211644" indent="0">
              <a:buNone/>
              <a:defRPr sz="1400"/>
            </a:lvl8pPr>
            <a:lvl9pPr marL="3670450" indent="0">
              <a:buNone/>
              <a:defRPr sz="1400"/>
            </a:lvl9pPr>
          </a:lstStyle>
          <a:p>
            <a:pPr lvl="0"/>
            <a:r>
              <a:rPr lang="en-US" smtClean="0"/>
              <a:t>Click to edit Master text styles</a:t>
            </a:r>
          </a:p>
        </p:txBody>
      </p:sp>
      <p:sp>
        <p:nvSpPr>
          <p:cNvPr id="4" name="Rectangle 1825"/>
          <p:cNvSpPr>
            <a:spLocks noGrp="1" noChangeArrowheads="1"/>
          </p:cNvSpPr>
          <p:nvPr>
            <p:ph type="sldNum" sz="quarter" idx="10"/>
          </p:nvPr>
        </p:nvSpPr>
        <p:spPr>
          <a:ln/>
        </p:spPr>
        <p:txBody>
          <a:bodyPr/>
          <a:lstStyle>
            <a:lvl1pPr>
              <a:defRPr/>
            </a:lvl1pPr>
          </a:lstStyle>
          <a:p>
            <a:pPr>
              <a:defRPr/>
            </a:pPr>
            <a:fld id="{B939D912-990C-4C82-AA13-49398CAB9632}" type="slidenum">
              <a:rPr lang="en-US"/>
              <a:pPr>
                <a:defRPr/>
              </a:pPr>
              <a:t>‹#›</a:t>
            </a:fld>
            <a:r>
              <a:rPr lang="en-US"/>
              <a:t> </a:t>
            </a:r>
          </a:p>
        </p:txBody>
      </p:sp>
    </p:spTree>
    <p:extLst>
      <p:ext uri="{BB962C8B-B14F-4D97-AF65-F5344CB8AC3E}">
        <p14:creationId xmlns:p14="http://schemas.microsoft.com/office/powerpoint/2010/main" val="39359747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81527" y="1991350"/>
            <a:ext cx="2090550" cy="1246467"/>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79411" y="1991350"/>
            <a:ext cx="2092711" cy="1246467"/>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825"/>
          <p:cNvSpPr>
            <a:spLocks noGrp="1" noChangeArrowheads="1"/>
          </p:cNvSpPr>
          <p:nvPr>
            <p:ph type="sldNum" sz="quarter" idx="10"/>
          </p:nvPr>
        </p:nvSpPr>
        <p:spPr>
          <a:ln/>
        </p:spPr>
        <p:txBody>
          <a:bodyPr/>
          <a:lstStyle>
            <a:lvl1pPr>
              <a:defRPr/>
            </a:lvl1pPr>
          </a:lstStyle>
          <a:p>
            <a:pPr>
              <a:defRPr/>
            </a:pPr>
            <a:fld id="{D630D1CE-91AD-4228-8F9C-2E279E0761E5}" type="slidenum">
              <a:rPr lang="en-US"/>
              <a:pPr>
                <a:defRPr/>
              </a:pPr>
              <a:t>‹#›</a:t>
            </a:fld>
            <a:r>
              <a:rPr lang="en-US"/>
              <a:t> </a:t>
            </a:r>
          </a:p>
        </p:txBody>
      </p:sp>
    </p:spTree>
    <p:extLst>
      <p:ext uri="{BB962C8B-B14F-4D97-AF65-F5344CB8AC3E}">
        <p14:creationId xmlns:p14="http://schemas.microsoft.com/office/powerpoint/2010/main" val="198281280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849" y="274573"/>
            <a:ext cx="8228304" cy="2983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849" y="1535610"/>
            <a:ext cx="4038564" cy="639027"/>
          </a:xfrm>
        </p:spPr>
        <p:txBody>
          <a:bodyPr anchor="b"/>
          <a:lstStyle>
            <a:lvl1pPr marL="0" indent="0">
              <a:buNone/>
              <a:defRPr sz="2400" b="1"/>
            </a:lvl1pPr>
            <a:lvl2pPr marL="458755" indent="0">
              <a:buNone/>
              <a:defRPr sz="2000" b="1"/>
            </a:lvl2pPr>
            <a:lvl3pPr marL="917603" indent="0">
              <a:buNone/>
              <a:defRPr sz="1800" b="1"/>
            </a:lvl3pPr>
            <a:lvl4pPr marL="1376416" indent="0">
              <a:buNone/>
              <a:defRPr sz="1600" b="1"/>
            </a:lvl4pPr>
            <a:lvl5pPr marL="1835221" indent="0">
              <a:buNone/>
              <a:defRPr sz="1600" b="1"/>
            </a:lvl5pPr>
            <a:lvl6pPr marL="2294032" indent="0">
              <a:buNone/>
              <a:defRPr sz="1600" b="1"/>
            </a:lvl6pPr>
            <a:lvl7pPr marL="2752836" indent="0">
              <a:buNone/>
              <a:defRPr sz="1600" b="1"/>
            </a:lvl7pPr>
            <a:lvl8pPr marL="3211644" indent="0">
              <a:buNone/>
              <a:defRPr sz="1600" b="1"/>
            </a:lvl8pPr>
            <a:lvl9pPr marL="36704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849" y="2174636"/>
            <a:ext cx="4038564" cy="39520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590" y="1535610"/>
            <a:ext cx="4040723" cy="639027"/>
          </a:xfrm>
        </p:spPr>
        <p:txBody>
          <a:bodyPr anchor="b"/>
          <a:lstStyle>
            <a:lvl1pPr marL="0" indent="0">
              <a:buNone/>
              <a:defRPr sz="2400" b="1"/>
            </a:lvl1pPr>
            <a:lvl2pPr marL="458755" indent="0">
              <a:buNone/>
              <a:defRPr sz="2000" b="1"/>
            </a:lvl2pPr>
            <a:lvl3pPr marL="917603" indent="0">
              <a:buNone/>
              <a:defRPr sz="1800" b="1"/>
            </a:lvl3pPr>
            <a:lvl4pPr marL="1376416" indent="0">
              <a:buNone/>
              <a:defRPr sz="1600" b="1"/>
            </a:lvl4pPr>
            <a:lvl5pPr marL="1835221" indent="0">
              <a:buNone/>
              <a:defRPr sz="1600" b="1"/>
            </a:lvl5pPr>
            <a:lvl6pPr marL="2294032" indent="0">
              <a:buNone/>
              <a:defRPr sz="1600" b="1"/>
            </a:lvl6pPr>
            <a:lvl7pPr marL="2752836" indent="0">
              <a:buNone/>
              <a:defRPr sz="1600" b="1"/>
            </a:lvl7pPr>
            <a:lvl8pPr marL="3211644" indent="0">
              <a:buNone/>
              <a:defRPr sz="1600" b="1"/>
            </a:lvl8pPr>
            <a:lvl9pPr marL="36704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590" y="2174636"/>
            <a:ext cx="4040723" cy="39520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825"/>
          <p:cNvSpPr>
            <a:spLocks noGrp="1" noChangeArrowheads="1"/>
          </p:cNvSpPr>
          <p:nvPr>
            <p:ph type="sldNum" sz="quarter" idx="10"/>
          </p:nvPr>
        </p:nvSpPr>
        <p:spPr>
          <a:ln/>
        </p:spPr>
        <p:txBody>
          <a:bodyPr/>
          <a:lstStyle>
            <a:lvl1pPr>
              <a:defRPr/>
            </a:lvl1pPr>
          </a:lstStyle>
          <a:p>
            <a:pPr>
              <a:defRPr/>
            </a:pPr>
            <a:fld id="{73EC0BD2-D0D5-4D7A-8ECB-AC49B427B7E9}" type="slidenum">
              <a:rPr lang="en-US"/>
              <a:pPr>
                <a:defRPr/>
              </a:pPr>
              <a:t>‹#›</a:t>
            </a:fld>
            <a:r>
              <a:rPr lang="en-US"/>
              <a:t> </a:t>
            </a:r>
          </a:p>
        </p:txBody>
      </p:sp>
    </p:spTree>
    <p:extLst>
      <p:ext uri="{BB962C8B-B14F-4D97-AF65-F5344CB8AC3E}">
        <p14:creationId xmlns:p14="http://schemas.microsoft.com/office/powerpoint/2010/main" val="113636158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825"/>
          <p:cNvSpPr>
            <a:spLocks noGrp="1" noChangeArrowheads="1"/>
          </p:cNvSpPr>
          <p:nvPr>
            <p:ph type="sldNum" sz="quarter" idx="10"/>
          </p:nvPr>
        </p:nvSpPr>
        <p:spPr>
          <a:ln/>
        </p:spPr>
        <p:txBody>
          <a:bodyPr/>
          <a:lstStyle>
            <a:lvl1pPr>
              <a:defRPr/>
            </a:lvl1pPr>
          </a:lstStyle>
          <a:p>
            <a:pPr>
              <a:defRPr/>
            </a:pPr>
            <a:fld id="{7EFC384B-0EF0-495E-91F2-CCA67E425639}" type="slidenum">
              <a:rPr lang="en-US"/>
              <a:pPr>
                <a:defRPr/>
              </a:pPr>
              <a:t>‹#›</a:t>
            </a:fld>
            <a:r>
              <a:rPr lang="en-US"/>
              <a:t> </a:t>
            </a:r>
          </a:p>
        </p:txBody>
      </p:sp>
    </p:spTree>
    <p:extLst>
      <p:ext uri="{BB962C8B-B14F-4D97-AF65-F5344CB8AC3E}">
        <p14:creationId xmlns:p14="http://schemas.microsoft.com/office/powerpoint/2010/main" val="74151815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25"/>
          <p:cNvSpPr>
            <a:spLocks noGrp="1" noChangeArrowheads="1"/>
          </p:cNvSpPr>
          <p:nvPr>
            <p:ph type="sldNum" sz="quarter" idx="10"/>
          </p:nvPr>
        </p:nvSpPr>
        <p:spPr>
          <a:ln/>
        </p:spPr>
        <p:txBody>
          <a:bodyPr/>
          <a:lstStyle>
            <a:lvl1pPr>
              <a:defRPr/>
            </a:lvl1pPr>
          </a:lstStyle>
          <a:p>
            <a:pPr>
              <a:defRPr/>
            </a:pPr>
            <a:fld id="{36F1E6A6-4540-448E-9D2A-501B5D302B69}" type="slidenum">
              <a:rPr lang="en-US"/>
              <a:pPr>
                <a:defRPr/>
              </a:pPr>
              <a:t>‹#›</a:t>
            </a:fld>
            <a:r>
              <a:rPr lang="en-US"/>
              <a:t> </a:t>
            </a:r>
          </a:p>
        </p:txBody>
      </p:sp>
    </p:spTree>
    <p:extLst>
      <p:ext uri="{BB962C8B-B14F-4D97-AF65-F5344CB8AC3E}">
        <p14:creationId xmlns:p14="http://schemas.microsoft.com/office/powerpoint/2010/main" val="112701204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8009" y="806720"/>
            <a:ext cx="3008407" cy="62805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4237" y="273349"/>
            <a:ext cx="5111915" cy="5853294"/>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8009" y="1434776"/>
            <a:ext cx="3008407" cy="4691868"/>
          </a:xfrm>
        </p:spPr>
        <p:txBody>
          <a:bodyPr/>
          <a:lstStyle>
            <a:lvl1pPr marL="0" indent="0">
              <a:buNone/>
              <a:defRPr sz="1400"/>
            </a:lvl1pPr>
            <a:lvl2pPr marL="458755" indent="0">
              <a:buNone/>
              <a:defRPr sz="1200"/>
            </a:lvl2pPr>
            <a:lvl3pPr marL="917603" indent="0">
              <a:buNone/>
              <a:defRPr sz="1000"/>
            </a:lvl3pPr>
            <a:lvl4pPr marL="1376416" indent="0">
              <a:buNone/>
              <a:defRPr sz="900"/>
            </a:lvl4pPr>
            <a:lvl5pPr marL="1835221" indent="0">
              <a:buNone/>
              <a:defRPr sz="900"/>
            </a:lvl5pPr>
            <a:lvl6pPr marL="2294032" indent="0">
              <a:buNone/>
              <a:defRPr sz="900"/>
            </a:lvl6pPr>
            <a:lvl7pPr marL="2752836" indent="0">
              <a:buNone/>
              <a:defRPr sz="900"/>
            </a:lvl7pPr>
            <a:lvl8pPr marL="3211644" indent="0">
              <a:buNone/>
              <a:defRPr sz="900"/>
            </a:lvl8pPr>
            <a:lvl9pPr marL="3670450" indent="0">
              <a:buNone/>
              <a:defRPr sz="900"/>
            </a:lvl9pPr>
          </a:lstStyle>
          <a:p>
            <a:pPr lvl="0"/>
            <a:r>
              <a:rPr lang="en-US" smtClean="0"/>
              <a:t>Click to edit Master text styles</a:t>
            </a:r>
          </a:p>
        </p:txBody>
      </p:sp>
      <p:sp>
        <p:nvSpPr>
          <p:cNvPr id="5" name="Rectangle 1825"/>
          <p:cNvSpPr>
            <a:spLocks noGrp="1" noChangeArrowheads="1"/>
          </p:cNvSpPr>
          <p:nvPr>
            <p:ph type="sldNum" sz="quarter" idx="10"/>
          </p:nvPr>
        </p:nvSpPr>
        <p:spPr>
          <a:ln/>
        </p:spPr>
        <p:txBody>
          <a:bodyPr/>
          <a:lstStyle>
            <a:lvl1pPr>
              <a:defRPr/>
            </a:lvl1pPr>
          </a:lstStyle>
          <a:p>
            <a:pPr>
              <a:defRPr/>
            </a:pPr>
            <a:fld id="{9B87EF67-2764-4588-BC15-61B8D4F8E3B5}" type="slidenum">
              <a:rPr lang="en-US"/>
              <a:pPr>
                <a:defRPr/>
              </a:pPr>
              <a:t>‹#›</a:t>
            </a:fld>
            <a:r>
              <a:rPr lang="en-US"/>
              <a:t> </a:t>
            </a:r>
          </a:p>
        </p:txBody>
      </p:sp>
    </p:spTree>
    <p:extLst>
      <p:ext uri="{BB962C8B-B14F-4D97-AF65-F5344CB8AC3E}">
        <p14:creationId xmlns:p14="http://schemas.microsoft.com/office/powerpoint/2010/main" val="4184412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510" y="4406371"/>
            <a:ext cx="7772617" cy="1256112"/>
          </a:xfrm>
        </p:spPr>
        <p:txBody>
          <a:bodyPr/>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721510" y="2907209"/>
            <a:ext cx="7772617" cy="1499162"/>
          </a:xfrm>
        </p:spPr>
        <p:txBody>
          <a:bodyPr anchor="b"/>
          <a:lstStyle>
            <a:lvl1pPr marL="0" indent="0">
              <a:buNone/>
              <a:defRPr sz="2000"/>
            </a:lvl1pPr>
            <a:lvl2pPr marL="457662" indent="0">
              <a:buNone/>
              <a:defRPr sz="1800"/>
            </a:lvl2pPr>
            <a:lvl3pPr marL="915416" indent="0">
              <a:buNone/>
              <a:defRPr sz="1600"/>
            </a:lvl3pPr>
            <a:lvl4pPr marL="1373136" indent="0">
              <a:buNone/>
              <a:defRPr sz="1400"/>
            </a:lvl4pPr>
            <a:lvl5pPr marL="1830850" indent="0">
              <a:buNone/>
              <a:defRPr sz="1400"/>
            </a:lvl5pPr>
            <a:lvl6pPr marL="2288562" indent="0">
              <a:buNone/>
              <a:defRPr sz="1400"/>
            </a:lvl6pPr>
            <a:lvl7pPr marL="2746278" indent="0">
              <a:buNone/>
              <a:defRPr sz="1400"/>
            </a:lvl7pPr>
            <a:lvl8pPr marL="3203992" indent="0">
              <a:buNone/>
              <a:defRPr sz="1400"/>
            </a:lvl8pPr>
            <a:lvl9pPr marL="3661704" indent="0">
              <a:buNone/>
              <a:defRPr sz="1400"/>
            </a:lvl9pPr>
          </a:lstStyle>
          <a:p>
            <a:pPr lvl="0"/>
            <a:r>
              <a:rPr lang="en-US" smtClean="0"/>
              <a:t>Click to edit Master text styles</a:t>
            </a:r>
          </a:p>
        </p:txBody>
      </p:sp>
      <p:sp>
        <p:nvSpPr>
          <p:cNvPr id="4" name="Rectangle 1825"/>
          <p:cNvSpPr>
            <a:spLocks noGrp="1" noChangeArrowheads="1"/>
          </p:cNvSpPr>
          <p:nvPr>
            <p:ph type="sldNum" sz="quarter" idx="10"/>
          </p:nvPr>
        </p:nvSpPr>
        <p:spPr>
          <a:ln/>
        </p:spPr>
        <p:txBody>
          <a:bodyPr/>
          <a:lstStyle>
            <a:lvl1pPr>
              <a:defRPr/>
            </a:lvl1pPr>
          </a:lstStyle>
          <a:p>
            <a:pPr>
              <a:defRPr/>
            </a:pPr>
            <a:fld id="{D2A95E63-194D-4574-AF54-B2D317650C9C}" type="slidenum">
              <a:rPr lang="en-US"/>
              <a:pPr>
                <a:defRPr/>
              </a:pPr>
              <a:t>‹#›</a:t>
            </a:fld>
            <a:r>
              <a:rPr lang="en-US"/>
              <a:t> </a:t>
            </a:r>
          </a:p>
        </p:txBody>
      </p:sp>
    </p:spTree>
    <p:extLst>
      <p:ext uri="{BB962C8B-B14F-4D97-AF65-F5344CB8AC3E}">
        <p14:creationId xmlns:p14="http://schemas.microsoft.com/office/powerpoint/2010/main" val="52987911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518" y="5053315"/>
            <a:ext cx="5485536" cy="31402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518" y="612311"/>
            <a:ext cx="5485536" cy="4114800"/>
          </a:xfrm>
        </p:spPr>
        <p:txBody>
          <a:bodyPr/>
          <a:lstStyle>
            <a:lvl1pPr marL="0" indent="0">
              <a:buNone/>
              <a:defRPr sz="3300"/>
            </a:lvl1pPr>
            <a:lvl2pPr marL="458755" indent="0">
              <a:buNone/>
              <a:defRPr sz="2900"/>
            </a:lvl2pPr>
            <a:lvl3pPr marL="917603" indent="0">
              <a:buNone/>
              <a:defRPr sz="2400"/>
            </a:lvl3pPr>
            <a:lvl4pPr marL="1376416" indent="0">
              <a:buNone/>
              <a:defRPr sz="2000"/>
            </a:lvl4pPr>
            <a:lvl5pPr marL="1835221" indent="0">
              <a:buNone/>
              <a:defRPr sz="2000"/>
            </a:lvl5pPr>
            <a:lvl6pPr marL="2294032" indent="0">
              <a:buNone/>
              <a:defRPr sz="2000"/>
            </a:lvl6pPr>
            <a:lvl7pPr marL="2752836" indent="0">
              <a:buNone/>
              <a:defRPr sz="2000"/>
            </a:lvl7pPr>
            <a:lvl8pPr marL="3211644" indent="0">
              <a:buNone/>
              <a:defRPr sz="2000"/>
            </a:lvl8pPr>
            <a:lvl9pPr marL="3670450" indent="0">
              <a:buNone/>
              <a:defRPr sz="2000"/>
            </a:lvl9pPr>
          </a:lstStyle>
          <a:p>
            <a:pPr lvl="0"/>
            <a:endParaRPr lang="en-US" noProof="0" smtClean="0"/>
          </a:p>
        </p:txBody>
      </p:sp>
      <p:sp>
        <p:nvSpPr>
          <p:cNvPr id="4" name="Text Placeholder 3"/>
          <p:cNvSpPr>
            <a:spLocks noGrp="1"/>
          </p:cNvSpPr>
          <p:nvPr>
            <p:ph type="body" sz="half" idx="2"/>
          </p:nvPr>
        </p:nvSpPr>
        <p:spPr>
          <a:xfrm>
            <a:off x="1792518" y="5367343"/>
            <a:ext cx="5485536" cy="805466"/>
          </a:xfrm>
        </p:spPr>
        <p:txBody>
          <a:bodyPr/>
          <a:lstStyle>
            <a:lvl1pPr marL="0" indent="0">
              <a:buNone/>
              <a:defRPr sz="1400"/>
            </a:lvl1pPr>
            <a:lvl2pPr marL="458755" indent="0">
              <a:buNone/>
              <a:defRPr sz="1200"/>
            </a:lvl2pPr>
            <a:lvl3pPr marL="917603" indent="0">
              <a:buNone/>
              <a:defRPr sz="1000"/>
            </a:lvl3pPr>
            <a:lvl4pPr marL="1376416" indent="0">
              <a:buNone/>
              <a:defRPr sz="900"/>
            </a:lvl4pPr>
            <a:lvl5pPr marL="1835221" indent="0">
              <a:buNone/>
              <a:defRPr sz="900"/>
            </a:lvl5pPr>
            <a:lvl6pPr marL="2294032" indent="0">
              <a:buNone/>
              <a:defRPr sz="900"/>
            </a:lvl6pPr>
            <a:lvl7pPr marL="2752836" indent="0">
              <a:buNone/>
              <a:defRPr sz="900"/>
            </a:lvl7pPr>
            <a:lvl8pPr marL="3211644" indent="0">
              <a:buNone/>
              <a:defRPr sz="900"/>
            </a:lvl8pPr>
            <a:lvl9pPr marL="3670450" indent="0">
              <a:buNone/>
              <a:defRPr sz="900"/>
            </a:lvl9pPr>
          </a:lstStyle>
          <a:p>
            <a:pPr lvl="0"/>
            <a:r>
              <a:rPr lang="en-US" smtClean="0"/>
              <a:t>Click to edit Master text styles</a:t>
            </a:r>
          </a:p>
        </p:txBody>
      </p:sp>
      <p:sp>
        <p:nvSpPr>
          <p:cNvPr id="5" name="Rectangle 1825"/>
          <p:cNvSpPr>
            <a:spLocks noGrp="1" noChangeArrowheads="1"/>
          </p:cNvSpPr>
          <p:nvPr>
            <p:ph type="sldNum" sz="quarter" idx="10"/>
          </p:nvPr>
        </p:nvSpPr>
        <p:spPr>
          <a:ln/>
        </p:spPr>
        <p:txBody>
          <a:bodyPr/>
          <a:lstStyle>
            <a:lvl1pPr>
              <a:defRPr/>
            </a:lvl1pPr>
          </a:lstStyle>
          <a:p>
            <a:pPr>
              <a:defRPr/>
            </a:pPr>
            <a:fld id="{90E25177-AEF6-4155-96F6-AA8DFB8AC638}" type="slidenum">
              <a:rPr lang="en-US"/>
              <a:pPr>
                <a:defRPr/>
              </a:pPr>
              <a:t>‹#›</a:t>
            </a:fld>
            <a:r>
              <a:rPr lang="en-US"/>
              <a:t> </a:t>
            </a:r>
          </a:p>
        </p:txBody>
      </p:sp>
    </p:spTree>
    <p:extLst>
      <p:ext uri="{BB962C8B-B14F-4D97-AF65-F5344CB8AC3E}">
        <p14:creationId xmlns:p14="http://schemas.microsoft.com/office/powerpoint/2010/main" val="165239779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25"/>
          <p:cNvSpPr>
            <a:spLocks noGrp="1" noChangeArrowheads="1"/>
          </p:cNvSpPr>
          <p:nvPr>
            <p:ph type="sldNum" sz="quarter" idx="10"/>
          </p:nvPr>
        </p:nvSpPr>
        <p:spPr>
          <a:ln/>
        </p:spPr>
        <p:txBody>
          <a:bodyPr/>
          <a:lstStyle>
            <a:lvl1pPr>
              <a:defRPr/>
            </a:lvl1pPr>
          </a:lstStyle>
          <a:p>
            <a:pPr>
              <a:defRPr/>
            </a:pPr>
            <a:fld id="{FC71AB77-EC6D-42E6-A664-C3ECC2744030}" type="slidenum">
              <a:rPr lang="en-US"/>
              <a:pPr>
                <a:defRPr/>
              </a:pPr>
              <a:t>‹#›</a:t>
            </a:fld>
            <a:r>
              <a:rPr lang="en-US"/>
              <a:t> </a:t>
            </a:r>
          </a:p>
        </p:txBody>
      </p:sp>
    </p:spTree>
    <p:extLst>
      <p:ext uri="{BB962C8B-B14F-4D97-AF65-F5344CB8AC3E}">
        <p14:creationId xmlns:p14="http://schemas.microsoft.com/office/powerpoint/2010/main" val="156192932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0467" y="234632"/>
            <a:ext cx="584775" cy="300318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0943" y="234632"/>
            <a:ext cx="6388274" cy="300318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25"/>
          <p:cNvSpPr>
            <a:spLocks noGrp="1" noChangeArrowheads="1"/>
          </p:cNvSpPr>
          <p:nvPr>
            <p:ph type="sldNum" sz="quarter" idx="10"/>
          </p:nvPr>
        </p:nvSpPr>
        <p:spPr>
          <a:ln/>
        </p:spPr>
        <p:txBody>
          <a:bodyPr/>
          <a:lstStyle>
            <a:lvl1pPr>
              <a:defRPr/>
            </a:lvl1pPr>
          </a:lstStyle>
          <a:p>
            <a:pPr>
              <a:defRPr/>
            </a:pPr>
            <a:fld id="{B859B529-7E28-4D8D-BCF9-F7BFC6A06486}" type="slidenum">
              <a:rPr lang="en-US"/>
              <a:pPr>
                <a:defRPr/>
              </a:pPr>
              <a:t>‹#›</a:t>
            </a:fld>
            <a:r>
              <a:rPr lang="en-US"/>
              <a:t> </a:t>
            </a:r>
          </a:p>
        </p:txBody>
      </p:sp>
    </p:spTree>
    <p:extLst>
      <p:ext uri="{BB962C8B-B14F-4D97-AF65-F5344CB8AC3E}">
        <p14:creationId xmlns:p14="http://schemas.microsoft.com/office/powerpoint/2010/main" val="400215159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70745083"/>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28693"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0" y="0"/>
                        <a:ext cx="161984" cy="161974"/>
                      </a:xfrm>
                      <a:prstGeom prst="rect">
                        <a:avLst/>
                      </a:prstGeom>
                    </p:spPr>
                  </p:pic>
                </p:oleObj>
              </mc:Fallback>
            </mc:AlternateContent>
          </a:graphicData>
        </a:graphic>
      </p:graphicFrame>
      <p:pic>
        <p:nvPicPr>
          <p:cNvPr id="19" name="Picture 5"/>
          <p:cNvPicPr>
            <a:picLocks noChangeAspect="1" noChangeArrowheads="1"/>
          </p:cNvPicPr>
          <p:nvPr userDrawn="1">
            <p:custDataLst>
              <p:tags r:id="rId3"/>
            </p:custDataLst>
          </p:nvPr>
        </p:nvPicPr>
        <p:blipFill>
          <a:blip r:embed="rId14"/>
          <a:srcRect/>
          <a:stretch>
            <a:fillRect/>
          </a:stretch>
        </p:blipFill>
        <p:spPr bwMode="gray">
          <a:xfrm>
            <a:off x="0" y="1103047"/>
            <a:ext cx="9144000" cy="3391746"/>
          </a:xfrm>
          <a:prstGeom prst="rect">
            <a:avLst/>
          </a:prstGeom>
          <a:noFill/>
          <a:ln w="9525">
            <a:noFill/>
            <a:miter lim="800000"/>
            <a:headEnd/>
            <a:tailEnd/>
          </a:ln>
        </p:spPr>
      </p:pic>
      <p:sp>
        <p:nvSpPr>
          <p:cNvPr id="4" name="Working Draft Text" hidden="1"/>
          <p:cNvSpPr txBox="1">
            <a:spLocks noChangeArrowheads="1"/>
          </p:cNvSpPr>
          <p:nvPr>
            <p:custDataLst>
              <p:tags r:id="rId4"/>
            </p:custDataLst>
          </p:nvPr>
        </p:nvSpPr>
        <p:spPr bwMode="gray">
          <a:xfrm>
            <a:off x="252491" y="349865"/>
            <a:ext cx="1014109"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4566" eaLnBrk="1" hangingPunct="1">
              <a:defRPr/>
            </a:pPr>
            <a:r>
              <a:rPr lang="en-US" sz="900" b="1" dirty="0" smtClean="0">
                <a:solidFill>
                  <a:srgbClr val="000000"/>
                </a:solidFill>
                <a:latin typeface="Arial"/>
              </a:rPr>
              <a:t>WORKING DRAFT</a:t>
            </a:r>
          </a:p>
        </p:txBody>
      </p:sp>
      <p:sp>
        <p:nvSpPr>
          <p:cNvPr id="6" name="Working Draft" hidden="1"/>
          <p:cNvSpPr txBox="1">
            <a:spLocks noChangeArrowheads="1"/>
          </p:cNvSpPr>
          <p:nvPr>
            <p:custDataLst>
              <p:tags r:id="rId5"/>
            </p:custDataLst>
          </p:nvPr>
        </p:nvSpPr>
        <p:spPr bwMode="gray">
          <a:xfrm>
            <a:off x="252468" y="508600"/>
            <a:ext cx="2878760"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4566" eaLnBrk="1" hangingPunct="1">
              <a:defRPr/>
            </a:pPr>
            <a:r>
              <a:rPr lang="en-US" sz="900" smtClean="0">
                <a:solidFill>
                  <a:srgbClr val="000000"/>
                </a:solidFill>
                <a:latin typeface="Arial"/>
              </a:rPr>
              <a:t>Last Modified 4/7/2014 8:05 PM Central Standard Time</a:t>
            </a:r>
            <a:endParaRPr lang="en-US" sz="900" dirty="0" smtClean="0">
              <a:solidFill>
                <a:srgbClr val="000000"/>
              </a:solidFill>
              <a:latin typeface="Arial"/>
            </a:endParaRPr>
          </a:p>
        </p:txBody>
      </p:sp>
      <p:sp>
        <p:nvSpPr>
          <p:cNvPr id="7" name="Printed" hidden="1"/>
          <p:cNvSpPr txBox="1">
            <a:spLocks noChangeArrowheads="1"/>
          </p:cNvSpPr>
          <p:nvPr>
            <p:custDataLst>
              <p:tags r:id="rId6"/>
            </p:custDataLst>
          </p:nvPr>
        </p:nvSpPr>
        <p:spPr bwMode="gray">
          <a:xfrm>
            <a:off x="252572" y="668969"/>
            <a:ext cx="2551629"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4566" eaLnBrk="1" hangingPunct="1">
              <a:defRPr/>
            </a:pPr>
            <a:r>
              <a:rPr lang="en-US" sz="900" smtClean="0">
                <a:solidFill>
                  <a:srgbClr val="000000"/>
                </a:solidFill>
                <a:latin typeface="Arial"/>
              </a:rPr>
              <a:t>Printed 2/5/2014 2:42 PM Central Standard Time</a:t>
            </a:r>
            <a:endParaRPr lang="en-US" sz="900" dirty="0" smtClean="0">
              <a:solidFill>
                <a:srgbClr val="000000"/>
              </a:solidFill>
              <a:latin typeface="Arial"/>
            </a:endParaRPr>
          </a:p>
        </p:txBody>
      </p:sp>
      <p:grpSp>
        <p:nvGrpSpPr>
          <p:cNvPr id="8" name="McK Title Elements" hidden="1"/>
          <p:cNvGrpSpPr>
            <a:grpSpLocks/>
          </p:cNvGrpSpPr>
          <p:nvPr>
            <p:custDataLst>
              <p:tags r:id="rId7"/>
            </p:custDataLst>
          </p:nvPr>
        </p:nvGrpSpPr>
        <p:grpSpPr bwMode="gray">
          <a:xfrm>
            <a:off x="252572" y="6128550"/>
            <a:ext cx="5345701" cy="494023"/>
            <a:chOff x="1663" y="3106"/>
            <a:chExt cx="3109" cy="305"/>
          </a:xfrm>
        </p:grpSpPr>
        <p:sp>
          <p:nvSpPr>
            <p:cNvPr id="9" name="McK Document type"/>
            <p:cNvSpPr txBox="1">
              <a:spLocks noChangeArrowheads="1"/>
            </p:cNvSpPr>
            <p:nvPr/>
          </p:nvSpPr>
          <p:spPr bwMode="gray">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4566" eaLnBrk="1" hangingPunct="1">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4566" eaLnBrk="1" hangingPunct="1">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custDataLst>
              <p:tags r:id="rId8"/>
            </p:custDataLst>
          </p:nvPr>
        </p:nvSpPr>
        <p:spPr bwMode="gray">
          <a:xfrm>
            <a:off x="252467" y="4721804"/>
            <a:ext cx="8663134" cy="477054"/>
          </a:xfrm>
          <a:prstGeom prst="rect">
            <a:avLst/>
          </a:prstGeom>
        </p:spPr>
        <p:txBody>
          <a:bodyPr wrap="square"/>
          <a:lstStyle>
            <a:lvl1pPr>
              <a:defRPr sz="3100" b="0" baseline="0">
                <a:solidFill>
                  <a:schemeClr val="tx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custDataLst>
              <p:tags r:id="rId9"/>
            </p:custDataLst>
          </p:nvPr>
        </p:nvSpPr>
        <p:spPr bwMode="gray">
          <a:xfrm>
            <a:off x="252467" y="5550789"/>
            <a:ext cx="8663134" cy="219820"/>
          </a:xfrm>
        </p:spPr>
        <p:txBody>
          <a:bodyPr wrap="square">
            <a:spAutoFit/>
          </a:bodyPr>
          <a:lstStyle>
            <a:lvl1pPr>
              <a:defRPr sz="1400" baseline="0">
                <a:latin typeface="+mj-lt"/>
                <a:ea typeface="+mj-ea"/>
              </a:defRPr>
            </a:lvl1pPr>
          </a:lstStyle>
          <a:p>
            <a:pPr lvl="0"/>
            <a:r>
              <a:rPr lang="en-US" noProof="0" smtClean="0"/>
              <a:t>Click to edit Master subtitle style</a:t>
            </a:r>
            <a:endParaRPr lang="en-US" noProof="0" dirty="0" smtClean="0"/>
          </a:p>
        </p:txBody>
      </p:sp>
      <p:sp>
        <p:nvSpPr>
          <p:cNvPr id="13" name="doc id"/>
          <p:cNvSpPr>
            <a:spLocks noChangeArrowheads="1"/>
          </p:cNvSpPr>
          <p:nvPr userDrawn="1">
            <p:custDataLst>
              <p:tags r:id="rId10"/>
            </p:custDataLst>
          </p:nvPr>
        </p:nvSpPr>
        <p:spPr bwMode="gray">
          <a:xfrm>
            <a:off x="8245013" y="37255"/>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03700" eaLnBrk="1" hangingPunct="1"/>
            <a:endParaRPr lang="en-US" sz="800" dirty="0">
              <a:solidFill>
                <a:srgbClr val="000000"/>
              </a:solidFill>
              <a:latin typeface="Arial"/>
            </a:endParaRPr>
          </a:p>
        </p:txBody>
      </p:sp>
      <p:sp>
        <p:nvSpPr>
          <p:cNvPr id="14" name="Rectangle 6"/>
          <p:cNvSpPr txBox="1">
            <a:spLocks/>
          </p:cNvSpPr>
          <p:nvPr userDrawn="1"/>
        </p:nvSpPr>
        <p:spPr>
          <a:xfrm>
            <a:off x="5466993" y="238898"/>
            <a:ext cx="3521509" cy="39253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2600" b="1" dirty="0" smtClean="0">
                <a:solidFill>
                  <a:srgbClr val="C00000"/>
                </a:solidFill>
              </a:rPr>
              <a:t> PRELIMINARY DRAFT</a:t>
            </a:r>
            <a:endParaRPr lang="en-US" sz="2600" b="1" dirty="0">
              <a:solidFill>
                <a:srgbClr val="C00000"/>
              </a:solidFill>
            </a:endParaRPr>
          </a:p>
        </p:txBody>
      </p:sp>
      <p:cxnSp>
        <p:nvCxnSpPr>
          <p:cNvPr id="5" name="Straight Connector 4"/>
          <p:cNvCxnSpPr>
            <a:cxnSpLocks/>
          </p:cNvCxnSpPr>
          <p:nvPr userDrawn="1"/>
        </p:nvCxnSpPr>
        <p:spPr>
          <a:xfrm>
            <a:off x="5466993" y="161974"/>
            <a:ext cx="352150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userDrawn="1"/>
        </p:nvCxnSpPr>
        <p:spPr>
          <a:xfrm>
            <a:off x="5466993" y="708146"/>
            <a:ext cx="352150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8666856"/>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bwMode="gray"/>
        <p:txBody>
          <a:bodyPr/>
          <a:lstStyle/>
          <a:p>
            <a:r>
              <a:rPr lang="en-US" smtClean="0"/>
              <a:t>Click to edit Master title style</a:t>
            </a:r>
            <a:endParaRPr lang="en-US"/>
          </a:p>
        </p:txBody>
      </p:sp>
    </p:spTree>
    <p:extLst>
      <p:ext uri="{BB962C8B-B14F-4D97-AF65-F5344CB8AC3E}">
        <p14:creationId xmlns:p14="http://schemas.microsoft.com/office/powerpoint/2010/main" val="3813231528"/>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2039958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Working Draft Text" hidden="1"/>
          <p:cNvSpPr txBox="1">
            <a:spLocks noChangeArrowheads="1"/>
          </p:cNvSpPr>
          <p:nvPr/>
        </p:nvSpPr>
        <p:spPr bwMode="auto">
          <a:xfrm>
            <a:off x="2693806" y="349877"/>
            <a:ext cx="1014020" cy="14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eaLnBrk="1" hangingPunct="1">
              <a:defRPr/>
            </a:pPr>
            <a:r>
              <a:rPr lang="en-US" smtClean="0">
                <a:solidFill>
                  <a:srgbClr val="000000"/>
                </a:solidFill>
              </a:rPr>
              <a:t>WORKING DRAFT</a:t>
            </a:r>
          </a:p>
        </p:txBody>
      </p:sp>
      <p:sp>
        <p:nvSpPr>
          <p:cNvPr id="5" name="Working Draft" hidden="1"/>
          <p:cNvSpPr txBox="1">
            <a:spLocks noChangeArrowheads="1"/>
          </p:cNvSpPr>
          <p:nvPr/>
        </p:nvSpPr>
        <p:spPr bwMode="auto">
          <a:xfrm>
            <a:off x="2693795" y="508600"/>
            <a:ext cx="3173267" cy="14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eaLnBrk="1" hangingPunct="1">
              <a:defRPr/>
            </a:pPr>
            <a:r>
              <a:rPr lang="en-US" b="0" smtClean="0">
                <a:solidFill>
                  <a:srgbClr val="000000"/>
                </a:solidFill>
              </a:rPr>
              <a:t>Last Modified 11/6/2012 12:55:44 PM Central Standard Time</a:t>
            </a:r>
          </a:p>
        </p:txBody>
      </p:sp>
      <p:sp>
        <p:nvSpPr>
          <p:cNvPr id="6" name="Printed" hidden="1"/>
          <p:cNvSpPr txBox="1">
            <a:spLocks noChangeArrowheads="1"/>
          </p:cNvSpPr>
          <p:nvPr/>
        </p:nvSpPr>
        <p:spPr bwMode="auto">
          <a:xfrm>
            <a:off x="2693795" y="668955"/>
            <a:ext cx="2779646" cy="14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eaLnBrk="1" hangingPunct="1">
              <a:defRPr/>
            </a:pPr>
            <a:r>
              <a:rPr lang="en-US" b="0" smtClean="0">
                <a:solidFill>
                  <a:srgbClr val="000000"/>
                </a:solidFill>
              </a:rPr>
              <a:t>Printed 11/5/2012 4:16:32 PM Central Standard Time</a:t>
            </a:r>
          </a:p>
        </p:txBody>
      </p:sp>
      <p:grpSp>
        <p:nvGrpSpPr>
          <p:cNvPr id="7" name="McK Title Elements"/>
          <p:cNvGrpSpPr>
            <a:grpSpLocks/>
          </p:cNvGrpSpPr>
          <p:nvPr/>
        </p:nvGrpSpPr>
        <p:grpSpPr bwMode="auto">
          <a:xfrm>
            <a:off x="0" y="12"/>
            <a:ext cx="9142380" cy="6859620"/>
            <a:chOff x="0" y="0"/>
            <a:chExt cx="5643" cy="4235"/>
          </a:xfrm>
        </p:grpSpPr>
        <p:sp>
          <p:nvSpPr>
            <p:cNvPr id="8" name="McK Document type" hidden="1"/>
            <p:cNvSpPr txBox="1">
              <a:spLocks noChangeArrowheads="1"/>
            </p:cNvSpPr>
            <p:nvPr/>
          </p:nvSpPr>
          <p:spPr bwMode="auto">
            <a:xfrm>
              <a:off x="1662" y="3106"/>
              <a:ext cx="311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eaLnBrk="1" hangingPunct="1">
                <a:defRPr/>
              </a:pPr>
              <a:r>
                <a:rPr lang="en-US" sz="1400" b="0" smtClean="0">
                  <a:solidFill>
                    <a:srgbClr val="000000"/>
                  </a:solidFill>
                </a:rPr>
                <a:t>Document type</a:t>
              </a:r>
            </a:p>
          </p:txBody>
        </p:sp>
        <p:sp>
          <p:nvSpPr>
            <p:cNvPr id="9" name="McK Date" hidden="1"/>
            <p:cNvSpPr txBox="1">
              <a:spLocks noChangeArrowheads="1"/>
            </p:cNvSpPr>
            <p:nvPr/>
          </p:nvSpPr>
          <p:spPr bwMode="auto">
            <a:xfrm>
              <a:off x="1662" y="3275"/>
              <a:ext cx="311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eaLnBrk="1" hangingPunct="1">
                <a:defRPr/>
              </a:pPr>
              <a:r>
                <a:rPr lang="en-US" sz="1400" b="0" smtClean="0">
                  <a:solidFill>
                    <a:srgbClr val="000000"/>
                  </a:solidFill>
                </a:rPr>
                <a:t>Date</a:t>
              </a:r>
            </a:p>
          </p:txBody>
        </p:sp>
        <p:sp>
          <p:nvSpPr>
            <p:cNvPr id="10" name="McK Disclaimer" hidden="1"/>
            <p:cNvSpPr>
              <a:spLocks noChangeArrowheads="1"/>
            </p:cNvSpPr>
            <p:nvPr/>
          </p:nvSpPr>
          <p:spPr bwMode="auto">
            <a:xfrm>
              <a:off x="1662" y="3713"/>
              <a:ext cx="279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804863" eaLnBrk="0" hangingPunct="0">
                <a:defRPr sz="900" b="1">
                  <a:solidFill>
                    <a:schemeClr val="folHlink"/>
                  </a:solidFill>
                  <a:latin typeface="Arial" pitchFamily="34" charset="0"/>
                </a:defRPr>
              </a:lvl1pPr>
              <a:lvl2pPr marL="742950" indent="-285750" defTabSz="804863" eaLnBrk="0" hangingPunct="0">
                <a:defRPr sz="900" b="1">
                  <a:solidFill>
                    <a:schemeClr val="folHlink"/>
                  </a:solidFill>
                  <a:latin typeface="Arial" pitchFamily="34" charset="0"/>
                </a:defRPr>
              </a:lvl2pPr>
              <a:lvl3pPr marL="1143000" indent="-228600" defTabSz="804863" eaLnBrk="0" hangingPunct="0">
                <a:defRPr sz="900" b="1">
                  <a:solidFill>
                    <a:schemeClr val="folHlink"/>
                  </a:solidFill>
                  <a:latin typeface="Arial" pitchFamily="34" charset="0"/>
                </a:defRPr>
              </a:lvl3pPr>
              <a:lvl4pPr marL="1600200" indent="-228600" defTabSz="804863" eaLnBrk="0" hangingPunct="0">
                <a:defRPr sz="900" b="1">
                  <a:solidFill>
                    <a:schemeClr val="folHlink"/>
                  </a:solidFill>
                  <a:latin typeface="Arial" pitchFamily="34" charset="0"/>
                </a:defRPr>
              </a:lvl4pPr>
              <a:lvl5pPr marL="2057400" indent="-228600" defTabSz="804863" eaLnBrk="0" hangingPunct="0">
                <a:defRPr sz="900" b="1">
                  <a:solidFill>
                    <a:schemeClr val="folHlink"/>
                  </a:solidFill>
                  <a:latin typeface="Arial" pitchFamily="34" charset="0"/>
                </a:defRPr>
              </a:lvl5pPr>
              <a:lvl6pPr marL="2514600" indent="-228600" defTabSz="804863" eaLnBrk="0" fontAlgn="base" hangingPunct="0">
                <a:spcBef>
                  <a:spcPct val="0"/>
                </a:spcBef>
                <a:spcAft>
                  <a:spcPct val="0"/>
                </a:spcAft>
                <a:defRPr sz="900" b="1">
                  <a:solidFill>
                    <a:schemeClr val="folHlink"/>
                  </a:solidFill>
                  <a:latin typeface="Arial" pitchFamily="34" charset="0"/>
                </a:defRPr>
              </a:lvl6pPr>
              <a:lvl7pPr marL="2971800" indent="-228600" defTabSz="804863" eaLnBrk="0" fontAlgn="base" hangingPunct="0">
                <a:spcBef>
                  <a:spcPct val="0"/>
                </a:spcBef>
                <a:spcAft>
                  <a:spcPct val="0"/>
                </a:spcAft>
                <a:defRPr sz="900" b="1">
                  <a:solidFill>
                    <a:schemeClr val="folHlink"/>
                  </a:solidFill>
                  <a:latin typeface="Arial" pitchFamily="34" charset="0"/>
                </a:defRPr>
              </a:lvl7pPr>
              <a:lvl8pPr marL="3429000" indent="-228600" defTabSz="804863" eaLnBrk="0" fontAlgn="base" hangingPunct="0">
                <a:spcBef>
                  <a:spcPct val="0"/>
                </a:spcBef>
                <a:spcAft>
                  <a:spcPct val="0"/>
                </a:spcAft>
                <a:defRPr sz="900" b="1">
                  <a:solidFill>
                    <a:schemeClr val="folHlink"/>
                  </a:solidFill>
                  <a:latin typeface="Arial" pitchFamily="34" charset="0"/>
                </a:defRPr>
              </a:lvl8pPr>
              <a:lvl9pPr marL="3886200" indent="-228600" defTabSz="804863" eaLnBrk="0" fontAlgn="base" hangingPunct="0">
                <a:spcBef>
                  <a:spcPct val="0"/>
                </a:spcBef>
                <a:spcAft>
                  <a:spcPct val="0"/>
                </a:spcAft>
                <a:defRPr sz="900" b="1">
                  <a:solidFill>
                    <a:schemeClr val="folHlink"/>
                  </a:solidFill>
                  <a:latin typeface="Arial" pitchFamily="34" charset="0"/>
                </a:defRPr>
              </a:lvl9pPr>
            </a:lstStyle>
            <a:p>
              <a:pPr>
                <a:defRPr/>
              </a:pPr>
              <a:r>
                <a:rPr lang="en-US" altLang="en-US" sz="800" b="0" smtClean="0">
                  <a:solidFill>
                    <a:srgbClr val="000000"/>
                  </a:solidFill>
                </a:rPr>
                <a:t>CONFIDENTIAL AND PROPRIETARY</a:t>
              </a:r>
            </a:p>
            <a:p>
              <a:pPr>
                <a:defRPr/>
              </a:pPr>
              <a:r>
                <a:rPr lang="en-US" altLang="en-US" sz="800" b="0" smtClean="0">
                  <a:solidFill>
                    <a:srgbClr val="000000"/>
                  </a:solidFill>
                </a:rPr>
                <a:t>Any use of this material without specific permission of McKinsey &amp; Company is strictly prohibited</a:t>
              </a:r>
            </a:p>
          </p:txBody>
        </p:sp>
        <p:sp>
          <p:nvSpPr>
            <p:cNvPr id="11" name="TitleBottomPlaceholder" hidden="1"/>
            <p:cNvSpPr>
              <a:spLocks noChangeArrowheads="1"/>
            </p:cNvSpPr>
            <p:nvPr/>
          </p:nvSpPr>
          <p:spPr bwMode="auto">
            <a:xfrm>
              <a:off x="0" y="1410"/>
              <a:ext cx="1382" cy="2825"/>
            </a:xfrm>
            <a:prstGeom prst="rect">
              <a:avLst/>
            </a:prstGeom>
            <a:solidFill>
              <a:srgbClr val="0065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b="1">
                  <a:solidFill>
                    <a:schemeClr val="folHlink"/>
                  </a:solidFill>
                  <a:latin typeface="Arial" pitchFamily="34" charset="0"/>
                </a:defRPr>
              </a:lvl1pPr>
              <a:lvl2pPr marL="742950" indent="-285750" eaLnBrk="0" hangingPunct="0">
                <a:defRPr sz="900" b="1">
                  <a:solidFill>
                    <a:schemeClr val="folHlink"/>
                  </a:solidFill>
                  <a:latin typeface="Arial" pitchFamily="34" charset="0"/>
                </a:defRPr>
              </a:lvl2pPr>
              <a:lvl3pPr marL="1143000" indent="-228600" eaLnBrk="0" hangingPunct="0">
                <a:defRPr sz="900" b="1">
                  <a:solidFill>
                    <a:schemeClr val="folHlink"/>
                  </a:solidFill>
                  <a:latin typeface="Arial" pitchFamily="34" charset="0"/>
                </a:defRPr>
              </a:lvl3pPr>
              <a:lvl4pPr marL="1600200" indent="-228600" eaLnBrk="0" hangingPunct="0">
                <a:defRPr sz="900" b="1">
                  <a:solidFill>
                    <a:schemeClr val="folHlink"/>
                  </a:solidFill>
                  <a:latin typeface="Arial" pitchFamily="34" charset="0"/>
                </a:defRPr>
              </a:lvl4pPr>
              <a:lvl5pPr marL="2057400" indent="-228600" eaLnBrk="0" hangingPunct="0">
                <a:defRPr sz="900" b="1">
                  <a:solidFill>
                    <a:schemeClr val="folHlink"/>
                  </a:solidFill>
                  <a:latin typeface="Arial" pitchFamily="34" charset="0"/>
                </a:defRPr>
              </a:lvl5pPr>
              <a:lvl6pPr marL="2514600" indent="-228600" eaLnBrk="0" fontAlgn="base" hangingPunct="0">
                <a:spcBef>
                  <a:spcPct val="0"/>
                </a:spcBef>
                <a:spcAft>
                  <a:spcPct val="0"/>
                </a:spcAft>
                <a:defRPr sz="900" b="1">
                  <a:solidFill>
                    <a:schemeClr val="folHlink"/>
                  </a:solidFill>
                  <a:latin typeface="Arial" pitchFamily="34" charset="0"/>
                </a:defRPr>
              </a:lvl6pPr>
              <a:lvl7pPr marL="2971800" indent="-228600" eaLnBrk="0" fontAlgn="base" hangingPunct="0">
                <a:spcBef>
                  <a:spcPct val="0"/>
                </a:spcBef>
                <a:spcAft>
                  <a:spcPct val="0"/>
                </a:spcAft>
                <a:defRPr sz="900" b="1">
                  <a:solidFill>
                    <a:schemeClr val="folHlink"/>
                  </a:solidFill>
                  <a:latin typeface="Arial" pitchFamily="34" charset="0"/>
                </a:defRPr>
              </a:lvl7pPr>
              <a:lvl8pPr marL="3429000" indent="-228600" eaLnBrk="0" fontAlgn="base" hangingPunct="0">
                <a:spcBef>
                  <a:spcPct val="0"/>
                </a:spcBef>
                <a:spcAft>
                  <a:spcPct val="0"/>
                </a:spcAft>
                <a:defRPr sz="900" b="1">
                  <a:solidFill>
                    <a:schemeClr val="folHlink"/>
                  </a:solidFill>
                  <a:latin typeface="Arial" pitchFamily="34" charset="0"/>
                </a:defRPr>
              </a:lvl8pPr>
              <a:lvl9pPr marL="3886200" indent="-228600" eaLnBrk="0" fontAlgn="base" hangingPunct="0">
                <a:spcBef>
                  <a:spcPct val="0"/>
                </a:spcBef>
                <a:spcAft>
                  <a:spcPct val="0"/>
                </a:spcAft>
                <a:defRPr sz="900" b="1">
                  <a:solidFill>
                    <a:schemeClr val="folHlink"/>
                  </a:solidFill>
                  <a:latin typeface="Arial" pitchFamily="34" charset="0"/>
                </a:defRPr>
              </a:lvl9pPr>
            </a:lstStyle>
            <a:p>
              <a:pPr eaLnBrk="1" hangingPunct="1">
                <a:defRPr/>
              </a:pPr>
              <a:endParaRPr lang="en-US" altLang="en-US" smtClean="0">
                <a:solidFill>
                  <a:srgbClr val="002960"/>
                </a:solidFill>
              </a:endParaRPr>
            </a:p>
          </p:txBody>
        </p:sp>
        <p:sp>
          <p:nvSpPr>
            <p:cNvPr id="12" name="TitleTopPlaceholder" hidden="1"/>
            <p:cNvSpPr>
              <a:spLocks noChangeArrowheads="1"/>
            </p:cNvSpPr>
            <p:nvPr/>
          </p:nvSpPr>
          <p:spPr bwMode="auto">
            <a:xfrm>
              <a:off x="0" y="0"/>
              <a:ext cx="1382" cy="1410"/>
            </a:xfrm>
            <a:prstGeom prst="rect">
              <a:avLst/>
            </a:prstGeom>
            <a:solidFill>
              <a:srgbClr val="91A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b="1">
                  <a:solidFill>
                    <a:schemeClr val="folHlink"/>
                  </a:solidFill>
                  <a:latin typeface="Arial" pitchFamily="34" charset="0"/>
                </a:defRPr>
              </a:lvl1pPr>
              <a:lvl2pPr marL="742950" indent="-285750" eaLnBrk="0" hangingPunct="0">
                <a:defRPr sz="900" b="1">
                  <a:solidFill>
                    <a:schemeClr val="folHlink"/>
                  </a:solidFill>
                  <a:latin typeface="Arial" pitchFamily="34" charset="0"/>
                </a:defRPr>
              </a:lvl2pPr>
              <a:lvl3pPr marL="1143000" indent="-228600" eaLnBrk="0" hangingPunct="0">
                <a:defRPr sz="900" b="1">
                  <a:solidFill>
                    <a:schemeClr val="folHlink"/>
                  </a:solidFill>
                  <a:latin typeface="Arial" pitchFamily="34" charset="0"/>
                </a:defRPr>
              </a:lvl3pPr>
              <a:lvl4pPr marL="1600200" indent="-228600" eaLnBrk="0" hangingPunct="0">
                <a:defRPr sz="900" b="1">
                  <a:solidFill>
                    <a:schemeClr val="folHlink"/>
                  </a:solidFill>
                  <a:latin typeface="Arial" pitchFamily="34" charset="0"/>
                </a:defRPr>
              </a:lvl4pPr>
              <a:lvl5pPr marL="2057400" indent="-228600" eaLnBrk="0" hangingPunct="0">
                <a:defRPr sz="900" b="1">
                  <a:solidFill>
                    <a:schemeClr val="folHlink"/>
                  </a:solidFill>
                  <a:latin typeface="Arial" pitchFamily="34" charset="0"/>
                </a:defRPr>
              </a:lvl5pPr>
              <a:lvl6pPr marL="2514600" indent="-228600" eaLnBrk="0" fontAlgn="base" hangingPunct="0">
                <a:spcBef>
                  <a:spcPct val="0"/>
                </a:spcBef>
                <a:spcAft>
                  <a:spcPct val="0"/>
                </a:spcAft>
                <a:defRPr sz="900" b="1">
                  <a:solidFill>
                    <a:schemeClr val="folHlink"/>
                  </a:solidFill>
                  <a:latin typeface="Arial" pitchFamily="34" charset="0"/>
                </a:defRPr>
              </a:lvl6pPr>
              <a:lvl7pPr marL="2971800" indent="-228600" eaLnBrk="0" fontAlgn="base" hangingPunct="0">
                <a:spcBef>
                  <a:spcPct val="0"/>
                </a:spcBef>
                <a:spcAft>
                  <a:spcPct val="0"/>
                </a:spcAft>
                <a:defRPr sz="900" b="1">
                  <a:solidFill>
                    <a:schemeClr val="folHlink"/>
                  </a:solidFill>
                  <a:latin typeface="Arial" pitchFamily="34" charset="0"/>
                </a:defRPr>
              </a:lvl7pPr>
              <a:lvl8pPr marL="3429000" indent="-228600" eaLnBrk="0" fontAlgn="base" hangingPunct="0">
                <a:spcBef>
                  <a:spcPct val="0"/>
                </a:spcBef>
                <a:spcAft>
                  <a:spcPct val="0"/>
                </a:spcAft>
                <a:defRPr sz="900" b="1">
                  <a:solidFill>
                    <a:schemeClr val="folHlink"/>
                  </a:solidFill>
                  <a:latin typeface="Arial" pitchFamily="34" charset="0"/>
                </a:defRPr>
              </a:lvl8pPr>
              <a:lvl9pPr marL="3886200" indent="-228600" eaLnBrk="0" fontAlgn="base" hangingPunct="0">
                <a:spcBef>
                  <a:spcPct val="0"/>
                </a:spcBef>
                <a:spcAft>
                  <a:spcPct val="0"/>
                </a:spcAft>
                <a:defRPr sz="900" b="1">
                  <a:solidFill>
                    <a:schemeClr val="folHlink"/>
                  </a:solidFill>
                  <a:latin typeface="Arial" pitchFamily="34" charset="0"/>
                </a:defRPr>
              </a:lvl9pPr>
            </a:lstStyle>
            <a:p>
              <a:pPr eaLnBrk="1" hangingPunct="1">
                <a:defRPr/>
              </a:pPr>
              <a:endParaRPr lang="en-US" altLang="en-US" smtClean="0">
                <a:solidFill>
                  <a:srgbClr val="002960"/>
                </a:solidFill>
              </a:endParaRPr>
            </a:p>
          </p:txBody>
        </p:sp>
        <p:sp>
          <p:nvSpPr>
            <p:cNvPr id="13"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900" b="1">
                  <a:solidFill>
                    <a:schemeClr val="folHlink"/>
                  </a:solidFill>
                  <a:latin typeface="Arial" pitchFamily="34" charset="0"/>
                </a:defRPr>
              </a:lvl1pPr>
              <a:lvl2pPr marL="742950" indent="-285750" eaLnBrk="0" hangingPunct="0">
                <a:defRPr sz="900" b="1">
                  <a:solidFill>
                    <a:schemeClr val="folHlink"/>
                  </a:solidFill>
                  <a:latin typeface="Arial" pitchFamily="34" charset="0"/>
                </a:defRPr>
              </a:lvl2pPr>
              <a:lvl3pPr marL="1143000" indent="-228600" eaLnBrk="0" hangingPunct="0">
                <a:defRPr sz="900" b="1">
                  <a:solidFill>
                    <a:schemeClr val="folHlink"/>
                  </a:solidFill>
                  <a:latin typeface="Arial" pitchFamily="34" charset="0"/>
                </a:defRPr>
              </a:lvl3pPr>
              <a:lvl4pPr marL="1600200" indent="-228600" eaLnBrk="0" hangingPunct="0">
                <a:defRPr sz="900" b="1">
                  <a:solidFill>
                    <a:schemeClr val="folHlink"/>
                  </a:solidFill>
                  <a:latin typeface="Arial" pitchFamily="34" charset="0"/>
                </a:defRPr>
              </a:lvl4pPr>
              <a:lvl5pPr marL="2057400" indent="-228600" eaLnBrk="0" hangingPunct="0">
                <a:defRPr sz="900" b="1">
                  <a:solidFill>
                    <a:schemeClr val="folHlink"/>
                  </a:solidFill>
                  <a:latin typeface="Arial" pitchFamily="34" charset="0"/>
                </a:defRPr>
              </a:lvl5pPr>
              <a:lvl6pPr marL="2514600" indent="-228600" eaLnBrk="0" fontAlgn="base" hangingPunct="0">
                <a:spcBef>
                  <a:spcPct val="0"/>
                </a:spcBef>
                <a:spcAft>
                  <a:spcPct val="0"/>
                </a:spcAft>
                <a:defRPr sz="900" b="1">
                  <a:solidFill>
                    <a:schemeClr val="folHlink"/>
                  </a:solidFill>
                  <a:latin typeface="Arial" pitchFamily="34" charset="0"/>
                </a:defRPr>
              </a:lvl6pPr>
              <a:lvl7pPr marL="2971800" indent="-228600" eaLnBrk="0" fontAlgn="base" hangingPunct="0">
                <a:spcBef>
                  <a:spcPct val="0"/>
                </a:spcBef>
                <a:spcAft>
                  <a:spcPct val="0"/>
                </a:spcAft>
                <a:defRPr sz="900" b="1">
                  <a:solidFill>
                    <a:schemeClr val="folHlink"/>
                  </a:solidFill>
                  <a:latin typeface="Arial" pitchFamily="34" charset="0"/>
                </a:defRPr>
              </a:lvl7pPr>
              <a:lvl8pPr marL="3429000" indent="-228600" eaLnBrk="0" fontAlgn="base" hangingPunct="0">
                <a:spcBef>
                  <a:spcPct val="0"/>
                </a:spcBef>
                <a:spcAft>
                  <a:spcPct val="0"/>
                </a:spcAft>
                <a:defRPr sz="900" b="1">
                  <a:solidFill>
                    <a:schemeClr val="folHlink"/>
                  </a:solidFill>
                  <a:latin typeface="Arial" pitchFamily="34" charset="0"/>
                </a:defRPr>
              </a:lvl8pPr>
              <a:lvl9pPr marL="3886200" indent="-228600" eaLnBrk="0" fontAlgn="base" hangingPunct="0">
                <a:spcBef>
                  <a:spcPct val="0"/>
                </a:spcBef>
                <a:spcAft>
                  <a:spcPct val="0"/>
                </a:spcAft>
                <a:defRPr sz="900" b="1">
                  <a:solidFill>
                    <a:schemeClr val="folHlink"/>
                  </a:solidFill>
                  <a:latin typeface="Arial" pitchFamily="34" charset="0"/>
                </a:defRPr>
              </a:lvl9pPr>
            </a:lstStyle>
            <a:p>
              <a:pPr eaLnBrk="1" hangingPunct="1">
                <a:defRPr/>
              </a:pPr>
              <a:endParaRPr lang="en-US" altLang="en-US" smtClean="0">
                <a:solidFill>
                  <a:srgbClr val="002960"/>
                </a:solidFill>
              </a:endParaRPr>
            </a:p>
          </p:txBody>
        </p:sp>
      </p:grpSp>
      <p:pic>
        <p:nvPicPr>
          <p:cNvPr id="14"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8439" y="6574557"/>
            <a:ext cx="1671675" cy="19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oc id"/>
          <p:cNvSpPr txBox="1">
            <a:spLocks noChangeArrowheads="1"/>
          </p:cNvSpPr>
          <p:nvPr/>
        </p:nvSpPr>
        <p:spPr bwMode="auto">
          <a:xfrm>
            <a:off x="8614312" y="37255"/>
            <a:ext cx="301290" cy="12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algn="r" eaLnBrk="1" hangingPunct="1">
              <a:defRPr/>
            </a:pPr>
            <a:endParaRPr lang="en-US" sz="800" b="0" smtClean="0">
              <a:solidFill>
                <a:srgbClr val="000000"/>
              </a:solidFill>
            </a:endParaRPr>
          </a:p>
        </p:txBody>
      </p:sp>
      <p:sp>
        <p:nvSpPr>
          <p:cNvPr id="13314" name="Rectangle 1026"/>
          <p:cNvSpPr>
            <a:spLocks noGrp="1" noChangeArrowheads="1"/>
          </p:cNvSpPr>
          <p:nvPr>
            <p:ph type="ctrTitle"/>
          </p:nvPr>
        </p:nvSpPr>
        <p:spPr>
          <a:xfrm>
            <a:off x="2693099" y="2177077"/>
            <a:ext cx="5036326" cy="507831"/>
          </a:xfrm>
        </p:spPr>
        <p:txBody>
          <a:bodyPr/>
          <a:lstStyle>
            <a:lvl1pPr>
              <a:defRPr sz="3300" b="0"/>
            </a:lvl1pPr>
          </a:lstStyle>
          <a:p>
            <a:r>
              <a:rPr lang="en-US"/>
              <a:t>Click to edit Master title</a:t>
            </a:r>
          </a:p>
        </p:txBody>
      </p:sp>
      <p:sp>
        <p:nvSpPr>
          <p:cNvPr id="13315" name="Rectangle 1027"/>
          <p:cNvSpPr>
            <a:spLocks noGrp="1" noChangeArrowheads="1"/>
          </p:cNvSpPr>
          <p:nvPr>
            <p:ph type="subTitle" idx="1"/>
          </p:nvPr>
        </p:nvSpPr>
        <p:spPr>
          <a:xfrm>
            <a:off x="2693099" y="3945932"/>
            <a:ext cx="5036326" cy="219820"/>
          </a:xfrm>
        </p:spPr>
        <p:txBody>
          <a:bodyPr>
            <a:spAutoFit/>
          </a:bodyPr>
          <a:lstStyle>
            <a:lvl1pPr>
              <a:defRPr sz="1400"/>
            </a:lvl1pPr>
          </a:lstStyle>
          <a:p>
            <a:r>
              <a:rPr lang="en-US"/>
              <a:t>Click to edit Master subtitle style</a:t>
            </a:r>
          </a:p>
        </p:txBody>
      </p:sp>
    </p:spTree>
    <p:extLst>
      <p:ext uri="{BB962C8B-B14F-4D97-AF65-F5344CB8AC3E}">
        <p14:creationId xmlns:p14="http://schemas.microsoft.com/office/powerpoint/2010/main" val="165730913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25"/>
          <p:cNvSpPr>
            <a:spLocks noGrp="1" noChangeArrowheads="1"/>
          </p:cNvSpPr>
          <p:nvPr>
            <p:ph type="sldNum" sz="quarter" idx="10"/>
          </p:nvPr>
        </p:nvSpPr>
        <p:spPr>
          <a:ln/>
        </p:spPr>
        <p:txBody>
          <a:bodyPr/>
          <a:lstStyle>
            <a:lvl1pPr>
              <a:defRPr/>
            </a:lvl1pPr>
          </a:lstStyle>
          <a:p>
            <a:pPr>
              <a:defRPr/>
            </a:pPr>
            <a:fld id="{5804B8AA-517F-4F01-BB97-31A4169D793D}" type="slidenum">
              <a:rPr lang="en-US"/>
              <a:pPr>
                <a:defRPr/>
              </a:pPr>
              <a:t>‹#›</a:t>
            </a:fld>
            <a:r>
              <a:rPr lang="en-US"/>
              <a:t> </a:t>
            </a:r>
          </a:p>
        </p:txBody>
      </p:sp>
    </p:spTree>
    <p:extLst>
      <p:ext uri="{BB962C8B-B14F-4D97-AF65-F5344CB8AC3E}">
        <p14:creationId xmlns:p14="http://schemas.microsoft.com/office/powerpoint/2010/main" val="367061341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338" y="4406371"/>
            <a:ext cx="7772617" cy="1256112"/>
          </a:xfrm>
        </p:spPr>
        <p:txBody>
          <a:bodyPr/>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721338" y="2907209"/>
            <a:ext cx="7772617" cy="1499162"/>
          </a:xfrm>
        </p:spPr>
        <p:txBody>
          <a:bodyPr anchor="b"/>
          <a:lstStyle>
            <a:lvl1pPr marL="0" indent="0">
              <a:buNone/>
              <a:defRPr sz="2000"/>
            </a:lvl1pPr>
            <a:lvl2pPr marL="465931" indent="0">
              <a:buNone/>
              <a:defRPr sz="1800"/>
            </a:lvl2pPr>
            <a:lvl3pPr marL="931878" indent="0">
              <a:buNone/>
              <a:defRPr sz="1600"/>
            </a:lvl3pPr>
            <a:lvl4pPr marL="1397815" indent="0">
              <a:buNone/>
              <a:defRPr sz="1400"/>
            </a:lvl4pPr>
            <a:lvl5pPr marL="1863748" indent="0">
              <a:buNone/>
              <a:defRPr sz="1400"/>
            </a:lvl5pPr>
            <a:lvl6pPr marL="2329688" indent="0">
              <a:buNone/>
              <a:defRPr sz="1400"/>
            </a:lvl6pPr>
            <a:lvl7pPr marL="2795626" indent="0">
              <a:buNone/>
              <a:defRPr sz="1400"/>
            </a:lvl7pPr>
            <a:lvl8pPr marL="3261561" indent="0">
              <a:buNone/>
              <a:defRPr sz="1400"/>
            </a:lvl8pPr>
            <a:lvl9pPr marL="3727500" indent="0">
              <a:buNone/>
              <a:defRPr sz="1400"/>
            </a:lvl9pPr>
          </a:lstStyle>
          <a:p>
            <a:pPr lvl="0"/>
            <a:r>
              <a:rPr lang="en-US" smtClean="0"/>
              <a:t>Click to edit Master text styles</a:t>
            </a:r>
          </a:p>
        </p:txBody>
      </p:sp>
      <p:sp>
        <p:nvSpPr>
          <p:cNvPr id="4" name="Rectangle 1825"/>
          <p:cNvSpPr>
            <a:spLocks noGrp="1" noChangeArrowheads="1"/>
          </p:cNvSpPr>
          <p:nvPr>
            <p:ph type="sldNum" sz="quarter" idx="10"/>
          </p:nvPr>
        </p:nvSpPr>
        <p:spPr>
          <a:ln/>
        </p:spPr>
        <p:txBody>
          <a:bodyPr/>
          <a:lstStyle>
            <a:lvl1pPr>
              <a:defRPr/>
            </a:lvl1pPr>
          </a:lstStyle>
          <a:p>
            <a:pPr>
              <a:defRPr/>
            </a:pPr>
            <a:fld id="{9F3F4A15-227E-4698-AE5A-8E159E179F3F}" type="slidenum">
              <a:rPr lang="en-US"/>
              <a:pPr>
                <a:defRPr/>
              </a:pPr>
              <a:t>‹#›</a:t>
            </a:fld>
            <a:r>
              <a:rPr lang="en-US"/>
              <a:t> </a:t>
            </a:r>
          </a:p>
        </p:txBody>
      </p:sp>
    </p:spTree>
    <p:extLst>
      <p:ext uri="{BB962C8B-B14F-4D97-AF65-F5344CB8AC3E}">
        <p14:creationId xmlns:p14="http://schemas.microsoft.com/office/powerpoint/2010/main" val="273016361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81527" y="1991201"/>
            <a:ext cx="2090550" cy="1246467"/>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79411" y="1991201"/>
            <a:ext cx="2092711" cy="1246467"/>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825"/>
          <p:cNvSpPr>
            <a:spLocks noGrp="1" noChangeArrowheads="1"/>
          </p:cNvSpPr>
          <p:nvPr>
            <p:ph type="sldNum" sz="quarter" idx="10"/>
          </p:nvPr>
        </p:nvSpPr>
        <p:spPr>
          <a:ln/>
        </p:spPr>
        <p:txBody>
          <a:bodyPr/>
          <a:lstStyle>
            <a:lvl1pPr>
              <a:defRPr/>
            </a:lvl1pPr>
          </a:lstStyle>
          <a:p>
            <a:pPr>
              <a:defRPr/>
            </a:pPr>
            <a:fld id="{16F0C42A-1A19-41E4-9569-C236215272B9}" type="slidenum">
              <a:rPr lang="en-US"/>
              <a:pPr>
                <a:defRPr/>
              </a:pPr>
              <a:t>‹#›</a:t>
            </a:fld>
            <a:r>
              <a:rPr lang="en-US"/>
              <a:t> </a:t>
            </a:r>
          </a:p>
        </p:txBody>
      </p:sp>
    </p:spTree>
    <p:extLst>
      <p:ext uri="{BB962C8B-B14F-4D97-AF65-F5344CB8AC3E}">
        <p14:creationId xmlns:p14="http://schemas.microsoft.com/office/powerpoint/2010/main" val="1175626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81527" y="1991373"/>
            <a:ext cx="2090550" cy="1246467"/>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79411" y="1991373"/>
            <a:ext cx="2092711" cy="1246467"/>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825"/>
          <p:cNvSpPr>
            <a:spLocks noGrp="1" noChangeArrowheads="1"/>
          </p:cNvSpPr>
          <p:nvPr>
            <p:ph type="sldNum" sz="quarter" idx="10"/>
          </p:nvPr>
        </p:nvSpPr>
        <p:spPr>
          <a:ln/>
        </p:spPr>
        <p:txBody>
          <a:bodyPr/>
          <a:lstStyle>
            <a:lvl1pPr>
              <a:defRPr/>
            </a:lvl1pPr>
          </a:lstStyle>
          <a:p>
            <a:pPr>
              <a:defRPr/>
            </a:pPr>
            <a:fld id="{0BDDAF45-FE92-4E99-A421-64DB330DE379}" type="slidenum">
              <a:rPr lang="en-US"/>
              <a:pPr>
                <a:defRPr/>
              </a:pPr>
              <a:t>‹#›</a:t>
            </a:fld>
            <a:r>
              <a:rPr lang="en-US"/>
              <a:t> </a:t>
            </a:r>
          </a:p>
        </p:txBody>
      </p:sp>
    </p:spTree>
    <p:extLst>
      <p:ext uri="{BB962C8B-B14F-4D97-AF65-F5344CB8AC3E}">
        <p14:creationId xmlns:p14="http://schemas.microsoft.com/office/powerpoint/2010/main" val="261884561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849" y="274573"/>
            <a:ext cx="8228304" cy="2983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849" y="1535609"/>
            <a:ext cx="4038564" cy="639027"/>
          </a:xfrm>
        </p:spPr>
        <p:txBody>
          <a:bodyPr anchor="b"/>
          <a:lstStyle>
            <a:lvl1pPr marL="0" indent="0">
              <a:buNone/>
              <a:defRPr sz="2400" b="1"/>
            </a:lvl1pPr>
            <a:lvl2pPr marL="465931" indent="0">
              <a:buNone/>
              <a:defRPr sz="2000" b="1"/>
            </a:lvl2pPr>
            <a:lvl3pPr marL="931878" indent="0">
              <a:buNone/>
              <a:defRPr sz="1800" b="1"/>
            </a:lvl3pPr>
            <a:lvl4pPr marL="1397815" indent="0">
              <a:buNone/>
              <a:defRPr sz="1600" b="1"/>
            </a:lvl4pPr>
            <a:lvl5pPr marL="1863748" indent="0">
              <a:buNone/>
              <a:defRPr sz="1600" b="1"/>
            </a:lvl5pPr>
            <a:lvl6pPr marL="2329688" indent="0">
              <a:buNone/>
              <a:defRPr sz="1600" b="1"/>
            </a:lvl6pPr>
            <a:lvl7pPr marL="2795626" indent="0">
              <a:buNone/>
              <a:defRPr sz="1600" b="1"/>
            </a:lvl7pPr>
            <a:lvl8pPr marL="3261561" indent="0">
              <a:buNone/>
              <a:defRPr sz="1600" b="1"/>
            </a:lvl8pPr>
            <a:lvl9pPr marL="37275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849" y="2174635"/>
            <a:ext cx="4038564" cy="39520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1" y="1535609"/>
            <a:ext cx="4040723" cy="639027"/>
          </a:xfrm>
        </p:spPr>
        <p:txBody>
          <a:bodyPr anchor="b"/>
          <a:lstStyle>
            <a:lvl1pPr marL="0" indent="0">
              <a:buNone/>
              <a:defRPr sz="2400" b="1"/>
            </a:lvl1pPr>
            <a:lvl2pPr marL="465931" indent="0">
              <a:buNone/>
              <a:defRPr sz="2000" b="1"/>
            </a:lvl2pPr>
            <a:lvl3pPr marL="931878" indent="0">
              <a:buNone/>
              <a:defRPr sz="1800" b="1"/>
            </a:lvl3pPr>
            <a:lvl4pPr marL="1397815" indent="0">
              <a:buNone/>
              <a:defRPr sz="1600" b="1"/>
            </a:lvl4pPr>
            <a:lvl5pPr marL="1863748" indent="0">
              <a:buNone/>
              <a:defRPr sz="1600" b="1"/>
            </a:lvl5pPr>
            <a:lvl6pPr marL="2329688" indent="0">
              <a:buNone/>
              <a:defRPr sz="1600" b="1"/>
            </a:lvl6pPr>
            <a:lvl7pPr marL="2795626" indent="0">
              <a:buNone/>
              <a:defRPr sz="1600" b="1"/>
            </a:lvl7pPr>
            <a:lvl8pPr marL="3261561" indent="0">
              <a:buNone/>
              <a:defRPr sz="1600" b="1"/>
            </a:lvl8pPr>
            <a:lvl9pPr marL="37275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441" y="2174635"/>
            <a:ext cx="4040723" cy="39520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825"/>
          <p:cNvSpPr>
            <a:spLocks noGrp="1" noChangeArrowheads="1"/>
          </p:cNvSpPr>
          <p:nvPr>
            <p:ph type="sldNum" sz="quarter" idx="10"/>
          </p:nvPr>
        </p:nvSpPr>
        <p:spPr>
          <a:ln/>
        </p:spPr>
        <p:txBody>
          <a:bodyPr/>
          <a:lstStyle>
            <a:lvl1pPr>
              <a:defRPr/>
            </a:lvl1pPr>
          </a:lstStyle>
          <a:p>
            <a:pPr>
              <a:defRPr/>
            </a:pPr>
            <a:fld id="{79370880-87FC-4223-9F58-761B4FAFAB1A}" type="slidenum">
              <a:rPr lang="en-US"/>
              <a:pPr>
                <a:defRPr/>
              </a:pPr>
              <a:t>‹#›</a:t>
            </a:fld>
            <a:r>
              <a:rPr lang="en-US"/>
              <a:t> </a:t>
            </a:r>
          </a:p>
        </p:txBody>
      </p:sp>
    </p:spTree>
    <p:extLst>
      <p:ext uri="{BB962C8B-B14F-4D97-AF65-F5344CB8AC3E}">
        <p14:creationId xmlns:p14="http://schemas.microsoft.com/office/powerpoint/2010/main" val="416873803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825"/>
          <p:cNvSpPr>
            <a:spLocks noGrp="1" noChangeArrowheads="1"/>
          </p:cNvSpPr>
          <p:nvPr>
            <p:ph type="sldNum" sz="quarter" idx="10"/>
          </p:nvPr>
        </p:nvSpPr>
        <p:spPr>
          <a:ln/>
        </p:spPr>
        <p:txBody>
          <a:bodyPr/>
          <a:lstStyle>
            <a:lvl1pPr>
              <a:defRPr/>
            </a:lvl1pPr>
          </a:lstStyle>
          <a:p>
            <a:pPr>
              <a:defRPr/>
            </a:pPr>
            <a:fld id="{B444070B-7AAF-4A83-A93F-94860E3A1DEF}" type="slidenum">
              <a:rPr lang="en-US"/>
              <a:pPr>
                <a:defRPr/>
              </a:pPr>
              <a:t>‹#›</a:t>
            </a:fld>
            <a:r>
              <a:rPr lang="en-US"/>
              <a:t> </a:t>
            </a:r>
          </a:p>
        </p:txBody>
      </p:sp>
    </p:spTree>
    <p:extLst>
      <p:ext uri="{BB962C8B-B14F-4D97-AF65-F5344CB8AC3E}">
        <p14:creationId xmlns:p14="http://schemas.microsoft.com/office/powerpoint/2010/main" val="9546025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25"/>
          <p:cNvSpPr>
            <a:spLocks noGrp="1" noChangeArrowheads="1"/>
          </p:cNvSpPr>
          <p:nvPr>
            <p:ph type="sldNum" sz="quarter" idx="10"/>
          </p:nvPr>
        </p:nvSpPr>
        <p:spPr>
          <a:ln/>
        </p:spPr>
        <p:txBody>
          <a:bodyPr/>
          <a:lstStyle>
            <a:lvl1pPr>
              <a:defRPr/>
            </a:lvl1pPr>
          </a:lstStyle>
          <a:p>
            <a:pPr>
              <a:defRPr/>
            </a:pPr>
            <a:fld id="{5B090EE1-A513-4159-AA65-B0F554FE55C8}" type="slidenum">
              <a:rPr lang="en-US"/>
              <a:pPr>
                <a:defRPr/>
              </a:pPr>
              <a:t>‹#›</a:t>
            </a:fld>
            <a:r>
              <a:rPr lang="en-US"/>
              <a:t> </a:t>
            </a:r>
          </a:p>
        </p:txBody>
      </p:sp>
    </p:spTree>
    <p:extLst>
      <p:ext uri="{BB962C8B-B14F-4D97-AF65-F5344CB8AC3E}">
        <p14:creationId xmlns:p14="http://schemas.microsoft.com/office/powerpoint/2010/main" val="342301638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860" y="806719"/>
            <a:ext cx="3008407" cy="62805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4237" y="273349"/>
            <a:ext cx="5111915" cy="5853294"/>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860" y="1434775"/>
            <a:ext cx="3008407" cy="4691868"/>
          </a:xfrm>
        </p:spPr>
        <p:txBody>
          <a:bodyPr/>
          <a:lstStyle>
            <a:lvl1pPr marL="0" indent="0">
              <a:buNone/>
              <a:defRPr sz="1400"/>
            </a:lvl1pPr>
            <a:lvl2pPr marL="465931" indent="0">
              <a:buNone/>
              <a:defRPr sz="1200"/>
            </a:lvl2pPr>
            <a:lvl3pPr marL="931878" indent="0">
              <a:buNone/>
              <a:defRPr sz="1000"/>
            </a:lvl3pPr>
            <a:lvl4pPr marL="1397815" indent="0">
              <a:buNone/>
              <a:defRPr sz="900"/>
            </a:lvl4pPr>
            <a:lvl5pPr marL="1863748" indent="0">
              <a:buNone/>
              <a:defRPr sz="900"/>
            </a:lvl5pPr>
            <a:lvl6pPr marL="2329688" indent="0">
              <a:buNone/>
              <a:defRPr sz="900"/>
            </a:lvl6pPr>
            <a:lvl7pPr marL="2795626" indent="0">
              <a:buNone/>
              <a:defRPr sz="900"/>
            </a:lvl7pPr>
            <a:lvl8pPr marL="3261561" indent="0">
              <a:buNone/>
              <a:defRPr sz="900"/>
            </a:lvl8pPr>
            <a:lvl9pPr marL="3727500" indent="0">
              <a:buNone/>
              <a:defRPr sz="900"/>
            </a:lvl9pPr>
          </a:lstStyle>
          <a:p>
            <a:pPr lvl="0"/>
            <a:r>
              <a:rPr lang="en-US" smtClean="0"/>
              <a:t>Click to edit Master text styles</a:t>
            </a:r>
          </a:p>
        </p:txBody>
      </p:sp>
      <p:sp>
        <p:nvSpPr>
          <p:cNvPr id="5" name="Rectangle 1825"/>
          <p:cNvSpPr>
            <a:spLocks noGrp="1" noChangeArrowheads="1"/>
          </p:cNvSpPr>
          <p:nvPr>
            <p:ph type="sldNum" sz="quarter" idx="10"/>
          </p:nvPr>
        </p:nvSpPr>
        <p:spPr>
          <a:ln/>
        </p:spPr>
        <p:txBody>
          <a:bodyPr/>
          <a:lstStyle>
            <a:lvl1pPr>
              <a:defRPr/>
            </a:lvl1pPr>
          </a:lstStyle>
          <a:p>
            <a:pPr>
              <a:defRPr/>
            </a:pPr>
            <a:fld id="{0172C36D-C9E3-4C93-83B1-4797A79AF100}" type="slidenum">
              <a:rPr lang="en-US"/>
              <a:pPr>
                <a:defRPr/>
              </a:pPr>
              <a:t>‹#›</a:t>
            </a:fld>
            <a:r>
              <a:rPr lang="en-US"/>
              <a:t> </a:t>
            </a:r>
          </a:p>
        </p:txBody>
      </p:sp>
    </p:spTree>
    <p:extLst>
      <p:ext uri="{BB962C8B-B14F-4D97-AF65-F5344CB8AC3E}">
        <p14:creationId xmlns:p14="http://schemas.microsoft.com/office/powerpoint/2010/main" val="137674564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518" y="5053314"/>
            <a:ext cx="5485536" cy="31402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518" y="612310"/>
            <a:ext cx="5485536" cy="4114800"/>
          </a:xfrm>
        </p:spPr>
        <p:txBody>
          <a:bodyPr/>
          <a:lstStyle>
            <a:lvl1pPr marL="0" indent="0">
              <a:buNone/>
              <a:defRPr sz="3300"/>
            </a:lvl1pPr>
            <a:lvl2pPr marL="465931" indent="0">
              <a:buNone/>
              <a:defRPr sz="2900"/>
            </a:lvl2pPr>
            <a:lvl3pPr marL="931878" indent="0">
              <a:buNone/>
              <a:defRPr sz="2400"/>
            </a:lvl3pPr>
            <a:lvl4pPr marL="1397815" indent="0">
              <a:buNone/>
              <a:defRPr sz="2000"/>
            </a:lvl4pPr>
            <a:lvl5pPr marL="1863748" indent="0">
              <a:buNone/>
              <a:defRPr sz="2000"/>
            </a:lvl5pPr>
            <a:lvl6pPr marL="2329688" indent="0">
              <a:buNone/>
              <a:defRPr sz="2000"/>
            </a:lvl6pPr>
            <a:lvl7pPr marL="2795626" indent="0">
              <a:buNone/>
              <a:defRPr sz="2000"/>
            </a:lvl7pPr>
            <a:lvl8pPr marL="3261561" indent="0">
              <a:buNone/>
              <a:defRPr sz="2000"/>
            </a:lvl8pPr>
            <a:lvl9pPr marL="3727500" indent="0">
              <a:buNone/>
              <a:defRPr sz="2000"/>
            </a:lvl9pPr>
          </a:lstStyle>
          <a:p>
            <a:pPr lvl="0"/>
            <a:endParaRPr lang="en-US" noProof="0" smtClean="0"/>
          </a:p>
        </p:txBody>
      </p:sp>
      <p:sp>
        <p:nvSpPr>
          <p:cNvPr id="4" name="Text Placeholder 3"/>
          <p:cNvSpPr>
            <a:spLocks noGrp="1"/>
          </p:cNvSpPr>
          <p:nvPr>
            <p:ph type="body" sz="half" idx="2"/>
          </p:nvPr>
        </p:nvSpPr>
        <p:spPr>
          <a:xfrm>
            <a:off x="1792518" y="5367342"/>
            <a:ext cx="5485536" cy="805466"/>
          </a:xfrm>
        </p:spPr>
        <p:txBody>
          <a:bodyPr/>
          <a:lstStyle>
            <a:lvl1pPr marL="0" indent="0">
              <a:buNone/>
              <a:defRPr sz="1400"/>
            </a:lvl1pPr>
            <a:lvl2pPr marL="465931" indent="0">
              <a:buNone/>
              <a:defRPr sz="1200"/>
            </a:lvl2pPr>
            <a:lvl3pPr marL="931878" indent="0">
              <a:buNone/>
              <a:defRPr sz="1000"/>
            </a:lvl3pPr>
            <a:lvl4pPr marL="1397815" indent="0">
              <a:buNone/>
              <a:defRPr sz="900"/>
            </a:lvl4pPr>
            <a:lvl5pPr marL="1863748" indent="0">
              <a:buNone/>
              <a:defRPr sz="900"/>
            </a:lvl5pPr>
            <a:lvl6pPr marL="2329688" indent="0">
              <a:buNone/>
              <a:defRPr sz="900"/>
            </a:lvl6pPr>
            <a:lvl7pPr marL="2795626" indent="0">
              <a:buNone/>
              <a:defRPr sz="900"/>
            </a:lvl7pPr>
            <a:lvl8pPr marL="3261561" indent="0">
              <a:buNone/>
              <a:defRPr sz="900"/>
            </a:lvl8pPr>
            <a:lvl9pPr marL="3727500" indent="0">
              <a:buNone/>
              <a:defRPr sz="900"/>
            </a:lvl9pPr>
          </a:lstStyle>
          <a:p>
            <a:pPr lvl="0"/>
            <a:r>
              <a:rPr lang="en-US" smtClean="0"/>
              <a:t>Click to edit Master text styles</a:t>
            </a:r>
          </a:p>
        </p:txBody>
      </p:sp>
      <p:sp>
        <p:nvSpPr>
          <p:cNvPr id="5" name="Rectangle 1825"/>
          <p:cNvSpPr>
            <a:spLocks noGrp="1" noChangeArrowheads="1"/>
          </p:cNvSpPr>
          <p:nvPr>
            <p:ph type="sldNum" sz="quarter" idx="10"/>
          </p:nvPr>
        </p:nvSpPr>
        <p:spPr>
          <a:ln/>
        </p:spPr>
        <p:txBody>
          <a:bodyPr/>
          <a:lstStyle>
            <a:lvl1pPr>
              <a:defRPr/>
            </a:lvl1pPr>
          </a:lstStyle>
          <a:p>
            <a:pPr>
              <a:defRPr/>
            </a:pPr>
            <a:fld id="{A0A9E452-17C8-40C3-94C6-24C51E4E9AF6}" type="slidenum">
              <a:rPr lang="en-US"/>
              <a:pPr>
                <a:defRPr/>
              </a:pPr>
              <a:t>‹#›</a:t>
            </a:fld>
            <a:r>
              <a:rPr lang="en-US"/>
              <a:t> </a:t>
            </a:r>
          </a:p>
        </p:txBody>
      </p:sp>
    </p:spTree>
    <p:extLst>
      <p:ext uri="{BB962C8B-B14F-4D97-AF65-F5344CB8AC3E}">
        <p14:creationId xmlns:p14="http://schemas.microsoft.com/office/powerpoint/2010/main" val="200938508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25"/>
          <p:cNvSpPr>
            <a:spLocks noGrp="1" noChangeArrowheads="1"/>
          </p:cNvSpPr>
          <p:nvPr>
            <p:ph type="sldNum" sz="quarter" idx="10"/>
          </p:nvPr>
        </p:nvSpPr>
        <p:spPr>
          <a:ln/>
        </p:spPr>
        <p:txBody>
          <a:bodyPr/>
          <a:lstStyle>
            <a:lvl1pPr>
              <a:defRPr/>
            </a:lvl1pPr>
          </a:lstStyle>
          <a:p>
            <a:pPr>
              <a:defRPr/>
            </a:pPr>
            <a:fld id="{7FFD59D8-8A4D-4426-90A9-57989606CDE0}" type="slidenum">
              <a:rPr lang="en-US"/>
              <a:pPr>
                <a:defRPr/>
              </a:pPr>
              <a:t>‹#›</a:t>
            </a:fld>
            <a:r>
              <a:rPr lang="en-US"/>
              <a:t> </a:t>
            </a:r>
          </a:p>
        </p:txBody>
      </p:sp>
    </p:spTree>
    <p:extLst>
      <p:ext uri="{BB962C8B-B14F-4D97-AF65-F5344CB8AC3E}">
        <p14:creationId xmlns:p14="http://schemas.microsoft.com/office/powerpoint/2010/main" val="93605105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0313" y="234483"/>
            <a:ext cx="584775" cy="300318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0942" y="234483"/>
            <a:ext cx="6388274" cy="300318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25"/>
          <p:cNvSpPr>
            <a:spLocks noGrp="1" noChangeArrowheads="1"/>
          </p:cNvSpPr>
          <p:nvPr>
            <p:ph type="sldNum" sz="quarter" idx="10"/>
          </p:nvPr>
        </p:nvSpPr>
        <p:spPr>
          <a:ln/>
        </p:spPr>
        <p:txBody>
          <a:bodyPr/>
          <a:lstStyle>
            <a:lvl1pPr>
              <a:defRPr/>
            </a:lvl1pPr>
          </a:lstStyle>
          <a:p>
            <a:pPr>
              <a:defRPr/>
            </a:pPr>
            <a:fld id="{70AC2CE5-D073-41B8-8837-950FC4DDD85F}" type="slidenum">
              <a:rPr lang="en-US"/>
              <a:pPr>
                <a:defRPr/>
              </a:pPr>
              <a:t>‹#›</a:t>
            </a:fld>
            <a:r>
              <a:rPr lang="en-US"/>
              <a:t> </a:t>
            </a:r>
          </a:p>
        </p:txBody>
      </p:sp>
    </p:spTree>
    <p:extLst>
      <p:ext uri="{BB962C8B-B14F-4D97-AF65-F5344CB8AC3E}">
        <p14:creationId xmlns:p14="http://schemas.microsoft.com/office/powerpoint/2010/main" val="291808637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2766753"/>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2788"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0" y="0"/>
                        <a:ext cx="161984" cy="161974"/>
                      </a:xfrm>
                      <a:prstGeom prst="rect">
                        <a:avLst/>
                      </a:prstGeom>
                    </p:spPr>
                  </p:pic>
                </p:oleObj>
              </mc:Fallback>
            </mc:AlternateContent>
          </a:graphicData>
        </a:graphic>
      </p:graphicFrame>
      <p:pic>
        <p:nvPicPr>
          <p:cNvPr id="19" name="Picture 5"/>
          <p:cNvPicPr>
            <a:picLocks noChangeAspect="1" noChangeArrowheads="1"/>
          </p:cNvPicPr>
          <p:nvPr userDrawn="1">
            <p:custDataLst>
              <p:tags r:id="rId3"/>
            </p:custDataLst>
          </p:nvPr>
        </p:nvPicPr>
        <p:blipFill>
          <a:blip r:embed="rId13"/>
          <a:srcRect/>
          <a:stretch>
            <a:fillRect/>
          </a:stretch>
        </p:blipFill>
        <p:spPr bwMode="gray">
          <a:xfrm>
            <a:off x="0" y="1103047"/>
            <a:ext cx="9144000" cy="3391746"/>
          </a:xfrm>
          <a:prstGeom prst="rect">
            <a:avLst/>
          </a:prstGeom>
          <a:noFill/>
          <a:ln w="9525">
            <a:noFill/>
            <a:miter lim="800000"/>
            <a:headEnd/>
            <a:tailEnd/>
          </a:ln>
        </p:spPr>
      </p:pic>
      <p:sp>
        <p:nvSpPr>
          <p:cNvPr id="4" name="Working Draft Text" hidden="1"/>
          <p:cNvSpPr txBox="1">
            <a:spLocks noChangeArrowheads="1"/>
          </p:cNvSpPr>
          <p:nvPr>
            <p:custDataLst>
              <p:tags r:id="rId4"/>
            </p:custDataLst>
          </p:nvPr>
        </p:nvSpPr>
        <p:spPr bwMode="gray">
          <a:xfrm>
            <a:off x="252480" y="349865"/>
            <a:ext cx="1014109"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b="1" dirty="0" smtClean="0">
                <a:solidFill>
                  <a:srgbClr val="000000"/>
                </a:solidFill>
                <a:latin typeface="Arial"/>
              </a:rPr>
              <a:t>WORKING DRAFT</a:t>
            </a:r>
          </a:p>
        </p:txBody>
      </p:sp>
      <p:sp>
        <p:nvSpPr>
          <p:cNvPr id="6" name="Working Draft" hidden="1"/>
          <p:cNvSpPr txBox="1">
            <a:spLocks noChangeArrowheads="1"/>
          </p:cNvSpPr>
          <p:nvPr>
            <p:custDataLst>
              <p:tags r:id="rId5"/>
            </p:custDataLst>
          </p:nvPr>
        </p:nvSpPr>
        <p:spPr bwMode="gray">
          <a:xfrm>
            <a:off x="252470" y="508612"/>
            <a:ext cx="2944186"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smtClean="0">
                <a:solidFill>
                  <a:srgbClr val="000000"/>
                </a:solidFill>
                <a:latin typeface="Arial"/>
              </a:rPr>
              <a:t>Last Modified 1/15/2015 3:31 PM Central Standard Time</a:t>
            </a:r>
            <a:endParaRPr lang="en-US" sz="900" dirty="0" smtClean="0">
              <a:solidFill>
                <a:srgbClr val="000000"/>
              </a:solidFill>
              <a:latin typeface="Arial"/>
            </a:endParaRPr>
          </a:p>
        </p:txBody>
      </p:sp>
      <p:sp>
        <p:nvSpPr>
          <p:cNvPr id="7" name="Printed" hidden="1"/>
          <p:cNvSpPr txBox="1">
            <a:spLocks noChangeArrowheads="1"/>
          </p:cNvSpPr>
          <p:nvPr>
            <p:custDataLst>
              <p:tags r:id="rId6"/>
            </p:custDataLst>
          </p:nvPr>
        </p:nvSpPr>
        <p:spPr bwMode="gray">
          <a:xfrm>
            <a:off x="252475" y="668968"/>
            <a:ext cx="2643226"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smtClean="0">
                <a:solidFill>
                  <a:srgbClr val="000000"/>
                </a:solidFill>
                <a:latin typeface="Arial"/>
              </a:rPr>
              <a:t>Printed 8/14/2013 7:00 PM Central Standard Time</a:t>
            </a:r>
            <a:endParaRPr lang="en-US" sz="900" dirty="0" smtClean="0">
              <a:solidFill>
                <a:srgbClr val="000000"/>
              </a:solidFill>
              <a:latin typeface="Arial"/>
            </a:endParaRPr>
          </a:p>
        </p:txBody>
      </p:sp>
      <p:grpSp>
        <p:nvGrpSpPr>
          <p:cNvPr id="8" name="McK Title Elements" hidden="1"/>
          <p:cNvGrpSpPr>
            <a:grpSpLocks/>
          </p:cNvGrpSpPr>
          <p:nvPr>
            <p:custDataLst>
              <p:tags r:id="rId7"/>
            </p:custDataLst>
          </p:nvPr>
        </p:nvGrpSpPr>
        <p:grpSpPr bwMode="gray">
          <a:xfrm>
            <a:off x="252480" y="6128550"/>
            <a:ext cx="5345701" cy="494023"/>
            <a:chOff x="1663" y="3106"/>
            <a:chExt cx="3109" cy="305"/>
          </a:xfrm>
        </p:grpSpPr>
        <p:sp>
          <p:nvSpPr>
            <p:cNvPr id="9" name="McK Document type"/>
            <p:cNvSpPr txBox="1">
              <a:spLocks noChangeArrowheads="1"/>
            </p:cNvSpPr>
            <p:nvPr/>
          </p:nvSpPr>
          <p:spPr bwMode="gray">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custDataLst>
              <p:tags r:id="rId8"/>
            </p:custDataLst>
          </p:nvPr>
        </p:nvSpPr>
        <p:spPr bwMode="gray">
          <a:xfrm>
            <a:off x="252467" y="4721804"/>
            <a:ext cx="8663134" cy="477054"/>
          </a:xfrm>
          <a:prstGeom prst="rect">
            <a:avLst/>
          </a:prstGeom>
        </p:spPr>
        <p:txBody>
          <a:bodyPr wrap="square"/>
          <a:lstStyle>
            <a:lvl1pPr>
              <a:defRPr sz="3100" b="0" baseline="0">
                <a:solidFill>
                  <a:schemeClr val="tx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custDataLst>
              <p:tags r:id="rId9"/>
            </p:custDataLst>
          </p:nvPr>
        </p:nvSpPr>
        <p:spPr bwMode="gray">
          <a:xfrm>
            <a:off x="252467" y="5550789"/>
            <a:ext cx="8663134" cy="219820"/>
          </a:xfrm>
        </p:spPr>
        <p:txBody>
          <a:bodyPr wrap="square">
            <a:spAutoFit/>
          </a:bodyPr>
          <a:lstStyle>
            <a:lvl1pPr>
              <a:defRPr sz="1400" baseline="0">
                <a:latin typeface="+mj-lt"/>
                <a:ea typeface="+mj-ea"/>
              </a:defRPr>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1398914776"/>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bwMode="gray"/>
        <p:txBody>
          <a:bodyPr/>
          <a:lstStyle/>
          <a:p>
            <a:r>
              <a:rPr lang="en-US" smtClean="0"/>
              <a:t>Click to edit Master title style</a:t>
            </a:r>
            <a:endParaRPr lang="en-US"/>
          </a:p>
        </p:txBody>
      </p:sp>
    </p:spTree>
    <p:extLst>
      <p:ext uri="{BB962C8B-B14F-4D97-AF65-F5344CB8AC3E}">
        <p14:creationId xmlns:p14="http://schemas.microsoft.com/office/powerpoint/2010/main" val="3625585750"/>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0321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849" y="274573"/>
            <a:ext cx="8228304" cy="2983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849" y="1535609"/>
            <a:ext cx="4038564" cy="639027"/>
          </a:xfrm>
        </p:spPr>
        <p:txBody>
          <a:bodyPr anchor="b"/>
          <a:lstStyle>
            <a:lvl1pPr marL="0" indent="0">
              <a:buNone/>
              <a:defRPr sz="2400" b="1"/>
            </a:lvl1pPr>
            <a:lvl2pPr marL="457662" indent="0">
              <a:buNone/>
              <a:defRPr sz="2000" b="1"/>
            </a:lvl2pPr>
            <a:lvl3pPr marL="915416" indent="0">
              <a:buNone/>
              <a:defRPr sz="1800" b="1"/>
            </a:lvl3pPr>
            <a:lvl4pPr marL="1373136" indent="0">
              <a:buNone/>
              <a:defRPr sz="1600" b="1"/>
            </a:lvl4pPr>
            <a:lvl5pPr marL="1830850" indent="0">
              <a:buNone/>
              <a:defRPr sz="1600" b="1"/>
            </a:lvl5pPr>
            <a:lvl6pPr marL="2288562" indent="0">
              <a:buNone/>
              <a:defRPr sz="1600" b="1"/>
            </a:lvl6pPr>
            <a:lvl7pPr marL="2746278" indent="0">
              <a:buNone/>
              <a:defRPr sz="1600" b="1"/>
            </a:lvl7pPr>
            <a:lvl8pPr marL="3203992" indent="0">
              <a:buNone/>
              <a:defRPr sz="1600" b="1"/>
            </a:lvl8pPr>
            <a:lvl9pPr marL="36617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849" y="2174635"/>
            <a:ext cx="4038564" cy="39520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12" y="1535609"/>
            <a:ext cx="4040723" cy="639027"/>
          </a:xfrm>
        </p:spPr>
        <p:txBody>
          <a:bodyPr anchor="b"/>
          <a:lstStyle>
            <a:lvl1pPr marL="0" indent="0">
              <a:buNone/>
              <a:defRPr sz="2400" b="1"/>
            </a:lvl1pPr>
            <a:lvl2pPr marL="457662" indent="0">
              <a:buNone/>
              <a:defRPr sz="2000" b="1"/>
            </a:lvl2pPr>
            <a:lvl3pPr marL="915416" indent="0">
              <a:buNone/>
              <a:defRPr sz="1800" b="1"/>
            </a:lvl3pPr>
            <a:lvl4pPr marL="1373136" indent="0">
              <a:buNone/>
              <a:defRPr sz="1600" b="1"/>
            </a:lvl4pPr>
            <a:lvl5pPr marL="1830850" indent="0">
              <a:buNone/>
              <a:defRPr sz="1600" b="1"/>
            </a:lvl5pPr>
            <a:lvl6pPr marL="2288562" indent="0">
              <a:buNone/>
              <a:defRPr sz="1600" b="1"/>
            </a:lvl6pPr>
            <a:lvl7pPr marL="2746278" indent="0">
              <a:buNone/>
              <a:defRPr sz="1600" b="1"/>
            </a:lvl7pPr>
            <a:lvl8pPr marL="3203992" indent="0">
              <a:buNone/>
              <a:defRPr sz="1600" b="1"/>
            </a:lvl8pPr>
            <a:lvl9pPr marL="36617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612" y="2174635"/>
            <a:ext cx="4040723" cy="39520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825"/>
          <p:cNvSpPr>
            <a:spLocks noGrp="1" noChangeArrowheads="1"/>
          </p:cNvSpPr>
          <p:nvPr>
            <p:ph type="sldNum" sz="quarter" idx="10"/>
          </p:nvPr>
        </p:nvSpPr>
        <p:spPr>
          <a:ln/>
        </p:spPr>
        <p:txBody>
          <a:bodyPr/>
          <a:lstStyle>
            <a:lvl1pPr>
              <a:defRPr/>
            </a:lvl1pPr>
          </a:lstStyle>
          <a:p>
            <a:pPr>
              <a:defRPr/>
            </a:pPr>
            <a:fld id="{0A060347-567C-4539-AC75-EC0D322CBF52}" type="slidenum">
              <a:rPr lang="en-US"/>
              <a:pPr>
                <a:defRPr/>
              </a:pPr>
              <a:t>‹#›</a:t>
            </a:fld>
            <a:r>
              <a:rPr lang="en-US"/>
              <a:t> </a:t>
            </a:r>
          </a:p>
        </p:txBody>
      </p:sp>
    </p:spTree>
    <p:extLst>
      <p:ext uri="{BB962C8B-B14F-4D97-AF65-F5344CB8AC3E}">
        <p14:creationId xmlns:p14="http://schemas.microsoft.com/office/powerpoint/2010/main" val="103380611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65898638"/>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4836"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0" y="0"/>
                        <a:ext cx="161984" cy="161974"/>
                      </a:xfrm>
                      <a:prstGeom prst="rect">
                        <a:avLst/>
                      </a:prstGeom>
                    </p:spPr>
                  </p:pic>
                </p:oleObj>
              </mc:Fallback>
            </mc:AlternateContent>
          </a:graphicData>
        </a:graphic>
      </p:graphicFrame>
      <p:pic>
        <p:nvPicPr>
          <p:cNvPr id="19" name="Picture 5"/>
          <p:cNvPicPr>
            <a:picLocks noChangeAspect="1" noChangeArrowheads="1"/>
          </p:cNvPicPr>
          <p:nvPr userDrawn="1">
            <p:custDataLst>
              <p:tags r:id="rId3"/>
            </p:custDataLst>
          </p:nvPr>
        </p:nvPicPr>
        <p:blipFill>
          <a:blip r:embed="rId13"/>
          <a:srcRect/>
          <a:stretch>
            <a:fillRect/>
          </a:stretch>
        </p:blipFill>
        <p:spPr bwMode="gray">
          <a:xfrm>
            <a:off x="0" y="1103047"/>
            <a:ext cx="9144000" cy="3391746"/>
          </a:xfrm>
          <a:prstGeom prst="rect">
            <a:avLst/>
          </a:prstGeom>
          <a:noFill/>
          <a:ln w="9525">
            <a:noFill/>
            <a:miter lim="800000"/>
            <a:headEnd/>
            <a:tailEnd/>
          </a:ln>
        </p:spPr>
      </p:pic>
      <p:sp>
        <p:nvSpPr>
          <p:cNvPr id="4" name="Working Draft Text" hidden="1"/>
          <p:cNvSpPr txBox="1">
            <a:spLocks noChangeArrowheads="1"/>
          </p:cNvSpPr>
          <p:nvPr>
            <p:custDataLst>
              <p:tags r:id="rId4"/>
            </p:custDataLst>
          </p:nvPr>
        </p:nvSpPr>
        <p:spPr bwMode="gray">
          <a:xfrm>
            <a:off x="252480" y="349865"/>
            <a:ext cx="1014109"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b="1" dirty="0" smtClean="0">
                <a:solidFill>
                  <a:srgbClr val="000000"/>
                </a:solidFill>
                <a:latin typeface="Arial"/>
              </a:rPr>
              <a:t>WORKING DRAFT</a:t>
            </a:r>
          </a:p>
        </p:txBody>
      </p:sp>
      <p:sp>
        <p:nvSpPr>
          <p:cNvPr id="6" name="Working Draft" hidden="1"/>
          <p:cNvSpPr txBox="1">
            <a:spLocks noChangeArrowheads="1"/>
          </p:cNvSpPr>
          <p:nvPr>
            <p:custDataLst>
              <p:tags r:id="rId5"/>
            </p:custDataLst>
          </p:nvPr>
        </p:nvSpPr>
        <p:spPr bwMode="gray">
          <a:xfrm>
            <a:off x="252470" y="508612"/>
            <a:ext cx="2944186"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smtClean="0">
                <a:solidFill>
                  <a:srgbClr val="000000"/>
                </a:solidFill>
                <a:latin typeface="Arial"/>
              </a:rPr>
              <a:t>Last Modified 1/15/2015 3:31 PM Central Standard Time</a:t>
            </a:r>
            <a:endParaRPr lang="en-US" sz="900" dirty="0" smtClean="0">
              <a:solidFill>
                <a:srgbClr val="000000"/>
              </a:solidFill>
              <a:latin typeface="Arial"/>
            </a:endParaRPr>
          </a:p>
        </p:txBody>
      </p:sp>
      <p:sp>
        <p:nvSpPr>
          <p:cNvPr id="7" name="Printed" hidden="1"/>
          <p:cNvSpPr txBox="1">
            <a:spLocks noChangeArrowheads="1"/>
          </p:cNvSpPr>
          <p:nvPr>
            <p:custDataLst>
              <p:tags r:id="rId6"/>
            </p:custDataLst>
          </p:nvPr>
        </p:nvSpPr>
        <p:spPr bwMode="gray">
          <a:xfrm>
            <a:off x="252475" y="668968"/>
            <a:ext cx="2643226"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smtClean="0">
                <a:solidFill>
                  <a:srgbClr val="000000"/>
                </a:solidFill>
                <a:latin typeface="Arial"/>
              </a:rPr>
              <a:t>Printed 8/14/2013 7:00 PM Central Standard Time</a:t>
            </a:r>
            <a:endParaRPr lang="en-US" sz="900" dirty="0" smtClean="0">
              <a:solidFill>
                <a:srgbClr val="000000"/>
              </a:solidFill>
              <a:latin typeface="Arial"/>
            </a:endParaRPr>
          </a:p>
        </p:txBody>
      </p:sp>
      <p:grpSp>
        <p:nvGrpSpPr>
          <p:cNvPr id="8" name="McK Title Elements" hidden="1"/>
          <p:cNvGrpSpPr>
            <a:grpSpLocks/>
          </p:cNvGrpSpPr>
          <p:nvPr>
            <p:custDataLst>
              <p:tags r:id="rId7"/>
            </p:custDataLst>
          </p:nvPr>
        </p:nvGrpSpPr>
        <p:grpSpPr bwMode="gray">
          <a:xfrm>
            <a:off x="252480" y="6128550"/>
            <a:ext cx="5345701" cy="494023"/>
            <a:chOff x="1663" y="3106"/>
            <a:chExt cx="3109" cy="305"/>
          </a:xfrm>
        </p:grpSpPr>
        <p:sp>
          <p:nvSpPr>
            <p:cNvPr id="9" name="McK Document type"/>
            <p:cNvSpPr txBox="1">
              <a:spLocks noChangeArrowheads="1"/>
            </p:cNvSpPr>
            <p:nvPr/>
          </p:nvSpPr>
          <p:spPr bwMode="gray">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custDataLst>
              <p:tags r:id="rId8"/>
            </p:custDataLst>
          </p:nvPr>
        </p:nvSpPr>
        <p:spPr bwMode="gray">
          <a:xfrm>
            <a:off x="252467" y="4721804"/>
            <a:ext cx="8663134" cy="477054"/>
          </a:xfrm>
          <a:prstGeom prst="rect">
            <a:avLst/>
          </a:prstGeom>
        </p:spPr>
        <p:txBody>
          <a:bodyPr wrap="square"/>
          <a:lstStyle>
            <a:lvl1pPr>
              <a:defRPr sz="3100" b="0" baseline="0">
                <a:solidFill>
                  <a:schemeClr val="tx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custDataLst>
              <p:tags r:id="rId9"/>
            </p:custDataLst>
          </p:nvPr>
        </p:nvSpPr>
        <p:spPr bwMode="gray">
          <a:xfrm>
            <a:off x="252467" y="5550789"/>
            <a:ext cx="8663134" cy="219820"/>
          </a:xfrm>
        </p:spPr>
        <p:txBody>
          <a:bodyPr wrap="square">
            <a:spAutoFit/>
          </a:bodyPr>
          <a:lstStyle>
            <a:lvl1pPr>
              <a:defRPr sz="1400" baseline="0">
                <a:latin typeface="+mj-lt"/>
                <a:ea typeface="+mj-ea"/>
              </a:defRPr>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1540790357"/>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bwMode="gray"/>
        <p:txBody>
          <a:bodyPr/>
          <a:lstStyle/>
          <a:p>
            <a:r>
              <a:rPr lang="en-US" smtClean="0"/>
              <a:t>Click to edit Master title style</a:t>
            </a:r>
            <a:endParaRPr lang="en-US"/>
          </a:p>
        </p:txBody>
      </p:sp>
    </p:spTree>
    <p:extLst>
      <p:ext uri="{BB962C8B-B14F-4D97-AF65-F5344CB8AC3E}">
        <p14:creationId xmlns:p14="http://schemas.microsoft.com/office/powerpoint/2010/main" val="2693026096"/>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605237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5120" indent="0" algn="ctr">
              <a:buNone/>
              <a:defRPr>
                <a:solidFill>
                  <a:schemeClr val="tx1">
                    <a:tint val="75000"/>
                  </a:schemeClr>
                </a:solidFill>
              </a:defRPr>
            </a:lvl2pPr>
            <a:lvl3pPr marL="910241" indent="0" algn="ctr">
              <a:buNone/>
              <a:defRPr>
                <a:solidFill>
                  <a:schemeClr val="tx1">
                    <a:tint val="75000"/>
                  </a:schemeClr>
                </a:solidFill>
              </a:defRPr>
            </a:lvl3pPr>
            <a:lvl4pPr marL="1365362" indent="0" algn="ctr">
              <a:buNone/>
              <a:defRPr>
                <a:solidFill>
                  <a:schemeClr val="tx1">
                    <a:tint val="75000"/>
                  </a:schemeClr>
                </a:solidFill>
              </a:defRPr>
            </a:lvl4pPr>
            <a:lvl5pPr marL="1820483" indent="0" algn="ctr">
              <a:buNone/>
              <a:defRPr>
                <a:solidFill>
                  <a:schemeClr val="tx1">
                    <a:tint val="75000"/>
                  </a:schemeClr>
                </a:solidFill>
              </a:defRPr>
            </a:lvl5pPr>
            <a:lvl6pPr marL="2275602" indent="0" algn="ctr">
              <a:buNone/>
              <a:defRPr>
                <a:solidFill>
                  <a:schemeClr val="tx1">
                    <a:tint val="75000"/>
                  </a:schemeClr>
                </a:solidFill>
              </a:defRPr>
            </a:lvl6pPr>
            <a:lvl7pPr marL="2730727" indent="0" algn="ctr">
              <a:buNone/>
              <a:defRPr>
                <a:solidFill>
                  <a:schemeClr val="tx1">
                    <a:tint val="75000"/>
                  </a:schemeClr>
                </a:solidFill>
              </a:defRPr>
            </a:lvl7pPr>
            <a:lvl8pPr marL="3185847" indent="0" algn="ctr">
              <a:buNone/>
              <a:defRPr>
                <a:solidFill>
                  <a:schemeClr val="tx1">
                    <a:tint val="75000"/>
                  </a:schemeClr>
                </a:solidFill>
              </a:defRPr>
            </a:lvl8pPr>
            <a:lvl9pPr marL="364096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0F500A-EF52-435C-AA68-18533A9AF35D}" type="datetimeFigureOut">
              <a:rPr lang="en-US" smtClean="0">
                <a:solidFill>
                  <a:prstClr val="black">
                    <a:tint val="75000"/>
                  </a:prstClr>
                </a:solidFill>
              </a:rPr>
              <a:pPr/>
              <a:t>10/28/2015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AAB09A-34A8-4686-9866-4A3BFE33E2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91817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0F500A-EF52-435C-AA68-18533A9AF35D}" type="datetimeFigureOut">
              <a:rPr lang="en-US" smtClean="0">
                <a:solidFill>
                  <a:prstClr val="black">
                    <a:tint val="75000"/>
                  </a:prstClr>
                </a:solidFill>
              </a:rPr>
              <a:pPr/>
              <a:t>10/28/2015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AAB09A-34A8-4686-9866-4A3BFE33E2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628871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5120" indent="0">
              <a:buNone/>
              <a:defRPr sz="1800">
                <a:solidFill>
                  <a:schemeClr val="tx1">
                    <a:tint val="75000"/>
                  </a:schemeClr>
                </a:solidFill>
              </a:defRPr>
            </a:lvl2pPr>
            <a:lvl3pPr marL="910241" indent="0">
              <a:buNone/>
              <a:defRPr sz="1600">
                <a:solidFill>
                  <a:schemeClr val="tx1">
                    <a:tint val="75000"/>
                  </a:schemeClr>
                </a:solidFill>
              </a:defRPr>
            </a:lvl3pPr>
            <a:lvl4pPr marL="1365362" indent="0">
              <a:buNone/>
              <a:defRPr sz="1400">
                <a:solidFill>
                  <a:schemeClr val="tx1">
                    <a:tint val="75000"/>
                  </a:schemeClr>
                </a:solidFill>
              </a:defRPr>
            </a:lvl4pPr>
            <a:lvl5pPr marL="1820483" indent="0">
              <a:buNone/>
              <a:defRPr sz="1400">
                <a:solidFill>
                  <a:schemeClr val="tx1">
                    <a:tint val="75000"/>
                  </a:schemeClr>
                </a:solidFill>
              </a:defRPr>
            </a:lvl5pPr>
            <a:lvl6pPr marL="2275602" indent="0">
              <a:buNone/>
              <a:defRPr sz="1400">
                <a:solidFill>
                  <a:schemeClr val="tx1">
                    <a:tint val="75000"/>
                  </a:schemeClr>
                </a:solidFill>
              </a:defRPr>
            </a:lvl6pPr>
            <a:lvl7pPr marL="2730727" indent="0">
              <a:buNone/>
              <a:defRPr sz="1400">
                <a:solidFill>
                  <a:schemeClr val="tx1">
                    <a:tint val="75000"/>
                  </a:schemeClr>
                </a:solidFill>
              </a:defRPr>
            </a:lvl7pPr>
            <a:lvl8pPr marL="3185847" indent="0">
              <a:buNone/>
              <a:defRPr sz="1400">
                <a:solidFill>
                  <a:schemeClr val="tx1">
                    <a:tint val="75000"/>
                  </a:schemeClr>
                </a:solidFill>
              </a:defRPr>
            </a:lvl8pPr>
            <a:lvl9pPr marL="364096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0F500A-EF52-435C-AA68-18533A9AF35D}" type="datetimeFigureOut">
              <a:rPr lang="en-US" smtClean="0">
                <a:solidFill>
                  <a:prstClr val="black">
                    <a:tint val="75000"/>
                  </a:prstClr>
                </a:solidFill>
              </a:rPr>
              <a:pPr/>
              <a:t>10/28/2015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AAB09A-34A8-4686-9866-4A3BFE33E2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3506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4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4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0F500A-EF52-435C-AA68-18533A9AF35D}" type="datetimeFigureOut">
              <a:rPr lang="en-US" smtClean="0">
                <a:solidFill>
                  <a:prstClr val="black">
                    <a:tint val="75000"/>
                  </a:prstClr>
                </a:solidFill>
              </a:rPr>
              <a:pPr/>
              <a:t>10/28/2015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AAB09A-34A8-4686-9866-4A3BFE33E2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74213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14" y="1535113"/>
            <a:ext cx="4040188" cy="639762"/>
          </a:xfrm>
        </p:spPr>
        <p:txBody>
          <a:bodyPr anchor="b"/>
          <a:lstStyle>
            <a:lvl1pPr marL="0" indent="0">
              <a:buNone/>
              <a:defRPr sz="2400" b="1"/>
            </a:lvl1pPr>
            <a:lvl2pPr marL="455120" indent="0">
              <a:buNone/>
              <a:defRPr sz="2000" b="1"/>
            </a:lvl2pPr>
            <a:lvl3pPr marL="910241" indent="0">
              <a:buNone/>
              <a:defRPr sz="1800" b="1"/>
            </a:lvl3pPr>
            <a:lvl4pPr marL="1365362" indent="0">
              <a:buNone/>
              <a:defRPr sz="1600" b="1"/>
            </a:lvl4pPr>
            <a:lvl5pPr marL="1820483" indent="0">
              <a:buNone/>
              <a:defRPr sz="1600" b="1"/>
            </a:lvl5pPr>
            <a:lvl6pPr marL="2275602" indent="0">
              <a:buNone/>
              <a:defRPr sz="1600" b="1"/>
            </a:lvl6pPr>
            <a:lvl7pPr marL="2730727" indent="0">
              <a:buNone/>
              <a:defRPr sz="1600" b="1"/>
            </a:lvl7pPr>
            <a:lvl8pPr marL="3185847" indent="0">
              <a:buNone/>
              <a:defRPr sz="1600" b="1"/>
            </a:lvl8pPr>
            <a:lvl9pPr marL="364096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14"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5120" indent="0">
              <a:buNone/>
              <a:defRPr sz="2000" b="1"/>
            </a:lvl2pPr>
            <a:lvl3pPr marL="910241" indent="0">
              <a:buNone/>
              <a:defRPr sz="1800" b="1"/>
            </a:lvl3pPr>
            <a:lvl4pPr marL="1365362" indent="0">
              <a:buNone/>
              <a:defRPr sz="1600" b="1"/>
            </a:lvl4pPr>
            <a:lvl5pPr marL="1820483" indent="0">
              <a:buNone/>
              <a:defRPr sz="1600" b="1"/>
            </a:lvl5pPr>
            <a:lvl6pPr marL="2275602" indent="0">
              <a:buNone/>
              <a:defRPr sz="1600" b="1"/>
            </a:lvl6pPr>
            <a:lvl7pPr marL="2730727" indent="0">
              <a:buNone/>
              <a:defRPr sz="1600" b="1"/>
            </a:lvl7pPr>
            <a:lvl8pPr marL="3185847" indent="0">
              <a:buNone/>
              <a:defRPr sz="1600" b="1"/>
            </a:lvl8pPr>
            <a:lvl9pPr marL="364096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0F500A-EF52-435C-AA68-18533A9AF35D}" type="datetimeFigureOut">
              <a:rPr lang="en-US" smtClean="0">
                <a:solidFill>
                  <a:prstClr val="black">
                    <a:tint val="75000"/>
                  </a:prstClr>
                </a:solidFill>
              </a:rPr>
              <a:pPr/>
              <a:t>10/28/2015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AAAB09A-34A8-4686-9866-4A3BFE33E2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26852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0F500A-EF52-435C-AA68-18533A9AF35D}" type="datetimeFigureOut">
              <a:rPr lang="en-US" smtClean="0">
                <a:solidFill>
                  <a:prstClr val="black">
                    <a:tint val="75000"/>
                  </a:prstClr>
                </a:solidFill>
              </a:rPr>
              <a:pPr/>
              <a:t>10/28/2015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AAAB09A-34A8-4686-9866-4A3BFE33E2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12395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0F500A-EF52-435C-AA68-18533A9AF35D}" type="datetimeFigureOut">
              <a:rPr lang="en-US" smtClean="0">
                <a:solidFill>
                  <a:prstClr val="black">
                    <a:tint val="75000"/>
                  </a:prstClr>
                </a:solidFill>
              </a:rPr>
              <a:pPr/>
              <a:t>10/28/2015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AAAB09A-34A8-4686-9866-4A3BFE33E2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3535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825"/>
          <p:cNvSpPr>
            <a:spLocks noGrp="1" noChangeArrowheads="1"/>
          </p:cNvSpPr>
          <p:nvPr>
            <p:ph type="sldNum" sz="quarter" idx="10"/>
          </p:nvPr>
        </p:nvSpPr>
        <p:spPr>
          <a:ln/>
        </p:spPr>
        <p:txBody>
          <a:bodyPr/>
          <a:lstStyle>
            <a:lvl1pPr>
              <a:defRPr/>
            </a:lvl1pPr>
          </a:lstStyle>
          <a:p>
            <a:pPr>
              <a:defRPr/>
            </a:pPr>
            <a:fld id="{71818EE6-A954-4FD2-8B28-1A9DEAB103C8}" type="slidenum">
              <a:rPr lang="en-US"/>
              <a:pPr>
                <a:defRPr/>
              </a:pPr>
              <a:t>‹#›</a:t>
            </a:fld>
            <a:r>
              <a:rPr lang="en-US"/>
              <a:t> </a:t>
            </a:r>
          </a:p>
        </p:txBody>
      </p:sp>
    </p:spTree>
    <p:extLst>
      <p:ext uri="{BB962C8B-B14F-4D97-AF65-F5344CB8AC3E}">
        <p14:creationId xmlns:p14="http://schemas.microsoft.com/office/powerpoint/2010/main" val="156787547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4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9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44" y="1435100"/>
            <a:ext cx="3008313" cy="4691063"/>
          </a:xfrm>
        </p:spPr>
        <p:txBody>
          <a:bodyPr/>
          <a:lstStyle>
            <a:lvl1pPr marL="0" indent="0">
              <a:buNone/>
              <a:defRPr sz="1400"/>
            </a:lvl1pPr>
            <a:lvl2pPr marL="455120" indent="0">
              <a:buNone/>
              <a:defRPr sz="1200"/>
            </a:lvl2pPr>
            <a:lvl3pPr marL="910241" indent="0">
              <a:buNone/>
              <a:defRPr sz="1000"/>
            </a:lvl3pPr>
            <a:lvl4pPr marL="1365362" indent="0">
              <a:buNone/>
              <a:defRPr sz="900"/>
            </a:lvl4pPr>
            <a:lvl5pPr marL="1820483" indent="0">
              <a:buNone/>
              <a:defRPr sz="900"/>
            </a:lvl5pPr>
            <a:lvl6pPr marL="2275602" indent="0">
              <a:buNone/>
              <a:defRPr sz="900"/>
            </a:lvl6pPr>
            <a:lvl7pPr marL="2730727" indent="0">
              <a:buNone/>
              <a:defRPr sz="900"/>
            </a:lvl7pPr>
            <a:lvl8pPr marL="3185847" indent="0">
              <a:buNone/>
              <a:defRPr sz="900"/>
            </a:lvl8pPr>
            <a:lvl9pPr marL="364096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0F500A-EF52-435C-AA68-18533A9AF35D}" type="datetimeFigureOut">
              <a:rPr lang="en-US" smtClean="0">
                <a:solidFill>
                  <a:prstClr val="black">
                    <a:tint val="75000"/>
                  </a:prstClr>
                </a:solidFill>
              </a:rPr>
              <a:pPr/>
              <a:t>10/28/2015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AAB09A-34A8-4686-9866-4A3BFE33E2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984392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120" indent="0">
              <a:buNone/>
              <a:defRPr sz="2800"/>
            </a:lvl2pPr>
            <a:lvl3pPr marL="910241" indent="0">
              <a:buNone/>
              <a:defRPr sz="2400"/>
            </a:lvl3pPr>
            <a:lvl4pPr marL="1365362" indent="0">
              <a:buNone/>
              <a:defRPr sz="2000"/>
            </a:lvl4pPr>
            <a:lvl5pPr marL="1820483" indent="0">
              <a:buNone/>
              <a:defRPr sz="2000"/>
            </a:lvl5pPr>
            <a:lvl6pPr marL="2275602" indent="0">
              <a:buNone/>
              <a:defRPr sz="2000"/>
            </a:lvl6pPr>
            <a:lvl7pPr marL="2730727" indent="0">
              <a:buNone/>
              <a:defRPr sz="2000"/>
            </a:lvl7pPr>
            <a:lvl8pPr marL="3185847" indent="0">
              <a:buNone/>
              <a:defRPr sz="2000"/>
            </a:lvl8pPr>
            <a:lvl9pPr marL="3640967"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5120" indent="0">
              <a:buNone/>
              <a:defRPr sz="1200"/>
            </a:lvl2pPr>
            <a:lvl3pPr marL="910241" indent="0">
              <a:buNone/>
              <a:defRPr sz="1000"/>
            </a:lvl3pPr>
            <a:lvl4pPr marL="1365362" indent="0">
              <a:buNone/>
              <a:defRPr sz="900"/>
            </a:lvl4pPr>
            <a:lvl5pPr marL="1820483" indent="0">
              <a:buNone/>
              <a:defRPr sz="900"/>
            </a:lvl5pPr>
            <a:lvl6pPr marL="2275602" indent="0">
              <a:buNone/>
              <a:defRPr sz="900"/>
            </a:lvl6pPr>
            <a:lvl7pPr marL="2730727" indent="0">
              <a:buNone/>
              <a:defRPr sz="900"/>
            </a:lvl7pPr>
            <a:lvl8pPr marL="3185847" indent="0">
              <a:buNone/>
              <a:defRPr sz="900"/>
            </a:lvl8pPr>
            <a:lvl9pPr marL="364096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0F500A-EF52-435C-AA68-18533A9AF35D}" type="datetimeFigureOut">
              <a:rPr lang="en-US" smtClean="0">
                <a:solidFill>
                  <a:prstClr val="black">
                    <a:tint val="75000"/>
                  </a:prstClr>
                </a:solidFill>
              </a:rPr>
              <a:pPr/>
              <a:t>10/28/2015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AAB09A-34A8-4686-9866-4A3BFE33E2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060754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0F500A-EF52-435C-AA68-18533A9AF35D}" type="datetimeFigureOut">
              <a:rPr lang="en-US" smtClean="0">
                <a:solidFill>
                  <a:prstClr val="black">
                    <a:tint val="75000"/>
                  </a:prstClr>
                </a:solidFill>
              </a:rPr>
              <a:pPr/>
              <a:t>10/28/2015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AAB09A-34A8-4686-9866-4A3BFE33E2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32439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0F500A-EF52-435C-AA68-18533A9AF35D}" type="datetimeFigureOut">
              <a:rPr lang="en-US" smtClean="0">
                <a:solidFill>
                  <a:prstClr val="black">
                    <a:tint val="75000"/>
                  </a:prstClr>
                </a:solidFill>
              </a:rPr>
              <a:pPr/>
              <a:t>10/28/2015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AAB09A-34A8-4686-9866-4A3BFE33E2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03018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Working Draft Text" hidden="1"/>
          <p:cNvSpPr txBox="1">
            <a:spLocks noChangeArrowheads="1"/>
          </p:cNvSpPr>
          <p:nvPr/>
        </p:nvSpPr>
        <p:spPr bwMode="auto">
          <a:xfrm>
            <a:off x="2693806" y="349888"/>
            <a:ext cx="1014020" cy="14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eaLnBrk="1" hangingPunct="1">
              <a:defRPr/>
            </a:pPr>
            <a:r>
              <a:rPr lang="en-US" smtClean="0">
                <a:solidFill>
                  <a:srgbClr val="000000"/>
                </a:solidFill>
              </a:rPr>
              <a:t>WORKING DRAFT</a:t>
            </a:r>
          </a:p>
        </p:txBody>
      </p:sp>
      <p:sp>
        <p:nvSpPr>
          <p:cNvPr id="5" name="Working Draft" hidden="1"/>
          <p:cNvSpPr txBox="1">
            <a:spLocks noChangeArrowheads="1"/>
          </p:cNvSpPr>
          <p:nvPr/>
        </p:nvSpPr>
        <p:spPr bwMode="auto">
          <a:xfrm>
            <a:off x="2693795" y="508600"/>
            <a:ext cx="3173267" cy="14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eaLnBrk="1" hangingPunct="1">
              <a:defRPr/>
            </a:pPr>
            <a:r>
              <a:rPr lang="en-US" b="0" smtClean="0">
                <a:solidFill>
                  <a:srgbClr val="000000"/>
                </a:solidFill>
              </a:rPr>
              <a:t>Last Modified 11/6/2012 12:55:44 PM Central Standard Time</a:t>
            </a:r>
          </a:p>
        </p:txBody>
      </p:sp>
      <p:sp>
        <p:nvSpPr>
          <p:cNvPr id="6" name="Printed" hidden="1"/>
          <p:cNvSpPr txBox="1">
            <a:spLocks noChangeArrowheads="1"/>
          </p:cNvSpPr>
          <p:nvPr/>
        </p:nvSpPr>
        <p:spPr bwMode="auto">
          <a:xfrm>
            <a:off x="2693795" y="668955"/>
            <a:ext cx="2779646" cy="14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eaLnBrk="1" hangingPunct="1">
              <a:defRPr/>
            </a:pPr>
            <a:r>
              <a:rPr lang="en-US" b="0" smtClean="0">
                <a:solidFill>
                  <a:srgbClr val="000000"/>
                </a:solidFill>
              </a:rPr>
              <a:t>Printed 11/5/2012 4:16:32 PM Central Standard Time</a:t>
            </a:r>
          </a:p>
        </p:txBody>
      </p:sp>
      <p:grpSp>
        <p:nvGrpSpPr>
          <p:cNvPr id="7" name="McK Title Elements"/>
          <p:cNvGrpSpPr>
            <a:grpSpLocks/>
          </p:cNvGrpSpPr>
          <p:nvPr/>
        </p:nvGrpSpPr>
        <p:grpSpPr bwMode="auto">
          <a:xfrm>
            <a:off x="0" y="19"/>
            <a:ext cx="9142380" cy="6859620"/>
            <a:chOff x="0" y="0"/>
            <a:chExt cx="5643" cy="4235"/>
          </a:xfrm>
        </p:grpSpPr>
        <p:sp>
          <p:nvSpPr>
            <p:cNvPr id="8" name="McK Document type" hidden="1"/>
            <p:cNvSpPr txBox="1">
              <a:spLocks noChangeArrowheads="1"/>
            </p:cNvSpPr>
            <p:nvPr/>
          </p:nvSpPr>
          <p:spPr bwMode="auto">
            <a:xfrm>
              <a:off x="1662" y="3106"/>
              <a:ext cx="311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eaLnBrk="1" hangingPunct="1">
                <a:defRPr/>
              </a:pPr>
              <a:r>
                <a:rPr lang="en-US" sz="1400" b="0" smtClean="0">
                  <a:solidFill>
                    <a:srgbClr val="000000"/>
                  </a:solidFill>
                </a:rPr>
                <a:t>Document type</a:t>
              </a:r>
            </a:p>
          </p:txBody>
        </p:sp>
        <p:sp>
          <p:nvSpPr>
            <p:cNvPr id="9" name="McK Date" hidden="1"/>
            <p:cNvSpPr txBox="1">
              <a:spLocks noChangeArrowheads="1"/>
            </p:cNvSpPr>
            <p:nvPr/>
          </p:nvSpPr>
          <p:spPr bwMode="auto">
            <a:xfrm>
              <a:off x="1662" y="3275"/>
              <a:ext cx="311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eaLnBrk="1" hangingPunct="1">
                <a:defRPr/>
              </a:pPr>
              <a:r>
                <a:rPr lang="en-US" sz="1400" b="0" smtClean="0">
                  <a:solidFill>
                    <a:srgbClr val="000000"/>
                  </a:solidFill>
                </a:rPr>
                <a:t>Date</a:t>
              </a:r>
            </a:p>
          </p:txBody>
        </p:sp>
        <p:sp>
          <p:nvSpPr>
            <p:cNvPr id="10" name="McK Disclaimer" hidden="1"/>
            <p:cNvSpPr>
              <a:spLocks noChangeArrowheads="1"/>
            </p:cNvSpPr>
            <p:nvPr/>
          </p:nvSpPr>
          <p:spPr bwMode="auto">
            <a:xfrm>
              <a:off x="1662" y="3713"/>
              <a:ext cx="279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804863" eaLnBrk="0" hangingPunct="0">
                <a:defRPr sz="900" b="1">
                  <a:solidFill>
                    <a:schemeClr val="folHlink"/>
                  </a:solidFill>
                  <a:latin typeface="Arial" pitchFamily="34" charset="0"/>
                </a:defRPr>
              </a:lvl1pPr>
              <a:lvl2pPr marL="742950" indent="-285750" defTabSz="804863" eaLnBrk="0" hangingPunct="0">
                <a:defRPr sz="900" b="1">
                  <a:solidFill>
                    <a:schemeClr val="folHlink"/>
                  </a:solidFill>
                  <a:latin typeface="Arial" pitchFamily="34" charset="0"/>
                </a:defRPr>
              </a:lvl2pPr>
              <a:lvl3pPr marL="1143000" indent="-228600" defTabSz="804863" eaLnBrk="0" hangingPunct="0">
                <a:defRPr sz="900" b="1">
                  <a:solidFill>
                    <a:schemeClr val="folHlink"/>
                  </a:solidFill>
                  <a:latin typeface="Arial" pitchFamily="34" charset="0"/>
                </a:defRPr>
              </a:lvl3pPr>
              <a:lvl4pPr marL="1600200" indent="-228600" defTabSz="804863" eaLnBrk="0" hangingPunct="0">
                <a:defRPr sz="900" b="1">
                  <a:solidFill>
                    <a:schemeClr val="folHlink"/>
                  </a:solidFill>
                  <a:latin typeface="Arial" pitchFamily="34" charset="0"/>
                </a:defRPr>
              </a:lvl4pPr>
              <a:lvl5pPr marL="2057400" indent="-228600" defTabSz="804863" eaLnBrk="0" hangingPunct="0">
                <a:defRPr sz="900" b="1">
                  <a:solidFill>
                    <a:schemeClr val="folHlink"/>
                  </a:solidFill>
                  <a:latin typeface="Arial" pitchFamily="34" charset="0"/>
                </a:defRPr>
              </a:lvl5pPr>
              <a:lvl6pPr marL="2514600" indent="-228600" defTabSz="804863" eaLnBrk="0" fontAlgn="base" hangingPunct="0">
                <a:spcBef>
                  <a:spcPct val="0"/>
                </a:spcBef>
                <a:spcAft>
                  <a:spcPct val="0"/>
                </a:spcAft>
                <a:defRPr sz="900" b="1">
                  <a:solidFill>
                    <a:schemeClr val="folHlink"/>
                  </a:solidFill>
                  <a:latin typeface="Arial" pitchFamily="34" charset="0"/>
                </a:defRPr>
              </a:lvl6pPr>
              <a:lvl7pPr marL="2971800" indent="-228600" defTabSz="804863" eaLnBrk="0" fontAlgn="base" hangingPunct="0">
                <a:spcBef>
                  <a:spcPct val="0"/>
                </a:spcBef>
                <a:spcAft>
                  <a:spcPct val="0"/>
                </a:spcAft>
                <a:defRPr sz="900" b="1">
                  <a:solidFill>
                    <a:schemeClr val="folHlink"/>
                  </a:solidFill>
                  <a:latin typeface="Arial" pitchFamily="34" charset="0"/>
                </a:defRPr>
              </a:lvl7pPr>
              <a:lvl8pPr marL="3429000" indent="-228600" defTabSz="804863" eaLnBrk="0" fontAlgn="base" hangingPunct="0">
                <a:spcBef>
                  <a:spcPct val="0"/>
                </a:spcBef>
                <a:spcAft>
                  <a:spcPct val="0"/>
                </a:spcAft>
                <a:defRPr sz="900" b="1">
                  <a:solidFill>
                    <a:schemeClr val="folHlink"/>
                  </a:solidFill>
                  <a:latin typeface="Arial" pitchFamily="34" charset="0"/>
                </a:defRPr>
              </a:lvl8pPr>
              <a:lvl9pPr marL="3886200" indent="-228600" defTabSz="804863" eaLnBrk="0" fontAlgn="base" hangingPunct="0">
                <a:spcBef>
                  <a:spcPct val="0"/>
                </a:spcBef>
                <a:spcAft>
                  <a:spcPct val="0"/>
                </a:spcAft>
                <a:defRPr sz="900" b="1">
                  <a:solidFill>
                    <a:schemeClr val="folHlink"/>
                  </a:solidFill>
                  <a:latin typeface="Arial" pitchFamily="34" charset="0"/>
                </a:defRPr>
              </a:lvl9pPr>
            </a:lstStyle>
            <a:p>
              <a:pPr>
                <a:defRPr/>
              </a:pPr>
              <a:r>
                <a:rPr lang="en-US" altLang="en-US" sz="800" b="0" smtClean="0">
                  <a:solidFill>
                    <a:srgbClr val="000000"/>
                  </a:solidFill>
                </a:rPr>
                <a:t>CONFIDENTIAL AND PROPRIETARY</a:t>
              </a:r>
            </a:p>
            <a:p>
              <a:pPr>
                <a:defRPr/>
              </a:pPr>
              <a:r>
                <a:rPr lang="en-US" altLang="en-US" sz="800" b="0" smtClean="0">
                  <a:solidFill>
                    <a:srgbClr val="000000"/>
                  </a:solidFill>
                </a:rPr>
                <a:t>Any use of this material without specific permission of McKinsey &amp; Company is strictly prohibited</a:t>
              </a:r>
            </a:p>
          </p:txBody>
        </p:sp>
        <p:sp>
          <p:nvSpPr>
            <p:cNvPr id="11" name="TitleBottomPlaceholder" hidden="1"/>
            <p:cNvSpPr>
              <a:spLocks noChangeArrowheads="1"/>
            </p:cNvSpPr>
            <p:nvPr/>
          </p:nvSpPr>
          <p:spPr bwMode="auto">
            <a:xfrm>
              <a:off x="0" y="1410"/>
              <a:ext cx="1382" cy="2825"/>
            </a:xfrm>
            <a:prstGeom prst="rect">
              <a:avLst/>
            </a:prstGeom>
            <a:solidFill>
              <a:srgbClr val="0065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b="1">
                  <a:solidFill>
                    <a:schemeClr val="folHlink"/>
                  </a:solidFill>
                  <a:latin typeface="Arial" pitchFamily="34" charset="0"/>
                </a:defRPr>
              </a:lvl1pPr>
              <a:lvl2pPr marL="742950" indent="-285750" eaLnBrk="0" hangingPunct="0">
                <a:defRPr sz="900" b="1">
                  <a:solidFill>
                    <a:schemeClr val="folHlink"/>
                  </a:solidFill>
                  <a:latin typeface="Arial" pitchFamily="34" charset="0"/>
                </a:defRPr>
              </a:lvl2pPr>
              <a:lvl3pPr marL="1143000" indent="-228600" eaLnBrk="0" hangingPunct="0">
                <a:defRPr sz="900" b="1">
                  <a:solidFill>
                    <a:schemeClr val="folHlink"/>
                  </a:solidFill>
                  <a:latin typeface="Arial" pitchFamily="34" charset="0"/>
                </a:defRPr>
              </a:lvl3pPr>
              <a:lvl4pPr marL="1600200" indent="-228600" eaLnBrk="0" hangingPunct="0">
                <a:defRPr sz="900" b="1">
                  <a:solidFill>
                    <a:schemeClr val="folHlink"/>
                  </a:solidFill>
                  <a:latin typeface="Arial" pitchFamily="34" charset="0"/>
                </a:defRPr>
              </a:lvl4pPr>
              <a:lvl5pPr marL="2057400" indent="-228600" eaLnBrk="0" hangingPunct="0">
                <a:defRPr sz="900" b="1">
                  <a:solidFill>
                    <a:schemeClr val="folHlink"/>
                  </a:solidFill>
                  <a:latin typeface="Arial" pitchFamily="34" charset="0"/>
                </a:defRPr>
              </a:lvl5pPr>
              <a:lvl6pPr marL="2514600" indent="-228600" eaLnBrk="0" fontAlgn="base" hangingPunct="0">
                <a:spcBef>
                  <a:spcPct val="0"/>
                </a:spcBef>
                <a:spcAft>
                  <a:spcPct val="0"/>
                </a:spcAft>
                <a:defRPr sz="900" b="1">
                  <a:solidFill>
                    <a:schemeClr val="folHlink"/>
                  </a:solidFill>
                  <a:latin typeface="Arial" pitchFamily="34" charset="0"/>
                </a:defRPr>
              </a:lvl6pPr>
              <a:lvl7pPr marL="2971800" indent="-228600" eaLnBrk="0" fontAlgn="base" hangingPunct="0">
                <a:spcBef>
                  <a:spcPct val="0"/>
                </a:spcBef>
                <a:spcAft>
                  <a:spcPct val="0"/>
                </a:spcAft>
                <a:defRPr sz="900" b="1">
                  <a:solidFill>
                    <a:schemeClr val="folHlink"/>
                  </a:solidFill>
                  <a:latin typeface="Arial" pitchFamily="34" charset="0"/>
                </a:defRPr>
              </a:lvl7pPr>
              <a:lvl8pPr marL="3429000" indent="-228600" eaLnBrk="0" fontAlgn="base" hangingPunct="0">
                <a:spcBef>
                  <a:spcPct val="0"/>
                </a:spcBef>
                <a:spcAft>
                  <a:spcPct val="0"/>
                </a:spcAft>
                <a:defRPr sz="900" b="1">
                  <a:solidFill>
                    <a:schemeClr val="folHlink"/>
                  </a:solidFill>
                  <a:latin typeface="Arial" pitchFamily="34" charset="0"/>
                </a:defRPr>
              </a:lvl8pPr>
              <a:lvl9pPr marL="3886200" indent="-228600" eaLnBrk="0" fontAlgn="base" hangingPunct="0">
                <a:spcBef>
                  <a:spcPct val="0"/>
                </a:spcBef>
                <a:spcAft>
                  <a:spcPct val="0"/>
                </a:spcAft>
                <a:defRPr sz="900" b="1">
                  <a:solidFill>
                    <a:schemeClr val="folHlink"/>
                  </a:solidFill>
                  <a:latin typeface="Arial" pitchFamily="34" charset="0"/>
                </a:defRPr>
              </a:lvl9pPr>
            </a:lstStyle>
            <a:p>
              <a:pPr eaLnBrk="1" hangingPunct="1">
                <a:defRPr/>
              </a:pPr>
              <a:endParaRPr lang="en-US" altLang="en-US" smtClean="0">
                <a:solidFill>
                  <a:srgbClr val="002960"/>
                </a:solidFill>
              </a:endParaRPr>
            </a:p>
          </p:txBody>
        </p:sp>
        <p:sp>
          <p:nvSpPr>
            <p:cNvPr id="12" name="TitleTopPlaceholder" hidden="1"/>
            <p:cNvSpPr>
              <a:spLocks noChangeArrowheads="1"/>
            </p:cNvSpPr>
            <p:nvPr/>
          </p:nvSpPr>
          <p:spPr bwMode="auto">
            <a:xfrm>
              <a:off x="0" y="0"/>
              <a:ext cx="1382" cy="1410"/>
            </a:xfrm>
            <a:prstGeom prst="rect">
              <a:avLst/>
            </a:prstGeom>
            <a:solidFill>
              <a:srgbClr val="91A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b="1">
                  <a:solidFill>
                    <a:schemeClr val="folHlink"/>
                  </a:solidFill>
                  <a:latin typeface="Arial" pitchFamily="34" charset="0"/>
                </a:defRPr>
              </a:lvl1pPr>
              <a:lvl2pPr marL="742950" indent="-285750" eaLnBrk="0" hangingPunct="0">
                <a:defRPr sz="900" b="1">
                  <a:solidFill>
                    <a:schemeClr val="folHlink"/>
                  </a:solidFill>
                  <a:latin typeface="Arial" pitchFamily="34" charset="0"/>
                </a:defRPr>
              </a:lvl2pPr>
              <a:lvl3pPr marL="1143000" indent="-228600" eaLnBrk="0" hangingPunct="0">
                <a:defRPr sz="900" b="1">
                  <a:solidFill>
                    <a:schemeClr val="folHlink"/>
                  </a:solidFill>
                  <a:latin typeface="Arial" pitchFamily="34" charset="0"/>
                </a:defRPr>
              </a:lvl3pPr>
              <a:lvl4pPr marL="1600200" indent="-228600" eaLnBrk="0" hangingPunct="0">
                <a:defRPr sz="900" b="1">
                  <a:solidFill>
                    <a:schemeClr val="folHlink"/>
                  </a:solidFill>
                  <a:latin typeface="Arial" pitchFamily="34" charset="0"/>
                </a:defRPr>
              </a:lvl4pPr>
              <a:lvl5pPr marL="2057400" indent="-228600" eaLnBrk="0" hangingPunct="0">
                <a:defRPr sz="900" b="1">
                  <a:solidFill>
                    <a:schemeClr val="folHlink"/>
                  </a:solidFill>
                  <a:latin typeface="Arial" pitchFamily="34" charset="0"/>
                </a:defRPr>
              </a:lvl5pPr>
              <a:lvl6pPr marL="2514600" indent="-228600" eaLnBrk="0" fontAlgn="base" hangingPunct="0">
                <a:spcBef>
                  <a:spcPct val="0"/>
                </a:spcBef>
                <a:spcAft>
                  <a:spcPct val="0"/>
                </a:spcAft>
                <a:defRPr sz="900" b="1">
                  <a:solidFill>
                    <a:schemeClr val="folHlink"/>
                  </a:solidFill>
                  <a:latin typeface="Arial" pitchFamily="34" charset="0"/>
                </a:defRPr>
              </a:lvl6pPr>
              <a:lvl7pPr marL="2971800" indent="-228600" eaLnBrk="0" fontAlgn="base" hangingPunct="0">
                <a:spcBef>
                  <a:spcPct val="0"/>
                </a:spcBef>
                <a:spcAft>
                  <a:spcPct val="0"/>
                </a:spcAft>
                <a:defRPr sz="900" b="1">
                  <a:solidFill>
                    <a:schemeClr val="folHlink"/>
                  </a:solidFill>
                  <a:latin typeface="Arial" pitchFamily="34" charset="0"/>
                </a:defRPr>
              </a:lvl7pPr>
              <a:lvl8pPr marL="3429000" indent="-228600" eaLnBrk="0" fontAlgn="base" hangingPunct="0">
                <a:spcBef>
                  <a:spcPct val="0"/>
                </a:spcBef>
                <a:spcAft>
                  <a:spcPct val="0"/>
                </a:spcAft>
                <a:defRPr sz="900" b="1">
                  <a:solidFill>
                    <a:schemeClr val="folHlink"/>
                  </a:solidFill>
                  <a:latin typeface="Arial" pitchFamily="34" charset="0"/>
                </a:defRPr>
              </a:lvl8pPr>
              <a:lvl9pPr marL="3886200" indent="-228600" eaLnBrk="0" fontAlgn="base" hangingPunct="0">
                <a:spcBef>
                  <a:spcPct val="0"/>
                </a:spcBef>
                <a:spcAft>
                  <a:spcPct val="0"/>
                </a:spcAft>
                <a:defRPr sz="900" b="1">
                  <a:solidFill>
                    <a:schemeClr val="folHlink"/>
                  </a:solidFill>
                  <a:latin typeface="Arial" pitchFamily="34" charset="0"/>
                </a:defRPr>
              </a:lvl9pPr>
            </a:lstStyle>
            <a:p>
              <a:pPr eaLnBrk="1" hangingPunct="1">
                <a:defRPr/>
              </a:pPr>
              <a:endParaRPr lang="en-US" altLang="en-US" smtClean="0">
                <a:solidFill>
                  <a:srgbClr val="002960"/>
                </a:solidFill>
              </a:endParaRPr>
            </a:p>
          </p:txBody>
        </p:sp>
        <p:sp>
          <p:nvSpPr>
            <p:cNvPr id="13"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900" b="1">
                  <a:solidFill>
                    <a:schemeClr val="folHlink"/>
                  </a:solidFill>
                  <a:latin typeface="Arial" pitchFamily="34" charset="0"/>
                </a:defRPr>
              </a:lvl1pPr>
              <a:lvl2pPr marL="742950" indent="-285750" eaLnBrk="0" hangingPunct="0">
                <a:defRPr sz="900" b="1">
                  <a:solidFill>
                    <a:schemeClr val="folHlink"/>
                  </a:solidFill>
                  <a:latin typeface="Arial" pitchFamily="34" charset="0"/>
                </a:defRPr>
              </a:lvl2pPr>
              <a:lvl3pPr marL="1143000" indent="-228600" eaLnBrk="0" hangingPunct="0">
                <a:defRPr sz="900" b="1">
                  <a:solidFill>
                    <a:schemeClr val="folHlink"/>
                  </a:solidFill>
                  <a:latin typeface="Arial" pitchFamily="34" charset="0"/>
                </a:defRPr>
              </a:lvl3pPr>
              <a:lvl4pPr marL="1600200" indent="-228600" eaLnBrk="0" hangingPunct="0">
                <a:defRPr sz="900" b="1">
                  <a:solidFill>
                    <a:schemeClr val="folHlink"/>
                  </a:solidFill>
                  <a:latin typeface="Arial" pitchFamily="34" charset="0"/>
                </a:defRPr>
              </a:lvl4pPr>
              <a:lvl5pPr marL="2057400" indent="-228600" eaLnBrk="0" hangingPunct="0">
                <a:defRPr sz="900" b="1">
                  <a:solidFill>
                    <a:schemeClr val="folHlink"/>
                  </a:solidFill>
                  <a:latin typeface="Arial" pitchFamily="34" charset="0"/>
                </a:defRPr>
              </a:lvl5pPr>
              <a:lvl6pPr marL="2514600" indent="-228600" eaLnBrk="0" fontAlgn="base" hangingPunct="0">
                <a:spcBef>
                  <a:spcPct val="0"/>
                </a:spcBef>
                <a:spcAft>
                  <a:spcPct val="0"/>
                </a:spcAft>
                <a:defRPr sz="900" b="1">
                  <a:solidFill>
                    <a:schemeClr val="folHlink"/>
                  </a:solidFill>
                  <a:latin typeface="Arial" pitchFamily="34" charset="0"/>
                </a:defRPr>
              </a:lvl6pPr>
              <a:lvl7pPr marL="2971800" indent="-228600" eaLnBrk="0" fontAlgn="base" hangingPunct="0">
                <a:spcBef>
                  <a:spcPct val="0"/>
                </a:spcBef>
                <a:spcAft>
                  <a:spcPct val="0"/>
                </a:spcAft>
                <a:defRPr sz="900" b="1">
                  <a:solidFill>
                    <a:schemeClr val="folHlink"/>
                  </a:solidFill>
                  <a:latin typeface="Arial" pitchFamily="34" charset="0"/>
                </a:defRPr>
              </a:lvl7pPr>
              <a:lvl8pPr marL="3429000" indent="-228600" eaLnBrk="0" fontAlgn="base" hangingPunct="0">
                <a:spcBef>
                  <a:spcPct val="0"/>
                </a:spcBef>
                <a:spcAft>
                  <a:spcPct val="0"/>
                </a:spcAft>
                <a:defRPr sz="900" b="1">
                  <a:solidFill>
                    <a:schemeClr val="folHlink"/>
                  </a:solidFill>
                  <a:latin typeface="Arial" pitchFamily="34" charset="0"/>
                </a:defRPr>
              </a:lvl8pPr>
              <a:lvl9pPr marL="3886200" indent="-228600" eaLnBrk="0" fontAlgn="base" hangingPunct="0">
                <a:spcBef>
                  <a:spcPct val="0"/>
                </a:spcBef>
                <a:spcAft>
                  <a:spcPct val="0"/>
                </a:spcAft>
                <a:defRPr sz="900" b="1">
                  <a:solidFill>
                    <a:schemeClr val="folHlink"/>
                  </a:solidFill>
                  <a:latin typeface="Arial" pitchFamily="34" charset="0"/>
                </a:defRPr>
              </a:lvl9pPr>
            </a:lstStyle>
            <a:p>
              <a:pPr eaLnBrk="1" hangingPunct="1">
                <a:defRPr/>
              </a:pPr>
              <a:endParaRPr lang="en-US" altLang="en-US" smtClean="0">
                <a:solidFill>
                  <a:srgbClr val="002960"/>
                </a:solidFill>
              </a:endParaRPr>
            </a:p>
          </p:txBody>
        </p:sp>
      </p:grpSp>
      <p:pic>
        <p:nvPicPr>
          <p:cNvPr id="14" name="TitleBottomBarBW" hidden="1"/>
          <p:cNvPicPr>
            <a:picLocks noChangeAspect="1" noChangeArrowheads="1"/>
          </p:cNvPicPr>
          <p:nvPr/>
        </p:nvPicPr>
        <p:blipFill>
          <a:blip r:embed="rId2" cstate="print"/>
          <a:srcRect/>
          <a:stretch>
            <a:fillRect/>
          </a:stretch>
        </p:blipFill>
        <p:spPr bwMode="auto">
          <a:xfrm>
            <a:off x="7318439" y="6574715"/>
            <a:ext cx="1671675" cy="195989"/>
          </a:xfrm>
          <a:prstGeom prst="rect">
            <a:avLst/>
          </a:prstGeom>
          <a:noFill/>
          <a:ln w="9525">
            <a:noFill/>
            <a:miter lim="800000"/>
            <a:headEnd/>
            <a:tailEnd/>
          </a:ln>
        </p:spPr>
      </p:pic>
      <p:sp>
        <p:nvSpPr>
          <p:cNvPr id="15" name="doc id"/>
          <p:cNvSpPr txBox="1">
            <a:spLocks noChangeArrowheads="1"/>
          </p:cNvSpPr>
          <p:nvPr/>
        </p:nvSpPr>
        <p:spPr bwMode="auto">
          <a:xfrm>
            <a:off x="8614312" y="37255"/>
            <a:ext cx="301290" cy="12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algn="r" eaLnBrk="1" hangingPunct="1">
              <a:defRPr/>
            </a:pPr>
            <a:endParaRPr lang="en-US" sz="800" b="0" smtClean="0">
              <a:solidFill>
                <a:srgbClr val="000000"/>
              </a:solidFill>
            </a:endParaRPr>
          </a:p>
        </p:txBody>
      </p:sp>
      <p:sp>
        <p:nvSpPr>
          <p:cNvPr id="13314" name="Rectangle 1026"/>
          <p:cNvSpPr>
            <a:spLocks noGrp="1" noChangeArrowheads="1"/>
          </p:cNvSpPr>
          <p:nvPr>
            <p:ph type="ctrTitle"/>
          </p:nvPr>
        </p:nvSpPr>
        <p:spPr>
          <a:xfrm>
            <a:off x="2693099" y="2177241"/>
            <a:ext cx="5036326" cy="507831"/>
          </a:xfrm>
        </p:spPr>
        <p:txBody>
          <a:bodyPr/>
          <a:lstStyle>
            <a:lvl1pPr>
              <a:defRPr sz="3300" b="0"/>
            </a:lvl1pPr>
          </a:lstStyle>
          <a:p>
            <a:r>
              <a:rPr lang="en-US"/>
              <a:t>Click to edit Master title</a:t>
            </a:r>
          </a:p>
        </p:txBody>
      </p:sp>
      <p:sp>
        <p:nvSpPr>
          <p:cNvPr id="13315" name="Rectangle 1027"/>
          <p:cNvSpPr>
            <a:spLocks noGrp="1" noChangeArrowheads="1"/>
          </p:cNvSpPr>
          <p:nvPr>
            <p:ph type="subTitle" idx="1"/>
          </p:nvPr>
        </p:nvSpPr>
        <p:spPr>
          <a:xfrm>
            <a:off x="2693099" y="3945932"/>
            <a:ext cx="5036326" cy="219820"/>
          </a:xfrm>
        </p:spPr>
        <p:txBody>
          <a:bodyPr>
            <a:spAutoFit/>
          </a:bodyPr>
          <a:lstStyle>
            <a:lvl1pPr>
              <a:defRPr sz="1400"/>
            </a:lvl1pPr>
          </a:lstStyle>
          <a:p>
            <a:r>
              <a:rPr lang="en-US"/>
              <a:t>Click to edit Master subtitle style</a:t>
            </a:r>
          </a:p>
        </p:txBody>
      </p:sp>
    </p:spTree>
    <p:extLst>
      <p:ext uri="{BB962C8B-B14F-4D97-AF65-F5344CB8AC3E}">
        <p14:creationId xmlns:p14="http://schemas.microsoft.com/office/powerpoint/2010/main" val="305108239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25"/>
          <p:cNvSpPr>
            <a:spLocks noGrp="1" noChangeArrowheads="1"/>
          </p:cNvSpPr>
          <p:nvPr>
            <p:ph type="sldNum" sz="quarter" idx="10"/>
          </p:nvPr>
        </p:nvSpPr>
        <p:spPr>
          <a:ln/>
        </p:spPr>
        <p:txBody>
          <a:bodyPr/>
          <a:lstStyle>
            <a:lvl1pPr>
              <a:defRPr/>
            </a:lvl1pPr>
          </a:lstStyle>
          <a:p>
            <a:pPr>
              <a:defRPr/>
            </a:pPr>
            <a:fld id="{7172DF73-DF91-4AB0-A110-8D522985F199}" type="slidenum">
              <a:rPr lang="en-US"/>
              <a:pPr>
                <a:defRPr/>
              </a:pPr>
              <a:t>‹#›</a:t>
            </a:fld>
            <a:r>
              <a:rPr lang="en-US"/>
              <a:t> </a:t>
            </a:r>
          </a:p>
        </p:txBody>
      </p:sp>
    </p:spTree>
    <p:extLst>
      <p:ext uri="{BB962C8B-B14F-4D97-AF65-F5344CB8AC3E}">
        <p14:creationId xmlns:p14="http://schemas.microsoft.com/office/powerpoint/2010/main" val="363968970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501" y="4406371"/>
            <a:ext cx="7772617" cy="1256112"/>
          </a:xfrm>
        </p:spPr>
        <p:txBody>
          <a:bodyPr/>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721501" y="2907209"/>
            <a:ext cx="7772617" cy="1499162"/>
          </a:xfrm>
        </p:spPr>
        <p:txBody>
          <a:bodyPr anchor="b"/>
          <a:lstStyle>
            <a:lvl1pPr marL="0" indent="0">
              <a:buNone/>
              <a:defRPr sz="2000"/>
            </a:lvl1pPr>
            <a:lvl2pPr marL="458049" indent="0">
              <a:buNone/>
              <a:defRPr sz="1800"/>
            </a:lvl2pPr>
            <a:lvl3pPr marL="916192" indent="0">
              <a:buNone/>
              <a:defRPr sz="1600"/>
            </a:lvl3pPr>
            <a:lvl4pPr marL="1374300" indent="0">
              <a:buNone/>
              <a:defRPr sz="1400"/>
            </a:lvl4pPr>
            <a:lvl5pPr marL="1832403" indent="0">
              <a:buNone/>
              <a:defRPr sz="1400"/>
            </a:lvl5pPr>
            <a:lvl6pPr marL="2290505" indent="0">
              <a:buNone/>
              <a:defRPr sz="1400"/>
            </a:lvl6pPr>
            <a:lvl7pPr marL="2748608" indent="0">
              <a:buNone/>
              <a:defRPr sz="1400"/>
            </a:lvl7pPr>
            <a:lvl8pPr marL="3206710" indent="0">
              <a:buNone/>
              <a:defRPr sz="1400"/>
            </a:lvl8pPr>
            <a:lvl9pPr marL="3664810" indent="0">
              <a:buNone/>
              <a:defRPr sz="1400"/>
            </a:lvl9pPr>
          </a:lstStyle>
          <a:p>
            <a:pPr lvl="0"/>
            <a:r>
              <a:rPr lang="en-US" smtClean="0"/>
              <a:t>Click to edit Master text styles</a:t>
            </a:r>
          </a:p>
        </p:txBody>
      </p:sp>
      <p:sp>
        <p:nvSpPr>
          <p:cNvPr id="4" name="Rectangle 1825"/>
          <p:cNvSpPr>
            <a:spLocks noGrp="1" noChangeArrowheads="1"/>
          </p:cNvSpPr>
          <p:nvPr>
            <p:ph type="sldNum" sz="quarter" idx="10"/>
          </p:nvPr>
        </p:nvSpPr>
        <p:spPr>
          <a:ln/>
        </p:spPr>
        <p:txBody>
          <a:bodyPr/>
          <a:lstStyle>
            <a:lvl1pPr>
              <a:defRPr/>
            </a:lvl1pPr>
          </a:lstStyle>
          <a:p>
            <a:pPr>
              <a:defRPr/>
            </a:pPr>
            <a:fld id="{A87E5DB6-2BD6-44AA-97C4-7857B71D28C0}" type="slidenum">
              <a:rPr lang="en-US"/>
              <a:pPr>
                <a:defRPr/>
              </a:pPr>
              <a:t>‹#›</a:t>
            </a:fld>
            <a:r>
              <a:rPr lang="en-US"/>
              <a:t> </a:t>
            </a:r>
          </a:p>
        </p:txBody>
      </p:sp>
    </p:spTree>
    <p:extLst>
      <p:ext uri="{BB962C8B-B14F-4D97-AF65-F5344CB8AC3E}">
        <p14:creationId xmlns:p14="http://schemas.microsoft.com/office/powerpoint/2010/main" val="383721784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81527" y="1991364"/>
            <a:ext cx="2090550" cy="1246467"/>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79411" y="1991364"/>
            <a:ext cx="2092711" cy="1246467"/>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825"/>
          <p:cNvSpPr>
            <a:spLocks noGrp="1" noChangeArrowheads="1"/>
          </p:cNvSpPr>
          <p:nvPr>
            <p:ph type="sldNum" sz="quarter" idx="10"/>
          </p:nvPr>
        </p:nvSpPr>
        <p:spPr>
          <a:ln/>
        </p:spPr>
        <p:txBody>
          <a:bodyPr/>
          <a:lstStyle>
            <a:lvl1pPr>
              <a:defRPr/>
            </a:lvl1pPr>
          </a:lstStyle>
          <a:p>
            <a:pPr>
              <a:defRPr/>
            </a:pPr>
            <a:fld id="{4713EB03-F8EB-4388-B6F5-7E3C09F1EA45}" type="slidenum">
              <a:rPr lang="en-US"/>
              <a:pPr>
                <a:defRPr/>
              </a:pPr>
              <a:t>‹#›</a:t>
            </a:fld>
            <a:r>
              <a:rPr lang="en-US"/>
              <a:t> </a:t>
            </a:r>
          </a:p>
        </p:txBody>
      </p:sp>
    </p:spTree>
    <p:extLst>
      <p:ext uri="{BB962C8B-B14F-4D97-AF65-F5344CB8AC3E}">
        <p14:creationId xmlns:p14="http://schemas.microsoft.com/office/powerpoint/2010/main" val="262578607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849" y="274573"/>
            <a:ext cx="8228304" cy="2983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849" y="1535609"/>
            <a:ext cx="4038564" cy="639027"/>
          </a:xfrm>
        </p:spPr>
        <p:txBody>
          <a:bodyPr anchor="b"/>
          <a:lstStyle>
            <a:lvl1pPr marL="0" indent="0">
              <a:buNone/>
              <a:defRPr sz="2400" b="1"/>
            </a:lvl1pPr>
            <a:lvl2pPr marL="458049" indent="0">
              <a:buNone/>
              <a:defRPr sz="2000" b="1"/>
            </a:lvl2pPr>
            <a:lvl3pPr marL="916192" indent="0">
              <a:buNone/>
              <a:defRPr sz="1800" b="1"/>
            </a:lvl3pPr>
            <a:lvl4pPr marL="1374300" indent="0">
              <a:buNone/>
              <a:defRPr sz="1600" b="1"/>
            </a:lvl4pPr>
            <a:lvl5pPr marL="1832403" indent="0">
              <a:buNone/>
              <a:defRPr sz="1600" b="1"/>
            </a:lvl5pPr>
            <a:lvl6pPr marL="2290505" indent="0">
              <a:buNone/>
              <a:defRPr sz="1600" b="1"/>
            </a:lvl6pPr>
            <a:lvl7pPr marL="2748608" indent="0">
              <a:buNone/>
              <a:defRPr sz="1600" b="1"/>
            </a:lvl7pPr>
            <a:lvl8pPr marL="3206710" indent="0">
              <a:buNone/>
              <a:defRPr sz="1600" b="1"/>
            </a:lvl8pPr>
            <a:lvl9pPr marL="366481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849" y="2174635"/>
            <a:ext cx="4038564" cy="39520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4" y="1535609"/>
            <a:ext cx="4040723" cy="639027"/>
          </a:xfrm>
        </p:spPr>
        <p:txBody>
          <a:bodyPr anchor="b"/>
          <a:lstStyle>
            <a:lvl1pPr marL="0" indent="0">
              <a:buNone/>
              <a:defRPr sz="2400" b="1"/>
            </a:lvl1pPr>
            <a:lvl2pPr marL="458049" indent="0">
              <a:buNone/>
              <a:defRPr sz="2000" b="1"/>
            </a:lvl2pPr>
            <a:lvl3pPr marL="916192" indent="0">
              <a:buNone/>
              <a:defRPr sz="1800" b="1"/>
            </a:lvl3pPr>
            <a:lvl4pPr marL="1374300" indent="0">
              <a:buNone/>
              <a:defRPr sz="1600" b="1"/>
            </a:lvl4pPr>
            <a:lvl5pPr marL="1832403" indent="0">
              <a:buNone/>
              <a:defRPr sz="1600" b="1"/>
            </a:lvl5pPr>
            <a:lvl6pPr marL="2290505" indent="0">
              <a:buNone/>
              <a:defRPr sz="1600" b="1"/>
            </a:lvl6pPr>
            <a:lvl7pPr marL="2748608" indent="0">
              <a:buNone/>
              <a:defRPr sz="1600" b="1"/>
            </a:lvl7pPr>
            <a:lvl8pPr marL="3206710" indent="0">
              <a:buNone/>
              <a:defRPr sz="1600" b="1"/>
            </a:lvl8pPr>
            <a:lvl9pPr marL="366481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604" y="2174635"/>
            <a:ext cx="4040723" cy="39520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825"/>
          <p:cNvSpPr>
            <a:spLocks noGrp="1" noChangeArrowheads="1"/>
          </p:cNvSpPr>
          <p:nvPr>
            <p:ph type="sldNum" sz="quarter" idx="10"/>
          </p:nvPr>
        </p:nvSpPr>
        <p:spPr>
          <a:ln/>
        </p:spPr>
        <p:txBody>
          <a:bodyPr/>
          <a:lstStyle>
            <a:lvl1pPr>
              <a:defRPr/>
            </a:lvl1pPr>
          </a:lstStyle>
          <a:p>
            <a:pPr>
              <a:defRPr/>
            </a:pPr>
            <a:fld id="{033288B8-ED71-45DF-B4C4-A9E905AC4F29}" type="slidenum">
              <a:rPr lang="en-US"/>
              <a:pPr>
                <a:defRPr/>
              </a:pPr>
              <a:t>‹#›</a:t>
            </a:fld>
            <a:r>
              <a:rPr lang="en-US"/>
              <a:t> </a:t>
            </a:r>
          </a:p>
        </p:txBody>
      </p:sp>
    </p:spTree>
    <p:extLst>
      <p:ext uri="{BB962C8B-B14F-4D97-AF65-F5344CB8AC3E}">
        <p14:creationId xmlns:p14="http://schemas.microsoft.com/office/powerpoint/2010/main" val="230066588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825"/>
          <p:cNvSpPr>
            <a:spLocks noGrp="1" noChangeArrowheads="1"/>
          </p:cNvSpPr>
          <p:nvPr>
            <p:ph type="sldNum" sz="quarter" idx="10"/>
          </p:nvPr>
        </p:nvSpPr>
        <p:spPr>
          <a:ln/>
        </p:spPr>
        <p:txBody>
          <a:bodyPr/>
          <a:lstStyle>
            <a:lvl1pPr>
              <a:defRPr/>
            </a:lvl1pPr>
          </a:lstStyle>
          <a:p>
            <a:pPr>
              <a:defRPr/>
            </a:pPr>
            <a:fld id="{38D2DA65-15DB-41B5-8CFC-CC89859E50B7}" type="slidenum">
              <a:rPr lang="en-US"/>
              <a:pPr>
                <a:defRPr/>
              </a:pPr>
              <a:t>‹#›</a:t>
            </a:fld>
            <a:r>
              <a:rPr lang="en-US"/>
              <a:t> </a:t>
            </a:r>
          </a:p>
        </p:txBody>
      </p:sp>
    </p:spTree>
    <p:extLst>
      <p:ext uri="{BB962C8B-B14F-4D97-AF65-F5344CB8AC3E}">
        <p14:creationId xmlns:p14="http://schemas.microsoft.com/office/powerpoint/2010/main" val="1724284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072" tIns="45538" rIns="91072" bIns="45538"/>
          <a:lstStyle/>
          <a:p>
            <a:fld id="{4B2BBAD1-618E-144C-BD2D-C67BABAFA08B}" type="slidenum">
              <a:rPr lang="en-US" smtClean="0"/>
              <a:pPr/>
              <a:t>‹#›</a:t>
            </a:fld>
            <a:endParaRPr lang="en-US" dirty="0"/>
          </a:p>
        </p:txBody>
      </p:sp>
    </p:spTree>
    <p:extLst>
      <p:ext uri="{BB962C8B-B14F-4D97-AF65-F5344CB8AC3E}">
        <p14:creationId xmlns:p14="http://schemas.microsoft.com/office/powerpoint/2010/main" val="9249112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25"/>
          <p:cNvSpPr>
            <a:spLocks noGrp="1" noChangeArrowheads="1"/>
          </p:cNvSpPr>
          <p:nvPr>
            <p:ph type="sldNum" sz="quarter" idx="10"/>
          </p:nvPr>
        </p:nvSpPr>
        <p:spPr>
          <a:ln/>
        </p:spPr>
        <p:txBody>
          <a:bodyPr/>
          <a:lstStyle>
            <a:lvl1pPr>
              <a:defRPr/>
            </a:lvl1pPr>
          </a:lstStyle>
          <a:p>
            <a:pPr>
              <a:defRPr/>
            </a:pPr>
            <a:fld id="{48146D39-AB0B-4C9A-BD41-28AB33E8364E}" type="slidenum">
              <a:rPr lang="en-US"/>
              <a:pPr>
                <a:defRPr/>
              </a:pPr>
              <a:t>‹#›</a:t>
            </a:fld>
            <a:r>
              <a:rPr lang="en-US"/>
              <a:t> </a:t>
            </a:r>
          </a:p>
        </p:txBody>
      </p:sp>
    </p:spTree>
    <p:extLst>
      <p:ext uri="{BB962C8B-B14F-4D97-AF65-F5344CB8AC3E}">
        <p14:creationId xmlns:p14="http://schemas.microsoft.com/office/powerpoint/2010/main" val="134037835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25"/>
          <p:cNvSpPr>
            <a:spLocks noGrp="1" noChangeArrowheads="1"/>
          </p:cNvSpPr>
          <p:nvPr>
            <p:ph type="sldNum" sz="quarter" idx="10"/>
          </p:nvPr>
        </p:nvSpPr>
        <p:spPr>
          <a:ln/>
        </p:spPr>
        <p:txBody>
          <a:bodyPr/>
          <a:lstStyle>
            <a:lvl1pPr>
              <a:defRPr/>
            </a:lvl1pPr>
          </a:lstStyle>
          <a:p>
            <a:pPr>
              <a:defRPr/>
            </a:pPr>
            <a:fld id="{A7BD2B24-B63D-4613-A7AB-2BD3BC6190EA}" type="slidenum">
              <a:rPr lang="en-US"/>
              <a:pPr>
                <a:defRPr/>
              </a:pPr>
              <a:t>‹#›</a:t>
            </a:fld>
            <a:r>
              <a:rPr lang="en-US"/>
              <a:t> </a:t>
            </a:r>
          </a:p>
        </p:txBody>
      </p:sp>
    </p:spTree>
    <p:extLst>
      <p:ext uri="{BB962C8B-B14F-4D97-AF65-F5344CB8AC3E}">
        <p14:creationId xmlns:p14="http://schemas.microsoft.com/office/powerpoint/2010/main" val="135989001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8023" y="806719"/>
            <a:ext cx="3008407" cy="62805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4237" y="273349"/>
            <a:ext cx="5111915" cy="5853294"/>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8023" y="1434775"/>
            <a:ext cx="3008407" cy="4691868"/>
          </a:xfrm>
        </p:spPr>
        <p:txBody>
          <a:bodyPr/>
          <a:lstStyle>
            <a:lvl1pPr marL="0" indent="0">
              <a:buNone/>
              <a:defRPr sz="1400"/>
            </a:lvl1pPr>
            <a:lvl2pPr marL="458049" indent="0">
              <a:buNone/>
              <a:defRPr sz="1200"/>
            </a:lvl2pPr>
            <a:lvl3pPr marL="916192" indent="0">
              <a:buNone/>
              <a:defRPr sz="1000"/>
            </a:lvl3pPr>
            <a:lvl4pPr marL="1374300" indent="0">
              <a:buNone/>
              <a:defRPr sz="900"/>
            </a:lvl4pPr>
            <a:lvl5pPr marL="1832403" indent="0">
              <a:buNone/>
              <a:defRPr sz="900"/>
            </a:lvl5pPr>
            <a:lvl6pPr marL="2290505" indent="0">
              <a:buNone/>
              <a:defRPr sz="900"/>
            </a:lvl6pPr>
            <a:lvl7pPr marL="2748608" indent="0">
              <a:buNone/>
              <a:defRPr sz="900"/>
            </a:lvl7pPr>
            <a:lvl8pPr marL="3206710" indent="0">
              <a:buNone/>
              <a:defRPr sz="900"/>
            </a:lvl8pPr>
            <a:lvl9pPr marL="3664810" indent="0">
              <a:buNone/>
              <a:defRPr sz="900"/>
            </a:lvl9pPr>
          </a:lstStyle>
          <a:p>
            <a:pPr lvl="0"/>
            <a:r>
              <a:rPr lang="en-US" smtClean="0"/>
              <a:t>Click to edit Master text styles</a:t>
            </a:r>
          </a:p>
        </p:txBody>
      </p:sp>
      <p:sp>
        <p:nvSpPr>
          <p:cNvPr id="5" name="Rectangle 1825"/>
          <p:cNvSpPr>
            <a:spLocks noGrp="1" noChangeArrowheads="1"/>
          </p:cNvSpPr>
          <p:nvPr>
            <p:ph type="sldNum" sz="quarter" idx="10"/>
          </p:nvPr>
        </p:nvSpPr>
        <p:spPr>
          <a:ln/>
        </p:spPr>
        <p:txBody>
          <a:bodyPr/>
          <a:lstStyle>
            <a:lvl1pPr>
              <a:defRPr/>
            </a:lvl1pPr>
          </a:lstStyle>
          <a:p>
            <a:pPr>
              <a:defRPr/>
            </a:pPr>
            <a:fld id="{26E3930A-E22E-41B5-9773-4A3718DC3F28}" type="slidenum">
              <a:rPr lang="en-US"/>
              <a:pPr>
                <a:defRPr/>
              </a:pPr>
              <a:t>‹#›</a:t>
            </a:fld>
            <a:r>
              <a:rPr lang="en-US"/>
              <a:t> </a:t>
            </a:r>
          </a:p>
        </p:txBody>
      </p:sp>
    </p:spTree>
    <p:extLst>
      <p:ext uri="{BB962C8B-B14F-4D97-AF65-F5344CB8AC3E}">
        <p14:creationId xmlns:p14="http://schemas.microsoft.com/office/powerpoint/2010/main" val="20433929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518" y="5053314"/>
            <a:ext cx="5485536" cy="31402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518" y="612310"/>
            <a:ext cx="5485536" cy="4114800"/>
          </a:xfrm>
        </p:spPr>
        <p:txBody>
          <a:bodyPr/>
          <a:lstStyle>
            <a:lvl1pPr marL="0" indent="0">
              <a:buNone/>
              <a:defRPr sz="3300"/>
            </a:lvl1pPr>
            <a:lvl2pPr marL="458049" indent="0">
              <a:buNone/>
              <a:defRPr sz="2900"/>
            </a:lvl2pPr>
            <a:lvl3pPr marL="916192" indent="0">
              <a:buNone/>
              <a:defRPr sz="2400"/>
            </a:lvl3pPr>
            <a:lvl4pPr marL="1374300" indent="0">
              <a:buNone/>
              <a:defRPr sz="2000"/>
            </a:lvl4pPr>
            <a:lvl5pPr marL="1832403" indent="0">
              <a:buNone/>
              <a:defRPr sz="2000"/>
            </a:lvl5pPr>
            <a:lvl6pPr marL="2290505" indent="0">
              <a:buNone/>
              <a:defRPr sz="2000"/>
            </a:lvl6pPr>
            <a:lvl7pPr marL="2748608" indent="0">
              <a:buNone/>
              <a:defRPr sz="2000"/>
            </a:lvl7pPr>
            <a:lvl8pPr marL="3206710" indent="0">
              <a:buNone/>
              <a:defRPr sz="2000"/>
            </a:lvl8pPr>
            <a:lvl9pPr marL="3664810" indent="0">
              <a:buNone/>
              <a:defRPr sz="2000"/>
            </a:lvl9pPr>
          </a:lstStyle>
          <a:p>
            <a:pPr lvl="0"/>
            <a:endParaRPr lang="en-US" noProof="0" smtClean="0"/>
          </a:p>
        </p:txBody>
      </p:sp>
      <p:sp>
        <p:nvSpPr>
          <p:cNvPr id="4" name="Text Placeholder 3"/>
          <p:cNvSpPr>
            <a:spLocks noGrp="1"/>
          </p:cNvSpPr>
          <p:nvPr>
            <p:ph type="body" sz="half" idx="2"/>
          </p:nvPr>
        </p:nvSpPr>
        <p:spPr>
          <a:xfrm>
            <a:off x="1792518" y="5367342"/>
            <a:ext cx="5485536" cy="805466"/>
          </a:xfrm>
        </p:spPr>
        <p:txBody>
          <a:bodyPr/>
          <a:lstStyle>
            <a:lvl1pPr marL="0" indent="0">
              <a:buNone/>
              <a:defRPr sz="1400"/>
            </a:lvl1pPr>
            <a:lvl2pPr marL="458049" indent="0">
              <a:buNone/>
              <a:defRPr sz="1200"/>
            </a:lvl2pPr>
            <a:lvl3pPr marL="916192" indent="0">
              <a:buNone/>
              <a:defRPr sz="1000"/>
            </a:lvl3pPr>
            <a:lvl4pPr marL="1374300" indent="0">
              <a:buNone/>
              <a:defRPr sz="900"/>
            </a:lvl4pPr>
            <a:lvl5pPr marL="1832403" indent="0">
              <a:buNone/>
              <a:defRPr sz="900"/>
            </a:lvl5pPr>
            <a:lvl6pPr marL="2290505" indent="0">
              <a:buNone/>
              <a:defRPr sz="900"/>
            </a:lvl6pPr>
            <a:lvl7pPr marL="2748608" indent="0">
              <a:buNone/>
              <a:defRPr sz="900"/>
            </a:lvl7pPr>
            <a:lvl8pPr marL="3206710" indent="0">
              <a:buNone/>
              <a:defRPr sz="900"/>
            </a:lvl8pPr>
            <a:lvl9pPr marL="3664810" indent="0">
              <a:buNone/>
              <a:defRPr sz="900"/>
            </a:lvl9pPr>
          </a:lstStyle>
          <a:p>
            <a:pPr lvl="0"/>
            <a:r>
              <a:rPr lang="en-US" smtClean="0"/>
              <a:t>Click to edit Master text styles</a:t>
            </a:r>
          </a:p>
        </p:txBody>
      </p:sp>
      <p:sp>
        <p:nvSpPr>
          <p:cNvPr id="5" name="Rectangle 1825"/>
          <p:cNvSpPr>
            <a:spLocks noGrp="1" noChangeArrowheads="1"/>
          </p:cNvSpPr>
          <p:nvPr>
            <p:ph type="sldNum" sz="quarter" idx="10"/>
          </p:nvPr>
        </p:nvSpPr>
        <p:spPr>
          <a:ln/>
        </p:spPr>
        <p:txBody>
          <a:bodyPr/>
          <a:lstStyle>
            <a:lvl1pPr>
              <a:defRPr/>
            </a:lvl1pPr>
          </a:lstStyle>
          <a:p>
            <a:pPr>
              <a:defRPr/>
            </a:pPr>
            <a:fld id="{F5F76E13-9880-4A42-BD0A-9339CAF4DB93}" type="slidenum">
              <a:rPr lang="en-US"/>
              <a:pPr>
                <a:defRPr/>
              </a:pPr>
              <a:t>‹#›</a:t>
            </a:fld>
            <a:r>
              <a:rPr lang="en-US"/>
              <a:t> </a:t>
            </a:r>
          </a:p>
        </p:txBody>
      </p:sp>
    </p:spTree>
    <p:extLst>
      <p:ext uri="{BB962C8B-B14F-4D97-AF65-F5344CB8AC3E}">
        <p14:creationId xmlns:p14="http://schemas.microsoft.com/office/powerpoint/2010/main" val="153560964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25"/>
          <p:cNvSpPr>
            <a:spLocks noGrp="1" noChangeArrowheads="1"/>
          </p:cNvSpPr>
          <p:nvPr>
            <p:ph type="sldNum" sz="quarter" idx="10"/>
          </p:nvPr>
        </p:nvSpPr>
        <p:spPr>
          <a:ln/>
        </p:spPr>
        <p:txBody>
          <a:bodyPr/>
          <a:lstStyle>
            <a:lvl1pPr>
              <a:defRPr/>
            </a:lvl1pPr>
          </a:lstStyle>
          <a:p>
            <a:pPr>
              <a:defRPr/>
            </a:pPr>
            <a:fld id="{6B176EC7-DB48-4679-B49F-B0A33495F0FB}" type="slidenum">
              <a:rPr lang="en-US"/>
              <a:pPr>
                <a:defRPr/>
              </a:pPr>
              <a:t>‹#›</a:t>
            </a:fld>
            <a:r>
              <a:rPr lang="en-US"/>
              <a:t> </a:t>
            </a:r>
          </a:p>
        </p:txBody>
      </p:sp>
    </p:spTree>
    <p:extLst>
      <p:ext uri="{BB962C8B-B14F-4D97-AF65-F5344CB8AC3E}">
        <p14:creationId xmlns:p14="http://schemas.microsoft.com/office/powerpoint/2010/main" val="13790910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0485" y="234647"/>
            <a:ext cx="584775" cy="300318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0942" y="234647"/>
            <a:ext cx="6388274" cy="300318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25"/>
          <p:cNvSpPr>
            <a:spLocks noGrp="1" noChangeArrowheads="1"/>
          </p:cNvSpPr>
          <p:nvPr>
            <p:ph type="sldNum" sz="quarter" idx="10"/>
          </p:nvPr>
        </p:nvSpPr>
        <p:spPr>
          <a:ln/>
        </p:spPr>
        <p:txBody>
          <a:bodyPr/>
          <a:lstStyle>
            <a:lvl1pPr>
              <a:defRPr/>
            </a:lvl1pPr>
          </a:lstStyle>
          <a:p>
            <a:pPr>
              <a:defRPr/>
            </a:pPr>
            <a:fld id="{53187217-4077-4C80-8736-218C1D94AAC7}" type="slidenum">
              <a:rPr lang="en-US"/>
              <a:pPr>
                <a:defRPr/>
              </a:pPr>
              <a:t>‹#›</a:t>
            </a:fld>
            <a:r>
              <a:rPr lang="en-US"/>
              <a:t> </a:t>
            </a:r>
          </a:p>
        </p:txBody>
      </p:sp>
    </p:spTree>
    <p:extLst>
      <p:ext uri="{BB962C8B-B14F-4D97-AF65-F5344CB8AC3E}">
        <p14:creationId xmlns:p14="http://schemas.microsoft.com/office/powerpoint/2010/main" val="23137091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97915082"/>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892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0" y="0"/>
                        <a:ext cx="161984" cy="161974"/>
                      </a:xfrm>
                      <a:prstGeom prst="rect">
                        <a:avLst/>
                      </a:prstGeom>
                    </p:spPr>
                  </p:pic>
                </p:oleObj>
              </mc:Fallback>
            </mc:AlternateContent>
          </a:graphicData>
        </a:graphic>
      </p:graphicFrame>
      <p:pic>
        <p:nvPicPr>
          <p:cNvPr id="16541" name="Picture 157"/>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1103151"/>
            <a:ext cx="9144000" cy="339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McK Title Elements" hidden="1"/>
          <p:cNvGrpSpPr>
            <a:grpSpLocks/>
          </p:cNvGrpSpPr>
          <p:nvPr userDrawn="1"/>
        </p:nvGrpSpPr>
        <p:grpSpPr bwMode="auto">
          <a:xfrm>
            <a:off x="252466" y="6128550"/>
            <a:ext cx="5036085" cy="49402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0000"/>
                  </a:solidFill>
                  <a:latin typeface="Arial"/>
                </a:rPr>
                <a:t>Date</a:t>
              </a:r>
            </a:p>
          </p:txBody>
        </p:sp>
      </p:grpSp>
      <p:sp>
        <p:nvSpPr>
          <p:cNvPr id="13314" name="Rectangle 1026"/>
          <p:cNvSpPr>
            <a:spLocks noGrp="1" noChangeArrowheads="1"/>
          </p:cNvSpPr>
          <p:nvPr userDrawn="1">
            <p:ph type="ctrTitle"/>
          </p:nvPr>
        </p:nvSpPr>
        <p:spPr>
          <a:xfrm>
            <a:off x="252467" y="4721804"/>
            <a:ext cx="8663134" cy="477054"/>
          </a:xfrm>
          <a:prstGeom prst="rect">
            <a:avLst/>
          </a:prstGeom>
        </p:spPr>
        <p:txBody>
          <a:bodyPr wrap="square">
            <a:spAutoFit/>
          </a:bodyPr>
          <a:lstStyle>
            <a:lvl1pPr>
              <a:defRPr sz="3100" b="0" baseline="0">
                <a:solidFill>
                  <a:schemeClr val="tx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a:xfrm>
            <a:off x="252467" y="5550788"/>
            <a:ext cx="8663134" cy="219820"/>
          </a:xfrm>
        </p:spPr>
        <p:txBody>
          <a:bodyPr>
            <a:spAutoFit/>
          </a:bodyPr>
          <a:lstStyle>
            <a:lvl1pPr>
              <a:defRPr sz="1400" baseline="0">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sp>
        <p:nvSpPr>
          <p:cNvPr id="17" name="Working Draft Text" hidden="1"/>
          <p:cNvSpPr txBox="1">
            <a:spLocks noChangeArrowheads="1"/>
          </p:cNvSpPr>
          <p:nvPr userDrawn="1"/>
        </p:nvSpPr>
        <p:spPr bwMode="gray">
          <a:xfrm>
            <a:off x="252491" y="349865"/>
            <a:ext cx="1014109"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b="1" smtClean="0">
                <a:solidFill>
                  <a:srgbClr val="000000"/>
                </a:solidFill>
                <a:latin typeface="Arial"/>
              </a:rPr>
              <a:t>WORKING DRAFT</a:t>
            </a:r>
          </a:p>
        </p:txBody>
      </p:sp>
      <p:sp>
        <p:nvSpPr>
          <p:cNvPr id="19" name="Working Draft" hidden="1"/>
          <p:cNvSpPr txBox="1">
            <a:spLocks noChangeArrowheads="1"/>
          </p:cNvSpPr>
          <p:nvPr userDrawn="1"/>
        </p:nvSpPr>
        <p:spPr bwMode="gray">
          <a:xfrm>
            <a:off x="252468" y="508626"/>
            <a:ext cx="2944186"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smtClean="0">
                <a:solidFill>
                  <a:srgbClr val="000000"/>
                </a:solidFill>
                <a:latin typeface="Arial"/>
              </a:rPr>
              <a:t>Last Modified 10/6/2014 2:07 PM Central Standard Time</a:t>
            </a:r>
          </a:p>
        </p:txBody>
      </p:sp>
      <p:sp>
        <p:nvSpPr>
          <p:cNvPr id="20" name="Printed" hidden="1"/>
          <p:cNvSpPr txBox="1">
            <a:spLocks noChangeArrowheads="1"/>
          </p:cNvSpPr>
          <p:nvPr userDrawn="1"/>
        </p:nvSpPr>
        <p:spPr bwMode="gray">
          <a:xfrm>
            <a:off x="252571" y="668969"/>
            <a:ext cx="2617055"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smtClean="0">
                <a:solidFill>
                  <a:srgbClr val="000000"/>
                </a:solidFill>
                <a:latin typeface="Arial"/>
              </a:rPr>
              <a:t>Printed 10/1/2014 1:37 PM Central Standard Time</a:t>
            </a:r>
          </a:p>
        </p:txBody>
      </p:sp>
      <p:sp>
        <p:nvSpPr>
          <p:cNvPr id="21" name="doc id"/>
          <p:cNvSpPr>
            <a:spLocks noChangeArrowheads="1"/>
          </p:cNvSpPr>
          <p:nvPr userDrawn="1"/>
        </p:nvSpPr>
        <p:spPr bwMode="gray">
          <a:xfrm>
            <a:off x="8246616" y="170971"/>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03700" eaLnBrk="1" hangingPunct="1"/>
            <a:endParaRPr lang="en-US" sz="800" dirty="0">
              <a:solidFill>
                <a:srgbClr val="000000"/>
              </a:solidFill>
              <a:latin typeface="Arial"/>
            </a:endParaRPr>
          </a:p>
        </p:txBody>
      </p:sp>
    </p:spTree>
    <p:extLst>
      <p:ext uri="{BB962C8B-B14F-4D97-AF65-F5344CB8AC3E}">
        <p14:creationId xmlns:p14="http://schemas.microsoft.com/office/powerpoint/2010/main" val="64735614"/>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
        <p:nvSpPr>
          <p:cNvPr id="4" name="Slide Number"/>
          <p:cNvSpPr txBox="1">
            <a:spLocks/>
          </p:cNvSpPr>
          <p:nvPr userDrawn="1"/>
        </p:nvSpPr>
        <p:spPr>
          <a:xfrm>
            <a:off x="8755308" y="6625668"/>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eaLnBrk="1" hangingPunct="1"/>
            <a:fld id="{42C328C1-A84F-4A39-A664-DBA00541A8C6}" type="slidenum">
              <a:rPr lang="en-US" smtClean="0">
                <a:solidFill>
                  <a:srgbClr val="000000"/>
                </a:solidFill>
              </a:rPr>
              <a:pPr eaLnBrk="1" hangingPunct="1"/>
              <a:t>‹#›</a:t>
            </a:fld>
            <a:endParaRPr lang="en-US" dirty="0">
              <a:solidFill>
                <a:srgbClr val="000000"/>
              </a:solidFill>
            </a:endParaRPr>
          </a:p>
        </p:txBody>
      </p:sp>
    </p:spTree>
    <p:extLst>
      <p:ext uri="{BB962C8B-B14F-4D97-AF65-F5344CB8AC3E}">
        <p14:creationId xmlns:p14="http://schemas.microsoft.com/office/powerpoint/2010/main" val="2059153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8031" y="806719"/>
            <a:ext cx="3008407" cy="62805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4237" y="273349"/>
            <a:ext cx="5111915" cy="5853294"/>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8031" y="1434775"/>
            <a:ext cx="3008407" cy="4691868"/>
          </a:xfrm>
        </p:spPr>
        <p:txBody>
          <a:bodyPr/>
          <a:lstStyle>
            <a:lvl1pPr marL="0" indent="0">
              <a:buNone/>
              <a:defRPr sz="1400"/>
            </a:lvl1pPr>
            <a:lvl2pPr marL="457662" indent="0">
              <a:buNone/>
              <a:defRPr sz="1200"/>
            </a:lvl2pPr>
            <a:lvl3pPr marL="915416" indent="0">
              <a:buNone/>
              <a:defRPr sz="1000"/>
            </a:lvl3pPr>
            <a:lvl4pPr marL="1373136" indent="0">
              <a:buNone/>
              <a:defRPr sz="900"/>
            </a:lvl4pPr>
            <a:lvl5pPr marL="1830850" indent="0">
              <a:buNone/>
              <a:defRPr sz="900"/>
            </a:lvl5pPr>
            <a:lvl6pPr marL="2288562" indent="0">
              <a:buNone/>
              <a:defRPr sz="900"/>
            </a:lvl6pPr>
            <a:lvl7pPr marL="2746278" indent="0">
              <a:buNone/>
              <a:defRPr sz="900"/>
            </a:lvl7pPr>
            <a:lvl8pPr marL="3203992" indent="0">
              <a:buNone/>
              <a:defRPr sz="900"/>
            </a:lvl8pPr>
            <a:lvl9pPr marL="3661704" indent="0">
              <a:buNone/>
              <a:defRPr sz="900"/>
            </a:lvl9pPr>
          </a:lstStyle>
          <a:p>
            <a:pPr lvl="0"/>
            <a:r>
              <a:rPr lang="en-US" smtClean="0"/>
              <a:t>Click to edit Master text styles</a:t>
            </a:r>
          </a:p>
        </p:txBody>
      </p:sp>
      <p:sp>
        <p:nvSpPr>
          <p:cNvPr id="5" name="Rectangle 1825"/>
          <p:cNvSpPr>
            <a:spLocks noGrp="1" noChangeArrowheads="1"/>
          </p:cNvSpPr>
          <p:nvPr>
            <p:ph type="sldNum" sz="quarter" idx="10"/>
          </p:nvPr>
        </p:nvSpPr>
        <p:spPr>
          <a:ln/>
        </p:spPr>
        <p:txBody>
          <a:bodyPr/>
          <a:lstStyle>
            <a:lvl1pPr>
              <a:defRPr/>
            </a:lvl1pPr>
          </a:lstStyle>
          <a:p>
            <a:pPr>
              <a:defRPr/>
            </a:pPr>
            <a:fld id="{4E7E9BA7-0DA0-496B-94A6-8C23534CD6FD}" type="slidenum">
              <a:rPr lang="en-US"/>
              <a:pPr>
                <a:defRPr/>
              </a:pPr>
              <a:t>‹#›</a:t>
            </a:fld>
            <a:r>
              <a:rPr lang="en-US"/>
              <a:t> </a:t>
            </a:r>
          </a:p>
        </p:txBody>
      </p:sp>
    </p:spTree>
    <p:extLst>
      <p:ext uri="{BB962C8B-B14F-4D97-AF65-F5344CB8AC3E}">
        <p14:creationId xmlns:p14="http://schemas.microsoft.com/office/powerpoint/2010/main" val="3009603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518" y="5053314"/>
            <a:ext cx="5485536" cy="31402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518" y="612310"/>
            <a:ext cx="5485536" cy="4114800"/>
          </a:xfrm>
        </p:spPr>
        <p:txBody>
          <a:bodyPr/>
          <a:lstStyle>
            <a:lvl1pPr marL="0" indent="0">
              <a:buNone/>
              <a:defRPr sz="3300"/>
            </a:lvl1pPr>
            <a:lvl2pPr marL="457662" indent="0">
              <a:buNone/>
              <a:defRPr sz="2900"/>
            </a:lvl2pPr>
            <a:lvl3pPr marL="915416" indent="0">
              <a:buNone/>
              <a:defRPr sz="2400"/>
            </a:lvl3pPr>
            <a:lvl4pPr marL="1373136" indent="0">
              <a:buNone/>
              <a:defRPr sz="2000"/>
            </a:lvl4pPr>
            <a:lvl5pPr marL="1830850" indent="0">
              <a:buNone/>
              <a:defRPr sz="2000"/>
            </a:lvl5pPr>
            <a:lvl6pPr marL="2288562" indent="0">
              <a:buNone/>
              <a:defRPr sz="2000"/>
            </a:lvl6pPr>
            <a:lvl7pPr marL="2746278" indent="0">
              <a:buNone/>
              <a:defRPr sz="2000"/>
            </a:lvl7pPr>
            <a:lvl8pPr marL="3203992" indent="0">
              <a:buNone/>
              <a:defRPr sz="2000"/>
            </a:lvl8pPr>
            <a:lvl9pPr marL="3661704" indent="0">
              <a:buNone/>
              <a:defRPr sz="2000"/>
            </a:lvl9pPr>
          </a:lstStyle>
          <a:p>
            <a:pPr lvl="0"/>
            <a:endParaRPr lang="en-US" noProof="0" smtClean="0"/>
          </a:p>
        </p:txBody>
      </p:sp>
      <p:sp>
        <p:nvSpPr>
          <p:cNvPr id="4" name="Text Placeholder 3"/>
          <p:cNvSpPr>
            <a:spLocks noGrp="1"/>
          </p:cNvSpPr>
          <p:nvPr>
            <p:ph type="body" sz="half" idx="2"/>
          </p:nvPr>
        </p:nvSpPr>
        <p:spPr>
          <a:xfrm>
            <a:off x="1792518" y="5367342"/>
            <a:ext cx="5485536" cy="805466"/>
          </a:xfrm>
        </p:spPr>
        <p:txBody>
          <a:bodyPr/>
          <a:lstStyle>
            <a:lvl1pPr marL="0" indent="0">
              <a:buNone/>
              <a:defRPr sz="1400"/>
            </a:lvl1pPr>
            <a:lvl2pPr marL="457662" indent="0">
              <a:buNone/>
              <a:defRPr sz="1200"/>
            </a:lvl2pPr>
            <a:lvl3pPr marL="915416" indent="0">
              <a:buNone/>
              <a:defRPr sz="1000"/>
            </a:lvl3pPr>
            <a:lvl4pPr marL="1373136" indent="0">
              <a:buNone/>
              <a:defRPr sz="900"/>
            </a:lvl4pPr>
            <a:lvl5pPr marL="1830850" indent="0">
              <a:buNone/>
              <a:defRPr sz="900"/>
            </a:lvl5pPr>
            <a:lvl6pPr marL="2288562" indent="0">
              <a:buNone/>
              <a:defRPr sz="900"/>
            </a:lvl6pPr>
            <a:lvl7pPr marL="2746278" indent="0">
              <a:buNone/>
              <a:defRPr sz="900"/>
            </a:lvl7pPr>
            <a:lvl8pPr marL="3203992" indent="0">
              <a:buNone/>
              <a:defRPr sz="900"/>
            </a:lvl8pPr>
            <a:lvl9pPr marL="3661704" indent="0">
              <a:buNone/>
              <a:defRPr sz="900"/>
            </a:lvl9pPr>
          </a:lstStyle>
          <a:p>
            <a:pPr lvl="0"/>
            <a:r>
              <a:rPr lang="en-US" smtClean="0"/>
              <a:t>Click to edit Master text styles</a:t>
            </a:r>
          </a:p>
        </p:txBody>
      </p:sp>
      <p:sp>
        <p:nvSpPr>
          <p:cNvPr id="5" name="Rectangle 1825"/>
          <p:cNvSpPr>
            <a:spLocks noGrp="1" noChangeArrowheads="1"/>
          </p:cNvSpPr>
          <p:nvPr>
            <p:ph type="sldNum" sz="quarter" idx="10"/>
          </p:nvPr>
        </p:nvSpPr>
        <p:spPr>
          <a:ln/>
        </p:spPr>
        <p:txBody>
          <a:bodyPr/>
          <a:lstStyle>
            <a:lvl1pPr>
              <a:defRPr/>
            </a:lvl1pPr>
          </a:lstStyle>
          <a:p>
            <a:pPr>
              <a:defRPr/>
            </a:pPr>
            <a:fld id="{6A91DD5C-742C-401B-8062-E4FE0773A1E7}" type="slidenum">
              <a:rPr lang="en-US"/>
              <a:pPr>
                <a:defRPr/>
              </a:pPr>
              <a:t>‹#›</a:t>
            </a:fld>
            <a:r>
              <a:rPr lang="en-US"/>
              <a:t> </a:t>
            </a:r>
          </a:p>
        </p:txBody>
      </p:sp>
    </p:spTree>
    <p:extLst>
      <p:ext uri="{BB962C8B-B14F-4D97-AF65-F5344CB8AC3E}">
        <p14:creationId xmlns:p14="http://schemas.microsoft.com/office/powerpoint/2010/main" val="2711351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25"/>
          <p:cNvSpPr>
            <a:spLocks noGrp="1" noChangeArrowheads="1"/>
          </p:cNvSpPr>
          <p:nvPr>
            <p:ph type="sldNum" sz="quarter" idx="10"/>
          </p:nvPr>
        </p:nvSpPr>
        <p:spPr>
          <a:ln/>
        </p:spPr>
        <p:txBody>
          <a:bodyPr/>
          <a:lstStyle>
            <a:lvl1pPr>
              <a:defRPr/>
            </a:lvl1pPr>
          </a:lstStyle>
          <a:p>
            <a:pPr>
              <a:defRPr/>
            </a:pPr>
            <a:fld id="{C31974A4-CB2F-42F5-8BC9-8C990EA98631}" type="slidenum">
              <a:rPr lang="en-US"/>
              <a:pPr>
                <a:defRPr/>
              </a:pPr>
              <a:t>‹#›</a:t>
            </a:fld>
            <a:r>
              <a:rPr lang="en-US"/>
              <a:t> </a:t>
            </a:r>
          </a:p>
        </p:txBody>
      </p:sp>
    </p:spTree>
    <p:extLst>
      <p:ext uri="{BB962C8B-B14F-4D97-AF65-F5344CB8AC3E}">
        <p14:creationId xmlns:p14="http://schemas.microsoft.com/office/powerpoint/2010/main" val="1654984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0493" y="234655"/>
            <a:ext cx="584775" cy="300318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0942" y="234655"/>
            <a:ext cx="6388274" cy="300318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25"/>
          <p:cNvSpPr>
            <a:spLocks noGrp="1" noChangeArrowheads="1"/>
          </p:cNvSpPr>
          <p:nvPr>
            <p:ph type="sldNum" sz="quarter" idx="10"/>
          </p:nvPr>
        </p:nvSpPr>
        <p:spPr>
          <a:ln/>
        </p:spPr>
        <p:txBody>
          <a:bodyPr/>
          <a:lstStyle>
            <a:lvl1pPr>
              <a:defRPr/>
            </a:lvl1pPr>
          </a:lstStyle>
          <a:p>
            <a:pPr>
              <a:defRPr/>
            </a:pPr>
            <a:fld id="{CE923FE4-D85A-41AF-BDC0-1F8D4D9A835B}" type="slidenum">
              <a:rPr lang="en-US"/>
              <a:pPr>
                <a:defRPr/>
              </a:pPr>
              <a:t>‹#›</a:t>
            </a:fld>
            <a:r>
              <a:rPr lang="en-US"/>
              <a:t> </a:t>
            </a:r>
          </a:p>
        </p:txBody>
      </p:sp>
    </p:spTree>
    <p:extLst>
      <p:ext uri="{BB962C8B-B14F-4D97-AF65-F5344CB8AC3E}">
        <p14:creationId xmlns:p14="http://schemas.microsoft.com/office/powerpoint/2010/main" val="3884492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02805757"/>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122"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0" y="0"/>
                        <a:ext cx="161984" cy="161974"/>
                      </a:xfrm>
                      <a:prstGeom prst="rect">
                        <a:avLst/>
                      </a:prstGeom>
                    </p:spPr>
                  </p:pic>
                </p:oleObj>
              </mc:Fallback>
            </mc:AlternateContent>
          </a:graphicData>
        </a:graphic>
      </p:graphicFrame>
      <p:pic>
        <p:nvPicPr>
          <p:cNvPr id="19" name="Picture 5"/>
          <p:cNvPicPr>
            <a:picLocks noChangeAspect="1" noChangeArrowheads="1"/>
          </p:cNvPicPr>
          <p:nvPr userDrawn="1">
            <p:custDataLst>
              <p:tags r:id="rId3"/>
            </p:custDataLst>
          </p:nvPr>
        </p:nvPicPr>
        <p:blipFill>
          <a:blip r:embed="rId14"/>
          <a:srcRect/>
          <a:stretch>
            <a:fillRect/>
          </a:stretch>
        </p:blipFill>
        <p:spPr bwMode="gray">
          <a:xfrm>
            <a:off x="0" y="1103047"/>
            <a:ext cx="9144000" cy="3391746"/>
          </a:xfrm>
          <a:prstGeom prst="rect">
            <a:avLst/>
          </a:prstGeom>
          <a:noFill/>
          <a:ln w="9525">
            <a:noFill/>
            <a:miter lim="800000"/>
            <a:headEnd/>
            <a:tailEnd/>
          </a:ln>
        </p:spPr>
      </p:pic>
      <p:sp>
        <p:nvSpPr>
          <p:cNvPr id="4" name="Working Draft Text" hidden="1"/>
          <p:cNvSpPr txBox="1">
            <a:spLocks noChangeArrowheads="1"/>
          </p:cNvSpPr>
          <p:nvPr>
            <p:custDataLst>
              <p:tags r:id="rId4"/>
            </p:custDataLst>
          </p:nvPr>
        </p:nvSpPr>
        <p:spPr bwMode="gray">
          <a:xfrm>
            <a:off x="252491" y="349865"/>
            <a:ext cx="1014109"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9975" eaLnBrk="1" hangingPunct="1">
              <a:defRPr/>
            </a:pPr>
            <a:r>
              <a:rPr lang="en-US" sz="900" b="1" dirty="0" smtClean="0">
                <a:solidFill>
                  <a:srgbClr val="000000"/>
                </a:solidFill>
                <a:latin typeface="Arial"/>
              </a:rPr>
              <a:t>WORKING DRAFT</a:t>
            </a:r>
          </a:p>
        </p:txBody>
      </p:sp>
      <p:sp>
        <p:nvSpPr>
          <p:cNvPr id="6" name="Working Draft" hidden="1"/>
          <p:cNvSpPr txBox="1">
            <a:spLocks noChangeArrowheads="1"/>
          </p:cNvSpPr>
          <p:nvPr>
            <p:custDataLst>
              <p:tags r:id="rId5"/>
            </p:custDataLst>
          </p:nvPr>
        </p:nvSpPr>
        <p:spPr bwMode="gray">
          <a:xfrm>
            <a:off x="252468" y="508600"/>
            <a:ext cx="2878760"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9975" eaLnBrk="1" hangingPunct="1">
              <a:defRPr/>
            </a:pPr>
            <a:r>
              <a:rPr lang="en-US" sz="900" smtClean="0">
                <a:solidFill>
                  <a:srgbClr val="000000"/>
                </a:solidFill>
                <a:latin typeface="Arial"/>
              </a:rPr>
              <a:t>Last Modified 4/7/2014 8:05 PM Central Standard Time</a:t>
            </a:r>
            <a:endParaRPr lang="en-US" sz="900" dirty="0" smtClean="0">
              <a:solidFill>
                <a:srgbClr val="000000"/>
              </a:solidFill>
              <a:latin typeface="Arial"/>
            </a:endParaRPr>
          </a:p>
        </p:txBody>
      </p:sp>
      <p:sp>
        <p:nvSpPr>
          <p:cNvPr id="7" name="Printed" hidden="1"/>
          <p:cNvSpPr txBox="1">
            <a:spLocks noChangeArrowheads="1"/>
          </p:cNvSpPr>
          <p:nvPr>
            <p:custDataLst>
              <p:tags r:id="rId6"/>
            </p:custDataLst>
          </p:nvPr>
        </p:nvSpPr>
        <p:spPr bwMode="gray">
          <a:xfrm>
            <a:off x="252621" y="668969"/>
            <a:ext cx="2551629"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9975" eaLnBrk="1" hangingPunct="1">
              <a:defRPr/>
            </a:pPr>
            <a:r>
              <a:rPr lang="en-US" sz="900" smtClean="0">
                <a:solidFill>
                  <a:srgbClr val="000000"/>
                </a:solidFill>
                <a:latin typeface="Arial"/>
              </a:rPr>
              <a:t>Printed 2/5/2014 2:42 PM Central Standard Time</a:t>
            </a:r>
            <a:endParaRPr lang="en-US" sz="900" dirty="0" smtClean="0">
              <a:solidFill>
                <a:srgbClr val="000000"/>
              </a:solidFill>
              <a:latin typeface="Arial"/>
            </a:endParaRPr>
          </a:p>
        </p:txBody>
      </p:sp>
      <p:grpSp>
        <p:nvGrpSpPr>
          <p:cNvPr id="8" name="McK Title Elements" hidden="1"/>
          <p:cNvGrpSpPr>
            <a:grpSpLocks/>
          </p:cNvGrpSpPr>
          <p:nvPr>
            <p:custDataLst>
              <p:tags r:id="rId7"/>
            </p:custDataLst>
          </p:nvPr>
        </p:nvGrpSpPr>
        <p:grpSpPr bwMode="gray">
          <a:xfrm>
            <a:off x="252621" y="6128550"/>
            <a:ext cx="5345701" cy="494023"/>
            <a:chOff x="1663" y="3106"/>
            <a:chExt cx="3109" cy="305"/>
          </a:xfrm>
        </p:grpSpPr>
        <p:sp>
          <p:nvSpPr>
            <p:cNvPr id="9" name="McK Document type"/>
            <p:cNvSpPr txBox="1">
              <a:spLocks noChangeArrowheads="1"/>
            </p:cNvSpPr>
            <p:nvPr/>
          </p:nvSpPr>
          <p:spPr bwMode="gray">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9975" eaLnBrk="1" hangingPunct="1">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9975" eaLnBrk="1" hangingPunct="1">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custDataLst>
              <p:tags r:id="rId8"/>
            </p:custDataLst>
          </p:nvPr>
        </p:nvSpPr>
        <p:spPr bwMode="gray">
          <a:xfrm>
            <a:off x="252467" y="4721804"/>
            <a:ext cx="8663134" cy="477054"/>
          </a:xfrm>
          <a:prstGeom prst="rect">
            <a:avLst/>
          </a:prstGeom>
        </p:spPr>
        <p:txBody>
          <a:bodyPr wrap="square"/>
          <a:lstStyle>
            <a:lvl1pPr>
              <a:defRPr sz="3100" b="0" baseline="0">
                <a:solidFill>
                  <a:schemeClr val="tx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custDataLst>
              <p:tags r:id="rId9"/>
            </p:custDataLst>
          </p:nvPr>
        </p:nvSpPr>
        <p:spPr bwMode="gray">
          <a:xfrm>
            <a:off x="252467" y="5550789"/>
            <a:ext cx="8663134" cy="219820"/>
          </a:xfrm>
        </p:spPr>
        <p:txBody>
          <a:bodyPr wrap="square">
            <a:spAutoFit/>
          </a:bodyPr>
          <a:lstStyle>
            <a:lvl1pPr>
              <a:defRPr sz="1400" baseline="0">
                <a:latin typeface="+mj-lt"/>
                <a:ea typeface="+mj-ea"/>
              </a:defRPr>
            </a:lvl1pPr>
          </a:lstStyle>
          <a:p>
            <a:pPr lvl="0"/>
            <a:r>
              <a:rPr lang="en-US" noProof="0" smtClean="0"/>
              <a:t>Click to edit Master subtitle style</a:t>
            </a:r>
            <a:endParaRPr lang="en-US" noProof="0" dirty="0" smtClean="0"/>
          </a:p>
        </p:txBody>
      </p:sp>
      <p:sp>
        <p:nvSpPr>
          <p:cNvPr id="13" name="doc id"/>
          <p:cNvSpPr>
            <a:spLocks noChangeArrowheads="1"/>
          </p:cNvSpPr>
          <p:nvPr userDrawn="1">
            <p:custDataLst>
              <p:tags r:id="rId10"/>
            </p:custDataLst>
          </p:nvPr>
        </p:nvSpPr>
        <p:spPr bwMode="gray">
          <a:xfrm>
            <a:off x="8245013" y="37255"/>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9111" eaLnBrk="1" hangingPunct="1"/>
            <a:endParaRPr lang="en-US" sz="800" dirty="0">
              <a:solidFill>
                <a:srgbClr val="000000"/>
              </a:solidFill>
              <a:latin typeface="Arial"/>
            </a:endParaRPr>
          </a:p>
        </p:txBody>
      </p:sp>
      <p:sp>
        <p:nvSpPr>
          <p:cNvPr id="14" name="Rectangle 6"/>
          <p:cNvSpPr txBox="1">
            <a:spLocks/>
          </p:cNvSpPr>
          <p:nvPr userDrawn="1"/>
        </p:nvSpPr>
        <p:spPr>
          <a:xfrm>
            <a:off x="5467042" y="238946"/>
            <a:ext cx="3521509" cy="39253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2600" b="1" dirty="0" smtClean="0">
                <a:solidFill>
                  <a:srgbClr val="C00000"/>
                </a:solidFill>
              </a:rPr>
              <a:t> PRELIMINARY DRAFT</a:t>
            </a:r>
            <a:endParaRPr lang="en-US" sz="2600" b="1" dirty="0">
              <a:solidFill>
                <a:srgbClr val="C00000"/>
              </a:solidFill>
            </a:endParaRPr>
          </a:p>
        </p:txBody>
      </p:sp>
      <p:cxnSp>
        <p:nvCxnSpPr>
          <p:cNvPr id="5" name="Straight Connector 4"/>
          <p:cNvCxnSpPr>
            <a:cxnSpLocks/>
          </p:cNvCxnSpPr>
          <p:nvPr userDrawn="1"/>
        </p:nvCxnSpPr>
        <p:spPr>
          <a:xfrm>
            <a:off x="5467042" y="161974"/>
            <a:ext cx="352150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userDrawn="1"/>
        </p:nvCxnSpPr>
        <p:spPr>
          <a:xfrm>
            <a:off x="5467042" y="708146"/>
            <a:ext cx="352150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329058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bwMode="gray"/>
        <p:txBody>
          <a:bodyPr/>
          <a:lstStyle/>
          <a:p>
            <a:r>
              <a:rPr lang="en-US" smtClean="0"/>
              <a:t>Click to edit Master title style</a:t>
            </a:r>
            <a:endParaRPr lang="en-US"/>
          </a:p>
        </p:txBody>
      </p:sp>
    </p:spTree>
    <p:extLst>
      <p:ext uri="{BB962C8B-B14F-4D97-AF65-F5344CB8AC3E}">
        <p14:creationId xmlns:p14="http://schemas.microsoft.com/office/powerpoint/2010/main" val="165747212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21103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Working Draft Text" hidden="1"/>
          <p:cNvSpPr txBox="1">
            <a:spLocks noChangeArrowheads="1"/>
          </p:cNvSpPr>
          <p:nvPr/>
        </p:nvSpPr>
        <p:spPr bwMode="auto">
          <a:xfrm>
            <a:off x="2693806" y="349888"/>
            <a:ext cx="1014020" cy="14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3763" eaLnBrk="0" hangingPunct="0">
              <a:defRPr sz="900" b="1">
                <a:solidFill>
                  <a:schemeClr val="folHlink"/>
                </a:solidFill>
                <a:latin typeface="Arial" pitchFamily="34" charset="0"/>
              </a:defRPr>
            </a:lvl1pPr>
            <a:lvl2pPr marL="742950" indent="-285750" defTabSz="893763" eaLnBrk="0" hangingPunct="0">
              <a:defRPr sz="900" b="1">
                <a:solidFill>
                  <a:schemeClr val="folHlink"/>
                </a:solidFill>
                <a:latin typeface="Arial" pitchFamily="34" charset="0"/>
              </a:defRPr>
            </a:lvl2pPr>
            <a:lvl3pPr marL="1143000" indent="-228600" defTabSz="893763" eaLnBrk="0" hangingPunct="0">
              <a:defRPr sz="900" b="1">
                <a:solidFill>
                  <a:schemeClr val="folHlink"/>
                </a:solidFill>
                <a:latin typeface="Arial" pitchFamily="34" charset="0"/>
              </a:defRPr>
            </a:lvl3pPr>
            <a:lvl4pPr marL="1600200" indent="-228600" defTabSz="893763" eaLnBrk="0" hangingPunct="0">
              <a:defRPr sz="900" b="1">
                <a:solidFill>
                  <a:schemeClr val="folHlink"/>
                </a:solidFill>
                <a:latin typeface="Arial" pitchFamily="34" charset="0"/>
              </a:defRPr>
            </a:lvl4pPr>
            <a:lvl5pPr marL="2057400" indent="-228600" defTabSz="893763" eaLnBrk="0" hangingPunct="0">
              <a:defRPr sz="900" b="1">
                <a:solidFill>
                  <a:schemeClr val="folHlink"/>
                </a:solidFill>
                <a:latin typeface="Arial" pitchFamily="34" charset="0"/>
              </a:defRPr>
            </a:lvl5pPr>
            <a:lvl6pPr marL="2514600" indent="-228600" defTabSz="893763" eaLnBrk="0" fontAlgn="base" hangingPunct="0">
              <a:spcBef>
                <a:spcPct val="0"/>
              </a:spcBef>
              <a:spcAft>
                <a:spcPct val="0"/>
              </a:spcAft>
              <a:defRPr sz="900" b="1">
                <a:solidFill>
                  <a:schemeClr val="folHlink"/>
                </a:solidFill>
                <a:latin typeface="Arial" pitchFamily="34" charset="0"/>
              </a:defRPr>
            </a:lvl6pPr>
            <a:lvl7pPr marL="2971800" indent="-228600" defTabSz="893763" eaLnBrk="0" fontAlgn="base" hangingPunct="0">
              <a:spcBef>
                <a:spcPct val="0"/>
              </a:spcBef>
              <a:spcAft>
                <a:spcPct val="0"/>
              </a:spcAft>
              <a:defRPr sz="900" b="1">
                <a:solidFill>
                  <a:schemeClr val="folHlink"/>
                </a:solidFill>
                <a:latin typeface="Arial" pitchFamily="34" charset="0"/>
              </a:defRPr>
            </a:lvl7pPr>
            <a:lvl8pPr marL="3429000" indent="-228600" defTabSz="893763" eaLnBrk="0" fontAlgn="base" hangingPunct="0">
              <a:spcBef>
                <a:spcPct val="0"/>
              </a:spcBef>
              <a:spcAft>
                <a:spcPct val="0"/>
              </a:spcAft>
              <a:defRPr sz="900" b="1">
                <a:solidFill>
                  <a:schemeClr val="folHlink"/>
                </a:solidFill>
                <a:latin typeface="Arial" pitchFamily="34" charset="0"/>
              </a:defRPr>
            </a:lvl8pPr>
            <a:lvl9pPr marL="3886200" indent="-228600" defTabSz="893763" eaLnBrk="0" fontAlgn="base" hangingPunct="0">
              <a:spcBef>
                <a:spcPct val="0"/>
              </a:spcBef>
              <a:spcAft>
                <a:spcPct val="0"/>
              </a:spcAft>
              <a:defRPr sz="900" b="1">
                <a:solidFill>
                  <a:schemeClr val="folHlink"/>
                </a:solidFill>
                <a:latin typeface="Arial" pitchFamily="34" charset="0"/>
              </a:defRPr>
            </a:lvl9pPr>
          </a:lstStyle>
          <a:p>
            <a:pPr eaLnBrk="1" hangingPunct="1">
              <a:defRPr/>
            </a:pPr>
            <a:r>
              <a:rPr lang="en-US" smtClean="0">
                <a:solidFill>
                  <a:srgbClr val="000000"/>
                </a:solidFill>
              </a:rPr>
              <a:t>WORKING DRAFT</a:t>
            </a:r>
          </a:p>
        </p:txBody>
      </p:sp>
      <p:sp>
        <p:nvSpPr>
          <p:cNvPr id="5" name="Working Draft" hidden="1"/>
          <p:cNvSpPr txBox="1">
            <a:spLocks noChangeArrowheads="1"/>
          </p:cNvSpPr>
          <p:nvPr/>
        </p:nvSpPr>
        <p:spPr bwMode="auto">
          <a:xfrm>
            <a:off x="2693795" y="508622"/>
            <a:ext cx="3108473" cy="14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3763" eaLnBrk="0" hangingPunct="0">
              <a:defRPr sz="900" b="1">
                <a:solidFill>
                  <a:schemeClr val="folHlink"/>
                </a:solidFill>
                <a:latin typeface="Arial" pitchFamily="34" charset="0"/>
              </a:defRPr>
            </a:lvl1pPr>
            <a:lvl2pPr marL="742950" indent="-285750" defTabSz="893763" eaLnBrk="0" hangingPunct="0">
              <a:defRPr sz="900" b="1">
                <a:solidFill>
                  <a:schemeClr val="folHlink"/>
                </a:solidFill>
                <a:latin typeface="Arial" pitchFamily="34" charset="0"/>
              </a:defRPr>
            </a:lvl2pPr>
            <a:lvl3pPr marL="1143000" indent="-228600" defTabSz="893763" eaLnBrk="0" hangingPunct="0">
              <a:defRPr sz="900" b="1">
                <a:solidFill>
                  <a:schemeClr val="folHlink"/>
                </a:solidFill>
                <a:latin typeface="Arial" pitchFamily="34" charset="0"/>
              </a:defRPr>
            </a:lvl3pPr>
            <a:lvl4pPr marL="1600200" indent="-228600" defTabSz="893763" eaLnBrk="0" hangingPunct="0">
              <a:defRPr sz="900" b="1">
                <a:solidFill>
                  <a:schemeClr val="folHlink"/>
                </a:solidFill>
                <a:latin typeface="Arial" pitchFamily="34" charset="0"/>
              </a:defRPr>
            </a:lvl4pPr>
            <a:lvl5pPr marL="2057400" indent="-228600" defTabSz="893763" eaLnBrk="0" hangingPunct="0">
              <a:defRPr sz="900" b="1">
                <a:solidFill>
                  <a:schemeClr val="folHlink"/>
                </a:solidFill>
                <a:latin typeface="Arial" pitchFamily="34" charset="0"/>
              </a:defRPr>
            </a:lvl5pPr>
            <a:lvl6pPr marL="2514600" indent="-228600" defTabSz="893763" eaLnBrk="0" fontAlgn="base" hangingPunct="0">
              <a:spcBef>
                <a:spcPct val="0"/>
              </a:spcBef>
              <a:spcAft>
                <a:spcPct val="0"/>
              </a:spcAft>
              <a:defRPr sz="900" b="1">
                <a:solidFill>
                  <a:schemeClr val="folHlink"/>
                </a:solidFill>
                <a:latin typeface="Arial" pitchFamily="34" charset="0"/>
              </a:defRPr>
            </a:lvl6pPr>
            <a:lvl7pPr marL="2971800" indent="-228600" defTabSz="893763" eaLnBrk="0" fontAlgn="base" hangingPunct="0">
              <a:spcBef>
                <a:spcPct val="0"/>
              </a:spcBef>
              <a:spcAft>
                <a:spcPct val="0"/>
              </a:spcAft>
              <a:defRPr sz="900" b="1">
                <a:solidFill>
                  <a:schemeClr val="folHlink"/>
                </a:solidFill>
                <a:latin typeface="Arial" pitchFamily="34" charset="0"/>
              </a:defRPr>
            </a:lvl7pPr>
            <a:lvl8pPr marL="3429000" indent="-228600" defTabSz="893763" eaLnBrk="0" fontAlgn="base" hangingPunct="0">
              <a:spcBef>
                <a:spcPct val="0"/>
              </a:spcBef>
              <a:spcAft>
                <a:spcPct val="0"/>
              </a:spcAft>
              <a:defRPr sz="900" b="1">
                <a:solidFill>
                  <a:schemeClr val="folHlink"/>
                </a:solidFill>
                <a:latin typeface="Arial" pitchFamily="34" charset="0"/>
              </a:defRPr>
            </a:lvl8pPr>
            <a:lvl9pPr marL="3886200" indent="-228600" defTabSz="893763" eaLnBrk="0" fontAlgn="base" hangingPunct="0">
              <a:spcBef>
                <a:spcPct val="0"/>
              </a:spcBef>
              <a:spcAft>
                <a:spcPct val="0"/>
              </a:spcAft>
              <a:defRPr sz="900" b="1">
                <a:solidFill>
                  <a:schemeClr val="folHlink"/>
                </a:solidFill>
                <a:latin typeface="Arial" pitchFamily="34" charset="0"/>
              </a:defRPr>
            </a:lvl9pPr>
          </a:lstStyle>
          <a:p>
            <a:pPr eaLnBrk="1" hangingPunct="1">
              <a:defRPr/>
            </a:pPr>
            <a:r>
              <a:rPr lang="en-US" b="0" smtClean="0">
                <a:solidFill>
                  <a:srgbClr val="000000"/>
                </a:solidFill>
              </a:rPr>
              <a:t>Last Modified 9/28/2011 5:41:18 AM Central Standard Time</a:t>
            </a:r>
          </a:p>
        </p:txBody>
      </p:sp>
      <p:sp>
        <p:nvSpPr>
          <p:cNvPr id="6" name="Printed" hidden="1"/>
          <p:cNvSpPr txBox="1">
            <a:spLocks noChangeArrowheads="1"/>
          </p:cNvSpPr>
          <p:nvPr/>
        </p:nvSpPr>
        <p:spPr bwMode="auto">
          <a:xfrm>
            <a:off x="2693820" y="668955"/>
            <a:ext cx="2781266" cy="140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3763" eaLnBrk="0" hangingPunct="0">
              <a:defRPr sz="900" b="1">
                <a:solidFill>
                  <a:schemeClr val="folHlink"/>
                </a:solidFill>
                <a:latin typeface="Arial" pitchFamily="34" charset="0"/>
              </a:defRPr>
            </a:lvl1pPr>
            <a:lvl2pPr marL="742950" indent="-285750" defTabSz="893763" eaLnBrk="0" hangingPunct="0">
              <a:defRPr sz="900" b="1">
                <a:solidFill>
                  <a:schemeClr val="folHlink"/>
                </a:solidFill>
                <a:latin typeface="Arial" pitchFamily="34" charset="0"/>
              </a:defRPr>
            </a:lvl2pPr>
            <a:lvl3pPr marL="1143000" indent="-228600" defTabSz="893763" eaLnBrk="0" hangingPunct="0">
              <a:defRPr sz="900" b="1">
                <a:solidFill>
                  <a:schemeClr val="folHlink"/>
                </a:solidFill>
                <a:latin typeface="Arial" pitchFamily="34" charset="0"/>
              </a:defRPr>
            </a:lvl3pPr>
            <a:lvl4pPr marL="1600200" indent="-228600" defTabSz="893763" eaLnBrk="0" hangingPunct="0">
              <a:defRPr sz="900" b="1">
                <a:solidFill>
                  <a:schemeClr val="folHlink"/>
                </a:solidFill>
                <a:latin typeface="Arial" pitchFamily="34" charset="0"/>
              </a:defRPr>
            </a:lvl4pPr>
            <a:lvl5pPr marL="2057400" indent="-228600" defTabSz="893763" eaLnBrk="0" hangingPunct="0">
              <a:defRPr sz="900" b="1">
                <a:solidFill>
                  <a:schemeClr val="folHlink"/>
                </a:solidFill>
                <a:latin typeface="Arial" pitchFamily="34" charset="0"/>
              </a:defRPr>
            </a:lvl5pPr>
            <a:lvl6pPr marL="2514600" indent="-228600" defTabSz="893763" eaLnBrk="0" fontAlgn="base" hangingPunct="0">
              <a:spcBef>
                <a:spcPct val="0"/>
              </a:spcBef>
              <a:spcAft>
                <a:spcPct val="0"/>
              </a:spcAft>
              <a:defRPr sz="900" b="1">
                <a:solidFill>
                  <a:schemeClr val="folHlink"/>
                </a:solidFill>
                <a:latin typeface="Arial" pitchFamily="34" charset="0"/>
              </a:defRPr>
            </a:lvl6pPr>
            <a:lvl7pPr marL="2971800" indent="-228600" defTabSz="893763" eaLnBrk="0" fontAlgn="base" hangingPunct="0">
              <a:spcBef>
                <a:spcPct val="0"/>
              </a:spcBef>
              <a:spcAft>
                <a:spcPct val="0"/>
              </a:spcAft>
              <a:defRPr sz="900" b="1">
                <a:solidFill>
                  <a:schemeClr val="folHlink"/>
                </a:solidFill>
                <a:latin typeface="Arial" pitchFamily="34" charset="0"/>
              </a:defRPr>
            </a:lvl7pPr>
            <a:lvl8pPr marL="3429000" indent="-228600" defTabSz="893763" eaLnBrk="0" fontAlgn="base" hangingPunct="0">
              <a:spcBef>
                <a:spcPct val="0"/>
              </a:spcBef>
              <a:spcAft>
                <a:spcPct val="0"/>
              </a:spcAft>
              <a:defRPr sz="900" b="1">
                <a:solidFill>
                  <a:schemeClr val="folHlink"/>
                </a:solidFill>
                <a:latin typeface="Arial" pitchFamily="34" charset="0"/>
              </a:defRPr>
            </a:lvl8pPr>
            <a:lvl9pPr marL="3886200" indent="-228600" defTabSz="893763" eaLnBrk="0" fontAlgn="base" hangingPunct="0">
              <a:spcBef>
                <a:spcPct val="0"/>
              </a:spcBef>
              <a:spcAft>
                <a:spcPct val="0"/>
              </a:spcAft>
              <a:defRPr sz="900" b="1">
                <a:solidFill>
                  <a:schemeClr val="folHlink"/>
                </a:solidFill>
                <a:latin typeface="Arial" pitchFamily="34" charset="0"/>
              </a:defRPr>
            </a:lvl9pPr>
          </a:lstStyle>
          <a:p>
            <a:pPr eaLnBrk="1" hangingPunct="1">
              <a:defRPr/>
            </a:pPr>
            <a:r>
              <a:rPr lang="en-US" b="0" smtClean="0">
                <a:solidFill>
                  <a:srgbClr val="000000"/>
                </a:solidFill>
              </a:rPr>
              <a:t>Printed 9/27/2011 3:40:31 PM Central Standard Time</a:t>
            </a:r>
          </a:p>
        </p:txBody>
      </p:sp>
      <p:grpSp>
        <p:nvGrpSpPr>
          <p:cNvPr id="7" name="McK Title Elements"/>
          <p:cNvGrpSpPr>
            <a:grpSpLocks/>
          </p:cNvGrpSpPr>
          <p:nvPr/>
        </p:nvGrpSpPr>
        <p:grpSpPr bwMode="auto">
          <a:xfrm>
            <a:off x="18" y="19"/>
            <a:ext cx="9140760" cy="6859620"/>
            <a:chOff x="0" y="0"/>
            <a:chExt cx="5643" cy="4235"/>
          </a:xfrm>
        </p:grpSpPr>
        <p:sp>
          <p:nvSpPr>
            <p:cNvPr id="8" name="McK Document type" hidden="1"/>
            <p:cNvSpPr txBox="1">
              <a:spLocks noChangeArrowheads="1"/>
            </p:cNvSpPr>
            <p:nvPr/>
          </p:nvSpPr>
          <p:spPr bwMode="auto">
            <a:xfrm>
              <a:off x="1663" y="3106"/>
              <a:ext cx="310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893763" eaLnBrk="0" hangingPunct="0">
                <a:defRPr sz="900" b="1">
                  <a:solidFill>
                    <a:schemeClr val="folHlink"/>
                  </a:solidFill>
                  <a:latin typeface="Arial" pitchFamily="34" charset="0"/>
                </a:defRPr>
              </a:lvl1pPr>
              <a:lvl2pPr marL="742950" indent="-285750" defTabSz="893763" eaLnBrk="0" hangingPunct="0">
                <a:defRPr sz="900" b="1">
                  <a:solidFill>
                    <a:schemeClr val="folHlink"/>
                  </a:solidFill>
                  <a:latin typeface="Arial" pitchFamily="34" charset="0"/>
                </a:defRPr>
              </a:lvl2pPr>
              <a:lvl3pPr marL="1143000" indent="-228600" defTabSz="893763" eaLnBrk="0" hangingPunct="0">
                <a:defRPr sz="900" b="1">
                  <a:solidFill>
                    <a:schemeClr val="folHlink"/>
                  </a:solidFill>
                  <a:latin typeface="Arial" pitchFamily="34" charset="0"/>
                </a:defRPr>
              </a:lvl3pPr>
              <a:lvl4pPr marL="1600200" indent="-228600" defTabSz="893763" eaLnBrk="0" hangingPunct="0">
                <a:defRPr sz="900" b="1">
                  <a:solidFill>
                    <a:schemeClr val="folHlink"/>
                  </a:solidFill>
                  <a:latin typeface="Arial" pitchFamily="34" charset="0"/>
                </a:defRPr>
              </a:lvl4pPr>
              <a:lvl5pPr marL="2057400" indent="-228600" defTabSz="893763" eaLnBrk="0" hangingPunct="0">
                <a:defRPr sz="900" b="1">
                  <a:solidFill>
                    <a:schemeClr val="folHlink"/>
                  </a:solidFill>
                  <a:latin typeface="Arial" pitchFamily="34" charset="0"/>
                </a:defRPr>
              </a:lvl5pPr>
              <a:lvl6pPr marL="2514600" indent="-228600" defTabSz="893763" eaLnBrk="0" fontAlgn="base" hangingPunct="0">
                <a:spcBef>
                  <a:spcPct val="0"/>
                </a:spcBef>
                <a:spcAft>
                  <a:spcPct val="0"/>
                </a:spcAft>
                <a:defRPr sz="900" b="1">
                  <a:solidFill>
                    <a:schemeClr val="folHlink"/>
                  </a:solidFill>
                  <a:latin typeface="Arial" pitchFamily="34" charset="0"/>
                </a:defRPr>
              </a:lvl6pPr>
              <a:lvl7pPr marL="2971800" indent="-228600" defTabSz="893763" eaLnBrk="0" fontAlgn="base" hangingPunct="0">
                <a:spcBef>
                  <a:spcPct val="0"/>
                </a:spcBef>
                <a:spcAft>
                  <a:spcPct val="0"/>
                </a:spcAft>
                <a:defRPr sz="900" b="1">
                  <a:solidFill>
                    <a:schemeClr val="folHlink"/>
                  </a:solidFill>
                  <a:latin typeface="Arial" pitchFamily="34" charset="0"/>
                </a:defRPr>
              </a:lvl7pPr>
              <a:lvl8pPr marL="3429000" indent="-228600" defTabSz="893763" eaLnBrk="0" fontAlgn="base" hangingPunct="0">
                <a:spcBef>
                  <a:spcPct val="0"/>
                </a:spcBef>
                <a:spcAft>
                  <a:spcPct val="0"/>
                </a:spcAft>
                <a:defRPr sz="900" b="1">
                  <a:solidFill>
                    <a:schemeClr val="folHlink"/>
                  </a:solidFill>
                  <a:latin typeface="Arial" pitchFamily="34" charset="0"/>
                </a:defRPr>
              </a:lvl8pPr>
              <a:lvl9pPr marL="3886200" indent="-228600" defTabSz="893763" eaLnBrk="0" fontAlgn="base" hangingPunct="0">
                <a:spcBef>
                  <a:spcPct val="0"/>
                </a:spcBef>
                <a:spcAft>
                  <a:spcPct val="0"/>
                </a:spcAft>
                <a:defRPr sz="900" b="1">
                  <a:solidFill>
                    <a:schemeClr val="folHlink"/>
                  </a:solidFill>
                  <a:latin typeface="Arial" pitchFamily="34" charset="0"/>
                </a:defRPr>
              </a:lvl9pPr>
            </a:lstStyle>
            <a:p>
              <a:pPr eaLnBrk="1" hangingPunct="1">
                <a:defRPr/>
              </a:pPr>
              <a:r>
                <a:rPr lang="en-US" sz="1400" b="0" smtClean="0">
                  <a:solidFill>
                    <a:srgbClr val="000000"/>
                  </a:solidFill>
                </a:rPr>
                <a:t>Document type</a:t>
              </a:r>
            </a:p>
          </p:txBody>
        </p:sp>
        <p:sp>
          <p:nvSpPr>
            <p:cNvPr id="9" name="McK Date" hidden="1"/>
            <p:cNvSpPr txBox="1">
              <a:spLocks noChangeArrowheads="1"/>
            </p:cNvSpPr>
            <p:nvPr/>
          </p:nvSpPr>
          <p:spPr bwMode="auto">
            <a:xfrm>
              <a:off x="1663" y="3275"/>
              <a:ext cx="310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3763" eaLnBrk="0" hangingPunct="0">
                <a:defRPr sz="900" b="1">
                  <a:solidFill>
                    <a:schemeClr val="folHlink"/>
                  </a:solidFill>
                  <a:latin typeface="Arial" pitchFamily="34" charset="0"/>
                </a:defRPr>
              </a:lvl1pPr>
              <a:lvl2pPr marL="742950" indent="-285750" defTabSz="893763" eaLnBrk="0" hangingPunct="0">
                <a:defRPr sz="900" b="1">
                  <a:solidFill>
                    <a:schemeClr val="folHlink"/>
                  </a:solidFill>
                  <a:latin typeface="Arial" pitchFamily="34" charset="0"/>
                </a:defRPr>
              </a:lvl2pPr>
              <a:lvl3pPr marL="1143000" indent="-228600" defTabSz="893763" eaLnBrk="0" hangingPunct="0">
                <a:defRPr sz="900" b="1">
                  <a:solidFill>
                    <a:schemeClr val="folHlink"/>
                  </a:solidFill>
                  <a:latin typeface="Arial" pitchFamily="34" charset="0"/>
                </a:defRPr>
              </a:lvl3pPr>
              <a:lvl4pPr marL="1600200" indent="-228600" defTabSz="893763" eaLnBrk="0" hangingPunct="0">
                <a:defRPr sz="900" b="1">
                  <a:solidFill>
                    <a:schemeClr val="folHlink"/>
                  </a:solidFill>
                  <a:latin typeface="Arial" pitchFamily="34" charset="0"/>
                </a:defRPr>
              </a:lvl4pPr>
              <a:lvl5pPr marL="2057400" indent="-228600" defTabSz="893763" eaLnBrk="0" hangingPunct="0">
                <a:defRPr sz="900" b="1">
                  <a:solidFill>
                    <a:schemeClr val="folHlink"/>
                  </a:solidFill>
                  <a:latin typeface="Arial" pitchFamily="34" charset="0"/>
                </a:defRPr>
              </a:lvl5pPr>
              <a:lvl6pPr marL="2514600" indent="-228600" defTabSz="893763" eaLnBrk="0" fontAlgn="base" hangingPunct="0">
                <a:spcBef>
                  <a:spcPct val="0"/>
                </a:spcBef>
                <a:spcAft>
                  <a:spcPct val="0"/>
                </a:spcAft>
                <a:defRPr sz="900" b="1">
                  <a:solidFill>
                    <a:schemeClr val="folHlink"/>
                  </a:solidFill>
                  <a:latin typeface="Arial" pitchFamily="34" charset="0"/>
                </a:defRPr>
              </a:lvl6pPr>
              <a:lvl7pPr marL="2971800" indent="-228600" defTabSz="893763" eaLnBrk="0" fontAlgn="base" hangingPunct="0">
                <a:spcBef>
                  <a:spcPct val="0"/>
                </a:spcBef>
                <a:spcAft>
                  <a:spcPct val="0"/>
                </a:spcAft>
                <a:defRPr sz="900" b="1">
                  <a:solidFill>
                    <a:schemeClr val="folHlink"/>
                  </a:solidFill>
                  <a:latin typeface="Arial" pitchFamily="34" charset="0"/>
                </a:defRPr>
              </a:lvl7pPr>
              <a:lvl8pPr marL="3429000" indent="-228600" defTabSz="893763" eaLnBrk="0" fontAlgn="base" hangingPunct="0">
                <a:spcBef>
                  <a:spcPct val="0"/>
                </a:spcBef>
                <a:spcAft>
                  <a:spcPct val="0"/>
                </a:spcAft>
                <a:defRPr sz="900" b="1">
                  <a:solidFill>
                    <a:schemeClr val="folHlink"/>
                  </a:solidFill>
                  <a:latin typeface="Arial" pitchFamily="34" charset="0"/>
                </a:defRPr>
              </a:lvl8pPr>
              <a:lvl9pPr marL="3886200" indent="-228600" defTabSz="893763" eaLnBrk="0" fontAlgn="base" hangingPunct="0">
                <a:spcBef>
                  <a:spcPct val="0"/>
                </a:spcBef>
                <a:spcAft>
                  <a:spcPct val="0"/>
                </a:spcAft>
                <a:defRPr sz="900" b="1">
                  <a:solidFill>
                    <a:schemeClr val="folHlink"/>
                  </a:solidFill>
                  <a:latin typeface="Arial" pitchFamily="34" charset="0"/>
                </a:defRPr>
              </a:lvl9pPr>
            </a:lstStyle>
            <a:p>
              <a:pPr eaLnBrk="1" hangingPunct="1">
                <a:defRPr/>
              </a:pPr>
              <a:r>
                <a:rPr lang="en-US" sz="1400" b="0" smtClean="0">
                  <a:solidFill>
                    <a:srgbClr val="000000"/>
                  </a:solidFill>
                </a:rPr>
                <a:t>Date</a:t>
              </a:r>
            </a:p>
          </p:txBody>
        </p:sp>
        <p:sp>
          <p:nvSpPr>
            <p:cNvPr id="10" name="McK Disclaimer" hidden="1"/>
            <p:cNvSpPr>
              <a:spLocks noChangeArrowheads="1"/>
            </p:cNvSpPr>
            <p:nvPr/>
          </p:nvSpPr>
          <p:spPr bwMode="auto">
            <a:xfrm>
              <a:off x="1663" y="3713"/>
              <a:ext cx="2777" cy="155"/>
            </a:xfrm>
            <a:prstGeom prst="rect">
              <a:avLst/>
            </a:prstGeom>
            <a:noFill/>
            <a:ln w="9525">
              <a:noFill/>
              <a:miter lim="800000"/>
              <a:headEnd/>
              <a:tailEnd/>
            </a:ln>
          </p:spPr>
          <p:txBody>
            <a:bodyPr lIns="0" tIns="0" rIns="0" bIns="0" anchor="b">
              <a:spAutoFit/>
            </a:bodyPr>
            <a:lstStyle/>
            <a:p>
              <a:pPr defTabSz="809340"/>
              <a:r>
                <a:rPr lang="en-US" sz="800">
                  <a:solidFill>
                    <a:srgbClr val="000000"/>
                  </a:solidFill>
                  <a:latin typeface="Arial" charset="0"/>
                </a:rPr>
                <a:t>CONFIDENTIAL AND PROPRIETARY</a:t>
              </a:r>
            </a:p>
            <a:p>
              <a:pPr defTabSz="809340"/>
              <a:r>
                <a:rPr lang="en-US" sz="800">
                  <a:solidFill>
                    <a:srgbClr val="000000"/>
                  </a:solidFill>
                  <a:latin typeface="Arial" charset="0"/>
                </a:rPr>
                <a:t>Any use of this material without specific permission of McKinsey &amp; Company is strictly prohibited</a:t>
              </a:r>
            </a:p>
          </p:txBody>
        </p:sp>
        <p:sp>
          <p:nvSpPr>
            <p:cNvPr id="11" name="TitleBottomPlaceholder" hidden="1"/>
            <p:cNvSpPr>
              <a:spLocks noChangeArrowheads="1"/>
            </p:cNvSpPr>
            <p:nvPr/>
          </p:nvSpPr>
          <p:spPr bwMode="auto">
            <a:xfrm>
              <a:off x="0" y="1410"/>
              <a:ext cx="1382" cy="2825"/>
            </a:xfrm>
            <a:prstGeom prst="rect">
              <a:avLst/>
            </a:prstGeom>
            <a:solidFill>
              <a:srgbClr val="0065CC"/>
            </a:solidFill>
            <a:ln w="9525">
              <a:noFill/>
              <a:miter lim="800000"/>
              <a:headEnd/>
              <a:tailEnd/>
            </a:ln>
          </p:spPr>
          <p:txBody>
            <a:bodyPr wrap="none" anchor="ctr"/>
            <a:lstStyle/>
            <a:p>
              <a:pPr defTabSz="902291" eaLnBrk="1" hangingPunct="1"/>
              <a:endParaRPr lang="en-US" sz="1800" b="1">
                <a:solidFill>
                  <a:srgbClr val="000000"/>
                </a:solidFill>
                <a:latin typeface="Arial" charset="0"/>
              </a:endParaRPr>
            </a:p>
          </p:txBody>
        </p:sp>
        <p:sp>
          <p:nvSpPr>
            <p:cNvPr id="12" name="TitleTopPlaceholder" hidden="1"/>
            <p:cNvSpPr>
              <a:spLocks noChangeArrowheads="1"/>
            </p:cNvSpPr>
            <p:nvPr/>
          </p:nvSpPr>
          <p:spPr bwMode="auto">
            <a:xfrm>
              <a:off x="0" y="0"/>
              <a:ext cx="1382" cy="1410"/>
            </a:xfrm>
            <a:prstGeom prst="rect">
              <a:avLst/>
            </a:prstGeom>
            <a:solidFill>
              <a:srgbClr val="91AFFF"/>
            </a:solidFill>
            <a:ln w="9525">
              <a:noFill/>
              <a:miter lim="800000"/>
              <a:headEnd/>
              <a:tailEnd/>
            </a:ln>
          </p:spPr>
          <p:txBody>
            <a:bodyPr wrap="none" anchor="ctr"/>
            <a:lstStyle/>
            <a:p>
              <a:pPr defTabSz="902291" eaLnBrk="1" hangingPunct="1"/>
              <a:endParaRPr lang="en-US" sz="1800" b="1">
                <a:solidFill>
                  <a:srgbClr val="000000"/>
                </a:solidFill>
                <a:latin typeface="Arial" charset="0"/>
              </a:endParaRPr>
            </a:p>
          </p:txBody>
        </p:sp>
        <p:sp>
          <p:nvSpPr>
            <p:cNvPr id="13"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p:spPr>
          <p:txBody>
            <a:bodyPr wrap="none" anchor="ctr"/>
            <a:lstStyle/>
            <a:p>
              <a:pPr defTabSz="902291" eaLnBrk="1" hangingPunct="1"/>
              <a:endParaRPr lang="en-US" sz="1800" b="1">
                <a:solidFill>
                  <a:srgbClr val="000000"/>
                </a:solidFill>
                <a:latin typeface="Arial" charset="0"/>
              </a:endParaRPr>
            </a:p>
          </p:txBody>
        </p:sp>
      </p:grpSp>
      <p:pic>
        <p:nvPicPr>
          <p:cNvPr id="14" name="TitleBottomBarBW" hidden="1"/>
          <p:cNvPicPr>
            <a:picLocks noChangeAspect="1" noChangeArrowheads="1"/>
          </p:cNvPicPr>
          <p:nvPr/>
        </p:nvPicPr>
        <p:blipFill>
          <a:blip r:embed="rId2" cstate="print"/>
          <a:srcRect/>
          <a:stretch>
            <a:fillRect/>
          </a:stretch>
        </p:blipFill>
        <p:spPr bwMode="auto">
          <a:xfrm>
            <a:off x="7320078" y="6574648"/>
            <a:ext cx="1670055" cy="195989"/>
          </a:xfrm>
          <a:prstGeom prst="rect">
            <a:avLst/>
          </a:prstGeom>
          <a:noFill/>
          <a:ln w="9525">
            <a:noFill/>
            <a:miter lim="800000"/>
            <a:headEnd/>
            <a:tailEnd/>
          </a:ln>
        </p:spPr>
      </p:pic>
      <p:sp>
        <p:nvSpPr>
          <p:cNvPr id="15" name="doc id"/>
          <p:cNvSpPr txBox="1">
            <a:spLocks noChangeArrowheads="1"/>
          </p:cNvSpPr>
          <p:nvPr/>
        </p:nvSpPr>
        <p:spPr bwMode="auto">
          <a:xfrm>
            <a:off x="8614312" y="37255"/>
            <a:ext cx="301290" cy="12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893763" eaLnBrk="0" hangingPunct="0">
              <a:defRPr sz="900" b="1">
                <a:solidFill>
                  <a:schemeClr val="folHlink"/>
                </a:solidFill>
                <a:latin typeface="Arial" pitchFamily="34" charset="0"/>
              </a:defRPr>
            </a:lvl1pPr>
            <a:lvl2pPr marL="742950" indent="-285750" defTabSz="893763" eaLnBrk="0" hangingPunct="0">
              <a:defRPr sz="900" b="1">
                <a:solidFill>
                  <a:schemeClr val="folHlink"/>
                </a:solidFill>
                <a:latin typeface="Arial" pitchFamily="34" charset="0"/>
              </a:defRPr>
            </a:lvl2pPr>
            <a:lvl3pPr marL="1143000" indent="-228600" defTabSz="893763" eaLnBrk="0" hangingPunct="0">
              <a:defRPr sz="900" b="1">
                <a:solidFill>
                  <a:schemeClr val="folHlink"/>
                </a:solidFill>
                <a:latin typeface="Arial" pitchFamily="34" charset="0"/>
              </a:defRPr>
            </a:lvl3pPr>
            <a:lvl4pPr marL="1600200" indent="-228600" defTabSz="893763" eaLnBrk="0" hangingPunct="0">
              <a:defRPr sz="900" b="1">
                <a:solidFill>
                  <a:schemeClr val="folHlink"/>
                </a:solidFill>
                <a:latin typeface="Arial" pitchFamily="34" charset="0"/>
              </a:defRPr>
            </a:lvl4pPr>
            <a:lvl5pPr marL="2057400" indent="-228600" defTabSz="893763" eaLnBrk="0" hangingPunct="0">
              <a:defRPr sz="900" b="1">
                <a:solidFill>
                  <a:schemeClr val="folHlink"/>
                </a:solidFill>
                <a:latin typeface="Arial" pitchFamily="34" charset="0"/>
              </a:defRPr>
            </a:lvl5pPr>
            <a:lvl6pPr marL="2514600" indent="-228600" defTabSz="893763" eaLnBrk="0" fontAlgn="base" hangingPunct="0">
              <a:spcBef>
                <a:spcPct val="0"/>
              </a:spcBef>
              <a:spcAft>
                <a:spcPct val="0"/>
              </a:spcAft>
              <a:defRPr sz="900" b="1">
                <a:solidFill>
                  <a:schemeClr val="folHlink"/>
                </a:solidFill>
                <a:latin typeface="Arial" pitchFamily="34" charset="0"/>
              </a:defRPr>
            </a:lvl6pPr>
            <a:lvl7pPr marL="2971800" indent="-228600" defTabSz="893763" eaLnBrk="0" fontAlgn="base" hangingPunct="0">
              <a:spcBef>
                <a:spcPct val="0"/>
              </a:spcBef>
              <a:spcAft>
                <a:spcPct val="0"/>
              </a:spcAft>
              <a:defRPr sz="900" b="1">
                <a:solidFill>
                  <a:schemeClr val="folHlink"/>
                </a:solidFill>
                <a:latin typeface="Arial" pitchFamily="34" charset="0"/>
              </a:defRPr>
            </a:lvl7pPr>
            <a:lvl8pPr marL="3429000" indent="-228600" defTabSz="893763" eaLnBrk="0" fontAlgn="base" hangingPunct="0">
              <a:spcBef>
                <a:spcPct val="0"/>
              </a:spcBef>
              <a:spcAft>
                <a:spcPct val="0"/>
              </a:spcAft>
              <a:defRPr sz="900" b="1">
                <a:solidFill>
                  <a:schemeClr val="folHlink"/>
                </a:solidFill>
                <a:latin typeface="Arial" pitchFamily="34" charset="0"/>
              </a:defRPr>
            </a:lvl8pPr>
            <a:lvl9pPr marL="3886200" indent="-228600" defTabSz="893763" eaLnBrk="0" fontAlgn="base" hangingPunct="0">
              <a:spcBef>
                <a:spcPct val="0"/>
              </a:spcBef>
              <a:spcAft>
                <a:spcPct val="0"/>
              </a:spcAft>
              <a:defRPr sz="900" b="1">
                <a:solidFill>
                  <a:schemeClr val="folHlink"/>
                </a:solidFill>
                <a:latin typeface="Arial" pitchFamily="34" charset="0"/>
              </a:defRPr>
            </a:lvl9pPr>
          </a:lstStyle>
          <a:p>
            <a:pPr eaLnBrk="1" hangingPunct="1">
              <a:defRPr/>
            </a:pPr>
            <a:endParaRPr lang="en-US" sz="1800" smtClean="0">
              <a:solidFill>
                <a:srgbClr val="000000"/>
              </a:solidFill>
            </a:endParaRPr>
          </a:p>
        </p:txBody>
      </p:sp>
      <p:sp>
        <p:nvSpPr>
          <p:cNvPr id="13314" name="Rectangle 1026"/>
          <p:cNvSpPr>
            <a:spLocks noGrp="1" noChangeArrowheads="1"/>
          </p:cNvSpPr>
          <p:nvPr>
            <p:ph type="ctrTitle"/>
          </p:nvPr>
        </p:nvSpPr>
        <p:spPr>
          <a:xfrm>
            <a:off x="2693821" y="2177055"/>
            <a:ext cx="5036084" cy="507831"/>
          </a:xfrm>
        </p:spPr>
        <p:txBody>
          <a:bodyPr/>
          <a:lstStyle>
            <a:lvl1pPr>
              <a:defRPr sz="3300" b="0"/>
            </a:lvl1pPr>
          </a:lstStyle>
          <a:p>
            <a:r>
              <a:rPr lang="en-US"/>
              <a:t>Click to edit Master title</a:t>
            </a:r>
          </a:p>
        </p:txBody>
      </p:sp>
      <p:sp>
        <p:nvSpPr>
          <p:cNvPr id="13315" name="Rectangle 1027"/>
          <p:cNvSpPr>
            <a:spLocks noGrp="1" noChangeArrowheads="1"/>
          </p:cNvSpPr>
          <p:nvPr>
            <p:ph type="subTitle" idx="1"/>
          </p:nvPr>
        </p:nvSpPr>
        <p:spPr>
          <a:xfrm>
            <a:off x="2693821" y="3945698"/>
            <a:ext cx="5036084" cy="219820"/>
          </a:xfrm>
        </p:spPr>
        <p:txBody>
          <a:bodyPr>
            <a:spAutoFit/>
          </a:bodyPr>
          <a:lstStyle>
            <a:lvl1pPr>
              <a:defRPr sz="1400"/>
            </a:lvl1pPr>
          </a:lstStyle>
          <a:p>
            <a:r>
              <a:rPr lang="en-US"/>
              <a:t>Click to edit Master subtitle style</a:t>
            </a:r>
          </a:p>
        </p:txBody>
      </p:sp>
    </p:spTree>
    <p:extLst>
      <p:ext uri="{BB962C8B-B14F-4D97-AF65-F5344CB8AC3E}">
        <p14:creationId xmlns:p14="http://schemas.microsoft.com/office/powerpoint/2010/main" val="4203728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atin typeface="Arial" pitchFamily="34" charset="0"/>
              </a:defRPr>
            </a:lvl1pPr>
          </a:lstStyle>
          <a:p>
            <a:pPr>
              <a:defRPr/>
            </a:pPr>
            <a:fld id="{E2E0E59D-C0C2-487B-8C93-011FA7ACE397}" type="slidenum">
              <a:rPr lang="en-US"/>
              <a:pPr>
                <a:defRPr/>
              </a:pPr>
              <a:t>‹#›</a:t>
            </a:fld>
            <a:r>
              <a:rPr lang="en-US"/>
              <a:t> </a:t>
            </a:r>
          </a:p>
        </p:txBody>
      </p:sp>
    </p:spTree>
    <p:extLst>
      <p:ext uri="{BB962C8B-B14F-4D97-AF65-F5344CB8AC3E}">
        <p14:creationId xmlns:p14="http://schemas.microsoft.com/office/powerpoint/2010/main" val="3850398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lIns="91072" tIns="45538" rIns="91072" bIns="45538" anchor="b"/>
          <a:lstStyle>
            <a:lvl1pPr marL="0" indent="0">
              <a:buNone/>
              <a:defRPr sz="2000">
                <a:solidFill>
                  <a:schemeClr val="tx1">
                    <a:tint val="75000"/>
                  </a:schemeClr>
                </a:solidFill>
              </a:defRPr>
            </a:lvl1pPr>
            <a:lvl2pPr marL="455360" indent="0">
              <a:buNone/>
              <a:defRPr sz="1800">
                <a:solidFill>
                  <a:schemeClr val="tx1">
                    <a:tint val="75000"/>
                  </a:schemeClr>
                </a:solidFill>
              </a:defRPr>
            </a:lvl2pPr>
            <a:lvl3pPr marL="910725" indent="0">
              <a:buNone/>
              <a:defRPr sz="1600">
                <a:solidFill>
                  <a:schemeClr val="tx1">
                    <a:tint val="75000"/>
                  </a:schemeClr>
                </a:solidFill>
              </a:defRPr>
            </a:lvl3pPr>
            <a:lvl4pPr marL="1366087" indent="0">
              <a:buNone/>
              <a:defRPr sz="1400">
                <a:solidFill>
                  <a:schemeClr val="tx1">
                    <a:tint val="75000"/>
                  </a:schemeClr>
                </a:solidFill>
              </a:defRPr>
            </a:lvl4pPr>
            <a:lvl5pPr marL="1821447" indent="0">
              <a:buNone/>
              <a:defRPr sz="1400">
                <a:solidFill>
                  <a:schemeClr val="tx1">
                    <a:tint val="75000"/>
                  </a:schemeClr>
                </a:solidFill>
              </a:defRPr>
            </a:lvl5pPr>
            <a:lvl6pPr marL="2276809" indent="0">
              <a:buNone/>
              <a:defRPr sz="1400">
                <a:solidFill>
                  <a:schemeClr val="tx1">
                    <a:tint val="75000"/>
                  </a:schemeClr>
                </a:solidFill>
              </a:defRPr>
            </a:lvl6pPr>
            <a:lvl7pPr marL="2732174" indent="0">
              <a:buNone/>
              <a:defRPr sz="1400">
                <a:solidFill>
                  <a:schemeClr val="tx1">
                    <a:tint val="75000"/>
                  </a:schemeClr>
                </a:solidFill>
              </a:defRPr>
            </a:lvl7pPr>
            <a:lvl8pPr marL="3187536" indent="0">
              <a:buNone/>
              <a:defRPr sz="1400">
                <a:solidFill>
                  <a:schemeClr val="tx1">
                    <a:tint val="75000"/>
                  </a:schemeClr>
                </a:solidFill>
              </a:defRPr>
            </a:lvl8pPr>
            <a:lvl9pPr marL="364289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49214" y="6291585"/>
            <a:ext cx="1823996" cy="365125"/>
          </a:xfrm>
          <a:prstGeom prst="rect">
            <a:avLst/>
          </a:prstGeom>
        </p:spPr>
        <p:txBody>
          <a:bodyPr lIns="91072" tIns="45538" rIns="91072" bIns="45538"/>
          <a:lstStyle/>
          <a:p>
            <a:fld id="{7AC29FE4-E943-5449-89E8-4F5D673B851B}" type="datetime4">
              <a:rPr lang="en-US" smtClean="0"/>
              <a:pPr/>
              <a:t>October 28, 2015</a:t>
            </a:fld>
            <a:endParaRPr lang="en-US" dirty="0"/>
          </a:p>
        </p:txBody>
      </p:sp>
      <p:sp>
        <p:nvSpPr>
          <p:cNvPr id="5" name="Footer Placeholder 4"/>
          <p:cNvSpPr>
            <a:spLocks noGrp="1"/>
          </p:cNvSpPr>
          <p:nvPr>
            <p:ph type="ftr" sz="quarter" idx="11"/>
          </p:nvPr>
        </p:nvSpPr>
        <p:spPr>
          <a:xfrm>
            <a:off x="2342681" y="6237777"/>
            <a:ext cx="4994360" cy="472830"/>
          </a:xfrm>
          <a:prstGeom prst="rect">
            <a:avLst/>
          </a:prstGeom>
        </p:spPr>
        <p:txBody>
          <a:bodyPr lIns="91072" tIns="45538" rIns="91072" bIns="45538"/>
          <a:lstStyle/>
          <a:p>
            <a:r>
              <a:rPr lang="en-US" dirty="0" smtClean="0"/>
              <a:t>|       Long Title of the Presentation and/or Meeting: </a:t>
            </a:r>
            <a:r>
              <a:rPr lang="en-US" dirty="0" err="1" smtClean="0"/>
              <a:t>Lorem</a:t>
            </a:r>
            <a:r>
              <a:rPr lang="en-US" dirty="0" smtClean="0"/>
              <a:t> </a:t>
            </a:r>
            <a:r>
              <a:rPr lang="en-US" dirty="0" err="1" smtClean="0"/>
              <a:t>ipsum</a:t>
            </a:r>
            <a:r>
              <a:rPr lang="en-US" dirty="0" smtClean="0"/>
              <a:t> </a:t>
            </a:r>
            <a:r>
              <a:rPr lang="en-US" dirty="0" err="1" smtClean="0"/>
              <a:t>dolore</a:t>
            </a:r>
            <a:r>
              <a:rPr lang="en-US" dirty="0" smtClean="0"/>
              <a:t> de sit</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072" tIns="45538" rIns="91072" bIns="45538"/>
          <a:lstStyle/>
          <a:p>
            <a:fld id="{4B2BBAD1-618E-144C-BD2D-C67BABAFA08B}" type="slidenum">
              <a:rPr lang="en-US" smtClean="0"/>
              <a:pPr/>
              <a:t>‹#›</a:t>
            </a:fld>
            <a:endParaRPr lang="en-US"/>
          </a:p>
        </p:txBody>
      </p:sp>
    </p:spTree>
    <p:extLst>
      <p:ext uri="{BB962C8B-B14F-4D97-AF65-F5344CB8AC3E}">
        <p14:creationId xmlns:p14="http://schemas.microsoft.com/office/powerpoint/2010/main" val="3472754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575" y="4407336"/>
            <a:ext cx="7771995" cy="1261884"/>
          </a:xfrm>
        </p:spPr>
        <p:txBody>
          <a:bodyPr/>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722575" y="2907443"/>
            <a:ext cx="7771995" cy="1499884"/>
          </a:xfrm>
        </p:spPr>
        <p:txBody>
          <a:bodyPr anchor="b"/>
          <a:lstStyle>
            <a:lvl1pPr marL="0" indent="0">
              <a:buNone/>
              <a:defRPr sz="2000"/>
            </a:lvl1pPr>
            <a:lvl2pPr marL="460415" indent="0">
              <a:buNone/>
              <a:defRPr sz="1800"/>
            </a:lvl2pPr>
            <a:lvl3pPr marL="920888" indent="0">
              <a:buNone/>
              <a:defRPr sz="1600"/>
            </a:lvl3pPr>
            <a:lvl4pPr marL="1381342" indent="0">
              <a:buNone/>
              <a:defRPr sz="1400"/>
            </a:lvl4pPr>
            <a:lvl5pPr marL="1841789" indent="0">
              <a:buNone/>
              <a:defRPr sz="1400"/>
            </a:lvl5pPr>
            <a:lvl6pPr marL="2302243" indent="0">
              <a:buNone/>
              <a:defRPr sz="1400"/>
            </a:lvl6pPr>
            <a:lvl7pPr marL="2762689" indent="0">
              <a:buNone/>
              <a:defRPr sz="1400"/>
            </a:lvl7pPr>
            <a:lvl8pPr marL="3223140" indent="0">
              <a:buNone/>
              <a:defRPr sz="1400"/>
            </a:lvl8pPr>
            <a:lvl9pPr marL="3683585"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atin typeface="Arial" pitchFamily="34" charset="0"/>
              </a:defRPr>
            </a:lvl1pPr>
          </a:lstStyle>
          <a:p>
            <a:pPr>
              <a:defRPr/>
            </a:pPr>
            <a:fld id="{0772D342-FF49-4014-A822-E9D03F51E350}" type="slidenum">
              <a:rPr lang="en-US"/>
              <a:pPr>
                <a:defRPr/>
              </a:pPr>
              <a:t>‹#›</a:t>
            </a:fld>
            <a:r>
              <a:rPr lang="en-US"/>
              <a:t> </a:t>
            </a:r>
          </a:p>
        </p:txBody>
      </p:sp>
    </p:spTree>
    <p:extLst>
      <p:ext uri="{BB962C8B-B14F-4D97-AF65-F5344CB8AC3E}">
        <p14:creationId xmlns:p14="http://schemas.microsoft.com/office/powerpoint/2010/main" val="1137307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82177" y="1990668"/>
            <a:ext cx="2117131"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54804" y="1990668"/>
            <a:ext cx="2117132"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atin typeface="Arial" pitchFamily="34" charset="0"/>
              </a:defRPr>
            </a:lvl1pPr>
          </a:lstStyle>
          <a:p>
            <a:pPr>
              <a:defRPr/>
            </a:pPr>
            <a:fld id="{B79390B7-37E1-44D3-B18A-7228D78758BF}" type="slidenum">
              <a:rPr lang="en-US"/>
              <a:pPr>
                <a:defRPr/>
              </a:pPr>
              <a:t>‹#›</a:t>
            </a:fld>
            <a:r>
              <a:rPr lang="en-US"/>
              <a:t> </a:t>
            </a:r>
          </a:p>
        </p:txBody>
      </p:sp>
    </p:spTree>
    <p:extLst>
      <p:ext uri="{BB962C8B-B14F-4D97-AF65-F5344CB8AC3E}">
        <p14:creationId xmlns:p14="http://schemas.microsoft.com/office/powerpoint/2010/main" val="30963136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5" y="275377"/>
            <a:ext cx="8230410" cy="2983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816" y="1535541"/>
            <a:ext cx="4039882" cy="639800"/>
          </a:xfrm>
        </p:spPr>
        <p:txBody>
          <a:bodyPr anchor="b"/>
          <a:lstStyle>
            <a:lvl1pPr marL="0" indent="0">
              <a:buNone/>
              <a:defRPr sz="2400" b="1"/>
            </a:lvl1pPr>
            <a:lvl2pPr marL="460415" indent="0">
              <a:buNone/>
              <a:defRPr sz="2000" b="1"/>
            </a:lvl2pPr>
            <a:lvl3pPr marL="920888" indent="0">
              <a:buNone/>
              <a:defRPr sz="1800" b="1"/>
            </a:lvl3pPr>
            <a:lvl4pPr marL="1381342" indent="0">
              <a:buNone/>
              <a:defRPr sz="1600" b="1"/>
            </a:lvl4pPr>
            <a:lvl5pPr marL="1841789" indent="0">
              <a:buNone/>
              <a:defRPr sz="1600" b="1"/>
            </a:lvl5pPr>
            <a:lvl6pPr marL="2302243" indent="0">
              <a:buNone/>
              <a:defRPr sz="1600" b="1"/>
            </a:lvl6pPr>
            <a:lvl7pPr marL="2762689" indent="0">
              <a:buNone/>
              <a:defRPr sz="1600" b="1"/>
            </a:lvl7pPr>
            <a:lvl8pPr marL="3223140" indent="0">
              <a:buNone/>
              <a:defRPr sz="1600" b="1"/>
            </a:lvl8pPr>
            <a:lvl9pPr marL="368358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816" y="2175323"/>
            <a:ext cx="403988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703" y="1535541"/>
            <a:ext cx="4041502" cy="639800"/>
          </a:xfrm>
        </p:spPr>
        <p:txBody>
          <a:bodyPr anchor="b"/>
          <a:lstStyle>
            <a:lvl1pPr marL="0" indent="0">
              <a:buNone/>
              <a:defRPr sz="2400" b="1"/>
            </a:lvl1pPr>
            <a:lvl2pPr marL="460415" indent="0">
              <a:buNone/>
              <a:defRPr sz="2000" b="1"/>
            </a:lvl2pPr>
            <a:lvl3pPr marL="920888" indent="0">
              <a:buNone/>
              <a:defRPr sz="1800" b="1"/>
            </a:lvl3pPr>
            <a:lvl4pPr marL="1381342" indent="0">
              <a:buNone/>
              <a:defRPr sz="1600" b="1"/>
            </a:lvl4pPr>
            <a:lvl5pPr marL="1841789" indent="0">
              <a:buNone/>
              <a:defRPr sz="1600" b="1"/>
            </a:lvl5pPr>
            <a:lvl6pPr marL="2302243" indent="0">
              <a:buNone/>
              <a:defRPr sz="1600" b="1"/>
            </a:lvl6pPr>
            <a:lvl7pPr marL="2762689" indent="0">
              <a:buNone/>
              <a:defRPr sz="1600" b="1"/>
            </a:lvl7pPr>
            <a:lvl8pPr marL="3223140" indent="0">
              <a:buNone/>
              <a:defRPr sz="1600" b="1"/>
            </a:lvl8pPr>
            <a:lvl9pPr marL="368358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703" y="2175323"/>
            <a:ext cx="404150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atin typeface="Arial" pitchFamily="34" charset="0"/>
              </a:defRPr>
            </a:lvl1pPr>
          </a:lstStyle>
          <a:p>
            <a:pPr>
              <a:defRPr/>
            </a:pPr>
            <a:fld id="{2D708988-54A9-44B9-9125-7ED40CBD43CA}" type="slidenum">
              <a:rPr lang="en-US"/>
              <a:pPr>
                <a:defRPr/>
              </a:pPr>
              <a:t>‹#›</a:t>
            </a:fld>
            <a:r>
              <a:rPr lang="en-US"/>
              <a:t> </a:t>
            </a:r>
          </a:p>
        </p:txBody>
      </p:sp>
    </p:spTree>
    <p:extLst>
      <p:ext uri="{BB962C8B-B14F-4D97-AF65-F5344CB8AC3E}">
        <p14:creationId xmlns:p14="http://schemas.microsoft.com/office/powerpoint/2010/main" val="12410039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atin typeface="Arial" pitchFamily="34" charset="0"/>
              </a:defRPr>
            </a:lvl1pPr>
          </a:lstStyle>
          <a:p>
            <a:pPr>
              <a:defRPr/>
            </a:pPr>
            <a:fld id="{367B6A12-1A0A-4C53-B77C-621719269E21}" type="slidenum">
              <a:rPr lang="en-US"/>
              <a:pPr>
                <a:defRPr/>
              </a:pPr>
              <a:t>‹#›</a:t>
            </a:fld>
            <a:r>
              <a:rPr lang="en-US"/>
              <a:t> </a:t>
            </a:r>
          </a:p>
        </p:txBody>
      </p:sp>
    </p:spTree>
    <p:extLst>
      <p:ext uri="{BB962C8B-B14F-4D97-AF65-F5344CB8AC3E}">
        <p14:creationId xmlns:p14="http://schemas.microsoft.com/office/powerpoint/2010/main" val="27756031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atin typeface="Arial" pitchFamily="34" charset="0"/>
              </a:defRPr>
            </a:lvl1pPr>
          </a:lstStyle>
          <a:p>
            <a:pPr>
              <a:defRPr/>
            </a:pPr>
            <a:fld id="{B57198DC-A1E0-4E72-B12E-6088D8128F59}" type="slidenum">
              <a:rPr lang="en-US"/>
              <a:pPr>
                <a:defRPr/>
              </a:pPr>
              <a:t>‹#›</a:t>
            </a:fld>
            <a:r>
              <a:rPr lang="en-US"/>
              <a:t> </a:t>
            </a:r>
          </a:p>
        </p:txBody>
      </p:sp>
    </p:spTree>
    <p:extLst>
      <p:ext uri="{BB962C8B-B14F-4D97-AF65-F5344CB8AC3E}">
        <p14:creationId xmlns:p14="http://schemas.microsoft.com/office/powerpoint/2010/main" val="9924698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95" y="807063"/>
            <a:ext cx="3008044" cy="62805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4992" y="273745"/>
            <a:ext cx="5112217" cy="5852138"/>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795" y="1435103"/>
            <a:ext cx="3008044" cy="4690781"/>
          </a:xfrm>
        </p:spPr>
        <p:txBody>
          <a:bodyPr/>
          <a:lstStyle>
            <a:lvl1pPr marL="0" indent="0">
              <a:buNone/>
              <a:defRPr sz="1400"/>
            </a:lvl1pPr>
            <a:lvl2pPr marL="460415" indent="0">
              <a:buNone/>
              <a:defRPr sz="1200"/>
            </a:lvl2pPr>
            <a:lvl3pPr marL="920888" indent="0">
              <a:buNone/>
              <a:defRPr sz="1000"/>
            </a:lvl3pPr>
            <a:lvl4pPr marL="1381342" indent="0">
              <a:buNone/>
              <a:defRPr sz="900"/>
            </a:lvl4pPr>
            <a:lvl5pPr marL="1841789" indent="0">
              <a:buNone/>
              <a:defRPr sz="900"/>
            </a:lvl5pPr>
            <a:lvl6pPr marL="2302243" indent="0">
              <a:buNone/>
              <a:defRPr sz="900"/>
            </a:lvl6pPr>
            <a:lvl7pPr marL="2762689" indent="0">
              <a:buNone/>
              <a:defRPr sz="900"/>
            </a:lvl7pPr>
            <a:lvl8pPr marL="3223140" indent="0">
              <a:buNone/>
              <a:defRPr sz="900"/>
            </a:lvl8pPr>
            <a:lvl9pPr marL="3683585"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atin typeface="Arial" pitchFamily="34" charset="0"/>
              </a:defRPr>
            </a:lvl1pPr>
          </a:lstStyle>
          <a:p>
            <a:pPr>
              <a:defRPr/>
            </a:pPr>
            <a:fld id="{F53D667E-F94C-40DD-ABB7-37EB71807E9E}" type="slidenum">
              <a:rPr lang="en-US"/>
              <a:pPr>
                <a:defRPr/>
              </a:pPr>
              <a:t>‹#›</a:t>
            </a:fld>
            <a:r>
              <a:rPr lang="en-US"/>
              <a:t> </a:t>
            </a:r>
          </a:p>
        </p:txBody>
      </p:sp>
    </p:spTree>
    <p:extLst>
      <p:ext uri="{BB962C8B-B14F-4D97-AF65-F5344CB8AC3E}">
        <p14:creationId xmlns:p14="http://schemas.microsoft.com/office/powerpoint/2010/main" val="14488289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5" y="5053811"/>
            <a:ext cx="5486400" cy="31402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545" y="612264"/>
            <a:ext cx="5486400" cy="4115772"/>
          </a:xfrm>
        </p:spPr>
        <p:txBody>
          <a:bodyPr/>
          <a:lstStyle>
            <a:lvl1pPr marL="0" indent="0">
              <a:buNone/>
              <a:defRPr sz="3300"/>
            </a:lvl1pPr>
            <a:lvl2pPr marL="460415" indent="0">
              <a:buNone/>
              <a:defRPr sz="2900"/>
            </a:lvl2pPr>
            <a:lvl3pPr marL="920888" indent="0">
              <a:buNone/>
              <a:defRPr sz="2400"/>
            </a:lvl3pPr>
            <a:lvl4pPr marL="1381342" indent="0">
              <a:buNone/>
              <a:defRPr sz="2000"/>
            </a:lvl4pPr>
            <a:lvl5pPr marL="1841789" indent="0">
              <a:buNone/>
              <a:defRPr sz="2000"/>
            </a:lvl5pPr>
            <a:lvl6pPr marL="2302243" indent="0">
              <a:buNone/>
              <a:defRPr sz="2000"/>
            </a:lvl6pPr>
            <a:lvl7pPr marL="2762689" indent="0">
              <a:buNone/>
              <a:defRPr sz="2000"/>
            </a:lvl7pPr>
            <a:lvl8pPr marL="3223140" indent="0">
              <a:buNone/>
              <a:defRPr sz="2000"/>
            </a:lvl8pPr>
            <a:lvl9pPr marL="3683585" indent="0">
              <a:buNone/>
              <a:defRPr sz="2000"/>
            </a:lvl9pPr>
          </a:lstStyle>
          <a:p>
            <a:pPr lvl="0"/>
            <a:endParaRPr lang="en-US" noProof="0"/>
          </a:p>
        </p:txBody>
      </p:sp>
      <p:sp>
        <p:nvSpPr>
          <p:cNvPr id="4" name="Text Placeholder 3"/>
          <p:cNvSpPr>
            <a:spLocks noGrp="1"/>
          </p:cNvSpPr>
          <p:nvPr>
            <p:ph type="body" sz="half" idx="2"/>
          </p:nvPr>
        </p:nvSpPr>
        <p:spPr>
          <a:xfrm>
            <a:off x="1791545" y="5367835"/>
            <a:ext cx="5486400" cy="805014"/>
          </a:xfrm>
        </p:spPr>
        <p:txBody>
          <a:bodyPr/>
          <a:lstStyle>
            <a:lvl1pPr marL="0" indent="0">
              <a:buNone/>
              <a:defRPr sz="1400"/>
            </a:lvl1pPr>
            <a:lvl2pPr marL="460415" indent="0">
              <a:buNone/>
              <a:defRPr sz="1200"/>
            </a:lvl2pPr>
            <a:lvl3pPr marL="920888" indent="0">
              <a:buNone/>
              <a:defRPr sz="1000"/>
            </a:lvl3pPr>
            <a:lvl4pPr marL="1381342" indent="0">
              <a:buNone/>
              <a:defRPr sz="900"/>
            </a:lvl4pPr>
            <a:lvl5pPr marL="1841789" indent="0">
              <a:buNone/>
              <a:defRPr sz="900"/>
            </a:lvl5pPr>
            <a:lvl6pPr marL="2302243" indent="0">
              <a:buNone/>
              <a:defRPr sz="900"/>
            </a:lvl6pPr>
            <a:lvl7pPr marL="2762689" indent="0">
              <a:buNone/>
              <a:defRPr sz="900"/>
            </a:lvl7pPr>
            <a:lvl8pPr marL="3223140" indent="0">
              <a:buNone/>
              <a:defRPr sz="900"/>
            </a:lvl8pPr>
            <a:lvl9pPr marL="3683585"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atin typeface="Arial" pitchFamily="34" charset="0"/>
              </a:defRPr>
            </a:lvl1pPr>
          </a:lstStyle>
          <a:p>
            <a:pPr>
              <a:defRPr/>
            </a:pPr>
            <a:fld id="{6A435094-C631-447C-BA17-2D97C95684CE}" type="slidenum">
              <a:rPr lang="en-US"/>
              <a:pPr>
                <a:defRPr/>
              </a:pPr>
              <a:t>‹#›</a:t>
            </a:fld>
            <a:r>
              <a:rPr lang="en-US"/>
              <a:t> </a:t>
            </a:r>
          </a:p>
        </p:txBody>
      </p:sp>
    </p:spTree>
    <p:extLst>
      <p:ext uri="{BB962C8B-B14F-4D97-AF65-F5344CB8AC3E}">
        <p14:creationId xmlns:p14="http://schemas.microsoft.com/office/powerpoint/2010/main" val="16941742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atin typeface="Arial" pitchFamily="34" charset="0"/>
              </a:defRPr>
            </a:lvl1pPr>
          </a:lstStyle>
          <a:p>
            <a:pPr>
              <a:defRPr/>
            </a:pPr>
            <a:fld id="{C1349EF3-23E4-46D7-A7EE-F28EADB025CA}" type="slidenum">
              <a:rPr lang="en-US"/>
              <a:pPr>
                <a:defRPr/>
              </a:pPr>
              <a:t>‹#›</a:t>
            </a:fld>
            <a:r>
              <a:rPr lang="en-US"/>
              <a:t> </a:t>
            </a:r>
          </a:p>
        </p:txBody>
      </p:sp>
    </p:spTree>
    <p:extLst>
      <p:ext uri="{BB962C8B-B14F-4D97-AF65-F5344CB8AC3E}">
        <p14:creationId xmlns:p14="http://schemas.microsoft.com/office/powerpoint/2010/main" val="21584619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0959" y="234990"/>
            <a:ext cx="584775" cy="300300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489" y="234990"/>
            <a:ext cx="6440486" cy="30030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atin typeface="Arial" pitchFamily="34" charset="0"/>
              </a:defRPr>
            </a:lvl1pPr>
          </a:lstStyle>
          <a:p>
            <a:pPr>
              <a:defRPr/>
            </a:pPr>
            <a:fld id="{3AC52E6A-F54A-4BF1-B140-4E4967046019}" type="slidenum">
              <a:rPr lang="en-US"/>
              <a:pPr>
                <a:defRPr/>
              </a:pPr>
              <a:t>‹#›</a:t>
            </a:fld>
            <a:r>
              <a:rPr lang="en-US"/>
              <a:t> </a:t>
            </a:r>
          </a:p>
        </p:txBody>
      </p:sp>
    </p:spTree>
    <p:extLst>
      <p:ext uri="{BB962C8B-B14F-4D97-AF65-F5344CB8AC3E}">
        <p14:creationId xmlns:p14="http://schemas.microsoft.com/office/powerpoint/2010/main" val="36803481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5456" indent="0" algn="ctr">
              <a:buNone/>
              <a:defRPr>
                <a:solidFill>
                  <a:schemeClr val="tx1">
                    <a:tint val="75000"/>
                  </a:schemeClr>
                </a:solidFill>
              </a:defRPr>
            </a:lvl2pPr>
            <a:lvl3pPr marL="910917" indent="0" algn="ctr">
              <a:buNone/>
              <a:defRPr>
                <a:solidFill>
                  <a:schemeClr val="tx1">
                    <a:tint val="75000"/>
                  </a:schemeClr>
                </a:solidFill>
              </a:defRPr>
            </a:lvl3pPr>
            <a:lvl4pPr marL="1366377" indent="0" algn="ctr">
              <a:buNone/>
              <a:defRPr>
                <a:solidFill>
                  <a:schemeClr val="tx1">
                    <a:tint val="75000"/>
                  </a:schemeClr>
                </a:solidFill>
              </a:defRPr>
            </a:lvl4pPr>
            <a:lvl5pPr marL="1821833" indent="0" algn="ctr">
              <a:buNone/>
              <a:defRPr>
                <a:solidFill>
                  <a:schemeClr val="tx1">
                    <a:tint val="75000"/>
                  </a:schemeClr>
                </a:solidFill>
              </a:defRPr>
            </a:lvl5pPr>
            <a:lvl6pPr marL="2277292" indent="0" algn="ctr">
              <a:buNone/>
              <a:defRPr>
                <a:solidFill>
                  <a:schemeClr val="tx1">
                    <a:tint val="75000"/>
                  </a:schemeClr>
                </a:solidFill>
              </a:defRPr>
            </a:lvl6pPr>
            <a:lvl7pPr marL="2732753" indent="0" algn="ctr">
              <a:buNone/>
              <a:defRPr>
                <a:solidFill>
                  <a:schemeClr val="tx1">
                    <a:tint val="75000"/>
                  </a:schemeClr>
                </a:solidFill>
              </a:defRPr>
            </a:lvl7pPr>
            <a:lvl8pPr marL="3188211" indent="0" algn="ctr">
              <a:buNone/>
              <a:defRPr>
                <a:solidFill>
                  <a:schemeClr val="tx1">
                    <a:tint val="75000"/>
                  </a:schemeClr>
                </a:solidFill>
              </a:defRPr>
            </a:lvl8pPr>
            <a:lvl9pPr marL="364367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D8D91A-A2EE-4B54-B3C6-F6C67903BA9C}" type="datetime1">
              <a:rPr lang="en-US" smtClean="0"/>
              <a:pPr/>
              <a:t>10/28/2015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D3CC8-498A-4FC6-AB94-48E74F2C1A76}" type="slidenum">
              <a:rPr lang="en-US" smtClean="0"/>
              <a:pPr/>
              <a:t>‹#›</a:t>
            </a:fld>
            <a:endParaRPr lang="en-US" dirty="0"/>
          </a:p>
        </p:txBody>
      </p:sp>
    </p:spTree>
    <p:extLst>
      <p:ext uri="{BB962C8B-B14F-4D97-AF65-F5344CB8AC3E}">
        <p14:creationId xmlns:p14="http://schemas.microsoft.com/office/powerpoint/2010/main" val="393980428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39"/>
            <a:ext cx="4038600" cy="4525963"/>
          </a:xfrm>
          <a:prstGeom prst="rect">
            <a:avLst/>
          </a:prstGeom>
        </p:spPr>
        <p:txBody>
          <a:bodyPr lIns="91072" tIns="45538" rIns="91072" bIns="45538"/>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39"/>
            <a:ext cx="4038600" cy="4525963"/>
          </a:xfrm>
          <a:prstGeom prst="rect">
            <a:avLst/>
          </a:prstGeom>
        </p:spPr>
        <p:txBody>
          <a:bodyPr lIns="91072" tIns="45538" rIns="91072" bIns="45538"/>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49214" y="6291585"/>
            <a:ext cx="1823996" cy="365125"/>
          </a:xfrm>
          <a:prstGeom prst="rect">
            <a:avLst/>
          </a:prstGeom>
        </p:spPr>
        <p:txBody>
          <a:bodyPr lIns="91072" tIns="45538" rIns="91072" bIns="45538"/>
          <a:lstStyle/>
          <a:p>
            <a:fld id="{907E487B-05D7-4147-8528-F2C55FFED02F}" type="datetime4">
              <a:rPr lang="en-US" smtClean="0"/>
              <a:pPr/>
              <a:t>October 28, 2015</a:t>
            </a:fld>
            <a:endParaRPr lang="en-US"/>
          </a:p>
        </p:txBody>
      </p:sp>
      <p:sp>
        <p:nvSpPr>
          <p:cNvPr id="6" name="Footer Placeholder 5"/>
          <p:cNvSpPr>
            <a:spLocks noGrp="1"/>
          </p:cNvSpPr>
          <p:nvPr>
            <p:ph type="ftr" sz="quarter" idx="11"/>
          </p:nvPr>
        </p:nvSpPr>
        <p:spPr>
          <a:xfrm>
            <a:off x="2342681" y="6237777"/>
            <a:ext cx="4994360" cy="472830"/>
          </a:xfrm>
          <a:prstGeom prst="rect">
            <a:avLst/>
          </a:prstGeom>
        </p:spPr>
        <p:txBody>
          <a:bodyPr lIns="91072" tIns="45538" rIns="91072" bIns="45538"/>
          <a:lstStyle/>
          <a:p>
            <a:r>
              <a:rPr lang="en-US" smtClean="0"/>
              <a:t>|       Long Title of the Presentation and/or Meeting: Lorem ipsum dolore de sit</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072" tIns="45538" rIns="91072" bIns="45538"/>
          <a:lstStyle/>
          <a:p>
            <a:fld id="{4B2BBAD1-618E-144C-BD2D-C67BABAFA08B}" type="slidenum">
              <a:rPr lang="en-US" smtClean="0"/>
              <a:pPr/>
              <a:t>‹#›</a:t>
            </a:fld>
            <a:endParaRPr lang="en-US"/>
          </a:p>
        </p:txBody>
      </p:sp>
    </p:spTree>
    <p:extLst>
      <p:ext uri="{BB962C8B-B14F-4D97-AF65-F5344CB8AC3E}">
        <p14:creationId xmlns:p14="http://schemas.microsoft.com/office/powerpoint/2010/main" val="10803311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59A7B8-0EC4-44C9-AFEF-25E144F11C06}" type="datetime1">
              <a:rPr lang="en-US"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979770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5456" indent="0">
              <a:buNone/>
              <a:defRPr sz="1800">
                <a:solidFill>
                  <a:schemeClr val="tx1">
                    <a:tint val="75000"/>
                  </a:schemeClr>
                </a:solidFill>
              </a:defRPr>
            </a:lvl2pPr>
            <a:lvl3pPr marL="910917" indent="0">
              <a:buNone/>
              <a:defRPr sz="1600">
                <a:solidFill>
                  <a:schemeClr val="tx1">
                    <a:tint val="75000"/>
                  </a:schemeClr>
                </a:solidFill>
              </a:defRPr>
            </a:lvl3pPr>
            <a:lvl4pPr marL="1366377" indent="0">
              <a:buNone/>
              <a:defRPr sz="1400">
                <a:solidFill>
                  <a:schemeClr val="tx1">
                    <a:tint val="75000"/>
                  </a:schemeClr>
                </a:solidFill>
              </a:defRPr>
            </a:lvl4pPr>
            <a:lvl5pPr marL="1821833" indent="0">
              <a:buNone/>
              <a:defRPr sz="1400">
                <a:solidFill>
                  <a:schemeClr val="tx1">
                    <a:tint val="75000"/>
                  </a:schemeClr>
                </a:solidFill>
              </a:defRPr>
            </a:lvl5pPr>
            <a:lvl6pPr marL="2277292" indent="0">
              <a:buNone/>
              <a:defRPr sz="1400">
                <a:solidFill>
                  <a:schemeClr val="tx1">
                    <a:tint val="75000"/>
                  </a:schemeClr>
                </a:solidFill>
              </a:defRPr>
            </a:lvl6pPr>
            <a:lvl7pPr marL="2732753" indent="0">
              <a:buNone/>
              <a:defRPr sz="1400">
                <a:solidFill>
                  <a:schemeClr val="tx1">
                    <a:tint val="75000"/>
                  </a:schemeClr>
                </a:solidFill>
              </a:defRPr>
            </a:lvl7pPr>
            <a:lvl8pPr marL="3188211" indent="0">
              <a:buNone/>
              <a:defRPr sz="1400">
                <a:solidFill>
                  <a:schemeClr val="tx1">
                    <a:tint val="75000"/>
                  </a:schemeClr>
                </a:solidFill>
              </a:defRPr>
            </a:lvl8pPr>
            <a:lvl9pPr marL="364367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FF8A2E-1BF0-4F6E-BAB9-97C2CBFF8BB8}" type="slidenum">
              <a:rPr lang="en-US" smtClean="0"/>
              <a:pPr/>
              <a:t>‹#›</a:t>
            </a:fld>
            <a:endParaRPr lang="en-US" dirty="0"/>
          </a:p>
        </p:txBody>
      </p:sp>
    </p:spTree>
    <p:extLst>
      <p:ext uri="{BB962C8B-B14F-4D97-AF65-F5344CB8AC3E}">
        <p14:creationId xmlns:p14="http://schemas.microsoft.com/office/powerpoint/2010/main" val="17754122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A2AEAC-1D46-4FFD-BD3A-F3A81735CF1E}" type="slidenum">
              <a:rPr lang="en-US" smtClean="0"/>
              <a:pPr/>
              <a:t>‹#›</a:t>
            </a:fld>
            <a:endParaRPr lang="en-US" dirty="0"/>
          </a:p>
        </p:txBody>
      </p:sp>
    </p:spTree>
    <p:extLst>
      <p:ext uri="{BB962C8B-B14F-4D97-AF65-F5344CB8AC3E}">
        <p14:creationId xmlns:p14="http://schemas.microsoft.com/office/powerpoint/2010/main" val="21794848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14" y="1535113"/>
            <a:ext cx="4040188" cy="639762"/>
          </a:xfrm>
        </p:spPr>
        <p:txBody>
          <a:bodyPr anchor="b"/>
          <a:lstStyle>
            <a:lvl1pPr marL="0" indent="0">
              <a:buNone/>
              <a:defRPr sz="2400" b="1"/>
            </a:lvl1pPr>
            <a:lvl2pPr marL="455456" indent="0">
              <a:buNone/>
              <a:defRPr sz="2000" b="1"/>
            </a:lvl2pPr>
            <a:lvl3pPr marL="910917" indent="0">
              <a:buNone/>
              <a:defRPr sz="1800" b="1"/>
            </a:lvl3pPr>
            <a:lvl4pPr marL="1366377" indent="0">
              <a:buNone/>
              <a:defRPr sz="1600" b="1"/>
            </a:lvl4pPr>
            <a:lvl5pPr marL="1821833" indent="0">
              <a:buNone/>
              <a:defRPr sz="1600" b="1"/>
            </a:lvl5pPr>
            <a:lvl6pPr marL="2277292" indent="0">
              <a:buNone/>
              <a:defRPr sz="1600" b="1"/>
            </a:lvl6pPr>
            <a:lvl7pPr marL="2732753" indent="0">
              <a:buNone/>
              <a:defRPr sz="1600" b="1"/>
            </a:lvl7pPr>
            <a:lvl8pPr marL="3188211" indent="0">
              <a:buNone/>
              <a:defRPr sz="1600" b="1"/>
            </a:lvl8pPr>
            <a:lvl9pPr marL="364367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14"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5456" indent="0">
              <a:buNone/>
              <a:defRPr sz="2000" b="1"/>
            </a:lvl2pPr>
            <a:lvl3pPr marL="910917" indent="0">
              <a:buNone/>
              <a:defRPr sz="1800" b="1"/>
            </a:lvl3pPr>
            <a:lvl4pPr marL="1366377" indent="0">
              <a:buNone/>
              <a:defRPr sz="1600" b="1"/>
            </a:lvl4pPr>
            <a:lvl5pPr marL="1821833" indent="0">
              <a:buNone/>
              <a:defRPr sz="1600" b="1"/>
            </a:lvl5pPr>
            <a:lvl6pPr marL="2277292" indent="0">
              <a:buNone/>
              <a:defRPr sz="1600" b="1"/>
            </a:lvl6pPr>
            <a:lvl7pPr marL="2732753" indent="0">
              <a:buNone/>
              <a:defRPr sz="1600" b="1"/>
            </a:lvl7pPr>
            <a:lvl8pPr marL="3188211" indent="0">
              <a:buNone/>
              <a:defRPr sz="1600" b="1"/>
            </a:lvl8pPr>
            <a:lvl9pPr marL="364367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5DFC8E-E6C6-49C5-8B0C-E6DB81246953}" type="slidenum">
              <a:rPr lang="en-US" smtClean="0"/>
              <a:pPr/>
              <a:t>‹#›</a:t>
            </a:fld>
            <a:endParaRPr lang="en-US" dirty="0"/>
          </a:p>
        </p:txBody>
      </p:sp>
    </p:spTree>
    <p:extLst>
      <p:ext uri="{BB962C8B-B14F-4D97-AF65-F5344CB8AC3E}">
        <p14:creationId xmlns:p14="http://schemas.microsoft.com/office/powerpoint/2010/main" val="519073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66784A8-65FD-43D9-A0F8-8B13D219C230}" type="slidenum">
              <a:rPr lang="en-US" smtClean="0"/>
              <a:pPr/>
              <a:t>‹#›</a:t>
            </a:fld>
            <a:endParaRPr lang="en-US" dirty="0"/>
          </a:p>
        </p:txBody>
      </p:sp>
    </p:spTree>
    <p:extLst>
      <p:ext uri="{BB962C8B-B14F-4D97-AF65-F5344CB8AC3E}">
        <p14:creationId xmlns:p14="http://schemas.microsoft.com/office/powerpoint/2010/main" val="41332925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0135148-AF6E-4307-A9E8-38932AFC785A}" type="slidenum">
              <a:rPr lang="en-US" smtClean="0"/>
              <a:pPr/>
              <a:t>‹#›</a:t>
            </a:fld>
            <a:endParaRPr lang="en-US" dirty="0"/>
          </a:p>
        </p:txBody>
      </p:sp>
    </p:spTree>
    <p:extLst>
      <p:ext uri="{BB962C8B-B14F-4D97-AF65-F5344CB8AC3E}">
        <p14:creationId xmlns:p14="http://schemas.microsoft.com/office/powerpoint/2010/main" val="37569545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7"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37" y="1435100"/>
            <a:ext cx="3008313" cy="4691063"/>
          </a:xfrm>
        </p:spPr>
        <p:txBody>
          <a:bodyPr/>
          <a:lstStyle>
            <a:lvl1pPr marL="0" indent="0">
              <a:buNone/>
              <a:defRPr sz="1400"/>
            </a:lvl1pPr>
            <a:lvl2pPr marL="455456" indent="0">
              <a:buNone/>
              <a:defRPr sz="1200"/>
            </a:lvl2pPr>
            <a:lvl3pPr marL="910917" indent="0">
              <a:buNone/>
              <a:defRPr sz="1000"/>
            </a:lvl3pPr>
            <a:lvl4pPr marL="1366377" indent="0">
              <a:buNone/>
              <a:defRPr sz="900"/>
            </a:lvl4pPr>
            <a:lvl5pPr marL="1821833" indent="0">
              <a:buNone/>
              <a:defRPr sz="900"/>
            </a:lvl5pPr>
            <a:lvl6pPr marL="2277292" indent="0">
              <a:buNone/>
              <a:defRPr sz="900"/>
            </a:lvl6pPr>
            <a:lvl7pPr marL="2732753" indent="0">
              <a:buNone/>
              <a:defRPr sz="900"/>
            </a:lvl7pPr>
            <a:lvl8pPr marL="3188211" indent="0">
              <a:buNone/>
              <a:defRPr sz="900"/>
            </a:lvl8pPr>
            <a:lvl9pPr marL="364367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0A33DF-A065-4D41-A43E-80DAE00C7E35}" type="slidenum">
              <a:rPr lang="en-US" smtClean="0"/>
              <a:pPr/>
              <a:t>‹#›</a:t>
            </a:fld>
            <a:endParaRPr lang="en-US" dirty="0"/>
          </a:p>
        </p:txBody>
      </p:sp>
    </p:spTree>
    <p:extLst>
      <p:ext uri="{BB962C8B-B14F-4D97-AF65-F5344CB8AC3E}">
        <p14:creationId xmlns:p14="http://schemas.microsoft.com/office/powerpoint/2010/main" val="27261525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456" indent="0">
              <a:buNone/>
              <a:defRPr sz="2800"/>
            </a:lvl2pPr>
            <a:lvl3pPr marL="910917" indent="0">
              <a:buNone/>
              <a:defRPr sz="2400"/>
            </a:lvl3pPr>
            <a:lvl4pPr marL="1366377" indent="0">
              <a:buNone/>
              <a:defRPr sz="2000"/>
            </a:lvl4pPr>
            <a:lvl5pPr marL="1821833" indent="0">
              <a:buNone/>
              <a:defRPr sz="2000"/>
            </a:lvl5pPr>
            <a:lvl6pPr marL="2277292" indent="0">
              <a:buNone/>
              <a:defRPr sz="2000"/>
            </a:lvl6pPr>
            <a:lvl7pPr marL="2732753" indent="0">
              <a:buNone/>
              <a:defRPr sz="2000"/>
            </a:lvl7pPr>
            <a:lvl8pPr marL="3188211" indent="0">
              <a:buNone/>
              <a:defRPr sz="2000"/>
            </a:lvl8pPr>
            <a:lvl9pPr marL="364367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5456" indent="0">
              <a:buNone/>
              <a:defRPr sz="1200"/>
            </a:lvl2pPr>
            <a:lvl3pPr marL="910917" indent="0">
              <a:buNone/>
              <a:defRPr sz="1000"/>
            </a:lvl3pPr>
            <a:lvl4pPr marL="1366377" indent="0">
              <a:buNone/>
              <a:defRPr sz="900"/>
            </a:lvl4pPr>
            <a:lvl5pPr marL="1821833" indent="0">
              <a:buNone/>
              <a:defRPr sz="900"/>
            </a:lvl5pPr>
            <a:lvl6pPr marL="2277292" indent="0">
              <a:buNone/>
              <a:defRPr sz="900"/>
            </a:lvl6pPr>
            <a:lvl7pPr marL="2732753" indent="0">
              <a:buNone/>
              <a:defRPr sz="900"/>
            </a:lvl7pPr>
            <a:lvl8pPr marL="3188211" indent="0">
              <a:buNone/>
              <a:defRPr sz="900"/>
            </a:lvl8pPr>
            <a:lvl9pPr marL="364367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D2D7AE-31D3-4836-8A88-D62FD5DB1200}" type="slidenum">
              <a:rPr lang="en-US" smtClean="0"/>
              <a:pPr/>
              <a:t>‹#›</a:t>
            </a:fld>
            <a:endParaRPr lang="en-US" dirty="0"/>
          </a:p>
        </p:txBody>
      </p:sp>
    </p:spTree>
    <p:extLst>
      <p:ext uri="{BB962C8B-B14F-4D97-AF65-F5344CB8AC3E}">
        <p14:creationId xmlns:p14="http://schemas.microsoft.com/office/powerpoint/2010/main" val="14895157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403AB7-6EEE-4C2C-9BD2-20BB20F7F30E}" type="slidenum">
              <a:rPr lang="en-US" smtClean="0"/>
              <a:pPr/>
              <a:t>‹#›</a:t>
            </a:fld>
            <a:endParaRPr lang="en-US" dirty="0"/>
          </a:p>
        </p:txBody>
      </p:sp>
    </p:spTree>
    <p:extLst>
      <p:ext uri="{BB962C8B-B14F-4D97-AF65-F5344CB8AC3E}">
        <p14:creationId xmlns:p14="http://schemas.microsoft.com/office/powerpoint/2010/main" val="25460637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F97BAD-515A-4180-B3D3-27BBC77A1727}" type="slidenum">
              <a:rPr lang="en-US" smtClean="0"/>
              <a:pPr/>
              <a:t>‹#›</a:t>
            </a:fld>
            <a:endParaRPr lang="en-US" dirty="0"/>
          </a:p>
        </p:txBody>
      </p:sp>
    </p:spTree>
    <p:extLst>
      <p:ext uri="{BB962C8B-B14F-4D97-AF65-F5344CB8AC3E}">
        <p14:creationId xmlns:p14="http://schemas.microsoft.com/office/powerpoint/2010/main" val="183339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14" y="1535113"/>
            <a:ext cx="4040188" cy="639762"/>
          </a:xfrm>
          <a:prstGeom prst="rect">
            <a:avLst/>
          </a:prstGeom>
        </p:spPr>
        <p:txBody>
          <a:bodyPr lIns="91072" tIns="45538" rIns="91072" bIns="45538" anchor="b"/>
          <a:lstStyle>
            <a:lvl1pPr marL="0" indent="0">
              <a:buNone/>
              <a:defRPr sz="2400" b="1"/>
            </a:lvl1pPr>
            <a:lvl2pPr marL="455360" indent="0">
              <a:buNone/>
              <a:defRPr sz="2000" b="1"/>
            </a:lvl2pPr>
            <a:lvl3pPr marL="910725" indent="0">
              <a:buNone/>
              <a:defRPr sz="1800" b="1"/>
            </a:lvl3pPr>
            <a:lvl4pPr marL="1366087" indent="0">
              <a:buNone/>
              <a:defRPr sz="1600" b="1"/>
            </a:lvl4pPr>
            <a:lvl5pPr marL="1821447" indent="0">
              <a:buNone/>
              <a:defRPr sz="1600" b="1"/>
            </a:lvl5pPr>
            <a:lvl6pPr marL="2276809" indent="0">
              <a:buNone/>
              <a:defRPr sz="1600" b="1"/>
            </a:lvl6pPr>
            <a:lvl7pPr marL="2732174" indent="0">
              <a:buNone/>
              <a:defRPr sz="1600" b="1"/>
            </a:lvl7pPr>
            <a:lvl8pPr marL="3187536" indent="0">
              <a:buNone/>
              <a:defRPr sz="1600" b="1"/>
            </a:lvl8pPr>
            <a:lvl9pPr marL="364289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14" y="2174875"/>
            <a:ext cx="4040188" cy="3951288"/>
          </a:xfrm>
          <a:prstGeom prst="rect">
            <a:avLst/>
          </a:prstGeom>
        </p:spPr>
        <p:txBody>
          <a:bodyPr lIns="91072" tIns="45538" rIns="91072" bIns="45538"/>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a:prstGeom prst="rect">
            <a:avLst/>
          </a:prstGeom>
        </p:spPr>
        <p:txBody>
          <a:bodyPr lIns="91072" tIns="45538" rIns="91072" bIns="45538" anchor="b"/>
          <a:lstStyle>
            <a:lvl1pPr marL="0" indent="0">
              <a:buNone/>
              <a:defRPr sz="2400" b="1"/>
            </a:lvl1pPr>
            <a:lvl2pPr marL="455360" indent="0">
              <a:buNone/>
              <a:defRPr sz="2000" b="1"/>
            </a:lvl2pPr>
            <a:lvl3pPr marL="910725" indent="0">
              <a:buNone/>
              <a:defRPr sz="1800" b="1"/>
            </a:lvl3pPr>
            <a:lvl4pPr marL="1366087" indent="0">
              <a:buNone/>
              <a:defRPr sz="1600" b="1"/>
            </a:lvl4pPr>
            <a:lvl5pPr marL="1821447" indent="0">
              <a:buNone/>
              <a:defRPr sz="1600" b="1"/>
            </a:lvl5pPr>
            <a:lvl6pPr marL="2276809" indent="0">
              <a:buNone/>
              <a:defRPr sz="1600" b="1"/>
            </a:lvl6pPr>
            <a:lvl7pPr marL="2732174" indent="0">
              <a:buNone/>
              <a:defRPr sz="1600" b="1"/>
            </a:lvl7pPr>
            <a:lvl8pPr marL="3187536" indent="0">
              <a:buNone/>
              <a:defRPr sz="1600" b="1"/>
            </a:lvl8pPr>
            <a:lvl9pPr marL="364289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a:prstGeom prst="rect">
            <a:avLst/>
          </a:prstGeom>
        </p:spPr>
        <p:txBody>
          <a:bodyPr lIns="91072" tIns="45538" rIns="91072" bIns="45538"/>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49214" y="6291585"/>
            <a:ext cx="1823996" cy="365125"/>
          </a:xfrm>
          <a:prstGeom prst="rect">
            <a:avLst/>
          </a:prstGeom>
        </p:spPr>
        <p:txBody>
          <a:bodyPr lIns="91072" tIns="45538" rIns="91072" bIns="45538"/>
          <a:lstStyle/>
          <a:p>
            <a:fld id="{6251F335-20E1-7F4E-83C3-DF79A75449A7}" type="datetime4">
              <a:rPr lang="en-US" smtClean="0"/>
              <a:pPr/>
              <a:t>October 28, 2015</a:t>
            </a:fld>
            <a:endParaRPr lang="en-US"/>
          </a:p>
        </p:txBody>
      </p:sp>
      <p:sp>
        <p:nvSpPr>
          <p:cNvPr id="8" name="Footer Placeholder 7"/>
          <p:cNvSpPr>
            <a:spLocks noGrp="1"/>
          </p:cNvSpPr>
          <p:nvPr>
            <p:ph type="ftr" sz="quarter" idx="11"/>
          </p:nvPr>
        </p:nvSpPr>
        <p:spPr>
          <a:xfrm>
            <a:off x="2342681" y="6237777"/>
            <a:ext cx="4994360" cy="472830"/>
          </a:xfrm>
          <a:prstGeom prst="rect">
            <a:avLst/>
          </a:prstGeom>
        </p:spPr>
        <p:txBody>
          <a:bodyPr lIns="91072" tIns="45538" rIns="91072" bIns="45538"/>
          <a:lstStyle/>
          <a:p>
            <a:r>
              <a:rPr lang="en-US" smtClean="0"/>
              <a:t>|       Long Title of the Presentation and/or Meeting: Lorem ipsum dolore de sit</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lIns="91072" tIns="45538" rIns="91072" bIns="45538"/>
          <a:lstStyle/>
          <a:p>
            <a:fld id="{4B2BBAD1-618E-144C-BD2D-C67BABAFA08B}" type="slidenum">
              <a:rPr lang="en-US" smtClean="0"/>
              <a:pPr/>
              <a:t>‹#›</a:t>
            </a:fld>
            <a:endParaRPr lang="en-US"/>
          </a:p>
        </p:txBody>
      </p:sp>
    </p:spTree>
    <p:extLst>
      <p:ext uri="{BB962C8B-B14F-4D97-AF65-F5344CB8AC3E}">
        <p14:creationId xmlns:p14="http://schemas.microsoft.com/office/powerpoint/2010/main" val="30449931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37"/>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9"/>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9"/>
            <a:ext cx="4038600" cy="4530725"/>
          </a:xfrm>
        </p:spPr>
        <p:txBody>
          <a:bodyPr/>
          <a:lstStyle/>
          <a:p>
            <a:pPr lvl="0"/>
            <a:endParaRPr lang="en-US" noProof="0" dirty="0" smtClean="0"/>
          </a:p>
        </p:txBody>
      </p:sp>
      <p:sp>
        <p:nvSpPr>
          <p:cNvPr id="5" name="Date Placeholder 4"/>
          <p:cNvSpPr>
            <a:spLocks noGrp="1" noChangeArrowheads="1"/>
          </p:cNvSpPr>
          <p:nvPr>
            <p:ph type="dt" sz="half" idx="10"/>
          </p:nvPr>
        </p:nvSpPr>
        <p:spPr>
          <a:xfrm>
            <a:off x="457200" y="6243638"/>
            <a:ext cx="2133600" cy="457200"/>
          </a:xfrm>
          <a:prstGeom prst="rect">
            <a:avLst/>
          </a:prstGeom>
          <a:ln/>
        </p:spPr>
        <p:txBody>
          <a:bodyPr lIns="91072" tIns="45538" rIns="91072" bIns="45538"/>
          <a:lstStyle>
            <a:lvl1pPr>
              <a:defRPr/>
            </a:lvl1pPr>
          </a:lstStyle>
          <a:p>
            <a:pPr>
              <a:defRPr/>
            </a:pPr>
            <a:endParaRPr lang="en-US"/>
          </a:p>
        </p:txBody>
      </p:sp>
      <p:sp>
        <p:nvSpPr>
          <p:cNvPr id="6" name="Footer Placeholder 5"/>
          <p:cNvSpPr>
            <a:spLocks noGrp="1" noChangeArrowheads="1"/>
          </p:cNvSpPr>
          <p:nvPr>
            <p:ph type="ftr" sz="quarter" idx="11"/>
          </p:nvPr>
        </p:nvSpPr>
        <p:spPr>
          <a:xfrm>
            <a:off x="3124201" y="6248400"/>
            <a:ext cx="2895600" cy="457200"/>
          </a:xfrm>
          <a:prstGeom prst="rect">
            <a:avLst/>
          </a:prstGeom>
          <a:ln/>
        </p:spPr>
        <p:txBody>
          <a:bodyPr lIns="91072" tIns="45538" rIns="91072" bIns="45538"/>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06B40F-B397-4525-B086-E94901A91651}" type="slidenum">
              <a:rPr lang="en-US"/>
              <a:pPr>
                <a:defRPr/>
              </a:pPr>
              <a:t>‹#›</a:t>
            </a:fld>
            <a:endParaRPr lang="en-US"/>
          </a:p>
        </p:txBody>
      </p:sp>
    </p:spTree>
    <p:extLst>
      <p:ext uri="{BB962C8B-B14F-4D97-AF65-F5344CB8AC3E}">
        <p14:creationId xmlns:p14="http://schemas.microsoft.com/office/powerpoint/2010/main" val="13528976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lide">
    <p:bg>
      <p:bgRef idx="1003">
        <a:schemeClr val="bg2"/>
      </p:bgRef>
    </p:bg>
    <p:spTree>
      <p:nvGrpSpPr>
        <p:cNvPr id="1" name=""/>
        <p:cNvGrpSpPr/>
        <p:nvPr/>
      </p:nvGrpSpPr>
      <p:grpSpPr>
        <a:xfrm>
          <a:off x="0" y="0"/>
          <a:ext cx="0" cy="0"/>
          <a:chOff x="0" y="0"/>
          <a:chExt cx="0" cy="0"/>
        </a:xfrm>
      </p:grpSpPr>
      <p:pic>
        <p:nvPicPr>
          <p:cNvPr id="7" name="Picture 6" descr="SIMergy_LS_PPT_CVR.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28" y="-25383"/>
            <a:ext cx="9177867" cy="6883400"/>
          </a:xfrm>
          <a:prstGeom prst="rect">
            <a:avLst/>
          </a:prstGeom>
          <a:solidFill>
            <a:schemeClr val="bg1"/>
          </a:solidFill>
        </p:spPr>
      </p:pic>
    </p:spTree>
    <p:extLst>
      <p:ext uri="{BB962C8B-B14F-4D97-AF65-F5344CB8AC3E}">
        <p14:creationId xmlns:p14="http://schemas.microsoft.com/office/powerpoint/2010/main" val="2438742563"/>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a:xfrm>
            <a:off x="449214" y="6291585"/>
            <a:ext cx="1823996" cy="365125"/>
          </a:xfrm>
          <a:prstGeom prst="rect">
            <a:avLst/>
          </a:prstGeom>
        </p:spPr>
        <p:txBody>
          <a:bodyPr lIns="91072" tIns="45538" rIns="91072" bIns="45538"/>
          <a:lstStyle/>
          <a:p>
            <a:fld id="{794345DD-4003-8B4C-9799-C122653977D7}" type="datetime4">
              <a:rPr lang="en-US" smtClean="0"/>
              <a:pPr/>
              <a:t>October 28, 2015</a:t>
            </a:fld>
            <a:endParaRPr lang="en-US"/>
          </a:p>
        </p:txBody>
      </p:sp>
      <p:sp>
        <p:nvSpPr>
          <p:cNvPr id="5" name="Footer Placeholder 4"/>
          <p:cNvSpPr>
            <a:spLocks noGrp="1"/>
          </p:cNvSpPr>
          <p:nvPr>
            <p:ph type="ftr" sz="quarter" idx="11"/>
          </p:nvPr>
        </p:nvSpPr>
        <p:spPr>
          <a:xfrm>
            <a:off x="2342681" y="6237777"/>
            <a:ext cx="4994360" cy="472830"/>
          </a:xfrm>
          <a:prstGeom prst="rect">
            <a:avLst/>
          </a:prstGeom>
        </p:spPr>
        <p:txBody>
          <a:bodyPr lIns="91072" tIns="45538" rIns="91072" bIns="45538"/>
          <a:lstStyle/>
          <a:p>
            <a:r>
              <a:rPr lang="en-US" smtClean="0"/>
              <a:t>|       Long Title of the Presentation and/or Meeting: Lorem ipsum dolore de sit</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2BBAD1-618E-144C-BD2D-C67BABAFA08B}" type="slidenum">
              <a:rPr lang="en-US" smtClean="0"/>
              <a:pPr/>
              <a:t>‹#›</a:t>
            </a:fld>
            <a:endParaRPr lang="en-US"/>
          </a:p>
        </p:txBody>
      </p:sp>
    </p:spTree>
    <p:extLst>
      <p:ext uri="{BB962C8B-B14F-4D97-AF65-F5344CB8AC3E}">
        <p14:creationId xmlns:p14="http://schemas.microsoft.com/office/powerpoint/2010/main" val="386915960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a:xfrm>
            <a:off x="449214" y="6291585"/>
            <a:ext cx="1823996" cy="365125"/>
          </a:xfrm>
          <a:prstGeom prst="rect">
            <a:avLst/>
          </a:prstGeom>
        </p:spPr>
        <p:txBody>
          <a:bodyPr lIns="91072" tIns="45538" rIns="91072" bIns="45538"/>
          <a:lstStyle/>
          <a:p>
            <a:fld id="{794345DD-4003-8B4C-9799-C122653977D7}" type="datetime4">
              <a:rPr lang="en-US" smtClean="0"/>
              <a:pPr/>
              <a:t>October 28, 2015</a:t>
            </a:fld>
            <a:endParaRPr lang="en-US"/>
          </a:p>
        </p:txBody>
      </p:sp>
      <p:sp>
        <p:nvSpPr>
          <p:cNvPr id="5" name="Footer Placeholder 4"/>
          <p:cNvSpPr>
            <a:spLocks noGrp="1"/>
          </p:cNvSpPr>
          <p:nvPr>
            <p:ph type="ftr" sz="quarter" idx="11"/>
          </p:nvPr>
        </p:nvSpPr>
        <p:spPr>
          <a:xfrm>
            <a:off x="2342681" y="6237777"/>
            <a:ext cx="4994360" cy="472830"/>
          </a:xfrm>
          <a:prstGeom prst="rect">
            <a:avLst/>
          </a:prstGeom>
        </p:spPr>
        <p:txBody>
          <a:bodyPr lIns="91072" tIns="45538" rIns="91072" bIns="45538"/>
          <a:lstStyle/>
          <a:p>
            <a:r>
              <a:rPr lang="en-US" smtClean="0"/>
              <a:t>|       Long Title of the Presentation and/or Meeting: Lorem ipsum dolore de sit</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2BBAD1-618E-144C-BD2D-C67BABAFA08B}" type="slidenum">
              <a:rPr lang="en-US" smtClean="0"/>
              <a:pPr/>
              <a:t>‹#›</a:t>
            </a:fld>
            <a:endParaRPr lang="en-US"/>
          </a:p>
        </p:txBody>
      </p:sp>
    </p:spTree>
    <p:extLst>
      <p:ext uri="{BB962C8B-B14F-4D97-AF65-F5344CB8AC3E}">
        <p14:creationId xmlns:p14="http://schemas.microsoft.com/office/powerpoint/2010/main" val="235762947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a:xfrm>
            <a:off x="449214" y="6291585"/>
            <a:ext cx="1823996" cy="365125"/>
          </a:xfrm>
          <a:prstGeom prst="rect">
            <a:avLst/>
          </a:prstGeom>
        </p:spPr>
        <p:txBody>
          <a:bodyPr lIns="91072" tIns="45538" rIns="91072" bIns="45538"/>
          <a:lstStyle/>
          <a:p>
            <a:fld id="{794345DD-4003-8B4C-9799-C122653977D7}" type="datetime4">
              <a:rPr lang="en-US" smtClean="0"/>
              <a:pPr/>
              <a:t>October 28, 2015</a:t>
            </a:fld>
            <a:endParaRPr lang="en-US"/>
          </a:p>
        </p:txBody>
      </p:sp>
      <p:sp>
        <p:nvSpPr>
          <p:cNvPr id="5" name="Footer Placeholder 4"/>
          <p:cNvSpPr>
            <a:spLocks noGrp="1"/>
          </p:cNvSpPr>
          <p:nvPr>
            <p:ph type="ftr" sz="quarter" idx="11"/>
          </p:nvPr>
        </p:nvSpPr>
        <p:spPr>
          <a:xfrm>
            <a:off x="2342681" y="6237777"/>
            <a:ext cx="4994360" cy="472830"/>
          </a:xfrm>
          <a:prstGeom prst="rect">
            <a:avLst/>
          </a:prstGeom>
        </p:spPr>
        <p:txBody>
          <a:bodyPr lIns="91072" tIns="45538" rIns="91072" bIns="45538"/>
          <a:lstStyle/>
          <a:p>
            <a:r>
              <a:rPr lang="en-US" smtClean="0"/>
              <a:t>|       Long Title of the Presentation and/or Meeting: Lorem ipsum dolore de sit</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2BBAD1-618E-144C-BD2D-C67BABAFA08B}" type="slidenum">
              <a:rPr lang="en-US" smtClean="0"/>
              <a:pPr/>
              <a:t>‹#›</a:t>
            </a:fld>
            <a:endParaRPr lang="en-US"/>
          </a:p>
        </p:txBody>
      </p:sp>
    </p:spTree>
    <p:extLst>
      <p:ext uri="{BB962C8B-B14F-4D97-AF65-F5344CB8AC3E}">
        <p14:creationId xmlns:p14="http://schemas.microsoft.com/office/powerpoint/2010/main" val="235762947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64" hidden="1"/>
          <p:cNvGraphicFramePr>
            <a:graphicFrameLocks noChangeAspect="1"/>
          </p:cNvGraphicFramePr>
          <p:nvPr userDrawn="1">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0265" name="think-cell Slide" r:id="rId10" imgW="360" imgH="360" progId="TCLayout.ActiveDocument.1">
                  <p:embed/>
                </p:oleObj>
              </mc:Choice>
              <mc:Fallback>
                <p:oleObj name="think-cell Slide" r:id="rId10" imgW="360" imgH="360" progId="TCLayout.ActiveDocument.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5"/>
          <p:cNvPicPr>
            <a:picLocks noChangeAspect="1" noChangeArrowheads="1"/>
          </p:cNvPicPr>
          <p:nvPr userDrawn="1">
            <p:custDataLst>
              <p:tags r:id="rId3"/>
            </p:custDataLst>
          </p:nvPr>
        </p:nvPicPr>
        <p:blipFill>
          <a:blip r:embed="rId12">
            <a:extLst>
              <a:ext uri="{28A0092B-C50C-407E-A947-70E740481C1C}">
                <a14:useLocalDpi xmlns:a14="http://schemas.microsoft.com/office/drawing/2010/main" val="0"/>
              </a:ext>
            </a:extLst>
          </a:blip>
          <a:srcRect/>
          <a:stretch>
            <a:fillRect/>
          </a:stretch>
        </p:blipFill>
        <p:spPr bwMode="gray">
          <a:xfrm>
            <a:off x="0" y="1103047"/>
            <a:ext cx="9144000" cy="339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king Draft Text" hidden="1"/>
          <p:cNvSpPr txBox="1">
            <a:spLocks noChangeArrowheads="1"/>
          </p:cNvSpPr>
          <p:nvPr>
            <p:custDataLst>
              <p:tags r:id="rId4"/>
            </p:custDataLst>
          </p:nvPr>
        </p:nvSpPr>
        <p:spPr bwMode="gray">
          <a:xfrm>
            <a:off x="252712" y="349888"/>
            <a:ext cx="1014020" cy="140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0144" eaLnBrk="1" hangingPunct="1">
              <a:defRPr/>
            </a:pPr>
            <a:r>
              <a:rPr lang="en-US" sz="900" b="1" dirty="0" smtClean="0">
                <a:solidFill>
                  <a:srgbClr val="000000"/>
                </a:solidFill>
                <a:latin typeface="Arial"/>
              </a:rPr>
              <a:t>WORKING DRAFT</a:t>
            </a:r>
          </a:p>
        </p:txBody>
      </p:sp>
      <p:sp>
        <p:nvSpPr>
          <p:cNvPr id="7" name="Working Draft" hidden="1"/>
          <p:cNvSpPr txBox="1">
            <a:spLocks noChangeArrowheads="1"/>
          </p:cNvSpPr>
          <p:nvPr>
            <p:custDataLst>
              <p:tags r:id="rId5"/>
            </p:custDataLst>
          </p:nvPr>
        </p:nvSpPr>
        <p:spPr bwMode="gray">
          <a:xfrm>
            <a:off x="252698" y="508622"/>
            <a:ext cx="2943251" cy="140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0144" eaLnBrk="1" hangingPunct="1">
              <a:defRPr/>
            </a:pPr>
            <a:r>
              <a:rPr lang="en-US" sz="900" smtClean="0">
                <a:solidFill>
                  <a:srgbClr val="000000"/>
                </a:solidFill>
                <a:latin typeface="Arial"/>
              </a:rPr>
              <a:t>Last Modified 3/8/2013 12:25 PM Eastern Standard Time</a:t>
            </a:r>
            <a:endParaRPr lang="en-US" sz="900" dirty="0" smtClean="0">
              <a:solidFill>
                <a:srgbClr val="000000"/>
              </a:solidFill>
              <a:latin typeface="Arial"/>
            </a:endParaRPr>
          </a:p>
        </p:txBody>
      </p:sp>
      <p:sp>
        <p:nvSpPr>
          <p:cNvPr id="8" name="Printed" hidden="1"/>
          <p:cNvSpPr txBox="1">
            <a:spLocks noChangeArrowheads="1"/>
          </p:cNvSpPr>
          <p:nvPr>
            <p:custDataLst>
              <p:tags r:id="rId6"/>
            </p:custDataLst>
          </p:nvPr>
        </p:nvSpPr>
        <p:spPr bwMode="gray">
          <a:xfrm>
            <a:off x="252792" y="668969"/>
            <a:ext cx="2551629"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0144" eaLnBrk="1" hangingPunct="1">
              <a:defRPr/>
            </a:pPr>
            <a:r>
              <a:rPr lang="en-US" sz="900" smtClean="0">
                <a:solidFill>
                  <a:srgbClr val="000000"/>
                </a:solidFill>
                <a:latin typeface="Arial"/>
              </a:rPr>
              <a:t>Printed 3/6/2013 1:30 AM Central Standard Time</a:t>
            </a:r>
            <a:endParaRPr lang="en-US" sz="900" dirty="0" smtClean="0">
              <a:solidFill>
                <a:srgbClr val="000000"/>
              </a:solidFill>
              <a:latin typeface="Arial"/>
            </a:endParaRPr>
          </a:p>
        </p:txBody>
      </p:sp>
      <p:grpSp>
        <p:nvGrpSpPr>
          <p:cNvPr id="9" name="McK Title Elements" hidden="1"/>
          <p:cNvGrpSpPr>
            <a:grpSpLocks/>
          </p:cNvGrpSpPr>
          <p:nvPr>
            <p:custDataLst>
              <p:tags r:id="rId7"/>
            </p:custDataLst>
          </p:nvPr>
        </p:nvGrpSpPr>
        <p:grpSpPr bwMode="auto">
          <a:xfrm>
            <a:off x="252695" y="6129133"/>
            <a:ext cx="5345474" cy="494023"/>
            <a:chOff x="1663" y="3106"/>
            <a:chExt cx="3109" cy="305"/>
          </a:xfrm>
        </p:grpSpPr>
        <p:sp>
          <p:nvSpPr>
            <p:cNvPr id="10" name="McK Document type"/>
            <p:cNvSpPr txBox="1">
              <a:spLocks noChangeArrowheads="1"/>
            </p:cNvSpPr>
            <p:nvPr/>
          </p:nvSpPr>
          <p:spPr bwMode="gray">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0144" eaLnBrk="1" hangingPunct="1">
                <a:defRPr/>
              </a:pPr>
              <a:r>
                <a:rPr lang="en-US" sz="1400" dirty="0" smtClean="0">
                  <a:solidFill>
                    <a:srgbClr val="000000"/>
                  </a:solidFill>
                  <a:latin typeface="Arial"/>
                </a:rPr>
                <a:t>Document type</a:t>
              </a:r>
            </a:p>
          </p:txBody>
        </p:sp>
        <p:sp>
          <p:nvSpPr>
            <p:cNvPr id="11" name="McK Date"/>
            <p:cNvSpPr txBox="1">
              <a:spLocks noChangeArrowheads="1"/>
            </p:cNvSpPr>
            <p:nvPr/>
          </p:nvSpPr>
          <p:spPr bwMode="gray">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0144" eaLnBrk="1" hangingPunct="1">
                <a:defRPr/>
              </a:pPr>
              <a:r>
                <a:rPr lang="en-US" sz="1400" dirty="0" smtClean="0">
                  <a:solidFill>
                    <a:srgbClr val="000000"/>
                  </a:solidFill>
                  <a:latin typeface="Arial"/>
                </a:rPr>
                <a:t>Date</a:t>
              </a:r>
            </a:p>
          </p:txBody>
        </p:sp>
      </p:grpSp>
      <p:sp>
        <p:nvSpPr>
          <p:cNvPr id="12" name="doc id"/>
          <p:cNvSpPr>
            <a:spLocks noChangeArrowheads="1"/>
          </p:cNvSpPr>
          <p:nvPr userDrawn="1">
            <p:custDataLst>
              <p:tags r:id="rId8"/>
            </p:custDataLst>
          </p:nvPr>
        </p:nvSpPr>
        <p:spPr bwMode="gray">
          <a:xfrm>
            <a:off x="8245013" y="37255"/>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marL="2057400" indent="-228600" defTabSz="895350" eaLnBrk="0" hangingPunct="0">
              <a:defRPr sz="900" b="1">
                <a:solidFill>
                  <a:schemeClr val="folHlink"/>
                </a:solidFill>
                <a:latin typeface="Arial" pitchFamily="34" charset="0"/>
              </a:defRPr>
            </a:lvl5pPr>
            <a:lvl6pPr marL="2514600" indent="-228600" defTabSz="895350" eaLnBrk="0" fontAlgn="base" hangingPunct="0">
              <a:spcBef>
                <a:spcPct val="0"/>
              </a:spcBef>
              <a:spcAft>
                <a:spcPct val="0"/>
              </a:spcAft>
              <a:defRPr sz="900" b="1">
                <a:solidFill>
                  <a:schemeClr val="folHlink"/>
                </a:solidFill>
                <a:latin typeface="Arial" pitchFamily="34" charset="0"/>
              </a:defRPr>
            </a:lvl6pPr>
            <a:lvl7pPr marL="2971800" indent="-228600" defTabSz="895350" eaLnBrk="0" fontAlgn="base" hangingPunct="0">
              <a:spcBef>
                <a:spcPct val="0"/>
              </a:spcBef>
              <a:spcAft>
                <a:spcPct val="0"/>
              </a:spcAft>
              <a:defRPr sz="900" b="1">
                <a:solidFill>
                  <a:schemeClr val="folHlink"/>
                </a:solidFill>
                <a:latin typeface="Arial" pitchFamily="34" charset="0"/>
              </a:defRPr>
            </a:lvl7pPr>
            <a:lvl8pPr marL="3429000" indent="-228600" defTabSz="895350" eaLnBrk="0" fontAlgn="base" hangingPunct="0">
              <a:spcBef>
                <a:spcPct val="0"/>
              </a:spcBef>
              <a:spcAft>
                <a:spcPct val="0"/>
              </a:spcAft>
              <a:defRPr sz="900" b="1">
                <a:solidFill>
                  <a:schemeClr val="folHlink"/>
                </a:solidFill>
                <a:latin typeface="Arial" pitchFamily="34" charset="0"/>
              </a:defRPr>
            </a:lvl8pPr>
            <a:lvl9pPr marL="3886200" indent="-228600" defTabSz="895350" eaLnBrk="0" fontAlgn="base" hangingPunct="0">
              <a:spcBef>
                <a:spcPct val="0"/>
              </a:spcBef>
              <a:spcAft>
                <a:spcPct val="0"/>
              </a:spcAft>
              <a:defRPr sz="900" b="1">
                <a:solidFill>
                  <a:schemeClr val="folHlink"/>
                </a:solidFill>
                <a:latin typeface="Arial" pitchFamily="34" charset="0"/>
              </a:defRPr>
            </a:lvl9pPr>
          </a:lstStyle>
          <a:p>
            <a:pPr algn="r" eaLnBrk="1" hangingPunct="1">
              <a:defRPr/>
            </a:pPr>
            <a:endParaRPr lang="en-US" altLang="en-US" sz="800" b="0" smtClean="0">
              <a:solidFill>
                <a:srgbClr val="000000"/>
              </a:solidFill>
            </a:endParaRPr>
          </a:p>
        </p:txBody>
      </p:sp>
      <p:sp>
        <p:nvSpPr>
          <p:cNvPr id="13" name="Rectangle 6"/>
          <p:cNvSpPr txBox="1">
            <a:spLocks/>
          </p:cNvSpPr>
          <p:nvPr userDrawn="1"/>
        </p:nvSpPr>
        <p:spPr>
          <a:xfrm>
            <a:off x="5467060" y="238103"/>
            <a:ext cx="3521533" cy="3935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defRPr/>
            </a:pPr>
            <a:endParaRPr lang="en-US" sz="2600" b="1" dirty="0">
              <a:solidFill>
                <a:srgbClr val="C00000"/>
              </a:solidFill>
            </a:endParaRPr>
          </a:p>
        </p:txBody>
      </p:sp>
      <p:sp>
        <p:nvSpPr>
          <p:cNvPr id="13314" name="Rectangle 1026"/>
          <p:cNvSpPr>
            <a:spLocks noGrp="1" noChangeArrowheads="1"/>
          </p:cNvSpPr>
          <p:nvPr>
            <p:ph type="ctrTitle"/>
          </p:nvPr>
        </p:nvSpPr>
        <p:spPr bwMode="gray">
          <a:xfrm>
            <a:off x="252467" y="4721804"/>
            <a:ext cx="8663134" cy="477054"/>
          </a:xfrm>
          <a:prstGeom prst="rect">
            <a:avLst/>
          </a:prstGeom>
        </p:spPr>
        <p:txBody>
          <a:bodyPr/>
          <a:lstStyle>
            <a:lvl1pPr>
              <a:defRPr sz="3100" b="0" baseline="0">
                <a:solidFill>
                  <a:schemeClr val="tx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gray">
          <a:xfrm>
            <a:off x="252467" y="5550789"/>
            <a:ext cx="8663134" cy="219820"/>
          </a:xfrm>
        </p:spPr>
        <p:txBody>
          <a:bodyPr/>
          <a:lstStyle>
            <a:lvl1pPr>
              <a:defRPr sz="1400" baseline="0">
                <a:latin typeface="+mj-lt"/>
                <a:ea typeface="+mj-ea"/>
              </a:defRPr>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156535706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7998880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112"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9" y="3228536"/>
            <a:ext cx="7854696" cy="1752600"/>
          </a:xfrm>
        </p:spPr>
        <p:txBody>
          <a:bodyPr lIns="0" rIns="18112"/>
          <a:lstStyle>
            <a:lvl1pPr marL="0" marR="45263" indent="0" algn="r">
              <a:buNone/>
              <a:defRPr>
                <a:solidFill>
                  <a:schemeClr val="tx1"/>
                </a:solidFill>
              </a:defRPr>
            </a:lvl1pPr>
            <a:lvl2pPr marL="452568" indent="0" algn="ctr">
              <a:buNone/>
            </a:lvl2pPr>
            <a:lvl3pPr marL="905148" indent="0" algn="ctr">
              <a:buNone/>
            </a:lvl3pPr>
            <a:lvl4pPr marL="1357723" indent="0" algn="ctr">
              <a:buNone/>
            </a:lvl4pPr>
            <a:lvl5pPr marL="1810298" indent="0" algn="ctr">
              <a:buNone/>
            </a:lvl5pPr>
            <a:lvl6pPr marL="2262876" indent="0" algn="ctr">
              <a:buNone/>
            </a:lvl6pPr>
            <a:lvl7pPr marL="2715454" indent="0" algn="ctr">
              <a:buNone/>
            </a:lvl7pPr>
            <a:lvl8pPr marL="3168024" indent="0" algn="ctr">
              <a:buNone/>
            </a:lvl8pPr>
            <a:lvl9pPr marL="3620602"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E08D3C0-67F2-4DF8-A6F6-651B095DE605}" type="datetimeFigureOut">
              <a:rPr lang="en-US" smtClean="0">
                <a:solidFill>
                  <a:srgbClr val="D6ECFF">
                    <a:shade val="90000"/>
                  </a:srgbClr>
                </a:solidFill>
              </a:rPr>
              <a:pPr/>
              <a:t>10/28/2015</a:t>
            </a:fld>
            <a:endParaRPr lang="en-US" dirty="0">
              <a:solidFill>
                <a:srgbClr val="D6ECFF">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D6ECFF">
                  <a:shade val="90000"/>
                </a:srgbClr>
              </a:solidFill>
            </a:endParaRPr>
          </a:p>
        </p:txBody>
      </p:sp>
      <p:sp>
        <p:nvSpPr>
          <p:cNvPr id="27" name="Slide Number Placeholder 26"/>
          <p:cNvSpPr>
            <a:spLocks noGrp="1"/>
          </p:cNvSpPr>
          <p:nvPr>
            <p:ph type="sldNum" sz="quarter" idx="12"/>
          </p:nvPr>
        </p:nvSpPr>
        <p:spPr/>
        <p:txBody>
          <a:bodyPr/>
          <a:lstStyle/>
          <a:p>
            <a:fld id="{C64E69B2-047C-4808-BABB-244274EE300A}" type="slidenum">
              <a:rPr lang="en-US" smtClean="0">
                <a:solidFill>
                  <a:srgbClr val="D6ECFF">
                    <a:shade val="90000"/>
                  </a:srgbClr>
                </a:solidFill>
              </a:rPr>
              <a:pPr/>
              <a:t>‹#›</a:t>
            </a:fld>
            <a:endParaRPr lang="en-US" dirty="0">
              <a:solidFill>
                <a:srgbClr val="D6ECFF">
                  <a:shade val="90000"/>
                </a:srgbClr>
              </a:solidFill>
            </a:endParaRPr>
          </a:p>
        </p:txBody>
      </p:sp>
    </p:spTree>
    <p:extLst>
      <p:ext uri="{BB962C8B-B14F-4D97-AF65-F5344CB8AC3E}">
        <p14:creationId xmlns:p14="http://schemas.microsoft.com/office/powerpoint/2010/main" val="3233443932"/>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08D3C0-67F2-4DF8-A6F6-651B095DE605}" type="datetimeFigureOut">
              <a:rPr lang="en-US" smtClean="0">
                <a:solidFill>
                  <a:srgbClr val="4E5B6F">
                    <a:shade val="90000"/>
                  </a:srgbClr>
                </a:solidFill>
              </a:rPr>
              <a:pPr/>
              <a:t>10/28/2015</a:t>
            </a:fld>
            <a:endParaRPr lang="en-US" dirty="0">
              <a:solidFill>
                <a:srgbClr val="4E5B6F">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4E5B6F">
                  <a:shade val="90000"/>
                </a:srgbClr>
              </a:solidFill>
            </a:endParaRPr>
          </a:p>
        </p:txBody>
      </p:sp>
      <p:sp>
        <p:nvSpPr>
          <p:cNvPr id="6" name="Slide Number Placeholder 5"/>
          <p:cNvSpPr>
            <a:spLocks noGrp="1"/>
          </p:cNvSpPr>
          <p:nvPr>
            <p:ph type="sldNum" sz="quarter" idx="12"/>
          </p:nvPr>
        </p:nvSpPr>
        <p:spPr/>
        <p:txBody>
          <a:bodyPr/>
          <a:lstStyle/>
          <a:p>
            <a:fld id="{C64E69B2-047C-4808-BABB-244274EE300A}" type="slidenum">
              <a:rPr lang="en-US" smtClean="0">
                <a:solidFill>
                  <a:srgbClr val="4E5B6F">
                    <a:shade val="90000"/>
                  </a:srgbClr>
                </a:solidFill>
              </a:rPr>
              <a:pPr/>
              <a:t>‹#›</a:t>
            </a:fld>
            <a:endParaRPr lang="en-US" dirty="0">
              <a:solidFill>
                <a:srgbClr val="4E5B6F">
                  <a:shade val="90000"/>
                </a:srgbClr>
              </a:solidFill>
            </a:endParaRPr>
          </a:p>
        </p:txBody>
      </p:sp>
    </p:spTree>
    <p:extLst>
      <p:ext uri="{BB962C8B-B14F-4D97-AF65-F5344CB8AC3E}">
        <p14:creationId xmlns:p14="http://schemas.microsoft.com/office/powerpoint/2010/main" val="16052125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8"/>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263" rIns="45263"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E08D3C0-67F2-4DF8-A6F6-651B095DE605}" type="datetimeFigureOut">
              <a:rPr lang="en-US" smtClean="0">
                <a:solidFill>
                  <a:srgbClr val="D6ECFF">
                    <a:shade val="90000"/>
                  </a:srgbClr>
                </a:solidFill>
              </a:rPr>
              <a:pPr/>
              <a:t>10/28/2015</a:t>
            </a:fld>
            <a:endParaRPr lang="en-US" dirty="0">
              <a:solidFill>
                <a:srgbClr val="D6ECFF">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6ECFF">
                  <a:shade val="90000"/>
                </a:srgbClr>
              </a:solidFill>
            </a:endParaRPr>
          </a:p>
        </p:txBody>
      </p:sp>
      <p:sp>
        <p:nvSpPr>
          <p:cNvPr id="6" name="Slide Number Placeholder 5"/>
          <p:cNvSpPr>
            <a:spLocks noGrp="1"/>
          </p:cNvSpPr>
          <p:nvPr>
            <p:ph type="sldNum" sz="quarter" idx="12"/>
          </p:nvPr>
        </p:nvSpPr>
        <p:spPr/>
        <p:txBody>
          <a:bodyPr/>
          <a:lstStyle/>
          <a:p>
            <a:fld id="{C64E69B2-047C-4808-BABB-244274EE300A}" type="slidenum">
              <a:rPr lang="en-US" smtClean="0">
                <a:solidFill>
                  <a:srgbClr val="D6ECFF">
                    <a:shade val="90000"/>
                  </a:srgbClr>
                </a:solidFill>
              </a:rPr>
              <a:pPr/>
              <a:t>‹#›</a:t>
            </a:fld>
            <a:endParaRPr lang="en-US" dirty="0">
              <a:solidFill>
                <a:srgbClr val="D6ECFF">
                  <a:shade val="90000"/>
                </a:srgbClr>
              </a:solidFill>
            </a:endParaRPr>
          </a:p>
        </p:txBody>
      </p:sp>
    </p:spTree>
    <p:extLst>
      <p:ext uri="{BB962C8B-B14F-4D97-AF65-F5344CB8AC3E}">
        <p14:creationId xmlns:p14="http://schemas.microsoft.com/office/powerpoint/2010/main" val="351571280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49214" y="6291585"/>
            <a:ext cx="1823996" cy="365125"/>
          </a:xfrm>
          <a:prstGeom prst="rect">
            <a:avLst/>
          </a:prstGeom>
        </p:spPr>
        <p:txBody>
          <a:bodyPr lIns="91072" tIns="45538" rIns="91072" bIns="45538"/>
          <a:lstStyle/>
          <a:p>
            <a:fld id="{3514040F-96FA-4646-BAB3-DFDD645BB96B}" type="datetime4">
              <a:rPr lang="en-US" smtClean="0"/>
              <a:pPr/>
              <a:t>October 28, 2015</a:t>
            </a:fld>
            <a:endParaRPr lang="en-US"/>
          </a:p>
        </p:txBody>
      </p:sp>
      <p:sp>
        <p:nvSpPr>
          <p:cNvPr id="4" name="Footer Placeholder 3"/>
          <p:cNvSpPr>
            <a:spLocks noGrp="1"/>
          </p:cNvSpPr>
          <p:nvPr>
            <p:ph type="ftr" sz="quarter" idx="11"/>
          </p:nvPr>
        </p:nvSpPr>
        <p:spPr>
          <a:xfrm>
            <a:off x="2342681" y="6237777"/>
            <a:ext cx="4994360" cy="472830"/>
          </a:xfrm>
          <a:prstGeom prst="rect">
            <a:avLst/>
          </a:prstGeom>
        </p:spPr>
        <p:txBody>
          <a:bodyPr lIns="91072" tIns="45538" rIns="91072" bIns="45538"/>
          <a:lstStyle/>
          <a:p>
            <a:r>
              <a:rPr lang="en-US" smtClean="0"/>
              <a:t>|       Long Title of the Presentation and/or Meeting: Lorem ipsum dolore de sit</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lIns="91072" tIns="45538" rIns="91072" bIns="45538"/>
          <a:lstStyle/>
          <a:p>
            <a:fld id="{4B2BBAD1-618E-144C-BD2D-C67BABAFA08B}" type="slidenum">
              <a:rPr lang="en-US" smtClean="0"/>
              <a:pPr/>
              <a:t>‹#›</a:t>
            </a:fld>
            <a:endParaRPr lang="en-US"/>
          </a:p>
        </p:txBody>
      </p:sp>
    </p:spTree>
    <p:extLst>
      <p:ext uri="{BB962C8B-B14F-4D97-AF65-F5344CB8AC3E}">
        <p14:creationId xmlns:p14="http://schemas.microsoft.com/office/powerpoint/2010/main" val="21767607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08D3C0-67F2-4DF8-A6F6-651B095DE605}" type="datetimeFigureOut">
              <a:rPr lang="en-US" smtClean="0">
                <a:solidFill>
                  <a:srgbClr val="4E5B6F">
                    <a:shade val="90000"/>
                  </a:srgbClr>
                </a:solidFill>
              </a:rPr>
              <a:pPr/>
              <a:t>10/28/2015</a:t>
            </a:fld>
            <a:endParaRPr lang="en-US" dirty="0">
              <a:solidFill>
                <a:srgbClr val="4E5B6F">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4E5B6F">
                  <a:shade val="90000"/>
                </a:srgbClr>
              </a:solidFill>
            </a:endParaRPr>
          </a:p>
        </p:txBody>
      </p:sp>
      <p:sp>
        <p:nvSpPr>
          <p:cNvPr id="7" name="Slide Number Placeholder 6"/>
          <p:cNvSpPr>
            <a:spLocks noGrp="1"/>
          </p:cNvSpPr>
          <p:nvPr>
            <p:ph type="sldNum" sz="quarter" idx="12"/>
          </p:nvPr>
        </p:nvSpPr>
        <p:spPr/>
        <p:txBody>
          <a:bodyPr/>
          <a:lstStyle/>
          <a:p>
            <a:fld id="{C64E69B2-047C-4808-BABB-244274EE300A}" type="slidenum">
              <a:rPr lang="en-US" smtClean="0">
                <a:solidFill>
                  <a:srgbClr val="4E5B6F">
                    <a:shade val="90000"/>
                  </a:srgbClr>
                </a:solidFill>
              </a:rPr>
              <a:pPr/>
              <a:t>‹#›</a:t>
            </a:fld>
            <a:endParaRPr lang="en-US" dirty="0">
              <a:solidFill>
                <a:srgbClr val="4E5B6F">
                  <a:shade val="90000"/>
                </a:srgbClr>
              </a:solidFill>
            </a:endParaRPr>
          </a:p>
        </p:txBody>
      </p:sp>
    </p:spTree>
    <p:extLst>
      <p:ext uri="{BB962C8B-B14F-4D97-AF65-F5344CB8AC3E}">
        <p14:creationId xmlns:p14="http://schemas.microsoft.com/office/powerpoint/2010/main" val="30480691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263"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14" y="1855252"/>
            <a:ext cx="4040188" cy="659352"/>
          </a:xfrm>
        </p:spPr>
        <p:txBody>
          <a:bodyPr lIns="45263" tIns="0" rIns="45263"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8" y="1859854"/>
            <a:ext cx="4041775" cy="654843"/>
          </a:xfrm>
        </p:spPr>
        <p:txBody>
          <a:bodyPr lIns="45263" tIns="0" rIns="45263"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14"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8"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E08D3C0-67F2-4DF8-A6F6-651B095DE605}" type="datetimeFigureOut">
              <a:rPr lang="en-US" smtClean="0">
                <a:solidFill>
                  <a:srgbClr val="4E5B6F">
                    <a:shade val="90000"/>
                  </a:srgbClr>
                </a:solidFill>
              </a:rPr>
              <a:pPr/>
              <a:t>10/28/2015</a:t>
            </a:fld>
            <a:endParaRPr lang="en-US" dirty="0">
              <a:solidFill>
                <a:srgbClr val="4E5B6F">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4E5B6F">
                  <a:shade val="90000"/>
                </a:srgbClr>
              </a:solidFill>
            </a:endParaRPr>
          </a:p>
        </p:txBody>
      </p:sp>
      <p:sp>
        <p:nvSpPr>
          <p:cNvPr id="9" name="Slide Number Placeholder 8"/>
          <p:cNvSpPr>
            <a:spLocks noGrp="1"/>
          </p:cNvSpPr>
          <p:nvPr>
            <p:ph type="sldNum" sz="quarter" idx="12"/>
          </p:nvPr>
        </p:nvSpPr>
        <p:spPr/>
        <p:txBody>
          <a:bodyPr/>
          <a:lstStyle/>
          <a:p>
            <a:fld id="{C64E69B2-047C-4808-BABB-244274EE300A}" type="slidenum">
              <a:rPr lang="en-US" smtClean="0">
                <a:solidFill>
                  <a:srgbClr val="4E5B6F">
                    <a:shade val="90000"/>
                  </a:srgbClr>
                </a:solidFill>
              </a:rPr>
              <a:pPr/>
              <a:t>‹#›</a:t>
            </a:fld>
            <a:endParaRPr lang="en-US" dirty="0">
              <a:solidFill>
                <a:srgbClr val="4E5B6F">
                  <a:shade val="90000"/>
                </a:srgbClr>
              </a:solidFill>
            </a:endParaRPr>
          </a:p>
        </p:txBody>
      </p:sp>
    </p:spTree>
    <p:extLst>
      <p:ext uri="{BB962C8B-B14F-4D97-AF65-F5344CB8AC3E}">
        <p14:creationId xmlns:p14="http://schemas.microsoft.com/office/powerpoint/2010/main" val="33375561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17" y="704088"/>
            <a:ext cx="8305800" cy="1143000"/>
          </a:xfrm>
        </p:spPr>
        <p:txBody>
          <a:bodyPr vert="horz" tIns="45263"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E08D3C0-67F2-4DF8-A6F6-651B095DE605}" type="datetimeFigureOut">
              <a:rPr lang="en-US" smtClean="0">
                <a:solidFill>
                  <a:srgbClr val="4E5B6F">
                    <a:shade val="90000"/>
                  </a:srgbClr>
                </a:solidFill>
              </a:rPr>
              <a:pPr/>
              <a:t>10/28/2015</a:t>
            </a:fld>
            <a:endParaRPr lang="en-US" dirty="0">
              <a:solidFill>
                <a:srgbClr val="4E5B6F">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4E5B6F">
                  <a:shade val="90000"/>
                </a:srgbClr>
              </a:solidFill>
            </a:endParaRPr>
          </a:p>
        </p:txBody>
      </p:sp>
      <p:sp>
        <p:nvSpPr>
          <p:cNvPr id="5" name="Slide Number Placeholder 4"/>
          <p:cNvSpPr>
            <a:spLocks noGrp="1"/>
          </p:cNvSpPr>
          <p:nvPr>
            <p:ph type="sldNum" sz="quarter" idx="12"/>
          </p:nvPr>
        </p:nvSpPr>
        <p:spPr/>
        <p:txBody>
          <a:bodyPr/>
          <a:lstStyle/>
          <a:p>
            <a:fld id="{C64E69B2-047C-4808-BABB-244274EE300A}" type="slidenum">
              <a:rPr lang="en-US" smtClean="0">
                <a:solidFill>
                  <a:srgbClr val="4E5B6F">
                    <a:shade val="90000"/>
                  </a:srgbClr>
                </a:solidFill>
              </a:rPr>
              <a:pPr/>
              <a:t>‹#›</a:t>
            </a:fld>
            <a:endParaRPr lang="en-US" dirty="0">
              <a:solidFill>
                <a:srgbClr val="4E5B6F">
                  <a:shade val="90000"/>
                </a:srgbClr>
              </a:solidFill>
            </a:endParaRPr>
          </a:p>
        </p:txBody>
      </p:sp>
    </p:spTree>
    <p:extLst>
      <p:ext uri="{BB962C8B-B14F-4D97-AF65-F5344CB8AC3E}">
        <p14:creationId xmlns:p14="http://schemas.microsoft.com/office/powerpoint/2010/main" val="17469222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08D3C0-67F2-4DF8-A6F6-651B095DE605}" type="datetimeFigureOut">
              <a:rPr lang="en-US" smtClean="0">
                <a:solidFill>
                  <a:srgbClr val="4E5B6F">
                    <a:shade val="90000"/>
                  </a:srgbClr>
                </a:solidFill>
              </a:rPr>
              <a:pPr/>
              <a:t>10/28/2015</a:t>
            </a:fld>
            <a:endParaRPr lang="en-US" dirty="0">
              <a:solidFill>
                <a:srgbClr val="4E5B6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4E5B6F">
                  <a:shade val="90000"/>
                </a:srgbClr>
              </a:solidFill>
            </a:endParaRPr>
          </a:p>
        </p:txBody>
      </p:sp>
      <p:sp>
        <p:nvSpPr>
          <p:cNvPr id="4" name="Slide Number Placeholder 3"/>
          <p:cNvSpPr>
            <a:spLocks noGrp="1"/>
          </p:cNvSpPr>
          <p:nvPr>
            <p:ph type="sldNum" sz="quarter" idx="12"/>
          </p:nvPr>
        </p:nvSpPr>
        <p:spPr/>
        <p:txBody>
          <a:bodyPr/>
          <a:lstStyle/>
          <a:p>
            <a:fld id="{C64E69B2-047C-4808-BABB-244274EE300A}" type="slidenum">
              <a:rPr lang="en-US" smtClean="0">
                <a:solidFill>
                  <a:srgbClr val="4E5B6F">
                    <a:shade val="90000"/>
                  </a:srgbClr>
                </a:solidFill>
              </a:rPr>
              <a:pPr/>
              <a:t>‹#›</a:t>
            </a:fld>
            <a:endParaRPr lang="en-US" dirty="0">
              <a:solidFill>
                <a:srgbClr val="4E5B6F">
                  <a:shade val="90000"/>
                </a:srgbClr>
              </a:solidFill>
            </a:endParaRPr>
          </a:p>
        </p:txBody>
      </p:sp>
    </p:spTree>
    <p:extLst>
      <p:ext uri="{BB962C8B-B14F-4D97-AF65-F5344CB8AC3E}">
        <p14:creationId xmlns:p14="http://schemas.microsoft.com/office/powerpoint/2010/main" val="3539738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4"/>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3"/>
            <a:ext cx="2743200" cy="4572000"/>
          </a:xfrm>
        </p:spPr>
        <p:txBody>
          <a:bodyPr lIns="18112" rIns="18112"/>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4" y="1676403"/>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08D3C0-67F2-4DF8-A6F6-651B095DE605}" type="datetimeFigureOut">
              <a:rPr lang="en-US" smtClean="0">
                <a:solidFill>
                  <a:srgbClr val="4E5B6F">
                    <a:shade val="90000"/>
                  </a:srgbClr>
                </a:solidFill>
              </a:rPr>
              <a:pPr/>
              <a:t>10/28/2015</a:t>
            </a:fld>
            <a:endParaRPr lang="en-US" dirty="0">
              <a:solidFill>
                <a:srgbClr val="4E5B6F">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4E5B6F">
                  <a:shade val="90000"/>
                </a:srgbClr>
              </a:solidFill>
            </a:endParaRPr>
          </a:p>
        </p:txBody>
      </p:sp>
      <p:sp>
        <p:nvSpPr>
          <p:cNvPr id="7" name="Slide Number Placeholder 6"/>
          <p:cNvSpPr>
            <a:spLocks noGrp="1"/>
          </p:cNvSpPr>
          <p:nvPr>
            <p:ph type="sldNum" sz="quarter" idx="12"/>
          </p:nvPr>
        </p:nvSpPr>
        <p:spPr/>
        <p:txBody>
          <a:bodyPr/>
          <a:lstStyle/>
          <a:p>
            <a:fld id="{C64E69B2-047C-4808-BABB-244274EE300A}" type="slidenum">
              <a:rPr lang="en-US" smtClean="0">
                <a:solidFill>
                  <a:srgbClr val="4E5B6F">
                    <a:shade val="90000"/>
                  </a:srgbClr>
                </a:solidFill>
              </a:rPr>
              <a:pPr/>
              <a:t>‹#›</a:t>
            </a:fld>
            <a:endParaRPr lang="en-US" dirty="0">
              <a:solidFill>
                <a:srgbClr val="4E5B6F">
                  <a:shade val="90000"/>
                </a:srgbClr>
              </a:solidFill>
            </a:endParaRPr>
          </a:p>
        </p:txBody>
      </p:sp>
    </p:spTree>
    <p:extLst>
      <p:ext uri="{BB962C8B-B14F-4D97-AF65-F5344CB8AC3E}">
        <p14:creationId xmlns:p14="http://schemas.microsoft.com/office/powerpoint/2010/main" val="14402134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77" y="1108106"/>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90516" tIns="45263" rIns="90516" bIns="45263" rtlCol="0" anchor="ctr"/>
          <a:lstStyle/>
          <a:p>
            <a:pPr algn="ctr" defTabSz="905148" eaLnBrk="1" fontAlgn="auto" hangingPunct="1">
              <a:spcBef>
                <a:spcPts val="0"/>
              </a:spcBef>
              <a:spcAft>
                <a:spcPts val="0"/>
              </a:spcAft>
            </a:pPr>
            <a:endParaRPr lang="en-US" sz="1800" dirty="0">
              <a:solidFill>
                <a:prstClr val="white"/>
              </a:solidFill>
            </a:endParaRPr>
          </a:p>
        </p:txBody>
      </p:sp>
      <p:sp>
        <p:nvSpPr>
          <p:cNvPr id="12" name="Right Triangle 11"/>
          <p:cNvSpPr/>
          <p:nvPr/>
        </p:nvSpPr>
        <p:spPr>
          <a:xfrm rot="420000" flipV="1">
            <a:off x="8004137" y="5359773"/>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90516" tIns="45263" rIns="90516" bIns="45263" rtlCol="0" anchor="ctr"/>
          <a:lstStyle/>
          <a:p>
            <a:pPr algn="ctr" defTabSz="905148" eaLnBrk="1" fontAlgn="auto" hangingPunct="1">
              <a:spcBef>
                <a:spcPts val="0"/>
              </a:spcBef>
              <a:spcAft>
                <a:spcPts val="0"/>
              </a:spcAft>
            </a:pPr>
            <a:endParaRPr lang="en-US" sz="1800" dirty="0">
              <a:solidFill>
                <a:prstClr val="white"/>
              </a:solidFill>
            </a:endParaRPr>
          </a:p>
        </p:txBody>
      </p:sp>
      <p:sp>
        <p:nvSpPr>
          <p:cNvPr id="2" name="Title 1"/>
          <p:cNvSpPr>
            <a:spLocks noGrp="1"/>
          </p:cNvSpPr>
          <p:nvPr>
            <p:ph type="title"/>
          </p:nvPr>
        </p:nvSpPr>
        <p:spPr>
          <a:xfrm>
            <a:off x="609602" y="1177094"/>
            <a:ext cx="2212848" cy="1582621"/>
          </a:xfrm>
        </p:spPr>
        <p:txBody>
          <a:bodyPr vert="horz" lIns="45263" tIns="45263" rIns="45263" bIns="45263"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3" y="2828785"/>
            <a:ext cx="2209800" cy="2179320"/>
          </a:xfrm>
        </p:spPr>
        <p:txBody>
          <a:bodyPr lIns="63366" rIns="45263" bIns="45263"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E08D3C0-67F2-4DF8-A6F6-651B095DE605}" type="datetimeFigureOut">
              <a:rPr lang="en-US" smtClean="0">
                <a:solidFill>
                  <a:srgbClr val="4E5B6F">
                    <a:shade val="90000"/>
                  </a:srgbClr>
                </a:solidFill>
              </a:rPr>
              <a:pPr/>
              <a:t>10/28/2015</a:t>
            </a:fld>
            <a:endParaRPr lang="en-US" dirty="0">
              <a:solidFill>
                <a:srgbClr val="4E5B6F">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4E5B6F">
                  <a:shade val="90000"/>
                </a:srgbClr>
              </a:solidFill>
            </a:endParaRPr>
          </a:p>
        </p:txBody>
      </p:sp>
      <p:sp>
        <p:nvSpPr>
          <p:cNvPr id="7" name="Slide Number Placeholder 6"/>
          <p:cNvSpPr>
            <a:spLocks noGrp="1"/>
          </p:cNvSpPr>
          <p:nvPr>
            <p:ph type="sldNum" sz="quarter" idx="12"/>
          </p:nvPr>
        </p:nvSpPr>
        <p:spPr>
          <a:xfrm>
            <a:off x="8077226" y="6356354"/>
            <a:ext cx="609600" cy="365125"/>
          </a:xfrm>
        </p:spPr>
        <p:txBody>
          <a:bodyPr/>
          <a:lstStyle/>
          <a:p>
            <a:fld id="{C64E69B2-047C-4808-BABB-244274EE300A}" type="slidenum">
              <a:rPr lang="en-US" smtClean="0">
                <a:solidFill>
                  <a:srgbClr val="4E5B6F">
                    <a:shade val="90000"/>
                  </a:srgbClr>
                </a:solidFill>
              </a:rPr>
              <a:pPr/>
              <a:t>‹#›</a:t>
            </a:fld>
            <a:endParaRPr lang="en-US" dirty="0">
              <a:solidFill>
                <a:srgbClr val="4E5B6F">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0516" tIns="45263" rIns="90516" bIns="45263" anchor="t" compatLnSpc="1"/>
          <a:lstStyle/>
          <a:p>
            <a:pPr defTabSz="905148" eaLnBrk="1" fontAlgn="auto" hangingPunct="1">
              <a:spcBef>
                <a:spcPts val="0"/>
              </a:spcBef>
              <a:spcAft>
                <a:spcPts val="0"/>
              </a:spcAft>
            </a:pPr>
            <a:endParaRPr lang="en-US" sz="1800" dirty="0">
              <a:solidFill>
                <a:prstClr val="black"/>
              </a:solidFill>
            </a:endParaRPr>
          </a:p>
        </p:txBody>
      </p:sp>
      <p:sp>
        <p:nvSpPr>
          <p:cNvPr id="11" name="Freeform 10"/>
          <p:cNvSpPr>
            <a:spLocks/>
          </p:cNvSpPr>
          <p:nvPr/>
        </p:nvSpPr>
        <p:spPr bwMode="auto">
          <a:xfrm flipV="1">
            <a:off x="4381500" y="6219923"/>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0516" tIns="45263" rIns="90516" bIns="45263" anchor="t" compatLnSpc="1"/>
          <a:lstStyle/>
          <a:p>
            <a:pPr defTabSz="905148" eaLnBrk="1" fontAlgn="auto" hangingPunct="1">
              <a:spcBef>
                <a:spcPts val="0"/>
              </a:spcBef>
              <a:spcAft>
                <a:spcPts val="0"/>
              </a:spcAft>
            </a:pPr>
            <a:endParaRPr lang="en-US" sz="1800" dirty="0">
              <a:solidFill>
                <a:prstClr val="black"/>
              </a:solidFill>
            </a:endParaRPr>
          </a:p>
        </p:txBody>
      </p:sp>
    </p:spTree>
    <p:extLst>
      <p:ext uri="{BB962C8B-B14F-4D97-AF65-F5344CB8AC3E}">
        <p14:creationId xmlns:p14="http://schemas.microsoft.com/office/powerpoint/2010/main" val="37962978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08D3C0-67F2-4DF8-A6F6-651B095DE605}" type="datetimeFigureOut">
              <a:rPr lang="en-US" smtClean="0">
                <a:solidFill>
                  <a:srgbClr val="4E5B6F">
                    <a:shade val="90000"/>
                  </a:srgbClr>
                </a:solidFill>
              </a:rPr>
              <a:pPr/>
              <a:t>10/28/2015</a:t>
            </a:fld>
            <a:endParaRPr lang="en-US" dirty="0">
              <a:solidFill>
                <a:srgbClr val="4E5B6F">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4E5B6F">
                  <a:shade val="90000"/>
                </a:srgbClr>
              </a:solidFill>
            </a:endParaRPr>
          </a:p>
        </p:txBody>
      </p:sp>
      <p:sp>
        <p:nvSpPr>
          <p:cNvPr id="6" name="Slide Number Placeholder 5"/>
          <p:cNvSpPr>
            <a:spLocks noGrp="1"/>
          </p:cNvSpPr>
          <p:nvPr>
            <p:ph type="sldNum" sz="quarter" idx="12"/>
          </p:nvPr>
        </p:nvSpPr>
        <p:spPr/>
        <p:txBody>
          <a:bodyPr/>
          <a:lstStyle/>
          <a:p>
            <a:fld id="{C64E69B2-047C-4808-BABB-244274EE300A}" type="slidenum">
              <a:rPr lang="en-US" smtClean="0">
                <a:solidFill>
                  <a:srgbClr val="4E5B6F">
                    <a:shade val="90000"/>
                  </a:srgbClr>
                </a:solidFill>
              </a:rPr>
              <a:pPr/>
              <a:t>‹#›</a:t>
            </a:fld>
            <a:endParaRPr lang="en-US" dirty="0">
              <a:solidFill>
                <a:srgbClr val="4E5B6F">
                  <a:shade val="90000"/>
                </a:srgbClr>
              </a:solidFill>
            </a:endParaRPr>
          </a:p>
        </p:txBody>
      </p:sp>
    </p:spTree>
    <p:extLst>
      <p:ext uri="{BB962C8B-B14F-4D97-AF65-F5344CB8AC3E}">
        <p14:creationId xmlns:p14="http://schemas.microsoft.com/office/powerpoint/2010/main" val="17260215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08D3C0-67F2-4DF8-A6F6-651B095DE605}" type="datetimeFigureOut">
              <a:rPr lang="en-US" smtClean="0">
                <a:solidFill>
                  <a:srgbClr val="4E5B6F">
                    <a:shade val="90000"/>
                  </a:srgbClr>
                </a:solidFill>
              </a:rPr>
              <a:pPr/>
              <a:t>10/28/2015</a:t>
            </a:fld>
            <a:endParaRPr lang="en-US" dirty="0">
              <a:solidFill>
                <a:srgbClr val="4E5B6F">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4E5B6F">
                  <a:shade val="90000"/>
                </a:srgbClr>
              </a:solidFill>
            </a:endParaRPr>
          </a:p>
        </p:txBody>
      </p:sp>
      <p:sp>
        <p:nvSpPr>
          <p:cNvPr id="6" name="Slide Number Placeholder 5"/>
          <p:cNvSpPr>
            <a:spLocks noGrp="1"/>
          </p:cNvSpPr>
          <p:nvPr>
            <p:ph type="sldNum" sz="quarter" idx="12"/>
          </p:nvPr>
        </p:nvSpPr>
        <p:spPr/>
        <p:txBody>
          <a:bodyPr/>
          <a:lstStyle/>
          <a:p>
            <a:fld id="{C64E69B2-047C-4808-BABB-244274EE300A}" type="slidenum">
              <a:rPr lang="en-US" smtClean="0">
                <a:solidFill>
                  <a:srgbClr val="4E5B6F">
                    <a:shade val="90000"/>
                  </a:srgbClr>
                </a:solidFill>
              </a:rPr>
              <a:pPr/>
              <a:t>‹#›</a:t>
            </a:fld>
            <a:endParaRPr lang="en-US" dirty="0">
              <a:solidFill>
                <a:srgbClr val="4E5B6F">
                  <a:shade val="90000"/>
                </a:srgbClr>
              </a:solidFill>
            </a:endParaRPr>
          </a:p>
        </p:txBody>
      </p:sp>
    </p:spTree>
    <p:extLst>
      <p:ext uri="{BB962C8B-B14F-4D97-AF65-F5344CB8AC3E}">
        <p14:creationId xmlns:p14="http://schemas.microsoft.com/office/powerpoint/2010/main" val="17652247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Working Draft Text" hidden="1"/>
          <p:cNvSpPr txBox="1">
            <a:spLocks noChangeArrowheads="1"/>
          </p:cNvSpPr>
          <p:nvPr/>
        </p:nvSpPr>
        <p:spPr bwMode="auto">
          <a:xfrm>
            <a:off x="2693806" y="349888"/>
            <a:ext cx="1014020" cy="14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eaLnBrk="1" hangingPunct="1">
              <a:defRPr/>
            </a:pPr>
            <a:r>
              <a:rPr lang="en-US" smtClean="0">
                <a:solidFill>
                  <a:srgbClr val="000000"/>
                </a:solidFill>
              </a:rPr>
              <a:t>WORKING DRAFT</a:t>
            </a:r>
          </a:p>
        </p:txBody>
      </p:sp>
      <p:sp>
        <p:nvSpPr>
          <p:cNvPr id="5" name="Working Draft" hidden="1"/>
          <p:cNvSpPr txBox="1">
            <a:spLocks noChangeArrowheads="1"/>
          </p:cNvSpPr>
          <p:nvPr/>
        </p:nvSpPr>
        <p:spPr bwMode="auto">
          <a:xfrm>
            <a:off x="2693795" y="508600"/>
            <a:ext cx="3173267" cy="14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eaLnBrk="1" hangingPunct="1">
              <a:defRPr/>
            </a:pPr>
            <a:r>
              <a:rPr lang="en-US" b="0" smtClean="0">
                <a:solidFill>
                  <a:srgbClr val="000000"/>
                </a:solidFill>
              </a:rPr>
              <a:t>Last Modified 11/6/2012 12:55:44 PM Central Standard Time</a:t>
            </a:r>
          </a:p>
        </p:txBody>
      </p:sp>
      <p:sp>
        <p:nvSpPr>
          <p:cNvPr id="6" name="Printed" hidden="1"/>
          <p:cNvSpPr txBox="1">
            <a:spLocks noChangeArrowheads="1"/>
          </p:cNvSpPr>
          <p:nvPr/>
        </p:nvSpPr>
        <p:spPr bwMode="auto">
          <a:xfrm>
            <a:off x="2693795" y="668955"/>
            <a:ext cx="2779646" cy="14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eaLnBrk="1" hangingPunct="1">
              <a:defRPr/>
            </a:pPr>
            <a:r>
              <a:rPr lang="en-US" b="0" smtClean="0">
                <a:solidFill>
                  <a:srgbClr val="000000"/>
                </a:solidFill>
              </a:rPr>
              <a:t>Printed 11/5/2012 4:16:32 PM Central Standard Time</a:t>
            </a:r>
          </a:p>
        </p:txBody>
      </p:sp>
      <p:grpSp>
        <p:nvGrpSpPr>
          <p:cNvPr id="7" name="McK Title Elements"/>
          <p:cNvGrpSpPr>
            <a:grpSpLocks/>
          </p:cNvGrpSpPr>
          <p:nvPr/>
        </p:nvGrpSpPr>
        <p:grpSpPr bwMode="auto">
          <a:xfrm>
            <a:off x="0" y="19"/>
            <a:ext cx="9142380" cy="6859620"/>
            <a:chOff x="0" y="0"/>
            <a:chExt cx="5643" cy="4235"/>
          </a:xfrm>
        </p:grpSpPr>
        <p:sp>
          <p:nvSpPr>
            <p:cNvPr id="8" name="McK Document type" hidden="1"/>
            <p:cNvSpPr txBox="1">
              <a:spLocks noChangeArrowheads="1"/>
            </p:cNvSpPr>
            <p:nvPr/>
          </p:nvSpPr>
          <p:spPr bwMode="auto">
            <a:xfrm>
              <a:off x="1662" y="3106"/>
              <a:ext cx="311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eaLnBrk="1" hangingPunct="1">
                <a:defRPr/>
              </a:pPr>
              <a:r>
                <a:rPr lang="en-US" sz="1400" b="0" smtClean="0">
                  <a:solidFill>
                    <a:srgbClr val="000000"/>
                  </a:solidFill>
                </a:rPr>
                <a:t>Document type</a:t>
              </a:r>
            </a:p>
          </p:txBody>
        </p:sp>
        <p:sp>
          <p:nvSpPr>
            <p:cNvPr id="9" name="McK Date" hidden="1"/>
            <p:cNvSpPr txBox="1">
              <a:spLocks noChangeArrowheads="1"/>
            </p:cNvSpPr>
            <p:nvPr/>
          </p:nvSpPr>
          <p:spPr bwMode="auto">
            <a:xfrm>
              <a:off x="1662" y="3275"/>
              <a:ext cx="311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eaLnBrk="1" hangingPunct="1">
                <a:defRPr/>
              </a:pPr>
              <a:r>
                <a:rPr lang="en-US" sz="1400" b="0" smtClean="0">
                  <a:solidFill>
                    <a:srgbClr val="000000"/>
                  </a:solidFill>
                </a:rPr>
                <a:t>Date</a:t>
              </a:r>
            </a:p>
          </p:txBody>
        </p:sp>
        <p:sp>
          <p:nvSpPr>
            <p:cNvPr id="10" name="McK Disclaimer" hidden="1"/>
            <p:cNvSpPr>
              <a:spLocks noChangeArrowheads="1"/>
            </p:cNvSpPr>
            <p:nvPr/>
          </p:nvSpPr>
          <p:spPr bwMode="auto">
            <a:xfrm>
              <a:off x="1662" y="3713"/>
              <a:ext cx="2790" cy="155"/>
            </a:xfrm>
            <a:prstGeom prst="rect">
              <a:avLst/>
            </a:prstGeom>
            <a:noFill/>
            <a:ln w="9525">
              <a:noFill/>
              <a:miter lim="800000"/>
              <a:headEnd/>
              <a:tailEnd/>
            </a:ln>
          </p:spPr>
          <p:txBody>
            <a:bodyPr lIns="0" tIns="0" rIns="0" bIns="0" anchor="b">
              <a:spAutoFit/>
            </a:bodyPr>
            <a:lstStyle/>
            <a:p>
              <a:pPr defTabSz="811883"/>
              <a:r>
                <a:rPr lang="en-US" sz="800">
                  <a:solidFill>
                    <a:srgbClr val="000000"/>
                  </a:solidFill>
                  <a:latin typeface="Arial" charset="0"/>
                </a:rPr>
                <a:t>CONFIDENTIAL AND PROPRIETARY</a:t>
              </a:r>
            </a:p>
            <a:p>
              <a:pPr defTabSz="811883"/>
              <a:r>
                <a:rPr lang="en-US" sz="800">
                  <a:solidFill>
                    <a:srgbClr val="000000"/>
                  </a:solidFill>
                  <a:latin typeface="Arial" charset="0"/>
                </a:rPr>
                <a:t>Any use of this material without specific permission of McKinsey &amp; Company is strictly prohibited</a:t>
              </a:r>
            </a:p>
          </p:txBody>
        </p:sp>
        <p:sp>
          <p:nvSpPr>
            <p:cNvPr id="11" name="TitleBottomPlaceholder" hidden="1"/>
            <p:cNvSpPr>
              <a:spLocks noChangeArrowheads="1"/>
            </p:cNvSpPr>
            <p:nvPr/>
          </p:nvSpPr>
          <p:spPr bwMode="auto">
            <a:xfrm>
              <a:off x="0" y="1410"/>
              <a:ext cx="1382" cy="2825"/>
            </a:xfrm>
            <a:prstGeom prst="rect">
              <a:avLst/>
            </a:prstGeom>
            <a:solidFill>
              <a:srgbClr val="0065CC"/>
            </a:solidFill>
            <a:ln w="9525">
              <a:noFill/>
              <a:miter lim="800000"/>
              <a:headEnd/>
              <a:tailEnd/>
            </a:ln>
          </p:spPr>
          <p:txBody>
            <a:bodyPr wrap="none" anchor="ctr"/>
            <a:lstStyle/>
            <a:p>
              <a:pPr eaLnBrk="1" hangingPunct="1"/>
              <a:endParaRPr lang="en-US" sz="900" b="1">
                <a:solidFill>
                  <a:srgbClr val="002960"/>
                </a:solidFill>
                <a:latin typeface="Arial" charset="0"/>
              </a:endParaRPr>
            </a:p>
          </p:txBody>
        </p:sp>
        <p:sp>
          <p:nvSpPr>
            <p:cNvPr id="12" name="TitleTopPlaceholder" hidden="1"/>
            <p:cNvSpPr>
              <a:spLocks noChangeArrowheads="1"/>
            </p:cNvSpPr>
            <p:nvPr/>
          </p:nvSpPr>
          <p:spPr bwMode="auto">
            <a:xfrm>
              <a:off x="0" y="0"/>
              <a:ext cx="1382" cy="1410"/>
            </a:xfrm>
            <a:prstGeom prst="rect">
              <a:avLst/>
            </a:prstGeom>
            <a:solidFill>
              <a:srgbClr val="91AFFF"/>
            </a:solidFill>
            <a:ln w="9525">
              <a:noFill/>
              <a:miter lim="800000"/>
              <a:headEnd/>
              <a:tailEnd/>
            </a:ln>
          </p:spPr>
          <p:txBody>
            <a:bodyPr wrap="none" anchor="ctr"/>
            <a:lstStyle/>
            <a:p>
              <a:pPr eaLnBrk="1" hangingPunct="1"/>
              <a:endParaRPr lang="en-US" sz="900" b="1">
                <a:solidFill>
                  <a:srgbClr val="002960"/>
                </a:solidFill>
                <a:latin typeface="Arial" charset="0"/>
              </a:endParaRPr>
            </a:p>
          </p:txBody>
        </p:sp>
        <p:sp>
          <p:nvSpPr>
            <p:cNvPr id="13"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p:spPr>
          <p:txBody>
            <a:bodyPr wrap="none" anchor="ctr"/>
            <a:lstStyle/>
            <a:p>
              <a:pPr eaLnBrk="1" hangingPunct="1"/>
              <a:endParaRPr lang="en-US" sz="900" b="1">
                <a:solidFill>
                  <a:srgbClr val="002960"/>
                </a:solidFill>
                <a:latin typeface="Arial" charset="0"/>
              </a:endParaRPr>
            </a:p>
          </p:txBody>
        </p:sp>
      </p:grpSp>
      <p:pic>
        <p:nvPicPr>
          <p:cNvPr id="14" name="TitleBottomBarBW" hidden="1"/>
          <p:cNvPicPr>
            <a:picLocks noChangeAspect="1" noChangeArrowheads="1"/>
          </p:cNvPicPr>
          <p:nvPr/>
        </p:nvPicPr>
        <p:blipFill>
          <a:blip r:embed="rId2" cstate="print"/>
          <a:srcRect/>
          <a:stretch>
            <a:fillRect/>
          </a:stretch>
        </p:blipFill>
        <p:spPr bwMode="auto">
          <a:xfrm>
            <a:off x="7318439" y="6574636"/>
            <a:ext cx="1671675" cy="195989"/>
          </a:xfrm>
          <a:prstGeom prst="rect">
            <a:avLst/>
          </a:prstGeom>
          <a:noFill/>
          <a:ln w="9525">
            <a:noFill/>
            <a:miter lim="800000"/>
            <a:headEnd/>
            <a:tailEnd/>
          </a:ln>
        </p:spPr>
      </p:pic>
      <p:sp>
        <p:nvSpPr>
          <p:cNvPr id="15" name="doc id"/>
          <p:cNvSpPr txBox="1">
            <a:spLocks noChangeArrowheads="1"/>
          </p:cNvSpPr>
          <p:nvPr/>
        </p:nvSpPr>
        <p:spPr bwMode="auto">
          <a:xfrm>
            <a:off x="8614312" y="37255"/>
            <a:ext cx="301290" cy="12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900" b="1">
                <a:solidFill>
                  <a:schemeClr val="folHlink"/>
                </a:solidFill>
                <a:latin typeface="Arial" charset="0"/>
              </a:defRPr>
            </a:lvl1pPr>
            <a:lvl2pPr marL="742950" indent="-285750" eaLnBrk="0" hangingPunct="0">
              <a:defRPr sz="900" b="1">
                <a:solidFill>
                  <a:schemeClr val="folHlink"/>
                </a:solidFill>
                <a:latin typeface="Arial" charset="0"/>
              </a:defRPr>
            </a:lvl2pPr>
            <a:lvl3pPr marL="1143000" indent="-228600" eaLnBrk="0" hangingPunct="0">
              <a:defRPr sz="900" b="1">
                <a:solidFill>
                  <a:schemeClr val="folHlink"/>
                </a:solidFill>
                <a:latin typeface="Arial" charset="0"/>
              </a:defRPr>
            </a:lvl3pPr>
            <a:lvl4pPr marL="1600200" indent="-228600" eaLnBrk="0" hangingPunct="0">
              <a:defRPr sz="900" b="1">
                <a:solidFill>
                  <a:schemeClr val="folHlink"/>
                </a:solidFill>
                <a:latin typeface="Arial" charset="0"/>
              </a:defRPr>
            </a:lvl4pPr>
            <a:lvl5pPr marL="2057400" indent="-228600" eaLnBrk="0" hangingPunct="0">
              <a:defRPr sz="900" b="1">
                <a:solidFill>
                  <a:schemeClr val="folHlink"/>
                </a:solidFill>
                <a:latin typeface="Arial" charset="0"/>
              </a:defRPr>
            </a:lvl5pPr>
            <a:lvl6pPr marL="2514600" indent="-228600" eaLnBrk="0" fontAlgn="base" hangingPunct="0">
              <a:spcBef>
                <a:spcPct val="0"/>
              </a:spcBef>
              <a:spcAft>
                <a:spcPct val="0"/>
              </a:spcAft>
              <a:defRPr sz="900" b="1">
                <a:solidFill>
                  <a:schemeClr val="folHlink"/>
                </a:solidFill>
                <a:latin typeface="Arial" charset="0"/>
              </a:defRPr>
            </a:lvl6pPr>
            <a:lvl7pPr marL="2971800" indent="-228600" eaLnBrk="0" fontAlgn="base" hangingPunct="0">
              <a:spcBef>
                <a:spcPct val="0"/>
              </a:spcBef>
              <a:spcAft>
                <a:spcPct val="0"/>
              </a:spcAft>
              <a:defRPr sz="900" b="1">
                <a:solidFill>
                  <a:schemeClr val="folHlink"/>
                </a:solidFill>
                <a:latin typeface="Arial" charset="0"/>
              </a:defRPr>
            </a:lvl7pPr>
            <a:lvl8pPr marL="3429000" indent="-228600" eaLnBrk="0" fontAlgn="base" hangingPunct="0">
              <a:spcBef>
                <a:spcPct val="0"/>
              </a:spcBef>
              <a:spcAft>
                <a:spcPct val="0"/>
              </a:spcAft>
              <a:defRPr sz="900" b="1">
                <a:solidFill>
                  <a:schemeClr val="folHlink"/>
                </a:solidFill>
                <a:latin typeface="Arial" charset="0"/>
              </a:defRPr>
            </a:lvl8pPr>
            <a:lvl9pPr marL="3886200" indent="-228600" eaLnBrk="0" fontAlgn="base" hangingPunct="0">
              <a:spcBef>
                <a:spcPct val="0"/>
              </a:spcBef>
              <a:spcAft>
                <a:spcPct val="0"/>
              </a:spcAft>
              <a:defRPr sz="900" b="1">
                <a:solidFill>
                  <a:schemeClr val="folHlink"/>
                </a:solidFill>
                <a:latin typeface="Arial" charset="0"/>
              </a:defRPr>
            </a:lvl9pPr>
          </a:lstStyle>
          <a:p>
            <a:pPr algn="r" eaLnBrk="1" hangingPunct="1">
              <a:defRPr/>
            </a:pPr>
            <a:endParaRPr lang="en-US" sz="800" b="0" smtClean="0">
              <a:solidFill>
                <a:srgbClr val="000000"/>
              </a:solidFill>
            </a:endParaRPr>
          </a:p>
        </p:txBody>
      </p:sp>
      <p:sp>
        <p:nvSpPr>
          <p:cNvPr id="13314" name="Rectangle 1026"/>
          <p:cNvSpPr>
            <a:spLocks noGrp="1" noChangeArrowheads="1"/>
          </p:cNvSpPr>
          <p:nvPr>
            <p:ph type="ctrTitle"/>
          </p:nvPr>
        </p:nvSpPr>
        <p:spPr>
          <a:xfrm>
            <a:off x="2693099" y="2177172"/>
            <a:ext cx="5036326" cy="507831"/>
          </a:xfrm>
        </p:spPr>
        <p:txBody>
          <a:bodyPr/>
          <a:lstStyle>
            <a:lvl1pPr>
              <a:defRPr sz="3300" b="0"/>
            </a:lvl1pPr>
          </a:lstStyle>
          <a:p>
            <a:r>
              <a:rPr lang="en-US"/>
              <a:t>Click to edit Master title</a:t>
            </a:r>
          </a:p>
        </p:txBody>
      </p:sp>
      <p:sp>
        <p:nvSpPr>
          <p:cNvPr id="13315" name="Rectangle 1027"/>
          <p:cNvSpPr>
            <a:spLocks noGrp="1" noChangeArrowheads="1"/>
          </p:cNvSpPr>
          <p:nvPr>
            <p:ph type="subTitle" idx="1"/>
          </p:nvPr>
        </p:nvSpPr>
        <p:spPr>
          <a:xfrm>
            <a:off x="2693099" y="3945932"/>
            <a:ext cx="5036326" cy="219820"/>
          </a:xfrm>
        </p:spPr>
        <p:txBody>
          <a:bodyPr>
            <a:spAutoFit/>
          </a:bodyPr>
          <a:lstStyle>
            <a:lvl1pPr>
              <a:defRPr sz="1400"/>
            </a:lvl1pPr>
          </a:lstStyle>
          <a:p>
            <a:r>
              <a:rPr lang="en-US"/>
              <a:t>Click to edit Master subtitle style</a:t>
            </a:r>
          </a:p>
        </p:txBody>
      </p:sp>
    </p:spTree>
    <p:extLst>
      <p:ext uri="{BB962C8B-B14F-4D97-AF65-F5344CB8AC3E}">
        <p14:creationId xmlns:p14="http://schemas.microsoft.com/office/powerpoint/2010/main" val="15844388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25"/>
          <p:cNvSpPr>
            <a:spLocks noGrp="1" noChangeArrowheads="1"/>
          </p:cNvSpPr>
          <p:nvPr>
            <p:ph type="sldNum" sz="quarter" idx="10"/>
          </p:nvPr>
        </p:nvSpPr>
        <p:spPr>
          <a:ln/>
        </p:spPr>
        <p:txBody>
          <a:bodyPr/>
          <a:lstStyle>
            <a:lvl1pPr>
              <a:defRPr/>
            </a:lvl1pPr>
          </a:lstStyle>
          <a:p>
            <a:pPr>
              <a:defRPr/>
            </a:pPr>
            <a:fld id="{BE4725E3-13D5-4D2D-8153-9C5C6D6A35E7}" type="slidenum">
              <a:rPr lang="en-US"/>
              <a:pPr>
                <a:defRPr/>
              </a:pPr>
              <a:t>‹#›</a:t>
            </a:fld>
            <a:r>
              <a:rPr lang="en-US"/>
              <a:t> </a:t>
            </a:r>
          </a:p>
        </p:txBody>
      </p:sp>
    </p:spTree>
    <p:extLst>
      <p:ext uri="{BB962C8B-B14F-4D97-AF65-F5344CB8AC3E}">
        <p14:creationId xmlns:p14="http://schemas.microsoft.com/office/powerpoint/2010/main" val="3626961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49214" y="6291585"/>
            <a:ext cx="1823996" cy="365125"/>
          </a:xfrm>
          <a:prstGeom prst="rect">
            <a:avLst/>
          </a:prstGeom>
        </p:spPr>
        <p:txBody>
          <a:bodyPr lIns="91072" tIns="45538" rIns="91072" bIns="45538"/>
          <a:lstStyle/>
          <a:p>
            <a:fld id="{A0E0D754-3F31-2C48-AD87-86291CF33C7C}" type="datetime4">
              <a:rPr lang="en-US" smtClean="0"/>
              <a:pPr/>
              <a:t>October 28, 2015</a:t>
            </a:fld>
            <a:endParaRPr lang="en-US"/>
          </a:p>
        </p:txBody>
      </p:sp>
      <p:sp>
        <p:nvSpPr>
          <p:cNvPr id="3" name="Footer Placeholder 2"/>
          <p:cNvSpPr>
            <a:spLocks noGrp="1"/>
          </p:cNvSpPr>
          <p:nvPr>
            <p:ph type="ftr" sz="quarter" idx="11"/>
          </p:nvPr>
        </p:nvSpPr>
        <p:spPr>
          <a:xfrm>
            <a:off x="2342681" y="6237777"/>
            <a:ext cx="4994360" cy="472830"/>
          </a:xfrm>
          <a:prstGeom prst="rect">
            <a:avLst/>
          </a:prstGeom>
        </p:spPr>
        <p:txBody>
          <a:bodyPr lIns="91072" tIns="45538" rIns="91072" bIns="45538"/>
          <a:lstStyle/>
          <a:p>
            <a:r>
              <a:rPr lang="en-US" smtClean="0"/>
              <a:t>|       Long Title of the Presentation and/or Meeting: Lorem ipsum dolore de sit</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lIns="91072" tIns="45538" rIns="91072" bIns="45538"/>
          <a:lstStyle/>
          <a:p>
            <a:fld id="{4B2BBAD1-618E-144C-BD2D-C67BABAFA08B}" type="slidenum">
              <a:rPr lang="en-US" smtClean="0"/>
              <a:pPr/>
              <a:t>‹#›</a:t>
            </a:fld>
            <a:endParaRPr lang="en-US"/>
          </a:p>
        </p:txBody>
      </p:sp>
    </p:spTree>
    <p:extLst>
      <p:ext uri="{BB962C8B-B14F-4D97-AF65-F5344CB8AC3E}">
        <p14:creationId xmlns:p14="http://schemas.microsoft.com/office/powerpoint/2010/main" val="12093525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433" y="4406371"/>
            <a:ext cx="7772617" cy="1256112"/>
          </a:xfrm>
        </p:spPr>
        <p:txBody>
          <a:bodyPr/>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721433" y="2907209"/>
            <a:ext cx="7772617" cy="1499162"/>
          </a:xfrm>
        </p:spPr>
        <p:txBody>
          <a:bodyPr anchor="b"/>
          <a:lstStyle>
            <a:lvl1pPr marL="0" indent="0">
              <a:buNone/>
              <a:defRPr sz="2000"/>
            </a:lvl1pPr>
            <a:lvl2pPr marL="461322" indent="0">
              <a:buNone/>
              <a:defRPr sz="1800"/>
            </a:lvl2pPr>
            <a:lvl3pPr marL="922728" indent="0">
              <a:buNone/>
              <a:defRPr sz="1600"/>
            </a:lvl3pPr>
            <a:lvl4pPr marL="1384098" indent="0">
              <a:buNone/>
              <a:defRPr sz="1400"/>
            </a:lvl4pPr>
            <a:lvl5pPr marL="1845463" indent="0">
              <a:buNone/>
              <a:defRPr sz="1400"/>
            </a:lvl5pPr>
            <a:lvl6pPr marL="2306833" indent="0">
              <a:buNone/>
              <a:defRPr sz="1400"/>
            </a:lvl6pPr>
            <a:lvl7pPr marL="2768198" indent="0">
              <a:buNone/>
              <a:defRPr sz="1400"/>
            </a:lvl7pPr>
            <a:lvl8pPr marL="3229565" indent="0">
              <a:buNone/>
              <a:defRPr sz="1400"/>
            </a:lvl8pPr>
            <a:lvl9pPr marL="3690933" indent="0">
              <a:buNone/>
              <a:defRPr sz="1400"/>
            </a:lvl9pPr>
          </a:lstStyle>
          <a:p>
            <a:pPr lvl="0"/>
            <a:r>
              <a:rPr lang="en-US" smtClean="0"/>
              <a:t>Click to edit Master text styles</a:t>
            </a:r>
          </a:p>
        </p:txBody>
      </p:sp>
      <p:sp>
        <p:nvSpPr>
          <p:cNvPr id="4" name="Rectangle 1825"/>
          <p:cNvSpPr>
            <a:spLocks noGrp="1" noChangeArrowheads="1"/>
          </p:cNvSpPr>
          <p:nvPr>
            <p:ph type="sldNum" sz="quarter" idx="10"/>
          </p:nvPr>
        </p:nvSpPr>
        <p:spPr>
          <a:ln/>
        </p:spPr>
        <p:txBody>
          <a:bodyPr/>
          <a:lstStyle>
            <a:lvl1pPr>
              <a:defRPr/>
            </a:lvl1pPr>
          </a:lstStyle>
          <a:p>
            <a:pPr>
              <a:defRPr/>
            </a:pPr>
            <a:fld id="{B939D912-990C-4C82-AA13-49398CAB9632}" type="slidenum">
              <a:rPr lang="en-US"/>
              <a:pPr>
                <a:defRPr/>
              </a:pPr>
              <a:t>‹#›</a:t>
            </a:fld>
            <a:r>
              <a:rPr lang="en-US"/>
              <a:t> </a:t>
            </a:r>
          </a:p>
        </p:txBody>
      </p:sp>
    </p:spTree>
    <p:extLst>
      <p:ext uri="{BB962C8B-B14F-4D97-AF65-F5344CB8AC3E}">
        <p14:creationId xmlns:p14="http://schemas.microsoft.com/office/powerpoint/2010/main" val="14623880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81527" y="1991296"/>
            <a:ext cx="2090550" cy="1246467"/>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79411" y="1991296"/>
            <a:ext cx="2092711" cy="1246467"/>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825"/>
          <p:cNvSpPr>
            <a:spLocks noGrp="1" noChangeArrowheads="1"/>
          </p:cNvSpPr>
          <p:nvPr>
            <p:ph type="sldNum" sz="quarter" idx="10"/>
          </p:nvPr>
        </p:nvSpPr>
        <p:spPr>
          <a:ln/>
        </p:spPr>
        <p:txBody>
          <a:bodyPr/>
          <a:lstStyle>
            <a:lvl1pPr>
              <a:defRPr/>
            </a:lvl1pPr>
          </a:lstStyle>
          <a:p>
            <a:pPr>
              <a:defRPr/>
            </a:pPr>
            <a:fld id="{D630D1CE-91AD-4228-8F9C-2E279E0761E5}" type="slidenum">
              <a:rPr lang="en-US"/>
              <a:pPr>
                <a:defRPr/>
              </a:pPr>
              <a:t>‹#›</a:t>
            </a:fld>
            <a:r>
              <a:rPr lang="en-US"/>
              <a:t> </a:t>
            </a:r>
          </a:p>
        </p:txBody>
      </p:sp>
    </p:spTree>
    <p:extLst>
      <p:ext uri="{BB962C8B-B14F-4D97-AF65-F5344CB8AC3E}">
        <p14:creationId xmlns:p14="http://schemas.microsoft.com/office/powerpoint/2010/main" val="32144811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849" y="274573"/>
            <a:ext cx="8228304" cy="2983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849" y="1535609"/>
            <a:ext cx="4038564" cy="639027"/>
          </a:xfrm>
        </p:spPr>
        <p:txBody>
          <a:bodyPr anchor="b"/>
          <a:lstStyle>
            <a:lvl1pPr marL="0" indent="0">
              <a:buNone/>
              <a:defRPr sz="2400" b="1"/>
            </a:lvl1pPr>
            <a:lvl2pPr marL="461322" indent="0">
              <a:buNone/>
              <a:defRPr sz="2000" b="1"/>
            </a:lvl2pPr>
            <a:lvl3pPr marL="922728" indent="0">
              <a:buNone/>
              <a:defRPr sz="1800" b="1"/>
            </a:lvl3pPr>
            <a:lvl4pPr marL="1384098" indent="0">
              <a:buNone/>
              <a:defRPr sz="1600" b="1"/>
            </a:lvl4pPr>
            <a:lvl5pPr marL="1845463" indent="0">
              <a:buNone/>
              <a:defRPr sz="1600" b="1"/>
            </a:lvl5pPr>
            <a:lvl6pPr marL="2306833" indent="0">
              <a:buNone/>
              <a:defRPr sz="1600" b="1"/>
            </a:lvl6pPr>
            <a:lvl7pPr marL="2768198" indent="0">
              <a:buNone/>
              <a:defRPr sz="1600" b="1"/>
            </a:lvl7pPr>
            <a:lvl8pPr marL="3229565" indent="0">
              <a:buNone/>
              <a:defRPr sz="1600" b="1"/>
            </a:lvl8pPr>
            <a:lvl9pPr marL="369093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849" y="2174635"/>
            <a:ext cx="4038564" cy="39520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536" y="1535609"/>
            <a:ext cx="4040723" cy="639027"/>
          </a:xfrm>
        </p:spPr>
        <p:txBody>
          <a:bodyPr anchor="b"/>
          <a:lstStyle>
            <a:lvl1pPr marL="0" indent="0">
              <a:buNone/>
              <a:defRPr sz="2400" b="1"/>
            </a:lvl1pPr>
            <a:lvl2pPr marL="461322" indent="0">
              <a:buNone/>
              <a:defRPr sz="2000" b="1"/>
            </a:lvl2pPr>
            <a:lvl3pPr marL="922728" indent="0">
              <a:buNone/>
              <a:defRPr sz="1800" b="1"/>
            </a:lvl3pPr>
            <a:lvl4pPr marL="1384098" indent="0">
              <a:buNone/>
              <a:defRPr sz="1600" b="1"/>
            </a:lvl4pPr>
            <a:lvl5pPr marL="1845463" indent="0">
              <a:buNone/>
              <a:defRPr sz="1600" b="1"/>
            </a:lvl5pPr>
            <a:lvl6pPr marL="2306833" indent="0">
              <a:buNone/>
              <a:defRPr sz="1600" b="1"/>
            </a:lvl6pPr>
            <a:lvl7pPr marL="2768198" indent="0">
              <a:buNone/>
              <a:defRPr sz="1600" b="1"/>
            </a:lvl7pPr>
            <a:lvl8pPr marL="3229565" indent="0">
              <a:buNone/>
              <a:defRPr sz="1600" b="1"/>
            </a:lvl8pPr>
            <a:lvl9pPr marL="369093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536" y="2174635"/>
            <a:ext cx="4040723" cy="39520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825"/>
          <p:cNvSpPr>
            <a:spLocks noGrp="1" noChangeArrowheads="1"/>
          </p:cNvSpPr>
          <p:nvPr>
            <p:ph type="sldNum" sz="quarter" idx="10"/>
          </p:nvPr>
        </p:nvSpPr>
        <p:spPr>
          <a:ln/>
        </p:spPr>
        <p:txBody>
          <a:bodyPr/>
          <a:lstStyle>
            <a:lvl1pPr>
              <a:defRPr/>
            </a:lvl1pPr>
          </a:lstStyle>
          <a:p>
            <a:pPr>
              <a:defRPr/>
            </a:pPr>
            <a:fld id="{73EC0BD2-D0D5-4D7A-8ECB-AC49B427B7E9}" type="slidenum">
              <a:rPr lang="en-US"/>
              <a:pPr>
                <a:defRPr/>
              </a:pPr>
              <a:t>‹#›</a:t>
            </a:fld>
            <a:r>
              <a:rPr lang="en-US"/>
              <a:t> </a:t>
            </a:r>
          </a:p>
        </p:txBody>
      </p:sp>
    </p:spTree>
    <p:extLst>
      <p:ext uri="{BB962C8B-B14F-4D97-AF65-F5344CB8AC3E}">
        <p14:creationId xmlns:p14="http://schemas.microsoft.com/office/powerpoint/2010/main" val="1260790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825"/>
          <p:cNvSpPr>
            <a:spLocks noGrp="1" noChangeArrowheads="1"/>
          </p:cNvSpPr>
          <p:nvPr>
            <p:ph type="sldNum" sz="quarter" idx="10"/>
          </p:nvPr>
        </p:nvSpPr>
        <p:spPr>
          <a:ln/>
        </p:spPr>
        <p:txBody>
          <a:bodyPr/>
          <a:lstStyle>
            <a:lvl1pPr>
              <a:defRPr/>
            </a:lvl1pPr>
          </a:lstStyle>
          <a:p>
            <a:pPr>
              <a:defRPr/>
            </a:pPr>
            <a:fld id="{7EFC384B-0EF0-495E-91F2-CCA67E425639}" type="slidenum">
              <a:rPr lang="en-US"/>
              <a:pPr>
                <a:defRPr/>
              </a:pPr>
              <a:t>‹#›</a:t>
            </a:fld>
            <a:r>
              <a:rPr lang="en-US"/>
              <a:t> </a:t>
            </a:r>
          </a:p>
        </p:txBody>
      </p:sp>
    </p:spTree>
    <p:extLst>
      <p:ext uri="{BB962C8B-B14F-4D97-AF65-F5344CB8AC3E}">
        <p14:creationId xmlns:p14="http://schemas.microsoft.com/office/powerpoint/2010/main" val="36961505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25"/>
          <p:cNvSpPr>
            <a:spLocks noGrp="1" noChangeArrowheads="1"/>
          </p:cNvSpPr>
          <p:nvPr>
            <p:ph type="sldNum" sz="quarter" idx="10"/>
          </p:nvPr>
        </p:nvSpPr>
        <p:spPr>
          <a:ln/>
        </p:spPr>
        <p:txBody>
          <a:bodyPr/>
          <a:lstStyle>
            <a:lvl1pPr>
              <a:defRPr/>
            </a:lvl1pPr>
          </a:lstStyle>
          <a:p>
            <a:pPr>
              <a:defRPr/>
            </a:pPr>
            <a:fld id="{36F1E6A6-4540-448E-9D2A-501B5D302B69}" type="slidenum">
              <a:rPr lang="en-US"/>
              <a:pPr>
                <a:defRPr/>
              </a:pPr>
              <a:t>‹#›</a:t>
            </a:fld>
            <a:r>
              <a:rPr lang="en-US"/>
              <a:t> </a:t>
            </a:r>
          </a:p>
        </p:txBody>
      </p:sp>
    </p:spTree>
    <p:extLst>
      <p:ext uri="{BB962C8B-B14F-4D97-AF65-F5344CB8AC3E}">
        <p14:creationId xmlns:p14="http://schemas.microsoft.com/office/powerpoint/2010/main" val="9788552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54" y="806719"/>
            <a:ext cx="3008407" cy="62805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4237" y="273349"/>
            <a:ext cx="5111915" cy="5853294"/>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54" y="1434775"/>
            <a:ext cx="3008407" cy="4691868"/>
          </a:xfrm>
        </p:spPr>
        <p:txBody>
          <a:bodyPr/>
          <a:lstStyle>
            <a:lvl1pPr marL="0" indent="0">
              <a:buNone/>
              <a:defRPr sz="1400"/>
            </a:lvl1pPr>
            <a:lvl2pPr marL="461322" indent="0">
              <a:buNone/>
              <a:defRPr sz="1200"/>
            </a:lvl2pPr>
            <a:lvl3pPr marL="922728" indent="0">
              <a:buNone/>
              <a:defRPr sz="1000"/>
            </a:lvl3pPr>
            <a:lvl4pPr marL="1384098" indent="0">
              <a:buNone/>
              <a:defRPr sz="900"/>
            </a:lvl4pPr>
            <a:lvl5pPr marL="1845463" indent="0">
              <a:buNone/>
              <a:defRPr sz="900"/>
            </a:lvl5pPr>
            <a:lvl6pPr marL="2306833" indent="0">
              <a:buNone/>
              <a:defRPr sz="900"/>
            </a:lvl6pPr>
            <a:lvl7pPr marL="2768198" indent="0">
              <a:buNone/>
              <a:defRPr sz="900"/>
            </a:lvl7pPr>
            <a:lvl8pPr marL="3229565" indent="0">
              <a:buNone/>
              <a:defRPr sz="900"/>
            </a:lvl8pPr>
            <a:lvl9pPr marL="3690933" indent="0">
              <a:buNone/>
              <a:defRPr sz="900"/>
            </a:lvl9pPr>
          </a:lstStyle>
          <a:p>
            <a:pPr lvl="0"/>
            <a:r>
              <a:rPr lang="en-US" smtClean="0"/>
              <a:t>Click to edit Master text styles</a:t>
            </a:r>
          </a:p>
        </p:txBody>
      </p:sp>
      <p:sp>
        <p:nvSpPr>
          <p:cNvPr id="5" name="Rectangle 1825"/>
          <p:cNvSpPr>
            <a:spLocks noGrp="1" noChangeArrowheads="1"/>
          </p:cNvSpPr>
          <p:nvPr>
            <p:ph type="sldNum" sz="quarter" idx="10"/>
          </p:nvPr>
        </p:nvSpPr>
        <p:spPr>
          <a:ln/>
        </p:spPr>
        <p:txBody>
          <a:bodyPr/>
          <a:lstStyle>
            <a:lvl1pPr>
              <a:defRPr/>
            </a:lvl1pPr>
          </a:lstStyle>
          <a:p>
            <a:pPr>
              <a:defRPr/>
            </a:pPr>
            <a:fld id="{9B87EF67-2764-4588-BC15-61B8D4F8E3B5}" type="slidenum">
              <a:rPr lang="en-US"/>
              <a:pPr>
                <a:defRPr/>
              </a:pPr>
              <a:t>‹#›</a:t>
            </a:fld>
            <a:r>
              <a:rPr lang="en-US"/>
              <a:t> </a:t>
            </a:r>
          </a:p>
        </p:txBody>
      </p:sp>
    </p:spTree>
    <p:extLst>
      <p:ext uri="{BB962C8B-B14F-4D97-AF65-F5344CB8AC3E}">
        <p14:creationId xmlns:p14="http://schemas.microsoft.com/office/powerpoint/2010/main" val="21976011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518" y="5053314"/>
            <a:ext cx="5485536" cy="31402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518" y="612310"/>
            <a:ext cx="5485536" cy="4114800"/>
          </a:xfrm>
        </p:spPr>
        <p:txBody>
          <a:bodyPr/>
          <a:lstStyle>
            <a:lvl1pPr marL="0" indent="0">
              <a:buNone/>
              <a:defRPr sz="3300"/>
            </a:lvl1pPr>
            <a:lvl2pPr marL="461322" indent="0">
              <a:buNone/>
              <a:defRPr sz="2900"/>
            </a:lvl2pPr>
            <a:lvl3pPr marL="922728" indent="0">
              <a:buNone/>
              <a:defRPr sz="2400"/>
            </a:lvl3pPr>
            <a:lvl4pPr marL="1384098" indent="0">
              <a:buNone/>
              <a:defRPr sz="2000"/>
            </a:lvl4pPr>
            <a:lvl5pPr marL="1845463" indent="0">
              <a:buNone/>
              <a:defRPr sz="2000"/>
            </a:lvl5pPr>
            <a:lvl6pPr marL="2306833" indent="0">
              <a:buNone/>
              <a:defRPr sz="2000"/>
            </a:lvl6pPr>
            <a:lvl7pPr marL="2768198" indent="0">
              <a:buNone/>
              <a:defRPr sz="2000"/>
            </a:lvl7pPr>
            <a:lvl8pPr marL="3229565" indent="0">
              <a:buNone/>
              <a:defRPr sz="2000"/>
            </a:lvl8pPr>
            <a:lvl9pPr marL="3690933" indent="0">
              <a:buNone/>
              <a:defRPr sz="2000"/>
            </a:lvl9pPr>
          </a:lstStyle>
          <a:p>
            <a:pPr lvl="0"/>
            <a:endParaRPr lang="en-US" noProof="0" smtClean="0"/>
          </a:p>
        </p:txBody>
      </p:sp>
      <p:sp>
        <p:nvSpPr>
          <p:cNvPr id="4" name="Text Placeholder 3"/>
          <p:cNvSpPr>
            <a:spLocks noGrp="1"/>
          </p:cNvSpPr>
          <p:nvPr>
            <p:ph type="body" sz="half" idx="2"/>
          </p:nvPr>
        </p:nvSpPr>
        <p:spPr>
          <a:xfrm>
            <a:off x="1792518" y="5367342"/>
            <a:ext cx="5485536" cy="805466"/>
          </a:xfrm>
        </p:spPr>
        <p:txBody>
          <a:bodyPr/>
          <a:lstStyle>
            <a:lvl1pPr marL="0" indent="0">
              <a:buNone/>
              <a:defRPr sz="1400"/>
            </a:lvl1pPr>
            <a:lvl2pPr marL="461322" indent="0">
              <a:buNone/>
              <a:defRPr sz="1200"/>
            </a:lvl2pPr>
            <a:lvl3pPr marL="922728" indent="0">
              <a:buNone/>
              <a:defRPr sz="1000"/>
            </a:lvl3pPr>
            <a:lvl4pPr marL="1384098" indent="0">
              <a:buNone/>
              <a:defRPr sz="900"/>
            </a:lvl4pPr>
            <a:lvl5pPr marL="1845463" indent="0">
              <a:buNone/>
              <a:defRPr sz="900"/>
            </a:lvl5pPr>
            <a:lvl6pPr marL="2306833" indent="0">
              <a:buNone/>
              <a:defRPr sz="900"/>
            </a:lvl6pPr>
            <a:lvl7pPr marL="2768198" indent="0">
              <a:buNone/>
              <a:defRPr sz="900"/>
            </a:lvl7pPr>
            <a:lvl8pPr marL="3229565" indent="0">
              <a:buNone/>
              <a:defRPr sz="900"/>
            </a:lvl8pPr>
            <a:lvl9pPr marL="3690933" indent="0">
              <a:buNone/>
              <a:defRPr sz="900"/>
            </a:lvl9pPr>
          </a:lstStyle>
          <a:p>
            <a:pPr lvl="0"/>
            <a:r>
              <a:rPr lang="en-US" smtClean="0"/>
              <a:t>Click to edit Master text styles</a:t>
            </a:r>
          </a:p>
        </p:txBody>
      </p:sp>
      <p:sp>
        <p:nvSpPr>
          <p:cNvPr id="5" name="Rectangle 1825"/>
          <p:cNvSpPr>
            <a:spLocks noGrp="1" noChangeArrowheads="1"/>
          </p:cNvSpPr>
          <p:nvPr>
            <p:ph type="sldNum" sz="quarter" idx="10"/>
          </p:nvPr>
        </p:nvSpPr>
        <p:spPr>
          <a:ln/>
        </p:spPr>
        <p:txBody>
          <a:bodyPr/>
          <a:lstStyle>
            <a:lvl1pPr>
              <a:defRPr/>
            </a:lvl1pPr>
          </a:lstStyle>
          <a:p>
            <a:pPr>
              <a:defRPr/>
            </a:pPr>
            <a:fld id="{90E25177-AEF6-4155-96F6-AA8DFB8AC638}" type="slidenum">
              <a:rPr lang="en-US"/>
              <a:pPr>
                <a:defRPr/>
              </a:pPr>
              <a:t>‹#›</a:t>
            </a:fld>
            <a:r>
              <a:rPr lang="en-US"/>
              <a:t> </a:t>
            </a:r>
          </a:p>
        </p:txBody>
      </p:sp>
    </p:spTree>
    <p:extLst>
      <p:ext uri="{BB962C8B-B14F-4D97-AF65-F5344CB8AC3E}">
        <p14:creationId xmlns:p14="http://schemas.microsoft.com/office/powerpoint/2010/main" val="10400524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25"/>
          <p:cNvSpPr>
            <a:spLocks noGrp="1" noChangeArrowheads="1"/>
          </p:cNvSpPr>
          <p:nvPr>
            <p:ph type="sldNum" sz="quarter" idx="10"/>
          </p:nvPr>
        </p:nvSpPr>
        <p:spPr>
          <a:ln/>
        </p:spPr>
        <p:txBody>
          <a:bodyPr/>
          <a:lstStyle>
            <a:lvl1pPr>
              <a:defRPr/>
            </a:lvl1pPr>
          </a:lstStyle>
          <a:p>
            <a:pPr>
              <a:defRPr/>
            </a:pPr>
            <a:fld id="{FC71AB77-EC6D-42E6-A664-C3ECC2744030}" type="slidenum">
              <a:rPr lang="en-US"/>
              <a:pPr>
                <a:defRPr/>
              </a:pPr>
              <a:t>‹#›</a:t>
            </a:fld>
            <a:r>
              <a:rPr lang="en-US"/>
              <a:t> </a:t>
            </a:r>
          </a:p>
        </p:txBody>
      </p:sp>
    </p:spTree>
    <p:extLst>
      <p:ext uri="{BB962C8B-B14F-4D97-AF65-F5344CB8AC3E}">
        <p14:creationId xmlns:p14="http://schemas.microsoft.com/office/powerpoint/2010/main" val="18780704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0412" y="234578"/>
            <a:ext cx="584775" cy="300318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0942" y="234578"/>
            <a:ext cx="6388274" cy="300318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25"/>
          <p:cNvSpPr>
            <a:spLocks noGrp="1" noChangeArrowheads="1"/>
          </p:cNvSpPr>
          <p:nvPr>
            <p:ph type="sldNum" sz="quarter" idx="10"/>
          </p:nvPr>
        </p:nvSpPr>
        <p:spPr>
          <a:ln/>
        </p:spPr>
        <p:txBody>
          <a:bodyPr/>
          <a:lstStyle>
            <a:lvl1pPr>
              <a:defRPr/>
            </a:lvl1pPr>
          </a:lstStyle>
          <a:p>
            <a:pPr>
              <a:defRPr/>
            </a:pPr>
            <a:fld id="{B859B529-7E28-4D8D-BCF9-F7BFC6A06486}" type="slidenum">
              <a:rPr lang="en-US"/>
              <a:pPr>
                <a:defRPr/>
              </a:pPr>
              <a:t>‹#›</a:t>
            </a:fld>
            <a:r>
              <a:rPr lang="en-US"/>
              <a:t> </a:t>
            </a:r>
          </a:p>
        </p:txBody>
      </p:sp>
    </p:spTree>
    <p:extLst>
      <p:ext uri="{BB962C8B-B14F-4D97-AF65-F5344CB8AC3E}">
        <p14:creationId xmlns:p14="http://schemas.microsoft.com/office/powerpoint/2010/main" val="13246645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11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9" y="3228536"/>
            <a:ext cx="7854696" cy="1752600"/>
          </a:xfrm>
        </p:spPr>
        <p:txBody>
          <a:bodyPr lIns="0" rIns="18118"/>
          <a:lstStyle>
            <a:lvl1pPr marL="0" marR="45276" indent="0" algn="r">
              <a:buNone/>
              <a:defRPr>
                <a:solidFill>
                  <a:schemeClr val="tx1"/>
                </a:solidFill>
              </a:defRPr>
            </a:lvl1pPr>
            <a:lvl2pPr marL="452712" indent="0" algn="ctr">
              <a:buNone/>
            </a:lvl2pPr>
            <a:lvl3pPr marL="905436" indent="0" algn="ctr">
              <a:buNone/>
            </a:lvl3pPr>
            <a:lvl4pPr marL="1358155" indent="0" algn="ctr">
              <a:buNone/>
            </a:lvl4pPr>
            <a:lvl5pPr marL="1810873" indent="0" algn="ctr">
              <a:buNone/>
            </a:lvl5pPr>
            <a:lvl6pPr marL="2263596" indent="0" algn="ctr">
              <a:buNone/>
            </a:lvl6pPr>
            <a:lvl7pPr marL="2716318" indent="0" algn="ctr">
              <a:buNone/>
            </a:lvl7pPr>
            <a:lvl8pPr marL="3169032" indent="0" algn="ctr">
              <a:buNone/>
            </a:lvl8pPr>
            <a:lvl9pPr marL="3621753"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E08D3C0-67F2-4DF8-A6F6-651B095DE605}" type="datetimeFigureOut">
              <a:rPr lang="en-US" smtClean="0">
                <a:solidFill>
                  <a:srgbClr val="D6ECFF">
                    <a:shade val="90000"/>
                  </a:srgbClr>
                </a:solidFill>
              </a:rPr>
              <a:pPr/>
              <a:t>10/28/2015</a:t>
            </a:fld>
            <a:endParaRPr lang="en-US" dirty="0">
              <a:solidFill>
                <a:srgbClr val="D6ECFF">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D6ECFF">
                  <a:shade val="90000"/>
                </a:srgbClr>
              </a:solidFill>
            </a:endParaRPr>
          </a:p>
        </p:txBody>
      </p:sp>
      <p:sp>
        <p:nvSpPr>
          <p:cNvPr id="27" name="Slide Number Placeholder 26"/>
          <p:cNvSpPr>
            <a:spLocks noGrp="1"/>
          </p:cNvSpPr>
          <p:nvPr>
            <p:ph type="sldNum" sz="quarter" idx="12"/>
          </p:nvPr>
        </p:nvSpPr>
        <p:spPr/>
        <p:txBody>
          <a:bodyPr/>
          <a:lstStyle/>
          <a:p>
            <a:fld id="{C64E69B2-047C-4808-BABB-244274EE300A}" type="slidenum">
              <a:rPr lang="en-US" smtClean="0">
                <a:solidFill>
                  <a:srgbClr val="D6ECFF">
                    <a:shade val="90000"/>
                  </a:srgbClr>
                </a:solidFill>
              </a:rPr>
              <a:pPr/>
              <a:t>‹#›</a:t>
            </a:fld>
            <a:endParaRPr lang="en-US" dirty="0">
              <a:solidFill>
                <a:srgbClr val="D6ECFF">
                  <a:shade val="90000"/>
                </a:srgbClr>
              </a:solidFill>
            </a:endParaRPr>
          </a:p>
        </p:txBody>
      </p:sp>
    </p:spTree>
    <p:extLst>
      <p:ext uri="{BB962C8B-B14F-4D97-AF65-F5344CB8AC3E}">
        <p14:creationId xmlns:p14="http://schemas.microsoft.com/office/powerpoint/2010/main" val="3634299683"/>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9"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9"/>
            <a:ext cx="5111750" cy="5853113"/>
          </a:xfrm>
          <a:prstGeom prst="rect">
            <a:avLst/>
          </a:prstGeom>
        </p:spPr>
        <p:txBody>
          <a:bodyPr lIns="91072" tIns="45538" rIns="91072" bIns="45538"/>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39" y="1435100"/>
            <a:ext cx="3008313" cy="4691063"/>
          </a:xfrm>
          <a:prstGeom prst="rect">
            <a:avLst/>
          </a:prstGeom>
        </p:spPr>
        <p:txBody>
          <a:bodyPr lIns="91072" tIns="45538" rIns="91072" bIns="45538"/>
          <a:lstStyle>
            <a:lvl1pPr marL="0" indent="0">
              <a:buNone/>
              <a:defRPr sz="1400"/>
            </a:lvl1pPr>
            <a:lvl2pPr marL="455360" indent="0">
              <a:buNone/>
              <a:defRPr sz="1200"/>
            </a:lvl2pPr>
            <a:lvl3pPr marL="910725" indent="0">
              <a:buNone/>
              <a:defRPr sz="1000"/>
            </a:lvl3pPr>
            <a:lvl4pPr marL="1366087" indent="0">
              <a:buNone/>
              <a:defRPr sz="900"/>
            </a:lvl4pPr>
            <a:lvl5pPr marL="1821447" indent="0">
              <a:buNone/>
              <a:defRPr sz="900"/>
            </a:lvl5pPr>
            <a:lvl6pPr marL="2276809" indent="0">
              <a:buNone/>
              <a:defRPr sz="900"/>
            </a:lvl6pPr>
            <a:lvl7pPr marL="2732174" indent="0">
              <a:buNone/>
              <a:defRPr sz="900"/>
            </a:lvl7pPr>
            <a:lvl8pPr marL="3187536" indent="0">
              <a:buNone/>
              <a:defRPr sz="900"/>
            </a:lvl8pPr>
            <a:lvl9pPr marL="3642897"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214" y="6291585"/>
            <a:ext cx="1823996" cy="365125"/>
          </a:xfrm>
          <a:prstGeom prst="rect">
            <a:avLst/>
          </a:prstGeom>
        </p:spPr>
        <p:txBody>
          <a:bodyPr lIns="91072" tIns="45538" rIns="91072" bIns="45538"/>
          <a:lstStyle/>
          <a:p>
            <a:fld id="{28BC2EEE-3758-1745-9053-BAD05DF61B14}" type="datetime4">
              <a:rPr lang="en-US" smtClean="0"/>
              <a:pPr/>
              <a:t>October 28, 2015</a:t>
            </a:fld>
            <a:endParaRPr lang="en-US"/>
          </a:p>
        </p:txBody>
      </p:sp>
      <p:sp>
        <p:nvSpPr>
          <p:cNvPr id="6" name="Footer Placeholder 5"/>
          <p:cNvSpPr>
            <a:spLocks noGrp="1"/>
          </p:cNvSpPr>
          <p:nvPr>
            <p:ph type="ftr" sz="quarter" idx="11"/>
          </p:nvPr>
        </p:nvSpPr>
        <p:spPr>
          <a:xfrm>
            <a:off x="2342681" y="6237777"/>
            <a:ext cx="4994360" cy="472830"/>
          </a:xfrm>
          <a:prstGeom prst="rect">
            <a:avLst/>
          </a:prstGeom>
        </p:spPr>
        <p:txBody>
          <a:bodyPr lIns="91072" tIns="45538" rIns="91072" bIns="45538"/>
          <a:lstStyle/>
          <a:p>
            <a:r>
              <a:rPr lang="en-US" smtClean="0"/>
              <a:t>|       Long Title of the Presentation and/or Meeting: Lorem ipsum dolore de sit</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072" tIns="45538" rIns="91072" bIns="45538"/>
          <a:lstStyle/>
          <a:p>
            <a:fld id="{4B2BBAD1-618E-144C-BD2D-C67BABAFA08B}" type="slidenum">
              <a:rPr lang="en-US" smtClean="0"/>
              <a:pPr/>
              <a:t>‹#›</a:t>
            </a:fld>
            <a:endParaRPr lang="en-US"/>
          </a:p>
        </p:txBody>
      </p:sp>
    </p:spTree>
    <p:extLst>
      <p:ext uri="{BB962C8B-B14F-4D97-AF65-F5344CB8AC3E}">
        <p14:creationId xmlns:p14="http://schemas.microsoft.com/office/powerpoint/2010/main" val="42562045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08D3C0-67F2-4DF8-A6F6-651B095DE605}" type="datetimeFigureOut">
              <a:rPr lang="en-US" smtClean="0">
                <a:solidFill>
                  <a:srgbClr val="4E5B6F">
                    <a:shade val="90000"/>
                  </a:srgbClr>
                </a:solidFill>
              </a:rPr>
              <a:pPr/>
              <a:t>10/28/2015</a:t>
            </a:fld>
            <a:endParaRPr lang="en-US" dirty="0">
              <a:solidFill>
                <a:srgbClr val="4E5B6F">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4E5B6F">
                  <a:shade val="90000"/>
                </a:srgbClr>
              </a:solidFill>
            </a:endParaRPr>
          </a:p>
        </p:txBody>
      </p:sp>
      <p:sp>
        <p:nvSpPr>
          <p:cNvPr id="6" name="Slide Number Placeholder 5"/>
          <p:cNvSpPr>
            <a:spLocks noGrp="1"/>
          </p:cNvSpPr>
          <p:nvPr>
            <p:ph type="sldNum" sz="quarter" idx="12"/>
          </p:nvPr>
        </p:nvSpPr>
        <p:spPr/>
        <p:txBody>
          <a:bodyPr/>
          <a:lstStyle/>
          <a:p>
            <a:fld id="{C64E69B2-047C-4808-BABB-244274EE300A}" type="slidenum">
              <a:rPr lang="en-US" smtClean="0">
                <a:solidFill>
                  <a:srgbClr val="4E5B6F">
                    <a:shade val="90000"/>
                  </a:srgbClr>
                </a:solidFill>
              </a:rPr>
              <a:pPr/>
              <a:t>‹#›</a:t>
            </a:fld>
            <a:endParaRPr lang="en-US" dirty="0">
              <a:solidFill>
                <a:srgbClr val="4E5B6F">
                  <a:shade val="90000"/>
                </a:srgbClr>
              </a:solidFill>
            </a:endParaRPr>
          </a:p>
        </p:txBody>
      </p:sp>
    </p:spTree>
    <p:extLst>
      <p:ext uri="{BB962C8B-B14F-4D97-AF65-F5344CB8AC3E}">
        <p14:creationId xmlns:p14="http://schemas.microsoft.com/office/powerpoint/2010/main" val="32612818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8"/>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276" rIns="45276"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E08D3C0-67F2-4DF8-A6F6-651B095DE605}" type="datetimeFigureOut">
              <a:rPr lang="en-US" smtClean="0">
                <a:solidFill>
                  <a:srgbClr val="D6ECFF">
                    <a:shade val="90000"/>
                  </a:srgbClr>
                </a:solidFill>
              </a:rPr>
              <a:pPr/>
              <a:t>10/28/2015</a:t>
            </a:fld>
            <a:endParaRPr lang="en-US" dirty="0">
              <a:solidFill>
                <a:srgbClr val="D6ECFF">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6ECFF">
                  <a:shade val="90000"/>
                </a:srgbClr>
              </a:solidFill>
            </a:endParaRPr>
          </a:p>
        </p:txBody>
      </p:sp>
      <p:sp>
        <p:nvSpPr>
          <p:cNvPr id="6" name="Slide Number Placeholder 5"/>
          <p:cNvSpPr>
            <a:spLocks noGrp="1"/>
          </p:cNvSpPr>
          <p:nvPr>
            <p:ph type="sldNum" sz="quarter" idx="12"/>
          </p:nvPr>
        </p:nvSpPr>
        <p:spPr/>
        <p:txBody>
          <a:bodyPr/>
          <a:lstStyle/>
          <a:p>
            <a:fld id="{C64E69B2-047C-4808-BABB-244274EE300A}" type="slidenum">
              <a:rPr lang="en-US" smtClean="0">
                <a:solidFill>
                  <a:srgbClr val="D6ECFF">
                    <a:shade val="90000"/>
                  </a:srgbClr>
                </a:solidFill>
              </a:rPr>
              <a:pPr/>
              <a:t>‹#›</a:t>
            </a:fld>
            <a:endParaRPr lang="en-US" dirty="0">
              <a:solidFill>
                <a:srgbClr val="D6ECFF">
                  <a:shade val="90000"/>
                </a:srgbClr>
              </a:solidFill>
            </a:endParaRPr>
          </a:p>
        </p:txBody>
      </p:sp>
    </p:spTree>
    <p:extLst>
      <p:ext uri="{BB962C8B-B14F-4D97-AF65-F5344CB8AC3E}">
        <p14:creationId xmlns:p14="http://schemas.microsoft.com/office/powerpoint/2010/main" val="40992152"/>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08D3C0-67F2-4DF8-A6F6-651B095DE605}" type="datetimeFigureOut">
              <a:rPr lang="en-US" smtClean="0">
                <a:solidFill>
                  <a:srgbClr val="4E5B6F">
                    <a:shade val="90000"/>
                  </a:srgbClr>
                </a:solidFill>
              </a:rPr>
              <a:pPr/>
              <a:t>10/28/2015</a:t>
            </a:fld>
            <a:endParaRPr lang="en-US" dirty="0">
              <a:solidFill>
                <a:srgbClr val="4E5B6F">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4E5B6F">
                  <a:shade val="90000"/>
                </a:srgbClr>
              </a:solidFill>
            </a:endParaRPr>
          </a:p>
        </p:txBody>
      </p:sp>
      <p:sp>
        <p:nvSpPr>
          <p:cNvPr id="7" name="Slide Number Placeholder 6"/>
          <p:cNvSpPr>
            <a:spLocks noGrp="1"/>
          </p:cNvSpPr>
          <p:nvPr>
            <p:ph type="sldNum" sz="quarter" idx="12"/>
          </p:nvPr>
        </p:nvSpPr>
        <p:spPr/>
        <p:txBody>
          <a:bodyPr/>
          <a:lstStyle/>
          <a:p>
            <a:fld id="{C64E69B2-047C-4808-BABB-244274EE300A}" type="slidenum">
              <a:rPr lang="en-US" smtClean="0">
                <a:solidFill>
                  <a:srgbClr val="4E5B6F">
                    <a:shade val="90000"/>
                  </a:srgbClr>
                </a:solidFill>
              </a:rPr>
              <a:pPr/>
              <a:t>‹#›</a:t>
            </a:fld>
            <a:endParaRPr lang="en-US" dirty="0">
              <a:solidFill>
                <a:srgbClr val="4E5B6F">
                  <a:shade val="90000"/>
                </a:srgbClr>
              </a:solidFill>
            </a:endParaRPr>
          </a:p>
        </p:txBody>
      </p:sp>
    </p:spTree>
    <p:extLst>
      <p:ext uri="{BB962C8B-B14F-4D97-AF65-F5344CB8AC3E}">
        <p14:creationId xmlns:p14="http://schemas.microsoft.com/office/powerpoint/2010/main" val="41994382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276"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14" y="1855252"/>
            <a:ext cx="4040188" cy="659352"/>
          </a:xfrm>
        </p:spPr>
        <p:txBody>
          <a:bodyPr lIns="45276" tIns="0" rIns="45276"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8" y="1859851"/>
            <a:ext cx="4041775" cy="654843"/>
          </a:xfrm>
        </p:spPr>
        <p:txBody>
          <a:bodyPr lIns="45276" tIns="0" rIns="45276"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14"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8"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E08D3C0-67F2-4DF8-A6F6-651B095DE605}" type="datetimeFigureOut">
              <a:rPr lang="en-US" smtClean="0">
                <a:solidFill>
                  <a:srgbClr val="4E5B6F">
                    <a:shade val="90000"/>
                  </a:srgbClr>
                </a:solidFill>
              </a:rPr>
              <a:pPr/>
              <a:t>10/28/2015</a:t>
            </a:fld>
            <a:endParaRPr lang="en-US" dirty="0">
              <a:solidFill>
                <a:srgbClr val="4E5B6F">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4E5B6F">
                  <a:shade val="90000"/>
                </a:srgbClr>
              </a:solidFill>
            </a:endParaRPr>
          </a:p>
        </p:txBody>
      </p:sp>
      <p:sp>
        <p:nvSpPr>
          <p:cNvPr id="9" name="Slide Number Placeholder 8"/>
          <p:cNvSpPr>
            <a:spLocks noGrp="1"/>
          </p:cNvSpPr>
          <p:nvPr>
            <p:ph type="sldNum" sz="quarter" idx="12"/>
          </p:nvPr>
        </p:nvSpPr>
        <p:spPr/>
        <p:txBody>
          <a:bodyPr/>
          <a:lstStyle/>
          <a:p>
            <a:fld id="{C64E69B2-047C-4808-BABB-244274EE300A}" type="slidenum">
              <a:rPr lang="en-US" smtClean="0">
                <a:solidFill>
                  <a:srgbClr val="4E5B6F">
                    <a:shade val="90000"/>
                  </a:srgbClr>
                </a:solidFill>
              </a:rPr>
              <a:pPr/>
              <a:t>‹#›</a:t>
            </a:fld>
            <a:endParaRPr lang="en-US" dirty="0">
              <a:solidFill>
                <a:srgbClr val="4E5B6F">
                  <a:shade val="90000"/>
                </a:srgbClr>
              </a:solidFill>
            </a:endParaRPr>
          </a:p>
        </p:txBody>
      </p:sp>
    </p:spTree>
    <p:extLst>
      <p:ext uri="{BB962C8B-B14F-4D97-AF65-F5344CB8AC3E}">
        <p14:creationId xmlns:p14="http://schemas.microsoft.com/office/powerpoint/2010/main" val="10703131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17" y="704088"/>
            <a:ext cx="8305800" cy="1143000"/>
          </a:xfrm>
        </p:spPr>
        <p:txBody>
          <a:bodyPr vert="horz" tIns="45276"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E08D3C0-67F2-4DF8-A6F6-651B095DE605}" type="datetimeFigureOut">
              <a:rPr lang="en-US" smtClean="0">
                <a:solidFill>
                  <a:srgbClr val="4E5B6F">
                    <a:shade val="90000"/>
                  </a:srgbClr>
                </a:solidFill>
              </a:rPr>
              <a:pPr/>
              <a:t>10/28/2015</a:t>
            </a:fld>
            <a:endParaRPr lang="en-US" dirty="0">
              <a:solidFill>
                <a:srgbClr val="4E5B6F">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4E5B6F">
                  <a:shade val="90000"/>
                </a:srgbClr>
              </a:solidFill>
            </a:endParaRPr>
          </a:p>
        </p:txBody>
      </p:sp>
      <p:sp>
        <p:nvSpPr>
          <p:cNvPr id="5" name="Slide Number Placeholder 4"/>
          <p:cNvSpPr>
            <a:spLocks noGrp="1"/>
          </p:cNvSpPr>
          <p:nvPr>
            <p:ph type="sldNum" sz="quarter" idx="12"/>
          </p:nvPr>
        </p:nvSpPr>
        <p:spPr/>
        <p:txBody>
          <a:bodyPr/>
          <a:lstStyle/>
          <a:p>
            <a:fld id="{C64E69B2-047C-4808-BABB-244274EE300A}" type="slidenum">
              <a:rPr lang="en-US" smtClean="0">
                <a:solidFill>
                  <a:srgbClr val="4E5B6F">
                    <a:shade val="90000"/>
                  </a:srgbClr>
                </a:solidFill>
              </a:rPr>
              <a:pPr/>
              <a:t>‹#›</a:t>
            </a:fld>
            <a:endParaRPr lang="en-US" dirty="0">
              <a:solidFill>
                <a:srgbClr val="4E5B6F">
                  <a:shade val="90000"/>
                </a:srgbClr>
              </a:solidFill>
            </a:endParaRPr>
          </a:p>
        </p:txBody>
      </p:sp>
    </p:spTree>
    <p:extLst>
      <p:ext uri="{BB962C8B-B14F-4D97-AF65-F5344CB8AC3E}">
        <p14:creationId xmlns:p14="http://schemas.microsoft.com/office/powerpoint/2010/main" val="14444123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08D3C0-67F2-4DF8-A6F6-651B095DE605}" type="datetimeFigureOut">
              <a:rPr lang="en-US" smtClean="0">
                <a:solidFill>
                  <a:srgbClr val="4E5B6F">
                    <a:shade val="90000"/>
                  </a:srgbClr>
                </a:solidFill>
              </a:rPr>
              <a:pPr/>
              <a:t>10/28/2015</a:t>
            </a:fld>
            <a:endParaRPr lang="en-US" dirty="0">
              <a:solidFill>
                <a:srgbClr val="4E5B6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4E5B6F">
                  <a:shade val="90000"/>
                </a:srgbClr>
              </a:solidFill>
            </a:endParaRPr>
          </a:p>
        </p:txBody>
      </p:sp>
      <p:sp>
        <p:nvSpPr>
          <p:cNvPr id="4" name="Slide Number Placeholder 3"/>
          <p:cNvSpPr>
            <a:spLocks noGrp="1"/>
          </p:cNvSpPr>
          <p:nvPr>
            <p:ph type="sldNum" sz="quarter" idx="12"/>
          </p:nvPr>
        </p:nvSpPr>
        <p:spPr/>
        <p:txBody>
          <a:bodyPr/>
          <a:lstStyle/>
          <a:p>
            <a:fld id="{C64E69B2-047C-4808-BABB-244274EE300A}" type="slidenum">
              <a:rPr lang="en-US" smtClean="0">
                <a:solidFill>
                  <a:srgbClr val="4E5B6F">
                    <a:shade val="90000"/>
                  </a:srgbClr>
                </a:solidFill>
              </a:rPr>
              <a:pPr/>
              <a:t>‹#›</a:t>
            </a:fld>
            <a:endParaRPr lang="en-US" dirty="0">
              <a:solidFill>
                <a:srgbClr val="4E5B6F">
                  <a:shade val="90000"/>
                </a:srgbClr>
              </a:solidFill>
            </a:endParaRPr>
          </a:p>
        </p:txBody>
      </p:sp>
    </p:spTree>
    <p:extLst>
      <p:ext uri="{BB962C8B-B14F-4D97-AF65-F5344CB8AC3E}">
        <p14:creationId xmlns:p14="http://schemas.microsoft.com/office/powerpoint/2010/main" val="5062009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4"/>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3"/>
            <a:ext cx="2743200" cy="4572000"/>
          </a:xfrm>
        </p:spPr>
        <p:txBody>
          <a:bodyPr lIns="18118" rIns="1811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4" y="1676403"/>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08D3C0-67F2-4DF8-A6F6-651B095DE605}" type="datetimeFigureOut">
              <a:rPr lang="en-US" smtClean="0">
                <a:solidFill>
                  <a:srgbClr val="4E5B6F">
                    <a:shade val="90000"/>
                  </a:srgbClr>
                </a:solidFill>
              </a:rPr>
              <a:pPr/>
              <a:t>10/28/2015</a:t>
            </a:fld>
            <a:endParaRPr lang="en-US" dirty="0">
              <a:solidFill>
                <a:srgbClr val="4E5B6F">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4E5B6F">
                  <a:shade val="90000"/>
                </a:srgbClr>
              </a:solidFill>
            </a:endParaRPr>
          </a:p>
        </p:txBody>
      </p:sp>
      <p:sp>
        <p:nvSpPr>
          <p:cNvPr id="7" name="Slide Number Placeholder 6"/>
          <p:cNvSpPr>
            <a:spLocks noGrp="1"/>
          </p:cNvSpPr>
          <p:nvPr>
            <p:ph type="sldNum" sz="quarter" idx="12"/>
          </p:nvPr>
        </p:nvSpPr>
        <p:spPr/>
        <p:txBody>
          <a:bodyPr/>
          <a:lstStyle/>
          <a:p>
            <a:fld id="{C64E69B2-047C-4808-BABB-244274EE300A}" type="slidenum">
              <a:rPr lang="en-US" smtClean="0">
                <a:solidFill>
                  <a:srgbClr val="4E5B6F">
                    <a:shade val="90000"/>
                  </a:srgbClr>
                </a:solidFill>
              </a:rPr>
              <a:pPr/>
              <a:t>‹#›</a:t>
            </a:fld>
            <a:endParaRPr lang="en-US" dirty="0">
              <a:solidFill>
                <a:srgbClr val="4E5B6F">
                  <a:shade val="90000"/>
                </a:srgbClr>
              </a:solidFill>
            </a:endParaRPr>
          </a:p>
        </p:txBody>
      </p:sp>
    </p:spTree>
    <p:extLst>
      <p:ext uri="{BB962C8B-B14F-4D97-AF65-F5344CB8AC3E}">
        <p14:creationId xmlns:p14="http://schemas.microsoft.com/office/powerpoint/2010/main" val="18508457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77" y="1108106"/>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90546" tIns="45276" rIns="90546" bIns="45276" rtlCol="0" anchor="ctr"/>
          <a:lstStyle/>
          <a:p>
            <a:pPr algn="ctr" defTabSz="905436" eaLnBrk="1" fontAlgn="auto" hangingPunct="1">
              <a:spcBef>
                <a:spcPts val="0"/>
              </a:spcBef>
              <a:spcAft>
                <a:spcPts val="0"/>
              </a:spcAft>
            </a:pPr>
            <a:endParaRPr lang="en-US" sz="1800" dirty="0">
              <a:solidFill>
                <a:prstClr val="white"/>
              </a:solidFill>
            </a:endParaRPr>
          </a:p>
        </p:txBody>
      </p:sp>
      <p:sp>
        <p:nvSpPr>
          <p:cNvPr id="12" name="Right Triangle 11"/>
          <p:cNvSpPr/>
          <p:nvPr/>
        </p:nvSpPr>
        <p:spPr>
          <a:xfrm rot="420000" flipV="1">
            <a:off x="8004137" y="5359773"/>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90546" tIns="45276" rIns="90546" bIns="45276" rtlCol="0" anchor="ctr"/>
          <a:lstStyle/>
          <a:p>
            <a:pPr algn="ctr" defTabSz="905436" eaLnBrk="1" fontAlgn="auto" hangingPunct="1">
              <a:spcBef>
                <a:spcPts val="0"/>
              </a:spcBef>
              <a:spcAft>
                <a:spcPts val="0"/>
              </a:spcAft>
            </a:pPr>
            <a:endParaRPr lang="en-US" sz="1800" dirty="0">
              <a:solidFill>
                <a:prstClr val="white"/>
              </a:solidFill>
            </a:endParaRPr>
          </a:p>
        </p:txBody>
      </p:sp>
      <p:sp>
        <p:nvSpPr>
          <p:cNvPr id="2" name="Title 1"/>
          <p:cNvSpPr>
            <a:spLocks noGrp="1"/>
          </p:cNvSpPr>
          <p:nvPr>
            <p:ph type="title"/>
          </p:nvPr>
        </p:nvSpPr>
        <p:spPr>
          <a:xfrm>
            <a:off x="609602" y="1177091"/>
            <a:ext cx="2212848" cy="1582621"/>
          </a:xfrm>
        </p:spPr>
        <p:txBody>
          <a:bodyPr vert="horz" lIns="45276" tIns="45276" rIns="45276" bIns="45276"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3" y="2828785"/>
            <a:ext cx="2209800" cy="2179320"/>
          </a:xfrm>
        </p:spPr>
        <p:txBody>
          <a:bodyPr lIns="63386" rIns="45276" bIns="45276"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E08D3C0-67F2-4DF8-A6F6-651B095DE605}" type="datetimeFigureOut">
              <a:rPr lang="en-US" smtClean="0">
                <a:solidFill>
                  <a:srgbClr val="4E5B6F">
                    <a:shade val="90000"/>
                  </a:srgbClr>
                </a:solidFill>
              </a:rPr>
              <a:pPr/>
              <a:t>10/28/2015</a:t>
            </a:fld>
            <a:endParaRPr lang="en-US" dirty="0">
              <a:solidFill>
                <a:srgbClr val="4E5B6F">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4E5B6F">
                  <a:shade val="90000"/>
                </a:srgbClr>
              </a:solidFill>
            </a:endParaRPr>
          </a:p>
        </p:txBody>
      </p:sp>
      <p:sp>
        <p:nvSpPr>
          <p:cNvPr id="7" name="Slide Number Placeholder 6"/>
          <p:cNvSpPr>
            <a:spLocks noGrp="1"/>
          </p:cNvSpPr>
          <p:nvPr>
            <p:ph type="sldNum" sz="quarter" idx="12"/>
          </p:nvPr>
        </p:nvSpPr>
        <p:spPr>
          <a:xfrm>
            <a:off x="8077226" y="6356354"/>
            <a:ext cx="609600" cy="365125"/>
          </a:xfrm>
        </p:spPr>
        <p:txBody>
          <a:bodyPr/>
          <a:lstStyle/>
          <a:p>
            <a:fld id="{C64E69B2-047C-4808-BABB-244274EE300A}" type="slidenum">
              <a:rPr lang="en-US" smtClean="0">
                <a:solidFill>
                  <a:srgbClr val="4E5B6F">
                    <a:shade val="90000"/>
                  </a:srgbClr>
                </a:solidFill>
              </a:rPr>
              <a:pPr/>
              <a:t>‹#›</a:t>
            </a:fld>
            <a:endParaRPr lang="en-US" dirty="0">
              <a:solidFill>
                <a:srgbClr val="4E5B6F">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0546" tIns="45276" rIns="90546" bIns="45276" anchor="t" compatLnSpc="1"/>
          <a:lstStyle/>
          <a:p>
            <a:pPr defTabSz="905436" eaLnBrk="1" fontAlgn="auto" hangingPunct="1">
              <a:spcBef>
                <a:spcPts val="0"/>
              </a:spcBef>
              <a:spcAft>
                <a:spcPts val="0"/>
              </a:spcAft>
            </a:pPr>
            <a:endParaRPr lang="en-US" sz="1800" dirty="0">
              <a:solidFill>
                <a:prstClr val="black"/>
              </a:solidFill>
            </a:endParaRPr>
          </a:p>
        </p:txBody>
      </p:sp>
      <p:sp>
        <p:nvSpPr>
          <p:cNvPr id="11" name="Freeform 10"/>
          <p:cNvSpPr>
            <a:spLocks/>
          </p:cNvSpPr>
          <p:nvPr/>
        </p:nvSpPr>
        <p:spPr bwMode="auto">
          <a:xfrm flipV="1">
            <a:off x="4381500" y="6219920"/>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0546" tIns="45276" rIns="90546" bIns="45276" anchor="t" compatLnSpc="1"/>
          <a:lstStyle/>
          <a:p>
            <a:pPr defTabSz="905436" eaLnBrk="1" fontAlgn="auto" hangingPunct="1">
              <a:spcBef>
                <a:spcPts val="0"/>
              </a:spcBef>
              <a:spcAft>
                <a:spcPts val="0"/>
              </a:spcAft>
            </a:pPr>
            <a:endParaRPr lang="en-US" sz="1800" dirty="0">
              <a:solidFill>
                <a:prstClr val="black"/>
              </a:solidFill>
            </a:endParaRPr>
          </a:p>
        </p:txBody>
      </p:sp>
    </p:spTree>
    <p:extLst>
      <p:ext uri="{BB962C8B-B14F-4D97-AF65-F5344CB8AC3E}">
        <p14:creationId xmlns:p14="http://schemas.microsoft.com/office/powerpoint/2010/main" val="27548616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08D3C0-67F2-4DF8-A6F6-651B095DE605}" type="datetimeFigureOut">
              <a:rPr lang="en-US" smtClean="0">
                <a:solidFill>
                  <a:srgbClr val="4E5B6F">
                    <a:shade val="90000"/>
                  </a:srgbClr>
                </a:solidFill>
              </a:rPr>
              <a:pPr/>
              <a:t>10/28/2015</a:t>
            </a:fld>
            <a:endParaRPr lang="en-US" dirty="0">
              <a:solidFill>
                <a:srgbClr val="4E5B6F">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4E5B6F">
                  <a:shade val="90000"/>
                </a:srgbClr>
              </a:solidFill>
            </a:endParaRPr>
          </a:p>
        </p:txBody>
      </p:sp>
      <p:sp>
        <p:nvSpPr>
          <p:cNvPr id="6" name="Slide Number Placeholder 5"/>
          <p:cNvSpPr>
            <a:spLocks noGrp="1"/>
          </p:cNvSpPr>
          <p:nvPr>
            <p:ph type="sldNum" sz="quarter" idx="12"/>
          </p:nvPr>
        </p:nvSpPr>
        <p:spPr/>
        <p:txBody>
          <a:bodyPr/>
          <a:lstStyle/>
          <a:p>
            <a:fld id="{C64E69B2-047C-4808-BABB-244274EE300A}" type="slidenum">
              <a:rPr lang="en-US" smtClean="0">
                <a:solidFill>
                  <a:srgbClr val="4E5B6F">
                    <a:shade val="90000"/>
                  </a:srgbClr>
                </a:solidFill>
              </a:rPr>
              <a:pPr/>
              <a:t>‹#›</a:t>
            </a:fld>
            <a:endParaRPr lang="en-US" dirty="0">
              <a:solidFill>
                <a:srgbClr val="4E5B6F">
                  <a:shade val="90000"/>
                </a:srgbClr>
              </a:solidFill>
            </a:endParaRPr>
          </a:p>
        </p:txBody>
      </p:sp>
    </p:spTree>
    <p:extLst>
      <p:ext uri="{BB962C8B-B14F-4D97-AF65-F5344CB8AC3E}">
        <p14:creationId xmlns:p14="http://schemas.microsoft.com/office/powerpoint/2010/main" val="38480896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08D3C0-67F2-4DF8-A6F6-651B095DE605}" type="datetimeFigureOut">
              <a:rPr lang="en-US" smtClean="0">
                <a:solidFill>
                  <a:srgbClr val="4E5B6F">
                    <a:shade val="90000"/>
                  </a:srgbClr>
                </a:solidFill>
              </a:rPr>
              <a:pPr/>
              <a:t>10/28/2015</a:t>
            </a:fld>
            <a:endParaRPr lang="en-US" dirty="0">
              <a:solidFill>
                <a:srgbClr val="4E5B6F">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4E5B6F">
                  <a:shade val="90000"/>
                </a:srgbClr>
              </a:solidFill>
            </a:endParaRPr>
          </a:p>
        </p:txBody>
      </p:sp>
      <p:sp>
        <p:nvSpPr>
          <p:cNvPr id="6" name="Slide Number Placeholder 5"/>
          <p:cNvSpPr>
            <a:spLocks noGrp="1"/>
          </p:cNvSpPr>
          <p:nvPr>
            <p:ph type="sldNum" sz="quarter" idx="12"/>
          </p:nvPr>
        </p:nvSpPr>
        <p:spPr/>
        <p:txBody>
          <a:bodyPr/>
          <a:lstStyle/>
          <a:p>
            <a:fld id="{C64E69B2-047C-4808-BABB-244274EE300A}" type="slidenum">
              <a:rPr lang="en-US" smtClean="0">
                <a:solidFill>
                  <a:srgbClr val="4E5B6F">
                    <a:shade val="90000"/>
                  </a:srgbClr>
                </a:solidFill>
              </a:rPr>
              <a:pPr/>
              <a:t>‹#›</a:t>
            </a:fld>
            <a:endParaRPr lang="en-US" dirty="0">
              <a:solidFill>
                <a:srgbClr val="4E5B6F">
                  <a:shade val="90000"/>
                </a:srgbClr>
              </a:solidFill>
            </a:endParaRPr>
          </a:p>
        </p:txBody>
      </p:sp>
    </p:spTree>
    <p:extLst>
      <p:ext uri="{BB962C8B-B14F-4D97-AF65-F5344CB8AC3E}">
        <p14:creationId xmlns:p14="http://schemas.microsoft.com/office/powerpoint/2010/main" val="874388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072" tIns="45538" rIns="91072" bIns="45538"/>
          <a:lstStyle>
            <a:lvl1pPr marL="0" indent="0">
              <a:buNone/>
              <a:defRPr sz="3200"/>
            </a:lvl1pPr>
            <a:lvl2pPr marL="455360" indent="0">
              <a:buNone/>
              <a:defRPr sz="2800"/>
            </a:lvl2pPr>
            <a:lvl3pPr marL="910725" indent="0">
              <a:buNone/>
              <a:defRPr sz="2400"/>
            </a:lvl3pPr>
            <a:lvl4pPr marL="1366087" indent="0">
              <a:buNone/>
              <a:defRPr sz="2000"/>
            </a:lvl4pPr>
            <a:lvl5pPr marL="1821447" indent="0">
              <a:buNone/>
              <a:defRPr sz="2000"/>
            </a:lvl5pPr>
            <a:lvl6pPr marL="2276809" indent="0">
              <a:buNone/>
              <a:defRPr sz="2000"/>
            </a:lvl6pPr>
            <a:lvl7pPr marL="2732174" indent="0">
              <a:buNone/>
              <a:defRPr sz="2000"/>
            </a:lvl7pPr>
            <a:lvl8pPr marL="3187536" indent="0">
              <a:buNone/>
              <a:defRPr sz="2000"/>
            </a:lvl8pPr>
            <a:lvl9pPr marL="3642897"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lIns="91072" tIns="45538" rIns="91072" bIns="45538"/>
          <a:lstStyle>
            <a:lvl1pPr marL="0" indent="0">
              <a:buNone/>
              <a:defRPr sz="1400"/>
            </a:lvl1pPr>
            <a:lvl2pPr marL="455360" indent="0">
              <a:buNone/>
              <a:defRPr sz="1200"/>
            </a:lvl2pPr>
            <a:lvl3pPr marL="910725" indent="0">
              <a:buNone/>
              <a:defRPr sz="1000"/>
            </a:lvl3pPr>
            <a:lvl4pPr marL="1366087" indent="0">
              <a:buNone/>
              <a:defRPr sz="900"/>
            </a:lvl4pPr>
            <a:lvl5pPr marL="1821447" indent="0">
              <a:buNone/>
              <a:defRPr sz="900"/>
            </a:lvl5pPr>
            <a:lvl6pPr marL="2276809" indent="0">
              <a:buNone/>
              <a:defRPr sz="900"/>
            </a:lvl6pPr>
            <a:lvl7pPr marL="2732174" indent="0">
              <a:buNone/>
              <a:defRPr sz="900"/>
            </a:lvl7pPr>
            <a:lvl8pPr marL="3187536" indent="0">
              <a:buNone/>
              <a:defRPr sz="900"/>
            </a:lvl8pPr>
            <a:lvl9pPr marL="3642897"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214" y="6291585"/>
            <a:ext cx="1823996" cy="365125"/>
          </a:xfrm>
          <a:prstGeom prst="rect">
            <a:avLst/>
          </a:prstGeom>
        </p:spPr>
        <p:txBody>
          <a:bodyPr lIns="91072" tIns="45538" rIns="91072" bIns="45538"/>
          <a:lstStyle/>
          <a:p>
            <a:fld id="{ABA7A518-946E-CB42-B5C8-21333E7E8C4A}" type="datetime4">
              <a:rPr lang="en-US" smtClean="0"/>
              <a:pPr/>
              <a:t>October 28, 2015</a:t>
            </a:fld>
            <a:endParaRPr lang="en-US"/>
          </a:p>
        </p:txBody>
      </p:sp>
      <p:sp>
        <p:nvSpPr>
          <p:cNvPr id="6" name="Footer Placeholder 5"/>
          <p:cNvSpPr>
            <a:spLocks noGrp="1"/>
          </p:cNvSpPr>
          <p:nvPr>
            <p:ph type="ftr" sz="quarter" idx="11"/>
          </p:nvPr>
        </p:nvSpPr>
        <p:spPr>
          <a:xfrm>
            <a:off x="2342681" y="6237777"/>
            <a:ext cx="4994360" cy="472830"/>
          </a:xfrm>
          <a:prstGeom prst="rect">
            <a:avLst/>
          </a:prstGeom>
        </p:spPr>
        <p:txBody>
          <a:bodyPr lIns="91072" tIns="45538" rIns="91072" bIns="45538"/>
          <a:lstStyle/>
          <a:p>
            <a:r>
              <a:rPr lang="en-US" smtClean="0"/>
              <a:t>|       Long Title of the Presentation and/or Meeting: Lorem ipsum dolore de sit</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072" tIns="45538" rIns="91072" bIns="45538"/>
          <a:lstStyle/>
          <a:p>
            <a:fld id="{4B2BBAD1-618E-144C-BD2D-C67BABAFA08B}" type="slidenum">
              <a:rPr lang="en-US" smtClean="0"/>
              <a:pPr/>
              <a:t>‹#›</a:t>
            </a:fld>
            <a:endParaRPr lang="en-US"/>
          </a:p>
        </p:txBody>
      </p:sp>
    </p:spTree>
    <p:extLst>
      <p:ext uri="{BB962C8B-B14F-4D97-AF65-F5344CB8AC3E}">
        <p14:creationId xmlns:p14="http://schemas.microsoft.com/office/powerpoint/2010/main" val="19383658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5648" indent="0" algn="ctr">
              <a:buNone/>
              <a:defRPr>
                <a:solidFill>
                  <a:schemeClr val="tx1">
                    <a:tint val="75000"/>
                  </a:schemeClr>
                </a:solidFill>
              </a:defRPr>
            </a:lvl2pPr>
            <a:lvl3pPr marL="911302" indent="0" algn="ctr">
              <a:buNone/>
              <a:defRPr>
                <a:solidFill>
                  <a:schemeClr val="tx1">
                    <a:tint val="75000"/>
                  </a:schemeClr>
                </a:solidFill>
              </a:defRPr>
            </a:lvl3pPr>
            <a:lvl4pPr marL="1366956" indent="0" algn="ctr">
              <a:buNone/>
              <a:defRPr>
                <a:solidFill>
                  <a:schemeClr val="tx1">
                    <a:tint val="75000"/>
                  </a:schemeClr>
                </a:solidFill>
              </a:defRPr>
            </a:lvl4pPr>
            <a:lvl5pPr marL="1822606" indent="0" algn="ctr">
              <a:buNone/>
              <a:defRPr>
                <a:solidFill>
                  <a:schemeClr val="tx1">
                    <a:tint val="75000"/>
                  </a:schemeClr>
                </a:solidFill>
              </a:defRPr>
            </a:lvl5pPr>
            <a:lvl6pPr marL="2278258" indent="0" algn="ctr">
              <a:buNone/>
              <a:defRPr>
                <a:solidFill>
                  <a:schemeClr val="tx1">
                    <a:tint val="75000"/>
                  </a:schemeClr>
                </a:solidFill>
              </a:defRPr>
            </a:lvl6pPr>
            <a:lvl7pPr marL="2733912" indent="0" algn="ctr">
              <a:buNone/>
              <a:defRPr>
                <a:solidFill>
                  <a:schemeClr val="tx1">
                    <a:tint val="75000"/>
                  </a:schemeClr>
                </a:solidFill>
              </a:defRPr>
            </a:lvl7pPr>
            <a:lvl8pPr marL="3189563" indent="0" algn="ctr">
              <a:buNone/>
              <a:defRPr>
                <a:solidFill>
                  <a:schemeClr val="tx1">
                    <a:tint val="75000"/>
                  </a:schemeClr>
                </a:solidFill>
              </a:defRPr>
            </a:lvl8pPr>
            <a:lvl9pPr marL="36452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E78255-915C-4457-9502-E759B5795C26}" type="datetimeFigureOut">
              <a:rPr lang="en-US" smtClean="0">
                <a:solidFill>
                  <a:prstClr val="black">
                    <a:tint val="75000"/>
                  </a:prstClr>
                </a:solidFill>
              </a:rPr>
              <a:pPr/>
              <a:t>10/28/2015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E55A21-5396-4A96-8B85-4C7A5D83E2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82065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E78255-915C-4457-9502-E759B5795C26}" type="datetimeFigureOut">
              <a:rPr lang="en-US" smtClean="0">
                <a:solidFill>
                  <a:prstClr val="black">
                    <a:tint val="75000"/>
                  </a:prstClr>
                </a:solidFill>
              </a:rPr>
              <a:pPr/>
              <a:t>10/28/2015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E55A21-5396-4A96-8B85-4C7A5D83E2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73764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5648" indent="0">
              <a:buNone/>
              <a:defRPr sz="1800">
                <a:solidFill>
                  <a:schemeClr val="tx1">
                    <a:tint val="75000"/>
                  </a:schemeClr>
                </a:solidFill>
              </a:defRPr>
            </a:lvl2pPr>
            <a:lvl3pPr marL="911302" indent="0">
              <a:buNone/>
              <a:defRPr sz="1600">
                <a:solidFill>
                  <a:schemeClr val="tx1">
                    <a:tint val="75000"/>
                  </a:schemeClr>
                </a:solidFill>
              </a:defRPr>
            </a:lvl3pPr>
            <a:lvl4pPr marL="1366956" indent="0">
              <a:buNone/>
              <a:defRPr sz="1400">
                <a:solidFill>
                  <a:schemeClr val="tx1">
                    <a:tint val="75000"/>
                  </a:schemeClr>
                </a:solidFill>
              </a:defRPr>
            </a:lvl4pPr>
            <a:lvl5pPr marL="1822606" indent="0">
              <a:buNone/>
              <a:defRPr sz="1400">
                <a:solidFill>
                  <a:schemeClr val="tx1">
                    <a:tint val="75000"/>
                  </a:schemeClr>
                </a:solidFill>
              </a:defRPr>
            </a:lvl5pPr>
            <a:lvl6pPr marL="2278258" indent="0">
              <a:buNone/>
              <a:defRPr sz="1400">
                <a:solidFill>
                  <a:schemeClr val="tx1">
                    <a:tint val="75000"/>
                  </a:schemeClr>
                </a:solidFill>
              </a:defRPr>
            </a:lvl6pPr>
            <a:lvl7pPr marL="2733912" indent="0">
              <a:buNone/>
              <a:defRPr sz="1400">
                <a:solidFill>
                  <a:schemeClr val="tx1">
                    <a:tint val="75000"/>
                  </a:schemeClr>
                </a:solidFill>
              </a:defRPr>
            </a:lvl7pPr>
            <a:lvl8pPr marL="3189563" indent="0">
              <a:buNone/>
              <a:defRPr sz="1400">
                <a:solidFill>
                  <a:schemeClr val="tx1">
                    <a:tint val="75000"/>
                  </a:schemeClr>
                </a:solidFill>
              </a:defRPr>
            </a:lvl8pPr>
            <a:lvl9pPr marL="364521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E78255-915C-4457-9502-E759B5795C26}" type="datetimeFigureOut">
              <a:rPr lang="en-US" smtClean="0">
                <a:solidFill>
                  <a:prstClr val="black">
                    <a:tint val="75000"/>
                  </a:prstClr>
                </a:solidFill>
              </a:rPr>
              <a:pPr/>
              <a:t>10/28/2015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E55A21-5396-4A96-8B85-4C7A5D83E2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6284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3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3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E78255-915C-4457-9502-E759B5795C26}" type="datetimeFigureOut">
              <a:rPr lang="en-US" smtClean="0">
                <a:solidFill>
                  <a:prstClr val="black">
                    <a:tint val="75000"/>
                  </a:prstClr>
                </a:solidFill>
              </a:rPr>
              <a:pPr/>
              <a:t>10/28/2015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E55A21-5396-4A96-8B85-4C7A5D83E2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6855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14" y="1535113"/>
            <a:ext cx="4040188" cy="639762"/>
          </a:xfrm>
        </p:spPr>
        <p:txBody>
          <a:bodyPr anchor="b"/>
          <a:lstStyle>
            <a:lvl1pPr marL="0" indent="0">
              <a:buNone/>
              <a:defRPr sz="2400" b="1"/>
            </a:lvl1pPr>
            <a:lvl2pPr marL="455648" indent="0">
              <a:buNone/>
              <a:defRPr sz="2000" b="1"/>
            </a:lvl2pPr>
            <a:lvl3pPr marL="911302" indent="0">
              <a:buNone/>
              <a:defRPr sz="1800" b="1"/>
            </a:lvl3pPr>
            <a:lvl4pPr marL="1366956" indent="0">
              <a:buNone/>
              <a:defRPr sz="1600" b="1"/>
            </a:lvl4pPr>
            <a:lvl5pPr marL="1822606" indent="0">
              <a:buNone/>
              <a:defRPr sz="1600" b="1"/>
            </a:lvl5pPr>
            <a:lvl6pPr marL="2278258" indent="0">
              <a:buNone/>
              <a:defRPr sz="1600" b="1"/>
            </a:lvl6pPr>
            <a:lvl7pPr marL="2733912" indent="0">
              <a:buNone/>
              <a:defRPr sz="1600" b="1"/>
            </a:lvl7pPr>
            <a:lvl8pPr marL="3189563" indent="0">
              <a:buNone/>
              <a:defRPr sz="1600" b="1"/>
            </a:lvl8pPr>
            <a:lvl9pPr marL="36452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14"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5648" indent="0">
              <a:buNone/>
              <a:defRPr sz="2000" b="1"/>
            </a:lvl2pPr>
            <a:lvl3pPr marL="911302" indent="0">
              <a:buNone/>
              <a:defRPr sz="1800" b="1"/>
            </a:lvl3pPr>
            <a:lvl4pPr marL="1366956" indent="0">
              <a:buNone/>
              <a:defRPr sz="1600" b="1"/>
            </a:lvl4pPr>
            <a:lvl5pPr marL="1822606" indent="0">
              <a:buNone/>
              <a:defRPr sz="1600" b="1"/>
            </a:lvl5pPr>
            <a:lvl6pPr marL="2278258" indent="0">
              <a:buNone/>
              <a:defRPr sz="1600" b="1"/>
            </a:lvl6pPr>
            <a:lvl7pPr marL="2733912" indent="0">
              <a:buNone/>
              <a:defRPr sz="1600" b="1"/>
            </a:lvl7pPr>
            <a:lvl8pPr marL="3189563" indent="0">
              <a:buNone/>
              <a:defRPr sz="1600" b="1"/>
            </a:lvl8pPr>
            <a:lvl9pPr marL="36452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E78255-915C-4457-9502-E759B5795C26}" type="datetimeFigureOut">
              <a:rPr lang="en-US" smtClean="0">
                <a:solidFill>
                  <a:prstClr val="black">
                    <a:tint val="75000"/>
                  </a:prstClr>
                </a:solidFill>
              </a:rPr>
              <a:pPr/>
              <a:t>10/28/2015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E55A21-5396-4A96-8B85-4C7A5D83E2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3403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E78255-915C-4457-9502-E759B5795C26}" type="datetimeFigureOut">
              <a:rPr lang="en-US" smtClean="0">
                <a:solidFill>
                  <a:prstClr val="black">
                    <a:tint val="75000"/>
                  </a:prstClr>
                </a:solidFill>
              </a:rPr>
              <a:pPr/>
              <a:t>10/28/2015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E55A21-5396-4A96-8B85-4C7A5D83E2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67897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E78255-915C-4457-9502-E759B5795C26}" type="datetimeFigureOut">
              <a:rPr lang="en-US" smtClean="0">
                <a:solidFill>
                  <a:prstClr val="black">
                    <a:tint val="75000"/>
                  </a:prstClr>
                </a:solidFill>
              </a:rPr>
              <a:pPr/>
              <a:t>10/28/2015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E55A21-5396-4A96-8B85-4C7A5D83E2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35524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33" y="1435100"/>
            <a:ext cx="3008313" cy="4691063"/>
          </a:xfrm>
        </p:spPr>
        <p:txBody>
          <a:bodyPr/>
          <a:lstStyle>
            <a:lvl1pPr marL="0" indent="0">
              <a:buNone/>
              <a:defRPr sz="1400"/>
            </a:lvl1pPr>
            <a:lvl2pPr marL="455648" indent="0">
              <a:buNone/>
              <a:defRPr sz="1200"/>
            </a:lvl2pPr>
            <a:lvl3pPr marL="911302" indent="0">
              <a:buNone/>
              <a:defRPr sz="1000"/>
            </a:lvl3pPr>
            <a:lvl4pPr marL="1366956" indent="0">
              <a:buNone/>
              <a:defRPr sz="900"/>
            </a:lvl4pPr>
            <a:lvl5pPr marL="1822606" indent="0">
              <a:buNone/>
              <a:defRPr sz="900"/>
            </a:lvl5pPr>
            <a:lvl6pPr marL="2278258" indent="0">
              <a:buNone/>
              <a:defRPr sz="900"/>
            </a:lvl6pPr>
            <a:lvl7pPr marL="2733912" indent="0">
              <a:buNone/>
              <a:defRPr sz="900"/>
            </a:lvl7pPr>
            <a:lvl8pPr marL="3189563" indent="0">
              <a:buNone/>
              <a:defRPr sz="900"/>
            </a:lvl8pPr>
            <a:lvl9pPr marL="364521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E78255-915C-4457-9502-E759B5795C26}" type="datetimeFigureOut">
              <a:rPr lang="en-US" smtClean="0">
                <a:solidFill>
                  <a:prstClr val="black">
                    <a:tint val="75000"/>
                  </a:prstClr>
                </a:solidFill>
              </a:rPr>
              <a:pPr/>
              <a:t>10/28/2015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E55A21-5396-4A96-8B85-4C7A5D83E2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7152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648" indent="0">
              <a:buNone/>
              <a:defRPr sz="2800"/>
            </a:lvl2pPr>
            <a:lvl3pPr marL="911302" indent="0">
              <a:buNone/>
              <a:defRPr sz="2400"/>
            </a:lvl3pPr>
            <a:lvl4pPr marL="1366956" indent="0">
              <a:buNone/>
              <a:defRPr sz="2000"/>
            </a:lvl4pPr>
            <a:lvl5pPr marL="1822606" indent="0">
              <a:buNone/>
              <a:defRPr sz="2000"/>
            </a:lvl5pPr>
            <a:lvl6pPr marL="2278258" indent="0">
              <a:buNone/>
              <a:defRPr sz="2000"/>
            </a:lvl6pPr>
            <a:lvl7pPr marL="2733912" indent="0">
              <a:buNone/>
              <a:defRPr sz="2000"/>
            </a:lvl7pPr>
            <a:lvl8pPr marL="3189563" indent="0">
              <a:buNone/>
              <a:defRPr sz="2000"/>
            </a:lvl8pPr>
            <a:lvl9pPr marL="364521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5648" indent="0">
              <a:buNone/>
              <a:defRPr sz="1200"/>
            </a:lvl2pPr>
            <a:lvl3pPr marL="911302" indent="0">
              <a:buNone/>
              <a:defRPr sz="1000"/>
            </a:lvl3pPr>
            <a:lvl4pPr marL="1366956" indent="0">
              <a:buNone/>
              <a:defRPr sz="900"/>
            </a:lvl4pPr>
            <a:lvl5pPr marL="1822606" indent="0">
              <a:buNone/>
              <a:defRPr sz="900"/>
            </a:lvl5pPr>
            <a:lvl6pPr marL="2278258" indent="0">
              <a:buNone/>
              <a:defRPr sz="900"/>
            </a:lvl6pPr>
            <a:lvl7pPr marL="2733912" indent="0">
              <a:buNone/>
              <a:defRPr sz="900"/>
            </a:lvl7pPr>
            <a:lvl8pPr marL="3189563" indent="0">
              <a:buNone/>
              <a:defRPr sz="900"/>
            </a:lvl8pPr>
            <a:lvl9pPr marL="364521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E78255-915C-4457-9502-E759B5795C26}" type="datetimeFigureOut">
              <a:rPr lang="en-US" smtClean="0">
                <a:solidFill>
                  <a:prstClr val="black">
                    <a:tint val="75000"/>
                  </a:prstClr>
                </a:solidFill>
              </a:rPr>
              <a:pPr/>
              <a:t>10/28/2015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E55A21-5396-4A96-8B85-4C7A5D83E2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4064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E78255-915C-4457-9502-E759B5795C26}" type="datetimeFigureOut">
              <a:rPr lang="en-US" smtClean="0">
                <a:solidFill>
                  <a:prstClr val="black">
                    <a:tint val="75000"/>
                  </a:prstClr>
                </a:solidFill>
              </a:rPr>
              <a:pPr/>
              <a:t>10/28/2015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E55A21-5396-4A96-8B85-4C7A5D83E2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789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0.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vmlDrawing" Target="../drawings/vmlDrawing7.vml"/><Relationship Id="rId18" Type="http://schemas.openxmlformats.org/officeDocument/2006/relationships/tags" Target="../tags/tag75.xml"/><Relationship Id="rId3" Type="http://schemas.openxmlformats.org/officeDocument/2006/relationships/slideLayout" Target="../slideLayouts/slideLayout103.xml"/><Relationship Id="rId21" Type="http://schemas.openxmlformats.org/officeDocument/2006/relationships/image" Target="../media/image5.emf"/><Relationship Id="rId7" Type="http://schemas.openxmlformats.org/officeDocument/2006/relationships/slideLayout" Target="../slideLayouts/slideLayout107.xml"/><Relationship Id="rId12" Type="http://schemas.openxmlformats.org/officeDocument/2006/relationships/theme" Target="../theme/theme11.xml"/><Relationship Id="rId17" Type="http://schemas.openxmlformats.org/officeDocument/2006/relationships/tags" Target="../tags/tag74.xml"/><Relationship Id="rId2" Type="http://schemas.openxmlformats.org/officeDocument/2006/relationships/slideLayout" Target="../slideLayouts/slideLayout102.xml"/><Relationship Id="rId16" Type="http://schemas.openxmlformats.org/officeDocument/2006/relationships/tags" Target="../tags/tag73.xml"/><Relationship Id="rId20" Type="http://schemas.openxmlformats.org/officeDocument/2006/relationships/oleObject" Target="../embeddings/oleObject7.bin"/><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tags" Target="../tags/tag72.xml"/><Relationship Id="rId10" Type="http://schemas.openxmlformats.org/officeDocument/2006/relationships/slideLayout" Target="../slideLayouts/slideLayout110.xml"/><Relationship Id="rId19" Type="http://schemas.openxmlformats.org/officeDocument/2006/relationships/tags" Target="../tags/tag76.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tags" Target="../tags/tag7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vmlDrawing" Target="../drawings/vmlDrawing8.vml"/><Relationship Id="rId18" Type="http://schemas.openxmlformats.org/officeDocument/2006/relationships/tags" Target="../tags/tag81.xml"/><Relationship Id="rId3" Type="http://schemas.openxmlformats.org/officeDocument/2006/relationships/slideLayout" Target="../slideLayouts/slideLayout114.xml"/><Relationship Id="rId21" Type="http://schemas.openxmlformats.org/officeDocument/2006/relationships/image" Target="../media/image5.emf"/><Relationship Id="rId7" Type="http://schemas.openxmlformats.org/officeDocument/2006/relationships/slideLayout" Target="../slideLayouts/slideLayout118.xml"/><Relationship Id="rId12" Type="http://schemas.openxmlformats.org/officeDocument/2006/relationships/theme" Target="../theme/theme12.xml"/><Relationship Id="rId17" Type="http://schemas.openxmlformats.org/officeDocument/2006/relationships/tags" Target="../tags/tag80.xml"/><Relationship Id="rId2" Type="http://schemas.openxmlformats.org/officeDocument/2006/relationships/slideLayout" Target="../slideLayouts/slideLayout113.xml"/><Relationship Id="rId16" Type="http://schemas.openxmlformats.org/officeDocument/2006/relationships/tags" Target="../tags/tag79.xml"/><Relationship Id="rId20" Type="http://schemas.openxmlformats.org/officeDocument/2006/relationships/oleObject" Target="../embeddings/oleObject8.bin"/><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tags" Target="../tags/tag78.xml"/><Relationship Id="rId10" Type="http://schemas.openxmlformats.org/officeDocument/2006/relationships/slideLayout" Target="../slideLayouts/slideLayout121.xml"/><Relationship Id="rId19" Type="http://schemas.openxmlformats.org/officeDocument/2006/relationships/tags" Target="../tags/tag82.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tags" Target="../tags/tag7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3.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4.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tags" Target="../tags/tag89.xml"/><Relationship Id="rId18" Type="http://schemas.openxmlformats.org/officeDocument/2006/relationships/tags" Target="../tags/tag94.xml"/><Relationship Id="rId26" Type="http://schemas.openxmlformats.org/officeDocument/2006/relationships/tags" Target="../tags/tag102.xml"/><Relationship Id="rId3" Type="http://schemas.openxmlformats.org/officeDocument/2006/relationships/slideLayout" Target="../slideLayouts/slideLayout136.xml"/><Relationship Id="rId21" Type="http://schemas.openxmlformats.org/officeDocument/2006/relationships/tags" Target="../tags/tag97.xml"/><Relationship Id="rId7" Type="http://schemas.openxmlformats.org/officeDocument/2006/relationships/tags" Target="../tags/tag83.xml"/><Relationship Id="rId12" Type="http://schemas.openxmlformats.org/officeDocument/2006/relationships/tags" Target="../tags/tag88.xml"/><Relationship Id="rId17" Type="http://schemas.openxmlformats.org/officeDocument/2006/relationships/tags" Target="../tags/tag93.xml"/><Relationship Id="rId25" Type="http://schemas.openxmlformats.org/officeDocument/2006/relationships/tags" Target="../tags/tag101.xml"/><Relationship Id="rId33" Type="http://schemas.openxmlformats.org/officeDocument/2006/relationships/image" Target="../media/image7.emf"/><Relationship Id="rId2" Type="http://schemas.openxmlformats.org/officeDocument/2006/relationships/slideLayout" Target="../slideLayouts/slideLayout135.xml"/><Relationship Id="rId16" Type="http://schemas.openxmlformats.org/officeDocument/2006/relationships/tags" Target="../tags/tag92.xml"/><Relationship Id="rId20" Type="http://schemas.openxmlformats.org/officeDocument/2006/relationships/tags" Target="../tags/tag96.xml"/><Relationship Id="rId29" Type="http://schemas.openxmlformats.org/officeDocument/2006/relationships/tags" Target="../tags/tag105.xml"/><Relationship Id="rId1" Type="http://schemas.openxmlformats.org/officeDocument/2006/relationships/slideLayout" Target="../slideLayouts/slideLayout134.xml"/><Relationship Id="rId6" Type="http://schemas.openxmlformats.org/officeDocument/2006/relationships/vmlDrawing" Target="../drawings/vmlDrawing9.vml"/><Relationship Id="rId11" Type="http://schemas.openxmlformats.org/officeDocument/2006/relationships/tags" Target="../tags/tag87.xml"/><Relationship Id="rId24" Type="http://schemas.openxmlformats.org/officeDocument/2006/relationships/tags" Target="../tags/tag100.xml"/><Relationship Id="rId32" Type="http://schemas.openxmlformats.org/officeDocument/2006/relationships/oleObject" Target="../embeddings/oleObject9.bin"/><Relationship Id="rId5" Type="http://schemas.openxmlformats.org/officeDocument/2006/relationships/theme" Target="../theme/theme14.xml"/><Relationship Id="rId15" Type="http://schemas.openxmlformats.org/officeDocument/2006/relationships/tags" Target="../tags/tag91.xml"/><Relationship Id="rId23" Type="http://schemas.openxmlformats.org/officeDocument/2006/relationships/tags" Target="../tags/tag99.xml"/><Relationship Id="rId28" Type="http://schemas.openxmlformats.org/officeDocument/2006/relationships/tags" Target="../tags/tag104.xml"/><Relationship Id="rId10" Type="http://schemas.openxmlformats.org/officeDocument/2006/relationships/tags" Target="../tags/tag86.xml"/><Relationship Id="rId19" Type="http://schemas.openxmlformats.org/officeDocument/2006/relationships/tags" Target="../tags/tag95.xml"/><Relationship Id="rId31" Type="http://schemas.openxmlformats.org/officeDocument/2006/relationships/tags" Target="../tags/tag107.xml"/><Relationship Id="rId4" Type="http://schemas.openxmlformats.org/officeDocument/2006/relationships/slideLayout" Target="../slideLayouts/slideLayout137.xml"/><Relationship Id="rId9" Type="http://schemas.openxmlformats.org/officeDocument/2006/relationships/tags" Target="../tags/tag85.xml"/><Relationship Id="rId14" Type="http://schemas.openxmlformats.org/officeDocument/2006/relationships/tags" Target="../tags/tag90.xml"/><Relationship Id="rId22" Type="http://schemas.openxmlformats.org/officeDocument/2006/relationships/tags" Target="../tags/tag98.xml"/><Relationship Id="rId27" Type="http://schemas.openxmlformats.org/officeDocument/2006/relationships/tags" Target="../tags/tag103.xml"/><Relationship Id="rId30" Type="http://schemas.openxmlformats.org/officeDocument/2006/relationships/tags" Target="../tags/tag10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vmlDrawing" Target="../drawings/vmlDrawing11.vml"/><Relationship Id="rId18" Type="http://schemas.openxmlformats.org/officeDocument/2006/relationships/tags" Target="../tags/tag119.xml"/><Relationship Id="rId3" Type="http://schemas.openxmlformats.org/officeDocument/2006/relationships/slideLayout" Target="../slideLayouts/slideLayout140.xml"/><Relationship Id="rId21" Type="http://schemas.openxmlformats.org/officeDocument/2006/relationships/image" Target="../media/image5.emf"/><Relationship Id="rId7" Type="http://schemas.openxmlformats.org/officeDocument/2006/relationships/slideLayout" Target="../slideLayouts/slideLayout144.xml"/><Relationship Id="rId12" Type="http://schemas.openxmlformats.org/officeDocument/2006/relationships/theme" Target="../theme/theme15.xml"/><Relationship Id="rId17" Type="http://schemas.openxmlformats.org/officeDocument/2006/relationships/tags" Target="../tags/tag118.xml"/><Relationship Id="rId2" Type="http://schemas.openxmlformats.org/officeDocument/2006/relationships/slideLayout" Target="../slideLayouts/slideLayout139.xml"/><Relationship Id="rId16" Type="http://schemas.openxmlformats.org/officeDocument/2006/relationships/tags" Target="../tags/tag117.xml"/><Relationship Id="rId20" Type="http://schemas.openxmlformats.org/officeDocument/2006/relationships/oleObject" Target="../embeddings/oleObject11.bin"/><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tags" Target="../tags/tag116.xml"/><Relationship Id="rId10" Type="http://schemas.openxmlformats.org/officeDocument/2006/relationships/slideLayout" Target="../slideLayouts/slideLayout147.xml"/><Relationship Id="rId19" Type="http://schemas.openxmlformats.org/officeDocument/2006/relationships/tags" Target="../tags/tag120.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tags" Target="../tags/tag115.xml"/></Relationships>
</file>

<file path=ppt/slideMasters/_rels/slideMaster16.xml.rels><?xml version="1.0" encoding="UTF-8" standalone="yes"?>
<Relationships xmlns="http://schemas.openxmlformats.org/package/2006/relationships"><Relationship Id="rId8" Type="http://schemas.openxmlformats.org/officeDocument/2006/relationships/tags" Target="../tags/tag123.xml"/><Relationship Id="rId13" Type="http://schemas.openxmlformats.org/officeDocument/2006/relationships/tags" Target="../tags/tag128.xml"/><Relationship Id="rId18" Type="http://schemas.openxmlformats.org/officeDocument/2006/relationships/tags" Target="../tags/tag133.xml"/><Relationship Id="rId26" Type="http://schemas.openxmlformats.org/officeDocument/2006/relationships/tags" Target="../tags/tag141.xml"/><Relationship Id="rId3" Type="http://schemas.openxmlformats.org/officeDocument/2006/relationships/slideLayout" Target="../slideLayouts/slideLayout151.xml"/><Relationship Id="rId21" Type="http://schemas.openxmlformats.org/officeDocument/2006/relationships/tags" Target="../tags/tag136.xml"/><Relationship Id="rId7" Type="http://schemas.openxmlformats.org/officeDocument/2006/relationships/tags" Target="../tags/tag122.xml"/><Relationship Id="rId12" Type="http://schemas.openxmlformats.org/officeDocument/2006/relationships/tags" Target="../tags/tag127.xml"/><Relationship Id="rId17" Type="http://schemas.openxmlformats.org/officeDocument/2006/relationships/tags" Target="../tags/tag132.xml"/><Relationship Id="rId25" Type="http://schemas.openxmlformats.org/officeDocument/2006/relationships/tags" Target="../tags/tag140.xml"/><Relationship Id="rId2" Type="http://schemas.openxmlformats.org/officeDocument/2006/relationships/slideLayout" Target="../slideLayouts/slideLayout150.xml"/><Relationship Id="rId16" Type="http://schemas.openxmlformats.org/officeDocument/2006/relationships/tags" Target="../tags/tag131.xml"/><Relationship Id="rId20" Type="http://schemas.openxmlformats.org/officeDocument/2006/relationships/tags" Target="../tags/tag135.xml"/><Relationship Id="rId29" Type="http://schemas.openxmlformats.org/officeDocument/2006/relationships/tags" Target="../tags/tag144.xml"/><Relationship Id="rId1" Type="http://schemas.openxmlformats.org/officeDocument/2006/relationships/slideLayout" Target="../slideLayouts/slideLayout149.xml"/><Relationship Id="rId6" Type="http://schemas.openxmlformats.org/officeDocument/2006/relationships/tags" Target="../tags/tag121.xml"/><Relationship Id="rId11" Type="http://schemas.openxmlformats.org/officeDocument/2006/relationships/tags" Target="../tags/tag126.xml"/><Relationship Id="rId24" Type="http://schemas.openxmlformats.org/officeDocument/2006/relationships/tags" Target="../tags/tag139.xml"/><Relationship Id="rId5" Type="http://schemas.openxmlformats.org/officeDocument/2006/relationships/vmlDrawing" Target="../drawings/vmlDrawing12.vml"/><Relationship Id="rId15" Type="http://schemas.openxmlformats.org/officeDocument/2006/relationships/tags" Target="../tags/tag130.xml"/><Relationship Id="rId23" Type="http://schemas.openxmlformats.org/officeDocument/2006/relationships/tags" Target="../tags/tag138.xml"/><Relationship Id="rId28" Type="http://schemas.openxmlformats.org/officeDocument/2006/relationships/tags" Target="../tags/tag143.xml"/><Relationship Id="rId10" Type="http://schemas.openxmlformats.org/officeDocument/2006/relationships/tags" Target="../tags/tag125.xml"/><Relationship Id="rId19" Type="http://schemas.openxmlformats.org/officeDocument/2006/relationships/tags" Target="../tags/tag134.xml"/><Relationship Id="rId31" Type="http://schemas.openxmlformats.org/officeDocument/2006/relationships/image" Target="../media/image7.emf"/><Relationship Id="rId4" Type="http://schemas.openxmlformats.org/officeDocument/2006/relationships/theme" Target="../theme/theme16.xml"/><Relationship Id="rId9" Type="http://schemas.openxmlformats.org/officeDocument/2006/relationships/tags" Target="../tags/tag124.xml"/><Relationship Id="rId14" Type="http://schemas.openxmlformats.org/officeDocument/2006/relationships/tags" Target="../tags/tag129.xml"/><Relationship Id="rId22" Type="http://schemas.openxmlformats.org/officeDocument/2006/relationships/tags" Target="../tags/tag137.xml"/><Relationship Id="rId27" Type="http://schemas.openxmlformats.org/officeDocument/2006/relationships/tags" Target="../tags/tag142.xml"/><Relationship Id="rId30" Type="http://schemas.openxmlformats.org/officeDocument/2006/relationships/oleObject" Target="../embeddings/oleObject12.bin"/></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vmlDrawing" Target="../drawings/vmlDrawing14.vml"/><Relationship Id="rId18" Type="http://schemas.openxmlformats.org/officeDocument/2006/relationships/tags" Target="../tags/tag155.xml"/><Relationship Id="rId3" Type="http://schemas.openxmlformats.org/officeDocument/2006/relationships/slideLayout" Target="../slideLayouts/slideLayout154.xml"/><Relationship Id="rId21" Type="http://schemas.openxmlformats.org/officeDocument/2006/relationships/image" Target="../media/image5.emf"/><Relationship Id="rId7" Type="http://schemas.openxmlformats.org/officeDocument/2006/relationships/slideLayout" Target="../slideLayouts/slideLayout158.xml"/><Relationship Id="rId12" Type="http://schemas.openxmlformats.org/officeDocument/2006/relationships/theme" Target="../theme/theme17.xml"/><Relationship Id="rId17" Type="http://schemas.openxmlformats.org/officeDocument/2006/relationships/tags" Target="../tags/tag154.xml"/><Relationship Id="rId2" Type="http://schemas.openxmlformats.org/officeDocument/2006/relationships/slideLayout" Target="../slideLayouts/slideLayout153.xml"/><Relationship Id="rId16" Type="http://schemas.openxmlformats.org/officeDocument/2006/relationships/tags" Target="../tags/tag153.xml"/><Relationship Id="rId20" Type="http://schemas.openxmlformats.org/officeDocument/2006/relationships/oleObject" Target="../embeddings/oleObject14.bin"/><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5" Type="http://schemas.openxmlformats.org/officeDocument/2006/relationships/tags" Target="../tags/tag152.xml"/><Relationship Id="rId10" Type="http://schemas.openxmlformats.org/officeDocument/2006/relationships/slideLayout" Target="../slideLayouts/slideLayout161.xml"/><Relationship Id="rId19" Type="http://schemas.openxmlformats.org/officeDocument/2006/relationships/tags" Target="../tags/tag156.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tags" Target="../tags/tag151.xml"/></Relationships>
</file>

<file path=ppt/slideMasters/_rels/slideMaster18.xml.rels><?xml version="1.0" encoding="UTF-8" standalone="yes"?>
<Relationships xmlns="http://schemas.openxmlformats.org/package/2006/relationships"><Relationship Id="rId8" Type="http://schemas.openxmlformats.org/officeDocument/2006/relationships/tags" Target="../tags/tag159.xml"/><Relationship Id="rId13" Type="http://schemas.openxmlformats.org/officeDocument/2006/relationships/tags" Target="../tags/tag164.xml"/><Relationship Id="rId18" Type="http://schemas.openxmlformats.org/officeDocument/2006/relationships/tags" Target="../tags/tag169.xml"/><Relationship Id="rId3" Type="http://schemas.openxmlformats.org/officeDocument/2006/relationships/slideLayout" Target="../slideLayouts/slideLayout165.xml"/><Relationship Id="rId21" Type="http://schemas.openxmlformats.org/officeDocument/2006/relationships/tags" Target="../tags/tag172.xml"/><Relationship Id="rId7" Type="http://schemas.openxmlformats.org/officeDocument/2006/relationships/tags" Target="../tags/tag158.xml"/><Relationship Id="rId12" Type="http://schemas.openxmlformats.org/officeDocument/2006/relationships/tags" Target="../tags/tag163.xml"/><Relationship Id="rId17" Type="http://schemas.openxmlformats.org/officeDocument/2006/relationships/tags" Target="../tags/tag168.xml"/><Relationship Id="rId2" Type="http://schemas.openxmlformats.org/officeDocument/2006/relationships/slideLayout" Target="../slideLayouts/slideLayout164.xml"/><Relationship Id="rId16" Type="http://schemas.openxmlformats.org/officeDocument/2006/relationships/tags" Target="../tags/tag167.xml"/><Relationship Id="rId20" Type="http://schemas.openxmlformats.org/officeDocument/2006/relationships/tags" Target="../tags/tag171.xml"/><Relationship Id="rId1" Type="http://schemas.openxmlformats.org/officeDocument/2006/relationships/slideLayout" Target="../slideLayouts/slideLayout163.xml"/><Relationship Id="rId6" Type="http://schemas.openxmlformats.org/officeDocument/2006/relationships/tags" Target="../tags/tag157.xml"/><Relationship Id="rId11" Type="http://schemas.openxmlformats.org/officeDocument/2006/relationships/tags" Target="../tags/tag162.xml"/><Relationship Id="rId5" Type="http://schemas.openxmlformats.org/officeDocument/2006/relationships/vmlDrawing" Target="../drawings/vmlDrawing15.vml"/><Relationship Id="rId15" Type="http://schemas.openxmlformats.org/officeDocument/2006/relationships/tags" Target="../tags/tag166.xml"/><Relationship Id="rId23" Type="http://schemas.openxmlformats.org/officeDocument/2006/relationships/image" Target="../media/image7.emf"/><Relationship Id="rId10" Type="http://schemas.openxmlformats.org/officeDocument/2006/relationships/tags" Target="../tags/tag161.xml"/><Relationship Id="rId19" Type="http://schemas.openxmlformats.org/officeDocument/2006/relationships/tags" Target="../tags/tag170.xml"/><Relationship Id="rId4" Type="http://schemas.openxmlformats.org/officeDocument/2006/relationships/theme" Target="../theme/theme18.xml"/><Relationship Id="rId9" Type="http://schemas.openxmlformats.org/officeDocument/2006/relationships/tags" Target="../tags/tag160.xml"/><Relationship Id="rId14" Type="http://schemas.openxmlformats.org/officeDocument/2006/relationships/tags" Target="../tags/tag165.xml"/><Relationship Id="rId22" Type="http://schemas.openxmlformats.org/officeDocument/2006/relationships/oleObject" Target="../embeddings/oleObject15.bin"/></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vmlDrawing" Target="../drawings/vmlDrawing17.vml"/><Relationship Id="rId18" Type="http://schemas.openxmlformats.org/officeDocument/2006/relationships/tags" Target="../tags/tag186.xml"/><Relationship Id="rId3" Type="http://schemas.openxmlformats.org/officeDocument/2006/relationships/slideLayout" Target="../slideLayouts/slideLayout168.xml"/><Relationship Id="rId21" Type="http://schemas.openxmlformats.org/officeDocument/2006/relationships/image" Target="../media/image5.emf"/><Relationship Id="rId7" Type="http://schemas.openxmlformats.org/officeDocument/2006/relationships/slideLayout" Target="../slideLayouts/slideLayout172.xml"/><Relationship Id="rId12" Type="http://schemas.openxmlformats.org/officeDocument/2006/relationships/theme" Target="../theme/theme19.xml"/><Relationship Id="rId17" Type="http://schemas.openxmlformats.org/officeDocument/2006/relationships/tags" Target="../tags/tag185.xml"/><Relationship Id="rId2" Type="http://schemas.openxmlformats.org/officeDocument/2006/relationships/slideLayout" Target="../slideLayouts/slideLayout167.xml"/><Relationship Id="rId16" Type="http://schemas.openxmlformats.org/officeDocument/2006/relationships/tags" Target="../tags/tag184.xml"/><Relationship Id="rId20" Type="http://schemas.openxmlformats.org/officeDocument/2006/relationships/oleObject" Target="../embeddings/oleObject17.bin"/><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tags" Target="../tags/tag183.xml"/><Relationship Id="rId10" Type="http://schemas.openxmlformats.org/officeDocument/2006/relationships/slideLayout" Target="../slideLayouts/slideLayout175.xml"/><Relationship Id="rId19" Type="http://schemas.openxmlformats.org/officeDocument/2006/relationships/tags" Target="../tags/tag187.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tags" Target="../tags/tag18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vmlDrawing" Target="../drawings/vmlDrawing1.vml"/><Relationship Id="rId18" Type="http://schemas.openxmlformats.org/officeDocument/2006/relationships/tags" Target="../tags/tag5.xml"/><Relationship Id="rId3" Type="http://schemas.openxmlformats.org/officeDocument/2006/relationships/slideLayout" Target="../slideLayouts/slideLayout16.xml"/><Relationship Id="rId21" Type="http://schemas.openxmlformats.org/officeDocument/2006/relationships/image" Target="../media/image5.emf"/><Relationship Id="rId7" Type="http://schemas.openxmlformats.org/officeDocument/2006/relationships/slideLayout" Target="../slideLayouts/slideLayout20.xml"/><Relationship Id="rId12" Type="http://schemas.openxmlformats.org/officeDocument/2006/relationships/theme" Target="../theme/theme2.xml"/><Relationship Id="rId17" Type="http://schemas.openxmlformats.org/officeDocument/2006/relationships/tags" Target="../tags/tag4.xml"/><Relationship Id="rId2" Type="http://schemas.openxmlformats.org/officeDocument/2006/relationships/slideLayout" Target="../slideLayouts/slideLayout15.xml"/><Relationship Id="rId16" Type="http://schemas.openxmlformats.org/officeDocument/2006/relationships/tags" Target="../tags/tag3.xml"/><Relationship Id="rId20" Type="http://schemas.openxmlformats.org/officeDocument/2006/relationships/oleObject" Target="../embeddings/oleObject1.bin"/><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ags" Target="../tags/tag2.xml"/><Relationship Id="rId10" Type="http://schemas.openxmlformats.org/officeDocument/2006/relationships/slideLayout" Target="../slideLayouts/slideLayout23.xml"/><Relationship Id="rId19" Type="http://schemas.openxmlformats.org/officeDocument/2006/relationships/tags" Target="../tags/tag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ags" Target="../tags/tag1.xml"/></Relationships>
</file>

<file path=ppt/slideMasters/_rels/slideMaster20.xml.rels><?xml version="1.0" encoding="UTF-8" standalone="yes"?>
<Relationships xmlns="http://schemas.openxmlformats.org/package/2006/relationships"><Relationship Id="rId8" Type="http://schemas.openxmlformats.org/officeDocument/2006/relationships/tags" Target="../tags/tag190.xml"/><Relationship Id="rId13" Type="http://schemas.openxmlformats.org/officeDocument/2006/relationships/tags" Target="../tags/tag195.xml"/><Relationship Id="rId18" Type="http://schemas.openxmlformats.org/officeDocument/2006/relationships/tags" Target="../tags/tag200.xml"/><Relationship Id="rId3" Type="http://schemas.openxmlformats.org/officeDocument/2006/relationships/slideLayout" Target="../slideLayouts/slideLayout179.xml"/><Relationship Id="rId21" Type="http://schemas.openxmlformats.org/officeDocument/2006/relationships/tags" Target="../tags/tag203.xml"/><Relationship Id="rId7" Type="http://schemas.openxmlformats.org/officeDocument/2006/relationships/tags" Target="../tags/tag189.xml"/><Relationship Id="rId12" Type="http://schemas.openxmlformats.org/officeDocument/2006/relationships/tags" Target="../tags/tag194.xml"/><Relationship Id="rId17" Type="http://schemas.openxmlformats.org/officeDocument/2006/relationships/tags" Target="../tags/tag199.xml"/><Relationship Id="rId2" Type="http://schemas.openxmlformats.org/officeDocument/2006/relationships/slideLayout" Target="../slideLayouts/slideLayout178.xml"/><Relationship Id="rId16" Type="http://schemas.openxmlformats.org/officeDocument/2006/relationships/tags" Target="../tags/tag198.xml"/><Relationship Id="rId20" Type="http://schemas.openxmlformats.org/officeDocument/2006/relationships/tags" Target="../tags/tag202.xml"/><Relationship Id="rId1" Type="http://schemas.openxmlformats.org/officeDocument/2006/relationships/slideLayout" Target="../slideLayouts/slideLayout177.xml"/><Relationship Id="rId6" Type="http://schemas.openxmlformats.org/officeDocument/2006/relationships/tags" Target="../tags/tag188.xml"/><Relationship Id="rId11" Type="http://schemas.openxmlformats.org/officeDocument/2006/relationships/tags" Target="../tags/tag193.xml"/><Relationship Id="rId5" Type="http://schemas.openxmlformats.org/officeDocument/2006/relationships/vmlDrawing" Target="../drawings/vmlDrawing18.vml"/><Relationship Id="rId15" Type="http://schemas.openxmlformats.org/officeDocument/2006/relationships/tags" Target="../tags/tag197.xml"/><Relationship Id="rId23" Type="http://schemas.openxmlformats.org/officeDocument/2006/relationships/image" Target="../media/image7.emf"/><Relationship Id="rId10" Type="http://schemas.openxmlformats.org/officeDocument/2006/relationships/tags" Target="../tags/tag192.xml"/><Relationship Id="rId19" Type="http://schemas.openxmlformats.org/officeDocument/2006/relationships/tags" Target="../tags/tag201.xml"/><Relationship Id="rId4" Type="http://schemas.openxmlformats.org/officeDocument/2006/relationships/theme" Target="../theme/theme20.xml"/><Relationship Id="rId9" Type="http://schemas.openxmlformats.org/officeDocument/2006/relationships/tags" Target="../tags/tag191.xml"/><Relationship Id="rId14" Type="http://schemas.openxmlformats.org/officeDocument/2006/relationships/tags" Target="../tags/tag196.xml"/><Relationship Id="rId22" Type="http://schemas.openxmlformats.org/officeDocument/2006/relationships/oleObject" Target="../embeddings/oleObject18.bin"/></Relationships>
</file>

<file path=ppt/slideMasters/_rels/slideMaster21.xml.rels><?xml version="1.0" encoding="UTF-8" standalone="yes"?>
<Relationships xmlns="http://schemas.openxmlformats.org/package/2006/relationships"><Relationship Id="rId8" Type="http://schemas.openxmlformats.org/officeDocument/2006/relationships/tags" Target="../tags/tag214.xml"/><Relationship Id="rId13" Type="http://schemas.openxmlformats.org/officeDocument/2006/relationships/tags" Target="../tags/tag219.xml"/><Relationship Id="rId18" Type="http://schemas.openxmlformats.org/officeDocument/2006/relationships/tags" Target="../tags/tag224.xml"/><Relationship Id="rId3" Type="http://schemas.openxmlformats.org/officeDocument/2006/relationships/slideLayout" Target="../slideLayouts/slideLayout182.xml"/><Relationship Id="rId21" Type="http://schemas.openxmlformats.org/officeDocument/2006/relationships/tags" Target="../tags/tag227.xml"/><Relationship Id="rId7" Type="http://schemas.openxmlformats.org/officeDocument/2006/relationships/tags" Target="../tags/tag213.xml"/><Relationship Id="rId12" Type="http://schemas.openxmlformats.org/officeDocument/2006/relationships/tags" Target="../tags/tag218.xml"/><Relationship Id="rId17" Type="http://schemas.openxmlformats.org/officeDocument/2006/relationships/tags" Target="../tags/tag223.xml"/><Relationship Id="rId2" Type="http://schemas.openxmlformats.org/officeDocument/2006/relationships/slideLayout" Target="../slideLayouts/slideLayout181.xml"/><Relationship Id="rId16" Type="http://schemas.openxmlformats.org/officeDocument/2006/relationships/tags" Target="../tags/tag222.xml"/><Relationship Id="rId20" Type="http://schemas.openxmlformats.org/officeDocument/2006/relationships/tags" Target="../tags/tag226.xml"/><Relationship Id="rId1" Type="http://schemas.openxmlformats.org/officeDocument/2006/relationships/slideLayout" Target="../slideLayouts/slideLayout180.xml"/><Relationship Id="rId6" Type="http://schemas.openxmlformats.org/officeDocument/2006/relationships/tags" Target="../tags/tag212.xml"/><Relationship Id="rId11" Type="http://schemas.openxmlformats.org/officeDocument/2006/relationships/tags" Target="../tags/tag217.xml"/><Relationship Id="rId5" Type="http://schemas.openxmlformats.org/officeDocument/2006/relationships/vmlDrawing" Target="../drawings/vmlDrawing20.vml"/><Relationship Id="rId15" Type="http://schemas.openxmlformats.org/officeDocument/2006/relationships/tags" Target="../tags/tag221.xml"/><Relationship Id="rId23" Type="http://schemas.openxmlformats.org/officeDocument/2006/relationships/image" Target="../media/image7.emf"/><Relationship Id="rId10" Type="http://schemas.openxmlformats.org/officeDocument/2006/relationships/tags" Target="../tags/tag216.xml"/><Relationship Id="rId19" Type="http://schemas.openxmlformats.org/officeDocument/2006/relationships/tags" Target="../tags/tag225.xml"/><Relationship Id="rId4" Type="http://schemas.openxmlformats.org/officeDocument/2006/relationships/theme" Target="../theme/theme21.xml"/><Relationship Id="rId9" Type="http://schemas.openxmlformats.org/officeDocument/2006/relationships/tags" Target="../tags/tag215.xml"/><Relationship Id="rId14" Type="http://schemas.openxmlformats.org/officeDocument/2006/relationships/tags" Target="../tags/tag220.xml"/><Relationship Id="rId22" Type="http://schemas.openxmlformats.org/officeDocument/2006/relationships/oleObject" Target="../embeddings/oleObject20.bin"/></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90.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theme" Target="../theme/theme22.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01.xml"/><Relationship Id="rId13" Type="http://schemas.openxmlformats.org/officeDocument/2006/relationships/vmlDrawing" Target="../drawings/vmlDrawing22.vml"/><Relationship Id="rId18" Type="http://schemas.openxmlformats.org/officeDocument/2006/relationships/tags" Target="../tags/tag240.xml"/><Relationship Id="rId3" Type="http://schemas.openxmlformats.org/officeDocument/2006/relationships/slideLayout" Target="../slideLayouts/slideLayout196.xml"/><Relationship Id="rId21" Type="http://schemas.openxmlformats.org/officeDocument/2006/relationships/image" Target="../media/image5.emf"/><Relationship Id="rId7" Type="http://schemas.openxmlformats.org/officeDocument/2006/relationships/slideLayout" Target="../slideLayouts/slideLayout200.xml"/><Relationship Id="rId12" Type="http://schemas.openxmlformats.org/officeDocument/2006/relationships/theme" Target="../theme/theme23.xml"/><Relationship Id="rId17" Type="http://schemas.openxmlformats.org/officeDocument/2006/relationships/tags" Target="../tags/tag239.xml"/><Relationship Id="rId2" Type="http://schemas.openxmlformats.org/officeDocument/2006/relationships/slideLayout" Target="../slideLayouts/slideLayout195.xml"/><Relationship Id="rId16" Type="http://schemas.openxmlformats.org/officeDocument/2006/relationships/tags" Target="../tags/tag238.xml"/><Relationship Id="rId20" Type="http://schemas.openxmlformats.org/officeDocument/2006/relationships/oleObject" Target="../embeddings/oleObject22.bin"/><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5" Type="http://schemas.openxmlformats.org/officeDocument/2006/relationships/tags" Target="../tags/tag237.xml"/><Relationship Id="rId10" Type="http://schemas.openxmlformats.org/officeDocument/2006/relationships/slideLayout" Target="../slideLayouts/slideLayout203.xml"/><Relationship Id="rId19" Type="http://schemas.openxmlformats.org/officeDocument/2006/relationships/tags" Target="../tags/tag241.xml"/><Relationship Id="rId4" Type="http://schemas.openxmlformats.org/officeDocument/2006/relationships/slideLayout" Target="../slideLayouts/slideLayout197.xml"/><Relationship Id="rId9" Type="http://schemas.openxmlformats.org/officeDocument/2006/relationships/slideLayout" Target="../slideLayouts/slideLayout202.xml"/><Relationship Id="rId14" Type="http://schemas.openxmlformats.org/officeDocument/2006/relationships/tags" Target="../tags/tag236.xml"/></Relationships>
</file>

<file path=ppt/slideMasters/_rels/slideMaster24.xml.rels><?xml version="1.0" encoding="UTF-8" standalone="yes"?>
<Relationships xmlns="http://schemas.openxmlformats.org/package/2006/relationships"><Relationship Id="rId8" Type="http://schemas.openxmlformats.org/officeDocument/2006/relationships/tags" Target="../tags/tag245.xml"/><Relationship Id="rId13" Type="http://schemas.openxmlformats.org/officeDocument/2006/relationships/tags" Target="../tags/tag250.xml"/><Relationship Id="rId18" Type="http://schemas.openxmlformats.org/officeDocument/2006/relationships/tags" Target="../tags/tag255.xml"/><Relationship Id="rId3" Type="http://schemas.openxmlformats.org/officeDocument/2006/relationships/theme" Target="../theme/theme24.xml"/><Relationship Id="rId21" Type="http://schemas.openxmlformats.org/officeDocument/2006/relationships/oleObject" Target="../embeddings/oleObject23.bin"/><Relationship Id="rId7" Type="http://schemas.openxmlformats.org/officeDocument/2006/relationships/tags" Target="../tags/tag244.xml"/><Relationship Id="rId12" Type="http://schemas.openxmlformats.org/officeDocument/2006/relationships/tags" Target="../tags/tag249.xml"/><Relationship Id="rId17" Type="http://schemas.openxmlformats.org/officeDocument/2006/relationships/tags" Target="../tags/tag254.xml"/><Relationship Id="rId2" Type="http://schemas.openxmlformats.org/officeDocument/2006/relationships/slideLayout" Target="../slideLayouts/slideLayout206.xml"/><Relationship Id="rId16" Type="http://schemas.openxmlformats.org/officeDocument/2006/relationships/tags" Target="../tags/tag253.xml"/><Relationship Id="rId20" Type="http://schemas.openxmlformats.org/officeDocument/2006/relationships/tags" Target="../tags/tag257.xml"/><Relationship Id="rId1" Type="http://schemas.openxmlformats.org/officeDocument/2006/relationships/slideLayout" Target="../slideLayouts/slideLayout205.xml"/><Relationship Id="rId6" Type="http://schemas.openxmlformats.org/officeDocument/2006/relationships/tags" Target="../tags/tag243.xml"/><Relationship Id="rId11" Type="http://schemas.openxmlformats.org/officeDocument/2006/relationships/tags" Target="../tags/tag248.xml"/><Relationship Id="rId5" Type="http://schemas.openxmlformats.org/officeDocument/2006/relationships/tags" Target="../tags/tag242.xml"/><Relationship Id="rId15" Type="http://schemas.openxmlformats.org/officeDocument/2006/relationships/tags" Target="../tags/tag252.xml"/><Relationship Id="rId10" Type="http://schemas.openxmlformats.org/officeDocument/2006/relationships/tags" Target="../tags/tag247.xml"/><Relationship Id="rId19" Type="http://schemas.openxmlformats.org/officeDocument/2006/relationships/tags" Target="../tags/tag256.xml"/><Relationship Id="rId4" Type="http://schemas.openxmlformats.org/officeDocument/2006/relationships/vmlDrawing" Target="../drawings/vmlDrawing23.vml"/><Relationship Id="rId9" Type="http://schemas.openxmlformats.org/officeDocument/2006/relationships/tags" Target="../tags/tag246.xml"/><Relationship Id="rId14" Type="http://schemas.openxmlformats.org/officeDocument/2006/relationships/tags" Target="../tags/tag251.xml"/><Relationship Id="rId22" Type="http://schemas.openxmlformats.org/officeDocument/2006/relationships/image" Target="../media/image7.emf"/></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slideLayout" Target="../slideLayouts/slideLayout27.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slideLayout" Target="../slideLayouts/slideLayout26.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slideLayout" Target="../slideLayouts/slideLayout25.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vmlDrawing" Target="../drawings/vmlDrawing2.vml"/><Relationship Id="rId15" Type="http://schemas.openxmlformats.org/officeDocument/2006/relationships/tags" Target="../tags/tag16.xml"/><Relationship Id="rId23" Type="http://schemas.openxmlformats.org/officeDocument/2006/relationships/image" Target="../media/image7.emf"/><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heme" Target="../theme/theme3.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oleObject" Target="../embeddings/oleObject2.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ags" Target="../tags/tag32.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image" Target="../media/image9.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18" Type="http://schemas.openxmlformats.org/officeDocument/2006/relationships/tags" Target="../tags/tag46.xml"/><Relationship Id="rId26" Type="http://schemas.openxmlformats.org/officeDocument/2006/relationships/tags" Target="../tags/tag54.xml"/><Relationship Id="rId3" Type="http://schemas.openxmlformats.org/officeDocument/2006/relationships/theme" Target="../theme/theme6.xml"/><Relationship Id="rId21" Type="http://schemas.openxmlformats.org/officeDocument/2006/relationships/tags" Target="../tags/tag49.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tags" Target="../tags/tag45.xml"/><Relationship Id="rId25" Type="http://schemas.openxmlformats.org/officeDocument/2006/relationships/tags" Target="../tags/tag53.xml"/><Relationship Id="rId2" Type="http://schemas.openxmlformats.org/officeDocument/2006/relationships/slideLayout" Target="../slideLayouts/slideLayout56.xml"/><Relationship Id="rId16" Type="http://schemas.openxmlformats.org/officeDocument/2006/relationships/tags" Target="../tags/tag44.xml"/><Relationship Id="rId20" Type="http://schemas.openxmlformats.org/officeDocument/2006/relationships/tags" Target="../tags/tag48.xml"/><Relationship Id="rId29" Type="http://schemas.openxmlformats.org/officeDocument/2006/relationships/tags" Target="../tags/tag57.xml"/><Relationship Id="rId1" Type="http://schemas.openxmlformats.org/officeDocument/2006/relationships/slideLayout" Target="../slideLayouts/slideLayout55.xml"/><Relationship Id="rId6" Type="http://schemas.openxmlformats.org/officeDocument/2006/relationships/tags" Target="../tags/tag34.xml"/><Relationship Id="rId11" Type="http://schemas.openxmlformats.org/officeDocument/2006/relationships/tags" Target="../tags/tag39.xml"/><Relationship Id="rId24" Type="http://schemas.openxmlformats.org/officeDocument/2006/relationships/tags" Target="../tags/tag52.xml"/><Relationship Id="rId5" Type="http://schemas.openxmlformats.org/officeDocument/2006/relationships/tags" Target="../tags/tag33.xml"/><Relationship Id="rId15" Type="http://schemas.openxmlformats.org/officeDocument/2006/relationships/tags" Target="../tags/tag43.xml"/><Relationship Id="rId23" Type="http://schemas.openxmlformats.org/officeDocument/2006/relationships/tags" Target="../tags/tag51.xml"/><Relationship Id="rId28" Type="http://schemas.openxmlformats.org/officeDocument/2006/relationships/tags" Target="../tags/tag56.xml"/><Relationship Id="rId10" Type="http://schemas.openxmlformats.org/officeDocument/2006/relationships/tags" Target="../tags/tag38.xml"/><Relationship Id="rId19" Type="http://schemas.openxmlformats.org/officeDocument/2006/relationships/tags" Target="../tags/tag47.xml"/><Relationship Id="rId31" Type="http://schemas.openxmlformats.org/officeDocument/2006/relationships/image" Target="../media/image7.emf"/><Relationship Id="rId4" Type="http://schemas.openxmlformats.org/officeDocument/2006/relationships/vmlDrawing" Target="../drawings/vmlDrawing4.vml"/><Relationship Id="rId9" Type="http://schemas.openxmlformats.org/officeDocument/2006/relationships/tags" Target="../tags/tag37.xml"/><Relationship Id="rId14" Type="http://schemas.openxmlformats.org/officeDocument/2006/relationships/tags" Target="../tags/tag42.xml"/><Relationship Id="rId22" Type="http://schemas.openxmlformats.org/officeDocument/2006/relationships/tags" Target="../tags/tag50.xml"/><Relationship Id="rId27" Type="http://schemas.openxmlformats.org/officeDocument/2006/relationships/tags" Target="../tags/tag55.xml"/><Relationship Id="rId30" Type="http://schemas.openxmlformats.org/officeDocument/2006/relationships/oleObject" Target="../embeddings/oleObject4.bin"/></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vmlDrawing" Target="../drawings/vmlDrawing6.vml"/><Relationship Id="rId18" Type="http://schemas.openxmlformats.org/officeDocument/2006/relationships/tags" Target="../tags/tag69.xml"/><Relationship Id="rId3" Type="http://schemas.openxmlformats.org/officeDocument/2006/relationships/slideLayout" Target="../slideLayouts/slideLayout70.xml"/><Relationship Id="rId21" Type="http://schemas.openxmlformats.org/officeDocument/2006/relationships/image" Target="../media/image5.emf"/><Relationship Id="rId7" Type="http://schemas.openxmlformats.org/officeDocument/2006/relationships/slideLayout" Target="../slideLayouts/slideLayout74.xml"/><Relationship Id="rId12" Type="http://schemas.openxmlformats.org/officeDocument/2006/relationships/theme" Target="../theme/theme8.xml"/><Relationship Id="rId17" Type="http://schemas.openxmlformats.org/officeDocument/2006/relationships/tags" Target="../tags/tag68.xml"/><Relationship Id="rId2" Type="http://schemas.openxmlformats.org/officeDocument/2006/relationships/slideLayout" Target="../slideLayouts/slideLayout69.xml"/><Relationship Id="rId16" Type="http://schemas.openxmlformats.org/officeDocument/2006/relationships/tags" Target="../tags/tag67.xml"/><Relationship Id="rId20" Type="http://schemas.openxmlformats.org/officeDocument/2006/relationships/oleObject" Target="../embeddings/oleObject6.bin"/><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ags" Target="../tags/tag66.xml"/><Relationship Id="rId10" Type="http://schemas.openxmlformats.org/officeDocument/2006/relationships/slideLayout" Target="../slideLayouts/slideLayout77.xml"/><Relationship Id="rId19" Type="http://schemas.openxmlformats.org/officeDocument/2006/relationships/tags" Target="../tags/tag70.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ags" Target="../tags/tag6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9.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TitleSlide_top_dk.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0" y="-39191"/>
            <a:ext cx="9144000" cy="945245"/>
          </a:xfrm>
          <a:prstGeom prst="rect">
            <a:avLst/>
          </a:prstGeom>
        </p:spPr>
      </p:pic>
      <p:sp>
        <p:nvSpPr>
          <p:cNvPr id="2" name="Title Placeholder 1"/>
          <p:cNvSpPr>
            <a:spLocks noGrp="1"/>
          </p:cNvSpPr>
          <p:nvPr>
            <p:ph type="title"/>
          </p:nvPr>
        </p:nvSpPr>
        <p:spPr>
          <a:xfrm>
            <a:off x="457200" y="193739"/>
            <a:ext cx="8229600" cy="469610"/>
          </a:xfrm>
          <a:prstGeom prst="rect">
            <a:avLst/>
          </a:prstGeom>
        </p:spPr>
        <p:txBody>
          <a:bodyPr vert="horz" lIns="91072" tIns="45538" rIns="91072" bIns="45538" rtlCol="0" anchor="ctr">
            <a:noAutofit/>
          </a:bodyPr>
          <a:lstStyle/>
          <a:p>
            <a:r>
              <a:rPr lang="en-US" smtClean="0"/>
              <a:t>Click to edit Master title style</a:t>
            </a:r>
            <a:endParaRPr lang="en-US" dirty="0"/>
          </a:p>
        </p:txBody>
      </p:sp>
      <p:sp>
        <p:nvSpPr>
          <p:cNvPr id="11" name="Rectangle 10"/>
          <p:cNvSpPr/>
          <p:nvPr/>
        </p:nvSpPr>
        <p:spPr>
          <a:xfrm>
            <a:off x="22" y="906068"/>
            <a:ext cx="177966" cy="1310522"/>
          </a:xfrm>
          <a:prstGeom prst="rect">
            <a:avLst/>
          </a:prstGeom>
          <a:solidFill>
            <a:srgbClr val="99AB21"/>
          </a:solidFill>
          <a:ln>
            <a:noFill/>
          </a:ln>
          <a:effectLst/>
        </p:spPr>
        <p:style>
          <a:lnRef idx="1">
            <a:schemeClr val="accent1"/>
          </a:lnRef>
          <a:fillRef idx="3">
            <a:schemeClr val="accent1"/>
          </a:fillRef>
          <a:effectRef idx="2">
            <a:schemeClr val="accent1"/>
          </a:effectRef>
          <a:fontRef idx="minor">
            <a:schemeClr val="lt1"/>
          </a:fontRef>
        </p:style>
        <p:txBody>
          <a:bodyPr lIns="91072" tIns="45538" rIns="91072" bIns="45538" rtlCol="0" anchor="ctr"/>
          <a:lstStyle/>
          <a:p>
            <a:pPr algn="ctr"/>
            <a:endParaRPr lang="en-US" dirty="0"/>
          </a:p>
        </p:txBody>
      </p:sp>
      <p:sp>
        <p:nvSpPr>
          <p:cNvPr id="13" name="Rectangle 12"/>
          <p:cNvSpPr/>
          <p:nvPr/>
        </p:nvSpPr>
        <p:spPr>
          <a:xfrm>
            <a:off x="22" y="2216585"/>
            <a:ext cx="177966" cy="1310522"/>
          </a:xfrm>
          <a:prstGeom prst="rect">
            <a:avLst/>
          </a:prstGeom>
          <a:solidFill>
            <a:srgbClr val="D4911E"/>
          </a:solidFill>
          <a:ln>
            <a:noFill/>
          </a:ln>
          <a:effectLst/>
        </p:spPr>
        <p:style>
          <a:lnRef idx="1">
            <a:schemeClr val="accent1"/>
          </a:lnRef>
          <a:fillRef idx="3">
            <a:schemeClr val="accent1"/>
          </a:fillRef>
          <a:effectRef idx="2">
            <a:schemeClr val="accent1"/>
          </a:effectRef>
          <a:fontRef idx="minor">
            <a:schemeClr val="lt1"/>
          </a:fontRef>
        </p:style>
        <p:txBody>
          <a:bodyPr lIns="91072" tIns="45538" rIns="91072" bIns="45538" rtlCol="0" anchor="ctr"/>
          <a:lstStyle/>
          <a:p>
            <a:pPr algn="ctr"/>
            <a:endParaRPr lang="en-US" dirty="0">
              <a:solidFill>
                <a:srgbClr val="D4911E"/>
              </a:solidFill>
            </a:endParaRPr>
          </a:p>
        </p:txBody>
      </p:sp>
      <p:sp>
        <p:nvSpPr>
          <p:cNvPr id="14" name="Rectangle 13"/>
          <p:cNvSpPr/>
          <p:nvPr/>
        </p:nvSpPr>
        <p:spPr>
          <a:xfrm>
            <a:off x="22" y="3527102"/>
            <a:ext cx="177966" cy="1310522"/>
          </a:xfrm>
          <a:prstGeom prst="rect">
            <a:avLst/>
          </a:prstGeom>
          <a:solidFill>
            <a:srgbClr val="426A1F"/>
          </a:solidFill>
          <a:ln>
            <a:noFill/>
          </a:ln>
          <a:effectLst/>
        </p:spPr>
        <p:style>
          <a:lnRef idx="1">
            <a:schemeClr val="accent1"/>
          </a:lnRef>
          <a:fillRef idx="3">
            <a:schemeClr val="accent1"/>
          </a:fillRef>
          <a:effectRef idx="2">
            <a:schemeClr val="accent1"/>
          </a:effectRef>
          <a:fontRef idx="minor">
            <a:schemeClr val="lt1"/>
          </a:fontRef>
        </p:style>
        <p:txBody>
          <a:bodyPr lIns="91072" tIns="45538" rIns="91072" bIns="45538" rtlCol="0" anchor="ctr"/>
          <a:lstStyle/>
          <a:p>
            <a:pPr algn="ctr"/>
            <a:endParaRPr lang="en-US" dirty="0">
              <a:solidFill>
                <a:srgbClr val="D4911E"/>
              </a:solidFill>
            </a:endParaRPr>
          </a:p>
        </p:txBody>
      </p:sp>
      <p:sp>
        <p:nvSpPr>
          <p:cNvPr id="15" name="Rectangle 14"/>
          <p:cNvSpPr/>
          <p:nvPr/>
        </p:nvSpPr>
        <p:spPr>
          <a:xfrm>
            <a:off x="22" y="4836313"/>
            <a:ext cx="177966" cy="1310522"/>
          </a:xfrm>
          <a:prstGeom prst="rect">
            <a:avLst/>
          </a:prstGeom>
          <a:solidFill>
            <a:srgbClr val="4A6A7E"/>
          </a:solidFill>
          <a:ln>
            <a:noFill/>
          </a:ln>
          <a:effectLst/>
        </p:spPr>
        <p:style>
          <a:lnRef idx="1">
            <a:schemeClr val="accent1"/>
          </a:lnRef>
          <a:fillRef idx="3">
            <a:schemeClr val="accent1"/>
          </a:fillRef>
          <a:effectRef idx="2">
            <a:schemeClr val="accent1"/>
          </a:effectRef>
          <a:fontRef idx="minor">
            <a:schemeClr val="lt1"/>
          </a:fontRef>
        </p:style>
        <p:txBody>
          <a:bodyPr lIns="91072" tIns="45538" rIns="91072" bIns="45538" rtlCol="0" anchor="ctr"/>
          <a:lstStyle/>
          <a:p>
            <a:pPr algn="ctr"/>
            <a:endParaRPr lang="en-US" dirty="0">
              <a:solidFill>
                <a:srgbClr val="D4911E"/>
              </a:solidFill>
            </a:endParaRPr>
          </a:p>
        </p:txBody>
      </p:sp>
      <p:cxnSp>
        <p:nvCxnSpPr>
          <p:cNvPr id="9" name="Straight Connector 8"/>
          <p:cNvCxnSpPr/>
          <p:nvPr/>
        </p:nvCxnSpPr>
        <p:spPr>
          <a:xfrm>
            <a:off x="0" y="906042"/>
            <a:ext cx="9144000" cy="0"/>
          </a:xfrm>
          <a:prstGeom prst="line">
            <a:avLst/>
          </a:prstGeom>
          <a:ln w="6350" cmpd="sng">
            <a:solidFill>
              <a:srgbClr val="4A6A7E"/>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6146831"/>
            <a:ext cx="9144000" cy="0"/>
          </a:xfrm>
          <a:prstGeom prst="line">
            <a:avLst/>
          </a:prstGeom>
          <a:ln w="6350" cmpd="sng">
            <a:solidFill>
              <a:srgbClr val="4A6A7E"/>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16"/>
          <a:stretch>
            <a:fillRect/>
          </a:stretch>
        </p:blipFill>
        <p:spPr>
          <a:xfrm>
            <a:off x="8093388" y="6261923"/>
            <a:ext cx="419100" cy="419100"/>
          </a:xfrm>
          <a:prstGeom prst="rect">
            <a:avLst/>
          </a:prstGeom>
        </p:spPr>
      </p:pic>
    </p:spTree>
    <p:extLst>
      <p:ext uri="{BB962C8B-B14F-4D97-AF65-F5344CB8AC3E}">
        <p14:creationId xmlns:p14="http://schemas.microsoft.com/office/powerpoint/2010/main" val="41961955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iming>
    <p:tnLst>
      <p:par>
        <p:cTn id="1" dur="indefinite" restart="never" nodeType="tmRoot"/>
      </p:par>
    </p:tnLst>
  </p:timing>
  <p:hf sldNum="0" hdr="0"/>
  <p:txStyles>
    <p:titleStyle>
      <a:lvl1pPr algn="l" defTabSz="455360" rtl="0" eaLnBrk="1" latinLnBrk="0" hangingPunct="1">
        <a:spcBef>
          <a:spcPct val="0"/>
        </a:spcBef>
        <a:buNone/>
        <a:defRPr sz="2700" kern="1200">
          <a:solidFill>
            <a:srgbClr val="FFFFFF"/>
          </a:solidFill>
          <a:latin typeface=""/>
          <a:ea typeface="+mj-ea"/>
          <a:cs typeface="Arial"/>
        </a:defRPr>
      </a:lvl1pPr>
    </p:titleStyle>
    <p:bodyStyle>
      <a:lvl1pPr marL="341522" indent="-341522" algn="l" defTabSz="455360" rtl="0" eaLnBrk="1" latinLnBrk="0" hangingPunct="1">
        <a:spcBef>
          <a:spcPct val="20000"/>
        </a:spcBef>
        <a:buFont typeface="Arial"/>
        <a:buChar char="•"/>
        <a:defRPr sz="3200" kern="1200">
          <a:solidFill>
            <a:schemeClr val="tx1"/>
          </a:solidFill>
          <a:latin typeface="+mn-lt"/>
          <a:ea typeface="+mn-ea"/>
          <a:cs typeface="+mn-cs"/>
        </a:defRPr>
      </a:lvl1pPr>
      <a:lvl2pPr marL="739962" indent="-284601" algn="l" defTabSz="455360" rtl="0" eaLnBrk="1" latinLnBrk="0" hangingPunct="1">
        <a:spcBef>
          <a:spcPct val="20000"/>
        </a:spcBef>
        <a:buFont typeface="Arial"/>
        <a:buChar char="–"/>
        <a:defRPr sz="2800" kern="1200">
          <a:solidFill>
            <a:schemeClr val="tx1"/>
          </a:solidFill>
          <a:latin typeface="+mn-lt"/>
          <a:ea typeface="+mn-ea"/>
          <a:cs typeface="+mn-cs"/>
        </a:defRPr>
      </a:lvl2pPr>
      <a:lvl3pPr marL="1138405" indent="-227678" algn="l" defTabSz="455360" rtl="0" eaLnBrk="1" latinLnBrk="0" hangingPunct="1">
        <a:spcBef>
          <a:spcPct val="20000"/>
        </a:spcBef>
        <a:buFont typeface="Arial"/>
        <a:buChar char="•"/>
        <a:defRPr sz="2400" kern="1200">
          <a:solidFill>
            <a:schemeClr val="tx1"/>
          </a:solidFill>
          <a:latin typeface="+mn-lt"/>
          <a:ea typeface="+mn-ea"/>
          <a:cs typeface="+mn-cs"/>
        </a:defRPr>
      </a:lvl3pPr>
      <a:lvl4pPr marL="1593769" indent="-227678" algn="l" defTabSz="455360" rtl="0" eaLnBrk="1" latinLnBrk="0" hangingPunct="1">
        <a:spcBef>
          <a:spcPct val="20000"/>
        </a:spcBef>
        <a:buFont typeface="Arial"/>
        <a:buChar char="–"/>
        <a:defRPr sz="2000" kern="1200">
          <a:solidFill>
            <a:schemeClr val="tx1"/>
          </a:solidFill>
          <a:latin typeface="+mn-lt"/>
          <a:ea typeface="+mn-ea"/>
          <a:cs typeface="+mn-cs"/>
        </a:defRPr>
      </a:lvl4pPr>
      <a:lvl5pPr marL="2049132" indent="-227678" algn="l" defTabSz="455360" rtl="0" eaLnBrk="1" latinLnBrk="0" hangingPunct="1">
        <a:spcBef>
          <a:spcPct val="20000"/>
        </a:spcBef>
        <a:buFont typeface="Arial"/>
        <a:buChar char="»"/>
        <a:defRPr sz="2000" kern="1200">
          <a:solidFill>
            <a:schemeClr val="tx1"/>
          </a:solidFill>
          <a:latin typeface="+mn-lt"/>
          <a:ea typeface="+mn-ea"/>
          <a:cs typeface="+mn-cs"/>
        </a:defRPr>
      </a:lvl5pPr>
      <a:lvl6pPr marL="2504492" indent="-227678" algn="l" defTabSz="455360" rtl="0" eaLnBrk="1" latinLnBrk="0" hangingPunct="1">
        <a:spcBef>
          <a:spcPct val="20000"/>
        </a:spcBef>
        <a:buFont typeface="Arial"/>
        <a:buChar char="•"/>
        <a:defRPr sz="2000" kern="1200">
          <a:solidFill>
            <a:schemeClr val="tx1"/>
          </a:solidFill>
          <a:latin typeface="+mn-lt"/>
          <a:ea typeface="+mn-ea"/>
          <a:cs typeface="+mn-cs"/>
        </a:defRPr>
      </a:lvl6pPr>
      <a:lvl7pPr marL="2959856" indent="-227678" algn="l" defTabSz="455360" rtl="0" eaLnBrk="1" latinLnBrk="0" hangingPunct="1">
        <a:spcBef>
          <a:spcPct val="20000"/>
        </a:spcBef>
        <a:buFont typeface="Arial"/>
        <a:buChar char="•"/>
        <a:defRPr sz="2000" kern="1200">
          <a:solidFill>
            <a:schemeClr val="tx1"/>
          </a:solidFill>
          <a:latin typeface="+mn-lt"/>
          <a:ea typeface="+mn-ea"/>
          <a:cs typeface="+mn-cs"/>
        </a:defRPr>
      </a:lvl7pPr>
      <a:lvl8pPr marL="3415215" indent="-227678" algn="l" defTabSz="455360" rtl="0" eaLnBrk="1" latinLnBrk="0" hangingPunct="1">
        <a:spcBef>
          <a:spcPct val="20000"/>
        </a:spcBef>
        <a:buFont typeface="Arial"/>
        <a:buChar char="•"/>
        <a:defRPr sz="2000" kern="1200">
          <a:solidFill>
            <a:schemeClr val="tx1"/>
          </a:solidFill>
          <a:latin typeface="+mn-lt"/>
          <a:ea typeface="+mn-ea"/>
          <a:cs typeface="+mn-cs"/>
        </a:defRPr>
      </a:lvl8pPr>
      <a:lvl9pPr marL="3870577" indent="-227678" algn="l" defTabSz="45536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5360" rtl="0" eaLnBrk="1" latinLnBrk="0" hangingPunct="1">
        <a:defRPr sz="1800" kern="1200">
          <a:solidFill>
            <a:schemeClr val="tx1"/>
          </a:solidFill>
          <a:latin typeface="+mn-lt"/>
          <a:ea typeface="+mn-ea"/>
          <a:cs typeface="+mn-cs"/>
        </a:defRPr>
      </a:lvl1pPr>
      <a:lvl2pPr marL="455360" algn="l" defTabSz="455360" rtl="0" eaLnBrk="1" latinLnBrk="0" hangingPunct="1">
        <a:defRPr sz="1800" kern="1200">
          <a:solidFill>
            <a:schemeClr val="tx1"/>
          </a:solidFill>
          <a:latin typeface="+mn-lt"/>
          <a:ea typeface="+mn-ea"/>
          <a:cs typeface="+mn-cs"/>
        </a:defRPr>
      </a:lvl2pPr>
      <a:lvl3pPr marL="910725" algn="l" defTabSz="455360" rtl="0" eaLnBrk="1" latinLnBrk="0" hangingPunct="1">
        <a:defRPr sz="1800" kern="1200">
          <a:solidFill>
            <a:schemeClr val="tx1"/>
          </a:solidFill>
          <a:latin typeface="+mn-lt"/>
          <a:ea typeface="+mn-ea"/>
          <a:cs typeface="+mn-cs"/>
        </a:defRPr>
      </a:lvl3pPr>
      <a:lvl4pPr marL="1366087" algn="l" defTabSz="455360" rtl="0" eaLnBrk="1" latinLnBrk="0" hangingPunct="1">
        <a:defRPr sz="1800" kern="1200">
          <a:solidFill>
            <a:schemeClr val="tx1"/>
          </a:solidFill>
          <a:latin typeface="+mn-lt"/>
          <a:ea typeface="+mn-ea"/>
          <a:cs typeface="+mn-cs"/>
        </a:defRPr>
      </a:lvl4pPr>
      <a:lvl5pPr marL="1821447" algn="l" defTabSz="455360" rtl="0" eaLnBrk="1" latinLnBrk="0" hangingPunct="1">
        <a:defRPr sz="1800" kern="1200">
          <a:solidFill>
            <a:schemeClr val="tx1"/>
          </a:solidFill>
          <a:latin typeface="+mn-lt"/>
          <a:ea typeface="+mn-ea"/>
          <a:cs typeface="+mn-cs"/>
        </a:defRPr>
      </a:lvl5pPr>
      <a:lvl6pPr marL="2276809" algn="l" defTabSz="455360" rtl="0" eaLnBrk="1" latinLnBrk="0" hangingPunct="1">
        <a:defRPr sz="1800" kern="1200">
          <a:solidFill>
            <a:schemeClr val="tx1"/>
          </a:solidFill>
          <a:latin typeface="+mn-lt"/>
          <a:ea typeface="+mn-ea"/>
          <a:cs typeface="+mn-cs"/>
        </a:defRPr>
      </a:lvl6pPr>
      <a:lvl7pPr marL="2732174" algn="l" defTabSz="455360" rtl="0" eaLnBrk="1" latinLnBrk="0" hangingPunct="1">
        <a:defRPr sz="1800" kern="1200">
          <a:solidFill>
            <a:schemeClr val="tx1"/>
          </a:solidFill>
          <a:latin typeface="+mn-lt"/>
          <a:ea typeface="+mn-ea"/>
          <a:cs typeface="+mn-cs"/>
        </a:defRPr>
      </a:lvl7pPr>
      <a:lvl8pPr marL="3187536" algn="l" defTabSz="455360" rtl="0" eaLnBrk="1" latinLnBrk="0" hangingPunct="1">
        <a:defRPr sz="1800" kern="1200">
          <a:solidFill>
            <a:schemeClr val="tx1"/>
          </a:solidFill>
          <a:latin typeface="+mn-lt"/>
          <a:ea typeface="+mn-ea"/>
          <a:cs typeface="+mn-cs"/>
        </a:defRPr>
      </a:lvl8pPr>
      <a:lvl9pPr marL="3642897" algn="l" defTabSz="45536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130" tIns="45567" rIns="91130" bIns="4556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33"/>
            <a:ext cx="8229600" cy="4525963"/>
          </a:xfrm>
          <a:prstGeom prst="rect">
            <a:avLst/>
          </a:prstGeom>
        </p:spPr>
        <p:txBody>
          <a:bodyPr vert="horz" lIns="91130" tIns="45567" rIns="91130" bIns="4556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130" tIns="45567" rIns="91130" bIns="45567" rtlCol="0" anchor="ctr"/>
          <a:lstStyle>
            <a:lvl1pPr algn="l">
              <a:defRPr sz="1200">
                <a:solidFill>
                  <a:schemeClr val="tx1">
                    <a:tint val="75000"/>
                  </a:schemeClr>
                </a:solidFill>
              </a:defRPr>
            </a:lvl1pPr>
          </a:lstStyle>
          <a:p>
            <a:pPr defTabSz="911302" eaLnBrk="1" fontAlgn="auto" hangingPunct="1">
              <a:spcBef>
                <a:spcPts val="0"/>
              </a:spcBef>
              <a:spcAft>
                <a:spcPts val="0"/>
              </a:spcAft>
            </a:pPr>
            <a:fld id="{B6E78255-915C-4457-9502-E759B5795C26}" type="datetimeFigureOut">
              <a:rPr lang="en-US" smtClean="0">
                <a:solidFill>
                  <a:prstClr val="black">
                    <a:tint val="75000"/>
                  </a:prstClr>
                </a:solidFill>
                <a:latin typeface="Calibri"/>
              </a:rPr>
              <a:pPr defTabSz="911302" eaLnBrk="1" fontAlgn="auto" hangingPunct="1">
                <a:spcBef>
                  <a:spcPts val="0"/>
                </a:spcBef>
                <a:spcAft>
                  <a:spcPts val="0"/>
                </a:spcAft>
              </a:pPr>
              <a:t>10/28/2015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1" y="6356350"/>
            <a:ext cx="2895600" cy="365125"/>
          </a:xfrm>
          <a:prstGeom prst="rect">
            <a:avLst/>
          </a:prstGeom>
        </p:spPr>
        <p:txBody>
          <a:bodyPr vert="horz" lIns="91130" tIns="45567" rIns="91130" bIns="45567" rtlCol="0" anchor="ctr"/>
          <a:lstStyle>
            <a:lvl1pPr algn="ctr">
              <a:defRPr sz="1200">
                <a:solidFill>
                  <a:schemeClr val="tx1">
                    <a:tint val="75000"/>
                  </a:schemeClr>
                </a:solidFill>
              </a:defRPr>
            </a:lvl1pPr>
          </a:lstStyle>
          <a:p>
            <a:pPr defTabSz="911302"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130" tIns="45567" rIns="91130" bIns="45567" rtlCol="0" anchor="ctr"/>
          <a:lstStyle>
            <a:lvl1pPr algn="r">
              <a:defRPr sz="1200">
                <a:solidFill>
                  <a:schemeClr val="tx1">
                    <a:tint val="75000"/>
                  </a:schemeClr>
                </a:solidFill>
              </a:defRPr>
            </a:lvl1pPr>
          </a:lstStyle>
          <a:p>
            <a:pPr defTabSz="911302" eaLnBrk="1" fontAlgn="auto" hangingPunct="1">
              <a:spcBef>
                <a:spcPts val="0"/>
              </a:spcBef>
              <a:spcAft>
                <a:spcPts val="0"/>
              </a:spcAft>
            </a:pPr>
            <a:fld id="{F2E55A21-5396-4A96-8B85-4C7A5D83E243}" type="slidenum">
              <a:rPr lang="en-US" smtClean="0">
                <a:solidFill>
                  <a:prstClr val="black">
                    <a:tint val="75000"/>
                  </a:prstClr>
                </a:solidFill>
                <a:latin typeface="Calibri"/>
              </a:rPr>
              <a:pPr defTabSz="911302"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61583028"/>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Lst>
  <p:txStyles>
    <p:titleStyle>
      <a:lvl1pPr algn="ctr" defTabSz="911302" rtl="0" eaLnBrk="1" latinLnBrk="0" hangingPunct="1">
        <a:spcBef>
          <a:spcPct val="0"/>
        </a:spcBef>
        <a:buNone/>
        <a:defRPr sz="4400" kern="1200">
          <a:solidFill>
            <a:schemeClr val="tx1"/>
          </a:solidFill>
          <a:latin typeface="+mj-lt"/>
          <a:ea typeface="+mj-ea"/>
          <a:cs typeface="+mj-cs"/>
        </a:defRPr>
      </a:lvl1pPr>
    </p:titleStyle>
    <p:bodyStyle>
      <a:lvl1pPr marL="341739" indent="-341739" algn="l" defTabSz="91130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0434" indent="-284783" algn="l" defTabSz="91130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9130" indent="-227823" algn="l" defTabSz="9113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4782" indent="-227823" algn="l" defTabSz="91130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0436" indent="-227823" algn="l" defTabSz="91130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6085" indent="-227823" algn="l" defTabSz="91130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1738" indent="-227823" algn="l" defTabSz="91130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7389" indent="-227823" algn="l" defTabSz="91130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3040" indent="-227823" algn="l" defTabSz="91130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1302" rtl="0" eaLnBrk="1" latinLnBrk="0" hangingPunct="1">
        <a:defRPr sz="1800" kern="1200">
          <a:solidFill>
            <a:schemeClr val="tx1"/>
          </a:solidFill>
          <a:latin typeface="+mn-lt"/>
          <a:ea typeface="+mn-ea"/>
          <a:cs typeface="+mn-cs"/>
        </a:defRPr>
      </a:lvl1pPr>
      <a:lvl2pPr marL="455648" algn="l" defTabSz="911302" rtl="0" eaLnBrk="1" latinLnBrk="0" hangingPunct="1">
        <a:defRPr sz="1800" kern="1200">
          <a:solidFill>
            <a:schemeClr val="tx1"/>
          </a:solidFill>
          <a:latin typeface="+mn-lt"/>
          <a:ea typeface="+mn-ea"/>
          <a:cs typeface="+mn-cs"/>
        </a:defRPr>
      </a:lvl2pPr>
      <a:lvl3pPr marL="911302" algn="l" defTabSz="911302" rtl="0" eaLnBrk="1" latinLnBrk="0" hangingPunct="1">
        <a:defRPr sz="1800" kern="1200">
          <a:solidFill>
            <a:schemeClr val="tx1"/>
          </a:solidFill>
          <a:latin typeface="+mn-lt"/>
          <a:ea typeface="+mn-ea"/>
          <a:cs typeface="+mn-cs"/>
        </a:defRPr>
      </a:lvl3pPr>
      <a:lvl4pPr marL="1366956" algn="l" defTabSz="911302" rtl="0" eaLnBrk="1" latinLnBrk="0" hangingPunct="1">
        <a:defRPr sz="1800" kern="1200">
          <a:solidFill>
            <a:schemeClr val="tx1"/>
          </a:solidFill>
          <a:latin typeface="+mn-lt"/>
          <a:ea typeface="+mn-ea"/>
          <a:cs typeface="+mn-cs"/>
        </a:defRPr>
      </a:lvl4pPr>
      <a:lvl5pPr marL="1822606" algn="l" defTabSz="911302" rtl="0" eaLnBrk="1" latinLnBrk="0" hangingPunct="1">
        <a:defRPr sz="1800" kern="1200">
          <a:solidFill>
            <a:schemeClr val="tx1"/>
          </a:solidFill>
          <a:latin typeface="+mn-lt"/>
          <a:ea typeface="+mn-ea"/>
          <a:cs typeface="+mn-cs"/>
        </a:defRPr>
      </a:lvl5pPr>
      <a:lvl6pPr marL="2278258" algn="l" defTabSz="911302" rtl="0" eaLnBrk="1" latinLnBrk="0" hangingPunct="1">
        <a:defRPr sz="1800" kern="1200">
          <a:solidFill>
            <a:schemeClr val="tx1"/>
          </a:solidFill>
          <a:latin typeface="+mn-lt"/>
          <a:ea typeface="+mn-ea"/>
          <a:cs typeface="+mn-cs"/>
        </a:defRPr>
      </a:lvl6pPr>
      <a:lvl7pPr marL="2733912" algn="l" defTabSz="911302" rtl="0" eaLnBrk="1" latinLnBrk="0" hangingPunct="1">
        <a:defRPr sz="1800" kern="1200">
          <a:solidFill>
            <a:schemeClr val="tx1"/>
          </a:solidFill>
          <a:latin typeface="+mn-lt"/>
          <a:ea typeface="+mn-ea"/>
          <a:cs typeface="+mn-cs"/>
        </a:defRPr>
      </a:lvl7pPr>
      <a:lvl8pPr marL="3189563" algn="l" defTabSz="911302" rtl="0" eaLnBrk="1" latinLnBrk="0" hangingPunct="1">
        <a:defRPr sz="1800" kern="1200">
          <a:solidFill>
            <a:schemeClr val="tx1"/>
          </a:solidFill>
          <a:latin typeface="+mn-lt"/>
          <a:ea typeface="+mn-ea"/>
          <a:cs typeface="+mn-cs"/>
        </a:defRPr>
      </a:lvl8pPr>
      <a:lvl9pPr marL="3645215" algn="l" defTabSz="911302"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026" name="Object 1820" hidden="1"/>
          <p:cNvGraphicFramePr>
            <a:graphicFrameLocks noChangeAspect="1"/>
          </p:cNvGraphicFramePr>
          <p:nvPr>
            <p:custDataLst>
              <p:tags r:id="rId14"/>
            </p:custDataLst>
          </p:nvPr>
        </p:nvGraphicFramePr>
        <p:xfrm>
          <a:off x="0" y="85"/>
          <a:ext cx="215439" cy="121481"/>
        </p:xfrm>
        <a:graphic>
          <a:graphicData uri="http://schemas.openxmlformats.org/presentationml/2006/ole">
            <mc:AlternateContent xmlns:mc="http://schemas.openxmlformats.org/markup-compatibility/2006">
              <mc:Choice xmlns:v="urn:schemas-microsoft-com:vml" Requires="v">
                <p:oleObj spid="_x0000_s16407" name="think-cell Slide" r:id="rId20" imgW="360" imgH="360" progId="">
                  <p:embed/>
                </p:oleObj>
              </mc:Choice>
              <mc:Fallback>
                <p:oleObj name="think-cell Slide" r:id="rId20" imgW="360" imgH="360" progId="">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85"/>
                        <a:ext cx="215439" cy="1214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McK 2. Slide Title"/>
          <p:cNvSpPr>
            <a:spLocks noGrp="1" noChangeArrowheads="1"/>
          </p:cNvSpPr>
          <p:nvPr>
            <p:ph type="title"/>
            <p:custDataLst>
              <p:tags r:id="rId15"/>
            </p:custDataLst>
          </p:nvPr>
        </p:nvSpPr>
        <p:spPr bwMode="auto">
          <a:xfrm>
            <a:off x="121574" y="234886"/>
            <a:ext cx="8794113" cy="29803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8" name="McK 1. On-page tracker" hidden="1"/>
          <p:cNvSpPr>
            <a:spLocks noChangeArrowheads="1"/>
          </p:cNvSpPr>
          <p:nvPr>
            <p:custDataLst>
              <p:tags r:id="rId16"/>
            </p:custDataLst>
          </p:nvPr>
        </p:nvSpPr>
        <p:spPr bwMode="auto">
          <a:xfrm>
            <a:off x="121574" y="27536"/>
            <a:ext cx="876333" cy="220285"/>
          </a:xfrm>
          <a:prstGeom prst="rect">
            <a:avLst/>
          </a:prstGeom>
          <a:noFill/>
          <a:ln w="9525">
            <a:noFill/>
            <a:miter lim="800000"/>
            <a:headEnd/>
            <a:tailEnd/>
          </a:ln>
        </p:spPr>
        <p:txBody>
          <a:bodyPr wrap="none" lIns="0" tIns="0" rIns="0" bIns="0">
            <a:spAutoFit/>
          </a:bodyPr>
          <a:lstStyle/>
          <a:p>
            <a:pPr eaLnBrk="1" hangingPunct="1"/>
            <a:r>
              <a:rPr lang="en-US" sz="1400">
                <a:solidFill>
                  <a:srgbClr val="808080"/>
                </a:solidFill>
                <a:latin typeface="Arial" charset="0"/>
              </a:rPr>
              <a:t>TRACKER</a:t>
            </a:r>
          </a:p>
        </p:txBody>
      </p:sp>
      <p:sp>
        <p:nvSpPr>
          <p:cNvPr id="1029" name="McK 3. Unit of measure" hidden="1"/>
          <p:cNvSpPr txBox="1">
            <a:spLocks noChangeArrowheads="1"/>
          </p:cNvSpPr>
          <p:nvPr>
            <p:custDataLst>
              <p:tags r:id="rId17"/>
            </p:custDataLst>
          </p:nvPr>
        </p:nvSpPr>
        <p:spPr bwMode="auto">
          <a:xfrm>
            <a:off x="121489" y="542615"/>
            <a:ext cx="3732112" cy="22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5350" eaLnBrk="0" hangingPunct="0">
              <a:defRPr sz="900" b="1">
                <a:solidFill>
                  <a:schemeClr val="folHlink"/>
                </a:solidFill>
                <a:latin typeface="Arial" charset="0"/>
              </a:defRPr>
            </a:lvl1pPr>
            <a:lvl2pPr marL="742950" indent="-285750" defTabSz="895350" eaLnBrk="0" hangingPunct="0">
              <a:defRPr sz="900" b="1">
                <a:solidFill>
                  <a:schemeClr val="folHlink"/>
                </a:solidFill>
                <a:latin typeface="Arial" charset="0"/>
              </a:defRPr>
            </a:lvl2pPr>
            <a:lvl3pPr marL="1143000" indent="-228600" defTabSz="895350" eaLnBrk="0" hangingPunct="0">
              <a:defRPr sz="900" b="1">
                <a:solidFill>
                  <a:schemeClr val="folHlink"/>
                </a:solidFill>
                <a:latin typeface="Arial" charset="0"/>
              </a:defRPr>
            </a:lvl3pPr>
            <a:lvl4pPr marL="1600200" indent="-228600" defTabSz="895350" eaLnBrk="0" hangingPunct="0">
              <a:defRPr sz="900" b="1">
                <a:solidFill>
                  <a:schemeClr val="folHlink"/>
                </a:solidFill>
                <a:latin typeface="Arial" charset="0"/>
              </a:defRPr>
            </a:lvl4pPr>
            <a:lvl5pPr marL="2057400" indent="-228600" defTabSz="895350" eaLnBrk="0" hangingPunct="0">
              <a:defRPr sz="900" b="1">
                <a:solidFill>
                  <a:schemeClr val="folHlink"/>
                </a:solidFill>
                <a:latin typeface="Arial" charset="0"/>
              </a:defRPr>
            </a:lvl5pPr>
            <a:lvl6pPr marL="2514600" indent="-228600" defTabSz="895350" eaLnBrk="0" fontAlgn="base" hangingPunct="0">
              <a:spcBef>
                <a:spcPct val="0"/>
              </a:spcBef>
              <a:spcAft>
                <a:spcPct val="0"/>
              </a:spcAft>
              <a:defRPr sz="900" b="1">
                <a:solidFill>
                  <a:schemeClr val="folHlink"/>
                </a:solidFill>
                <a:latin typeface="Arial" charset="0"/>
              </a:defRPr>
            </a:lvl6pPr>
            <a:lvl7pPr marL="2971800" indent="-228600" defTabSz="895350" eaLnBrk="0" fontAlgn="base" hangingPunct="0">
              <a:spcBef>
                <a:spcPct val="0"/>
              </a:spcBef>
              <a:spcAft>
                <a:spcPct val="0"/>
              </a:spcAft>
              <a:defRPr sz="900" b="1">
                <a:solidFill>
                  <a:schemeClr val="folHlink"/>
                </a:solidFill>
                <a:latin typeface="Arial" charset="0"/>
              </a:defRPr>
            </a:lvl7pPr>
            <a:lvl8pPr marL="3429000" indent="-228600" defTabSz="895350" eaLnBrk="0" fontAlgn="base" hangingPunct="0">
              <a:spcBef>
                <a:spcPct val="0"/>
              </a:spcBef>
              <a:spcAft>
                <a:spcPct val="0"/>
              </a:spcAft>
              <a:defRPr sz="900" b="1">
                <a:solidFill>
                  <a:schemeClr val="folHlink"/>
                </a:solidFill>
                <a:latin typeface="Arial" charset="0"/>
              </a:defRPr>
            </a:lvl8pPr>
            <a:lvl9pPr marL="3886200" indent="-228600" defTabSz="895350" eaLnBrk="0" fontAlgn="base" hangingPunct="0">
              <a:spcBef>
                <a:spcPct val="0"/>
              </a:spcBef>
              <a:spcAft>
                <a:spcPct val="0"/>
              </a:spcAft>
              <a:defRPr sz="900" b="1">
                <a:solidFill>
                  <a:schemeClr val="folHlink"/>
                </a:solidFill>
                <a:latin typeface="Arial" charset="0"/>
              </a:defRPr>
            </a:lvl9pPr>
          </a:lstStyle>
          <a:p>
            <a:pPr eaLnBrk="1" hangingPunct="1">
              <a:defRPr/>
            </a:pPr>
            <a:r>
              <a:rPr lang="en-US" sz="1400" b="0" smtClean="0">
                <a:solidFill>
                  <a:srgbClr val="808080"/>
                </a:solidFill>
              </a:rPr>
              <a:t>Unit of measure</a:t>
            </a:r>
          </a:p>
        </p:txBody>
      </p:sp>
      <p:grpSp>
        <p:nvGrpSpPr>
          <p:cNvPr id="1030" name="McK Slide Elements"/>
          <p:cNvGrpSpPr>
            <a:grpSpLocks/>
          </p:cNvGrpSpPr>
          <p:nvPr userDrawn="1"/>
        </p:nvGrpSpPr>
        <p:grpSpPr bwMode="auto">
          <a:xfrm>
            <a:off x="121489" y="6202004"/>
            <a:ext cx="8722840" cy="519938"/>
            <a:chOff x="56" y="5105"/>
            <a:chExt cx="4039" cy="428"/>
          </a:xfrm>
        </p:grpSpPr>
        <p:sp>
          <p:nvSpPr>
            <p:cNvPr id="1036" name="McK 4. Footnote" hidden="1"/>
            <p:cNvSpPr txBox="1">
              <a:spLocks noChangeArrowheads="1"/>
            </p:cNvSpPr>
            <p:nvPr userDrawn="1"/>
          </p:nvSpPr>
          <p:spPr bwMode="auto">
            <a:xfrm>
              <a:off x="56" y="5105"/>
              <a:ext cx="4039"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104775" indent="-104775" defTabSz="895350" eaLnBrk="0" hangingPunct="0">
                <a:defRPr sz="900" b="1">
                  <a:solidFill>
                    <a:schemeClr val="folHlink"/>
                  </a:solidFill>
                  <a:latin typeface="Arial" charset="0"/>
                </a:defRPr>
              </a:lvl1pPr>
              <a:lvl2pPr marL="742950" indent="-285750" defTabSz="895350" eaLnBrk="0" hangingPunct="0">
                <a:defRPr sz="900" b="1">
                  <a:solidFill>
                    <a:schemeClr val="folHlink"/>
                  </a:solidFill>
                  <a:latin typeface="Arial" charset="0"/>
                </a:defRPr>
              </a:lvl2pPr>
              <a:lvl3pPr marL="1143000" indent="-228600" defTabSz="895350" eaLnBrk="0" hangingPunct="0">
                <a:defRPr sz="900" b="1">
                  <a:solidFill>
                    <a:schemeClr val="folHlink"/>
                  </a:solidFill>
                  <a:latin typeface="Arial" charset="0"/>
                </a:defRPr>
              </a:lvl3pPr>
              <a:lvl4pPr marL="1600200" indent="-228600" defTabSz="895350" eaLnBrk="0" hangingPunct="0">
                <a:defRPr sz="900" b="1">
                  <a:solidFill>
                    <a:schemeClr val="folHlink"/>
                  </a:solidFill>
                  <a:latin typeface="Arial" charset="0"/>
                </a:defRPr>
              </a:lvl4pPr>
              <a:lvl5pPr marL="2057400" indent="-228600" defTabSz="895350" eaLnBrk="0" hangingPunct="0">
                <a:defRPr sz="900" b="1">
                  <a:solidFill>
                    <a:schemeClr val="folHlink"/>
                  </a:solidFill>
                  <a:latin typeface="Arial" charset="0"/>
                </a:defRPr>
              </a:lvl5pPr>
              <a:lvl6pPr marL="2514600" indent="-228600" defTabSz="895350" eaLnBrk="0" fontAlgn="base" hangingPunct="0">
                <a:spcBef>
                  <a:spcPct val="0"/>
                </a:spcBef>
                <a:spcAft>
                  <a:spcPct val="0"/>
                </a:spcAft>
                <a:defRPr sz="900" b="1">
                  <a:solidFill>
                    <a:schemeClr val="folHlink"/>
                  </a:solidFill>
                  <a:latin typeface="Arial" charset="0"/>
                </a:defRPr>
              </a:lvl6pPr>
              <a:lvl7pPr marL="2971800" indent="-228600" defTabSz="895350" eaLnBrk="0" fontAlgn="base" hangingPunct="0">
                <a:spcBef>
                  <a:spcPct val="0"/>
                </a:spcBef>
                <a:spcAft>
                  <a:spcPct val="0"/>
                </a:spcAft>
                <a:defRPr sz="900" b="1">
                  <a:solidFill>
                    <a:schemeClr val="folHlink"/>
                  </a:solidFill>
                  <a:latin typeface="Arial" charset="0"/>
                </a:defRPr>
              </a:lvl7pPr>
              <a:lvl8pPr marL="3429000" indent="-228600" defTabSz="895350" eaLnBrk="0" fontAlgn="base" hangingPunct="0">
                <a:spcBef>
                  <a:spcPct val="0"/>
                </a:spcBef>
                <a:spcAft>
                  <a:spcPct val="0"/>
                </a:spcAft>
                <a:defRPr sz="900" b="1">
                  <a:solidFill>
                    <a:schemeClr val="folHlink"/>
                  </a:solidFill>
                  <a:latin typeface="Arial" charset="0"/>
                </a:defRPr>
              </a:lvl8pPr>
              <a:lvl9pPr marL="3886200" indent="-228600" defTabSz="895350" eaLnBrk="0" fontAlgn="base" hangingPunct="0">
                <a:spcBef>
                  <a:spcPct val="0"/>
                </a:spcBef>
                <a:spcAft>
                  <a:spcPct val="0"/>
                </a:spcAft>
                <a:defRPr sz="900" b="1">
                  <a:solidFill>
                    <a:schemeClr val="folHlink"/>
                  </a:solidFill>
                  <a:latin typeface="Arial" charset="0"/>
                </a:defRPr>
              </a:lvl9pPr>
            </a:lstStyle>
            <a:p>
              <a:pPr eaLnBrk="1" hangingPunct="1">
                <a:defRPr/>
              </a:pPr>
              <a:r>
                <a:rPr lang="en-US" sz="1000" b="0" smtClean="0">
                  <a:solidFill>
                    <a:srgbClr val="000000"/>
                  </a:solidFill>
                </a:rPr>
                <a:t>1 Footnote</a:t>
              </a:r>
            </a:p>
          </p:txBody>
        </p:sp>
        <p:sp>
          <p:nvSpPr>
            <p:cNvPr id="1037" name="McK 5. Source" hidden="1"/>
            <p:cNvSpPr>
              <a:spLocks noChangeArrowheads="1"/>
            </p:cNvSpPr>
            <p:nvPr userDrawn="1"/>
          </p:nvSpPr>
          <p:spPr bwMode="auto">
            <a:xfrm>
              <a:off x="56" y="5404"/>
              <a:ext cx="3242" cy="129"/>
            </a:xfrm>
            <a:prstGeom prst="rect">
              <a:avLst/>
            </a:prstGeom>
            <a:noFill/>
            <a:ln w="9525">
              <a:noFill/>
              <a:miter lim="800000"/>
              <a:headEnd/>
              <a:tailEnd/>
            </a:ln>
          </p:spPr>
          <p:txBody>
            <a:bodyPr lIns="0" tIns="0" rIns="0" bIns="0" anchor="ctr">
              <a:spAutoFit/>
            </a:bodyPr>
            <a:lstStyle/>
            <a:p>
              <a:pPr marL="614923" indent="-614923" defTabSz="903918" eaLnBrk="1" hangingPunct="1">
                <a:tabLst>
                  <a:tab pos="618132" algn="l"/>
                </a:tabLst>
              </a:pPr>
              <a:r>
                <a:rPr lang="en-US" sz="1000">
                  <a:solidFill>
                    <a:srgbClr val="000000"/>
                  </a:solidFill>
                  <a:latin typeface="Arial" charset="0"/>
                </a:rPr>
                <a:t>SOURCE: Source</a:t>
              </a:r>
            </a:p>
          </p:txBody>
        </p:sp>
      </p:grpSp>
      <p:grpSp>
        <p:nvGrpSpPr>
          <p:cNvPr id="1031" name="ACET" hidden="1"/>
          <p:cNvGrpSpPr>
            <a:grpSpLocks/>
          </p:cNvGrpSpPr>
          <p:nvPr>
            <p:custDataLst>
              <p:tags r:id="rId18"/>
            </p:custDataLst>
          </p:nvPr>
        </p:nvGrpSpPr>
        <p:grpSpPr bwMode="auto">
          <a:xfrm>
            <a:off x="1482165" y="1146788"/>
            <a:ext cx="4350892" cy="521558"/>
            <a:chOff x="915" y="707"/>
            <a:chExt cx="2686" cy="323"/>
          </a:xfrm>
        </p:grpSpPr>
        <p:cxnSp>
          <p:nvCxnSpPr>
            <p:cNvPr id="1034" name="AutoShape 249" hidden="1"/>
            <p:cNvCxnSpPr>
              <a:cxnSpLocks noChangeShapeType="1"/>
              <a:stCxn id="1035" idx="4"/>
              <a:endCxn id="1035" idx="6"/>
            </p:cNvCxnSpPr>
            <p:nvPr/>
          </p:nvCxnSpPr>
          <p:spPr bwMode="auto">
            <a:xfrm>
              <a:off x="915" y="1030"/>
              <a:ext cx="2686" cy="0"/>
            </a:xfrm>
            <a:prstGeom prst="straightConnector1">
              <a:avLst/>
            </a:prstGeom>
            <a:noFill/>
            <a:ln w="9525">
              <a:solidFill>
                <a:schemeClr val="tx1"/>
              </a:solidFill>
              <a:round/>
              <a:headEnd/>
              <a:tailEnd/>
            </a:ln>
          </p:spPr>
        </p:cxnSp>
        <p:sp>
          <p:nvSpPr>
            <p:cNvPr id="1035" name="AutoShape 250" hidden="1"/>
            <p:cNvSpPr>
              <a:spLocks noChangeArrowheads="1"/>
            </p:cNvSpPr>
            <p:nvPr/>
          </p:nvSpPr>
          <p:spPr bwMode="auto">
            <a:xfrm>
              <a:off x="915" y="707"/>
              <a:ext cx="2686" cy="323"/>
            </a:xfrm>
            <a:prstGeom prst="leftRightArrow">
              <a:avLst>
                <a:gd name="adj1" fmla="val 100000"/>
                <a:gd name="adj2" fmla="val 0"/>
              </a:avLst>
            </a:prstGeom>
            <a:noFill/>
            <a:ln w="9525">
              <a:noFill/>
              <a:miter lim="800000"/>
              <a:headEnd/>
              <a:tailEnd/>
            </a:ln>
          </p:spPr>
          <p:txBody>
            <a:bodyPr lIns="0" tIns="0" rIns="0" bIns="18288" anchor="b">
              <a:spAutoFit/>
            </a:bodyPr>
            <a:lstStyle/>
            <a:p>
              <a:pPr eaLnBrk="1" hangingPunct="1"/>
              <a:r>
                <a:rPr lang="en-US" sz="1600" b="1">
                  <a:solidFill>
                    <a:srgbClr val="000000"/>
                  </a:solidFill>
                  <a:latin typeface="Arial" charset="0"/>
                </a:rPr>
                <a:t>Title</a:t>
              </a:r>
            </a:p>
            <a:p>
              <a:pPr eaLnBrk="1" hangingPunct="1"/>
              <a:r>
                <a:rPr lang="en-US" sz="1600">
                  <a:solidFill>
                    <a:srgbClr val="808080"/>
                  </a:solidFill>
                  <a:latin typeface="Arial" charset="0"/>
                </a:rPr>
                <a:t>Unit of measure</a:t>
              </a:r>
            </a:p>
          </p:txBody>
        </p:sp>
      </p:grpSp>
      <p:sp>
        <p:nvSpPr>
          <p:cNvPr id="1032" name="Rectangle 286"/>
          <p:cNvSpPr>
            <a:spLocks noGrp="1" noChangeArrowheads="1"/>
          </p:cNvSpPr>
          <p:nvPr>
            <p:ph type="body" idx="1"/>
            <p:custDataLst>
              <p:tags r:id="rId19"/>
            </p:custDataLst>
          </p:nvPr>
        </p:nvSpPr>
        <p:spPr bwMode="auto">
          <a:xfrm>
            <a:off x="1482160" y="1990667"/>
            <a:ext cx="4389768" cy="1247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0241" name="Rectangle 1825"/>
          <p:cNvSpPr>
            <a:spLocks noGrp="1" noChangeArrowheads="1"/>
          </p:cNvSpPr>
          <p:nvPr>
            <p:ph type="sldNum" sz="quarter" idx="4"/>
          </p:nvPr>
        </p:nvSpPr>
        <p:spPr bwMode="auto">
          <a:xfrm>
            <a:off x="8878346" y="6741378"/>
            <a:ext cx="265654" cy="11662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b="0">
                <a:solidFill>
                  <a:srgbClr val="000000"/>
                </a:solidFill>
                <a:latin typeface="Arial" charset="0"/>
              </a:defRPr>
            </a:lvl1pPr>
          </a:lstStyle>
          <a:p>
            <a:pPr eaLnBrk="1" hangingPunct="1">
              <a:defRPr/>
            </a:pPr>
            <a:fld id="{D6DD8FBA-70FA-4888-8CA1-C73F397B4077}" type="slidenum">
              <a:rPr lang="en-US"/>
              <a:pPr eaLnBrk="1" hangingPunct="1">
                <a:defRPr/>
              </a:pPr>
              <a:t>‹#›</a:t>
            </a:fld>
            <a:r>
              <a:rPr lang="en-US"/>
              <a:t> </a:t>
            </a:r>
          </a:p>
        </p:txBody>
      </p:sp>
    </p:spTree>
    <p:extLst>
      <p:ext uri="{BB962C8B-B14F-4D97-AF65-F5344CB8AC3E}">
        <p14:creationId xmlns:p14="http://schemas.microsoft.com/office/powerpoint/2010/main" val="3762510167"/>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Lst>
  <p:hf hdr="0" ftr="0" dt="0"/>
  <p:txStyles>
    <p:titleStyle>
      <a:lvl1pPr algn="l" defTabSz="903918" rtl="0" eaLnBrk="0" fontAlgn="base" hangingPunct="0">
        <a:spcBef>
          <a:spcPct val="0"/>
        </a:spcBef>
        <a:spcAft>
          <a:spcPct val="0"/>
        </a:spcAft>
        <a:defRPr sz="1900" b="1">
          <a:solidFill>
            <a:schemeClr val="tx2"/>
          </a:solidFill>
          <a:latin typeface="+mj-lt"/>
          <a:ea typeface="+mj-ea"/>
          <a:cs typeface="+mj-cs"/>
        </a:defRPr>
      </a:lvl1pPr>
      <a:lvl2pPr algn="l" defTabSz="903918" rtl="0" eaLnBrk="0" fontAlgn="base" hangingPunct="0">
        <a:spcBef>
          <a:spcPct val="0"/>
        </a:spcBef>
        <a:spcAft>
          <a:spcPct val="0"/>
        </a:spcAft>
        <a:defRPr sz="1900" b="1">
          <a:solidFill>
            <a:schemeClr val="tx2"/>
          </a:solidFill>
          <a:latin typeface="Arial" charset="0"/>
        </a:defRPr>
      </a:lvl2pPr>
      <a:lvl3pPr algn="l" defTabSz="903918" rtl="0" eaLnBrk="0" fontAlgn="base" hangingPunct="0">
        <a:spcBef>
          <a:spcPct val="0"/>
        </a:spcBef>
        <a:spcAft>
          <a:spcPct val="0"/>
        </a:spcAft>
        <a:defRPr sz="1900" b="1">
          <a:solidFill>
            <a:schemeClr val="tx2"/>
          </a:solidFill>
          <a:latin typeface="Arial" charset="0"/>
        </a:defRPr>
      </a:lvl3pPr>
      <a:lvl4pPr algn="l" defTabSz="903918" rtl="0" eaLnBrk="0" fontAlgn="base" hangingPunct="0">
        <a:spcBef>
          <a:spcPct val="0"/>
        </a:spcBef>
        <a:spcAft>
          <a:spcPct val="0"/>
        </a:spcAft>
        <a:defRPr sz="1900" b="1">
          <a:solidFill>
            <a:schemeClr val="tx2"/>
          </a:solidFill>
          <a:latin typeface="Arial" charset="0"/>
        </a:defRPr>
      </a:lvl4pPr>
      <a:lvl5pPr algn="l" defTabSz="903918" rtl="0" eaLnBrk="0" fontAlgn="base" hangingPunct="0">
        <a:spcBef>
          <a:spcPct val="0"/>
        </a:spcBef>
        <a:spcAft>
          <a:spcPct val="0"/>
        </a:spcAft>
        <a:defRPr sz="1900" b="1">
          <a:solidFill>
            <a:schemeClr val="tx2"/>
          </a:solidFill>
          <a:latin typeface="Arial" charset="0"/>
        </a:defRPr>
      </a:lvl5pPr>
      <a:lvl6pPr marL="461615" algn="l" defTabSz="904084" rtl="0" fontAlgn="base">
        <a:spcBef>
          <a:spcPct val="0"/>
        </a:spcBef>
        <a:spcAft>
          <a:spcPct val="0"/>
        </a:spcAft>
        <a:defRPr sz="1900" b="1">
          <a:solidFill>
            <a:schemeClr val="tx2"/>
          </a:solidFill>
          <a:latin typeface="Arial" charset="0"/>
        </a:defRPr>
      </a:lvl6pPr>
      <a:lvl7pPr marL="923313" algn="l" defTabSz="904084" rtl="0" fontAlgn="base">
        <a:spcBef>
          <a:spcPct val="0"/>
        </a:spcBef>
        <a:spcAft>
          <a:spcPct val="0"/>
        </a:spcAft>
        <a:defRPr sz="1900" b="1">
          <a:solidFill>
            <a:schemeClr val="tx2"/>
          </a:solidFill>
          <a:latin typeface="Arial" charset="0"/>
        </a:defRPr>
      </a:lvl7pPr>
      <a:lvl8pPr marL="1384980" algn="l" defTabSz="904084" rtl="0" fontAlgn="base">
        <a:spcBef>
          <a:spcPct val="0"/>
        </a:spcBef>
        <a:spcAft>
          <a:spcPct val="0"/>
        </a:spcAft>
        <a:defRPr sz="1900" b="1">
          <a:solidFill>
            <a:schemeClr val="tx2"/>
          </a:solidFill>
          <a:latin typeface="Arial" charset="0"/>
        </a:defRPr>
      </a:lvl8pPr>
      <a:lvl9pPr marL="1846638" algn="l" defTabSz="904084" rtl="0" fontAlgn="base">
        <a:spcBef>
          <a:spcPct val="0"/>
        </a:spcBef>
        <a:spcAft>
          <a:spcPct val="0"/>
        </a:spcAft>
        <a:defRPr sz="1900" b="1">
          <a:solidFill>
            <a:schemeClr val="tx2"/>
          </a:solidFill>
          <a:latin typeface="Arial" charset="0"/>
        </a:defRPr>
      </a:lvl9pPr>
    </p:titleStyle>
    <p:bodyStyle>
      <a:lvl1pPr marL="345192" indent="-345192" algn="l" defTabSz="903918" rtl="0" eaLnBrk="0" fontAlgn="base" hangingPunct="0">
        <a:spcBef>
          <a:spcPct val="0"/>
        </a:spcBef>
        <a:spcAft>
          <a:spcPct val="0"/>
        </a:spcAft>
        <a:buClr>
          <a:schemeClr val="tx2"/>
        </a:buClr>
        <a:defRPr sz="1600">
          <a:solidFill>
            <a:schemeClr val="tx1"/>
          </a:solidFill>
          <a:latin typeface="+mn-lt"/>
          <a:ea typeface="+mn-ea"/>
          <a:cs typeface="+mn-cs"/>
        </a:defRPr>
      </a:lvl1pPr>
      <a:lvl2pPr marL="194273" indent="-192666" algn="l" defTabSz="903918"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380514" indent="-183032" algn="l" defTabSz="903918"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19735" indent="-155731" algn="l" defTabSz="903918"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2999" indent="-130050" algn="r" defTabSz="903918" rtl="0" eaLnBrk="0" fontAlgn="base" hangingPunct="0">
        <a:spcBef>
          <a:spcPct val="0"/>
        </a:spcBef>
        <a:spcAft>
          <a:spcPct val="0"/>
        </a:spcAft>
        <a:buClr>
          <a:schemeClr val="tx2"/>
        </a:buClr>
        <a:buSzPct val="89000"/>
        <a:buFont typeface="Arial" charset="0"/>
        <a:defRPr sz="700" i="1">
          <a:solidFill>
            <a:schemeClr val="tx1"/>
          </a:solidFill>
          <a:latin typeface="+mn-lt"/>
        </a:defRPr>
      </a:lvl5pPr>
      <a:lvl6pPr marL="1215067" indent="-131446" algn="r" defTabSz="904084" rtl="0" fontAlgn="base">
        <a:spcBef>
          <a:spcPct val="0"/>
        </a:spcBef>
        <a:spcAft>
          <a:spcPct val="0"/>
        </a:spcAft>
        <a:buClr>
          <a:schemeClr val="tx2"/>
        </a:buClr>
        <a:buSzPct val="89000"/>
        <a:buFont typeface="Arial" charset="0"/>
        <a:defRPr sz="700" i="1">
          <a:solidFill>
            <a:schemeClr val="tx1"/>
          </a:solidFill>
          <a:latin typeface="+mn-lt"/>
        </a:defRPr>
      </a:lvl6pPr>
      <a:lvl7pPr marL="1676724" indent="-131446" algn="r" defTabSz="904084" rtl="0" fontAlgn="base">
        <a:spcBef>
          <a:spcPct val="0"/>
        </a:spcBef>
        <a:spcAft>
          <a:spcPct val="0"/>
        </a:spcAft>
        <a:buClr>
          <a:schemeClr val="tx2"/>
        </a:buClr>
        <a:buSzPct val="89000"/>
        <a:buFont typeface="Arial" charset="0"/>
        <a:defRPr sz="700" i="1">
          <a:solidFill>
            <a:schemeClr val="tx1"/>
          </a:solidFill>
          <a:latin typeface="+mn-lt"/>
        </a:defRPr>
      </a:lvl7pPr>
      <a:lvl8pPr marL="2138388" indent="-131446" algn="r" defTabSz="904084" rtl="0" fontAlgn="base">
        <a:spcBef>
          <a:spcPct val="0"/>
        </a:spcBef>
        <a:spcAft>
          <a:spcPct val="0"/>
        </a:spcAft>
        <a:buClr>
          <a:schemeClr val="tx2"/>
        </a:buClr>
        <a:buSzPct val="89000"/>
        <a:buFont typeface="Arial" charset="0"/>
        <a:defRPr sz="700" i="1">
          <a:solidFill>
            <a:schemeClr val="tx1"/>
          </a:solidFill>
          <a:latin typeface="+mn-lt"/>
        </a:defRPr>
      </a:lvl8pPr>
      <a:lvl9pPr marL="2600049" indent="-131446" algn="r" defTabSz="904084" rtl="0" fontAlgn="base">
        <a:spcBef>
          <a:spcPct val="0"/>
        </a:spcBef>
        <a:spcAft>
          <a:spcPct val="0"/>
        </a:spcAft>
        <a:buClr>
          <a:schemeClr val="tx2"/>
        </a:buClr>
        <a:buSzPct val="89000"/>
        <a:buFont typeface="Arial" charset="0"/>
        <a:defRPr sz="700" i="1">
          <a:solidFill>
            <a:schemeClr val="tx1"/>
          </a:solidFill>
          <a:latin typeface="+mn-lt"/>
        </a:defRPr>
      </a:lvl9pPr>
    </p:bodyStyle>
    <p:otherStyle>
      <a:defPPr>
        <a:defRPr lang="en-US"/>
      </a:defPPr>
      <a:lvl1pPr marL="0" algn="l" defTabSz="923313" rtl="0" eaLnBrk="1" latinLnBrk="0" hangingPunct="1">
        <a:defRPr sz="1800" kern="1200">
          <a:solidFill>
            <a:schemeClr val="tx1"/>
          </a:solidFill>
          <a:latin typeface="+mn-lt"/>
          <a:ea typeface="+mn-ea"/>
          <a:cs typeface="+mn-cs"/>
        </a:defRPr>
      </a:lvl1pPr>
      <a:lvl2pPr marL="461615" algn="l" defTabSz="923313" rtl="0" eaLnBrk="1" latinLnBrk="0" hangingPunct="1">
        <a:defRPr sz="1800" kern="1200">
          <a:solidFill>
            <a:schemeClr val="tx1"/>
          </a:solidFill>
          <a:latin typeface="+mn-lt"/>
          <a:ea typeface="+mn-ea"/>
          <a:cs typeface="+mn-cs"/>
        </a:defRPr>
      </a:lvl2pPr>
      <a:lvl3pPr marL="923313" algn="l" defTabSz="923313" rtl="0" eaLnBrk="1" latinLnBrk="0" hangingPunct="1">
        <a:defRPr sz="1800" kern="1200">
          <a:solidFill>
            <a:schemeClr val="tx1"/>
          </a:solidFill>
          <a:latin typeface="+mn-lt"/>
          <a:ea typeface="+mn-ea"/>
          <a:cs typeface="+mn-cs"/>
        </a:defRPr>
      </a:lvl3pPr>
      <a:lvl4pPr marL="1384980" algn="l" defTabSz="923313" rtl="0" eaLnBrk="1" latinLnBrk="0" hangingPunct="1">
        <a:defRPr sz="1800" kern="1200">
          <a:solidFill>
            <a:schemeClr val="tx1"/>
          </a:solidFill>
          <a:latin typeface="+mn-lt"/>
          <a:ea typeface="+mn-ea"/>
          <a:cs typeface="+mn-cs"/>
        </a:defRPr>
      </a:lvl4pPr>
      <a:lvl5pPr marL="1846638" algn="l" defTabSz="923313" rtl="0" eaLnBrk="1" latinLnBrk="0" hangingPunct="1">
        <a:defRPr sz="1800" kern="1200">
          <a:solidFill>
            <a:schemeClr val="tx1"/>
          </a:solidFill>
          <a:latin typeface="+mn-lt"/>
          <a:ea typeface="+mn-ea"/>
          <a:cs typeface="+mn-cs"/>
        </a:defRPr>
      </a:lvl5pPr>
      <a:lvl6pPr marL="2308300" algn="l" defTabSz="923313" rtl="0" eaLnBrk="1" latinLnBrk="0" hangingPunct="1">
        <a:defRPr sz="1800" kern="1200">
          <a:solidFill>
            <a:schemeClr val="tx1"/>
          </a:solidFill>
          <a:latin typeface="+mn-lt"/>
          <a:ea typeface="+mn-ea"/>
          <a:cs typeface="+mn-cs"/>
        </a:defRPr>
      </a:lvl6pPr>
      <a:lvl7pPr marL="2769959" algn="l" defTabSz="923313" rtl="0" eaLnBrk="1" latinLnBrk="0" hangingPunct="1">
        <a:defRPr sz="1800" kern="1200">
          <a:solidFill>
            <a:schemeClr val="tx1"/>
          </a:solidFill>
          <a:latin typeface="+mn-lt"/>
          <a:ea typeface="+mn-ea"/>
          <a:cs typeface="+mn-cs"/>
        </a:defRPr>
      </a:lvl7pPr>
      <a:lvl8pPr marL="3231620" algn="l" defTabSz="923313" rtl="0" eaLnBrk="1" latinLnBrk="0" hangingPunct="1">
        <a:defRPr sz="1800" kern="1200">
          <a:solidFill>
            <a:schemeClr val="tx1"/>
          </a:solidFill>
          <a:latin typeface="+mn-lt"/>
          <a:ea typeface="+mn-ea"/>
          <a:cs typeface="+mn-cs"/>
        </a:defRPr>
      </a:lvl8pPr>
      <a:lvl9pPr marL="3693281" algn="l" defTabSz="923313"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026" name="Object 1820" hidden="1"/>
          <p:cNvGraphicFramePr>
            <a:graphicFrameLocks noChangeAspect="1"/>
          </p:cNvGraphicFramePr>
          <p:nvPr userDrawn="1">
            <p:custDataLst>
              <p:tags r:id="rId14"/>
            </p:custDataLst>
          </p:nvPr>
        </p:nvGraphicFramePr>
        <p:xfrm>
          <a:off x="0" y="73"/>
          <a:ext cx="215439" cy="121481"/>
        </p:xfrm>
        <a:graphic>
          <a:graphicData uri="http://schemas.openxmlformats.org/presentationml/2006/ole">
            <mc:AlternateContent xmlns:mc="http://schemas.openxmlformats.org/markup-compatibility/2006">
              <mc:Choice xmlns:v="urn:schemas-microsoft-com:vml" Requires="v">
                <p:oleObj spid="_x0000_s17431" name="think-cell Slide" r:id="rId20" imgW="360" imgH="360" progId="TCLayout.ActiveDocument.1">
                  <p:embed/>
                </p:oleObj>
              </mc:Choice>
              <mc:Fallback>
                <p:oleObj name="think-cell Slide" r:id="rId20" imgW="360" imgH="360" progId="TCLayout.ActiveDocument.1">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73"/>
                        <a:ext cx="215439" cy="1214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7" name="McK 2. Slide Title"/>
          <p:cNvSpPr>
            <a:spLocks noGrp="1" noChangeArrowheads="1"/>
          </p:cNvSpPr>
          <p:nvPr>
            <p:ph type="title"/>
            <p:custDataLst>
              <p:tags r:id="rId15"/>
            </p:custDataLst>
          </p:nvPr>
        </p:nvSpPr>
        <p:spPr bwMode="auto">
          <a:xfrm>
            <a:off x="121562" y="234886"/>
            <a:ext cx="8794113" cy="29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title style</a:t>
            </a:r>
          </a:p>
        </p:txBody>
      </p:sp>
      <p:sp>
        <p:nvSpPr>
          <p:cNvPr id="1028" name="McK 1. On-page tracker" hidden="1"/>
          <p:cNvSpPr>
            <a:spLocks noChangeArrowheads="1"/>
          </p:cNvSpPr>
          <p:nvPr>
            <p:custDataLst>
              <p:tags r:id="rId16"/>
            </p:custDataLst>
          </p:nvPr>
        </p:nvSpPr>
        <p:spPr bwMode="auto">
          <a:xfrm>
            <a:off x="121562" y="27536"/>
            <a:ext cx="876333" cy="22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900" b="1">
                <a:solidFill>
                  <a:schemeClr val="folHlink"/>
                </a:solidFill>
                <a:latin typeface="Arial" pitchFamily="34" charset="0"/>
              </a:defRPr>
            </a:lvl1pPr>
            <a:lvl2pPr marL="742950" indent="-285750" eaLnBrk="0" hangingPunct="0">
              <a:defRPr sz="900" b="1">
                <a:solidFill>
                  <a:schemeClr val="folHlink"/>
                </a:solidFill>
                <a:latin typeface="Arial" pitchFamily="34" charset="0"/>
              </a:defRPr>
            </a:lvl2pPr>
            <a:lvl3pPr marL="1143000" indent="-228600" eaLnBrk="0" hangingPunct="0">
              <a:defRPr sz="900" b="1">
                <a:solidFill>
                  <a:schemeClr val="folHlink"/>
                </a:solidFill>
                <a:latin typeface="Arial" pitchFamily="34" charset="0"/>
              </a:defRPr>
            </a:lvl3pPr>
            <a:lvl4pPr marL="1600200" indent="-228600" eaLnBrk="0" hangingPunct="0">
              <a:defRPr sz="900" b="1">
                <a:solidFill>
                  <a:schemeClr val="folHlink"/>
                </a:solidFill>
                <a:latin typeface="Arial" pitchFamily="34" charset="0"/>
              </a:defRPr>
            </a:lvl4pPr>
            <a:lvl5pPr marL="2057400" indent="-228600" eaLnBrk="0" hangingPunct="0">
              <a:defRPr sz="900" b="1">
                <a:solidFill>
                  <a:schemeClr val="folHlink"/>
                </a:solidFill>
                <a:latin typeface="Arial" pitchFamily="34" charset="0"/>
              </a:defRPr>
            </a:lvl5pPr>
            <a:lvl6pPr marL="2514600" indent="-228600" eaLnBrk="0" fontAlgn="base" hangingPunct="0">
              <a:spcBef>
                <a:spcPct val="0"/>
              </a:spcBef>
              <a:spcAft>
                <a:spcPct val="0"/>
              </a:spcAft>
              <a:defRPr sz="900" b="1">
                <a:solidFill>
                  <a:schemeClr val="folHlink"/>
                </a:solidFill>
                <a:latin typeface="Arial" pitchFamily="34" charset="0"/>
              </a:defRPr>
            </a:lvl6pPr>
            <a:lvl7pPr marL="2971800" indent="-228600" eaLnBrk="0" fontAlgn="base" hangingPunct="0">
              <a:spcBef>
                <a:spcPct val="0"/>
              </a:spcBef>
              <a:spcAft>
                <a:spcPct val="0"/>
              </a:spcAft>
              <a:defRPr sz="900" b="1">
                <a:solidFill>
                  <a:schemeClr val="folHlink"/>
                </a:solidFill>
                <a:latin typeface="Arial" pitchFamily="34" charset="0"/>
              </a:defRPr>
            </a:lvl7pPr>
            <a:lvl8pPr marL="3429000" indent="-228600" eaLnBrk="0" fontAlgn="base" hangingPunct="0">
              <a:spcBef>
                <a:spcPct val="0"/>
              </a:spcBef>
              <a:spcAft>
                <a:spcPct val="0"/>
              </a:spcAft>
              <a:defRPr sz="900" b="1">
                <a:solidFill>
                  <a:schemeClr val="folHlink"/>
                </a:solidFill>
                <a:latin typeface="Arial" pitchFamily="34" charset="0"/>
              </a:defRPr>
            </a:lvl8pPr>
            <a:lvl9pPr marL="3886200" indent="-228600" eaLnBrk="0" fontAlgn="base" hangingPunct="0">
              <a:spcBef>
                <a:spcPct val="0"/>
              </a:spcBef>
              <a:spcAft>
                <a:spcPct val="0"/>
              </a:spcAft>
              <a:defRPr sz="900" b="1">
                <a:solidFill>
                  <a:schemeClr val="folHlink"/>
                </a:solidFill>
                <a:latin typeface="Arial" pitchFamily="34" charset="0"/>
              </a:defRPr>
            </a:lvl9pPr>
          </a:lstStyle>
          <a:p>
            <a:pPr eaLnBrk="1" hangingPunct="1">
              <a:defRPr/>
            </a:pPr>
            <a:r>
              <a:rPr lang="en-US" altLang="en-US" sz="1400" b="0" smtClean="0">
                <a:solidFill>
                  <a:srgbClr val="808080"/>
                </a:solidFill>
              </a:rPr>
              <a:t>TRACKER</a:t>
            </a:r>
          </a:p>
        </p:txBody>
      </p:sp>
      <p:sp>
        <p:nvSpPr>
          <p:cNvPr id="1029" name="McK 3. Unit of measure" hidden="1"/>
          <p:cNvSpPr txBox="1">
            <a:spLocks noChangeArrowheads="1"/>
          </p:cNvSpPr>
          <p:nvPr>
            <p:custDataLst>
              <p:tags r:id="rId17"/>
            </p:custDataLst>
          </p:nvPr>
        </p:nvSpPr>
        <p:spPr bwMode="auto">
          <a:xfrm>
            <a:off x="121489" y="542615"/>
            <a:ext cx="3732112" cy="22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5350" eaLnBrk="0" hangingPunct="0">
              <a:defRPr sz="900" b="1">
                <a:solidFill>
                  <a:schemeClr val="folHlink"/>
                </a:solidFill>
                <a:latin typeface="Arial" charset="0"/>
              </a:defRPr>
            </a:lvl1pPr>
            <a:lvl2pPr marL="742950" indent="-285750" defTabSz="895350" eaLnBrk="0" hangingPunct="0">
              <a:defRPr sz="900" b="1">
                <a:solidFill>
                  <a:schemeClr val="folHlink"/>
                </a:solidFill>
                <a:latin typeface="Arial" charset="0"/>
              </a:defRPr>
            </a:lvl2pPr>
            <a:lvl3pPr marL="1143000" indent="-228600" defTabSz="895350" eaLnBrk="0" hangingPunct="0">
              <a:defRPr sz="900" b="1">
                <a:solidFill>
                  <a:schemeClr val="folHlink"/>
                </a:solidFill>
                <a:latin typeface="Arial" charset="0"/>
              </a:defRPr>
            </a:lvl3pPr>
            <a:lvl4pPr marL="1600200" indent="-228600" defTabSz="895350" eaLnBrk="0" hangingPunct="0">
              <a:defRPr sz="900" b="1">
                <a:solidFill>
                  <a:schemeClr val="folHlink"/>
                </a:solidFill>
                <a:latin typeface="Arial" charset="0"/>
              </a:defRPr>
            </a:lvl4pPr>
            <a:lvl5pPr marL="2057400" indent="-228600" defTabSz="895350" eaLnBrk="0" hangingPunct="0">
              <a:defRPr sz="900" b="1">
                <a:solidFill>
                  <a:schemeClr val="folHlink"/>
                </a:solidFill>
                <a:latin typeface="Arial" charset="0"/>
              </a:defRPr>
            </a:lvl5pPr>
            <a:lvl6pPr marL="2514600" indent="-228600" defTabSz="895350" eaLnBrk="0" fontAlgn="base" hangingPunct="0">
              <a:spcBef>
                <a:spcPct val="0"/>
              </a:spcBef>
              <a:spcAft>
                <a:spcPct val="0"/>
              </a:spcAft>
              <a:defRPr sz="900" b="1">
                <a:solidFill>
                  <a:schemeClr val="folHlink"/>
                </a:solidFill>
                <a:latin typeface="Arial" charset="0"/>
              </a:defRPr>
            </a:lvl6pPr>
            <a:lvl7pPr marL="2971800" indent="-228600" defTabSz="895350" eaLnBrk="0" fontAlgn="base" hangingPunct="0">
              <a:spcBef>
                <a:spcPct val="0"/>
              </a:spcBef>
              <a:spcAft>
                <a:spcPct val="0"/>
              </a:spcAft>
              <a:defRPr sz="900" b="1">
                <a:solidFill>
                  <a:schemeClr val="folHlink"/>
                </a:solidFill>
                <a:latin typeface="Arial" charset="0"/>
              </a:defRPr>
            </a:lvl7pPr>
            <a:lvl8pPr marL="3429000" indent="-228600" defTabSz="895350" eaLnBrk="0" fontAlgn="base" hangingPunct="0">
              <a:spcBef>
                <a:spcPct val="0"/>
              </a:spcBef>
              <a:spcAft>
                <a:spcPct val="0"/>
              </a:spcAft>
              <a:defRPr sz="900" b="1">
                <a:solidFill>
                  <a:schemeClr val="folHlink"/>
                </a:solidFill>
                <a:latin typeface="Arial" charset="0"/>
              </a:defRPr>
            </a:lvl8pPr>
            <a:lvl9pPr marL="3886200" indent="-228600" defTabSz="895350" eaLnBrk="0" fontAlgn="base" hangingPunct="0">
              <a:spcBef>
                <a:spcPct val="0"/>
              </a:spcBef>
              <a:spcAft>
                <a:spcPct val="0"/>
              </a:spcAft>
              <a:defRPr sz="900" b="1">
                <a:solidFill>
                  <a:schemeClr val="folHlink"/>
                </a:solidFill>
                <a:latin typeface="Arial" charset="0"/>
              </a:defRPr>
            </a:lvl9pPr>
          </a:lstStyle>
          <a:p>
            <a:pPr eaLnBrk="1" hangingPunct="1">
              <a:defRPr/>
            </a:pPr>
            <a:r>
              <a:rPr lang="en-US" sz="1400" b="0" smtClean="0">
                <a:solidFill>
                  <a:srgbClr val="808080"/>
                </a:solidFill>
              </a:rPr>
              <a:t>Unit of measure</a:t>
            </a:r>
          </a:p>
        </p:txBody>
      </p:sp>
      <p:grpSp>
        <p:nvGrpSpPr>
          <p:cNvPr id="1030" name="McK Slide Elements"/>
          <p:cNvGrpSpPr>
            <a:grpSpLocks/>
          </p:cNvGrpSpPr>
          <p:nvPr userDrawn="1"/>
        </p:nvGrpSpPr>
        <p:grpSpPr bwMode="auto">
          <a:xfrm>
            <a:off x="121489" y="6202004"/>
            <a:ext cx="8722840" cy="519938"/>
            <a:chOff x="56" y="5105"/>
            <a:chExt cx="4039" cy="428"/>
          </a:xfrm>
        </p:grpSpPr>
        <p:sp>
          <p:nvSpPr>
            <p:cNvPr id="1036" name="McK 4. Footnote" hidden="1"/>
            <p:cNvSpPr txBox="1">
              <a:spLocks noChangeArrowheads="1"/>
            </p:cNvSpPr>
            <p:nvPr userDrawn="1"/>
          </p:nvSpPr>
          <p:spPr bwMode="auto">
            <a:xfrm>
              <a:off x="56" y="5105"/>
              <a:ext cx="4039"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104775" indent="-104775" defTabSz="895350" eaLnBrk="0" hangingPunct="0">
                <a:defRPr sz="900" b="1">
                  <a:solidFill>
                    <a:schemeClr val="folHlink"/>
                  </a:solidFill>
                  <a:latin typeface="Arial" charset="0"/>
                </a:defRPr>
              </a:lvl1pPr>
              <a:lvl2pPr marL="742950" indent="-285750" defTabSz="895350" eaLnBrk="0" hangingPunct="0">
                <a:defRPr sz="900" b="1">
                  <a:solidFill>
                    <a:schemeClr val="folHlink"/>
                  </a:solidFill>
                  <a:latin typeface="Arial" charset="0"/>
                </a:defRPr>
              </a:lvl2pPr>
              <a:lvl3pPr marL="1143000" indent="-228600" defTabSz="895350" eaLnBrk="0" hangingPunct="0">
                <a:defRPr sz="900" b="1">
                  <a:solidFill>
                    <a:schemeClr val="folHlink"/>
                  </a:solidFill>
                  <a:latin typeface="Arial" charset="0"/>
                </a:defRPr>
              </a:lvl3pPr>
              <a:lvl4pPr marL="1600200" indent="-228600" defTabSz="895350" eaLnBrk="0" hangingPunct="0">
                <a:defRPr sz="900" b="1">
                  <a:solidFill>
                    <a:schemeClr val="folHlink"/>
                  </a:solidFill>
                  <a:latin typeface="Arial" charset="0"/>
                </a:defRPr>
              </a:lvl4pPr>
              <a:lvl5pPr marL="2057400" indent="-228600" defTabSz="895350" eaLnBrk="0" hangingPunct="0">
                <a:defRPr sz="900" b="1">
                  <a:solidFill>
                    <a:schemeClr val="folHlink"/>
                  </a:solidFill>
                  <a:latin typeface="Arial" charset="0"/>
                </a:defRPr>
              </a:lvl5pPr>
              <a:lvl6pPr marL="2514600" indent="-228600" defTabSz="895350" eaLnBrk="0" fontAlgn="base" hangingPunct="0">
                <a:spcBef>
                  <a:spcPct val="0"/>
                </a:spcBef>
                <a:spcAft>
                  <a:spcPct val="0"/>
                </a:spcAft>
                <a:defRPr sz="900" b="1">
                  <a:solidFill>
                    <a:schemeClr val="folHlink"/>
                  </a:solidFill>
                  <a:latin typeface="Arial" charset="0"/>
                </a:defRPr>
              </a:lvl6pPr>
              <a:lvl7pPr marL="2971800" indent="-228600" defTabSz="895350" eaLnBrk="0" fontAlgn="base" hangingPunct="0">
                <a:spcBef>
                  <a:spcPct val="0"/>
                </a:spcBef>
                <a:spcAft>
                  <a:spcPct val="0"/>
                </a:spcAft>
                <a:defRPr sz="900" b="1">
                  <a:solidFill>
                    <a:schemeClr val="folHlink"/>
                  </a:solidFill>
                  <a:latin typeface="Arial" charset="0"/>
                </a:defRPr>
              </a:lvl7pPr>
              <a:lvl8pPr marL="3429000" indent="-228600" defTabSz="895350" eaLnBrk="0" fontAlgn="base" hangingPunct="0">
                <a:spcBef>
                  <a:spcPct val="0"/>
                </a:spcBef>
                <a:spcAft>
                  <a:spcPct val="0"/>
                </a:spcAft>
                <a:defRPr sz="900" b="1">
                  <a:solidFill>
                    <a:schemeClr val="folHlink"/>
                  </a:solidFill>
                  <a:latin typeface="Arial" charset="0"/>
                </a:defRPr>
              </a:lvl8pPr>
              <a:lvl9pPr marL="3886200" indent="-228600" defTabSz="895350" eaLnBrk="0" fontAlgn="base" hangingPunct="0">
                <a:spcBef>
                  <a:spcPct val="0"/>
                </a:spcBef>
                <a:spcAft>
                  <a:spcPct val="0"/>
                </a:spcAft>
                <a:defRPr sz="900" b="1">
                  <a:solidFill>
                    <a:schemeClr val="folHlink"/>
                  </a:solidFill>
                  <a:latin typeface="Arial" charset="0"/>
                </a:defRPr>
              </a:lvl9pPr>
            </a:lstStyle>
            <a:p>
              <a:pPr eaLnBrk="1" hangingPunct="1">
                <a:defRPr/>
              </a:pPr>
              <a:r>
                <a:rPr lang="en-US" sz="1000" b="0" smtClean="0">
                  <a:solidFill>
                    <a:srgbClr val="000000"/>
                  </a:solidFill>
                </a:rPr>
                <a:t>1 Footnote</a:t>
              </a:r>
            </a:p>
          </p:txBody>
        </p:sp>
        <p:sp>
          <p:nvSpPr>
            <p:cNvPr id="1037" name="McK 5. Source" hidden="1"/>
            <p:cNvSpPr>
              <a:spLocks noChangeArrowheads="1"/>
            </p:cNvSpPr>
            <p:nvPr userDrawn="1"/>
          </p:nvSpPr>
          <p:spPr bwMode="auto">
            <a:xfrm>
              <a:off x="56" y="5404"/>
              <a:ext cx="324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609600" indent="-609600" defTabSz="895350" eaLnBrk="0" hangingPunct="0">
                <a:tabLst>
                  <a:tab pos="612775" algn="l"/>
                </a:tabLst>
                <a:defRPr sz="900" b="1">
                  <a:solidFill>
                    <a:schemeClr val="folHlink"/>
                  </a:solidFill>
                  <a:latin typeface="Arial" pitchFamily="34" charset="0"/>
                </a:defRPr>
              </a:lvl1pPr>
              <a:lvl2pPr marL="742950" indent="-285750" defTabSz="895350" eaLnBrk="0" hangingPunct="0">
                <a:tabLst>
                  <a:tab pos="612775" algn="l"/>
                </a:tabLst>
                <a:defRPr sz="900" b="1">
                  <a:solidFill>
                    <a:schemeClr val="folHlink"/>
                  </a:solidFill>
                  <a:latin typeface="Arial" pitchFamily="34" charset="0"/>
                </a:defRPr>
              </a:lvl2pPr>
              <a:lvl3pPr marL="1143000" indent="-228600" defTabSz="895350" eaLnBrk="0" hangingPunct="0">
                <a:tabLst>
                  <a:tab pos="612775" algn="l"/>
                </a:tabLst>
                <a:defRPr sz="900" b="1">
                  <a:solidFill>
                    <a:schemeClr val="folHlink"/>
                  </a:solidFill>
                  <a:latin typeface="Arial" pitchFamily="34" charset="0"/>
                </a:defRPr>
              </a:lvl3pPr>
              <a:lvl4pPr marL="1600200" indent="-228600" defTabSz="895350" eaLnBrk="0" hangingPunct="0">
                <a:tabLst>
                  <a:tab pos="612775" algn="l"/>
                </a:tabLst>
                <a:defRPr sz="900" b="1">
                  <a:solidFill>
                    <a:schemeClr val="folHlink"/>
                  </a:solidFill>
                  <a:latin typeface="Arial" pitchFamily="34" charset="0"/>
                </a:defRPr>
              </a:lvl4pPr>
              <a:lvl5pPr marL="2057400" indent="-228600" defTabSz="895350" eaLnBrk="0" hangingPunct="0">
                <a:tabLst>
                  <a:tab pos="612775" algn="l"/>
                </a:tabLst>
                <a:defRPr sz="900" b="1">
                  <a:solidFill>
                    <a:schemeClr val="folHlink"/>
                  </a:solidFill>
                  <a:latin typeface="Arial" pitchFamily="34" charset="0"/>
                </a:defRPr>
              </a:lvl5pPr>
              <a:lvl6pPr marL="2514600" indent="-228600" defTabSz="895350" eaLnBrk="0" fontAlgn="base" hangingPunct="0">
                <a:spcBef>
                  <a:spcPct val="0"/>
                </a:spcBef>
                <a:spcAft>
                  <a:spcPct val="0"/>
                </a:spcAft>
                <a:tabLst>
                  <a:tab pos="612775" algn="l"/>
                </a:tabLst>
                <a:defRPr sz="900" b="1">
                  <a:solidFill>
                    <a:schemeClr val="folHlink"/>
                  </a:solidFill>
                  <a:latin typeface="Arial" pitchFamily="34" charset="0"/>
                </a:defRPr>
              </a:lvl6pPr>
              <a:lvl7pPr marL="2971800" indent="-228600" defTabSz="895350" eaLnBrk="0" fontAlgn="base" hangingPunct="0">
                <a:spcBef>
                  <a:spcPct val="0"/>
                </a:spcBef>
                <a:spcAft>
                  <a:spcPct val="0"/>
                </a:spcAft>
                <a:tabLst>
                  <a:tab pos="612775" algn="l"/>
                </a:tabLst>
                <a:defRPr sz="900" b="1">
                  <a:solidFill>
                    <a:schemeClr val="folHlink"/>
                  </a:solidFill>
                  <a:latin typeface="Arial" pitchFamily="34" charset="0"/>
                </a:defRPr>
              </a:lvl7pPr>
              <a:lvl8pPr marL="3429000" indent="-228600" defTabSz="895350" eaLnBrk="0" fontAlgn="base" hangingPunct="0">
                <a:spcBef>
                  <a:spcPct val="0"/>
                </a:spcBef>
                <a:spcAft>
                  <a:spcPct val="0"/>
                </a:spcAft>
                <a:tabLst>
                  <a:tab pos="612775" algn="l"/>
                </a:tabLst>
                <a:defRPr sz="900" b="1">
                  <a:solidFill>
                    <a:schemeClr val="folHlink"/>
                  </a:solidFill>
                  <a:latin typeface="Arial" pitchFamily="34" charset="0"/>
                </a:defRPr>
              </a:lvl8pPr>
              <a:lvl9pPr marL="3886200" indent="-228600" defTabSz="895350" eaLnBrk="0" fontAlgn="base" hangingPunct="0">
                <a:spcBef>
                  <a:spcPct val="0"/>
                </a:spcBef>
                <a:spcAft>
                  <a:spcPct val="0"/>
                </a:spcAft>
                <a:tabLst>
                  <a:tab pos="612775" algn="l"/>
                </a:tabLst>
                <a:defRPr sz="900" b="1">
                  <a:solidFill>
                    <a:schemeClr val="folHlink"/>
                  </a:solidFill>
                  <a:latin typeface="Arial" pitchFamily="34" charset="0"/>
                </a:defRPr>
              </a:lvl9pPr>
            </a:lstStyle>
            <a:p>
              <a:pPr eaLnBrk="1" hangingPunct="1">
                <a:defRPr/>
              </a:pPr>
              <a:r>
                <a:rPr lang="en-US" altLang="en-US" sz="1000" b="0" smtClean="0">
                  <a:solidFill>
                    <a:srgbClr val="000000"/>
                  </a:solidFill>
                </a:rPr>
                <a:t>SOURCE: Source</a:t>
              </a:r>
            </a:p>
          </p:txBody>
        </p:sp>
      </p:grpSp>
      <p:grpSp>
        <p:nvGrpSpPr>
          <p:cNvPr id="1031" name="ACET" hidden="1"/>
          <p:cNvGrpSpPr>
            <a:grpSpLocks/>
          </p:cNvGrpSpPr>
          <p:nvPr>
            <p:custDataLst>
              <p:tags r:id="rId18"/>
            </p:custDataLst>
          </p:nvPr>
        </p:nvGrpSpPr>
        <p:grpSpPr bwMode="auto">
          <a:xfrm>
            <a:off x="1482165" y="1146788"/>
            <a:ext cx="4350892" cy="521558"/>
            <a:chOff x="915" y="707"/>
            <a:chExt cx="2686" cy="323"/>
          </a:xfrm>
        </p:grpSpPr>
        <p:cxnSp>
          <p:nvCxnSpPr>
            <p:cNvPr id="1034" name="AutoShape 249" hidden="1"/>
            <p:cNvCxnSpPr>
              <a:cxnSpLocks noChangeShapeType="1"/>
              <a:stCxn id="1035" idx="4"/>
              <a:endCxn id="1035" idx="6"/>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035" name="AutoShape 250" hidden="1"/>
            <p:cNvSpPr>
              <a:spLocks noChangeArrowheads="1"/>
            </p:cNvSpPr>
            <p:nvPr/>
          </p:nvSpPr>
          <p:spPr bwMode="auto">
            <a:xfrm>
              <a:off x="915" y="707"/>
              <a:ext cx="2686" cy="323"/>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8288" anchor="b">
              <a:spAutoFit/>
            </a:bodyPr>
            <a:lstStyle>
              <a:lvl1pPr eaLnBrk="0" hangingPunct="0">
                <a:defRPr sz="900" b="1">
                  <a:solidFill>
                    <a:schemeClr val="folHlink"/>
                  </a:solidFill>
                  <a:latin typeface="Arial" pitchFamily="34" charset="0"/>
                </a:defRPr>
              </a:lvl1pPr>
              <a:lvl2pPr marL="742950" indent="-285750" eaLnBrk="0" hangingPunct="0">
                <a:defRPr sz="900" b="1">
                  <a:solidFill>
                    <a:schemeClr val="folHlink"/>
                  </a:solidFill>
                  <a:latin typeface="Arial" pitchFamily="34" charset="0"/>
                </a:defRPr>
              </a:lvl2pPr>
              <a:lvl3pPr marL="1143000" indent="-228600" eaLnBrk="0" hangingPunct="0">
                <a:defRPr sz="900" b="1">
                  <a:solidFill>
                    <a:schemeClr val="folHlink"/>
                  </a:solidFill>
                  <a:latin typeface="Arial" pitchFamily="34" charset="0"/>
                </a:defRPr>
              </a:lvl3pPr>
              <a:lvl4pPr marL="1600200" indent="-228600" eaLnBrk="0" hangingPunct="0">
                <a:defRPr sz="900" b="1">
                  <a:solidFill>
                    <a:schemeClr val="folHlink"/>
                  </a:solidFill>
                  <a:latin typeface="Arial" pitchFamily="34" charset="0"/>
                </a:defRPr>
              </a:lvl4pPr>
              <a:lvl5pPr marL="2057400" indent="-228600" eaLnBrk="0" hangingPunct="0">
                <a:defRPr sz="900" b="1">
                  <a:solidFill>
                    <a:schemeClr val="folHlink"/>
                  </a:solidFill>
                  <a:latin typeface="Arial" pitchFamily="34" charset="0"/>
                </a:defRPr>
              </a:lvl5pPr>
              <a:lvl6pPr marL="2514600" indent="-228600" eaLnBrk="0" fontAlgn="base" hangingPunct="0">
                <a:spcBef>
                  <a:spcPct val="0"/>
                </a:spcBef>
                <a:spcAft>
                  <a:spcPct val="0"/>
                </a:spcAft>
                <a:defRPr sz="900" b="1">
                  <a:solidFill>
                    <a:schemeClr val="folHlink"/>
                  </a:solidFill>
                  <a:latin typeface="Arial" pitchFamily="34" charset="0"/>
                </a:defRPr>
              </a:lvl6pPr>
              <a:lvl7pPr marL="2971800" indent="-228600" eaLnBrk="0" fontAlgn="base" hangingPunct="0">
                <a:spcBef>
                  <a:spcPct val="0"/>
                </a:spcBef>
                <a:spcAft>
                  <a:spcPct val="0"/>
                </a:spcAft>
                <a:defRPr sz="900" b="1">
                  <a:solidFill>
                    <a:schemeClr val="folHlink"/>
                  </a:solidFill>
                  <a:latin typeface="Arial" pitchFamily="34" charset="0"/>
                </a:defRPr>
              </a:lvl7pPr>
              <a:lvl8pPr marL="3429000" indent="-228600" eaLnBrk="0" fontAlgn="base" hangingPunct="0">
                <a:spcBef>
                  <a:spcPct val="0"/>
                </a:spcBef>
                <a:spcAft>
                  <a:spcPct val="0"/>
                </a:spcAft>
                <a:defRPr sz="900" b="1">
                  <a:solidFill>
                    <a:schemeClr val="folHlink"/>
                  </a:solidFill>
                  <a:latin typeface="Arial" pitchFamily="34" charset="0"/>
                </a:defRPr>
              </a:lvl8pPr>
              <a:lvl9pPr marL="3886200" indent="-228600" eaLnBrk="0" fontAlgn="base" hangingPunct="0">
                <a:spcBef>
                  <a:spcPct val="0"/>
                </a:spcBef>
                <a:spcAft>
                  <a:spcPct val="0"/>
                </a:spcAft>
                <a:defRPr sz="900" b="1">
                  <a:solidFill>
                    <a:schemeClr val="folHlink"/>
                  </a:solidFill>
                  <a:latin typeface="Arial" pitchFamily="34" charset="0"/>
                </a:defRPr>
              </a:lvl9pPr>
            </a:lstStyle>
            <a:p>
              <a:pPr eaLnBrk="1" hangingPunct="1">
                <a:defRPr/>
              </a:pPr>
              <a:r>
                <a:rPr lang="en-US" altLang="en-US" sz="1600" smtClean="0">
                  <a:solidFill>
                    <a:srgbClr val="000000"/>
                  </a:solidFill>
                </a:rPr>
                <a:t>Title</a:t>
              </a:r>
            </a:p>
            <a:p>
              <a:pPr eaLnBrk="1" hangingPunct="1">
                <a:defRPr/>
              </a:pPr>
              <a:r>
                <a:rPr lang="en-US" altLang="en-US" sz="1600" b="0" smtClean="0">
                  <a:solidFill>
                    <a:srgbClr val="808080"/>
                  </a:solidFill>
                </a:rPr>
                <a:t>Unit of measure</a:t>
              </a:r>
            </a:p>
          </p:txBody>
        </p:sp>
      </p:grpSp>
      <p:sp>
        <p:nvSpPr>
          <p:cNvPr id="1032" name="Rectangle 286"/>
          <p:cNvSpPr>
            <a:spLocks noGrp="1" noChangeArrowheads="1"/>
          </p:cNvSpPr>
          <p:nvPr>
            <p:ph type="body" idx="1"/>
            <p:custDataLst>
              <p:tags r:id="rId19"/>
            </p:custDataLst>
          </p:nvPr>
        </p:nvSpPr>
        <p:spPr bwMode="auto">
          <a:xfrm>
            <a:off x="1482160" y="1990667"/>
            <a:ext cx="4389768" cy="124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0241" name="Rectangle 1825"/>
          <p:cNvSpPr>
            <a:spLocks noGrp="1" noChangeArrowheads="1"/>
          </p:cNvSpPr>
          <p:nvPr>
            <p:ph type="sldNum" sz="quarter" idx="4"/>
          </p:nvPr>
        </p:nvSpPr>
        <p:spPr bwMode="auto">
          <a:xfrm>
            <a:off x="8878346" y="6741378"/>
            <a:ext cx="265654" cy="11662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b="0">
                <a:solidFill>
                  <a:srgbClr val="000000"/>
                </a:solidFill>
                <a:latin typeface="Arial" charset="0"/>
              </a:defRPr>
            </a:lvl1pPr>
          </a:lstStyle>
          <a:p>
            <a:pPr eaLnBrk="1" hangingPunct="1">
              <a:defRPr/>
            </a:pPr>
            <a:fld id="{358E6DE0-527D-4618-9B60-BBDB3D5D6C87}" type="slidenum">
              <a:rPr lang="en-US"/>
              <a:pPr eaLnBrk="1" hangingPunct="1">
                <a:defRPr/>
              </a:pPr>
              <a:t>‹#›</a:t>
            </a:fld>
            <a:r>
              <a:rPr lang="en-US"/>
              <a:t> </a:t>
            </a:r>
          </a:p>
        </p:txBody>
      </p:sp>
    </p:spTree>
    <p:extLst>
      <p:ext uri="{BB962C8B-B14F-4D97-AF65-F5344CB8AC3E}">
        <p14:creationId xmlns:p14="http://schemas.microsoft.com/office/powerpoint/2010/main" val="62972256"/>
      </p:ext>
    </p:extLst>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Lst>
  <p:hf hdr="0" ftr="0" dt="0"/>
  <p:txStyles>
    <p:titleStyle>
      <a:lvl1pPr algn="l" defTabSz="906674" rtl="0" eaLnBrk="0" fontAlgn="base" hangingPunct="0">
        <a:spcBef>
          <a:spcPct val="0"/>
        </a:spcBef>
        <a:spcAft>
          <a:spcPct val="0"/>
        </a:spcAft>
        <a:defRPr sz="1900" b="1">
          <a:solidFill>
            <a:schemeClr val="tx2"/>
          </a:solidFill>
          <a:latin typeface="+mj-lt"/>
          <a:ea typeface="+mj-ea"/>
          <a:cs typeface="+mj-cs"/>
        </a:defRPr>
      </a:lvl1pPr>
      <a:lvl2pPr algn="l" defTabSz="906674" rtl="0" eaLnBrk="0" fontAlgn="base" hangingPunct="0">
        <a:spcBef>
          <a:spcPct val="0"/>
        </a:spcBef>
        <a:spcAft>
          <a:spcPct val="0"/>
        </a:spcAft>
        <a:defRPr sz="1900" b="1">
          <a:solidFill>
            <a:schemeClr val="tx2"/>
          </a:solidFill>
          <a:latin typeface="Arial" charset="0"/>
        </a:defRPr>
      </a:lvl2pPr>
      <a:lvl3pPr algn="l" defTabSz="906674" rtl="0" eaLnBrk="0" fontAlgn="base" hangingPunct="0">
        <a:spcBef>
          <a:spcPct val="0"/>
        </a:spcBef>
        <a:spcAft>
          <a:spcPct val="0"/>
        </a:spcAft>
        <a:defRPr sz="1900" b="1">
          <a:solidFill>
            <a:schemeClr val="tx2"/>
          </a:solidFill>
          <a:latin typeface="Arial" charset="0"/>
        </a:defRPr>
      </a:lvl3pPr>
      <a:lvl4pPr algn="l" defTabSz="906674" rtl="0" eaLnBrk="0" fontAlgn="base" hangingPunct="0">
        <a:spcBef>
          <a:spcPct val="0"/>
        </a:spcBef>
        <a:spcAft>
          <a:spcPct val="0"/>
        </a:spcAft>
        <a:defRPr sz="1900" b="1">
          <a:solidFill>
            <a:schemeClr val="tx2"/>
          </a:solidFill>
          <a:latin typeface="Arial" charset="0"/>
        </a:defRPr>
      </a:lvl4pPr>
      <a:lvl5pPr algn="l" defTabSz="906674" rtl="0" eaLnBrk="0" fontAlgn="base" hangingPunct="0">
        <a:spcBef>
          <a:spcPct val="0"/>
        </a:spcBef>
        <a:spcAft>
          <a:spcPct val="0"/>
        </a:spcAft>
        <a:defRPr sz="1900" b="1">
          <a:solidFill>
            <a:schemeClr val="tx2"/>
          </a:solidFill>
          <a:latin typeface="Arial" charset="0"/>
        </a:defRPr>
      </a:lvl5pPr>
      <a:lvl6pPr marL="462938" algn="l" defTabSz="906674" rtl="0" fontAlgn="base">
        <a:spcBef>
          <a:spcPct val="0"/>
        </a:spcBef>
        <a:spcAft>
          <a:spcPct val="0"/>
        </a:spcAft>
        <a:defRPr sz="1900" b="1">
          <a:solidFill>
            <a:schemeClr val="tx2"/>
          </a:solidFill>
          <a:latin typeface="Arial" charset="0"/>
        </a:defRPr>
      </a:lvl6pPr>
      <a:lvl7pPr marL="925961" algn="l" defTabSz="906674" rtl="0" fontAlgn="base">
        <a:spcBef>
          <a:spcPct val="0"/>
        </a:spcBef>
        <a:spcAft>
          <a:spcPct val="0"/>
        </a:spcAft>
        <a:defRPr sz="1900" b="1">
          <a:solidFill>
            <a:schemeClr val="tx2"/>
          </a:solidFill>
          <a:latin typeface="Arial" charset="0"/>
        </a:defRPr>
      </a:lvl7pPr>
      <a:lvl8pPr marL="1388949" algn="l" defTabSz="906674" rtl="0" fontAlgn="base">
        <a:spcBef>
          <a:spcPct val="0"/>
        </a:spcBef>
        <a:spcAft>
          <a:spcPct val="0"/>
        </a:spcAft>
        <a:defRPr sz="1900" b="1">
          <a:solidFill>
            <a:schemeClr val="tx2"/>
          </a:solidFill>
          <a:latin typeface="Arial" charset="0"/>
        </a:defRPr>
      </a:lvl8pPr>
      <a:lvl9pPr marL="1851932" algn="l" defTabSz="906674" rtl="0" fontAlgn="base">
        <a:spcBef>
          <a:spcPct val="0"/>
        </a:spcBef>
        <a:spcAft>
          <a:spcPct val="0"/>
        </a:spcAft>
        <a:defRPr sz="1900" b="1">
          <a:solidFill>
            <a:schemeClr val="tx2"/>
          </a:solidFill>
          <a:latin typeface="Arial" charset="0"/>
        </a:defRPr>
      </a:lvl9pPr>
    </p:titleStyle>
    <p:bodyStyle>
      <a:lvl1pPr marL="347238" indent="-347238" algn="l" defTabSz="906674" rtl="0" eaLnBrk="0" fontAlgn="base" hangingPunct="0">
        <a:spcBef>
          <a:spcPct val="0"/>
        </a:spcBef>
        <a:spcAft>
          <a:spcPct val="0"/>
        </a:spcAft>
        <a:buClr>
          <a:schemeClr val="tx2"/>
        </a:buClr>
        <a:defRPr sz="1600">
          <a:solidFill>
            <a:schemeClr val="tx1"/>
          </a:solidFill>
          <a:latin typeface="+mn-lt"/>
          <a:ea typeface="+mn-ea"/>
          <a:cs typeface="+mn-cs"/>
        </a:defRPr>
      </a:lvl1pPr>
      <a:lvl2pPr marL="196126" indent="-194520" algn="l" defTabSz="906674" rtl="0" eaLnBrk="0" fontAlgn="base" hangingPunct="0">
        <a:spcBef>
          <a:spcPct val="0"/>
        </a:spcBef>
        <a:spcAft>
          <a:spcPct val="0"/>
        </a:spcAft>
        <a:buClr>
          <a:schemeClr val="tx2"/>
        </a:buClr>
        <a:buSzPct val="125000"/>
        <a:buFont typeface="Arial" pitchFamily="34" charset="0"/>
        <a:buChar char="▪"/>
        <a:defRPr sz="1600">
          <a:solidFill>
            <a:schemeClr val="tx1"/>
          </a:solidFill>
          <a:latin typeface="+mn-lt"/>
        </a:defRPr>
      </a:lvl2pPr>
      <a:lvl3pPr marL="382605" indent="-184872" algn="l" defTabSz="906674" rtl="0" eaLnBrk="0" fontAlgn="base" hangingPunct="0">
        <a:spcBef>
          <a:spcPct val="0"/>
        </a:spcBef>
        <a:spcAft>
          <a:spcPct val="0"/>
        </a:spcAft>
        <a:buClr>
          <a:schemeClr val="tx2"/>
        </a:buClr>
        <a:buSzPct val="120000"/>
        <a:buFont typeface="Arial" pitchFamily="34" charset="0"/>
        <a:buChar char="–"/>
        <a:defRPr sz="1600">
          <a:solidFill>
            <a:schemeClr val="tx1"/>
          </a:solidFill>
          <a:latin typeface="+mn-lt"/>
        </a:defRPr>
      </a:lvl3pPr>
      <a:lvl4pPr marL="622135" indent="-157550" algn="l" defTabSz="906674" rtl="0" eaLnBrk="0" fontAlgn="base" hangingPunct="0">
        <a:spcBef>
          <a:spcPct val="0"/>
        </a:spcBef>
        <a:spcAft>
          <a:spcPct val="0"/>
        </a:spcAft>
        <a:buClr>
          <a:schemeClr val="tx2"/>
        </a:buClr>
        <a:buSzPct val="120000"/>
        <a:buFont typeface="Arial" pitchFamily="34" charset="0"/>
        <a:buChar char="▫"/>
        <a:defRPr sz="1600">
          <a:solidFill>
            <a:schemeClr val="tx1"/>
          </a:solidFill>
          <a:latin typeface="+mn-lt"/>
        </a:defRPr>
      </a:lvl4pPr>
      <a:lvl5pPr marL="755562" indent="-131822" algn="r" defTabSz="906674" rtl="0" eaLnBrk="0" fontAlgn="base" hangingPunct="0">
        <a:spcBef>
          <a:spcPct val="0"/>
        </a:spcBef>
        <a:spcAft>
          <a:spcPct val="0"/>
        </a:spcAft>
        <a:buClr>
          <a:schemeClr val="tx2"/>
        </a:buClr>
        <a:buSzPct val="89000"/>
        <a:buFont typeface="Arial" pitchFamily="34" charset="0"/>
        <a:defRPr sz="700" i="1">
          <a:solidFill>
            <a:schemeClr val="tx1"/>
          </a:solidFill>
          <a:latin typeface="+mn-lt"/>
        </a:defRPr>
      </a:lvl5pPr>
      <a:lvl6pPr marL="1218549" indent="-131822" algn="r" defTabSz="906674" rtl="0" fontAlgn="base">
        <a:spcBef>
          <a:spcPct val="0"/>
        </a:spcBef>
        <a:spcAft>
          <a:spcPct val="0"/>
        </a:spcAft>
        <a:buClr>
          <a:schemeClr val="tx2"/>
        </a:buClr>
        <a:buSzPct val="89000"/>
        <a:buFont typeface="Arial" charset="0"/>
        <a:defRPr sz="700" i="1">
          <a:solidFill>
            <a:schemeClr val="tx1"/>
          </a:solidFill>
          <a:latin typeface="+mn-lt"/>
        </a:defRPr>
      </a:lvl6pPr>
      <a:lvl7pPr marL="1681530" indent="-131822" algn="r" defTabSz="906674" rtl="0" fontAlgn="base">
        <a:spcBef>
          <a:spcPct val="0"/>
        </a:spcBef>
        <a:spcAft>
          <a:spcPct val="0"/>
        </a:spcAft>
        <a:buClr>
          <a:schemeClr val="tx2"/>
        </a:buClr>
        <a:buSzPct val="89000"/>
        <a:buFont typeface="Arial" charset="0"/>
        <a:defRPr sz="700" i="1">
          <a:solidFill>
            <a:schemeClr val="tx1"/>
          </a:solidFill>
          <a:latin typeface="+mn-lt"/>
        </a:defRPr>
      </a:lvl7pPr>
      <a:lvl8pPr marL="2144516" indent="-131822" algn="r" defTabSz="906674" rtl="0" fontAlgn="base">
        <a:spcBef>
          <a:spcPct val="0"/>
        </a:spcBef>
        <a:spcAft>
          <a:spcPct val="0"/>
        </a:spcAft>
        <a:buClr>
          <a:schemeClr val="tx2"/>
        </a:buClr>
        <a:buSzPct val="89000"/>
        <a:buFont typeface="Arial" charset="0"/>
        <a:defRPr sz="700" i="1">
          <a:solidFill>
            <a:schemeClr val="tx1"/>
          </a:solidFill>
          <a:latin typeface="+mn-lt"/>
        </a:defRPr>
      </a:lvl8pPr>
      <a:lvl9pPr marL="2607500" indent="-131822" algn="r" defTabSz="906674" rtl="0" fontAlgn="base">
        <a:spcBef>
          <a:spcPct val="0"/>
        </a:spcBef>
        <a:spcAft>
          <a:spcPct val="0"/>
        </a:spcAft>
        <a:buClr>
          <a:schemeClr val="tx2"/>
        </a:buClr>
        <a:buSzPct val="89000"/>
        <a:buFont typeface="Arial" charset="0"/>
        <a:defRPr sz="700" i="1">
          <a:solidFill>
            <a:schemeClr val="tx1"/>
          </a:solidFill>
          <a:latin typeface="+mn-lt"/>
        </a:defRPr>
      </a:lvl9pPr>
    </p:bodyStyle>
    <p:otherStyle>
      <a:defPPr>
        <a:defRPr lang="en-US"/>
      </a:defPPr>
      <a:lvl1pPr marL="0" algn="l" defTabSz="925961" rtl="0" eaLnBrk="1" latinLnBrk="0" hangingPunct="1">
        <a:defRPr sz="1800" kern="1200">
          <a:solidFill>
            <a:schemeClr val="tx1"/>
          </a:solidFill>
          <a:latin typeface="+mn-lt"/>
          <a:ea typeface="+mn-ea"/>
          <a:cs typeface="+mn-cs"/>
        </a:defRPr>
      </a:lvl1pPr>
      <a:lvl2pPr marL="462938" algn="l" defTabSz="925961" rtl="0" eaLnBrk="1" latinLnBrk="0" hangingPunct="1">
        <a:defRPr sz="1800" kern="1200">
          <a:solidFill>
            <a:schemeClr val="tx1"/>
          </a:solidFill>
          <a:latin typeface="+mn-lt"/>
          <a:ea typeface="+mn-ea"/>
          <a:cs typeface="+mn-cs"/>
        </a:defRPr>
      </a:lvl2pPr>
      <a:lvl3pPr marL="925961" algn="l" defTabSz="925961" rtl="0" eaLnBrk="1" latinLnBrk="0" hangingPunct="1">
        <a:defRPr sz="1800" kern="1200">
          <a:solidFill>
            <a:schemeClr val="tx1"/>
          </a:solidFill>
          <a:latin typeface="+mn-lt"/>
          <a:ea typeface="+mn-ea"/>
          <a:cs typeface="+mn-cs"/>
        </a:defRPr>
      </a:lvl3pPr>
      <a:lvl4pPr marL="1388949" algn="l" defTabSz="925961" rtl="0" eaLnBrk="1" latinLnBrk="0" hangingPunct="1">
        <a:defRPr sz="1800" kern="1200">
          <a:solidFill>
            <a:schemeClr val="tx1"/>
          </a:solidFill>
          <a:latin typeface="+mn-lt"/>
          <a:ea typeface="+mn-ea"/>
          <a:cs typeface="+mn-cs"/>
        </a:defRPr>
      </a:lvl4pPr>
      <a:lvl5pPr marL="1851932" algn="l" defTabSz="925961" rtl="0" eaLnBrk="1" latinLnBrk="0" hangingPunct="1">
        <a:defRPr sz="1800" kern="1200">
          <a:solidFill>
            <a:schemeClr val="tx1"/>
          </a:solidFill>
          <a:latin typeface="+mn-lt"/>
          <a:ea typeface="+mn-ea"/>
          <a:cs typeface="+mn-cs"/>
        </a:defRPr>
      </a:lvl5pPr>
      <a:lvl6pPr marL="2314916" algn="l" defTabSz="925961" rtl="0" eaLnBrk="1" latinLnBrk="0" hangingPunct="1">
        <a:defRPr sz="1800" kern="1200">
          <a:solidFill>
            <a:schemeClr val="tx1"/>
          </a:solidFill>
          <a:latin typeface="+mn-lt"/>
          <a:ea typeface="+mn-ea"/>
          <a:cs typeface="+mn-cs"/>
        </a:defRPr>
      </a:lvl6pPr>
      <a:lvl7pPr marL="2777898" algn="l" defTabSz="925961" rtl="0" eaLnBrk="1" latinLnBrk="0" hangingPunct="1">
        <a:defRPr sz="1800" kern="1200">
          <a:solidFill>
            <a:schemeClr val="tx1"/>
          </a:solidFill>
          <a:latin typeface="+mn-lt"/>
          <a:ea typeface="+mn-ea"/>
          <a:cs typeface="+mn-cs"/>
        </a:defRPr>
      </a:lvl7pPr>
      <a:lvl8pPr marL="3240884" algn="l" defTabSz="925961" rtl="0" eaLnBrk="1" latinLnBrk="0" hangingPunct="1">
        <a:defRPr sz="1800" kern="1200">
          <a:solidFill>
            <a:schemeClr val="tx1"/>
          </a:solidFill>
          <a:latin typeface="+mn-lt"/>
          <a:ea typeface="+mn-ea"/>
          <a:cs typeface="+mn-cs"/>
        </a:defRPr>
      </a:lvl8pPr>
      <a:lvl9pPr marL="3703868" algn="l" defTabSz="925961"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3"/>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0660" tIns="45333" rIns="90660" bIns="45333" anchor="t" compatLnSpc="1"/>
          <a:lstStyle/>
          <a:p>
            <a:pPr defTabSz="906588" eaLnBrk="1" fontAlgn="auto" hangingPunct="1">
              <a:spcBef>
                <a:spcPts val="0"/>
              </a:spcBef>
              <a:spcAft>
                <a:spcPts val="0"/>
              </a:spcAft>
            </a:pPr>
            <a:endParaRPr lang="en-US" sz="1800" dirty="0">
              <a:solidFill>
                <a:prstClr val="black"/>
              </a:solidFill>
            </a:endParaRPr>
          </a:p>
        </p:txBody>
      </p:sp>
      <p:sp>
        <p:nvSpPr>
          <p:cNvPr id="8" name="Freeform 7"/>
          <p:cNvSpPr>
            <a:spLocks/>
          </p:cNvSpPr>
          <p:nvPr/>
        </p:nvSpPr>
        <p:spPr bwMode="auto">
          <a:xfrm>
            <a:off x="4381500" y="-706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0660" tIns="45333" rIns="90660" bIns="45333" anchor="t" compatLnSpc="1"/>
          <a:lstStyle/>
          <a:p>
            <a:pPr defTabSz="906588" eaLnBrk="1" fontAlgn="auto" hangingPunct="1">
              <a:spcBef>
                <a:spcPts val="0"/>
              </a:spcBef>
              <a:spcAft>
                <a:spcPts val="0"/>
              </a:spcAft>
            </a:pPr>
            <a:endParaRPr lang="en-US" sz="1800"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tIns="45333"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lIns="90660" tIns="45333" rIns="90660" bIns="45333">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4"/>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06588" fontAlgn="auto">
              <a:spcBef>
                <a:spcPts val="0"/>
              </a:spcBef>
              <a:spcAft>
                <a:spcPts val="0"/>
              </a:spcAft>
            </a:pPr>
            <a:fld id="{9E08D3C0-67F2-4DF8-A6F6-651B095DE605}" type="datetimeFigureOut">
              <a:rPr lang="en-US" smtClean="0">
                <a:solidFill>
                  <a:srgbClr val="4E5B6F">
                    <a:shade val="90000"/>
                  </a:srgbClr>
                </a:solidFill>
              </a:rPr>
              <a:pPr defTabSz="906588" fontAlgn="auto">
                <a:spcBef>
                  <a:spcPts val="0"/>
                </a:spcBef>
                <a:spcAft>
                  <a:spcPts val="0"/>
                </a:spcAft>
              </a:pPr>
              <a:t>10/28/2015</a:t>
            </a:fld>
            <a:endParaRPr lang="en-US" dirty="0">
              <a:solidFill>
                <a:srgbClr val="4E5B6F">
                  <a:shade val="90000"/>
                </a:srgbClr>
              </a:solidFill>
            </a:endParaRPr>
          </a:p>
        </p:txBody>
      </p:sp>
      <p:sp>
        <p:nvSpPr>
          <p:cNvPr id="22" name="Footer Placeholder 21"/>
          <p:cNvSpPr>
            <a:spLocks noGrp="1"/>
          </p:cNvSpPr>
          <p:nvPr>
            <p:ph type="ftr" sz="quarter" idx="3"/>
          </p:nvPr>
        </p:nvSpPr>
        <p:spPr>
          <a:xfrm>
            <a:off x="2667003" y="6356354"/>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06588" fontAlgn="auto">
              <a:spcBef>
                <a:spcPts val="0"/>
              </a:spcBef>
              <a:spcAft>
                <a:spcPts val="0"/>
              </a:spcAft>
            </a:pPr>
            <a:endParaRPr lang="en-US" dirty="0">
              <a:solidFill>
                <a:srgbClr val="4E5B6F">
                  <a:shade val="90000"/>
                </a:srgbClr>
              </a:solidFill>
            </a:endParaRPr>
          </a:p>
        </p:txBody>
      </p:sp>
      <p:sp>
        <p:nvSpPr>
          <p:cNvPr id="18" name="Slide Number Placeholder 17"/>
          <p:cNvSpPr>
            <a:spLocks noGrp="1"/>
          </p:cNvSpPr>
          <p:nvPr>
            <p:ph type="sldNum" sz="quarter" idx="4"/>
          </p:nvPr>
        </p:nvSpPr>
        <p:spPr>
          <a:xfrm>
            <a:off x="7924877" y="6356354"/>
            <a:ext cx="762001"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06588" fontAlgn="auto">
              <a:spcBef>
                <a:spcPts val="0"/>
              </a:spcBef>
              <a:spcAft>
                <a:spcPts val="0"/>
              </a:spcAft>
            </a:pPr>
            <a:fld id="{C64E69B2-047C-4808-BABB-244274EE300A}" type="slidenum">
              <a:rPr lang="en-US" smtClean="0">
                <a:solidFill>
                  <a:srgbClr val="4E5B6F">
                    <a:shade val="90000"/>
                  </a:srgbClr>
                </a:solidFill>
              </a:rPr>
              <a:pPr defTabSz="906588" fontAlgn="auto">
                <a:spcBef>
                  <a:spcPts val="0"/>
                </a:spcBef>
                <a:spcAft>
                  <a:spcPts val="0"/>
                </a:spcAft>
              </a:pPr>
              <a:t>‹#›</a:t>
            </a:fld>
            <a:endParaRPr lang="en-US" dirty="0">
              <a:solidFill>
                <a:srgbClr val="4E5B6F">
                  <a:shade val="90000"/>
                </a:srgbClr>
              </a:solidFill>
            </a:endParaRPr>
          </a:p>
        </p:txBody>
      </p:sp>
      <p:grpSp>
        <p:nvGrpSpPr>
          <p:cNvPr id="2" name="Group 1"/>
          <p:cNvGrpSpPr/>
          <p:nvPr/>
        </p:nvGrpSpPr>
        <p:grpSpPr>
          <a:xfrm>
            <a:off x="-19016"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906588" eaLnBrk="1" fontAlgn="auto" hangingPunct="1">
                <a:spcBef>
                  <a:spcPts val="0"/>
                </a:spcBef>
                <a:spcAft>
                  <a:spcPts val="0"/>
                </a:spcAft>
              </a:pPr>
              <a:endParaRPr lang="en-US" sz="1800"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906588" eaLnBrk="1" fontAlgn="auto" hangingPunct="1">
                <a:spcBef>
                  <a:spcPts val="0"/>
                </a:spcBef>
                <a:spcAft>
                  <a:spcPts val="0"/>
                </a:spcAft>
              </a:pPr>
              <a:endParaRPr lang="en-US" sz="1800" dirty="0">
                <a:solidFill>
                  <a:prstClr val="black"/>
                </a:solidFill>
              </a:endParaRPr>
            </a:p>
          </p:txBody>
        </p:sp>
      </p:grpSp>
    </p:spTree>
    <p:extLst>
      <p:ext uri="{BB962C8B-B14F-4D97-AF65-F5344CB8AC3E}">
        <p14:creationId xmlns:p14="http://schemas.microsoft.com/office/powerpoint/2010/main" val="3694517875"/>
      </p:ext>
    </p:extLst>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1976" indent="-271976"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34613" indent="-244780"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06588" indent="-244780"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78576" indent="-208515"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50548" indent="-208515"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22519" indent="-208515"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03843" indent="-181318"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75817" indent="-181318"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47798" indent="-181318"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3288" algn="l" rtl="0" eaLnBrk="1" latinLnBrk="0" hangingPunct="1">
        <a:defRPr kumimoji="0" kern="1200">
          <a:solidFill>
            <a:schemeClr val="tx1"/>
          </a:solidFill>
          <a:latin typeface="+mn-lt"/>
          <a:ea typeface="+mn-ea"/>
          <a:cs typeface="+mn-cs"/>
        </a:defRPr>
      </a:lvl2pPr>
      <a:lvl3pPr marL="906588" algn="l" rtl="0" eaLnBrk="1" latinLnBrk="0" hangingPunct="1">
        <a:defRPr kumimoji="0" kern="1200">
          <a:solidFill>
            <a:schemeClr val="tx1"/>
          </a:solidFill>
          <a:latin typeface="+mn-lt"/>
          <a:ea typeface="+mn-ea"/>
          <a:cs typeface="+mn-cs"/>
        </a:defRPr>
      </a:lvl3pPr>
      <a:lvl4pPr marL="1359884" algn="l" rtl="0" eaLnBrk="1" latinLnBrk="0" hangingPunct="1">
        <a:defRPr kumimoji="0" kern="1200">
          <a:solidFill>
            <a:schemeClr val="tx1"/>
          </a:solidFill>
          <a:latin typeface="+mn-lt"/>
          <a:ea typeface="+mn-ea"/>
          <a:cs typeface="+mn-cs"/>
        </a:defRPr>
      </a:lvl4pPr>
      <a:lvl5pPr marL="1813178" algn="l" rtl="0" eaLnBrk="1" latinLnBrk="0" hangingPunct="1">
        <a:defRPr kumimoji="0" kern="1200">
          <a:solidFill>
            <a:schemeClr val="tx1"/>
          </a:solidFill>
          <a:latin typeface="+mn-lt"/>
          <a:ea typeface="+mn-ea"/>
          <a:cs typeface="+mn-cs"/>
        </a:defRPr>
      </a:lvl5pPr>
      <a:lvl6pPr marL="2266477" algn="l" rtl="0" eaLnBrk="1" latinLnBrk="0" hangingPunct="1">
        <a:defRPr kumimoji="0" kern="1200">
          <a:solidFill>
            <a:schemeClr val="tx1"/>
          </a:solidFill>
          <a:latin typeface="+mn-lt"/>
          <a:ea typeface="+mn-ea"/>
          <a:cs typeface="+mn-cs"/>
        </a:defRPr>
      </a:lvl6pPr>
      <a:lvl7pPr marL="2719775" algn="l" rtl="0" eaLnBrk="1" latinLnBrk="0" hangingPunct="1">
        <a:defRPr kumimoji="0" kern="1200">
          <a:solidFill>
            <a:schemeClr val="tx1"/>
          </a:solidFill>
          <a:latin typeface="+mn-lt"/>
          <a:ea typeface="+mn-ea"/>
          <a:cs typeface="+mn-cs"/>
        </a:defRPr>
      </a:lvl7pPr>
      <a:lvl8pPr marL="3173066" algn="l" rtl="0" eaLnBrk="1" latinLnBrk="0" hangingPunct="1">
        <a:defRPr kumimoji="0" kern="1200">
          <a:solidFill>
            <a:schemeClr val="tx1"/>
          </a:solidFill>
          <a:latin typeface="+mn-lt"/>
          <a:ea typeface="+mn-ea"/>
          <a:cs typeface="+mn-cs"/>
        </a:defRPr>
      </a:lvl8pPr>
      <a:lvl9pPr marL="3626363"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5362" name="Object 1" hidden="1"/>
          <p:cNvGraphicFramePr>
            <a:graphicFrameLocks noChangeAspect="1"/>
          </p:cNvGraphicFramePr>
          <p:nvPr>
            <p:custDataLst>
              <p:tags r:id="rId7"/>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8455" name="think-cell Slide" r:id="rId32" imgW="360" imgH="360" progId="TCLayout.ActiveDocument.1">
                  <p:embed/>
                </p:oleObj>
              </mc:Choice>
              <mc:Fallback>
                <p:oleObj name="think-cell Slide" r:id="rId32" imgW="360" imgH="360" progId="TCLayout.ActiveDocument.1">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4" name="Working Draft" hidden="1"/>
          <p:cNvSpPr txBox="1">
            <a:spLocks noChangeArrowheads="1"/>
          </p:cNvSpPr>
          <p:nvPr>
            <p:custDataLst>
              <p:tags r:id="rId8"/>
            </p:custDataLst>
          </p:nvPr>
        </p:nvSpPr>
        <p:spPr bwMode="gray">
          <a:xfrm rot="5400000">
            <a:off x="8087181" y="1980204"/>
            <a:ext cx="1971229" cy="93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smtClean="0">
                <a:solidFill>
                  <a:srgbClr val="000000"/>
                </a:solidFill>
                <a:latin typeface="Arial"/>
              </a:rPr>
              <a:t>Last Modified 3/8/2013 12:25 PM Eastern Standard Time</a:t>
            </a:r>
            <a:endParaRPr lang="en-US" dirty="0" smtClean="0">
              <a:solidFill>
                <a:srgbClr val="000000"/>
              </a:solidFill>
              <a:latin typeface="Arial"/>
            </a:endParaRPr>
          </a:p>
        </p:txBody>
      </p:sp>
      <p:sp>
        <p:nvSpPr>
          <p:cNvPr id="1035" name="Printed" hidden="1"/>
          <p:cNvSpPr txBox="1">
            <a:spLocks noChangeArrowheads="1"/>
          </p:cNvSpPr>
          <p:nvPr>
            <p:custDataLst>
              <p:tags r:id="rId9"/>
            </p:custDataLst>
          </p:nvPr>
        </p:nvSpPr>
        <p:spPr bwMode="gray">
          <a:xfrm rot="5400000">
            <a:off x="8219031" y="4198248"/>
            <a:ext cx="1707527" cy="9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smtClean="0">
                <a:solidFill>
                  <a:srgbClr val="000000"/>
                </a:solidFill>
                <a:latin typeface="Arial"/>
              </a:rPr>
              <a:t>Printed 3/6/2013 1:30 AM Central Standard Time</a:t>
            </a:r>
            <a:endParaRPr lang="en-US" dirty="0" smtClean="0">
              <a:solidFill>
                <a:srgbClr val="000000"/>
              </a:solidFill>
              <a:latin typeface="Arial"/>
            </a:endParaRPr>
          </a:p>
        </p:txBody>
      </p:sp>
      <p:sp>
        <p:nvSpPr>
          <p:cNvPr id="15365" name="Rectangle 286"/>
          <p:cNvSpPr>
            <a:spLocks noGrp="1" noChangeArrowheads="1"/>
          </p:cNvSpPr>
          <p:nvPr>
            <p:ph type="body" idx="1"/>
            <p:custDataLst>
              <p:tags r:id="rId10"/>
            </p:custDataLst>
          </p:nvPr>
        </p:nvSpPr>
        <p:spPr bwMode="gray">
          <a:xfrm>
            <a:off x="1482160" y="1990667"/>
            <a:ext cx="4389768" cy="1256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6" name="Title Placeholder 2"/>
          <p:cNvSpPr>
            <a:spLocks noGrp="1" noChangeArrowheads="1"/>
          </p:cNvSpPr>
          <p:nvPr>
            <p:ph type="title"/>
            <p:custDataLst>
              <p:tags r:id="rId11"/>
            </p:custDataLst>
          </p:nvPr>
        </p:nvSpPr>
        <p:spPr bwMode="gray">
          <a:xfrm>
            <a:off x="121558" y="310991"/>
            <a:ext cx="8794113" cy="299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smtClean="0"/>
              <a:t>Click to edit Master title style</a:t>
            </a:r>
          </a:p>
        </p:txBody>
      </p:sp>
      <p:sp>
        <p:nvSpPr>
          <p:cNvPr id="15367" name="McK 1. On-page tracker" hidden="1"/>
          <p:cNvSpPr>
            <a:spLocks noChangeArrowheads="1"/>
          </p:cNvSpPr>
          <p:nvPr>
            <p:custDataLst>
              <p:tags r:id="rId12"/>
            </p:custDataLst>
          </p:nvPr>
        </p:nvSpPr>
        <p:spPr bwMode="gray">
          <a:xfrm>
            <a:off x="121558" y="93959"/>
            <a:ext cx="876333" cy="21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900" b="1">
                <a:solidFill>
                  <a:schemeClr val="folHlink"/>
                </a:solidFill>
                <a:latin typeface="Arial" pitchFamily="34" charset="0"/>
              </a:defRPr>
            </a:lvl1pPr>
            <a:lvl2pPr marL="742950" indent="-285750" eaLnBrk="0" hangingPunct="0">
              <a:defRPr sz="900" b="1">
                <a:solidFill>
                  <a:schemeClr val="folHlink"/>
                </a:solidFill>
                <a:latin typeface="Arial" pitchFamily="34" charset="0"/>
              </a:defRPr>
            </a:lvl2pPr>
            <a:lvl3pPr marL="1143000" indent="-228600" eaLnBrk="0" hangingPunct="0">
              <a:defRPr sz="900" b="1">
                <a:solidFill>
                  <a:schemeClr val="folHlink"/>
                </a:solidFill>
                <a:latin typeface="Arial" pitchFamily="34" charset="0"/>
              </a:defRPr>
            </a:lvl3pPr>
            <a:lvl4pPr marL="1600200" indent="-228600" eaLnBrk="0" hangingPunct="0">
              <a:defRPr sz="900" b="1">
                <a:solidFill>
                  <a:schemeClr val="folHlink"/>
                </a:solidFill>
                <a:latin typeface="Arial" pitchFamily="34" charset="0"/>
              </a:defRPr>
            </a:lvl4pPr>
            <a:lvl5pPr marL="2057400" indent="-228600" eaLnBrk="0" hangingPunct="0">
              <a:defRPr sz="900" b="1">
                <a:solidFill>
                  <a:schemeClr val="folHlink"/>
                </a:solidFill>
                <a:latin typeface="Arial" pitchFamily="34" charset="0"/>
              </a:defRPr>
            </a:lvl5pPr>
            <a:lvl6pPr marL="2514600" indent="-228600" eaLnBrk="0" fontAlgn="base" hangingPunct="0">
              <a:spcBef>
                <a:spcPct val="0"/>
              </a:spcBef>
              <a:spcAft>
                <a:spcPct val="0"/>
              </a:spcAft>
              <a:defRPr sz="900" b="1">
                <a:solidFill>
                  <a:schemeClr val="folHlink"/>
                </a:solidFill>
                <a:latin typeface="Arial" pitchFamily="34" charset="0"/>
              </a:defRPr>
            </a:lvl6pPr>
            <a:lvl7pPr marL="2971800" indent="-228600" eaLnBrk="0" fontAlgn="base" hangingPunct="0">
              <a:spcBef>
                <a:spcPct val="0"/>
              </a:spcBef>
              <a:spcAft>
                <a:spcPct val="0"/>
              </a:spcAft>
              <a:defRPr sz="900" b="1">
                <a:solidFill>
                  <a:schemeClr val="folHlink"/>
                </a:solidFill>
                <a:latin typeface="Arial" pitchFamily="34" charset="0"/>
              </a:defRPr>
            </a:lvl7pPr>
            <a:lvl8pPr marL="3429000" indent="-228600" eaLnBrk="0" fontAlgn="base" hangingPunct="0">
              <a:spcBef>
                <a:spcPct val="0"/>
              </a:spcBef>
              <a:spcAft>
                <a:spcPct val="0"/>
              </a:spcAft>
              <a:defRPr sz="900" b="1">
                <a:solidFill>
                  <a:schemeClr val="folHlink"/>
                </a:solidFill>
                <a:latin typeface="Arial" pitchFamily="34" charset="0"/>
              </a:defRPr>
            </a:lvl8pPr>
            <a:lvl9pPr marL="3886200" indent="-228600" eaLnBrk="0" fontAlgn="base" hangingPunct="0">
              <a:spcBef>
                <a:spcPct val="0"/>
              </a:spcBef>
              <a:spcAft>
                <a:spcPct val="0"/>
              </a:spcAft>
              <a:defRPr sz="900" b="1">
                <a:solidFill>
                  <a:schemeClr val="folHlink"/>
                </a:solidFill>
                <a:latin typeface="Arial" pitchFamily="34" charset="0"/>
              </a:defRPr>
            </a:lvl9pPr>
          </a:lstStyle>
          <a:p>
            <a:pPr eaLnBrk="1" hangingPunct="1">
              <a:defRPr/>
            </a:pPr>
            <a:r>
              <a:rPr lang="en-US" altLang="en-US" sz="1400" b="0" smtClean="0">
                <a:solidFill>
                  <a:srgbClr val="808080"/>
                </a:solidFill>
              </a:rPr>
              <a:t>TRACKER</a:t>
            </a:r>
          </a:p>
        </p:txBody>
      </p:sp>
      <p:sp>
        <p:nvSpPr>
          <p:cNvPr id="11" name="McK 3. Unit of measure" hidden="1"/>
          <p:cNvSpPr txBox="1">
            <a:spLocks noChangeArrowheads="1"/>
          </p:cNvSpPr>
          <p:nvPr>
            <p:custDataLst>
              <p:tags r:id="rId13"/>
            </p:custDataLst>
          </p:nvPr>
        </p:nvSpPr>
        <p:spPr bwMode="gray">
          <a:xfrm>
            <a:off x="121557" y="609093"/>
            <a:ext cx="4396247" cy="251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600" dirty="0" smtClean="0">
                <a:solidFill>
                  <a:srgbClr val="808080"/>
                </a:solidFill>
                <a:latin typeface="Arial"/>
              </a:rPr>
              <a:t>Unit of measure</a:t>
            </a:r>
          </a:p>
        </p:txBody>
      </p:sp>
      <p:grpSp>
        <p:nvGrpSpPr>
          <p:cNvPr id="15369" name="McK Slide Elements" hidden="1"/>
          <p:cNvGrpSpPr>
            <a:grpSpLocks/>
          </p:cNvGrpSpPr>
          <p:nvPr>
            <p:custDataLst>
              <p:tags r:id="rId14"/>
            </p:custDataLst>
          </p:nvPr>
        </p:nvGrpSpPr>
        <p:grpSpPr bwMode="auto">
          <a:xfrm>
            <a:off x="121511" y="6330032"/>
            <a:ext cx="8539799" cy="437331"/>
            <a:chOff x="75" y="3880"/>
            <a:chExt cx="644" cy="270"/>
          </a:xfrm>
        </p:grpSpPr>
        <p:sp>
          <p:nvSpPr>
            <p:cNvPr id="13" name="McK 4. Footnote"/>
            <p:cNvSpPr txBox="1">
              <a:spLocks noChangeArrowheads="1"/>
            </p:cNvSpPr>
            <p:nvPr/>
          </p:nvSpPr>
          <p:spPr bwMode="gray">
            <a:xfrm>
              <a:off x="75" y="3880"/>
              <a:ext cx="644"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000" dirty="0" smtClean="0">
                  <a:solidFill>
                    <a:srgbClr val="000000"/>
                  </a:solidFill>
                  <a:latin typeface="Arial"/>
                </a:rPr>
                <a:t>1 Footnote</a:t>
              </a:r>
            </a:p>
          </p:txBody>
        </p:sp>
        <p:sp>
          <p:nvSpPr>
            <p:cNvPr id="15417" name="McK 5. Source"/>
            <p:cNvSpPr>
              <a:spLocks noChangeArrowheads="1"/>
            </p:cNvSpPr>
            <p:nvPr/>
          </p:nvSpPr>
          <p:spPr bwMode="gray">
            <a:xfrm>
              <a:off x="75" y="4053"/>
              <a:ext cx="644"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469900" indent="-469900" defTabSz="895350" eaLnBrk="0" hangingPunct="0">
                <a:tabLst>
                  <a:tab pos="628650" algn="l"/>
                </a:tabLst>
                <a:defRPr sz="900" b="1">
                  <a:solidFill>
                    <a:schemeClr val="folHlink"/>
                  </a:solidFill>
                  <a:latin typeface="Arial" pitchFamily="34" charset="0"/>
                </a:defRPr>
              </a:lvl1pPr>
              <a:lvl2pPr marL="742950" indent="-285750" defTabSz="895350" eaLnBrk="0" hangingPunct="0">
                <a:tabLst>
                  <a:tab pos="628650" algn="l"/>
                </a:tabLst>
                <a:defRPr sz="900" b="1">
                  <a:solidFill>
                    <a:schemeClr val="folHlink"/>
                  </a:solidFill>
                  <a:latin typeface="Arial" pitchFamily="34" charset="0"/>
                </a:defRPr>
              </a:lvl2pPr>
              <a:lvl3pPr marL="1143000" indent="-228600" defTabSz="895350" eaLnBrk="0" hangingPunct="0">
                <a:tabLst>
                  <a:tab pos="628650" algn="l"/>
                </a:tabLst>
                <a:defRPr sz="900" b="1">
                  <a:solidFill>
                    <a:schemeClr val="folHlink"/>
                  </a:solidFill>
                  <a:latin typeface="Arial" pitchFamily="34" charset="0"/>
                </a:defRPr>
              </a:lvl3pPr>
              <a:lvl4pPr marL="1600200" indent="-228600" defTabSz="895350" eaLnBrk="0" hangingPunct="0">
                <a:tabLst>
                  <a:tab pos="628650" algn="l"/>
                </a:tabLst>
                <a:defRPr sz="900" b="1">
                  <a:solidFill>
                    <a:schemeClr val="folHlink"/>
                  </a:solidFill>
                  <a:latin typeface="Arial" pitchFamily="34" charset="0"/>
                </a:defRPr>
              </a:lvl4pPr>
              <a:lvl5pPr marL="2057400" indent="-228600" defTabSz="895350" eaLnBrk="0" hangingPunct="0">
                <a:tabLst>
                  <a:tab pos="628650" algn="l"/>
                </a:tabLst>
                <a:defRPr sz="900" b="1">
                  <a:solidFill>
                    <a:schemeClr val="folHlink"/>
                  </a:solidFill>
                  <a:latin typeface="Arial" pitchFamily="34" charset="0"/>
                </a:defRPr>
              </a:lvl5pPr>
              <a:lvl6pPr marL="2514600" indent="-228600" defTabSz="895350" eaLnBrk="0" fontAlgn="base" hangingPunct="0">
                <a:spcBef>
                  <a:spcPct val="0"/>
                </a:spcBef>
                <a:spcAft>
                  <a:spcPct val="0"/>
                </a:spcAft>
                <a:tabLst>
                  <a:tab pos="628650" algn="l"/>
                </a:tabLst>
                <a:defRPr sz="900" b="1">
                  <a:solidFill>
                    <a:schemeClr val="folHlink"/>
                  </a:solidFill>
                  <a:latin typeface="Arial" pitchFamily="34" charset="0"/>
                </a:defRPr>
              </a:lvl6pPr>
              <a:lvl7pPr marL="2971800" indent="-228600" defTabSz="895350" eaLnBrk="0" fontAlgn="base" hangingPunct="0">
                <a:spcBef>
                  <a:spcPct val="0"/>
                </a:spcBef>
                <a:spcAft>
                  <a:spcPct val="0"/>
                </a:spcAft>
                <a:tabLst>
                  <a:tab pos="628650" algn="l"/>
                </a:tabLst>
                <a:defRPr sz="900" b="1">
                  <a:solidFill>
                    <a:schemeClr val="folHlink"/>
                  </a:solidFill>
                  <a:latin typeface="Arial" pitchFamily="34" charset="0"/>
                </a:defRPr>
              </a:lvl7pPr>
              <a:lvl8pPr marL="3429000" indent="-228600" defTabSz="895350" eaLnBrk="0" fontAlgn="base" hangingPunct="0">
                <a:spcBef>
                  <a:spcPct val="0"/>
                </a:spcBef>
                <a:spcAft>
                  <a:spcPct val="0"/>
                </a:spcAft>
                <a:tabLst>
                  <a:tab pos="628650" algn="l"/>
                </a:tabLst>
                <a:defRPr sz="900" b="1">
                  <a:solidFill>
                    <a:schemeClr val="folHlink"/>
                  </a:solidFill>
                  <a:latin typeface="Arial" pitchFamily="34" charset="0"/>
                </a:defRPr>
              </a:lvl8pPr>
              <a:lvl9pPr marL="3886200" indent="-228600" defTabSz="895350" eaLnBrk="0" fontAlgn="base" hangingPunct="0">
                <a:spcBef>
                  <a:spcPct val="0"/>
                </a:spcBef>
                <a:spcAft>
                  <a:spcPct val="0"/>
                </a:spcAft>
                <a:tabLst>
                  <a:tab pos="628650" algn="l"/>
                </a:tabLst>
                <a:defRPr sz="900" b="1">
                  <a:solidFill>
                    <a:schemeClr val="folHlink"/>
                  </a:solidFill>
                  <a:latin typeface="Arial" pitchFamily="34" charset="0"/>
                </a:defRPr>
              </a:lvl9pPr>
            </a:lstStyle>
            <a:p>
              <a:pPr eaLnBrk="1" hangingPunct="1">
                <a:defRPr/>
              </a:pPr>
              <a:r>
                <a:rPr lang="en-US" altLang="en-US" sz="1000" b="0" smtClean="0">
                  <a:solidFill>
                    <a:srgbClr val="000000"/>
                  </a:solidFill>
                </a:rPr>
                <a:t>Source: Source</a:t>
              </a:r>
            </a:p>
          </p:txBody>
        </p:sp>
      </p:grpSp>
      <p:grpSp>
        <p:nvGrpSpPr>
          <p:cNvPr id="15370" name="ACET" hidden="1"/>
          <p:cNvGrpSpPr>
            <a:grpSpLocks/>
          </p:cNvGrpSpPr>
          <p:nvPr>
            <p:custDataLst>
              <p:tags r:id="rId15"/>
            </p:custDataLst>
          </p:nvPr>
        </p:nvGrpSpPr>
        <p:grpSpPr bwMode="auto">
          <a:xfrm>
            <a:off x="1482165" y="1409178"/>
            <a:ext cx="4350892" cy="518318"/>
            <a:chOff x="915" y="710"/>
            <a:chExt cx="2686" cy="320"/>
          </a:xfrm>
        </p:grpSpPr>
        <p:cxnSp>
          <p:nvCxnSpPr>
            <p:cNvPr id="15414" name="AutoShape 249"/>
            <p:cNvCxnSpPr>
              <a:cxnSpLocks noChangeShapeType="1"/>
              <a:stCxn id="15415" idx="4"/>
              <a:endCxn id="15415"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415"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eaLnBrk="0" hangingPunct="0">
                <a:defRPr sz="900" b="1">
                  <a:solidFill>
                    <a:schemeClr val="folHlink"/>
                  </a:solidFill>
                  <a:latin typeface="Arial" pitchFamily="34" charset="0"/>
                </a:defRPr>
              </a:lvl1pPr>
              <a:lvl2pPr marL="742950" indent="-285750" eaLnBrk="0" hangingPunct="0">
                <a:defRPr sz="900" b="1">
                  <a:solidFill>
                    <a:schemeClr val="folHlink"/>
                  </a:solidFill>
                  <a:latin typeface="Arial" pitchFamily="34" charset="0"/>
                </a:defRPr>
              </a:lvl2pPr>
              <a:lvl3pPr marL="1143000" indent="-228600" eaLnBrk="0" hangingPunct="0">
                <a:defRPr sz="900" b="1">
                  <a:solidFill>
                    <a:schemeClr val="folHlink"/>
                  </a:solidFill>
                  <a:latin typeface="Arial" pitchFamily="34" charset="0"/>
                </a:defRPr>
              </a:lvl3pPr>
              <a:lvl4pPr marL="1600200" indent="-228600" eaLnBrk="0" hangingPunct="0">
                <a:defRPr sz="900" b="1">
                  <a:solidFill>
                    <a:schemeClr val="folHlink"/>
                  </a:solidFill>
                  <a:latin typeface="Arial" pitchFamily="34" charset="0"/>
                </a:defRPr>
              </a:lvl4pPr>
              <a:lvl5pPr marL="2057400" indent="-228600" eaLnBrk="0" hangingPunct="0">
                <a:defRPr sz="900" b="1">
                  <a:solidFill>
                    <a:schemeClr val="folHlink"/>
                  </a:solidFill>
                  <a:latin typeface="Arial" pitchFamily="34" charset="0"/>
                </a:defRPr>
              </a:lvl5pPr>
              <a:lvl6pPr marL="2514600" indent="-228600" eaLnBrk="0" fontAlgn="base" hangingPunct="0">
                <a:spcBef>
                  <a:spcPct val="0"/>
                </a:spcBef>
                <a:spcAft>
                  <a:spcPct val="0"/>
                </a:spcAft>
                <a:defRPr sz="900" b="1">
                  <a:solidFill>
                    <a:schemeClr val="folHlink"/>
                  </a:solidFill>
                  <a:latin typeface="Arial" pitchFamily="34" charset="0"/>
                </a:defRPr>
              </a:lvl6pPr>
              <a:lvl7pPr marL="2971800" indent="-228600" eaLnBrk="0" fontAlgn="base" hangingPunct="0">
                <a:spcBef>
                  <a:spcPct val="0"/>
                </a:spcBef>
                <a:spcAft>
                  <a:spcPct val="0"/>
                </a:spcAft>
                <a:defRPr sz="900" b="1">
                  <a:solidFill>
                    <a:schemeClr val="folHlink"/>
                  </a:solidFill>
                  <a:latin typeface="Arial" pitchFamily="34" charset="0"/>
                </a:defRPr>
              </a:lvl7pPr>
              <a:lvl8pPr marL="3429000" indent="-228600" eaLnBrk="0" fontAlgn="base" hangingPunct="0">
                <a:spcBef>
                  <a:spcPct val="0"/>
                </a:spcBef>
                <a:spcAft>
                  <a:spcPct val="0"/>
                </a:spcAft>
                <a:defRPr sz="900" b="1">
                  <a:solidFill>
                    <a:schemeClr val="folHlink"/>
                  </a:solidFill>
                  <a:latin typeface="Arial" pitchFamily="34" charset="0"/>
                </a:defRPr>
              </a:lvl8pPr>
              <a:lvl9pPr marL="3886200" indent="-228600" eaLnBrk="0" fontAlgn="base" hangingPunct="0">
                <a:spcBef>
                  <a:spcPct val="0"/>
                </a:spcBef>
                <a:spcAft>
                  <a:spcPct val="0"/>
                </a:spcAft>
                <a:defRPr sz="900" b="1">
                  <a:solidFill>
                    <a:schemeClr val="folHlink"/>
                  </a:solidFill>
                  <a:latin typeface="Arial" pitchFamily="34" charset="0"/>
                </a:defRPr>
              </a:lvl9pPr>
            </a:lstStyle>
            <a:p>
              <a:pPr eaLnBrk="1" hangingPunct="1">
                <a:defRPr/>
              </a:pPr>
              <a:r>
                <a:rPr lang="en-US" altLang="en-US" sz="1600" smtClean="0">
                  <a:solidFill>
                    <a:srgbClr val="000000"/>
                  </a:solidFill>
                </a:rPr>
                <a:t>Title</a:t>
              </a:r>
            </a:p>
            <a:p>
              <a:pPr eaLnBrk="1" hangingPunct="1">
                <a:defRPr/>
              </a:pPr>
              <a:r>
                <a:rPr lang="en-US" altLang="en-US" sz="1600" b="0" smtClean="0">
                  <a:solidFill>
                    <a:srgbClr val="808080"/>
                  </a:solidFill>
                </a:rPr>
                <a:t>Unit of measure</a:t>
              </a:r>
            </a:p>
          </p:txBody>
        </p:sp>
      </p:grpSp>
      <p:sp>
        <p:nvSpPr>
          <p:cNvPr id="22" name="Slide Number"/>
          <p:cNvSpPr txBox="1">
            <a:spLocks/>
          </p:cNvSpPr>
          <p:nvPr/>
        </p:nvSpPr>
        <p:spPr bwMode="gray">
          <a:xfrm>
            <a:off x="8755238" y="6610248"/>
            <a:ext cx="160364" cy="157115"/>
          </a:xfrm>
          <a:prstGeom prst="rect">
            <a:avLst/>
          </a:prstGeom>
        </p:spPr>
        <p:txBody>
          <a:bodyPr wrap="none" lIns="0" tIns="0" rIns="0" bIns="0" anchor="ctr">
            <a:spAutoFit/>
          </a:bodyPr>
          <a:lstStyle>
            <a:defPPr>
              <a:defRPr lang="en-US"/>
            </a:defPPr>
            <a:lvl1pPr>
              <a:defRPr sz="1000" baseline="0">
                <a:latin typeface="+mn-lt"/>
              </a:defRPr>
            </a:lvl1pPr>
          </a:lstStyle>
          <a:p>
            <a:pPr eaLnBrk="1" hangingPunct="1">
              <a:defRPr/>
            </a:pPr>
            <a:fld id="{6AFCC9F5-3B52-4A8D-A98C-4E516BFD2126}" type="slidenum">
              <a:rPr lang="en-US" smtClean="0">
                <a:solidFill>
                  <a:srgbClr val="000000"/>
                </a:solidFill>
              </a:rPr>
              <a:pPr eaLnBrk="1" hangingPunct="1">
                <a:defRPr/>
              </a:pPr>
              <a:t>‹#›</a:t>
            </a:fld>
            <a:endParaRPr lang="en-US" dirty="0">
              <a:solidFill>
                <a:srgbClr val="000000"/>
              </a:solidFill>
            </a:endParaRPr>
          </a:p>
        </p:txBody>
      </p:sp>
      <p:grpSp>
        <p:nvGrpSpPr>
          <p:cNvPr id="15372" name="LegendBoxes" hidden="1"/>
          <p:cNvGrpSpPr>
            <a:grpSpLocks/>
          </p:cNvGrpSpPr>
          <p:nvPr/>
        </p:nvGrpSpPr>
        <p:grpSpPr bwMode="auto">
          <a:xfrm>
            <a:off x="8136528" y="362823"/>
            <a:ext cx="779143" cy="1017200"/>
            <a:chOff x="4936" y="176"/>
            <a:chExt cx="481" cy="628"/>
          </a:xfrm>
        </p:grpSpPr>
        <p:sp>
          <p:nvSpPr>
            <p:cNvPr id="15406"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marL="2057400" indent="-228600" defTabSz="895350" eaLnBrk="0" hangingPunct="0">
                <a:defRPr sz="900" b="1">
                  <a:solidFill>
                    <a:schemeClr val="folHlink"/>
                  </a:solidFill>
                  <a:latin typeface="Arial" pitchFamily="34" charset="0"/>
                </a:defRPr>
              </a:lvl5pPr>
              <a:lvl6pPr marL="2514600" indent="-228600" defTabSz="895350" eaLnBrk="0" fontAlgn="base" hangingPunct="0">
                <a:spcBef>
                  <a:spcPct val="0"/>
                </a:spcBef>
                <a:spcAft>
                  <a:spcPct val="0"/>
                </a:spcAft>
                <a:defRPr sz="900" b="1">
                  <a:solidFill>
                    <a:schemeClr val="folHlink"/>
                  </a:solidFill>
                  <a:latin typeface="Arial" pitchFamily="34" charset="0"/>
                </a:defRPr>
              </a:lvl6pPr>
              <a:lvl7pPr marL="2971800" indent="-228600" defTabSz="895350" eaLnBrk="0" fontAlgn="base" hangingPunct="0">
                <a:spcBef>
                  <a:spcPct val="0"/>
                </a:spcBef>
                <a:spcAft>
                  <a:spcPct val="0"/>
                </a:spcAft>
                <a:defRPr sz="900" b="1">
                  <a:solidFill>
                    <a:schemeClr val="folHlink"/>
                  </a:solidFill>
                  <a:latin typeface="Arial" pitchFamily="34" charset="0"/>
                </a:defRPr>
              </a:lvl7pPr>
              <a:lvl8pPr marL="3429000" indent="-228600" defTabSz="895350" eaLnBrk="0" fontAlgn="base" hangingPunct="0">
                <a:spcBef>
                  <a:spcPct val="0"/>
                </a:spcBef>
                <a:spcAft>
                  <a:spcPct val="0"/>
                </a:spcAft>
                <a:defRPr sz="900" b="1">
                  <a:solidFill>
                    <a:schemeClr val="folHlink"/>
                  </a:solidFill>
                  <a:latin typeface="Arial" pitchFamily="34" charset="0"/>
                </a:defRPr>
              </a:lvl8pPr>
              <a:lvl9pPr marL="3886200" indent="-228600" defTabSz="895350" eaLnBrk="0" fontAlgn="base" hangingPunct="0">
                <a:spcBef>
                  <a:spcPct val="0"/>
                </a:spcBef>
                <a:spcAft>
                  <a:spcPct val="0"/>
                </a:spcAft>
                <a:defRPr sz="900" b="1">
                  <a:solidFill>
                    <a:schemeClr val="folHlink"/>
                  </a:solidFill>
                  <a:latin typeface="Arial" pitchFamily="34" charset="0"/>
                </a:defRPr>
              </a:lvl9pPr>
            </a:lstStyle>
            <a:p>
              <a:pPr eaLnBrk="1" hangingPunct="1">
                <a:buClr>
                  <a:srgbClr val="002960"/>
                </a:buClr>
                <a:defRPr/>
              </a:pPr>
              <a:r>
                <a:rPr lang="en-US" altLang="en-US" sz="1200" b="0" smtClean="0">
                  <a:solidFill>
                    <a:srgbClr val="000000"/>
                  </a:solidFill>
                </a:rPr>
                <a:t>Legend</a:t>
              </a:r>
            </a:p>
          </p:txBody>
        </p:sp>
        <p:sp>
          <p:nvSpPr>
            <p:cNvPr id="15407"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00" b="1">
                  <a:solidFill>
                    <a:schemeClr val="folHlink"/>
                  </a:solidFill>
                  <a:latin typeface="Arial" pitchFamily="34" charset="0"/>
                </a:defRPr>
              </a:lvl1pPr>
              <a:lvl2pPr marL="742950" indent="-285750" eaLnBrk="0" hangingPunct="0">
                <a:defRPr sz="900" b="1">
                  <a:solidFill>
                    <a:schemeClr val="folHlink"/>
                  </a:solidFill>
                  <a:latin typeface="Arial" pitchFamily="34" charset="0"/>
                </a:defRPr>
              </a:lvl2pPr>
              <a:lvl3pPr marL="1143000" indent="-228600" eaLnBrk="0" hangingPunct="0">
                <a:defRPr sz="900" b="1">
                  <a:solidFill>
                    <a:schemeClr val="folHlink"/>
                  </a:solidFill>
                  <a:latin typeface="Arial" pitchFamily="34" charset="0"/>
                </a:defRPr>
              </a:lvl3pPr>
              <a:lvl4pPr marL="1600200" indent="-228600" eaLnBrk="0" hangingPunct="0">
                <a:defRPr sz="900" b="1">
                  <a:solidFill>
                    <a:schemeClr val="folHlink"/>
                  </a:solidFill>
                  <a:latin typeface="Arial" pitchFamily="34" charset="0"/>
                </a:defRPr>
              </a:lvl4pPr>
              <a:lvl5pPr marL="2057400" indent="-228600" eaLnBrk="0" hangingPunct="0">
                <a:defRPr sz="900" b="1">
                  <a:solidFill>
                    <a:schemeClr val="folHlink"/>
                  </a:solidFill>
                  <a:latin typeface="Arial" pitchFamily="34" charset="0"/>
                </a:defRPr>
              </a:lvl5pPr>
              <a:lvl6pPr marL="2514600" indent="-228600" eaLnBrk="0" fontAlgn="base" hangingPunct="0">
                <a:spcBef>
                  <a:spcPct val="0"/>
                </a:spcBef>
                <a:spcAft>
                  <a:spcPct val="0"/>
                </a:spcAft>
                <a:defRPr sz="900" b="1">
                  <a:solidFill>
                    <a:schemeClr val="folHlink"/>
                  </a:solidFill>
                  <a:latin typeface="Arial" pitchFamily="34" charset="0"/>
                </a:defRPr>
              </a:lvl6pPr>
              <a:lvl7pPr marL="2971800" indent="-228600" eaLnBrk="0" fontAlgn="base" hangingPunct="0">
                <a:spcBef>
                  <a:spcPct val="0"/>
                </a:spcBef>
                <a:spcAft>
                  <a:spcPct val="0"/>
                </a:spcAft>
                <a:defRPr sz="900" b="1">
                  <a:solidFill>
                    <a:schemeClr val="folHlink"/>
                  </a:solidFill>
                  <a:latin typeface="Arial" pitchFamily="34" charset="0"/>
                </a:defRPr>
              </a:lvl7pPr>
              <a:lvl8pPr marL="3429000" indent="-228600" eaLnBrk="0" fontAlgn="base" hangingPunct="0">
                <a:spcBef>
                  <a:spcPct val="0"/>
                </a:spcBef>
                <a:spcAft>
                  <a:spcPct val="0"/>
                </a:spcAft>
                <a:defRPr sz="900" b="1">
                  <a:solidFill>
                    <a:schemeClr val="folHlink"/>
                  </a:solidFill>
                  <a:latin typeface="Arial" pitchFamily="34" charset="0"/>
                </a:defRPr>
              </a:lvl8pPr>
              <a:lvl9pPr marL="3886200" indent="-228600" eaLnBrk="0" fontAlgn="base" hangingPunct="0">
                <a:spcBef>
                  <a:spcPct val="0"/>
                </a:spcBef>
                <a:spcAft>
                  <a:spcPct val="0"/>
                </a:spcAft>
                <a:defRPr sz="900" b="1">
                  <a:solidFill>
                    <a:schemeClr val="folHlink"/>
                  </a:solidFill>
                  <a:latin typeface="Arial" pitchFamily="34" charset="0"/>
                </a:defRPr>
              </a:lvl9pPr>
            </a:lstStyle>
            <a:p>
              <a:pPr eaLnBrk="1" hangingPunct="1">
                <a:defRPr/>
              </a:pPr>
              <a:endParaRPr lang="en-US" altLang="en-US" sz="1600" b="0" smtClean="0">
                <a:solidFill>
                  <a:srgbClr val="000000"/>
                </a:solidFill>
              </a:endParaRPr>
            </a:p>
          </p:txBody>
        </p:sp>
        <p:sp>
          <p:nvSpPr>
            <p:cNvPr id="15408"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marL="2057400" indent="-228600" defTabSz="895350" eaLnBrk="0" hangingPunct="0">
                <a:defRPr sz="900" b="1">
                  <a:solidFill>
                    <a:schemeClr val="folHlink"/>
                  </a:solidFill>
                  <a:latin typeface="Arial" pitchFamily="34" charset="0"/>
                </a:defRPr>
              </a:lvl5pPr>
              <a:lvl6pPr marL="2514600" indent="-228600" defTabSz="895350" eaLnBrk="0" fontAlgn="base" hangingPunct="0">
                <a:spcBef>
                  <a:spcPct val="0"/>
                </a:spcBef>
                <a:spcAft>
                  <a:spcPct val="0"/>
                </a:spcAft>
                <a:defRPr sz="900" b="1">
                  <a:solidFill>
                    <a:schemeClr val="folHlink"/>
                  </a:solidFill>
                  <a:latin typeface="Arial" pitchFamily="34" charset="0"/>
                </a:defRPr>
              </a:lvl6pPr>
              <a:lvl7pPr marL="2971800" indent="-228600" defTabSz="895350" eaLnBrk="0" fontAlgn="base" hangingPunct="0">
                <a:spcBef>
                  <a:spcPct val="0"/>
                </a:spcBef>
                <a:spcAft>
                  <a:spcPct val="0"/>
                </a:spcAft>
                <a:defRPr sz="900" b="1">
                  <a:solidFill>
                    <a:schemeClr val="folHlink"/>
                  </a:solidFill>
                  <a:latin typeface="Arial" pitchFamily="34" charset="0"/>
                </a:defRPr>
              </a:lvl7pPr>
              <a:lvl8pPr marL="3429000" indent="-228600" defTabSz="895350" eaLnBrk="0" fontAlgn="base" hangingPunct="0">
                <a:spcBef>
                  <a:spcPct val="0"/>
                </a:spcBef>
                <a:spcAft>
                  <a:spcPct val="0"/>
                </a:spcAft>
                <a:defRPr sz="900" b="1">
                  <a:solidFill>
                    <a:schemeClr val="folHlink"/>
                  </a:solidFill>
                  <a:latin typeface="Arial" pitchFamily="34" charset="0"/>
                </a:defRPr>
              </a:lvl8pPr>
              <a:lvl9pPr marL="3886200" indent="-228600" defTabSz="895350" eaLnBrk="0" fontAlgn="base" hangingPunct="0">
                <a:spcBef>
                  <a:spcPct val="0"/>
                </a:spcBef>
                <a:spcAft>
                  <a:spcPct val="0"/>
                </a:spcAft>
                <a:defRPr sz="900" b="1">
                  <a:solidFill>
                    <a:schemeClr val="folHlink"/>
                  </a:solidFill>
                  <a:latin typeface="Arial" pitchFamily="34" charset="0"/>
                </a:defRPr>
              </a:lvl9pPr>
            </a:lstStyle>
            <a:p>
              <a:pPr eaLnBrk="1" hangingPunct="1">
                <a:buClr>
                  <a:srgbClr val="002960"/>
                </a:buClr>
                <a:defRPr/>
              </a:pPr>
              <a:r>
                <a:rPr lang="en-US" altLang="en-US" sz="1200" b="0" smtClean="0">
                  <a:solidFill>
                    <a:srgbClr val="000000"/>
                  </a:solidFill>
                </a:rPr>
                <a:t>Legend</a:t>
              </a:r>
            </a:p>
          </p:txBody>
        </p:sp>
        <p:sp>
          <p:nvSpPr>
            <p:cNvPr id="15409"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00" b="1">
                  <a:solidFill>
                    <a:schemeClr val="folHlink"/>
                  </a:solidFill>
                  <a:latin typeface="Arial" pitchFamily="34" charset="0"/>
                </a:defRPr>
              </a:lvl1pPr>
              <a:lvl2pPr marL="742950" indent="-285750" eaLnBrk="0" hangingPunct="0">
                <a:defRPr sz="900" b="1">
                  <a:solidFill>
                    <a:schemeClr val="folHlink"/>
                  </a:solidFill>
                  <a:latin typeface="Arial" pitchFamily="34" charset="0"/>
                </a:defRPr>
              </a:lvl2pPr>
              <a:lvl3pPr marL="1143000" indent="-228600" eaLnBrk="0" hangingPunct="0">
                <a:defRPr sz="900" b="1">
                  <a:solidFill>
                    <a:schemeClr val="folHlink"/>
                  </a:solidFill>
                  <a:latin typeface="Arial" pitchFamily="34" charset="0"/>
                </a:defRPr>
              </a:lvl3pPr>
              <a:lvl4pPr marL="1600200" indent="-228600" eaLnBrk="0" hangingPunct="0">
                <a:defRPr sz="900" b="1">
                  <a:solidFill>
                    <a:schemeClr val="folHlink"/>
                  </a:solidFill>
                  <a:latin typeface="Arial" pitchFamily="34" charset="0"/>
                </a:defRPr>
              </a:lvl4pPr>
              <a:lvl5pPr marL="2057400" indent="-228600" eaLnBrk="0" hangingPunct="0">
                <a:defRPr sz="900" b="1">
                  <a:solidFill>
                    <a:schemeClr val="folHlink"/>
                  </a:solidFill>
                  <a:latin typeface="Arial" pitchFamily="34" charset="0"/>
                </a:defRPr>
              </a:lvl5pPr>
              <a:lvl6pPr marL="2514600" indent="-228600" eaLnBrk="0" fontAlgn="base" hangingPunct="0">
                <a:spcBef>
                  <a:spcPct val="0"/>
                </a:spcBef>
                <a:spcAft>
                  <a:spcPct val="0"/>
                </a:spcAft>
                <a:defRPr sz="900" b="1">
                  <a:solidFill>
                    <a:schemeClr val="folHlink"/>
                  </a:solidFill>
                  <a:latin typeface="Arial" pitchFamily="34" charset="0"/>
                </a:defRPr>
              </a:lvl6pPr>
              <a:lvl7pPr marL="2971800" indent="-228600" eaLnBrk="0" fontAlgn="base" hangingPunct="0">
                <a:spcBef>
                  <a:spcPct val="0"/>
                </a:spcBef>
                <a:spcAft>
                  <a:spcPct val="0"/>
                </a:spcAft>
                <a:defRPr sz="900" b="1">
                  <a:solidFill>
                    <a:schemeClr val="folHlink"/>
                  </a:solidFill>
                  <a:latin typeface="Arial" pitchFamily="34" charset="0"/>
                </a:defRPr>
              </a:lvl7pPr>
              <a:lvl8pPr marL="3429000" indent="-228600" eaLnBrk="0" fontAlgn="base" hangingPunct="0">
                <a:spcBef>
                  <a:spcPct val="0"/>
                </a:spcBef>
                <a:spcAft>
                  <a:spcPct val="0"/>
                </a:spcAft>
                <a:defRPr sz="900" b="1">
                  <a:solidFill>
                    <a:schemeClr val="folHlink"/>
                  </a:solidFill>
                  <a:latin typeface="Arial" pitchFamily="34" charset="0"/>
                </a:defRPr>
              </a:lvl8pPr>
              <a:lvl9pPr marL="3886200" indent="-228600" eaLnBrk="0" fontAlgn="base" hangingPunct="0">
                <a:spcBef>
                  <a:spcPct val="0"/>
                </a:spcBef>
                <a:spcAft>
                  <a:spcPct val="0"/>
                </a:spcAft>
                <a:defRPr sz="900" b="1">
                  <a:solidFill>
                    <a:schemeClr val="folHlink"/>
                  </a:solidFill>
                  <a:latin typeface="Arial" pitchFamily="34" charset="0"/>
                </a:defRPr>
              </a:lvl9pPr>
            </a:lstStyle>
            <a:p>
              <a:pPr eaLnBrk="1" hangingPunct="1">
                <a:defRPr/>
              </a:pPr>
              <a:endParaRPr lang="en-US" altLang="en-US" sz="1600" b="0" smtClean="0">
                <a:solidFill>
                  <a:srgbClr val="000000"/>
                </a:solidFill>
              </a:endParaRPr>
            </a:p>
          </p:txBody>
        </p:sp>
        <p:sp>
          <p:nvSpPr>
            <p:cNvPr id="15410"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marL="2057400" indent="-228600" defTabSz="895350" eaLnBrk="0" hangingPunct="0">
                <a:defRPr sz="900" b="1">
                  <a:solidFill>
                    <a:schemeClr val="folHlink"/>
                  </a:solidFill>
                  <a:latin typeface="Arial" pitchFamily="34" charset="0"/>
                </a:defRPr>
              </a:lvl5pPr>
              <a:lvl6pPr marL="2514600" indent="-228600" defTabSz="895350" eaLnBrk="0" fontAlgn="base" hangingPunct="0">
                <a:spcBef>
                  <a:spcPct val="0"/>
                </a:spcBef>
                <a:spcAft>
                  <a:spcPct val="0"/>
                </a:spcAft>
                <a:defRPr sz="900" b="1">
                  <a:solidFill>
                    <a:schemeClr val="folHlink"/>
                  </a:solidFill>
                  <a:latin typeface="Arial" pitchFamily="34" charset="0"/>
                </a:defRPr>
              </a:lvl6pPr>
              <a:lvl7pPr marL="2971800" indent="-228600" defTabSz="895350" eaLnBrk="0" fontAlgn="base" hangingPunct="0">
                <a:spcBef>
                  <a:spcPct val="0"/>
                </a:spcBef>
                <a:spcAft>
                  <a:spcPct val="0"/>
                </a:spcAft>
                <a:defRPr sz="900" b="1">
                  <a:solidFill>
                    <a:schemeClr val="folHlink"/>
                  </a:solidFill>
                  <a:latin typeface="Arial" pitchFamily="34" charset="0"/>
                </a:defRPr>
              </a:lvl7pPr>
              <a:lvl8pPr marL="3429000" indent="-228600" defTabSz="895350" eaLnBrk="0" fontAlgn="base" hangingPunct="0">
                <a:spcBef>
                  <a:spcPct val="0"/>
                </a:spcBef>
                <a:spcAft>
                  <a:spcPct val="0"/>
                </a:spcAft>
                <a:defRPr sz="900" b="1">
                  <a:solidFill>
                    <a:schemeClr val="folHlink"/>
                  </a:solidFill>
                  <a:latin typeface="Arial" pitchFamily="34" charset="0"/>
                </a:defRPr>
              </a:lvl8pPr>
              <a:lvl9pPr marL="3886200" indent="-228600" defTabSz="895350" eaLnBrk="0" fontAlgn="base" hangingPunct="0">
                <a:spcBef>
                  <a:spcPct val="0"/>
                </a:spcBef>
                <a:spcAft>
                  <a:spcPct val="0"/>
                </a:spcAft>
                <a:defRPr sz="900" b="1">
                  <a:solidFill>
                    <a:schemeClr val="folHlink"/>
                  </a:solidFill>
                  <a:latin typeface="Arial" pitchFamily="34" charset="0"/>
                </a:defRPr>
              </a:lvl9pPr>
            </a:lstStyle>
            <a:p>
              <a:pPr eaLnBrk="1" hangingPunct="1">
                <a:buClr>
                  <a:srgbClr val="002960"/>
                </a:buClr>
                <a:defRPr/>
              </a:pPr>
              <a:r>
                <a:rPr lang="en-US" altLang="en-US" sz="1200" b="0" smtClean="0">
                  <a:solidFill>
                    <a:srgbClr val="000000"/>
                  </a:solidFill>
                </a:rPr>
                <a:t>Legend</a:t>
              </a:r>
            </a:p>
          </p:txBody>
        </p:sp>
        <p:sp>
          <p:nvSpPr>
            <p:cNvPr id="15411"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00" b="1">
                  <a:solidFill>
                    <a:schemeClr val="folHlink"/>
                  </a:solidFill>
                  <a:latin typeface="Arial" pitchFamily="34" charset="0"/>
                </a:defRPr>
              </a:lvl1pPr>
              <a:lvl2pPr marL="742950" indent="-285750" eaLnBrk="0" hangingPunct="0">
                <a:defRPr sz="900" b="1">
                  <a:solidFill>
                    <a:schemeClr val="folHlink"/>
                  </a:solidFill>
                  <a:latin typeface="Arial" pitchFamily="34" charset="0"/>
                </a:defRPr>
              </a:lvl2pPr>
              <a:lvl3pPr marL="1143000" indent="-228600" eaLnBrk="0" hangingPunct="0">
                <a:defRPr sz="900" b="1">
                  <a:solidFill>
                    <a:schemeClr val="folHlink"/>
                  </a:solidFill>
                  <a:latin typeface="Arial" pitchFamily="34" charset="0"/>
                </a:defRPr>
              </a:lvl3pPr>
              <a:lvl4pPr marL="1600200" indent="-228600" eaLnBrk="0" hangingPunct="0">
                <a:defRPr sz="900" b="1">
                  <a:solidFill>
                    <a:schemeClr val="folHlink"/>
                  </a:solidFill>
                  <a:latin typeface="Arial" pitchFamily="34" charset="0"/>
                </a:defRPr>
              </a:lvl4pPr>
              <a:lvl5pPr marL="2057400" indent="-228600" eaLnBrk="0" hangingPunct="0">
                <a:defRPr sz="900" b="1">
                  <a:solidFill>
                    <a:schemeClr val="folHlink"/>
                  </a:solidFill>
                  <a:latin typeface="Arial" pitchFamily="34" charset="0"/>
                </a:defRPr>
              </a:lvl5pPr>
              <a:lvl6pPr marL="2514600" indent="-228600" eaLnBrk="0" fontAlgn="base" hangingPunct="0">
                <a:spcBef>
                  <a:spcPct val="0"/>
                </a:spcBef>
                <a:spcAft>
                  <a:spcPct val="0"/>
                </a:spcAft>
                <a:defRPr sz="900" b="1">
                  <a:solidFill>
                    <a:schemeClr val="folHlink"/>
                  </a:solidFill>
                  <a:latin typeface="Arial" pitchFamily="34" charset="0"/>
                </a:defRPr>
              </a:lvl6pPr>
              <a:lvl7pPr marL="2971800" indent="-228600" eaLnBrk="0" fontAlgn="base" hangingPunct="0">
                <a:spcBef>
                  <a:spcPct val="0"/>
                </a:spcBef>
                <a:spcAft>
                  <a:spcPct val="0"/>
                </a:spcAft>
                <a:defRPr sz="900" b="1">
                  <a:solidFill>
                    <a:schemeClr val="folHlink"/>
                  </a:solidFill>
                  <a:latin typeface="Arial" pitchFamily="34" charset="0"/>
                </a:defRPr>
              </a:lvl7pPr>
              <a:lvl8pPr marL="3429000" indent="-228600" eaLnBrk="0" fontAlgn="base" hangingPunct="0">
                <a:spcBef>
                  <a:spcPct val="0"/>
                </a:spcBef>
                <a:spcAft>
                  <a:spcPct val="0"/>
                </a:spcAft>
                <a:defRPr sz="900" b="1">
                  <a:solidFill>
                    <a:schemeClr val="folHlink"/>
                  </a:solidFill>
                  <a:latin typeface="Arial" pitchFamily="34" charset="0"/>
                </a:defRPr>
              </a:lvl8pPr>
              <a:lvl9pPr marL="3886200" indent="-228600" eaLnBrk="0" fontAlgn="base" hangingPunct="0">
                <a:spcBef>
                  <a:spcPct val="0"/>
                </a:spcBef>
                <a:spcAft>
                  <a:spcPct val="0"/>
                </a:spcAft>
                <a:defRPr sz="900" b="1">
                  <a:solidFill>
                    <a:schemeClr val="folHlink"/>
                  </a:solidFill>
                  <a:latin typeface="Arial" pitchFamily="34" charset="0"/>
                </a:defRPr>
              </a:lvl9pPr>
            </a:lstStyle>
            <a:p>
              <a:pPr eaLnBrk="1" hangingPunct="1">
                <a:defRPr/>
              </a:pPr>
              <a:endParaRPr lang="en-US" altLang="en-US" sz="1600" b="0" smtClean="0">
                <a:solidFill>
                  <a:srgbClr val="000000"/>
                </a:solidFill>
              </a:endParaRPr>
            </a:p>
          </p:txBody>
        </p:sp>
        <p:sp>
          <p:nvSpPr>
            <p:cNvPr id="15412"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marL="2057400" indent="-228600" defTabSz="895350" eaLnBrk="0" hangingPunct="0">
                <a:defRPr sz="900" b="1">
                  <a:solidFill>
                    <a:schemeClr val="folHlink"/>
                  </a:solidFill>
                  <a:latin typeface="Arial" pitchFamily="34" charset="0"/>
                </a:defRPr>
              </a:lvl5pPr>
              <a:lvl6pPr marL="2514600" indent="-228600" defTabSz="895350" eaLnBrk="0" fontAlgn="base" hangingPunct="0">
                <a:spcBef>
                  <a:spcPct val="0"/>
                </a:spcBef>
                <a:spcAft>
                  <a:spcPct val="0"/>
                </a:spcAft>
                <a:defRPr sz="900" b="1">
                  <a:solidFill>
                    <a:schemeClr val="folHlink"/>
                  </a:solidFill>
                  <a:latin typeface="Arial" pitchFamily="34" charset="0"/>
                </a:defRPr>
              </a:lvl6pPr>
              <a:lvl7pPr marL="2971800" indent="-228600" defTabSz="895350" eaLnBrk="0" fontAlgn="base" hangingPunct="0">
                <a:spcBef>
                  <a:spcPct val="0"/>
                </a:spcBef>
                <a:spcAft>
                  <a:spcPct val="0"/>
                </a:spcAft>
                <a:defRPr sz="900" b="1">
                  <a:solidFill>
                    <a:schemeClr val="folHlink"/>
                  </a:solidFill>
                  <a:latin typeface="Arial" pitchFamily="34" charset="0"/>
                </a:defRPr>
              </a:lvl7pPr>
              <a:lvl8pPr marL="3429000" indent="-228600" defTabSz="895350" eaLnBrk="0" fontAlgn="base" hangingPunct="0">
                <a:spcBef>
                  <a:spcPct val="0"/>
                </a:spcBef>
                <a:spcAft>
                  <a:spcPct val="0"/>
                </a:spcAft>
                <a:defRPr sz="900" b="1">
                  <a:solidFill>
                    <a:schemeClr val="folHlink"/>
                  </a:solidFill>
                  <a:latin typeface="Arial" pitchFamily="34" charset="0"/>
                </a:defRPr>
              </a:lvl8pPr>
              <a:lvl9pPr marL="3886200" indent="-228600" defTabSz="895350" eaLnBrk="0" fontAlgn="base" hangingPunct="0">
                <a:spcBef>
                  <a:spcPct val="0"/>
                </a:spcBef>
                <a:spcAft>
                  <a:spcPct val="0"/>
                </a:spcAft>
                <a:defRPr sz="900" b="1">
                  <a:solidFill>
                    <a:schemeClr val="folHlink"/>
                  </a:solidFill>
                  <a:latin typeface="Arial" pitchFamily="34" charset="0"/>
                </a:defRPr>
              </a:lvl9pPr>
            </a:lstStyle>
            <a:p>
              <a:pPr eaLnBrk="1" hangingPunct="1">
                <a:buClr>
                  <a:srgbClr val="002960"/>
                </a:buClr>
                <a:defRPr/>
              </a:pPr>
              <a:r>
                <a:rPr lang="en-US" altLang="en-US" sz="1200" b="0" smtClean="0">
                  <a:solidFill>
                    <a:srgbClr val="000000"/>
                  </a:solidFill>
                </a:rPr>
                <a:t>Legend</a:t>
              </a:r>
            </a:p>
          </p:txBody>
        </p:sp>
        <p:sp>
          <p:nvSpPr>
            <p:cNvPr id="15413"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00" b="1">
                  <a:solidFill>
                    <a:schemeClr val="folHlink"/>
                  </a:solidFill>
                  <a:latin typeface="Arial" pitchFamily="34" charset="0"/>
                </a:defRPr>
              </a:lvl1pPr>
              <a:lvl2pPr marL="742950" indent="-285750" eaLnBrk="0" hangingPunct="0">
                <a:defRPr sz="900" b="1">
                  <a:solidFill>
                    <a:schemeClr val="folHlink"/>
                  </a:solidFill>
                  <a:latin typeface="Arial" pitchFamily="34" charset="0"/>
                </a:defRPr>
              </a:lvl2pPr>
              <a:lvl3pPr marL="1143000" indent="-228600" eaLnBrk="0" hangingPunct="0">
                <a:defRPr sz="900" b="1">
                  <a:solidFill>
                    <a:schemeClr val="folHlink"/>
                  </a:solidFill>
                  <a:latin typeface="Arial" pitchFamily="34" charset="0"/>
                </a:defRPr>
              </a:lvl3pPr>
              <a:lvl4pPr marL="1600200" indent="-228600" eaLnBrk="0" hangingPunct="0">
                <a:defRPr sz="900" b="1">
                  <a:solidFill>
                    <a:schemeClr val="folHlink"/>
                  </a:solidFill>
                  <a:latin typeface="Arial" pitchFamily="34" charset="0"/>
                </a:defRPr>
              </a:lvl4pPr>
              <a:lvl5pPr marL="2057400" indent="-228600" eaLnBrk="0" hangingPunct="0">
                <a:defRPr sz="900" b="1">
                  <a:solidFill>
                    <a:schemeClr val="folHlink"/>
                  </a:solidFill>
                  <a:latin typeface="Arial" pitchFamily="34" charset="0"/>
                </a:defRPr>
              </a:lvl5pPr>
              <a:lvl6pPr marL="2514600" indent="-228600" eaLnBrk="0" fontAlgn="base" hangingPunct="0">
                <a:spcBef>
                  <a:spcPct val="0"/>
                </a:spcBef>
                <a:spcAft>
                  <a:spcPct val="0"/>
                </a:spcAft>
                <a:defRPr sz="900" b="1">
                  <a:solidFill>
                    <a:schemeClr val="folHlink"/>
                  </a:solidFill>
                  <a:latin typeface="Arial" pitchFamily="34" charset="0"/>
                </a:defRPr>
              </a:lvl6pPr>
              <a:lvl7pPr marL="2971800" indent="-228600" eaLnBrk="0" fontAlgn="base" hangingPunct="0">
                <a:spcBef>
                  <a:spcPct val="0"/>
                </a:spcBef>
                <a:spcAft>
                  <a:spcPct val="0"/>
                </a:spcAft>
                <a:defRPr sz="900" b="1">
                  <a:solidFill>
                    <a:schemeClr val="folHlink"/>
                  </a:solidFill>
                  <a:latin typeface="Arial" pitchFamily="34" charset="0"/>
                </a:defRPr>
              </a:lvl7pPr>
              <a:lvl8pPr marL="3429000" indent="-228600" eaLnBrk="0" fontAlgn="base" hangingPunct="0">
                <a:spcBef>
                  <a:spcPct val="0"/>
                </a:spcBef>
                <a:spcAft>
                  <a:spcPct val="0"/>
                </a:spcAft>
                <a:defRPr sz="900" b="1">
                  <a:solidFill>
                    <a:schemeClr val="folHlink"/>
                  </a:solidFill>
                  <a:latin typeface="Arial" pitchFamily="34" charset="0"/>
                </a:defRPr>
              </a:lvl8pPr>
              <a:lvl9pPr marL="3886200" indent="-228600" eaLnBrk="0" fontAlgn="base" hangingPunct="0">
                <a:spcBef>
                  <a:spcPct val="0"/>
                </a:spcBef>
                <a:spcAft>
                  <a:spcPct val="0"/>
                </a:spcAft>
                <a:defRPr sz="900" b="1">
                  <a:solidFill>
                    <a:schemeClr val="folHlink"/>
                  </a:solidFill>
                  <a:latin typeface="Arial" pitchFamily="34" charset="0"/>
                </a:defRPr>
              </a:lvl9pPr>
            </a:lstStyle>
            <a:p>
              <a:pPr eaLnBrk="1" hangingPunct="1">
                <a:defRPr/>
              </a:pPr>
              <a:endParaRPr lang="en-US" altLang="en-US" sz="1600" b="0" smtClean="0">
                <a:solidFill>
                  <a:srgbClr val="000000"/>
                </a:solidFill>
              </a:endParaRPr>
            </a:p>
          </p:txBody>
        </p:sp>
      </p:grpSp>
      <p:grpSp>
        <p:nvGrpSpPr>
          <p:cNvPr id="15373" name="LegendLines" hidden="1"/>
          <p:cNvGrpSpPr>
            <a:grpSpLocks/>
          </p:cNvGrpSpPr>
          <p:nvPr/>
        </p:nvGrpSpPr>
        <p:grpSpPr bwMode="auto">
          <a:xfrm>
            <a:off x="7822210" y="367682"/>
            <a:ext cx="1093392" cy="745083"/>
            <a:chOff x="4750" y="176"/>
            <a:chExt cx="675" cy="460"/>
          </a:xfrm>
        </p:grpSpPr>
        <p:sp>
          <p:nvSpPr>
            <p:cNvPr id="33"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1600">
                <a:solidFill>
                  <a:srgbClr val="000000"/>
                </a:solidFill>
                <a:latin typeface="Arial"/>
              </a:endParaRPr>
            </a:p>
          </p:txBody>
        </p:sp>
        <p:sp>
          <p:nvSpPr>
            <p:cNvPr id="34"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1600">
                <a:solidFill>
                  <a:srgbClr val="000000"/>
                </a:solidFill>
                <a:latin typeface="Arial"/>
              </a:endParaRPr>
            </a:p>
          </p:txBody>
        </p:sp>
        <p:sp>
          <p:nvSpPr>
            <p:cNvPr id="35"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1600">
                <a:solidFill>
                  <a:srgbClr val="000000"/>
                </a:solidFill>
                <a:latin typeface="Arial"/>
              </a:endParaRPr>
            </a:p>
          </p:txBody>
        </p:sp>
        <p:sp>
          <p:nvSpPr>
            <p:cNvPr id="15403"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marL="2057400" indent="-228600" defTabSz="895350" eaLnBrk="0" hangingPunct="0">
                <a:defRPr sz="900" b="1">
                  <a:solidFill>
                    <a:schemeClr val="folHlink"/>
                  </a:solidFill>
                  <a:latin typeface="Arial" pitchFamily="34" charset="0"/>
                </a:defRPr>
              </a:lvl5pPr>
              <a:lvl6pPr marL="2514600" indent="-228600" defTabSz="895350" eaLnBrk="0" fontAlgn="base" hangingPunct="0">
                <a:spcBef>
                  <a:spcPct val="0"/>
                </a:spcBef>
                <a:spcAft>
                  <a:spcPct val="0"/>
                </a:spcAft>
                <a:defRPr sz="900" b="1">
                  <a:solidFill>
                    <a:schemeClr val="folHlink"/>
                  </a:solidFill>
                  <a:latin typeface="Arial" pitchFamily="34" charset="0"/>
                </a:defRPr>
              </a:lvl6pPr>
              <a:lvl7pPr marL="2971800" indent="-228600" defTabSz="895350" eaLnBrk="0" fontAlgn="base" hangingPunct="0">
                <a:spcBef>
                  <a:spcPct val="0"/>
                </a:spcBef>
                <a:spcAft>
                  <a:spcPct val="0"/>
                </a:spcAft>
                <a:defRPr sz="900" b="1">
                  <a:solidFill>
                    <a:schemeClr val="folHlink"/>
                  </a:solidFill>
                  <a:latin typeface="Arial" pitchFamily="34" charset="0"/>
                </a:defRPr>
              </a:lvl7pPr>
              <a:lvl8pPr marL="3429000" indent="-228600" defTabSz="895350" eaLnBrk="0" fontAlgn="base" hangingPunct="0">
                <a:spcBef>
                  <a:spcPct val="0"/>
                </a:spcBef>
                <a:spcAft>
                  <a:spcPct val="0"/>
                </a:spcAft>
                <a:defRPr sz="900" b="1">
                  <a:solidFill>
                    <a:schemeClr val="folHlink"/>
                  </a:solidFill>
                  <a:latin typeface="Arial" pitchFamily="34" charset="0"/>
                </a:defRPr>
              </a:lvl8pPr>
              <a:lvl9pPr marL="3886200" indent="-228600" defTabSz="895350" eaLnBrk="0" fontAlgn="base" hangingPunct="0">
                <a:spcBef>
                  <a:spcPct val="0"/>
                </a:spcBef>
                <a:spcAft>
                  <a:spcPct val="0"/>
                </a:spcAft>
                <a:defRPr sz="900" b="1">
                  <a:solidFill>
                    <a:schemeClr val="folHlink"/>
                  </a:solidFill>
                  <a:latin typeface="Arial" pitchFamily="34" charset="0"/>
                </a:defRPr>
              </a:lvl9pPr>
            </a:lstStyle>
            <a:p>
              <a:pPr eaLnBrk="1" hangingPunct="1">
                <a:buClr>
                  <a:srgbClr val="002960"/>
                </a:buClr>
                <a:defRPr/>
              </a:pPr>
              <a:r>
                <a:rPr lang="en-US" altLang="en-US" sz="1200" b="0" smtClean="0">
                  <a:solidFill>
                    <a:srgbClr val="000000"/>
                  </a:solidFill>
                </a:rPr>
                <a:t>Legend</a:t>
              </a:r>
            </a:p>
          </p:txBody>
        </p:sp>
        <p:sp>
          <p:nvSpPr>
            <p:cNvPr id="15404" name="Legend2"/>
            <p:cNvSpPr>
              <a:spLocks noChangeArrowheads="1"/>
            </p:cNvSpPr>
            <p:nvPr/>
          </p:nvSpPr>
          <p:spPr bwMode="gray">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marL="2057400" indent="-228600" defTabSz="895350" eaLnBrk="0" hangingPunct="0">
                <a:defRPr sz="900" b="1">
                  <a:solidFill>
                    <a:schemeClr val="folHlink"/>
                  </a:solidFill>
                  <a:latin typeface="Arial" pitchFamily="34" charset="0"/>
                </a:defRPr>
              </a:lvl5pPr>
              <a:lvl6pPr marL="2514600" indent="-228600" defTabSz="895350" eaLnBrk="0" fontAlgn="base" hangingPunct="0">
                <a:spcBef>
                  <a:spcPct val="0"/>
                </a:spcBef>
                <a:spcAft>
                  <a:spcPct val="0"/>
                </a:spcAft>
                <a:defRPr sz="900" b="1">
                  <a:solidFill>
                    <a:schemeClr val="folHlink"/>
                  </a:solidFill>
                  <a:latin typeface="Arial" pitchFamily="34" charset="0"/>
                </a:defRPr>
              </a:lvl6pPr>
              <a:lvl7pPr marL="2971800" indent="-228600" defTabSz="895350" eaLnBrk="0" fontAlgn="base" hangingPunct="0">
                <a:spcBef>
                  <a:spcPct val="0"/>
                </a:spcBef>
                <a:spcAft>
                  <a:spcPct val="0"/>
                </a:spcAft>
                <a:defRPr sz="900" b="1">
                  <a:solidFill>
                    <a:schemeClr val="folHlink"/>
                  </a:solidFill>
                  <a:latin typeface="Arial" pitchFamily="34" charset="0"/>
                </a:defRPr>
              </a:lvl7pPr>
              <a:lvl8pPr marL="3429000" indent="-228600" defTabSz="895350" eaLnBrk="0" fontAlgn="base" hangingPunct="0">
                <a:spcBef>
                  <a:spcPct val="0"/>
                </a:spcBef>
                <a:spcAft>
                  <a:spcPct val="0"/>
                </a:spcAft>
                <a:defRPr sz="900" b="1">
                  <a:solidFill>
                    <a:schemeClr val="folHlink"/>
                  </a:solidFill>
                  <a:latin typeface="Arial" pitchFamily="34" charset="0"/>
                </a:defRPr>
              </a:lvl8pPr>
              <a:lvl9pPr marL="3886200" indent="-228600" defTabSz="895350" eaLnBrk="0" fontAlgn="base" hangingPunct="0">
                <a:spcBef>
                  <a:spcPct val="0"/>
                </a:spcBef>
                <a:spcAft>
                  <a:spcPct val="0"/>
                </a:spcAft>
                <a:defRPr sz="900" b="1">
                  <a:solidFill>
                    <a:schemeClr val="folHlink"/>
                  </a:solidFill>
                  <a:latin typeface="Arial" pitchFamily="34" charset="0"/>
                </a:defRPr>
              </a:lvl9pPr>
            </a:lstStyle>
            <a:p>
              <a:pPr eaLnBrk="1" hangingPunct="1">
                <a:buClr>
                  <a:srgbClr val="002960"/>
                </a:buClr>
                <a:defRPr/>
              </a:pPr>
              <a:r>
                <a:rPr lang="en-US" altLang="en-US" sz="1200" b="0" smtClean="0">
                  <a:solidFill>
                    <a:srgbClr val="000000"/>
                  </a:solidFill>
                </a:rPr>
                <a:t>Legend</a:t>
              </a:r>
            </a:p>
          </p:txBody>
        </p:sp>
        <p:sp>
          <p:nvSpPr>
            <p:cNvPr id="15405"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marL="2057400" indent="-228600" defTabSz="895350" eaLnBrk="0" hangingPunct="0">
                <a:defRPr sz="900" b="1">
                  <a:solidFill>
                    <a:schemeClr val="folHlink"/>
                  </a:solidFill>
                  <a:latin typeface="Arial" pitchFamily="34" charset="0"/>
                </a:defRPr>
              </a:lvl5pPr>
              <a:lvl6pPr marL="2514600" indent="-228600" defTabSz="895350" eaLnBrk="0" fontAlgn="base" hangingPunct="0">
                <a:spcBef>
                  <a:spcPct val="0"/>
                </a:spcBef>
                <a:spcAft>
                  <a:spcPct val="0"/>
                </a:spcAft>
                <a:defRPr sz="900" b="1">
                  <a:solidFill>
                    <a:schemeClr val="folHlink"/>
                  </a:solidFill>
                  <a:latin typeface="Arial" pitchFamily="34" charset="0"/>
                </a:defRPr>
              </a:lvl6pPr>
              <a:lvl7pPr marL="2971800" indent="-228600" defTabSz="895350" eaLnBrk="0" fontAlgn="base" hangingPunct="0">
                <a:spcBef>
                  <a:spcPct val="0"/>
                </a:spcBef>
                <a:spcAft>
                  <a:spcPct val="0"/>
                </a:spcAft>
                <a:defRPr sz="900" b="1">
                  <a:solidFill>
                    <a:schemeClr val="folHlink"/>
                  </a:solidFill>
                  <a:latin typeface="Arial" pitchFamily="34" charset="0"/>
                </a:defRPr>
              </a:lvl7pPr>
              <a:lvl8pPr marL="3429000" indent="-228600" defTabSz="895350" eaLnBrk="0" fontAlgn="base" hangingPunct="0">
                <a:spcBef>
                  <a:spcPct val="0"/>
                </a:spcBef>
                <a:spcAft>
                  <a:spcPct val="0"/>
                </a:spcAft>
                <a:defRPr sz="900" b="1">
                  <a:solidFill>
                    <a:schemeClr val="folHlink"/>
                  </a:solidFill>
                  <a:latin typeface="Arial" pitchFamily="34" charset="0"/>
                </a:defRPr>
              </a:lvl8pPr>
              <a:lvl9pPr marL="3886200" indent="-228600" defTabSz="895350" eaLnBrk="0" fontAlgn="base" hangingPunct="0">
                <a:spcBef>
                  <a:spcPct val="0"/>
                </a:spcBef>
                <a:spcAft>
                  <a:spcPct val="0"/>
                </a:spcAft>
                <a:defRPr sz="900" b="1">
                  <a:solidFill>
                    <a:schemeClr val="folHlink"/>
                  </a:solidFill>
                  <a:latin typeface="Arial" pitchFamily="34" charset="0"/>
                </a:defRPr>
              </a:lvl9pPr>
            </a:lstStyle>
            <a:p>
              <a:pPr eaLnBrk="1" hangingPunct="1">
                <a:buClr>
                  <a:srgbClr val="002960"/>
                </a:buClr>
                <a:defRPr/>
              </a:pPr>
              <a:r>
                <a:rPr lang="en-US" altLang="en-US" sz="1200" b="0" smtClean="0">
                  <a:solidFill>
                    <a:srgbClr val="000000"/>
                  </a:solidFill>
                </a:rPr>
                <a:t>Legend</a:t>
              </a:r>
            </a:p>
          </p:txBody>
        </p:sp>
      </p:grpSp>
      <p:grpSp>
        <p:nvGrpSpPr>
          <p:cNvPr id="15374" name="McKSticker" hidden="1"/>
          <p:cNvGrpSpPr>
            <a:grpSpLocks/>
          </p:cNvGrpSpPr>
          <p:nvPr/>
        </p:nvGrpSpPr>
        <p:grpSpPr bwMode="auto">
          <a:xfrm>
            <a:off x="7827069" y="374162"/>
            <a:ext cx="1088533" cy="217046"/>
            <a:chOff x="7673881" y="285750"/>
            <a:chExt cx="1066894" cy="212366"/>
          </a:xfrm>
        </p:grpSpPr>
        <p:sp>
          <p:nvSpPr>
            <p:cNvPr id="15397"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lvl1pPr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marL="2057400" indent="-228600" defTabSz="895350" eaLnBrk="0" hangingPunct="0">
                <a:defRPr sz="900" b="1">
                  <a:solidFill>
                    <a:schemeClr val="folHlink"/>
                  </a:solidFill>
                  <a:latin typeface="Arial" pitchFamily="34" charset="0"/>
                </a:defRPr>
              </a:lvl5pPr>
              <a:lvl6pPr marL="2514600" indent="-228600" defTabSz="895350" eaLnBrk="0" fontAlgn="base" hangingPunct="0">
                <a:spcBef>
                  <a:spcPct val="0"/>
                </a:spcBef>
                <a:spcAft>
                  <a:spcPct val="0"/>
                </a:spcAft>
                <a:defRPr sz="900" b="1">
                  <a:solidFill>
                    <a:schemeClr val="folHlink"/>
                  </a:solidFill>
                  <a:latin typeface="Arial" pitchFamily="34" charset="0"/>
                </a:defRPr>
              </a:lvl6pPr>
              <a:lvl7pPr marL="2971800" indent="-228600" defTabSz="895350" eaLnBrk="0" fontAlgn="base" hangingPunct="0">
                <a:spcBef>
                  <a:spcPct val="0"/>
                </a:spcBef>
                <a:spcAft>
                  <a:spcPct val="0"/>
                </a:spcAft>
                <a:defRPr sz="900" b="1">
                  <a:solidFill>
                    <a:schemeClr val="folHlink"/>
                  </a:solidFill>
                  <a:latin typeface="Arial" pitchFamily="34" charset="0"/>
                </a:defRPr>
              </a:lvl7pPr>
              <a:lvl8pPr marL="3429000" indent="-228600" defTabSz="895350" eaLnBrk="0" fontAlgn="base" hangingPunct="0">
                <a:spcBef>
                  <a:spcPct val="0"/>
                </a:spcBef>
                <a:spcAft>
                  <a:spcPct val="0"/>
                </a:spcAft>
                <a:defRPr sz="900" b="1">
                  <a:solidFill>
                    <a:schemeClr val="folHlink"/>
                  </a:solidFill>
                  <a:latin typeface="Arial" pitchFamily="34" charset="0"/>
                </a:defRPr>
              </a:lvl8pPr>
              <a:lvl9pPr marL="3886200" indent="-228600" defTabSz="895350" eaLnBrk="0" fontAlgn="base" hangingPunct="0">
                <a:spcBef>
                  <a:spcPct val="0"/>
                </a:spcBef>
                <a:spcAft>
                  <a:spcPct val="0"/>
                </a:spcAft>
                <a:defRPr sz="900" b="1">
                  <a:solidFill>
                    <a:schemeClr val="folHlink"/>
                  </a:solidFill>
                  <a:latin typeface="Arial" pitchFamily="34" charset="0"/>
                </a:defRPr>
              </a:lvl9pPr>
            </a:lstStyle>
            <a:p>
              <a:pPr algn="r" eaLnBrk="1" hangingPunct="1">
                <a:buClr>
                  <a:srgbClr val="002960"/>
                </a:buClr>
                <a:defRPr/>
              </a:pPr>
              <a:r>
                <a:rPr lang="en-US" altLang="en-US" sz="1200" b="0" smtClean="0">
                  <a:solidFill>
                    <a:srgbClr val="808080"/>
                  </a:solidFill>
                </a:rPr>
                <a:t>PRELIMINARY</a:t>
              </a:r>
            </a:p>
          </p:txBody>
        </p:sp>
        <p:cxnSp>
          <p:nvCxnSpPr>
            <p:cNvPr id="15398" name="AutoShape 31"/>
            <p:cNvCxnSpPr>
              <a:cxnSpLocks noChangeShapeType="1"/>
              <a:stCxn id="15397" idx="2"/>
              <a:endCxn id="15397"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15399" name="AutoShape 32"/>
            <p:cNvCxnSpPr>
              <a:cxnSpLocks noChangeShapeType="1"/>
              <a:stCxn id="15397" idx="4"/>
              <a:endCxn id="15397"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15375" name="LegendMoons" hidden="1"/>
          <p:cNvGrpSpPr>
            <a:grpSpLocks/>
          </p:cNvGrpSpPr>
          <p:nvPr/>
        </p:nvGrpSpPr>
        <p:grpSpPr bwMode="auto">
          <a:xfrm>
            <a:off x="8068426" y="362892"/>
            <a:ext cx="847176" cy="1333051"/>
            <a:chOff x="6655594" y="273840"/>
            <a:chExt cx="830430" cy="1306516"/>
          </a:xfrm>
        </p:grpSpPr>
        <p:grpSp>
          <p:nvGrpSpPr>
            <p:cNvPr id="15377" name="MoonLegend1"/>
            <p:cNvGrpSpPr>
              <a:grpSpLocks noChangeAspect="1"/>
            </p:cNvGrpSpPr>
            <p:nvPr>
              <p:custDataLst>
                <p:tags r:id="rId17"/>
              </p:custDataLst>
            </p:nvPr>
          </p:nvGrpSpPr>
          <p:grpSpPr bwMode="auto">
            <a:xfrm>
              <a:off x="6655594" y="273840"/>
              <a:ext cx="209550" cy="209551"/>
              <a:chOff x="4533" y="183"/>
              <a:chExt cx="144" cy="144"/>
            </a:xfrm>
          </p:grpSpPr>
          <p:sp>
            <p:nvSpPr>
              <p:cNvPr id="62" name="Oval 38"/>
              <p:cNvSpPr>
                <a:spLocks noChangeAspect="1" noChangeArrowheads="1"/>
              </p:cNvSpPr>
              <p:nvPr>
                <p:custDataLst>
                  <p:tags r:id="rId30"/>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600">
                  <a:solidFill>
                    <a:srgbClr val="000000"/>
                  </a:solidFill>
                  <a:latin typeface="Arial"/>
                </a:endParaRPr>
              </a:p>
            </p:txBody>
          </p:sp>
          <p:sp>
            <p:nvSpPr>
              <p:cNvPr id="63" name="Arc 39" hidden="1"/>
              <p:cNvSpPr>
                <a:spLocks noChangeAspect="1"/>
              </p:cNvSpPr>
              <p:nvPr>
                <p:custDataLst>
                  <p:tags r:id="rId31"/>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600">
                  <a:solidFill>
                    <a:srgbClr val="000000"/>
                  </a:solidFill>
                  <a:latin typeface="Arial"/>
                </a:endParaRPr>
              </a:p>
            </p:txBody>
          </p:sp>
        </p:grpSp>
        <p:grpSp>
          <p:nvGrpSpPr>
            <p:cNvPr id="15378" name="MoonLegend2"/>
            <p:cNvGrpSpPr>
              <a:grpSpLocks noChangeAspect="1"/>
            </p:cNvGrpSpPr>
            <p:nvPr>
              <p:custDataLst>
                <p:tags r:id="rId18"/>
              </p:custDataLst>
            </p:nvPr>
          </p:nvGrpSpPr>
          <p:grpSpPr bwMode="auto">
            <a:xfrm>
              <a:off x="6655594" y="548081"/>
              <a:ext cx="209550" cy="209551"/>
              <a:chOff x="1694" y="2044"/>
              <a:chExt cx="160" cy="160"/>
            </a:xfrm>
          </p:grpSpPr>
          <p:sp>
            <p:nvSpPr>
              <p:cNvPr id="60" name="Oval 41"/>
              <p:cNvSpPr>
                <a:spLocks noChangeAspect="1" noChangeArrowheads="1"/>
              </p:cNvSpPr>
              <p:nvPr>
                <p:custDataLst>
                  <p:tags r:id="rId28"/>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600">
                  <a:solidFill>
                    <a:srgbClr val="000000"/>
                  </a:solidFill>
                  <a:latin typeface="Arial"/>
                </a:endParaRPr>
              </a:p>
            </p:txBody>
          </p:sp>
          <p:sp>
            <p:nvSpPr>
              <p:cNvPr id="61" name="Arc 42"/>
              <p:cNvSpPr>
                <a:spLocks noChangeAspect="1"/>
              </p:cNvSpPr>
              <p:nvPr>
                <p:custDataLst>
                  <p:tags r:id="rId29"/>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600">
                  <a:solidFill>
                    <a:srgbClr val="000000"/>
                  </a:solidFill>
                  <a:latin typeface="Arial"/>
                </a:endParaRPr>
              </a:p>
            </p:txBody>
          </p:sp>
        </p:grpSp>
        <p:grpSp>
          <p:nvGrpSpPr>
            <p:cNvPr id="15379" name="MoonLegend4"/>
            <p:cNvGrpSpPr>
              <a:grpSpLocks noChangeAspect="1"/>
            </p:cNvGrpSpPr>
            <p:nvPr>
              <p:custDataLst>
                <p:tags r:id="rId19"/>
              </p:custDataLst>
            </p:nvPr>
          </p:nvGrpSpPr>
          <p:grpSpPr bwMode="auto">
            <a:xfrm>
              <a:off x="6655594" y="1096563"/>
              <a:ext cx="209550" cy="209551"/>
              <a:chOff x="4495" y="1198"/>
              <a:chExt cx="160" cy="160"/>
            </a:xfrm>
          </p:grpSpPr>
          <p:sp>
            <p:nvSpPr>
              <p:cNvPr id="58" name="Oval 47"/>
              <p:cNvSpPr>
                <a:spLocks noChangeAspect="1" noChangeArrowheads="1"/>
              </p:cNvSpPr>
              <p:nvPr>
                <p:custDataLst>
                  <p:tags r:id="rId26"/>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600">
                  <a:solidFill>
                    <a:srgbClr val="000000"/>
                  </a:solidFill>
                  <a:latin typeface="Arial"/>
                </a:endParaRPr>
              </a:p>
            </p:txBody>
          </p:sp>
          <p:sp>
            <p:nvSpPr>
              <p:cNvPr id="59" name="Arc 48"/>
              <p:cNvSpPr>
                <a:spLocks noChangeAspect="1"/>
              </p:cNvSpPr>
              <p:nvPr>
                <p:custDataLst>
                  <p:tags r:id="rId27"/>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600">
                  <a:solidFill>
                    <a:srgbClr val="000000"/>
                  </a:solidFill>
                  <a:latin typeface="Arial"/>
                </a:endParaRPr>
              </a:p>
            </p:txBody>
          </p:sp>
        </p:grpSp>
        <p:grpSp>
          <p:nvGrpSpPr>
            <p:cNvPr id="15380" name="MoonLegend5"/>
            <p:cNvGrpSpPr>
              <a:grpSpLocks noChangeAspect="1"/>
            </p:cNvGrpSpPr>
            <p:nvPr>
              <p:custDataLst>
                <p:tags r:id="rId20"/>
              </p:custDataLst>
            </p:nvPr>
          </p:nvGrpSpPr>
          <p:grpSpPr bwMode="auto">
            <a:xfrm>
              <a:off x="6655594" y="1370805"/>
              <a:ext cx="209550" cy="209551"/>
              <a:chOff x="4495" y="1440"/>
              <a:chExt cx="160" cy="160"/>
            </a:xfrm>
          </p:grpSpPr>
          <p:sp>
            <p:nvSpPr>
              <p:cNvPr id="56" name="Oval 50"/>
              <p:cNvSpPr>
                <a:spLocks noChangeAspect="1" noChangeArrowheads="1"/>
              </p:cNvSpPr>
              <p:nvPr>
                <p:custDataLst>
                  <p:tags r:id="rId24"/>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600">
                  <a:solidFill>
                    <a:srgbClr val="000000"/>
                  </a:solidFill>
                  <a:latin typeface="Arial"/>
                </a:endParaRPr>
              </a:p>
            </p:txBody>
          </p:sp>
          <p:sp>
            <p:nvSpPr>
              <p:cNvPr id="57" name="Oval 51"/>
              <p:cNvSpPr>
                <a:spLocks noChangeAspect="1" noChangeArrowheads="1"/>
              </p:cNvSpPr>
              <p:nvPr>
                <p:custDataLst>
                  <p:tags r:id="rId25"/>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600">
                  <a:solidFill>
                    <a:srgbClr val="000000"/>
                  </a:solidFill>
                  <a:latin typeface="Arial"/>
                </a:endParaRPr>
              </a:p>
            </p:txBody>
          </p:sp>
        </p:grpSp>
        <p:sp>
          <p:nvSpPr>
            <p:cNvPr id="15381" name="Legend1"/>
            <p:cNvSpPr>
              <a:spLocks noChangeArrowheads="1"/>
            </p:cNvSpPr>
            <p:nvPr/>
          </p:nvSpPr>
          <p:spPr bwMode="gray">
            <a:xfrm>
              <a:off x="6976334" y="286540"/>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marL="2057400" indent="-228600" defTabSz="895350" eaLnBrk="0" hangingPunct="0">
                <a:defRPr sz="900" b="1">
                  <a:solidFill>
                    <a:schemeClr val="folHlink"/>
                  </a:solidFill>
                  <a:latin typeface="Arial" pitchFamily="34" charset="0"/>
                </a:defRPr>
              </a:lvl5pPr>
              <a:lvl6pPr marL="2514600" indent="-228600" defTabSz="895350" eaLnBrk="0" fontAlgn="base" hangingPunct="0">
                <a:spcBef>
                  <a:spcPct val="0"/>
                </a:spcBef>
                <a:spcAft>
                  <a:spcPct val="0"/>
                </a:spcAft>
                <a:defRPr sz="900" b="1">
                  <a:solidFill>
                    <a:schemeClr val="folHlink"/>
                  </a:solidFill>
                  <a:latin typeface="Arial" pitchFamily="34" charset="0"/>
                </a:defRPr>
              </a:lvl6pPr>
              <a:lvl7pPr marL="2971800" indent="-228600" defTabSz="895350" eaLnBrk="0" fontAlgn="base" hangingPunct="0">
                <a:spcBef>
                  <a:spcPct val="0"/>
                </a:spcBef>
                <a:spcAft>
                  <a:spcPct val="0"/>
                </a:spcAft>
                <a:defRPr sz="900" b="1">
                  <a:solidFill>
                    <a:schemeClr val="folHlink"/>
                  </a:solidFill>
                  <a:latin typeface="Arial" pitchFamily="34" charset="0"/>
                </a:defRPr>
              </a:lvl7pPr>
              <a:lvl8pPr marL="3429000" indent="-228600" defTabSz="895350" eaLnBrk="0" fontAlgn="base" hangingPunct="0">
                <a:spcBef>
                  <a:spcPct val="0"/>
                </a:spcBef>
                <a:spcAft>
                  <a:spcPct val="0"/>
                </a:spcAft>
                <a:defRPr sz="900" b="1">
                  <a:solidFill>
                    <a:schemeClr val="folHlink"/>
                  </a:solidFill>
                  <a:latin typeface="Arial" pitchFamily="34" charset="0"/>
                </a:defRPr>
              </a:lvl8pPr>
              <a:lvl9pPr marL="3886200" indent="-228600" defTabSz="895350" eaLnBrk="0" fontAlgn="base" hangingPunct="0">
                <a:spcBef>
                  <a:spcPct val="0"/>
                </a:spcBef>
                <a:spcAft>
                  <a:spcPct val="0"/>
                </a:spcAft>
                <a:defRPr sz="900" b="1">
                  <a:solidFill>
                    <a:schemeClr val="folHlink"/>
                  </a:solidFill>
                  <a:latin typeface="Arial" pitchFamily="34" charset="0"/>
                </a:defRPr>
              </a:lvl9pPr>
            </a:lstStyle>
            <a:p>
              <a:pPr eaLnBrk="1" hangingPunct="1">
                <a:buClr>
                  <a:srgbClr val="002960"/>
                </a:buClr>
                <a:defRPr/>
              </a:pPr>
              <a:r>
                <a:rPr lang="en-US" altLang="en-US" sz="1200" b="0" smtClean="0">
                  <a:solidFill>
                    <a:srgbClr val="000000"/>
                  </a:solidFill>
                </a:rPr>
                <a:t>Legend</a:t>
              </a:r>
            </a:p>
          </p:txBody>
        </p:sp>
        <p:sp>
          <p:nvSpPr>
            <p:cNvPr id="15382" name="Legend2"/>
            <p:cNvSpPr>
              <a:spLocks noChangeArrowheads="1"/>
            </p:cNvSpPr>
            <p:nvPr/>
          </p:nvSpPr>
          <p:spPr bwMode="gray">
            <a:xfrm>
              <a:off x="6976334" y="561179"/>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marL="2057400" indent="-228600" defTabSz="895350" eaLnBrk="0" hangingPunct="0">
                <a:defRPr sz="900" b="1">
                  <a:solidFill>
                    <a:schemeClr val="folHlink"/>
                  </a:solidFill>
                  <a:latin typeface="Arial" pitchFamily="34" charset="0"/>
                </a:defRPr>
              </a:lvl5pPr>
              <a:lvl6pPr marL="2514600" indent="-228600" defTabSz="895350" eaLnBrk="0" fontAlgn="base" hangingPunct="0">
                <a:spcBef>
                  <a:spcPct val="0"/>
                </a:spcBef>
                <a:spcAft>
                  <a:spcPct val="0"/>
                </a:spcAft>
                <a:defRPr sz="900" b="1">
                  <a:solidFill>
                    <a:schemeClr val="folHlink"/>
                  </a:solidFill>
                  <a:latin typeface="Arial" pitchFamily="34" charset="0"/>
                </a:defRPr>
              </a:lvl6pPr>
              <a:lvl7pPr marL="2971800" indent="-228600" defTabSz="895350" eaLnBrk="0" fontAlgn="base" hangingPunct="0">
                <a:spcBef>
                  <a:spcPct val="0"/>
                </a:spcBef>
                <a:spcAft>
                  <a:spcPct val="0"/>
                </a:spcAft>
                <a:defRPr sz="900" b="1">
                  <a:solidFill>
                    <a:schemeClr val="folHlink"/>
                  </a:solidFill>
                  <a:latin typeface="Arial" pitchFamily="34" charset="0"/>
                </a:defRPr>
              </a:lvl7pPr>
              <a:lvl8pPr marL="3429000" indent="-228600" defTabSz="895350" eaLnBrk="0" fontAlgn="base" hangingPunct="0">
                <a:spcBef>
                  <a:spcPct val="0"/>
                </a:spcBef>
                <a:spcAft>
                  <a:spcPct val="0"/>
                </a:spcAft>
                <a:defRPr sz="900" b="1">
                  <a:solidFill>
                    <a:schemeClr val="folHlink"/>
                  </a:solidFill>
                  <a:latin typeface="Arial" pitchFamily="34" charset="0"/>
                </a:defRPr>
              </a:lvl8pPr>
              <a:lvl9pPr marL="3886200" indent="-228600" defTabSz="895350" eaLnBrk="0" fontAlgn="base" hangingPunct="0">
                <a:spcBef>
                  <a:spcPct val="0"/>
                </a:spcBef>
                <a:spcAft>
                  <a:spcPct val="0"/>
                </a:spcAft>
                <a:defRPr sz="900" b="1">
                  <a:solidFill>
                    <a:schemeClr val="folHlink"/>
                  </a:solidFill>
                  <a:latin typeface="Arial" pitchFamily="34" charset="0"/>
                </a:defRPr>
              </a:lvl9pPr>
            </a:lstStyle>
            <a:p>
              <a:pPr eaLnBrk="1" hangingPunct="1">
                <a:buClr>
                  <a:srgbClr val="002960"/>
                </a:buClr>
                <a:defRPr/>
              </a:pPr>
              <a:r>
                <a:rPr lang="en-US" altLang="en-US" sz="1200" b="0" smtClean="0">
                  <a:solidFill>
                    <a:srgbClr val="000000"/>
                  </a:solidFill>
                </a:rPr>
                <a:t>Legend</a:t>
              </a:r>
            </a:p>
          </p:txBody>
        </p:sp>
        <p:sp>
          <p:nvSpPr>
            <p:cNvPr id="15383" name="Legend3"/>
            <p:cNvSpPr>
              <a:spLocks noChangeArrowheads="1"/>
            </p:cNvSpPr>
            <p:nvPr/>
          </p:nvSpPr>
          <p:spPr bwMode="gray">
            <a:xfrm>
              <a:off x="6976334" y="835816"/>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marL="2057400" indent="-228600" defTabSz="895350" eaLnBrk="0" hangingPunct="0">
                <a:defRPr sz="900" b="1">
                  <a:solidFill>
                    <a:schemeClr val="folHlink"/>
                  </a:solidFill>
                  <a:latin typeface="Arial" pitchFamily="34" charset="0"/>
                </a:defRPr>
              </a:lvl5pPr>
              <a:lvl6pPr marL="2514600" indent="-228600" defTabSz="895350" eaLnBrk="0" fontAlgn="base" hangingPunct="0">
                <a:spcBef>
                  <a:spcPct val="0"/>
                </a:spcBef>
                <a:spcAft>
                  <a:spcPct val="0"/>
                </a:spcAft>
                <a:defRPr sz="900" b="1">
                  <a:solidFill>
                    <a:schemeClr val="folHlink"/>
                  </a:solidFill>
                  <a:latin typeface="Arial" pitchFamily="34" charset="0"/>
                </a:defRPr>
              </a:lvl6pPr>
              <a:lvl7pPr marL="2971800" indent="-228600" defTabSz="895350" eaLnBrk="0" fontAlgn="base" hangingPunct="0">
                <a:spcBef>
                  <a:spcPct val="0"/>
                </a:spcBef>
                <a:spcAft>
                  <a:spcPct val="0"/>
                </a:spcAft>
                <a:defRPr sz="900" b="1">
                  <a:solidFill>
                    <a:schemeClr val="folHlink"/>
                  </a:solidFill>
                  <a:latin typeface="Arial" pitchFamily="34" charset="0"/>
                </a:defRPr>
              </a:lvl7pPr>
              <a:lvl8pPr marL="3429000" indent="-228600" defTabSz="895350" eaLnBrk="0" fontAlgn="base" hangingPunct="0">
                <a:spcBef>
                  <a:spcPct val="0"/>
                </a:spcBef>
                <a:spcAft>
                  <a:spcPct val="0"/>
                </a:spcAft>
                <a:defRPr sz="900" b="1">
                  <a:solidFill>
                    <a:schemeClr val="folHlink"/>
                  </a:solidFill>
                  <a:latin typeface="Arial" pitchFamily="34" charset="0"/>
                </a:defRPr>
              </a:lvl8pPr>
              <a:lvl9pPr marL="3886200" indent="-228600" defTabSz="895350" eaLnBrk="0" fontAlgn="base" hangingPunct="0">
                <a:spcBef>
                  <a:spcPct val="0"/>
                </a:spcBef>
                <a:spcAft>
                  <a:spcPct val="0"/>
                </a:spcAft>
                <a:defRPr sz="900" b="1">
                  <a:solidFill>
                    <a:schemeClr val="folHlink"/>
                  </a:solidFill>
                  <a:latin typeface="Arial" pitchFamily="34" charset="0"/>
                </a:defRPr>
              </a:lvl9pPr>
            </a:lstStyle>
            <a:p>
              <a:pPr eaLnBrk="1" hangingPunct="1">
                <a:buClr>
                  <a:srgbClr val="002960"/>
                </a:buClr>
                <a:defRPr/>
              </a:pPr>
              <a:r>
                <a:rPr lang="en-US" altLang="en-US" sz="1200" b="0" smtClean="0">
                  <a:solidFill>
                    <a:srgbClr val="000000"/>
                  </a:solidFill>
                </a:rPr>
                <a:t>Legend</a:t>
              </a:r>
            </a:p>
          </p:txBody>
        </p:sp>
        <p:sp>
          <p:nvSpPr>
            <p:cNvPr id="15384" name="Legend4"/>
            <p:cNvSpPr>
              <a:spLocks noChangeArrowheads="1"/>
            </p:cNvSpPr>
            <p:nvPr/>
          </p:nvSpPr>
          <p:spPr bwMode="gray">
            <a:xfrm>
              <a:off x="6976334" y="1107280"/>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marL="2057400" indent="-228600" defTabSz="895350" eaLnBrk="0" hangingPunct="0">
                <a:defRPr sz="900" b="1">
                  <a:solidFill>
                    <a:schemeClr val="folHlink"/>
                  </a:solidFill>
                  <a:latin typeface="Arial" pitchFamily="34" charset="0"/>
                </a:defRPr>
              </a:lvl5pPr>
              <a:lvl6pPr marL="2514600" indent="-228600" defTabSz="895350" eaLnBrk="0" fontAlgn="base" hangingPunct="0">
                <a:spcBef>
                  <a:spcPct val="0"/>
                </a:spcBef>
                <a:spcAft>
                  <a:spcPct val="0"/>
                </a:spcAft>
                <a:defRPr sz="900" b="1">
                  <a:solidFill>
                    <a:schemeClr val="folHlink"/>
                  </a:solidFill>
                  <a:latin typeface="Arial" pitchFamily="34" charset="0"/>
                </a:defRPr>
              </a:lvl6pPr>
              <a:lvl7pPr marL="2971800" indent="-228600" defTabSz="895350" eaLnBrk="0" fontAlgn="base" hangingPunct="0">
                <a:spcBef>
                  <a:spcPct val="0"/>
                </a:spcBef>
                <a:spcAft>
                  <a:spcPct val="0"/>
                </a:spcAft>
                <a:defRPr sz="900" b="1">
                  <a:solidFill>
                    <a:schemeClr val="folHlink"/>
                  </a:solidFill>
                  <a:latin typeface="Arial" pitchFamily="34" charset="0"/>
                </a:defRPr>
              </a:lvl7pPr>
              <a:lvl8pPr marL="3429000" indent="-228600" defTabSz="895350" eaLnBrk="0" fontAlgn="base" hangingPunct="0">
                <a:spcBef>
                  <a:spcPct val="0"/>
                </a:spcBef>
                <a:spcAft>
                  <a:spcPct val="0"/>
                </a:spcAft>
                <a:defRPr sz="900" b="1">
                  <a:solidFill>
                    <a:schemeClr val="folHlink"/>
                  </a:solidFill>
                  <a:latin typeface="Arial" pitchFamily="34" charset="0"/>
                </a:defRPr>
              </a:lvl8pPr>
              <a:lvl9pPr marL="3886200" indent="-228600" defTabSz="895350" eaLnBrk="0" fontAlgn="base" hangingPunct="0">
                <a:spcBef>
                  <a:spcPct val="0"/>
                </a:spcBef>
                <a:spcAft>
                  <a:spcPct val="0"/>
                </a:spcAft>
                <a:defRPr sz="900" b="1">
                  <a:solidFill>
                    <a:schemeClr val="folHlink"/>
                  </a:solidFill>
                  <a:latin typeface="Arial" pitchFamily="34" charset="0"/>
                </a:defRPr>
              </a:lvl9pPr>
            </a:lstStyle>
            <a:p>
              <a:pPr eaLnBrk="1" hangingPunct="1">
                <a:buClr>
                  <a:srgbClr val="002960"/>
                </a:buClr>
                <a:defRPr/>
              </a:pPr>
              <a:r>
                <a:rPr lang="en-US" altLang="en-US" sz="1200" b="0" smtClean="0">
                  <a:solidFill>
                    <a:srgbClr val="000000"/>
                  </a:solidFill>
                </a:rPr>
                <a:t>Legend</a:t>
              </a:r>
            </a:p>
          </p:txBody>
        </p:sp>
        <p:sp>
          <p:nvSpPr>
            <p:cNvPr id="15385" name="Legend5"/>
            <p:cNvSpPr>
              <a:spLocks noChangeArrowheads="1"/>
            </p:cNvSpPr>
            <p:nvPr/>
          </p:nvSpPr>
          <p:spPr bwMode="gray">
            <a:xfrm>
              <a:off x="6976334" y="1383506"/>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marL="2057400" indent="-228600" defTabSz="895350" eaLnBrk="0" hangingPunct="0">
                <a:defRPr sz="900" b="1">
                  <a:solidFill>
                    <a:schemeClr val="folHlink"/>
                  </a:solidFill>
                  <a:latin typeface="Arial" pitchFamily="34" charset="0"/>
                </a:defRPr>
              </a:lvl5pPr>
              <a:lvl6pPr marL="2514600" indent="-228600" defTabSz="895350" eaLnBrk="0" fontAlgn="base" hangingPunct="0">
                <a:spcBef>
                  <a:spcPct val="0"/>
                </a:spcBef>
                <a:spcAft>
                  <a:spcPct val="0"/>
                </a:spcAft>
                <a:defRPr sz="900" b="1">
                  <a:solidFill>
                    <a:schemeClr val="folHlink"/>
                  </a:solidFill>
                  <a:latin typeface="Arial" pitchFamily="34" charset="0"/>
                </a:defRPr>
              </a:lvl6pPr>
              <a:lvl7pPr marL="2971800" indent="-228600" defTabSz="895350" eaLnBrk="0" fontAlgn="base" hangingPunct="0">
                <a:spcBef>
                  <a:spcPct val="0"/>
                </a:spcBef>
                <a:spcAft>
                  <a:spcPct val="0"/>
                </a:spcAft>
                <a:defRPr sz="900" b="1">
                  <a:solidFill>
                    <a:schemeClr val="folHlink"/>
                  </a:solidFill>
                  <a:latin typeface="Arial" pitchFamily="34" charset="0"/>
                </a:defRPr>
              </a:lvl7pPr>
              <a:lvl8pPr marL="3429000" indent="-228600" defTabSz="895350" eaLnBrk="0" fontAlgn="base" hangingPunct="0">
                <a:spcBef>
                  <a:spcPct val="0"/>
                </a:spcBef>
                <a:spcAft>
                  <a:spcPct val="0"/>
                </a:spcAft>
                <a:defRPr sz="900" b="1">
                  <a:solidFill>
                    <a:schemeClr val="folHlink"/>
                  </a:solidFill>
                  <a:latin typeface="Arial" pitchFamily="34" charset="0"/>
                </a:defRPr>
              </a:lvl8pPr>
              <a:lvl9pPr marL="3886200" indent="-228600" defTabSz="895350" eaLnBrk="0" fontAlgn="base" hangingPunct="0">
                <a:spcBef>
                  <a:spcPct val="0"/>
                </a:spcBef>
                <a:spcAft>
                  <a:spcPct val="0"/>
                </a:spcAft>
                <a:defRPr sz="900" b="1">
                  <a:solidFill>
                    <a:schemeClr val="folHlink"/>
                  </a:solidFill>
                  <a:latin typeface="Arial" pitchFamily="34" charset="0"/>
                </a:defRPr>
              </a:lvl9pPr>
            </a:lstStyle>
            <a:p>
              <a:pPr eaLnBrk="1" hangingPunct="1">
                <a:buClr>
                  <a:srgbClr val="002960"/>
                </a:buClr>
                <a:defRPr/>
              </a:pPr>
              <a:r>
                <a:rPr lang="en-US" altLang="en-US" sz="1200" b="0" smtClean="0">
                  <a:solidFill>
                    <a:srgbClr val="000000"/>
                  </a:solidFill>
                </a:rPr>
                <a:t>Legend</a:t>
              </a:r>
            </a:p>
          </p:txBody>
        </p:sp>
        <p:grpSp>
          <p:nvGrpSpPr>
            <p:cNvPr id="15386" name="MoonLegend3"/>
            <p:cNvGrpSpPr>
              <a:grpSpLocks noChangeAspect="1"/>
            </p:cNvGrpSpPr>
            <p:nvPr>
              <p:custDataLst>
                <p:tags r:id="rId21"/>
              </p:custDataLst>
            </p:nvPr>
          </p:nvGrpSpPr>
          <p:grpSpPr bwMode="auto">
            <a:xfrm>
              <a:off x="6655594" y="822322"/>
              <a:ext cx="209550" cy="209551"/>
              <a:chOff x="4495" y="1198"/>
              <a:chExt cx="160" cy="160"/>
            </a:xfrm>
          </p:grpSpPr>
          <p:sp>
            <p:nvSpPr>
              <p:cNvPr id="54" name="Oval 47"/>
              <p:cNvSpPr>
                <a:spLocks noChangeAspect="1" noChangeArrowheads="1"/>
              </p:cNvSpPr>
              <p:nvPr>
                <p:custDataLst>
                  <p:tags r:id="rId22"/>
                </p:custDataLst>
              </p:nvPr>
            </p:nvSpPr>
            <p:spPr bwMode="gray">
              <a:xfrm>
                <a:off x="4495" y="1195"/>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600">
                  <a:solidFill>
                    <a:srgbClr val="000000"/>
                  </a:solidFill>
                  <a:latin typeface="Arial"/>
                </a:endParaRPr>
              </a:p>
            </p:txBody>
          </p:sp>
          <p:sp>
            <p:nvSpPr>
              <p:cNvPr id="55" name="Arc 48"/>
              <p:cNvSpPr>
                <a:spLocks noChangeAspect="1"/>
              </p:cNvSpPr>
              <p:nvPr>
                <p:custDataLst>
                  <p:tags r:id="rId23"/>
                </p:custDataLst>
              </p:nvPr>
            </p:nvSpPr>
            <p:spPr bwMode="gray">
              <a:xfrm>
                <a:off x="4495" y="1195"/>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600">
                  <a:solidFill>
                    <a:srgbClr val="000000"/>
                  </a:solidFill>
                  <a:latin typeface="Arial"/>
                </a:endParaRPr>
              </a:p>
            </p:txBody>
          </p:sp>
        </p:grpSp>
      </p:grpSp>
      <p:sp>
        <p:nvSpPr>
          <p:cNvPr id="15376" name="Rectangle 13"/>
          <p:cNvSpPr>
            <a:spLocks noChangeArrowheads="1"/>
          </p:cNvSpPr>
          <p:nvPr>
            <p:custDataLst>
              <p:tags r:id="rId16"/>
            </p:custDataLst>
          </p:nvPr>
        </p:nvSpPr>
        <p:spPr bwMode="auto">
          <a:xfrm>
            <a:off x="6080882" y="63172"/>
            <a:ext cx="2943251"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defTabSz="895350" eaLnBrk="0" hangingPunct="0">
              <a:defRPr sz="900" b="1">
                <a:solidFill>
                  <a:schemeClr val="folHlink"/>
                </a:solidFill>
                <a:latin typeface="Arial" pitchFamily="34" charset="0"/>
              </a:defRPr>
            </a:lvl5pPr>
            <a:lvl6pPr marL="457200" defTabSz="895350" eaLnBrk="0" fontAlgn="base" hangingPunct="0">
              <a:spcBef>
                <a:spcPct val="0"/>
              </a:spcBef>
              <a:spcAft>
                <a:spcPct val="0"/>
              </a:spcAft>
              <a:defRPr sz="900" b="1">
                <a:solidFill>
                  <a:schemeClr val="folHlink"/>
                </a:solidFill>
                <a:latin typeface="Arial" pitchFamily="34" charset="0"/>
              </a:defRPr>
            </a:lvl6pPr>
            <a:lvl7pPr marL="914400" defTabSz="895350" eaLnBrk="0" fontAlgn="base" hangingPunct="0">
              <a:spcBef>
                <a:spcPct val="0"/>
              </a:spcBef>
              <a:spcAft>
                <a:spcPct val="0"/>
              </a:spcAft>
              <a:defRPr sz="900" b="1">
                <a:solidFill>
                  <a:schemeClr val="folHlink"/>
                </a:solidFill>
                <a:latin typeface="Arial" pitchFamily="34" charset="0"/>
              </a:defRPr>
            </a:lvl7pPr>
            <a:lvl8pPr marL="1371600" defTabSz="895350" eaLnBrk="0" fontAlgn="base" hangingPunct="0">
              <a:spcBef>
                <a:spcPct val="0"/>
              </a:spcBef>
              <a:spcAft>
                <a:spcPct val="0"/>
              </a:spcAft>
              <a:defRPr sz="900" b="1">
                <a:solidFill>
                  <a:schemeClr val="folHlink"/>
                </a:solidFill>
                <a:latin typeface="Arial" pitchFamily="34" charset="0"/>
              </a:defRPr>
            </a:lvl8pPr>
            <a:lvl9pPr marL="1828800" defTabSz="895350" eaLnBrk="0" fontAlgn="base" hangingPunct="0">
              <a:spcBef>
                <a:spcPct val="0"/>
              </a:spcBef>
              <a:spcAft>
                <a:spcPct val="0"/>
              </a:spcAft>
              <a:defRPr sz="900" b="1">
                <a:solidFill>
                  <a:schemeClr val="folHlink"/>
                </a:solidFill>
                <a:latin typeface="Arial" pitchFamily="34" charset="0"/>
              </a:defRPr>
            </a:lvl9pPr>
          </a:lstStyle>
          <a:p>
            <a:pPr marL="0" lvl="4" algn="r" eaLnBrk="1" hangingPunct="1">
              <a:buClr>
                <a:srgbClr val="002960"/>
              </a:buClr>
              <a:buSzPct val="89000"/>
              <a:buFont typeface="Arial" pitchFamily="34" charset="0"/>
              <a:buNone/>
              <a:defRPr/>
            </a:pPr>
            <a:r>
              <a:rPr lang="en-US" altLang="en-US" sz="800" i="1" smtClean="0">
                <a:solidFill>
                  <a:srgbClr val="C00000"/>
                </a:solidFill>
                <a:cs typeface="Arial" pitchFamily="34" charset="0"/>
              </a:rPr>
              <a:t>PRELIMINARY WORKING DRAFT; SUBJECT TO CHANGE</a:t>
            </a:r>
          </a:p>
        </p:txBody>
      </p:sp>
    </p:spTree>
    <p:extLst>
      <p:ext uri="{BB962C8B-B14F-4D97-AF65-F5344CB8AC3E}">
        <p14:creationId xmlns:p14="http://schemas.microsoft.com/office/powerpoint/2010/main" val="2968993383"/>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Lst>
  <p:timing>
    <p:tnLst>
      <p:par>
        <p:cTn id="1" dur="indefinite" restart="never" nodeType="tmRoot"/>
      </p:par>
    </p:tnLst>
  </p:timing>
  <p:hf hdr="0" ftr="0" dt="0"/>
  <p:txStyles>
    <p:titleStyle>
      <a:lvl1pPr algn="l" defTabSz="907058" rtl="0" eaLnBrk="0" fontAlgn="base" hangingPunct="0">
        <a:spcBef>
          <a:spcPct val="0"/>
        </a:spcBef>
        <a:spcAft>
          <a:spcPct val="0"/>
        </a:spcAft>
        <a:tabLst>
          <a:tab pos="273404" algn="l"/>
        </a:tabLst>
        <a:defRPr sz="1900" b="1">
          <a:solidFill>
            <a:schemeClr val="tx2"/>
          </a:solidFill>
          <a:latin typeface="+mj-lt"/>
          <a:ea typeface="MS PGothic" pitchFamily="34" charset="-128"/>
          <a:cs typeface="+mj-cs"/>
        </a:defRPr>
      </a:lvl1pPr>
      <a:lvl2pPr algn="l" defTabSz="907058" rtl="0" eaLnBrk="0" fontAlgn="base" hangingPunct="0">
        <a:spcBef>
          <a:spcPct val="0"/>
        </a:spcBef>
        <a:spcAft>
          <a:spcPct val="0"/>
        </a:spcAft>
        <a:tabLst>
          <a:tab pos="273404" algn="l"/>
        </a:tabLst>
        <a:defRPr sz="1900" b="1">
          <a:solidFill>
            <a:schemeClr val="tx2"/>
          </a:solidFill>
          <a:latin typeface="Arial" charset="0"/>
          <a:ea typeface="MS PGothic" pitchFamily="34" charset="-128"/>
        </a:defRPr>
      </a:lvl2pPr>
      <a:lvl3pPr algn="l" defTabSz="907058" rtl="0" eaLnBrk="0" fontAlgn="base" hangingPunct="0">
        <a:spcBef>
          <a:spcPct val="0"/>
        </a:spcBef>
        <a:spcAft>
          <a:spcPct val="0"/>
        </a:spcAft>
        <a:tabLst>
          <a:tab pos="273404" algn="l"/>
        </a:tabLst>
        <a:defRPr sz="1900" b="1">
          <a:solidFill>
            <a:schemeClr val="tx2"/>
          </a:solidFill>
          <a:latin typeface="Arial" charset="0"/>
          <a:ea typeface="MS PGothic" pitchFamily="34" charset="-128"/>
        </a:defRPr>
      </a:lvl3pPr>
      <a:lvl4pPr algn="l" defTabSz="907058" rtl="0" eaLnBrk="0" fontAlgn="base" hangingPunct="0">
        <a:spcBef>
          <a:spcPct val="0"/>
        </a:spcBef>
        <a:spcAft>
          <a:spcPct val="0"/>
        </a:spcAft>
        <a:tabLst>
          <a:tab pos="273404" algn="l"/>
        </a:tabLst>
        <a:defRPr sz="1900" b="1">
          <a:solidFill>
            <a:schemeClr val="tx2"/>
          </a:solidFill>
          <a:latin typeface="Arial" charset="0"/>
          <a:ea typeface="MS PGothic" pitchFamily="34" charset="-128"/>
        </a:defRPr>
      </a:lvl4pPr>
      <a:lvl5pPr algn="l" defTabSz="907058" rtl="0" eaLnBrk="0" fontAlgn="base" hangingPunct="0">
        <a:spcBef>
          <a:spcPct val="0"/>
        </a:spcBef>
        <a:spcAft>
          <a:spcPct val="0"/>
        </a:spcAft>
        <a:tabLst>
          <a:tab pos="273404" algn="l"/>
        </a:tabLst>
        <a:defRPr sz="1900" b="1">
          <a:solidFill>
            <a:schemeClr val="tx2"/>
          </a:solidFill>
          <a:latin typeface="Arial" charset="0"/>
          <a:ea typeface="MS PGothic" pitchFamily="34" charset="-128"/>
        </a:defRPr>
      </a:lvl5pPr>
      <a:lvl6pPr marL="463134" algn="l" defTabSz="907058" rtl="0" eaLnBrk="1" fontAlgn="base" hangingPunct="1">
        <a:spcBef>
          <a:spcPct val="0"/>
        </a:spcBef>
        <a:spcAft>
          <a:spcPct val="0"/>
        </a:spcAft>
        <a:defRPr sz="1900" b="1">
          <a:solidFill>
            <a:schemeClr val="tx2"/>
          </a:solidFill>
          <a:latin typeface="Arial" charset="0"/>
        </a:defRPr>
      </a:lvl6pPr>
      <a:lvl7pPr marL="926353" algn="l" defTabSz="907058" rtl="0" eaLnBrk="1" fontAlgn="base" hangingPunct="1">
        <a:spcBef>
          <a:spcPct val="0"/>
        </a:spcBef>
        <a:spcAft>
          <a:spcPct val="0"/>
        </a:spcAft>
        <a:defRPr sz="1900" b="1">
          <a:solidFill>
            <a:schemeClr val="tx2"/>
          </a:solidFill>
          <a:latin typeface="Arial" charset="0"/>
        </a:defRPr>
      </a:lvl7pPr>
      <a:lvl8pPr marL="1389538" algn="l" defTabSz="907058" rtl="0" eaLnBrk="1" fontAlgn="base" hangingPunct="1">
        <a:spcBef>
          <a:spcPct val="0"/>
        </a:spcBef>
        <a:spcAft>
          <a:spcPct val="0"/>
        </a:spcAft>
        <a:defRPr sz="1900" b="1">
          <a:solidFill>
            <a:schemeClr val="tx2"/>
          </a:solidFill>
          <a:latin typeface="Arial" charset="0"/>
        </a:defRPr>
      </a:lvl8pPr>
      <a:lvl9pPr marL="1852717" algn="l" defTabSz="907058" rtl="0" eaLnBrk="1" fontAlgn="base" hangingPunct="1">
        <a:spcBef>
          <a:spcPct val="0"/>
        </a:spcBef>
        <a:spcAft>
          <a:spcPct val="0"/>
        </a:spcAft>
        <a:defRPr sz="1900" b="1">
          <a:solidFill>
            <a:schemeClr val="tx2"/>
          </a:solidFill>
          <a:latin typeface="Arial" charset="0"/>
        </a:defRPr>
      </a:lvl9pPr>
    </p:titleStyle>
    <p:bodyStyle>
      <a:lvl1pPr algn="l" defTabSz="907058" rtl="0" eaLnBrk="0" fontAlgn="base" hangingPunct="0">
        <a:spcBef>
          <a:spcPct val="0"/>
        </a:spcBef>
        <a:spcAft>
          <a:spcPct val="0"/>
        </a:spcAft>
        <a:buClr>
          <a:schemeClr val="tx2"/>
        </a:buClr>
        <a:defRPr sz="1600">
          <a:solidFill>
            <a:schemeClr val="tx1"/>
          </a:solidFill>
          <a:latin typeface="+mn-lt"/>
          <a:ea typeface="MS PGothic" pitchFamily="34" charset="-128"/>
          <a:cs typeface="+mn-cs"/>
        </a:defRPr>
      </a:lvl1pPr>
      <a:lvl2pPr marL="196209" indent="-194603" algn="l" defTabSz="907058" rtl="0" eaLnBrk="0" fontAlgn="base" hangingPunct="0">
        <a:spcBef>
          <a:spcPct val="0"/>
        </a:spcBef>
        <a:spcAft>
          <a:spcPct val="0"/>
        </a:spcAft>
        <a:buClr>
          <a:schemeClr val="tx2"/>
        </a:buClr>
        <a:buSzPct val="125000"/>
        <a:buFont typeface="Arial" pitchFamily="34" charset="0"/>
        <a:buChar char="▪"/>
        <a:defRPr sz="1600">
          <a:solidFill>
            <a:schemeClr val="tx1"/>
          </a:solidFill>
          <a:latin typeface="+mn-lt"/>
          <a:ea typeface="MS PGothic" pitchFamily="34" charset="-128"/>
        </a:defRPr>
      </a:lvl2pPr>
      <a:lvl3pPr marL="463134" indent="-265365" algn="l" defTabSz="907058" rtl="0" eaLnBrk="0" fontAlgn="base" hangingPunct="0">
        <a:spcBef>
          <a:spcPct val="0"/>
        </a:spcBef>
        <a:spcAft>
          <a:spcPct val="0"/>
        </a:spcAft>
        <a:buClr>
          <a:schemeClr val="tx2"/>
        </a:buClr>
        <a:buSzPct val="120000"/>
        <a:buFont typeface="Arial" pitchFamily="34" charset="0"/>
        <a:buChar char="–"/>
        <a:defRPr sz="1600">
          <a:solidFill>
            <a:schemeClr val="tx1"/>
          </a:solidFill>
          <a:latin typeface="+mn-lt"/>
          <a:ea typeface="MS PGothic" pitchFamily="34" charset="-128"/>
        </a:defRPr>
      </a:lvl3pPr>
      <a:lvl4pPr marL="622399" indent="-157616" algn="l" defTabSz="907058" rtl="0" eaLnBrk="0" fontAlgn="base" hangingPunct="0">
        <a:spcBef>
          <a:spcPct val="0"/>
        </a:spcBef>
        <a:spcAft>
          <a:spcPct val="0"/>
        </a:spcAft>
        <a:buClr>
          <a:schemeClr val="tx2"/>
        </a:buClr>
        <a:buSzPct val="120000"/>
        <a:buFont typeface="Arial" pitchFamily="34" charset="0"/>
        <a:buChar char="▫"/>
        <a:defRPr sz="1600">
          <a:solidFill>
            <a:schemeClr val="tx1"/>
          </a:solidFill>
          <a:latin typeface="+mn-lt"/>
          <a:ea typeface="MS PGothic" pitchFamily="34" charset="-128"/>
        </a:defRPr>
      </a:lvl4pPr>
      <a:lvl5pPr marL="759101" indent="-131878" algn="l" defTabSz="907058" rtl="0" eaLnBrk="0" fontAlgn="base" hangingPunct="0">
        <a:spcBef>
          <a:spcPct val="0"/>
        </a:spcBef>
        <a:spcAft>
          <a:spcPct val="0"/>
        </a:spcAft>
        <a:buClr>
          <a:schemeClr val="tx2"/>
        </a:buClr>
        <a:buSzPct val="89000"/>
        <a:buFont typeface="Arial" pitchFamily="34" charset="0"/>
        <a:buChar char="-"/>
        <a:defRPr sz="1600">
          <a:solidFill>
            <a:schemeClr val="tx1"/>
          </a:solidFill>
          <a:latin typeface="+mn-lt"/>
          <a:ea typeface="MS PGothic" pitchFamily="34" charset="-128"/>
        </a:defRPr>
      </a:lvl5pPr>
      <a:lvl6pPr marL="759615" indent="-131878" algn="l" defTabSz="9070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59615" indent="-131878" algn="l" defTabSz="9070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59615" indent="-131878" algn="l" defTabSz="9070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59615" indent="-131878" algn="l" defTabSz="90705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26353" rtl="0" eaLnBrk="1" latinLnBrk="0" hangingPunct="1">
        <a:defRPr sz="1800" kern="1200">
          <a:solidFill>
            <a:schemeClr val="tx1"/>
          </a:solidFill>
          <a:latin typeface="+mn-lt"/>
          <a:ea typeface="+mn-ea"/>
          <a:cs typeface="+mn-cs"/>
        </a:defRPr>
      </a:lvl1pPr>
      <a:lvl2pPr marL="463134" algn="l" defTabSz="926353" rtl="0" eaLnBrk="1" latinLnBrk="0" hangingPunct="1">
        <a:defRPr sz="1800" kern="1200">
          <a:solidFill>
            <a:schemeClr val="tx1"/>
          </a:solidFill>
          <a:latin typeface="+mn-lt"/>
          <a:ea typeface="+mn-ea"/>
          <a:cs typeface="+mn-cs"/>
        </a:defRPr>
      </a:lvl2pPr>
      <a:lvl3pPr marL="926353" algn="l" defTabSz="926353" rtl="0" eaLnBrk="1" latinLnBrk="0" hangingPunct="1">
        <a:defRPr sz="1800" kern="1200">
          <a:solidFill>
            <a:schemeClr val="tx1"/>
          </a:solidFill>
          <a:latin typeface="+mn-lt"/>
          <a:ea typeface="+mn-ea"/>
          <a:cs typeface="+mn-cs"/>
        </a:defRPr>
      </a:lvl3pPr>
      <a:lvl4pPr marL="1389538" algn="l" defTabSz="926353" rtl="0" eaLnBrk="1" latinLnBrk="0" hangingPunct="1">
        <a:defRPr sz="1800" kern="1200">
          <a:solidFill>
            <a:schemeClr val="tx1"/>
          </a:solidFill>
          <a:latin typeface="+mn-lt"/>
          <a:ea typeface="+mn-ea"/>
          <a:cs typeface="+mn-cs"/>
        </a:defRPr>
      </a:lvl4pPr>
      <a:lvl5pPr marL="1852717" algn="l" defTabSz="926353" rtl="0" eaLnBrk="1" latinLnBrk="0" hangingPunct="1">
        <a:defRPr sz="1800" kern="1200">
          <a:solidFill>
            <a:schemeClr val="tx1"/>
          </a:solidFill>
          <a:latin typeface="+mn-lt"/>
          <a:ea typeface="+mn-ea"/>
          <a:cs typeface="+mn-cs"/>
        </a:defRPr>
      </a:lvl5pPr>
      <a:lvl6pPr marL="2315897" algn="l" defTabSz="926353" rtl="0" eaLnBrk="1" latinLnBrk="0" hangingPunct="1">
        <a:defRPr sz="1800" kern="1200">
          <a:solidFill>
            <a:schemeClr val="tx1"/>
          </a:solidFill>
          <a:latin typeface="+mn-lt"/>
          <a:ea typeface="+mn-ea"/>
          <a:cs typeface="+mn-cs"/>
        </a:defRPr>
      </a:lvl6pPr>
      <a:lvl7pPr marL="2779078" algn="l" defTabSz="926353" rtl="0" eaLnBrk="1" latinLnBrk="0" hangingPunct="1">
        <a:defRPr sz="1800" kern="1200">
          <a:solidFill>
            <a:schemeClr val="tx1"/>
          </a:solidFill>
          <a:latin typeface="+mn-lt"/>
          <a:ea typeface="+mn-ea"/>
          <a:cs typeface="+mn-cs"/>
        </a:defRPr>
      </a:lvl7pPr>
      <a:lvl8pPr marL="3242258" algn="l" defTabSz="926353" rtl="0" eaLnBrk="1" latinLnBrk="0" hangingPunct="1">
        <a:defRPr sz="1800" kern="1200">
          <a:solidFill>
            <a:schemeClr val="tx1"/>
          </a:solidFill>
          <a:latin typeface="+mn-lt"/>
          <a:ea typeface="+mn-ea"/>
          <a:cs typeface="+mn-cs"/>
        </a:defRPr>
      </a:lvl8pPr>
      <a:lvl9pPr marL="3705439" algn="l" defTabSz="926353"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026" name="Object 1820" hidden="1"/>
          <p:cNvGraphicFramePr>
            <a:graphicFrameLocks noChangeAspect="1"/>
          </p:cNvGraphicFramePr>
          <p:nvPr>
            <p:custDataLst>
              <p:tags r:id="rId14"/>
            </p:custDataLst>
          </p:nvPr>
        </p:nvGraphicFramePr>
        <p:xfrm>
          <a:off x="0" y="71"/>
          <a:ext cx="215439" cy="121481"/>
        </p:xfrm>
        <a:graphic>
          <a:graphicData uri="http://schemas.openxmlformats.org/presentationml/2006/ole">
            <mc:AlternateContent xmlns:mc="http://schemas.openxmlformats.org/markup-compatibility/2006">
              <mc:Choice xmlns:v="urn:schemas-microsoft-com:vml" Requires="v">
                <p:oleObj spid="_x0000_s20503" name="think-cell Slide" r:id="rId20" imgW="360" imgH="360" progId="">
                  <p:embed/>
                </p:oleObj>
              </mc:Choice>
              <mc:Fallback>
                <p:oleObj name="think-cell Slide" r:id="rId20" imgW="360" imgH="360" progId="">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71"/>
                        <a:ext cx="215439" cy="1214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McK 2. Slide Title"/>
          <p:cNvSpPr>
            <a:spLocks noGrp="1" noChangeArrowheads="1"/>
          </p:cNvSpPr>
          <p:nvPr>
            <p:ph type="title"/>
            <p:custDataLst>
              <p:tags r:id="rId15"/>
            </p:custDataLst>
          </p:nvPr>
        </p:nvSpPr>
        <p:spPr bwMode="auto">
          <a:xfrm>
            <a:off x="121560" y="234886"/>
            <a:ext cx="8794113" cy="29803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8" name="McK 1. On-page tracker" hidden="1"/>
          <p:cNvSpPr>
            <a:spLocks noChangeArrowheads="1"/>
          </p:cNvSpPr>
          <p:nvPr>
            <p:custDataLst>
              <p:tags r:id="rId16"/>
            </p:custDataLst>
          </p:nvPr>
        </p:nvSpPr>
        <p:spPr bwMode="auto">
          <a:xfrm>
            <a:off x="121560" y="27536"/>
            <a:ext cx="876333" cy="220285"/>
          </a:xfrm>
          <a:prstGeom prst="rect">
            <a:avLst/>
          </a:prstGeom>
          <a:noFill/>
          <a:ln w="9525">
            <a:noFill/>
            <a:miter lim="800000"/>
            <a:headEnd/>
            <a:tailEnd/>
          </a:ln>
        </p:spPr>
        <p:txBody>
          <a:bodyPr wrap="none" lIns="0" tIns="0" rIns="0" bIns="0">
            <a:spAutoFit/>
          </a:bodyPr>
          <a:lstStyle/>
          <a:p>
            <a:pPr eaLnBrk="1" hangingPunct="1"/>
            <a:r>
              <a:rPr lang="en-US" sz="1400">
                <a:solidFill>
                  <a:srgbClr val="808080"/>
                </a:solidFill>
                <a:latin typeface="Arial" charset="0"/>
              </a:rPr>
              <a:t>TRACKER</a:t>
            </a:r>
          </a:p>
        </p:txBody>
      </p:sp>
      <p:sp>
        <p:nvSpPr>
          <p:cNvPr id="1029" name="McK 3. Unit of measure" hidden="1"/>
          <p:cNvSpPr txBox="1">
            <a:spLocks noChangeArrowheads="1"/>
          </p:cNvSpPr>
          <p:nvPr>
            <p:custDataLst>
              <p:tags r:id="rId17"/>
            </p:custDataLst>
          </p:nvPr>
        </p:nvSpPr>
        <p:spPr bwMode="auto">
          <a:xfrm>
            <a:off x="121489" y="542615"/>
            <a:ext cx="3732112" cy="22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5350" eaLnBrk="0" hangingPunct="0">
              <a:defRPr sz="900" b="1">
                <a:solidFill>
                  <a:schemeClr val="folHlink"/>
                </a:solidFill>
                <a:latin typeface="Arial" charset="0"/>
              </a:defRPr>
            </a:lvl1pPr>
            <a:lvl2pPr marL="742950" indent="-285750" defTabSz="895350" eaLnBrk="0" hangingPunct="0">
              <a:defRPr sz="900" b="1">
                <a:solidFill>
                  <a:schemeClr val="folHlink"/>
                </a:solidFill>
                <a:latin typeface="Arial" charset="0"/>
              </a:defRPr>
            </a:lvl2pPr>
            <a:lvl3pPr marL="1143000" indent="-228600" defTabSz="895350" eaLnBrk="0" hangingPunct="0">
              <a:defRPr sz="900" b="1">
                <a:solidFill>
                  <a:schemeClr val="folHlink"/>
                </a:solidFill>
                <a:latin typeface="Arial" charset="0"/>
              </a:defRPr>
            </a:lvl3pPr>
            <a:lvl4pPr marL="1600200" indent="-228600" defTabSz="895350" eaLnBrk="0" hangingPunct="0">
              <a:defRPr sz="900" b="1">
                <a:solidFill>
                  <a:schemeClr val="folHlink"/>
                </a:solidFill>
                <a:latin typeface="Arial" charset="0"/>
              </a:defRPr>
            </a:lvl4pPr>
            <a:lvl5pPr marL="2057400" indent="-228600" defTabSz="895350" eaLnBrk="0" hangingPunct="0">
              <a:defRPr sz="900" b="1">
                <a:solidFill>
                  <a:schemeClr val="folHlink"/>
                </a:solidFill>
                <a:latin typeface="Arial" charset="0"/>
              </a:defRPr>
            </a:lvl5pPr>
            <a:lvl6pPr marL="2514600" indent="-228600" defTabSz="895350" eaLnBrk="0" fontAlgn="base" hangingPunct="0">
              <a:spcBef>
                <a:spcPct val="0"/>
              </a:spcBef>
              <a:spcAft>
                <a:spcPct val="0"/>
              </a:spcAft>
              <a:defRPr sz="900" b="1">
                <a:solidFill>
                  <a:schemeClr val="folHlink"/>
                </a:solidFill>
                <a:latin typeface="Arial" charset="0"/>
              </a:defRPr>
            </a:lvl6pPr>
            <a:lvl7pPr marL="2971800" indent="-228600" defTabSz="895350" eaLnBrk="0" fontAlgn="base" hangingPunct="0">
              <a:spcBef>
                <a:spcPct val="0"/>
              </a:spcBef>
              <a:spcAft>
                <a:spcPct val="0"/>
              </a:spcAft>
              <a:defRPr sz="900" b="1">
                <a:solidFill>
                  <a:schemeClr val="folHlink"/>
                </a:solidFill>
                <a:latin typeface="Arial" charset="0"/>
              </a:defRPr>
            </a:lvl7pPr>
            <a:lvl8pPr marL="3429000" indent="-228600" defTabSz="895350" eaLnBrk="0" fontAlgn="base" hangingPunct="0">
              <a:spcBef>
                <a:spcPct val="0"/>
              </a:spcBef>
              <a:spcAft>
                <a:spcPct val="0"/>
              </a:spcAft>
              <a:defRPr sz="900" b="1">
                <a:solidFill>
                  <a:schemeClr val="folHlink"/>
                </a:solidFill>
                <a:latin typeface="Arial" charset="0"/>
              </a:defRPr>
            </a:lvl8pPr>
            <a:lvl9pPr marL="3886200" indent="-228600" defTabSz="895350" eaLnBrk="0" fontAlgn="base" hangingPunct="0">
              <a:spcBef>
                <a:spcPct val="0"/>
              </a:spcBef>
              <a:spcAft>
                <a:spcPct val="0"/>
              </a:spcAft>
              <a:defRPr sz="900" b="1">
                <a:solidFill>
                  <a:schemeClr val="folHlink"/>
                </a:solidFill>
                <a:latin typeface="Arial" charset="0"/>
              </a:defRPr>
            </a:lvl9pPr>
          </a:lstStyle>
          <a:p>
            <a:pPr eaLnBrk="1" hangingPunct="1">
              <a:defRPr/>
            </a:pPr>
            <a:r>
              <a:rPr lang="en-US" sz="1400" b="0" smtClean="0">
                <a:solidFill>
                  <a:srgbClr val="808080"/>
                </a:solidFill>
              </a:rPr>
              <a:t>Unit of measure</a:t>
            </a:r>
          </a:p>
        </p:txBody>
      </p:sp>
      <p:grpSp>
        <p:nvGrpSpPr>
          <p:cNvPr id="1030" name="McK Slide Elements"/>
          <p:cNvGrpSpPr>
            <a:grpSpLocks/>
          </p:cNvGrpSpPr>
          <p:nvPr userDrawn="1"/>
        </p:nvGrpSpPr>
        <p:grpSpPr bwMode="auto">
          <a:xfrm>
            <a:off x="121489" y="6202004"/>
            <a:ext cx="8722840" cy="519938"/>
            <a:chOff x="56" y="5105"/>
            <a:chExt cx="4039" cy="428"/>
          </a:xfrm>
        </p:grpSpPr>
        <p:sp>
          <p:nvSpPr>
            <p:cNvPr id="1036" name="McK 4. Footnote" hidden="1"/>
            <p:cNvSpPr txBox="1">
              <a:spLocks noChangeArrowheads="1"/>
            </p:cNvSpPr>
            <p:nvPr userDrawn="1"/>
          </p:nvSpPr>
          <p:spPr bwMode="auto">
            <a:xfrm>
              <a:off x="56" y="5105"/>
              <a:ext cx="4039"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104775" indent="-104775" defTabSz="895350" eaLnBrk="0" hangingPunct="0">
                <a:defRPr sz="900" b="1">
                  <a:solidFill>
                    <a:schemeClr val="folHlink"/>
                  </a:solidFill>
                  <a:latin typeface="Arial" charset="0"/>
                </a:defRPr>
              </a:lvl1pPr>
              <a:lvl2pPr marL="742950" indent="-285750" defTabSz="895350" eaLnBrk="0" hangingPunct="0">
                <a:defRPr sz="900" b="1">
                  <a:solidFill>
                    <a:schemeClr val="folHlink"/>
                  </a:solidFill>
                  <a:latin typeface="Arial" charset="0"/>
                </a:defRPr>
              </a:lvl2pPr>
              <a:lvl3pPr marL="1143000" indent="-228600" defTabSz="895350" eaLnBrk="0" hangingPunct="0">
                <a:defRPr sz="900" b="1">
                  <a:solidFill>
                    <a:schemeClr val="folHlink"/>
                  </a:solidFill>
                  <a:latin typeface="Arial" charset="0"/>
                </a:defRPr>
              </a:lvl3pPr>
              <a:lvl4pPr marL="1600200" indent="-228600" defTabSz="895350" eaLnBrk="0" hangingPunct="0">
                <a:defRPr sz="900" b="1">
                  <a:solidFill>
                    <a:schemeClr val="folHlink"/>
                  </a:solidFill>
                  <a:latin typeface="Arial" charset="0"/>
                </a:defRPr>
              </a:lvl4pPr>
              <a:lvl5pPr marL="2057400" indent="-228600" defTabSz="895350" eaLnBrk="0" hangingPunct="0">
                <a:defRPr sz="900" b="1">
                  <a:solidFill>
                    <a:schemeClr val="folHlink"/>
                  </a:solidFill>
                  <a:latin typeface="Arial" charset="0"/>
                </a:defRPr>
              </a:lvl5pPr>
              <a:lvl6pPr marL="2514600" indent="-228600" defTabSz="895350" eaLnBrk="0" fontAlgn="base" hangingPunct="0">
                <a:spcBef>
                  <a:spcPct val="0"/>
                </a:spcBef>
                <a:spcAft>
                  <a:spcPct val="0"/>
                </a:spcAft>
                <a:defRPr sz="900" b="1">
                  <a:solidFill>
                    <a:schemeClr val="folHlink"/>
                  </a:solidFill>
                  <a:latin typeface="Arial" charset="0"/>
                </a:defRPr>
              </a:lvl6pPr>
              <a:lvl7pPr marL="2971800" indent="-228600" defTabSz="895350" eaLnBrk="0" fontAlgn="base" hangingPunct="0">
                <a:spcBef>
                  <a:spcPct val="0"/>
                </a:spcBef>
                <a:spcAft>
                  <a:spcPct val="0"/>
                </a:spcAft>
                <a:defRPr sz="900" b="1">
                  <a:solidFill>
                    <a:schemeClr val="folHlink"/>
                  </a:solidFill>
                  <a:latin typeface="Arial" charset="0"/>
                </a:defRPr>
              </a:lvl7pPr>
              <a:lvl8pPr marL="3429000" indent="-228600" defTabSz="895350" eaLnBrk="0" fontAlgn="base" hangingPunct="0">
                <a:spcBef>
                  <a:spcPct val="0"/>
                </a:spcBef>
                <a:spcAft>
                  <a:spcPct val="0"/>
                </a:spcAft>
                <a:defRPr sz="900" b="1">
                  <a:solidFill>
                    <a:schemeClr val="folHlink"/>
                  </a:solidFill>
                  <a:latin typeface="Arial" charset="0"/>
                </a:defRPr>
              </a:lvl8pPr>
              <a:lvl9pPr marL="3886200" indent="-228600" defTabSz="895350" eaLnBrk="0" fontAlgn="base" hangingPunct="0">
                <a:spcBef>
                  <a:spcPct val="0"/>
                </a:spcBef>
                <a:spcAft>
                  <a:spcPct val="0"/>
                </a:spcAft>
                <a:defRPr sz="900" b="1">
                  <a:solidFill>
                    <a:schemeClr val="folHlink"/>
                  </a:solidFill>
                  <a:latin typeface="Arial" charset="0"/>
                </a:defRPr>
              </a:lvl9pPr>
            </a:lstStyle>
            <a:p>
              <a:pPr eaLnBrk="1" hangingPunct="1">
                <a:defRPr/>
              </a:pPr>
              <a:r>
                <a:rPr lang="en-US" sz="1000" b="0" smtClean="0">
                  <a:solidFill>
                    <a:srgbClr val="000000"/>
                  </a:solidFill>
                </a:rPr>
                <a:t>1 Footnote</a:t>
              </a:r>
            </a:p>
          </p:txBody>
        </p:sp>
        <p:sp>
          <p:nvSpPr>
            <p:cNvPr id="1037" name="McK 5. Source" hidden="1"/>
            <p:cNvSpPr>
              <a:spLocks noChangeArrowheads="1"/>
            </p:cNvSpPr>
            <p:nvPr userDrawn="1"/>
          </p:nvSpPr>
          <p:spPr bwMode="auto">
            <a:xfrm>
              <a:off x="56" y="5404"/>
              <a:ext cx="3242" cy="129"/>
            </a:xfrm>
            <a:prstGeom prst="rect">
              <a:avLst/>
            </a:prstGeom>
            <a:noFill/>
            <a:ln w="9525">
              <a:noFill/>
              <a:miter lim="800000"/>
              <a:headEnd/>
              <a:tailEnd/>
            </a:ln>
          </p:spPr>
          <p:txBody>
            <a:bodyPr lIns="0" tIns="0" rIns="0" bIns="0" anchor="ctr">
              <a:spAutoFit/>
            </a:bodyPr>
            <a:lstStyle/>
            <a:p>
              <a:pPr marL="615836" indent="-615836" defTabSz="905261" eaLnBrk="1" hangingPunct="1">
                <a:tabLst>
                  <a:tab pos="619051" algn="l"/>
                </a:tabLst>
              </a:pPr>
              <a:r>
                <a:rPr lang="en-US" sz="1000">
                  <a:solidFill>
                    <a:srgbClr val="000000"/>
                  </a:solidFill>
                  <a:latin typeface="Arial" charset="0"/>
                </a:rPr>
                <a:t>SOURCE: Source</a:t>
              </a:r>
            </a:p>
          </p:txBody>
        </p:sp>
      </p:grpSp>
      <p:grpSp>
        <p:nvGrpSpPr>
          <p:cNvPr id="1031" name="ACET" hidden="1"/>
          <p:cNvGrpSpPr>
            <a:grpSpLocks/>
          </p:cNvGrpSpPr>
          <p:nvPr>
            <p:custDataLst>
              <p:tags r:id="rId18"/>
            </p:custDataLst>
          </p:nvPr>
        </p:nvGrpSpPr>
        <p:grpSpPr bwMode="auto">
          <a:xfrm>
            <a:off x="1482165" y="1146788"/>
            <a:ext cx="4350892" cy="521558"/>
            <a:chOff x="915" y="707"/>
            <a:chExt cx="2686" cy="323"/>
          </a:xfrm>
        </p:grpSpPr>
        <p:cxnSp>
          <p:nvCxnSpPr>
            <p:cNvPr id="1034" name="AutoShape 249" hidden="1"/>
            <p:cNvCxnSpPr>
              <a:cxnSpLocks noChangeShapeType="1"/>
              <a:stCxn id="1035" idx="4"/>
              <a:endCxn id="1035" idx="6"/>
            </p:cNvCxnSpPr>
            <p:nvPr/>
          </p:nvCxnSpPr>
          <p:spPr bwMode="auto">
            <a:xfrm>
              <a:off x="915" y="1030"/>
              <a:ext cx="2686" cy="0"/>
            </a:xfrm>
            <a:prstGeom prst="straightConnector1">
              <a:avLst/>
            </a:prstGeom>
            <a:noFill/>
            <a:ln w="9525">
              <a:solidFill>
                <a:schemeClr val="tx1"/>
              </a:solidFill>
              <a:round/>
              <a:headEnd/>
              <a:tailEnd/>
            </a:ln>
          </p:spPr>
        </p:cxnSp>
        <p:sp>
          <p:nvSpPr>
            <p:cNvPr id="1035" name="AutoShape 250" hidden="1"/>
            <p:cNvSpPr>
              <a:spLocks noChangeArrowheads="1"/>
            </p:cNvSpPr>
            <p:nvPr/>
          </p:nvSpPr>
          <p:spPr bwMode="auto">
            <a:xfrm>
              <a:off x="915" y="707"/>
              <a:ext cx="2686" cy="323"/>
            </a:xfrm>
            <a:prstGeom prst="leftRightArrow">
              <a:avLst>
                <a:gd name="adj1" fmla="val 100000"/>
                <a:gd name="adj2" fmla="val 0"/>
              </a:avLst>
            </a:prstGeom>
            <a:noFill/>
            <a:ln w="9525">
              <a:noFill/>
              <a:miter lim="800000"/>
              <a:headEnd/>
              <a:tailEnd/>
            </a:ln>
          </p:spPr>
          <p:txBody>
            <a:bodyPr lIns="0" tIns="0" rIns="0" bIns="18288" anchor="b">
              <a:spAutoFit/>
            </a:bodyPr>
            <a:lstStyle/>
            <a:p>
              <a:pPr eaLnBrk="1" hangingPunct="1"/>
              <a:r>
                <a:rPr lang="en-US" sz="1600" b="1">
                  <a:solidFill>
                    <a:srgbClr val="000000"/>
                  </a:solidFill>
                  <a:latin typeface="Arial" charset="0"/>
                </a:rPr>
                <a:t>Title</a:t>
              </a:r>
            </a:p>
            <a:p>
              <a:pPr eaLnBrk="1" hangingPunct="1"/>
              <a:r>
                <a:rPr lang="en-US" sz="1600">
                  <a:solidFill>
                    <a:srgbClr val="808080"/>
                  </a:solidFill>
                  <a:latin typeface="Arial" charset="0"/>
                </a:rPr>
                <a:t>Unit of measure</a:t>
              </a:r>
            </a:p>
          </p:txBody>
        </p:sp>
      </p:grpSp>
      <p:sp>
        <p:nvSpPr>
          <p:cNvPr id="1032" name="Rectangle 286"/>
          <p:cNvSpPr>
            <a:spLocks noGrp="1" noChangeArrowheads="1"/>
          </p:cNvSpPr>
          <p:nvPr>
            <p:ph type="body" idx="1"/>
            <p:custDataLst>
              <p:tags r:id="rId19"/>
            </p:custDataLst>
          </p:nvPr>
        </p:nvSpPr>
        <p:spPr bwMode="auto">
          <a:xfrm>
            <a:off x="1482160" y="1990667"/>
            <a:ext cx="4389768" cy="1247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0241" name="Rectangle 1825"/>
          <p:cNvSpPr>
            <a:spLocks noGrp="1" noChangeArrowheads="1"/>
          </p:cNvSpPr>
          <p:nvPr>
            <p:ph type="sldNum" sz="quarter" idx="4"/>
          </p:nvPr>
        </p:nvSpPr>
        <p:spPr bwMode="auto">
          <a:xfrm>
            <a:off x="8878346" y="6741378"/>
            <a:ext cx="265654" cy="11662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b="0">
                <a:solidFill>
                  <a:srgbClr val="000000"/>
                </a:solidFill>
                <a:latin typeface="Arial" charset="0"/>
              </a:defRPr>
            </a:lvl1pPr>
          </a:lstStyle>
          <a:p>
            <a:pPr eaLnBrk="1" hangingPunct="1">
              <a:defRPr/>
            </a:pPr>
            <a:fld id="{D6DD8FBA-70FA-4888-8CA1-C73F397B4077}" type="slidenum">
              <a:rPr lang="en-US"/>
              <a:pPr eaLnBrk="1" hangingPunct="1">
                <a:defRPr/>
              </a:pPr>
              <a:t>‹#›</a:t>
            </a:fld>
            <a:r>
              <a:rPr lang="en-US"/>
              <a:t> </a:t>
            </a:r>
          </a:p>
        </p:txBody>
      </p:sp>
    </p:spTree>
    <p:extLst>
      <p:ext uri="{BB962C8B-B14F-4D97-AF65-F5344CB8AC3E}">
        <p14:creationId xmlns:p14="http://schemas.microsoft.com/office/powerpoint/2010/main" val="1092493378"/>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Lst>
  <p:hf hdr="0" ftr="0" dt="0"/>
  <p:txStyles>
    <p:titleStyle>
      <a:lvl1pPr algn="l" defTabSz="905261" rtl="0" eaLnBrk="0" fontAlgn="base" hangingPunct="0">
        <a:spcBef>
          <a:spcPct val="0"/>
        </a:spcBef>
        <a:spcAft>
          <a:spcPct val="0"/>
        </a:spcAft>
        <a:defRPr sz="1900" b="1">
          <a:solidFill>
            <a:schemeClr val="tx2"/>
          </a:solidFill>
          <a:latin typeface="+mj-lt"/>
          <a:ea typeface="+mj-ea"/>
          <a:cs typeface="+mj-cs"/>
        </a:defRPr>
      </a:lvl1pPr>
      <a:lvl2pPr algn="l" defTabSz="905261" rtl="0" eaLnBrk="0" fontAlgn="base" hangingPunct="0">
        <a:spcBef>
          <a:spcPct val="0"/>
        </a:spcBef>
        <a:spcAft>
          <a:spcPct val="0"/>
        </a:spcAft>
        <a:defRPr sz="1900" b="1">
          <a:solidFill>
            <a:schemeClr val="tx2"/>
          </a:solidFill>
          <a:latin typeface="Arial" charset="0"/>
        </a:defRPr>
      </a:lvl2pPr>
      <a:lvl3pPr algn="l" defTabSz="905261" rtl="0" eaLnBrk="0" fontAlgn="base" hangingPunct="0">
        <a:spcBef>
          <a:spcPct val="0"/>
        </a:spcBef>
        <a:spcAft>
          <a:spcPct val="0"/>
        </a:spcAft>
        <a:defRPr sz="1900" b="1">
          <a:solidFill>
            <a:schemeClr val="tx2"/>
          </a:solidFill>
          <a:latin typeface="Arial" charset="0"/>
        </a:defRPr>
      </a:lvl3pPr>
      <a:lvl4pPr algn="l" defTabSz="905261" rtl="0" eaLnBrk="0" fontAlgn="base" hangingPunct="0">
        <a:spcBef>
          <a:spcPct val="0"/>
        </a:spcBef>
        <a:spcAft>
          <a:spcPct val="0"/>
        </a:spcAft>
        <a:defRPr sz="1900" b="1">
          <a:solidFill>
            <a:schemeClr val="tx2"/>
          </a:solidFill>
          <a:latin typeface="Arial" charset="0"/>
        </a:defRPr>
      </a:lvl4pPr>
      <a:lvl5pPr algn="l" defTabSz="905261" rtl="0" eaLnBrk="0" fontAlgn="base" hangingPunct="0">
        <a:spcBef>
          <a:spcPct val="0"/>
        </a:spcBef>
        <a:spcAft>
          <a:spcPct val="0"/>
        </a:spcAft>
        <a:defRPr sz="1900" b="1">
          <a:solidFill>
            <a:schemeClr val="tx2"/>
          </a:solidFill>
          <a:latin typeface="Arial" charset="0"/>
        </a:defRPr>
      </a:lvl5pPr>
      <a:lvl6pPr marL="462301" algn="l" defTabSz="905425" rtl="0" fontAlgn="base">
        <a:spcBef>
          <a:spcPct val="0"/>
        </a:spcBef>
        <a:spcAft>
          <a:spcPct val="0"/>
        </a:spcAft>
        <a:defRPr sz="1900" b="1">
          <a:solidFill>
            <a:schemeClr val="tx2"/>
          </a:solidFill>
          <a:latin typeface="Arial" charset="0"/>
        </a:defRPr>
      </a:lvl6pPr>
      <a:lvl7pPr marL="924685" algn="l" defTabSz="905425" rtl="0" fontAlgn="base">
        <a:spcBef>
          <a:spcPct val="0"/>
        </a:spcBef>
        <a:spcAft>
          <a:spcPct val="0"/>
        </a:spcAft>
        <a:defRPr sz="1900" b="1">
          <a:solidFill>
            <a:schemeClr val="tx2"/>
          </a:solidFill>
          <a:latin typeface="Arial" charset="0"/>
        </a:defRPr>
      </a:lvl7pPr>
      <a:lvl8pPr marL="1387036" algn="l" defTabSz="905425" rtl="0" fontAlgn="base">
        <a:spcBef>
          <a:spcPct val="0"/>
        </a:spcBef>
        <a:spcAft>
          <a:spcPct val="0"/>
        </a:spcAft>
        <a:defRPr sz="1900" b="1">
          <a:solidFill>
            <a:schemeClr val="tx2"/>
          </a:solidFill>
          <a:latin typeface="Arial" charset="0"/>
        </a:defRPr>
      </a:lvl8pPr>
      <a:lvl9pPr marL="1849380" algn="l" defTabSz="905425" rtl="0" fontAlgn="base">
        <a:spcBef>
          <a:spcPct val="0"/>
        </a:spcBef>
        <a:spcAft>
          <a:spcPct val="0"/>
        </a:spcAft>
        <a:defRPr sz="1900" b="1">
          <a:solidFill>
            <a:schemeClr val="tx2"/>
          </a:solidFill>
          <a:latin typeface="Arial" charset="0"/>
        </a:defRPr>
      </a:lvl9pPr>
    </p:titleStyle>
    <p:bodyStyle>
      <a:lvl1pPr marL="345704" indent="-345704" algn="l" defTabSz="905261" rtl="0" eaLnBrk="0" fontAlgn="base" hangingPunct="0">
        <a:spcBef>
          <a:spcPct val="0"/>
        </a:spcBef>
        <a:spcAft>
          <a:spcPct val="0"/>
        </a:spcAft>
        <a:buClr>
          <a:schemeClr val="tx2"/>
        </a:buClr>
        <a:defRPr sz="1600">
          <a:solidFill>
            <a:schemeClr val="tx1"/>
          </a:solidFill>
          <a:latin typeface="+mn-lt"/>
          <a:ea typeface="+mn-ea"/>
          <a:cs typeface="+mn-cs"/>
        </a:defRPr>
      </a:lvl1pPr>
      <a:lvl2pPr marL="194561" indent="-192952" algn="l" defTabSz="905261"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381079" indent="-183304" algn="l" defTabSz="905261"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0656" indent="-155964" algn="l" defTabSz="905261"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4118" indent="-130243" algn="r" defTabSz="905261" rtl="0" eaLnBrk="0" fontAlgn="base" hangingPunct="0">
        <a:spcBef>
          <a:spcPct val="0"/>
        </a:spcBef>
        <a:spcAft>
          <a:spcPct val="0"/>
        </a:spcAft>
        <a:buClr>
          <a:schemeClr val="tx2"/>
        </a:buClr>
        <a:buSzPct val="89000"/>
        <a:buFont typeface="Arial" charset="0"/>
        <a:defRPr sz="700" i="1">
          <a:solidFill>
            <a:schemeClr val="tx1"/>
          </a:solidFill>
          <a:latin typeface="+mn-lt"/>
        </a:defRPr>
      </a:lvl5pPr>
      <a:lvl6pPr marL="1216872" indent="-131641" algn="r" defTabSz="905425" rtl="0" fontAlgn="base">
        <a:spcBef>
          <a:spcPct val="0"/>
        </a:spcBef>
        <a:spcAft>
          <a:spcPct val="0"/>
        </a:spcAft>
        <a:buClr>
          <a:schemeClr val="tx2"/>
        </a:buClr>
        <a:buSzPct val="89000"/>
        <a:buFont typeface="Arial" charset="0"/>
        <a:defRPr sz="700" i="1">
          <a:solidFill>
            <a:schemeClr val="tx1"/>
          </a:solidFill>
          <a:latin typeface="+mn-lt"/>
        </a:defRPr>
      </a:lvl6pPr>
      <a:lvl7pPr marL="1679214" indent="-131641" algn="r" defTabSz="905425" rtl="0" fontAlgn="base">
        <a:spcBef>
          <a:spcPct val="0"/>
        </a:spcBef>
        <a:spcAft>
          <a:spcPct val="0"/>
        </a:spcAft>
        <a:buClr>
          <a:schemeClr val="tx2"/>
        </a:buClr>
        <a:buSzPct val="89000"/>
        <a:buFont typeface="Arial" charset="0"/>
        <a:defRPr sz="700" i="1">
          <a:solidFill>
            <a:schemeClr val="tx1"/>
          </a:solidFill>
          <a:latin typeface="+mn-lt"/>
        </a:defRPr>
      </a:lvl7pPr>
      <a:lvl8pPr marL="2141562" indent="-131641" algn="r" defTabSz="905425" rtl="0" fontAlgn="base">
        <a:spcBef>
          <a:spcPct val="0"/>
        </a:spcBef>
        <a:spcAft>
          <a:spcPct val="0"/>
        </a:spcAft>
        <a:buClr>
          <a:schemeClr val="tx2"/>
        </a:buClr>
        <a:buSzPct val="89000"/>
        <a:buFont typeface="Arial" charset="0"/>
        <a:defRPr sz="700" i="1">
          <a:solidFill>
            <a:schemeClr val="tx1"/>
          </a:solidFill>
          <a:latin typeface="+mn-lt"/>
        </a:defRPr>
      </a:lvl8pPr>
      <a:lvl9pPr marL="2603912" indent="-131641" algn="r" defTabSz="905425" rtl="0" fontAlgn="base">
        <a:spcBef>
          <a:spcPct val="0"/>
        </a:spcBef>
        <a:spcAft>
          <a:spcPct val="0"/>
        </a:spcAft>
        <a:buClr>
          <a:schemeClr val="tx2"/>
        </a:buClr>
        <a:buSzPct val="89000"/>
        <a:buFont typeface="Arial" charset="0"/>
        <a:defRPr sz="700" i="1">
          <a:solidFill>
            <a:schemeClr val="tx1"/>
          </a:solidFill>
          <a:latin typeface="+mn-lt"/>
        </a:defRPr>
      </a:lvl9pPr>
    </p:bodyStyle>
    <p:otherStyle>
      <a:defPPr>
        <a:defRPr lang="en-US"/>
      </a:defPPr>
      <a:lvl1pPr marL="0" algn="l" defTabSz="924685" rtl="0" eaLnBrk="1" latinLnBrk="0" hangingPunct="1">
        <a:defRPr sz="1800" kern="1200">
          <a:solidFill>
            <a:schemeClr val="tx1"/>
          </a:solidFill>
          <a:latin typeface="+mn-lt"/>
          <a:ea typeface="+mn-ea"/>
          <a:cs typeface="+mn-cs"/>
        </a:defRPr>
      </a:lvl1pPr>
      <a:lvl2pPr marL="462301" algn="l" defTabSz="924685" rtl="0" eaLnBrk="1" latinLnBrk="0" hangingPunct="1">
        <a:defRPr sz="1800" kern="1200">
          <a:solidFill>
            <a:schemeClr val="tx1"/>
          </a:solidFill>
          <a:latin typeface="+mn-lt"/>
          <a:ea typeface="+mn-ea"/>
          <a:cs typeface="+mn-cs"/>
        </a:defRPr>
      </a:lvl2pPr>
      <a:lvl3pPr marL="924685" algn="l" defTabSz="924685" rtl="0" eaLnBrk="1" latinLnBrk="0" hangingPunct="1">
        <a:defRPr sz="1800" kern="1200">
          <a:solidFill>
            <a:schemeClr val="tx1"/>
          </a:solidFill>
          <a:latin typeface="+mn-lt"/>
          <a:ea typeface="+mn-ea"/>
          <a:cs typeface="+mn-cs"/>
        </a:defRPr>
      </a:lvl3pPr>
      <a:lvl4pPr marL="1387036" algn="l" defTabSz="924685" rtl="0" eaLnBrk="1" latinLnBrk="0" hangingPunct="1">
        <a:defRPr sz="1800" kern="1200">
          <a:solidFill>
            <a:schemeClr val="tx1"/>
          </a:solidFill>
          <a:latin typeface="+mn-lt"/>
          <a:ea typeface="+mn-ea"/>
          <a:cs typeface="+mn-cs"/>
        </a:defRPr>
      </a:lvl4pPr>
      <a:lvl5pPr marL="1849380" algn="l" defTabSz="924685" rtl="0" eaLnBrk="1" latinLnBrk="0" hangingPunct="1">
        <a:defRPr sz="1800" kern="1200">
          <a:solidFill>
            <a:schemeClr val="tx1"/>
          </a:solidFill>
          <a:latin typeface="+mn-lt"/>
          <a:ea typeface="+mn-ea"/>
          <a:cs typeface="+mn-cs"/>
        </a:defRPr>
      </a:lvl5pPr>
      <a:lvl6pPr marL="2311728" algn="l" defTabSz="924685" rtl="0" eaLnBrk="1" latinLnBrk="0" hangingPunct="1">
        <a:defRPr sz="1800" kern="1200">
          <a:solidFill>
            <a:schemeClr val="tx1"/>
          </a:solidFill>
          <a:latin typeface="+mn-lt"/>
          <a:ea typeface="+mn-ea"/>
          <a:cs typeface="+mn-cs"/>
        </a:defRPr>
      </a:lvl6pPr>
      <a:lvl7pPr marL="2774074" algn="l" defTabSz="924685" rtl="0" eaLnBrk="1" latinLnBrk="0" hangingPunct="1">
        <a:defRPr sz="1800" kern="1200">
          <a:solidFill>
            <a:schemeClr val="tx1"/>
          </a:solidFill>
          <a:latin typeface="+mn-lt"/>
          <a:ea typeface="+mn-ea"/>
          <a:cs typeface="+mn-cs"/>
        </a:defRPr>
      </a:lvl7pPr>
      <a:lvl8pPr marL="3236420" algn="l" defTabSz="924685" rtl="0" eaLnBrk="1" latinLnBrk="0" hangingPunct="1">
        <a:defRPr sz="1800" kern="1200">
          <a:solidFill>
            <a:schemeClr val="tx1"/>
          </a:solidFill>
          <a:latin typeface="+mn-lt"/>
          <a:ea typeface="+mn-ea"/>
          <a:cs typeface="+mn-cs"/>
        </a:defRPr>
      </a:lvl8pPr>
      <a:lvl9pPr marL="3698766" algn="l" defTabSz="924685"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7410" name="Object 1" hidden="1"/>
          <p:cNvGraphicFramePr>
            <a:graphicFrameLocks noChangeAspect="1"/>
          </p:cNvGraphicFramePr>
          <p:nvPr>
            <p:custDataLst>
              <p:tags r:id="rId6"/>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21527" name="think-cell Slide" r:id="rId30" imgW="360" imgH="360" progId="TCLayout.ActiveDocument.1">
                  <p:embed/>
                </p:oleObj>
              </mc:Choice>
              <mc:Fallback>
                <p:oleObj name="think-cell Slide" r:id="rId30" imgW="360" imgH="360" progId="TCLayout.ActiveDocument.1">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4" name="Working Draft" hidden="1"/>
          <p:cNvSpPr txBox="1">
            <a:spLocks noChangeArrowheads="1"/>
          </p:cNvSpPr>
          <p:nvPr>
            <p:custDataLst>
              <p:tags r:id="rId7"/>
            </p:custDataLst>
          </p:nvPr>
        </p:nvSpPr>
        <p:spPr bwMode="gray">
          <a:xfrm rot="5400000">
            <a:off x="8043379" y="1980196"/>
            <a:ext cx="2058696" cy="93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smtClean="0">
                <a:solidFill>
                  <a:srgbClr val="000000"/>
                </a:solidFill>
                <a:latin typeface="Arial"/>
              </a:rPr>
              <a:t>Last Modified 10/16/2013 10:23 AM Central Standard Time</a:t>
            </a:r>
            <a:endParaRPr lang="en-US" dirty="0" smtClean="0">
              <a:solidFill>
                <a:srgbClr val="000000"/>
              </a:solidFill>
              <a:latin typeface="Arial"/>
            </a:endParaRPr>
          </a:p>
        </p:txBody>
      </p:sp>
      <p:sp>
        <p:nvSpPr>
          <p:cNvPr id="1035" name="Printed" hidden="1"/>
          <p:cNvSpPr txBox="1">
            <a:spLocks noChangeArrowheads="1"/>
          </p:cNvSpPr>
          <p:nvPr>
            <p:custDataLst>
              <p:tags r:id="rId8"/>
            </p:custDataLst>
          </p:nvPr>
        </p:nvSpPr>
        <p:spPr bwMode="gray">
          <a:xfrm rot="5400000">
            <a:off x="8196445" y="4198437"/>
            <a:ext cx="1752564" cy="93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smtClean="0">
                <a:solidFill>
                  <a:srgbClr val="000000"/>
                </a:solidFill>
                <a:latin typeface="Arial"/>
              </a:rPr>
              <a:t>Printed 8/14/2013 7:00 PM Central Standard Time</a:t>
            </a:r>
            <a:endParaRPr lang="en-US" dirty="0" smtClean="0">
              <a:solidFill>
                <a:srgbClr val="000000"/>
              </a:solidFill>
              <a:latin typeface="Arial"/>
            </a:endParaRPr>
          </a:p>
        </p:txBody>
      </p:sp>
      <p:sp>
        <p:nvSpPr>
          <p:cNvPr id="17413" name="Rectangle 286"/>
          <p:cNvSpPr>
            <a:spLocks noGrp="1" noChangeArrowheads="1"/>
          </p:cNvSpPr>
          <p:nvPr>
            <p:ph type="body" idx="1"/>
            <p:custDataLst>
              <p:tags r:id="rId9"/>
            </p:custDataLst>
          </p:nvPr>
        </p:nvSpPr>
        <p:spPr bwMode="gray">
          <a:xfrm>
            <a:off x="1482160" y="1990667"/>
            <a:ext cx="4389768" cy="1256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414" name="Title Placeholder 2"/>
          <p:cNvSpPr>
            <a:spLocks noGrp="1" noChangeArrowheads="1"/>
          </p:cNvSpPr>
          <p:nvPr>
            <p:ph type="title"/>
            <p:custDataLst>
              <p:tags r:id="rId10"/>
            </p:custDataLst>
          </p:nvPr>
        </p:nvSpPr>
        <p:spPr bwMode="gray">
          <a:xfrm>
            <a:off x="121549" y="310991"/>
            <a:ext cx="8794113" cy="299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smtClean="0"/>
              <a:t>Click to edit Master title style</a:t>
            </a:r>
          </a:p>
        </p:txBody>
      </p:sp>
      <p:sp>
        <p:nvSpPr>
          <p:cNvPr id="17415" name="McK 1. On-page tracker" hidden="1"/>
          <p:cNvSpPr>
            <a:spLocks noChangeArrowheads="1"/>
          </p:cNvSpPr>
          <p:nvPr>
            <p:custDataLst>
              <p:tags r:id="rId11"/>
            </p:custDataLst>
          </p:nvPr>
        </p:nvSpPr>
        <p:spPr bwMode="gray">
          <a:xfrm>
            <a:off x="121549" y="93959"/>
            <a:ext cx="876333" cy="21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900" b="1">
                <a:solidFill>
                  <a:schemeClr val="folHlink"/>
                </a:solidFill>
                <a:latin typeface="Arial" pitchFamily="34" charset="0"/>
              </a:defRPr>
            </a:lvl1pPr>
            <a:lvl2pPr marL="742950" indent="-285750" eaLnBrk="0" hangingPunct="0">
              <a:defRPr sz="900" b="1">
                <a:solidFill>
                  <a:schemeClr val="folHlink"/>
                </a:solidFill>
                <a:latin typeface="Arial" pitchFamily="34" charset="0"/>
              </a:defRPr>
            </a:lvl2pPr>
            <a:lvl3pPr marL="1143000" indent="-228600" eaLnBrk="0" hangingPunct="0">
              <a:defRPr sz="900" b="1">
                <a:solidFill>
                  <a:schemeClr val="folHlink"/>
                </a:solidFill>
                <a:latin typeface="Arial" pitchFamily="34" charset="0"/>
              </a:defRPr>
            </a:lvl3pPr>
            <a:lvl4pPr marL="1600200" indent="-228600" eaLnBrk="0" hangingPunct="0">
              <a:defRPr sz="900" b="1">
                <a:solidFill>
                  <a:schemeClr val="folHlink"/>
                </a:solidFill>
                <a:latin typeface="Arial" pitchFamily="34" charset="0"/>
              </a:defRPr>
            </a:lvl4pPr>
            <a:lvl5pPr marL="2057400" indent="-228600" eaLnBrk="0" hangingPunct="0">
              <a:defRPr sz="900" b="1">
                <a:solidFill>
                  <a:schemeClr val="folHlink"/>
                </a:solidFill>
                <a:latin typeface="Arial" pitchFamily="34" charset="0"/>
              </a:defRPr>
            </a:lvl5pPr>
            <a:lvl6pPr marL="2514600" indent="-228600" eaLnBrk="0" fontAlgn="base" hangingPunct="0">
              <a:spcBef>
                <a:spcPct val="0"/>
              </a:spcBef>
              <a:spcAft>
                <a:spcPct val="0"/>
              </a:spcAft>
              <a:defRPr sz="900" b="1">
                <a:solidFill>
                  <a:schemeClr val="folHlink"/>
                </a:solidFill>
                <a:latin typeface="Arial" pitchFamily="34" charset="0"/>
              </a:defRPr>
            </a:lvl6pPr>
            <a:lvl7pPr marL="2971800" indent="-228600" eaLnBrk="0" fontAlgn="base" hangingPunct="0">
              <a:spcBef>
                <a:spcPct val="0"/>
              </a:spcBef>
              <a:spcAft>
                <a:spcPct val="0"/>
              </a:spcAft>
              <a:defRPr sz="900" b="1">
                <a:solidFill>
                  <a:schemeClr val="folHlink"/>
                </a:solidFill>
                <a:latin typeface="Arial" pitchFamily="34" charset="0"/>
              </a:defRPr>
            </a:lvl7pPr>
            <a:lvl8pPr marL="3429000" indent="-228600" eaLnBrk="0" fontAlgn="base" hangingPunct="0">
              <a:spcBef>
                <a:spcPct val="0"/>
              </a:spcBef>
              <a:spcAft>
                <a:spcPct val="0"/>
              </a:spcAft>
              <a:defRPr sz="900" b="1">
                <a:solidFill>
                  <a:schemeClr val="folHlink"/>
                </a:solidFill>
                <a:latin typeface="Arial" pitchFamily="34" charset="0"/>
              </a:defRPr>
            </a:lvl8pPr>
            <a:lvl9pPr marL="3886200" indent="-228600" eaLnBrk="0" fontAlgn="base" hangingPunct="0">
              <a:spcBef>
                <a:spcPct val="0"/>
              </a:spcBef>
              <a:spcAft>
                <a:spcPct val="0"/>
              </a:spcAft>
              <a:defRPr sz="900" b="1">
                <a:solidFill>
                  <a:schemeClr val="folHlink"/>
                </a:solidFill>
                <a:latin typeface="Arial" pitchFamily="34" charset="0"/>
              </a:defRPr>
            </a:lvl9pPr>
          </a:lstStyle>
          <a:p>
            <a:pPr eaLnBrk="1" hangingPunct="1">
              <a:defRPr/>
            </a:pPr>
            <a:r>
              <a:rPr lang="en-US" altLang="en-US" sz="1400" b="0" smtClean="0">
                <a:solidFill>
                  <a:srgbClr val="808080"/>
                </a:solidFill>
              </a:rPr>
              <a:t>TRACKER</a:t>
            </a:r>
          </a:p>
        </p:txBody>
      </p:sp>
      <p:sp>
        <p:nvSpPr>
          <p:cNvPr id="11" name="McK 3. Unit of measure" hidden="1"/>
          <p:cNvSpPr txBox="1">
            <a:spLocks noChangeArrowheads="1"/>
          </p:cNvSpPr>
          <p:nvPr>
            <p:custDataLst>
              <p:tags r:id="rId12"/>
            </p:custDataLst>
          </p:nvPr>
        </p:nvSpPr>
        <p:spPr bwMode="gray">
          <a:xfrm>
            <a:off x="121549" y="609085"/>
            <a:ext cx="4396247" cy="251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600" dirty="0" smtClean="0">
                <a:solidFill>
                  <a:srgbClr val="808080"/>
                </a:solidFill>
                <a:latin typeface="Arial"/>
              </a:rPr>
              <a:t>Unit of measure</a:t>
            </a:r>
          </a:p>
        </p:txBody>
      </p:sp>
      <p:grpSp>
        <p:nvGrpSpPr>
          <p:cNvPr id="17417" name="McK Slide Elements" hidden="1"/>
          <p:cNvGrpSpPr>
            <a:grpSpLocks/>
          </p:cNvGrpSpPr>
          <p:nvPr>
            <p:custDataLst>
              <p:tags r:id="rId13"/>
            </p:custDataLst>
          </p:nvPr>
        </p:nvGrpSpPr>
        <p:grpSpPr bwMode="auto">
          <a:xfrm>
            <a:off x="121511" y="6330024"/>
            <a:ext cx="8539799" cy="437331"/>
            <a:chOff x="75" y="3880"/>
            <a:chExt cx="644" cy="270"/>
          </a:xfrm>
        </p:grpSpPr>
        <p:sp>
          <p:nvSpPr>
            <p:cNvPr id="13" name="McK 4. Footnote"/>
            <p:cNvSpPr txBox="1">
              <a:spLocks noChangeArrowheads="1"/>
            </p:cNvSpPr>
            <p:nvPr/>
          </p:nvSpPr>
          <p:spPr bwMode="gray">
            <a:xfrm>
              <a:off x="75" y="3880"/>
              <a:ext cx="644"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000" dirty="0" smtClean="0">
                  <a:solidFill>
                    <a:srgbClr val="000000"/>
                  </a:solidFill>
                  <a:latin typeface="Arial"/>
                </a:rPr>
                <a:t>1 Footnote</a:t>
              </a:r>
            </a:p>
          </p:txBody>
        </p:sp>
        <p:sp>
          <p:nvSpPr>
            <p:cNvPr id="17464" name="McK 5. Source"/>
            <p:cNvSpPr>
              <a:spLocks noChangeArrowheads="1"/>
            </p:cNvSpPr>
            <p:nvPr/>
          </p:nvSpPr>
          <p:spPr bwMode="gray">
            <a:xfrm>
              <a:off x="75" y="4053"/>
              <a:ext cx="644"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469900" indent="-469900" defTabSz="895350" eaLnBrk="0" hangingPunct="0">
                <a:tabLst>
                  <a:tab pos="628650" algn="l"/>
                </a:tabLst>
                <a:defRPr sz="900" b="1">
                  <a:solidFill>
                    <a:schemeClr val="folHlink"/>
                  </a:solidFill>
                  <a:latin typeface="Arial" pitchFamily="34" charset="0"/>
                </a:defRPr>
              </a:lvl1pPr>
              <a:lvl2pPr marL="742950" indent="-285750" defTabSz="895350" eaLnBrk="0" hangingPunct="0">
                <a:tabLst>
                  <a:tab pos="628650" algn="l"/>
                </a:tabLst>
                <a:defRPr sz="900" b="1">
                  <a:solidFill>
                    <a:schemeClr val="folHlink"/>
                  </a:solidFill>
                  <a:latin typeface="Arial" pitchFamily="34" charset="0"/>
                </a:defRPr>
              </a:lvl2pPr>
              <a:lvl3pPr marL="1143000" indent="-228600" defTabSz="895350" eaLnBrk="0" hangingPunct="0">
                <a:tabLst>
                  <a:tab pos="628650" algn="l"/>
                </a:tabLst>
                <a:defRPr sz="900" b="1">
                  <a:solidFill>
                    <a:schemeClr val="folHlink"/>
                  </a:solidFill>
                  <a:latin typeface="Arial" pitchFamily="34" charset="0"/>
                </a:defRPr>
              </a:lvl3pPr>
              <a:lvl4pPr marL="1600200" indent="-228600" defTabSz="895350" eaLnBrk="0" hangingPunct="0">
                <a:tabLst>
                  <a:tab pos="628650" algn="l"/>
                </a:tabLst>
                <a:defRPr sz="900" b="1">
                  <a:solidFill>
                    <a:schemeClr val="folHlink"/>
                  </a:solidFill>
                  <a:latin typeface="Arial" pitchFamily="34" charset="0"/>
                </a:defRPr>
              </a:lvl4pPr>
              <a:lvl5pPr marL="2057400" indent="-228600" defTabSz="895350" eaLnBrk="0" hangingPunct="0">
                <a:tabLst>
                  <a:tab pos="628650" algn="l"/>
                </a:tabLst>
                <a:defRPr sz="900" b="1">
                  <a:solidFill>
                    <a:schemeClr val="folHlink"/>
                  </a:solidFill>
                  <a:latin typeface="Arial" pitchFamily="34" charset="0"/>
                </a:defRPr>
              </a:lvl5pPr>
              <a:lvl6pPr marL="2514600" indent="-228600" defTabSz="895350" eaLnBrk="0" fontAlgn="base" hangingPunct="0">
                <a:spcBef>
                  <a:spcPct val="0"/>
                </a:spcBef>
                <a:spcAft>
                  <a:spcPct val="0"/>
                </a:spcAft>
                <a:tabLst>
                  <a:tab pos="628650" algn="l"/>
                </a:tabLst>
                <a:defRPr sz="900" b="1">
                  <a:solidFill>
                    <a:schemeClr val="folHlink"/>
                  </a:solidFill>
                  <a:latin typeface="Arial" pitchFamily="34" charset="0"/>
                </a:defRPr>
              </a:lvl6pPr>
              <a:lvl7pPr marL="2971800" indent="-228600" defTabSz="895350" eaLnBrk="0" fontAlgn="base" hangingPunct="0">
                <a:spcBef>
                  <a:spcPct val="0"/>
                </a:spcBef>
                <a:spcAft>
                  <a:spcPct val="0"/>
                </a:spcAft>
                <a:tabLst>
                  <a:tab pos="628650" algn="l"/>
                </a:tabLst>
                <a:defRPr sz="900" b="1">
                  <a:solidFill>
                    <a:schemeClr val="folHlink"/>
                  </a:solidFill>
                  <a:latin typeface="Arial" pitchFamily="34" charset="0"/>
                </a:defRPr>
              </a:lvl7pPr>
              <a:lvl8pPr marL="3429000" indent="-228600" defTabSz="895350" eaLnBrk="0" fontAlgn="base" hangingPunct="0">
                <a:spcBef>
                  <a:spcPct val="0"/>
                </a:spcBef>
                <a:spcAft>
                  <a:spcPct val="0"/>
                </a:spcAft>
                <a:tabLst>
                  <a:tab pos="628650" algn="l"/>
                </a:tabLst>
                <a:defRPr sz="900" b="1">
                  <a:solidFill>
                    <a:schemeClr val="folHlink"/>
                  </a:solidFill>
                  <a:latin typeface="Arial" pitchFamily="34" charset="0"/>
                </a:defRPr>
              </a:lvl8pPr>
              <a:lvl9pPr marL="3886200" indent="-228600" defTabSz="895350" eaLnBrk="0" fontAlgn="base" hangingPunct="0">
                <a:spcBef>
                  <a:spcPct val="0"/>
                </a:spcBef>
                <a:spcAft>
                  <a:spcPct val="0"/>
                </a:spcAft>
                <a:tabLst>
                  <a:tab pos="628650" algn="l"/>
                </a:tabLst>
                <a:defRPr sz="900" b="1">
                  <a:solidFill>
                    <a:schemeClr val="folHlink"/>
                  </a:solidFill>
                  <a:latin typeface="Arial" pitchFamily="34" charset="0"/>
                </a:defRPr>
              </a:lvl9pPr>
            </a:lstStyle>
            <a:p>
              <a:pPr eaLnBrk="1" hangingPunct="1">
                <a:defRPr/>
              </a:pPr>
              <a:r>
                <a:rPr lang="en-US" altLang="en-US" sz="1000" b="0" smtClean="0">
                  <a:solidFill>
                    <a:srgbClr val="000000"/>
                  </a:solidFill>
                </a:rPr>
                <a:t>Source: Source</a:t>
              </a:r>
            </a:p>
          </p:txBody>
        </p:sp>
      </p:grpSp>
      <p:grpSp>
        <p:nvGrpSpPr>
          <p:cNvPr id="17418" name="ACET" hidden="1"/>
          <p:cNvGrpSpPr>
            <a:grpSpLocks/>
          </p:cNvGrpSpPr>
          <p:nvPr>
            <p:custDataLst>
              <p:tags r:id="rId14"/>
            </p:custDataLst>
          </p:nvPr>
        </p:nvGrpSpPr>
        <p:grpSpPr bwMode="auto">
          <a:xfrm>
            <a:off x="1482165" y="1409178"/>
            <a:ext cx="4350892" cy="518318"/>
            <a:chOff x="915" y="710"/>
            <a:chExt cx="2686" cy="320"/>
          </a:xfrm>
        </p:grpSpPr>
        <p:cxnSp>
          <p:nvCxnSpPr>
            <p:cNvPr id="17461" name="AutoShape 249"/>
            <p:cNvCxnSpPr>
              <a:cxnSpLocks noChangeShapeType="1"/>
              <a:stCxn id="17462" idx="4"/>
              <a:endCxn id="17462"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62"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eaLnBrk="0" hangingPunct="0">
                <a:defRPr sz="900" b="1">
                  <a:solidFill>
                    <a:schemeClr val="folHlink"/>
                  </a:solidFill>
                  <a:latin typeface="Arial" pitchFamily="34" charset="0"/>
                </a:defRPr>
              </a:lvl1pPr>
              <a:lvl2pPr marL="742950" indent="-285750" eaLnBrk="0" hangingPunct="0">
                <a:defRPr sz="900" b="1">
                  <a:solidFill>
                    <a:schemeClr val="folHlink"/>
                  </a:solidFill>
                  <a:latin typeface="Arial" pitchFamily="34" charset="0"/>
                </a:defRPr>
              </a:lvl2pPr>
              <a:lvl3pPr marL="1143000" indent="-228600" eaLnBrk="0" hangingPunct="0">
                <a:defRPr sz="900" b="1">
                  <a:solidFill>
                    <a:schemeClr val="folHlink"/>
                  </a:solidFill>
                  <a:latin typeface="Arial" pitchFamily="34" charset="0"/>
                </a:defRPr>
              </a:lvl3pPr>
              <a:lvl4pPr marL="1600200" indent="-228600" eaLnBrk="0" hangingPunct="0">
                <a:defRPr sz="900" b="1">
                  <a:solidFill>
                    <a:schemeClr val="folHlink"/>
                  </a:solidFill>
                  <a:latin typeface="Arial" pitchFamily="34" charset="0"/>
                </a:defRPr>
              </a:lvl4pPr>
              <a:lvl5pPr marL="2057400" indent="-228600" eaLnBrk="0" hangingPunct="0">
                <a:defRPr sz="900" b="1">
                  <a:solidFill>
                    <a:schemeClr val="folHlink"/>
                  </a:solidFill>
                  <a:latin typeface="Arial" pitchFamily="34" charset="0"/>
                </a:defRPr>
              </a:lvl5pPr>
              <a:lvl6pPr marL="2514600" indent="-228600" eaLnBrk="0" fontAlgn="base" hangingPunct="0">
                <a:spcBef>
                  <a:spcPct val="0"/>
                </a:spcBef>
                <a:spcAft>
                  <a:spcPct val="0"/>
                </a:spcAft>
                <a:defRPr sz="900" b="1">
                  <a:solidFill>
                    <a:schemeClr val="folHlink"/>
                  </a:solidFill>
                  <a:latin typeface="Arial" pitchFamily="34" charset="0"/>
                </a:defRPr>
              </a:lvl6pPr>
              <a:lvl7pPr marL="2971800" indent="-228600" eaLnBrk="0" fontAlgn="base" hangingPunct="0">
                <a:spcBef>
                  <a:spcPct val="0"/>
                </a:spcBef>
                <a:spcAft>
                  <a:spcPct val="0"/>
                </a:spcAft>
                <a:defRPr sz="900" b="1">
                  <a:solidFill>
                    <a:schemeClr val="folHlink"/>
                  </a:solidFill>
                  <a:latin typeface="Arial" pitchFamily="34" charset="0"/>
                </a:defRPr>
              </a:lvl7pPr>
              <a:lvl8pPr marL="3429000" indent="-228600" eaLnBrk="0" fontAlgn="base" hangingPunct="0">
                <a:spcBef>
                  <a:spcPct val="0"/>
                </a:spcBef>
                <a:spcAft>
                  <a:spcPct val="0"/>
                </a:spcAft>
                <a:defRPr sz="900" b="1">
                  <a:solidFill>
                    <a:schemeClr val="folHlink"/>
                  </a:solidFill>
                  <a:latin typeface="Arial" pitchFamily="34" charset="0"/>
                </a:defRPr>
              </a:lvl8pPr>
              <a:lvl9pPr marL="3886200" indent="-228600" eaLnBrk="0" fontAlgn="base" hangingPunct="0">
                <a:spcBef>
                  <a:spcPct val="0"/>
                </a:spcBef>
                <a:spcAft>
                  <a:spcPct val="0"/>
                </a:spcAft>
                <a:defRPr sz="900" b="1">
                  <a:solidFill>
                    <a:schemeClr val="folHlink"/>
                  </a:solidFill>
                  <a:latin typeface="Arial" pitchFamily="34" charset="0"/>
                </a:defRPr>
              </a:lvl9pPr>
            </a:lstStyle>
            <a:p>
              <a:pPr eaLnBrk="1" hangingPunct="1">
                <a:defRPr/>
              </a:pPr>
              <a:r>
                <a:rPr lang="en-US" altLang="en-US" sz="1600" smtClean="0">
                  <a:solidFill>
                    <a:srgbClr val="000000"/>
                  </a:solidFill>
                </a:rPr>
                <a:t>Title</a:t>
              </a:r>
            </a:p>
            <a:p>
              <a:pPr eaLnBrk="1" hangingPunct="1">
                <a:defRPr/>
              </a:pPr>
              <a:r>
                <a:rPr lang="en-US" altLang="en-US" sz="1600" b="0" smtClean="0">
                  <a:solidFill>
                    <a:srgbClr val="808080"/>
                  </a:solidFill>
                </a:rPr>
                <a:t>Unit of measure</a:t>
              </a:r>
            </a:p>
          </p:txBody>
        </p:sp>
      </p:grpSp>
      <p:sp>
        <p:nvSpPr>
          <p:cNvPr id="22" name="Slide Number"/>
          <p:cNvSpPr txBox="1">
            <a:spLocks/>
          </p:cNvSpPr>
          <p:nvPr/>
        </p:nvSpPr>
        <p:spPr bwMode="gray">
          <a:xfrm>
            <a:off x="8755238" y="6610240"/>
            <a:ext cx="160364" cy="157115"/>
          </a:xfrm>
          <a:prstGeom prst="rect">
            <a:avLst/>
          </a:prstGeom>
        </p:spPr>
        <p:txBody>
          <a:bodyPr wrap="none" lIns="0" tIns="0" rIns="0" bIns="0" anchor="ctr">
            <a:spAutoFit/>
          </a:bodyPr>
          <a:lstStyle>
            <a:defPPr>
              <a:defRPr lang="en-US"/>
            </a:defPPr>
            <a:lvl1pPr>
              <a:defRPr sz="1000" baseline="0">
                <a:latin typeface="+mn-lt"/>
              </a:defRPr>
            </a:lvl1pPr>
          </a:lstStyle>
          <a:p>
            <a:pPr eaLnBrk="1" hangingPunct="1">
              <a:defRPr/>
            </a:pPr>
            <a:fld id="{D5BCF24A-8259-4247-B0C7-0A3E2F5059C3}" type="slidenum">
              <a:rPr lang="en-US" smtClean="0">
                <a:solidFill>
                  <a:srgbClr val="000000"/>
                </a:solidFill>
              </a:rPr>
              <a:pPr eaLnBrk="1" hangingPunct="1">
                <a:defRPr/>
              </a:pPr>
              <a:t>‹#›</a:t>
            </a:fld>
            <a:endParaRPr lang="en-US" dirty="0">
              <a:solidFill>
                <a:srgbClr val="000000"/>
              </a:solidFill>
            </a:endParaRPr>
          </a:p>
        </p:txBody>
      </p:sp>
      <p:grpSp>
        <p:nvGrpSpPr>
          <p:cNvPr id="17420" name="LegendBoxes" hidden="1"/>
          <p:cNvGrpSpPr>
            <a:grpSpLocks/>
          </p:cNvGrpSpPr>
          <p:nvPr/>
        </p:nvGrpSpPr>
        <p:grpSpPr bwMode="auto">
          <a:xfrm>
            <a:off x="8136520" y="362823"/>
            <a:ext cx="779143" cy="1017200"/>
            <a:chOff x="4936" y="176"/>
            <a:chExt cx="481" cy="628"/>
          </a:xfrm>
        </p:grpSpPr>
        <p:sp>
          <p:nvSpPr>
            <p:cNvPr id="17453"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marL="2057400" indent="-228600" defTabSz="895350" eaLnBrk="0" hangingPunct="0">
                <a:defRPr sz="900" b="1">
                  <a:solidFill>
                    <a:schemeClr val="folHlink"/>
                  </a:solidFill>
                  <a:latin typeface="Arial" pitchFamily="34" charset="0"/>
                </a:defRPr>
              </a:lvl5pPr>
              <a:lvl6pPr marL="2514600" indent="-228600" defTabSz="895350" eaLnBrk="0" fontAlgn="base" hangingPunct="0">
                <a:spcBef>
                  <a:spcPct val="0"/>
                </a:spcBef>
                <a:spcAft>
                  <a:spcPct val="0"/>
                </a:spcAft>
                <a:defRPr sz="900" b="1">
                  <a:solidFill>
                    <a:schemeClr val="folHlink"/>
                  </a:solidFill>
                  <a:latin typeface="Arial" pitchFamily="34" charset="0"/>
                </a:defRPr>
              </a:lvl6pPr>
              <a:lvl7pPr marL="2971800" indent="-228600" defTabSz="895350" eaLnBrk="0" fontAlgn="base" hangingPunct="0">
                <a:spcBef>
                  <a:spcPct val="0"/>
                </a:spcBef>
                <a:spcAft>
                  <a:spcPct val="0"/>
                </a:spcAft>
                <a:defRPr sz="900" b="1">
                  <a:solidFill>
                    <a:schemeClr val="folHlink"/>
                  </a:solidFill>
                  <a:latin typeface="Arial" pitchFamily="34" charset="0"/>
                </a:defRPr>
              </a:lvl7pPr>
              <a:lvl8pPr marL="3429000" indent="-228600" defTabSz="895350" eaLnBrk="0" fontAlgn="base" hangingPunct="0">
                <a:spcBef>
                  <a:spcPct val="0"/>
                </a:spcBef>
                <a:spcAft>
                  <a:spcPct val="0"/>
                </a:spcAft>
                <a:defRPr sz="900" b="1">
                  <a:solidFill>
                    <a:schemeClr val="folHlink"/>
                  </a:solidFill>
                  <a:latin typeface="Arial" pitchFamily="34" charset="0"/>
                </a:defRPr>
              </a:lvl8pPr>
              <a:lvl9pPr marL="3886200" indent="-228600" defTabSz="895350" eaLnBrk="0" fontAlgn="base" hangingPunct="0">
                <a:spcBef>
                  <a:spcPct val="0"/>
                </a:spcBef>
                <a:spcAft>
                  <a:spcPct val="0"/>
                </a:spcAft>
                <a:defRPr sz="900" b="1">
                  <a:solidFill>
                    <a:schemeClr val="folHlink"/>
                  </a:solidFill>
                  <a:latin typeface="Arial" pitchFamily="34" charset="0"/>
                </a:defRPr>
              </a:lvl9pPr>
            </a:lstStyle>
            <a:p>
              <a:pPr eaLnBrk="1" hangingPunct="1">
                <a:buClr>
                  <a:srgbClr val="002960"/>
                </a:buClr>
                <a:defRPr/>
              </a:pPr>
              <a:r>
                <a:rPr lang="en-US" altLang="en-US" sz="1200" b="0" smtClean="0">
                  <a:solidFill>
                    <a:srgbClr val="000000"/>
                  </a:solidFill>
                </a:rPr>
                <a:t>Legend</a:t>
              </a:r>
            </a:p>
          </p:txBody>
        </p:sp>
        <p:sp>
          <p:nvSpPr>
            <p:cNvPr id="17454"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00" b="1">
                  <a:solidFill>
                    <a:schemeClr val="folHlink"/>
                  </a:solidFill>
                  <a:latin typeface="Arial" pitchFamily="34" charset="0"/>
                </a:defRPr>
              </a:lvl1pPr>
              <a:lvl2pPr marL="742950" indent="-285750" eaLnBrk="0" hangingPunct="0">
                <a:defRPr sz="900" b="1">
                  <a:solidFill>
                    <a:schemeClr val="folHlink"/>
                  </a:solidFill>
                  <a:latin typeface="Arial" pitchFamily="34" charset="0"/>
                </a:defRPr>
              </a:lvl2pPr>
              <a:lvl3pPr marL="1143000" indent="-228600" eaLnBrk="0" hangingPunct="0">
                <a:defRPr sz="900" b="1">
                  <a:solidFill>
                    <a:schemeClr val="folHlink"/>
                  </a:solidFill>
                  <a:latin typeface="Arial" pitchFamily="34" charset="0"/>
                </a:defRPr>
              </a:lvl3pPr>
              <a:lvl4pPr marL="1600200" indent="-228600" eaLnBrk="0" hangingPunct="0">
                <a:defRPr sz="900" b="1">
                  <a:solidFill>
                    <a:schemeClr val="folHlink"/>
                  </a:solidFill>
                  <a:latin typeface="Arial" pitchFamily="34" charset="0"/>
                </a:defRPr>
              </a:lvl4pPr>
              <a:lvl5pPr marL="2057400" indent="-228600" eaLnBrk="0" hangingPunct="0">
                <a:defRPr sz="900" b="1">
                  <a:solidFill>
                    <a:schemeClr val="folHlink"/>
                  </a:solidFill>
                  <a:latin typeface="Arial" pitchFamily="34" charset="0"/>
                </a:defRPr>
              </a:lvl5pPr>
              <a:lvl6pPr marL="2514600" indent="-228600" eaLnBrk="0" fontAlgn="base" hangingPunct="0">
                <a:spcBef>
                  <a:spcPct val="0"/>
                </a:spcBef>
                <a:spcAft>
                  <a:spcPct val="0"/>
                </a:spcAft>
                <a:defRPr sz="900" b="1">
                  <a:solidFill>
                    <a:schemeClr val="folHlink"/>
                  </a:solidFill>
                  <a:latin typeface="Arial" pitchFamily="34" charset="0"/>
                </a:defRPr>
              </a:lvl6pPr>
              <a:lvl7pPr marL="2971800" indent="-228600" eaLnBrk="0" fontAlgn="base" hangingPunct="0">
                <a:spcBef>
                  <a:spcPct val="0"/>
                </a:spcBef>
                <a:spcAft>
                  <a:spcPct val="0"/>
                </a:spcAft>
                <a:defRPr sz="900" b="1">
                  <a:solidFill>
                    <a:schemeClr val="folHlink"/>
                  </a:solidFill>
                  <a:latin typeface="Arial" pitchFamily="34" charset="0"/>
                </a:defRPr>
              </a:lvl7pPr>
              <a:lvl8pPr marL="3429000" indent="-228600" eaLnBrk="0" fontAlgn="base" hangingPunct="0">
                <a:spcBef>
                  <a:spcPct val="0"/>
                </a:spcBef>
                <a:spcAft>
                  <a:spcPct val="0"/>
                </a:spcAft>
                <a:defRPr sz="900" b="1">
                  <a:solidFill>
                    <a:schemeClr val="folHlink"/>
                  </a:solidFill>
                  <a:latin typeface="Arial" pitchFamily="34" charset="0"/>
                </a:defRPr>
              </a:lvl8pPr>
              <a:lvl9pPr marL="3886200" indent="-228600" eaLnBrk="0" fontAlgn="base" hangingPunct="0">
                <a:spcBef>
                  <a:spcPct val="0"/>
                </a:spcBef>
                <a:spcAft>
                  <a:spcPct val="0"/>
                </a:spcAft>
                <a:defRPr sz="900" b="1">
                  <a:solidFill>
                    <a:schemeClr val="folHlink"/>
                  </a:solidFill>
                  <a:latin typeface="Arial" pitchFamily="34" charset="0"/>
                </a:defRPr>
              </a:lvl9pPr>
            </a:lstStyle>
            <a:p>
              <a:pPr eaLnBrk="1" hangingPunct="1">
                <a:defRPr/>
              </a:pPr>
              <a:endParaRPr lang="en-US" altLang="en-US" sz="1600" b="0" smtClean="0">
                <a:solidFill>
                  <a:srgbClr val="000000"/>
                </a:solidFill>
              </a:endParaRPr>
            </a:p>
          </p:txBody>
        </p:sp>
        <p:sp>
          <p:nvSpPr>
            <p:cNvPr id="17455"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marL="2057400" indent="-228600" defTabSz="895350" eaLnBrk="0" hangingPunct="0">
                <a:defRPr sz="900" b="1">
                  <a:solidFill>
                    <a:schemeClr val="folHlink"/>
                  </a:solidFill>
                  <a:latin typeface="Arial" pitchFamily="34" charset="0"/>
                </a:defRPr>
              </a:lvl5pPr>
              <a:lvl6pPr marL="2514600" indent="-228600" defTabSz="895350" eaLnBrk="0" fontAlgn="base" hangingPunct="0">
                <a:spcBef>
                  <a:spcPct val="0"/>
                </a:spcBef>
                <a:spcAft>
                  <a:spcPct val="0"/>
                </a:spcAft>
                <a:defRPr sz="900" b="1">
                  <a:solidFill>
                    <a:schemeClr val="folHlink"/>
                  </a:solidFill>
                  <a:latin typeface="Arial" pitchFamily="34" charset="0"/>
                </a:defRPr>
              </a:lvl6pPr>
              <a:lvl7pPr marL="2971800" indent="-228600" defTabSz="895350" eaLnBrk="0" fontAlgn="base" hangingPunct="0">
                <a:spcBef>
                  <a:spcPct val="0"/>
                </a:spcBef>
                <a:spcAft>
                  <a:spcPct val="0"/>
                </a:spcAft>
                <a:defRPr sz="900" b="1">
                  <a:solidFill>
                    <a:schemeClr val="folHlink"/>
                  </a:solidFill>
                  <a:latin typeface="Arial" pitchFamily="34" charset="0"/>
                </a:defRPr>
              </a:lvl7pPr>
              <a:lvl8pPr marL="3429000" indent="-228600" defTabSz="895350" eaLnBrk="0" fontAlgn="base" hangingPunct="0">
                <a:spcBef>
                  <a:spcPct val="0"/>
                </a:spcBef>
                <a:spcAft>
                  <a:spcPct val="0"/>
                </a:spcAft>
                <a:defRPr sz="900" b="1">
                  <a:solidFill>
                    <a:schemeClr val="folHlink"/>
                  </a:solidFill>
                  <a:latin typeface="Arial" pitchFamily="34" charset="0"/>
                </a:defRPr>
              </a:lvl8pPr>
              <a:lvl9pPr marL="3886200" indent="-228600" defTabSz="895350" eaLnBrk="0" fontAlgn="base" hangingPunct="0">
                <a:spcBef>
                  <a:spcPct val="0"/>
                </a:spcBef>
                <a:spcAft>
                  <a:spcPct val="0"/>
                </a:spcAft>
                <a:defRPr sz="900" b="1">
                  <a:solidFill>
                    <a:schemeClr val="folHlink"/>
                  </a:solidFill>
                  <a:latin typeface="Arial" pitchFamily="34" charset="0"/>
                </a:defRPr>
              </a:lvl9pPr>
            </a:lstStyle>
            <a:p>
              <a:pPr eaLnBrk="1" hangingPunct="1">
                <a:buClr>
                  <a:srgbClr val="002960"/>
                </a:buClr>
                <a:defRPr/>
              </a:pPr>
              <a:r>
                <a:rPr lang="en-US" altLang="en-US" sz="1200" b="0" smtClean="0">
                  <a:solidFill>
                    <a:srgbClr val="000000"/>
                  </a:solidFill>
                </a:rPr>
                <a:t>Legend</a:t>
              </a:r>
            </a:p>
          </p:txBody>
        </p:sp>
        <p:sp>
          <p:nvSpPr>
            <p:cNvPr id="17456"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00" b="1">
                  <a:solidFill>
                    <a:schemeClr val="folHlink"/>
                  </a:solidFill>
                  <a:latin typeface="Arial" pitchFamily="34" charset="0"/>
                </a:defRPr>
              </a:lvl1pPr>
              <a:lvl2pPr marL="742950" indent="-285750" eaLnBrk="0" hangingPunct="0">
                <a:defRPr sz="900" b="1">
                  <a:solidFill>
                    <a:schemeClr val="folHlink"/>
                  </a:solidFill>
                  <a:latin typeface="Arial" pitchFamily="34" charset="0"/>
                </a:defRPr>
              </a:lvl2pPr>
              <a:lvl3pPr marL="1143000" indent="-228600" eaLnBrk="0" hangingPunct="0">
                <a:defRPr sz="900" b="1">
                  <a:solidFill>
                    <a:schemeClr val="folHlink"/>
                  </a:solidFill>
                  <a:latin typeface="Arial" pitchFamily="34" charset="0"/>
                </a:defRPr>
              </a:lvl3pPr>
              <a:lvl4pPr marL="1600200" indent="-228600" eaLnBrk="0" hangingPunct="0">
                <a:defRPr sz="900" b="1">
                  <a:solidFill>
                    <a:schemeClr val="folHlink"/>
                  </a:solidFill>
                  <a:latin typeface="Arial" pitchFamily="34" charset="0"/>
                </a:defRPr>
              </a:lvl4pPr>
              <a:lvl5pPr marL="2057400" indent="-228600" eaLnBrk="0" hangingPunct="0">
                <a:defRPr sz="900" b="1">
                  <a:solidFill>
                    <a:schemeClr val="folHlink"/>
                  </a:solidFill>
                  <a:latin typeface="Arial" pitchFamily="34" charset="0"/>
                </a:defRPr>
              </a:lvl5pPr>
              <a:lvl6pPr marL="2514600" indent="-228600" eaLnBrk="0" fontAlgn="base" hangingPunct="0">
                <a:spcBef>
                  <a:spcPct val="0"/>
                </a:spcBef>
                <a:spcAft>
                  <a:spcPct val="0"/>
                </a:spcAft>
                <a:defRPr sz="900" b="1">
                  <a:solidFill>
                    <a:schemeClr val="folHlink"/>
                  </a:solidFill>
                  <a:latin typeface="Arial" pitchFamily="34" charset="0"/>
                </a:defRPr>
              </a:lvl6pPr>
              <a:lvl7pPr marL="2971800" indent="-228600" eaLnBrk="0" fontAlgn="base" hangingPunct="0">
                <a:spcBef>
                  <a:spcPct val="0"/>
                </a:spcBef>
                <a:spcAft>
                  <a:spcPct val="0"/>
                </a:spcAft>
                <a:defRPr sz="900" b="1">
                  <a:solidFill>
                    <a:schemeClr val="folHlink"/>
                  </a:solidFill>
                  <a:latin typeface="Arial" pitchFamily="34" charset="0"/>
                </a:defRPr>
              </a:lvl7pPr>
              <a:lvl8pPr marL="3429000" indent="-228600" eaLnBrk="0" fontAlgn="base" hangingPunct="0">
                <a:spcBef>
                  <a:spcPct val="0"/>
                </a:spcBef>
                <a:spcAft>
                  <a:spcPct val="0"/>
                </a:spcAft>
                <a:defRPr sz="900" b="1">
                  <a:solidFill>
                    <a:schemeClr val="folHlink"/>
                  </a:solidFill>
                  <a:latin typeface="Arial" pitchFamily="34" charset="0"/>
                </a:defRPr>
              </a:lvl8pPr>
              <a:lvl9pPr marL="3886200" indent="-228600" eaLnBrk="0" fontAlgn="base" hangingPunct="0">
                <a:spcBef>
                  <a:spcPct val="0"/>
                </a:spcBef>
                <a:spcAft>
                  <a:spcPct val="0"/>
                </a:spcAft>
                <a:defRPr sz="900" b="1">
                  <a:solidFill>
                    <a:schemeClr val="folHlink"/>
                  </a:solidFill>
                  <a:latin typeface="Arial" pitchFamily="34" charset="0"/>
                </a:defRPr>
              </a:lvl9pPr>
            </a:lstStyle>
            <a:p>
              <a:pPr eaLnBrk="1" hangingPunct="1">
                <a:defRPr/>
              </a:pPr>
              <a:endParaRPr lang="en-US" altLang="en-US" sz="1600" b="0" smtClean="0">
                <a:solidFill>
                  <a:srgbClr val="000000"/>
                </a:solidFill>
              </a:endParaRPr>
            </a:p>
          </p:txBody>
        </p:sp>
        <p:sp>
          <p:nvSpPr>
            <p:cNvPr id="17457"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marL="2057400" indent="-228600" defTabSz="895350" eaLnBrk="0" hangingPunct="0">
                <a:defRPr sz="900" b="1">
                  <a:solidFill>
                    <a:schemeClr val="folHlink"/>
                  </a:solidFill>
                  <a:latin typeface="Arial" pitchFamily="34" charset="0"/>
                </a:defRPr>
              </a:lvl5pPr>
              <a:lvl6pPr marL="2514600" indent="-228600" defTabSz="895350" eaLnBrk="0" fontAlgn="base" hangingPunct="0">
                <a:spcBef>
                  <a:spcPct val="0"/>
                </a:spcBef>
                <a:spcAft>
                  <a:spcPct val="0"/>
                </a:spcAft>
                <a:defRPr sz="900" b="1">
                  <a:solidFill>
                    <a:schemeClr val="folHlink"/>
                  </a:solidFill>
                  <a:latin typeface="Arial" pitchFamily="34" charset="0"/>
                </a:defRPr>
              </a:lvl6pPr>
              <a:lvl7pPr marL="2971800" indent="-228600" defTabSz="895350" eaLnBrk="0" fontAlgn="base" hangingPunct="0">
                <a:spcBef>
                  <a:spcPct val="0"/>
                </a:spcBef>
                <a:spcAft>
                  <a:spcPct val="0"/>
                </a:spcAft>
                <a:defRPr sz="900" b="1">
                  <a:solidFill>
                    <a:schemeClr val="folHlink"/>
                  </a:solidFill>
                  <a:latin typeface="Arial" pitchFamily="34" charset="0"/>
                </a:defRPr>
              </a:lvl7pPr>
              <a:lvl8pPr marL="3429000" indent="-228600" defTabSz="895350" eaLnBrk="0" fontAlgn="base" hangingPunct="0">
                <a:spcBef>
                  <a:spcPct val="0"/>
                </a:spcBef>
                <a:spcAft>
                  <a:spcPct val="0"/>
                </a:spcAft>
                <a:defRPr sz="900" b="1">
                  <a:solidFill>
                    <a:schemeClr val="folHlink"/>
                  </a:solidFill>
                  <a:latin typeface="Arial" pitchFamily="34" charset="0"/>
                </a:defRPr>
              </a:lvl8pPr>
              <a:lvl9pPr marL="3886200" indent="-228600" defTabSz="895350" eaLnBrk="0" fontAlgn="base" hangingPunct="0">
                <a:spcBef>
                  <a:spcPct val="0"/>
                </a:spcBef>
                <a:spcAft>
                  <a:spcPct val="0"/>
                </a:spcAft>
                <a:defRPr sz="900" b="1">
                  <a:solidFill>
                    <a:schemeClr val="folHlink"/>
                  </a:solidFill>
                  <a:latin typeface="Arial" pitchFamily="34" charset="0"/>
                </a:defRPr>
              </a:lvl9pPr>
            </a:lstStyle>
            <a:p>
              <a:pPr eaLnBrk="1" hangingPunct="1">
                <a:buClr>
                  <a:srgbClr val="002960"/>
                </a:buClr>
                <a:defRPr/>
              </a:pPr>
              <a:r>
                <a:rPr lang="en-US" altLang="en-US" sz="1200" b="0" smtClean="0">
                  <a:solidFill>
                    <a:srgbClr val="000000"/>
                  </a:solidFill>
                </a:rPr>
                <a:t>Legend</a:t>
              </a:r>
            </a:p>
          </p:txBody>
        </p:sp>
        <p:sp>
          <p:nvSpPr>
            <p:cNvPr id="17458"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00" b="1">
                  <a:solidFill>
                    <a:schemeClr val="folHlink"/>
                  </a:solidFill>
                  <a:latin typeface="Arial" pitchFamily="34" charset="0"/>
                </a:defRPr>
              </a:lvl1pPr>
              <a:lvl2pPr marL="742950" indent="-285750" eaLnBrk="0" hangingPunct="0">
                <a:defRPr sz="900" b="1">
                  <a:solidFill>
                    <a:schemeClr val="folHlink"/>
                  </a:solidFill>
                  <a:latin typeface="Arial" pitchFamily="34" charset="0"/>
                </a:defRPr>
              </a:lvl2pPr>
              <a:lvl3pPr marL="1143000" indent="-228600" eaLnBrk="0" hangingPunct="0">
                <a:defRPr sz="900" b="1">
                  <a:solidFill>
                    <a:schemeClr val="folHlink"/>
                  </a:solidFill>
                  <a:latin typeface="Arial" pitchFamily="34" charset="0"/>
                </a:defRPr>
              </a:lvl3pPr>
              <a:lvl4pPr marL="1600200" indent="-228600" eaLnBrk="0" hangingPunct="0">
                <a:defRPr sz="900" b="1">
                  <a:solidFill>
                    <a:schemeClr val="folHlink"/>
                  </a:solidFill>
                  <a:latin typeface="Arial" pitchFamily="34" charset="0"/>
                </a:defRPr>
              </a:lvl4pPr>
              <a:lvl5pPr marL="2057400" indent="-228600" eaLnBrk="0" hangingPunct="0">
                <a:defRPr sz="900" b="1">
                  <a:solidFill>
                    <a:schemeClr val="folHlink"/>
                  </a:solidFill>
                  <a:latin typeface="Arial" pitchFamily="34" charset="0"/>
                </a:defRPr>
              </a:lvl5pPr>
              <a:lvl6pPr marL="2514600" indent="-228600" eaLnBrk="0" fontAlgn="base" hangingPunct="0">
                <a:spcBef>
                  <a:spcPct val="0"/>
                </a:spcBef>
                <a:spcAft>
                  <a:spcPct val="0"/>
                </a:spcAft>
                <a:defRPr sz="900" b="1">
                  <a:solidFill>
                    <a:schemeClr val="folHlink"/>
                  </a:solidFill>
                  <a:latin typeface="Arial" pitchFamily="34" charset="0"/>
                </a:defRPr>
              </a:lvl6pPr>
              <a:lvl7pPr marL="2971800" indent="-228600" eaLnBrk="0" fontAlgn="base" hangingPunct="0">
                <a:spcBef>
                  <a:spcPct val="0"/>
                </a:spcBef>
                <a:spcAft>
                  <a:spcPct val="0"/>
                </a:spcAft>
                <a:defRPr sz="900" b="1">
                  <a:solidFill>
                    <a:schemeClr val="folHlink"/>
                  </a:solidFill>
                  <a:latin typeface="Arial" pitchFamily="34" charset="0"/>
                </a:defRPr>
              </a:lvl7pPr>
              <a:lvl8pPr marL="3429000" indent="-228600" eaLnBrk="0" fontAlgn="base" hangingPunct="0">
                <a:spcBef>
                  <a:spcPct val="0"/>
                </a:spcBef>
                <a:spcAft>
                  <a:spcPct val="0"/>
                </a:spcAft>
                <a:defRPr sz="900" b="1">
                  <a:solidFill>
                    <a:schemeClr val="folHlink"/>
                  </a:solidFill>
                  <a:latin typeface="Arial" pitchFamily="34" charset="0"/>
                </a:defRPr>
              </a:lvl8pPr>
              <a:lvl9pPr marL="3886200" indent="-228600" eaLnBrk="0" fontAlgn="base" hangingPunct="0">
                <a:spcBef>
                  <a:spcPct val="0"/>
                </a:spcBef>
                <a:spcAft>
                  <a:spcPct val="0"/>
                </a:spcAft>
                <a:defRPr sz="900" b="1">
                  <a:solidFill>
                    <a:schemeClr val="folHlink"/>
                  </a:solidFill>
                  <a:latin typeface="Arial" pitchFamily="34" charset="0"/>
                </a:defRPr>
              </a:lvl9pPr>
            </a:lstStyle>
            <a:p>
              <a:pPr eaLnBrk="1" hangingPunct="1">
                <a:defRPr/>
              </a:pPr>
              <a:endParaRPr lang="en-US" altLang="en-US" sz="1600" b="0" smtClean="0">
                <a:solidFill>
                  <a:srgbClr val="000000"/>
                </a:solidFill>
              </a:endParaRPr>
            </a:p>
          </p:txBody>
        </p:sp>
        <p:sp>
          <p:nvSpPr>
            <p:cNvPr id="17459"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marL="2057400" indent="-228600" defTabSz="895350" eaLnBrk="0" hangingPunct="0">
                <a:defRPr sz="900" b="1">
                  <a:solidFill>
                    <a:schemeClr val="folHlink"/>
                  </a:solidFill>
                  <a:latin typeface="Arial" pitchFamily="34" charset="0"/>
                </a:defRPr>
              </a:lvl5pPr>
              <a:lvl6pPr marL="2514600" indent="-228600" defTabSz="895350" eaLnBrk="0" fontAlgn="base" hangingPunct="0">
                <a:spcBef>
                  <a:spcPct val="0"/>
                </a:spcBef>
                <a:spcAft>
                  <a:spcPct val="0"/>
                </a:spcAft>
                <a:defRPr sz="900" b="1">
                  <a:solidFill>
                    <a:schemeClr val="folHlink"/>
                  </a:solidFill>
                  <a:latin typeface="Arial" pitchFamily="34" charset="0"/>
                </a:defRPr>
              </a:lvl6pPr>
              <a:lvl7pPr marL="2971800" indent="-228600" defTabSz="895350" eaLnBrk="0" fontAlgn="base" hangingPunct="0">
                <a:spcBef>
                  <a:spcPct val="0"/>
                </a:spcBef>
                <a:spcAft>
                  <a:spcPct val="0"/>
                </a:spcAft>
                <a:defRPr sz="900" b="1">
                  <a:solidFill>
                    <a:schemeClr val="folHlink"/>
                  </a:solidFill>
                  <a:latin typeface="Arial" pitchFamily="34" charset="0"/>
                </a:defRPr>
              </a:lvl7pPr>
              <a:lvl8pPr marL="3429000" indent="-228600" defTabSz="895350" eaLnBrk="0" fontAlgn="base" hangingPunct="0">
                <a:spcBef>
                  <a:spcPct val="0"/>
                </a:spcBef>
                <a:spcAft>
                  <a:spcPct val="0"/>
                </a:spcAft>
                <a:defRPr sz="900" b="1">
                  <a:solidFill>
                    <a:schemeClr val="folHlink"/>
                  </a:solidFill>
                  <a:latin typeface="Arial" pitchFamily="34" charset="0"/>
                </a:defRPr>
              </a:lvl8pPr>
              <a:lvl9pPr marL="3886200" indent="-228600" defTabSz="895350" eaLnBrk="0" fontAlgn="base" hangingPunct="0">
                <a:spcBef>
                  <a:spcPct val="0"/>
                </a:spcBef>
                <a:spcAft>
                  <a:spcPct val="0"/>
                </a:spcAft>
                <a:defRPr sz="900" b="1">
                  <a:solidFill>
                    <a:schemeClr val="folHlink"/>
                  </a:solidFill>
                  <a:latin typeface="Arial" pitchFamily="34" charset="0"/>
                </a:defRPr>
              </a:lvl9pPr>
            </a:lstStyle>
            <a:p>
              <a:pPr eaLnBrk="1" hangingPunct="1">
                <a:buClr>
                  <a:srgbClr val="002960"/>
                </a:buClr>
                <a:defRPr/>
              </a:pPr>
              <a:r>
                <a:rPr lang="en-US" altLang="en-US" sz="1200" b="0" smtClean="0">
                  <a:solidFill>
                    <a:srgbClr val="000000"/>
                  </a:solidFill>
                </a:rPr>
                <a:t>Legend</a:t>
              </a:r>
            </a:p>
          </p:txBody>
        </p:sp>
        <p:sp>
          <p:nvSpPr>
            <p:cNvPr id="17460"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00" b="1">
                  <a:solidFill>
                    <a:schemeClr val="folHlink"/>
                  </a:solidFill>
                  <a:latin typeface="Arial" pitchFamily="34" charset="0"/>
                </a:defRPr>
              </a:lvl1pPr>
              <a:lvl2pPr marL="742950" indent="-285750" eaLnBrk="0" hangingPunct="0">
                <a:defRPr sz="900" b="1">
                  <a:solidFill>
                    <a:schemeClr val="folHlink"/>
                  </a:solidFill>
                  <a:latin typeface="Arial" pitchFamily="34" charset="0"/>
                </a:defRPr>
              </a:lvl2pPr>
              <a:lvl3pPr marL="1143000" indent="-228600" eaLnBrk="0" hangingPunct="0">
                <a:defRPr sz="900" b="1">
                  <a:solidFill>
                    <a:schemeClr val="folHlink"/>
                  </a:solidFill>
                  <a:latin typeface="Arial" pitchFamily="34" charset="0"/>
                </a:defRPr>
              </a:lvl3pPr>
              <a:lvl4pPr marL="1600200" indent="-228600" eaLnBrk="0" hangingPunct="0">
                <a:defRPr sz="900" b="1">
                  <a:solidFill>
                    <a:schemeClr val="folHlink"/>
                  </a:solidFill>
                  <a:latin typeface="Arial" pitchFamily="34" charset="0"/>
                </a:defRPr>
              </a:lvl4pPr>
              <a:lvl5pPr marL="2057400" indent="-228600" eaLnBrk="0" hangingPunct="0">
                <a:defRPr sz="900" b="1">
                  <a:solidFill>
                    <a:schemeClr val="folHlink"/>
                  </a:solidFill>
                  <a:latin typeface="Arial" pitchFamily="34" charset="0"/>
                </a:defRPr>
              </a:lvl5pPr>
              <a:lvl6pPr marL="2514600" indent="-228600" eaLnBrk="0" fontAlgn="base" hangingPunct="0">
                <a:spcBef>
                  <a:spcPct val="0"/>
                </a:spcBef>
                <a:spcAft>
                  <a:spcPct val="0"/>
                </a:spcAft>
                <a:defRPr sz="900" b="1">
                  <a:solidFill>
                    <a:schemeClr val="folHlink"/>
                  </a:solidFill>
                  <a:latin typeface="Arial" pitchFamily="34" charset="0"/>
                </a:defRPr>
              </a:lvl6pPr>
              <a:lvl7pPr marL="2971800" indent="-228600" eaLnBrk="0" fontAlgn="base" hangingPunct="0">
                <a:spcBef>
                  <a:spcPct val="0"/>
                </a:spcBef>
                <a:spcAft>
                  <a:spcPct val="0"/>
                </a:spcAft>
                <a:defRPr sz="900" b="1">
                  <a:solidFill>
                    <a:schemeClr val="folHlink"/>
                  </a:solidFill>
                  <a:latin typeface="Arial" pitchFamily="34" charset="0"/>
                </a:defRPr>
              </a:lvl7pPr>
              <a:lvl8pPr marL="3429000" indent="-228600" eaLnBrk="0" fontAlgn="base" hangingPunct="0">
                <a:spcBef>
                  <a:spcPct val="0"/>
                </a:spcBef>
                <a:spcAft>
                  <a:spcPct val="0"/>
                </a:spcAft>
                <a:defRPr sz="900" b="1">
                  <a:solidFill>
                    <a:schemeClr val="folHlink"/>
                  </a:solidFill>
                  <a:latin typeface="Arial" pitchFamily="34" charset="0"/>
                </a:defRPr>
              </a:lvl8pPr>
              <a:lvl9pPr marL="3886200" indent="-228600" eaLnBrk="0" fontAlgn="base" hangingPunct="0">
                <a:spcBef>
                  <a:spcPct val="0"/>
                </a:spcBef>
                <a:spcAft>
                  <a:spcPct val="0"/>
                </a:spcAft>
                <a:defRPr sz="900" b="1">
                  <a:solidFill>
                    <a:schemeClr val="folHlink"/>
                  </a:solidFill>
                  <a:latin typeface="Arial" pitchFamily="34" charset="0"/>
                </a:defRPr>
              </a:lvl9pPr>
            </a:lstStyle>
            <a:p>
              <a:pPr eaLnBrk="1" hangingPunct="1">
                <a:defRPr/>
              </a:pPr>
              <a:endParaRPr lang="en-US" altLang="en-US" sz="1600" b="0" smtClean="0">
                <a:solidFill>
                  <a:srgbClr val="000000"/>
                </a:solidFill>
              </a:endParaRPr>
            </a:p>
          </p:txBody>
        </p:sp>
      </p:grpSp>
      <p:grpSp>
        <p:nvGrpSpPr>
          <p:cNvPr id="17421" name="LegendLines" hidden="1"/>
          <p:cNvGrpSpPr>
            <a:grpSpLocks/>
          </p:cNvGrpSpPr>
          <p:nvPr/>
        </p:nvGrpSpPr>
        <p:grpSpPr bwMode="auto">
          <a:xfrm>
            <a:off x="7822210" y="367682"/>
            <a:ext cx="1093392" cy="745083"/>
            <a:chOff x="4750" y="176"/>
            <a:chExt cx="675" cy="460"/>
          </a:xfrm>
        </p:grpSpPr>
        <p:sp>
          <p:nvSpPr>
            <p:cNvPr id="33"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1600">
                <a:solidFill>
                  <a:srgbClr val="000000"/>
                </a:solidFill>
                <a:latin typeface="Arial"/>
              </a:endParaRPr>
            </a:p>
          </p:txBody>
        </p:sp>
        <p:sp>
          <p:nvSpPr>
            <p:cNvPr id="34"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1600">
                <a:solidFill>
                  <a:srgbClr val="000000"/>
                </a:solidFill>
                <a:latin typeface="Arial"/>
              </a:endParaRPr>
            </a:p>
          </p:txBody>
        </p:sp>
        <p:sp>
          <p:nvSpPr>
            <p:cNvPr id="35"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1600">
                <a:solidFill>
                  <a:srgbClr val="000000"/>
                </a:solidFill>
                <a:latin typeface="Arial"/>
              </a:endParaRPr>
            </a:p>
          </p:txBody>
        </p:sp>
        <p:sp>
          <p:nvSpPr>
            <p:cNvPr id="17450"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marL="2057400" indent="-228600" defTabSz="895350" eaLnBrk="0" hangingPunct="0">
                <a:defRPr sz="900" b="1">
                  <a:solidFill>
                    <a:schemeClr val="folHlink"/>
                  </a:solidFill>
                  <a:latin typeface="Arial" pitchFamily="34" charset="0"/>
                </a:defRPr>
              </a:lvl5pPr>
              <a:lvl6pPr marL="2514600" indent="-228600" defTabSz="895350" eaLnBrk="0" fontAlgn="base" hangingPunct="0">
                <a:spcBef>
                  <a:spcPct val="0"/>
                </a:spcBef>
                <a:spcAft>
                  <a:spcPct val="0"/>
                </a:spcAft>
                <a:defRPr sz="900" b="1">
                  <a:solidFill>
                    <a:schemeClr val="folHlink"/>
                  </a:solidFill>
                  <a:latin typeface="Arial" pitchFamily="34" charset="0"/>
                </a:defRPr>
              </a:lvl6pPr>
              <a:lvl7pPr marL="2971800" indent="-228600" defTabSz="895350" eaLnBrk="0" fontAlgn="base" hangingPunct="0">
                <a:spcBef>
                  <a:spcPct val="0"/>
                </a:spcBef>
                <a:spcAft>
                  <a:spcPct val="0"/>
                </a:spcAft>
                <a:defRPr sz="900" b="1">
                  <a:solidFill>
                    <a:schemeClr val="folHlink"/>
                  </a:solidFill>
                  <a:latin typeface="Arial" pitchFamily="34" charset="0"/>
                </a:defRPr>
              </a:lvl7pPr>
              <a:lvl8pPr marL="3429000" indent="-228600" defTabSz="895350" eaLnBrk="0" fontAlgn="base" hangingPunct="0">
                <a:spcBef>
                  <a:spcPct val="0"/>
                </a:spcBef>
                <a:spcAft>
                  <a:spcPct val="0"/>
                </a:spcAft>
                <a:defRPr sz="900" b="1">
                  <a:solidFill>
                    <a:schemeClr val="folHlink"/>
                  </a:solidFill>
                  <a:latin typeface="Arial" pitchFamily="34" charset="0"/>
                </a:defRPr>
              </a:lvl8pPr>
              <a:lvl9pPr marL="3886200" indent="-228600" defTabSz="895350" eaLnBrk="0" fontAlgn="base" hangingPunct="0">
                <a:spcBef>
                  <a:spcPct val="0"/>
                </a:spcBef>
                <a:spcAft>
                  <a:spcPct val="0"/>
                </a:spcAft>
                <a:defRPr sz="900" b="1">
                  <a:solidFill>
                    <a:schemeClr val="folHlink"/>
                  </a:solidFill>
                  <a:latin typeface="Arial" pitchFamily="34" charset="0"/>
                </a:defRPr>
              </a:lvl9pPr>
            </a:lstStyle>
            <a:p>
              <a:pPr eaLnBrk="1" hangingPunct="1">
                <a:buClr>
                  <a:srgbClr val="002960"/>
                </a:buClr>
                <a:defRPr/>
              </a:pPr>
              <a:r>
                <a:rPr lang="en-US" altLang="en-US" sz="1200" b="0" smtClean="0">
                  <a:solidFill>
                    <a:srgbClr val="000000"/>
                  </a:solidFill>
                </a:rPr>
                <a:t>Legend</a:t>
              </a:r>
            </a:p>
          </p:txBody>
        </p:sp>
        <p:sp>
          <p:nvSpPr>
            <p:cNvPr id="17451" name="Legend2"/>
            <p:cNvSpPr>
              <a:spLocks noChangeArrowheads="1"/>
            </p:cNvSpPr>
            <p:nvPr/>
          </p:nvSpPr>
          <p:spPr bwMode="gray">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marL="2057400" indent="-228600" defTabSz="895350" eaLnBrk="0" hangingPunct="0">
                <a:defRPr sz="900" b="1">
                  <a:solidFill>
                    <a:schemeClr val="folHlink"/>
                  </a:solidFill>
                  <a:latin typeface="Arial" pitchFamily="34" charset="0"/>
                </a:defRPr>
              </a:lvl5pPr>
              <a:lvl6pPr marL="2514600" indent="-228600" defTabSz="895350" eaLnBrk="0" fontAlgn="base" hangingPunct="0">
                <a:spcBef>
                  <a:spcPct val="0"/>
                </a:spcBef>
                <a:spcAft>
                  <a:spcPct val="0"/>
                </a:spcAft>
                <a:defRPr sz="900" b="1">
                  <a:solidFill>
                    <a:schemeClr val="folHlink"/>
                  </a:solidFill>
                  <a:latin typeface="Arial" pitchFamily="34" charset="0"/>
                </a:defRPr>
              </a:lvl6pPr>
              <a:lvl7pPr marL="2971800" indent="-228600" defTabSz="895350" eaLnBrk="0" fontAlgn="base" hangingPunct="0">
                <a:spcBef>
                  <a:spcPct val="0"/>
                </a:spcBef>
                <a:spcAft>
                  <a:spcPct val="0"/>
                </a:spcAft>
                <a:defRPr sz="900" b="1">
                  <a:solidFill>
                    <a:schemeClr val="folHlink"/>
                  </a:solidFill>
                  <a:latin typeface="Arial" pitchFamily="34" charset="0"/>
                </a:defRPr>
              </a:lvl7pPr>
              <a:lvl8pPr marL="3429000" indent="-228600" defTabSz="895350" eaLnBrk="0" fontAlgn="base" hangingPunct="0">
                <a:spcBef>
                  <a:spcPct val="0"/>
                </a:spcBef>
                <a:spcAft>
                  <a:spcPct val="0"/>
                </a:spcAft>
                <a:defRPr sz="900" b="1">
                  <a:solidFill>
                    <a:schemeClr val="folHlink"/>
                  </a:solidFill>
                  <a:latin typeface="Arial" pitchFamily="34" charset="0"/>
                </a:defRPr>
              </a:lvl8pPr>
              <a:lvl9pPr marL="3886200" indent="-228600" defTabSz="895350" eaLnBrk="0" fontAlgn="base" hangingPunct="0">
                <a:spcBef>
                  <a:spcPct val="0"/>
                </a:spcBef>
                <a:spcAft>
                  <a:spcPct val="0"/>
                </a:spcAft>
                <a:defRPr sz="900" b="1">
                  <a:solidFill>
                    <a:schemeClr val="folHlink"/>
                  </a:solidFill>
                  <a:latin typeface="Arial" pitchFamily="34" charset="0"/>
                </a:defRPr>
              </a:lvl9pPr>
            </a:lstStyle>
            <a:p>
              <a:pPr eaLnBrk="1" hangingPunct="1">
                <a:buClr>
                  <a:srgbClr val="002960"/>
                </a:buClr>
                <a:defRPr/>
              </a:pPr>
              <a:r>
                <a:rPr lang="en-US" altLang="en-US" sz="1200" b="0" smtClean="0">
                  <a:solidFill>
                    <a:srgbClr val="000000"/>
                  </a:solidFill>
                </a:rPr>
                <a:t>Legend</a:t>
              </a:r>
            </a:p>
          </p:txBody>
        </p:sp>
        <p:sp>
          <p:nvSpPr>
            <p:cNvPr id="17452"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marL="2057400" indent="-228600" defTabSz="895350" eaLnBrk="0" hangingPunct="0">
                <a:defRPr sz="900" b="1">
                  <a:solidFill>
                    <a:schemeClr val="folHlink"/>
                  </a:solidFill>
                  <a:latin typeface="Arial" pitchFamily="34" charset="0"/>
                </a:defRPr>
              </a:lvl5pPr>
              <a:lvl6pPr marL="2514600" indent="-228600" defTabSz="895350" eaLnBrk="0" fontAlgn="base" hangingPunct="0">
                <a:spcBef>
                  <a:spcPct val="0"/>
                </a:spcBef>
                <a:spcAft>
                  <a:spcPct val="0"/>
                </a:spcAft>
                <a:defRPr sz="900" b="1">
                  <a:solidFill>
                    <a:schemeClr val="folHlink"/>
                  </a:solidFill>
                  <a:latin typeface="Arial" pitchFamily="34" charset="0"/>
                </a:defRPr>
              </a:lvl6pPr>
              <a:lvl7pPr marL="2971800" indent="-228600" defTabSz="895350" eaLnBrk="0" fontAlgn="base" hangingPunct="0">
                <a:spcBef>
                  <a:spcPct val="0"/>
                </a:spcBef>
                <a:spcAft>
                  <a:spcPct val="0"/>
                </a:spcAft>
                <a:defRPr sz="900" b="1">
                  <a:solidFill>
                    <a:schemeClr val="folHlink"/>
                  </a:solidFill>
                  <a:latin typeface="Arial" pitchFamily="34" charset="0"/>
                </a:defRPr>
              </a:lvl7pPr>
              <a:lvl8pPr marL="3429000" indent="-228600" defTabSz="895350" eaLnBrk="0" fontAlgn="base" hangingPunct="0">
                <a:spcBef>
                  <a:spcPct val="0"/>
                </a:spcBef>
                <a:spcAft>
                  <a:spcPct val="0"/>
                </a:spcAft>
                <a:defRPr sz="900" b="1">
                  <a:solidFill>
                    <a:schemeClr val="folHlink"/>
                  </a:solidFill>
                  <a:latin typeface="Arial" pitchFamily="34" charset="0"/>
                </a:defRPr>
              </a:lvl8pPr>
              <a:lvl9pPr marL="3886200" indent="-228600" defTabSz="895350" eaLnBrk="0" fontAlgn="base" hangingPunct="0">
                <a:spcBef>
                  <a:spcPct val="0"/>
                </a:spcBef>
                <a:spcAft>
                  <a:spcPct val="0"/>
                </a:spcAft>
                <a:defRPr sz="900" b="1">
                  <a:solidFill>
                    <a:schemeClr val="folHlink"/>
                  </a:solidFill>
                  <a:latin typeface="Arial" pitchFamily="34" charset="0"/>
                </a:defRPr>
              </a:lvl9pPr>
            </a:lstStyle>
            <a:p>
              <a:pPr eaLnBrk="1" hangingPunct="1">
                <a:buClr>
                  <a:srgbClr val="002960"/>
                </a:buClr>
                <a:defRPr/>
              </a:pPr>
              <a:r>
                <a:rPr lang="en-US" altLang="en-US" sz="1200" b="0" smtClean="0">
                  <a:solidFill>
                    <a:srgbClr val="000000"/>
                  </a:solidFill>
                </a:rPr>
                <a:t>Legend</a:t>
              </a:r>
            </a:p>
          </p:txBody>
        </p:sp>
      </p:grpSp>
      <p:grpSp>
        <p:nvGrpSpPr>
          <p:cNvPr id="17422" name="McKSticker" hidden="1"/>
          <p:cNvGrpSpPr>
            <a:grpSpLocks/>
          </p:cNvGrpSpPr>
          <p:nvPr/>
        </p:nvGrpSpPr>
        <p:grpSpPr bwMode="auto">
          <a:xfrm>
            <a:off x="7827069" y="374162"/>
            <a:ext cx="1088533" cy="217046"/>
            <a:chOff x="7673881" y="285750"/>
            <a:chExt cx="1066894" cy="212366"/>
          </a:xfrm>
        </p:grpSpPr>
        <p:sp>
          <p:nvSpPr>
            <p:cNvPr id="17444"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lvl1pPr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marL="2057400" indent="-228600" defTabSz="895350" eaLnBrk="0" hangingPunct="0">
                <a:defRPr sz="900" b="1">
                  <a:solidFill>
                    <a:schemeClr val="folHlink"/>
                  </a:solidFill>
                  <a:latin typeface="Arial" pitchFamily="34" charset="0"/>
                </a:defRPr>
              </a:lvl5pPr>
              <a:lvl6pPr marL="2514600" indent="-228600" defTabSz="895350" eaLnBrk="0" fontAlgn="base" hangingPunct="0">
                <a:spcBef>
                  <a:spcPct val="0"/>
                </a:spcBef>
                <a:spcAft>
                  <a:spcPct val="0"/>
                </a:spcAft>
                <a:defRPr sz="900" b="1">
                  <a:solidFill>
                    <a:schemeClr val="folHlink"/>
                  </a:solidFill>
                  <a:latin typeface="Arial" pitchFamily="34" charset="0"/>
                </a:defRPr>
              </a:lvl6pPr>
              <a:lvl7pPr marL="2971800" indent="-228600" defTabSz="895350" eaLnBrk="0" fontAlgn="base" hangingPunct="0">
                <a:spcBef>
                  <a:spcPct val="0"/>
                </a:spcBef>
                <a:spcAft>
                  <a:spcPct val="0"/>
                </a:spcAft>
                <a:defRPr sz="900" b="1">
                  <a:solidFill>
                    <a:schemeClr val="folHlink"/>
                  </a:solidFill>
                  <a:latin typeface="Arial" pitchFamily="34" charset="0"/>
                </a:defRPr>
              </a:lvl7pPr>
              <a:lvl8pPr marL="3429000" indent="-228600" defTabSz="895350" eaLnBrk="0" fontAlgn="base" hangingPunct="0">
                <a:spcBef>
                  <a:spcPct val="0"/>
                </a:spcBef>
                <a:spcAft>
                  <a:spcPct val="0"/>
                </a:spcAft>
                <a:defRPr sz="900" b="1">
                  <a:solidFill>
                    <a:schemeClr val="folHlink"/>
                  </a:solidFill>
                  <a:latin typeface="Arial" pitchFamily="34" charset="0"/>
                </a:defRPr>
              </a:lvl8pPr>
              <a:lvl9pPr marL="3886200" indent="-228600" defTabSz="895350" eaLnBrk="0" fontAlgn="base" hangingPunct="0">
                <a:spcBef>
                  <a:spcPct val="0"/>
                </a:spcBef>
                <a:spcAft>
                  <a:spcPct val="0"/>
                </a:spcAft>
                <a:defRPr sz="900" b="1">
                  <a:solidFill>
                    <a:schemeClr val="folHlink"/>
                  </a:solidFill>
                  <a:latin typeface="Arial" pitchFamily="34" charset="0"/>
                </a:defRPr>
              </a:lvl9pPr>
            </a:lstStyle>
            <a:p>
              <a:pPr algn="r" eaLnBrk="1" hangingPunct="1">
                <a:buClr>
                  <a:srgbClr val="002960"/>
                </a:buClr>
                <a:defRPr/>
              </a:pPr>
              <a:r>
                <a:rPr lang="en-US" altLang="en-US" sz="1200" b="0" smtClean="0">
                  <a:solidFill>
                    <a:srgbClr val="808080"/>
                  </a:solidFill>
                </a:rPr>
                <a:t>PRELIMINARY</a:t>
              </a:r>
            </a:p>
          </p:txBody>
        </p:sp>
        <p:cxnSp>
          <p:nvCxnSpPr>
            <p:cNvPr id="17445" name="AutoShape 31"/>
            <p:cNvCxnSpPr>
              <a:cxnSpLocks noChangeShapeType="1"/>
              <a:stCxn id="17444" idx="2"/>
              <a:endCxn id="17444"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17446" name="AutoShape 32"/>
            <p:cNvCxnSpPr>
              <a:cxnSpLocks noChangeShapeType="1"/>
              <a:stCxn id="17444" idx="4"/>
              <a:endCxn id="17444"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17423" name="LegendMoons" hidden="1"/>
          <p:cNvGrpSpPr>
            <a:grpSpLocks/>
          </p:cNvGrpSpPr>
          <p:nvPr/>
        </p:nvGrpSpPr>
        <p:grpSpPr bwMode="auto">
          <a:xfrm>
            <a:off x="8068426" y="362883"/>
            <a:ext cx="847176" cy="1333051"/>
            <a:chOff x="6655594" y="273840"/>
            <a:chExt cx="830430" cy="1306516"/>
          </a:xfrm>
        </p:grpSpPr>
        <p:grpSp>
          <p:nvGrpSpPr>
            <p:cNvPr id="17424" name="MoonLegend1"/>
            <p:cNvGrpSpPr>
              <a:grpSpLocks noChangeAspect="1"/>
            </p:cNvGrpSpPr>
            <p:nvPr>
              <p:custDataLst>
                <p:tags r:id="rId15"/>
              </p:custDataLst>
            </p:nvPr>
          </p:nvGrpSpPr>
          <p:grpSpPr bwMode="auto">
            <a:xfrm>
              <a:off x="6655594" y="273840"/>
              <a:ext cx="209550" cy="209551"/>
              <a:chOff x="4533" y="183"/>
              <a:chExt cx="144" cy="144"/>
            </a:xfrm>
          </p:grpSpPr>
          <p:sp>
            <p:nvSpPr>
              <p:cNvPr id="62" name="Oval 38"/>
              <p:cNvSpPr>
                <a:spLocks noChangeAspect="1" noChangeArrowheads="1"/>
              </p:cNvSpPr>
              <p:nvPr>
                <p:custDataLst>
                  <p:tags r:id="rId2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600">
                  <a:solidFill>
                    <a:srgbClr val="000000"/>
                  </a:solidFill>
                  <a:latin typeface="Arial"/>
                </a:endParaRPr>
              </a:p>
            </p:txBody>
          </p:sp>
          <p:sp>
            <p:nvSpPr>
              <p:cNvPr id="63" name="Arc 39" hidden="1"/>
              <p:cNvSpPr>
                <a:spLocks noChangeAspect="1"/>
              </p:cNvSpPr>
              <p:nvPr>
                <p:custDataLst>
                  <p:tags r:id="rId29"/>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600">
                  <a:solidFill>
                    <a:srgbClr val="000000"/>
                  </a:solidFill>
                  <a:latin typeface="Arial"/>
                </a:endParaRPr>
              </a:p>
            </p:txBody>
          </p:sp>
        </p:grpSp>
        <p:grpSp>
          <p:nvGrpSpPr>
            <p:cNvPr id="17425" name="MoonLegend2"/>
            <p:cNvGrpSpPr>
              <a:grpSpLocks noChangeAspect="1"/>
            </p:cNvGrpSpPr>
            <p:nvPr>
              <p:custDataLst>
                <p:tags r:id="rId16"/>
              </p:custDataLst>
            </p:nvPr>
          </p:nvGrpSpPr>
          <p:grpSpPr bwMode="auto">
            <a:xfrm>
              <a:off x="6655594" y="548081"/>
              <a:ext cx="209550" cy="209551"/>
              <a:chOff x="1694" y="2044"/>
              <a:chExt cx="160" cy="160"/>
            </a:xfrm>
          </p:grpSpPr>
          <p:sp>
            <p:nvSpPr>
              <p:cNvPr id="60" name="Oval 41"/>
              <p:cNvSpPr>
                <a:spLocks noChangeAspect="1" noChangeArrowheads="1"/>
              </p:cNvSpPr>
              <p:nvPr>
                <p:custDataLst>
                  <p:tags r:id="rId2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600">
                  <a:solidFill>
                    <a:srgbClr val="000000"/>
                  </a:solidFill>
                  <a:latin typeface="Arial"/>
                </a:endParaRPr>
              </a:p>
            </p:txBody>
          </p:sp>
          <p:sp>
            <p:nvSpPr>
              <p:cNvPr id="61" name="Arc 42"/>
              <p:cNvSpPr>
                <a:spLocks noChangeAspect="1"/>
              </p:cNvSpPr>
              <p:nvPr>
                <p:custDataLst>
                  <p:tags r:id="rId27"/>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600">
                  <a:solidFill>
                    <a:srgbClr val="000000"/>
                  </a:solidFill>
                  <a:latin typeface="Arial"/>
                </a:endParaRPr>
              </a:p>
            </p:txBody>
          </p:sp>
        </p:grpSp>
        <p:grpSp>
          <p:nvGrpSpPr>
            <p:cNvPr id="17426" name="MoonLegend4"/>
            <p:cNvGrpSpPr>
              <a:grpSpLocks noChangeAspect="1"/>
            </p:cNvGrpSpPr>
            <p:nvPr>
              <p:custDataLst>
                <p:tags r:id="rId17"/>
              </p:custDataLst>
            </p:nvPr>
          </p:nvGrpSpPr>
          <p:grpSpPr bwMode="auto">
            <a:xfrm>
              <a:off x="6655594" y="1096563"/>
              <a:ext cx="209550" cy="209551"/>
              <a:chOff x="4495" y="1198"/>
              <a:chExt cx="160" cy="160"/>
            </a:xfrm>
          </p:grpSpPr>
          <p:sp>
            <p:nvSpPr>
              <p:cNvPr id="58" name="Oval 47"/>
              <p:cNvSpPr>
                <a:spLocks noChangeAspect="1" noChangeArrowheads="1"/>
              </p:cNvSpPr>
              <p:nvPr>
                <p:custDataLst>
                  <p:tags r:id="rId2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600">
                  <a:solidFill>
                    <a:srgbClr val="000000"/>
                  </a:solidFill>
                  <a:latin typeface="Arial"/>
                </a:endParaRPr>
              </a:p>
            </p:txBody>
          </p:sp>
          <p:sp>
            <p:nvSpPr>
              <p:cNvPr id="59" name="Arc 48"/>
              <p:cNvSpPr>
                <a:spLocks noChangeAspect="1"/>
              </p:cNvSpPr>
              <p:nvPr>
                <p:custDataLst>
                  <p:tags r:id="rId25"/>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600">
                  <a:solidFill>
                    <a:srgbClr val="000000"/>
                  </a:solidFill>
                  <a:latin typeface="Arial"/>
                </a:endParaRPr>
              </a:p>
            </p:txBody>
          </p:sp>
        </p:grpSp>
        <p:grpSp>
          <p:nvGrpSpPr>
            <p:cNvPr id="17427" name="MoonLegend5"/>
            <p:cNvGrpSpPr>
              <a:grpSpLocks noChangeAspect="1"/>
            </p:cNvGrpSpPr>
            <p:nvPr>
              <p:custDataLst>
                <p:tags r:id="rId18"/>
              </p:custDataLst>
            </p:nvPr>
          </p:nvGrpSpPr>
          <p:grpSpPr bwMode="auto">
            <a:xfrm>
              <a:off x="6655594" y="1370805"/>
              <a:ext cx="209550" cy="209551"/>
              <a:chOff x="4495" y="1440"/>
              <a:chExt cx="160" cy="160"/>
            </a:xfrm>
          </p:grpSpPr>
          <p:sp>
            <p:nvSpPr>
              <p:cNvPr id="56" name="Oval 50"/>
              <p:cNvSpPr>
                <a:spLocks noChangeAspect="1" noChangeArrowheads="1"/>
              </p:cNvSpPr>
              <p:nvPr>
                <p:custDataLst>
                  <p:tags r:id="rId22"/>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600">
                  <a:solidFill>
                    <a:srgbClr val="000000"/>
                  </a:solidFill>
                  <a:latin typeface="Arial"/>
                </a:endParaRPr>
              </a:p>
            </p:txBody>
          </p:sp>
          <p:sp>
            <p:nvSpPr>
              <p:cNvPr id="57" name="Oval 51"/>
              <p:cNvSpPr>
                <a:spLocks noChangeAspect="1" noChangeArrowheads="1"/>
              </p:cNvSpPr>
              <p:nvPr>
                <p:custDataLst>
                  <p:tags r:id="rId23"/>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600">
                  <a:solidFill>
                    <a:srgbClr val="000000"/>
                  </a:solidFill>
                  <a:latin typeface="Arial"/>
                </a:endParaRPr>
              </a:p>
            </p:txBody>
          </p:sp>
        </p:grpSp>
        <p:sp>
          <p:nvSpPr>
            <p:cNvPr id="17428" name="Legend1"/>
            <p:cNvSpPr>
              <a:spLocks noChangeArrowheads="1"/>
            </p:cNvSpPr>
            <p:nvPr/>
          </p:nvSpPr>
          <p:spPr bwMode="gray">
            <a:xfrm>
              <a:off x="6976334" y="286540"/>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marL="2057400" indent="-228600" defTabSz="895350" eaLnBrk="0" hangingPunct="0">
                <a:defRPr sz="900" b="1">
                  <a:solidFill>
                    <a:schemeClr val="folHlink"/>
                  </a:solidFill>
                  <a:latin typeface="Arial" pitchFamily="34" charset="0"/>
                </a:defRPr>
              </a:lvl5pPr>
              <a:lvl6pPr marL="2514600" indent="-228600" defTabSz="895350" eaLnBrk="0" fontAlgn="base" hangingPunct="0">
                <a:spcBef>
                  <a:spcPct val="0"/>
                </a:spcBef>
                <a:spcAft>
                  <a:spcPct val="0"/>
                </a:spcAft>
                <a:defRPr sz="900" b="1">
                  <a:solidFill>
                    <a:schemeClr val="folHlink"/>
                  </a:solidFill>
                  <a:latin typeface="Arial" pitchFamily="34" charset="0"/>
                </a:defRPr>
              </a:lvl6pPr>
              <a:lvl7pPr marL="2971800" indent="-228600" defTabSz="895350" eaLnBrk="0" fontAlgn="base" hangingPunct="0">
                <a:spcBef>
                  <a:spcPct val="0"/>
                </a:spcBef>
                <a:spcAft>
                  <a:spcPct val="0"/>
                </a:spcAft>
                <a:defRPr sz="900" b="1">
                  <a:solidFill>
                    <a:schemeClr val="folHlink"/>
                  </a:solidFill>
                  <a:latin typeface="Arial" pitchFamily="34" charset="0"/>
                </a:defRPr>
              </a:lvl7pPr>
              <a:lvl8pPr marL="3429000" indent="-228600" defTabSz="895350" eaLnBrk="0" fontAlgn="base" hangingPunct="0">
                <a:spcBef>
                  <a:spcPct val="0"/>
                </a:spcBef>
                <a:spcAft>
                  <a:spcPct val="0"/>
                </a:spcAft>
                <a:defRPr sz="900" b="1">
                  <a:solidFill>
                    <a:schemeClr val="folHlink"/>
                  </a:solidFill>
                  <a:latin typeface="Arial" pitchFamily="34" charset="0"/>
                </a:defRPr>
              </a:lvl8pPr>
              <a:lvl9pPr marL="3886200" indent="-228600" defTabSz="895350" eaLnBrk="0" fontAlgn="base" hangingPunct="0">
                <a:spcBef>
                  <a:spcPct val="0"/>
                </a:spcBef>
                <a:spcAft>
                  <a:spcPct val="0"/>
                </a:spcAft>
                <a:defRPr sz="900" b="1">
                  <a:solidFill>
                    <a:schemeClr val="folHlink"/>
                  </a:solidFill>
                  <a:latin typeface="Arial" pitchFamily="34" charset="0"/>
                </a:defRPr>
              </a:lvl9pPr>
            </a:lstStyle>
            <a:p>
              <a:pPr eaLnBrk="1" hangingPunct="1">
                <a:buClr>
                  <a:srgbClr val="002960"/>
                </a:buClr>
                <a:defRPr/>
              </a:pPr>
              <a:r>
                <a:rPr lang="en-US" altLang="en-US" sz="1200" b="0" smtClean="0">
                  <a:solidFill>
                    <a:srgbClr val="000000"/>
                  </a:solidFill>
                </a:rPr>
                <a:t>Legend</a:t>
              </a:r>
            </a:p>
          </p:txBody>
        </p:sp>
        <p:sp>
          <p:nvSpPr>
            <p:cNvPr id="17429" name="Legend2"/>
            <p:cNvSpPr>
              <a:spLocks noChangeArrowheads="1"/>
            </p:cNvSpPr>
            <p:nvPr/>
          </p:nvSpPr>
          <p:spPr bwMode="gray">
            <a:xfrm>
              <a:off x="6976334" y="561179"/>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marL="2057400" indent="-228600" defTabSz="895350" eaLnBrk="0" hangingPunct="0">
                <a:defRPr sz="900" b="1">
                  <a:solidFill>
                    <a:schemeClr val="folHlink"/>
                  </a:solidFill>
                  <a:latin typeface="Arial" pitchFamily="34" charset="0"/>
                </a:defRPr>
              </a:lvl5pPr>
              <a:lvl6pPr marL="2514600" indent="-228600" defTabSz="895350" eaLnBrk="0" fontAlgn="base" hangingPunct="0">
                <a:spcBef>
                  <a:spcPct val="0"/>
                </a:spcBef>
                <a:spcAft>
                  <a:spcPct val="0"/>
                </a:spcAft>
                <a:defRPr sz="900" b="1">
                  <a:solidFill>
                    <a:schemeClr val="folHlink"/>
                  </a:solidFill>
                  <a:latin typeface="Arial" pitchFamily="34" charset="0"/>
                </a:defRPr>
              </a:lvl6pPr>
              <a:lvl7pPr marL="2971800" indent="-228600" defTabSz="895350" eaLnBrk="0" fontAlgn="base" hangingPunct="0">
                <a:spcBef>
                  <a:spcPct val="0"/>
                </a:spcBef>
                <a:spcAft>
                  <a:spcPct val="0"/>
                </a:spcAft>
                <a:defRPr sz="900" b="1">
                  <a:solidFill>
                    <a:schemeClr val="folHlink"/>
                  </a:solidFill>
                  <a:latin typeface="Arial" pitchFamily="34" charset="0"/>
                </a:defRPr>
              </a:lvl7pPr>
              <a:lvl8pPr marL="3429000" indent="-228600" defTabSz="895350" eaLnBrk="0" fontAlgn="base" hangingPunct="0">
                <a:spcBef>
                  <a:spcPct val="0"/>
                </a:spcBef>
                <a:spcAft>
                  <a:spcPct val="0"/>
                </a:spcAft>
                <a:defRPr sz="900" b="1">
                  <a:solidFill>
                    <a:schemeClr val="folHlink"/>
                  </a:solidFill>
                  <a:latin typeface="Arial" pitchFamily="34" charset="0"/>
                </a:defRPr>
              </a:lvl8pPr>
              <a:lvl9pPr marL="3886200" indent="-228600" defTabSz="895350" eaLnBrk="0" fontAlgn="base" hangingPunct="0">
                <a:spcBef>
                  <a:spcPct val="0"/>
                </a:spcBef>
                <a:spcAft>
                  <a:spcPct val="0"/>
                </a:spcAft>
                <a:defRPr sz="900" b="1">
                  <a:solidFill>
                    <a:schemeClr val="folHlink"/>
                  </a:solidFill>
                  <a:latin typeface="Arial" pitchFamily="34" charset="0"/>
                </a:defRPr>
              </a:lvl9pPr>
            </a:lstStyle>
            <a:p>
              <a:pPr eaLnBrk="1" hangingPunct="1">
                <a:buClr>
                  <a:srgbClr val="002960"/>
                </a:buClr>
                <a:defRPr/>
              </a:pPr>
              <a:r>
                <a:rPr lang="en-US" altLang="en-US" sz="1200" b="0" smtClean="0">
                  <a:solidFill>
                    <a:srgbClr val="000000"/>
                  </a:solidFill>
                </a:rPr>
                <a:t>Legend</a:t>
              </a:r>
            </a:p>
          </p:txBody>
        </p:sp>
        <p:sp>
          <p:nvSpPr>
            <p:cNvPr id="17430" name="Legend3"/>
            <p:cNvSpPr>
              <a:spLocks noChangeArrowheads="1"/>
            </p:cNvSpPr>
            <p:nvPr/>
          </p:nvSpPr>
          <p:spPr bwMode="gray">
            <a:xfrm>
              <a:off x="6976334" y="835816"/>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marL="2057400" indent="-228600" defTabSz="895350" eaLnBrk="0" hangingPunct="0">
                <a:defRPr sz="900" b="1">
                  <a:solidFill>
                    <a:schemeClr val="folHlink"/>
                  </a:solidFill>
                  <a:latin typeface="Arial" pitchFamily="34" charset="0"/>
                </a:defRPr>
              </a:lvl5pPr>
              <a:lvl6pPr marL="2514600" indent="-228600" defTabSz="895350" eaLnBrk="0" fontAlgn="base" hangingPunct="0">
                <a:spcBef>
                  <a:spcPct val="0"/>
                </a:spcBef>
                <a:spcAft>
                  <a:spcPct val="0"/>
                </a:spcAft>
                <a:defRPr sz="900" b="1">
                  <a:solidFill>
                    <a:schemeClr val="folHlink"/>
                  </a:solidFill>
                  <a:latin typeface="Arial" pitchFamily="34" charset="0"/>
                </a:defRPr>
              </a:lvl6pPr>
              <a:lvl7pPr marL="2971800" indent="-228600" defTabSz="895350" eaLnBrk="0" fontAlgn="base" hangingPunct="0">
                <a:spcBef>
                  <a:spcPct val="0"/>
                </a:spcBef>
                <a:spcAft>
                  <a:spcPct val="0"/>
                </a:spcAft>
                <a:defRPr sz="900" b="1">
                  <a:solidFill>
                    <a:schemeClr val="folHlink"/>
                  </a:solidFill>
                  <a:latin typeface="Arial" pitchFamily="34" charset="0"/>
                </a:defRPr>
              </a:lvl7pPr>
              <a:lvl8pPr marL="3429000" indent="-228600" defTabSz="895350" eaLnBrk="0" fontAlgn="base" hangingPunct="0">
                <a:spcBef>
                  <a:spcPct val="0"/>
                </a:spcBef>
                <a:spcAft>
                  <a:spcPct val="0"/>
                </a:spcAft>
                <a:defRPr sz="900" b="1">
                  <a:solidFill>
                    <a:schemeClr val="folHlink"/>
                  </a:solidFill>
                  <a:latin typeface="Arial" pitchFamily="34" charset="0"/>
                </a:defRPr>
              </a:lvl8pPr>
              <a:lvl9pPr marL="3886200" indent="-228600" defTabSz="895350" eaLnBrk="0" fontAlgn="base" hangingPunct="0">
                <a:spcBef>
                  <a:spcPct val="0"/>
                </a:spcBef>
                <a:spcAft>
                  <a:spcPct val="0"/>
                </a:spcAft>
                <a:defRPr sz="900" b="1">
                  <a:solidFill>
                    <a:schemeClr val="folHlink"/>
                  </a:solidFill>
                  <a:latin typeface="Arial" pitchFamily="34" charset="0"/>
                </a:defRPr>
              </a:lvl9pPr>
            </a:lstStyle>
            <a:p>
              <a:pPr eaLnBrk="1" hangingPunct="1">
                <a:buClr>
                  <a:srgbClr val="002960"/>
                </a:buClr>
                <a:defRPr/>
              </a:pPr>
              <a:r>
                <a:rPr lang="en-US" altLang="en-US" sz="1200" b="0" smtClean="0">
                  <a:solidFill>
                    <a:srgbClr val="000000"/>
                  </a:solidFill>
                </a:rPr>
                <a:t>Legend</a:t>
              </a:r>
            </a:p>
          </p:txBody>
        </p:sp>
        <p:sp>
          <p:nvSpPr>
            <p:cNvPr id="17431" name="Legend4"/>
            <p:cNvSpPr>
              <a:spLocks noChangeArrowheads="1"/>
            </p:cNvSpPr>
            <p:nvPr/>
          </p:nvSpPr>
          <p:spPr bwMode="gray">
            <a:xfrm>
              <a:off x="6976334" y="1107280"/>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marL="2057400" indent="-228600" defTabSz="895350" eaLnBrk="0" hangingPunct="0">
                <a:defRPr sz="900" b="1">
                  <a:solidFill>
                    <a:schemeClr val="folHlink"/>
                  </a:solidFill>
                  <a:latin typeface="Arial" pitchFamily="34" charset="0"/>
                </a:defRPr>
              </a:lvl5pPr>
              <a:lvl6pPr marL="2514600" indent="-228600" defTabSz="895350" eaLnBrk="0" fontAlgn="base" hangingPunct="0">
                <a:spcBef>
                  <a:spcPct val="0"/>
                </a:spcBef>
                <a:spcAft>
                  <a:spcPct val="0"/>
                </a:spcAft>
                <a:defRPr sz="900" b="1">
                  <a:solidFill>
                    <a:schemeClr val="folHlink"/>
                  </a:solidFill>
                  <a:latin typeface="Arial" pitchFamily="34" charset="0"/>
                </a:defRPr>
              </a:lvl6pPr>
              <a:lvl7pPr marL="2971800" indent="-228600" defTabSz="895350" eaLnBrk="0" fontAlgn="base" hangingPunct="0">
                <a:spcBef>
                  <a:spcPct val="0"/>
                </a:spcBef>
                <a:spcAft>
                  <a:spcPct val="0"/>
                </a:spcAft>
                <a:defRPr sz="900" b="1">
                  <a:solidFill>
                    <a:schemeClr val="folHlink"/>
                  </a:solidFill>
                  <a:latin typeface="Arial" pitchFamily="34" charset="0"/>
                </a:defRPr>
              </a:lvl7pPr>
              <a:lvl8pPr marL="3429000" indent="-228600" defTabSz="895350" eaLnBrk="0" fontAlgn="base" hangingPunct="0">
                <a:spcBef>
                  <a:spcPct val="0"/>
                </a:spcBef>
                <a:spcAft>
                  <a:spcPct val="0"/>
                </a:spcAft>
                <a:defRPr sz="900" b="1">
                  <a:solidFill>
                    <a:schemeClr val="folHlink"/>
                  </a:solidFill>
                  <a:latin typeface="Arial" pitchFamily="34" charset="0"/>
                </a:defRPr>
              </a:lvl8pPr>
              <a:lvl9pPr marL="3886200" indent="-228600" defTabSz="895350" eaLnBrk="0" fontAlgn="base" hangingPunct="0">
                <a:spcBef>
                  <a:spcPct val="0"/>
                </a:spcBef>
                <a:spcAft>
                  <a:spcPct val="0"/>
                </a:spcAft>
                <a:defRPr sz="900" b="1">
                  <a:solidFill>
                    <a:schemeClr val="folHlink"/>
                  </a:solidFill>
                  <a:latin typeface="Arial" pitchFamily="34" charset="0"/>
                </a:defRPr>
              </a:lvl9pPr>
            </a:lstStyle>
            <a:p>
              <a:pPr eaLnBrk="1" hangingPunct="1">
                <a:buClr>
                  <a:srgbClr val="002960"/>
                </a:buClr>
                <a:defRPr/>
              </a:pPr>
              <a:r>
                <a:rPr lang="en-US" altLang="en-US" sz="1200" b="0" smtClean="0">
                  <a:solidFill>
                    <a:srgbClr val="000000"/>
                  </a:solidFill>
                </a:rPr>
                <a:t>Legend</a:t>
              </a:r>
            </a:p>
          </p:txBody>
        </p:sp>
        <p:sp>
          <p:nvSpPr>
            <p:cNvPr id="17432" name="Legend5"/>
            <p:cNvSpPr>
              <a:spLocks noChangeArrowheads="1"/>
            </p:cNvSpPr>
            <p:nvPr/>
          </p:nvSpPr>
          <p:spPr bwMode="gray">
            <a:xfrm>
              <a:off x="6976334" y="1383506"/>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marL="2057400" indent="-228600" defTabSz="895350" eaLnBrk="0" hangingPunct="0">
                <a:defRPr sz="900" b="1">
                  <a:solidFill>
                    <a:schemeClr val="folHlink"/>
                  </a:solidFill>
                  <a:latin typeface="Arial" pitchFamily="34" charset="0"/>
                </a:defRPr>
              </a:lvl5pPr>
              <a:lvl6pPr marL="2514600" indent="-228600" defTabSz="895350" eaLnBrk="0" fontAlgn="base" hangingPunct="0">
                <a:spcBef>
                  <a:spcPct val="0"/>
                </a:spcBef>
                <a:spcAft>
                  <a:spcPct val="0"/>
                </a:spcAft>
                <a:defRPr sz="900" b="1">
                  <a:solidFill>
                    <a:schemeClr val="folHlink"/>
                  </a:solidFill>
                  <a:latin typeface="Arial" pitchFamily="34" charset="0"/>
                </a:defRPr>
              </a:lvl6pPr>
              <a:lvl7pPr marL="2971800" indent="-228600" defTabSz="895350" eaLnBrk="0" fontAlgn="base" hangingPunct="0">
                <a:spcBef>
                  <a:spcPct val="0"/>
                </a:spcBef>
                <a:spcAft>
                  <a:spcPct val="0"/>
                </a:spcAft>
                <a:defRPr sz="900" b="1">
                  <a:solidFill>
                    <a:schemeClr val="folHlink"/>
                  </a:solidFill>
                  <a:latin typeface="Arial" pitchFamily="34" charset="0"/>
                </a:defRPr>
              </a:lvl7pPr>
              <a:lvl8pPr marL="3429000" indent="-228600" defTabSz="895350" eaLnBrk="0" fontAlgn="base" hangingPunct="0">
                <a:spcBef>
                  <a:spcPct val="0"/>
                </a:spcBef>
                <a:spcAft>
                  <a:spcPct val="0"/>
                </a:spcAft>
                <a:defRPr sz="900" b="1">
                  <a:solidFill>
                    <a:schemeClr val="folHlink"/>
                  </a:solidFill>
                  <a:latin typeface="Arial" pitchFamily="34" charset="0"/>
                </a:defRPr>
              </a:lvl8pPr>
              <a:lvl9pPr marL="3886200" indent="-228600" defTabSz="895350" eaLnBrk="0" fontAlgn="base" hangingPunct="0">
                <a:spcBef>
                  <a:spcPct val="0"/>
                </a:spcBef>
                <a:spcAft>
                  <a:spcPct val="0"/>
                </a:spcAft>
                <a:defRPr sz="900" b="1">
                  <a:solidFill>
                    <a:schemeClr val="folHlink"/>
                  </a:solidFill>
                  <a:latin typeface="Arial" pitchFamily="34" charset="0"/>
                </a:defRPr>
              </a:lvl9pPr>
            </a:lstStyle>
            <a:p>
              <a:pPr eaLnBrk="1" hangingPunct="1">
                <a:buClr>
                  <a:srgbClr val="002960"/>
                </a:buClr>
                <a:defRPr/>
              </a:pPr>
              <a:r>
                <a:rPr lang="en-US" altLang="en-US" sz="1200" b="0" smtClean="0">
                  <a:solidFill>
                    <a:srgbClr val="000000"/>
                  </a:solidFill>
                </a:rPr>
                <a:t>Legend</a:t>
              </a:r>
            </a:p>
          </p:txBody>
        </p:sp>
        <p:grpSp>
          <p:nvGrpSpPr>
            <p:cNvPr id="17433" name="MoonLegend3"/>
            <p:cNvGrpSpPr>
              <a:grpSpLocks noChangeAspect="1"/>
            </p:cNvGrpSpPr>
            <p:nvPr>
              <p:custDataLst>
                <p:tags r:id="rId19"/>
              </p:custDataLst>
            </p:nvPr>
          </p:nvGrpSpPr>
          <p:grpSpPr bwMode="auto">
            <a:xfrm>
              <a:off x="6655594" y="822322"/>
              <a:ext cx="209550" cy="209551"/>
              <a:chOff x="4495" y="1198"/>
              <a:chExt cx="160" cy="160"/>
            </a:xfrm>
          </p:grpSpPr>
          <p:sp>
            <p:nvSpPr>
              <p:cNvPr id="54" name="Oval 47"/>
              <p:cNvSpPr>
                <a:spLocks noChangeAspect="1" noChangeArrowheads="1"/>
              </p:cNvSpPr>
              <p:nvPr>
                <p:custDataLst>
                  <p:tags r:id="rId20"/>
                </p:custDataLst>
              </p:nvPr>
            </p:nvSpPr>
            <p:spPr bwMode="gray">
              <a:xfrm>
                <a:off x="4495" y="1196"/>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600">
                  <a:solidFill>
                    <a:srgbClr val="000000"/>
                  </a:solidFill>
                  <a:latin typeface="Arial"/>
                </a:endParaRPr>
              </a:p>
            </p:txBody>
          </p:sp>
          <p:sp>
            <p:nvSpPr>
              <p:cNvPr id="55" name="Arc 48"/>
              <p:cNvSpPr>
                <a:spLocks noChangeAspect="1"/>
              </p:cNvSpPr>
              <p:nvPr>
                <p:custDataLst>
                  <p:tags r:id="rId21"/>
                </p:custDataLst>
              </p:nvPr>
            </p:nvSpPr>
            <p:spPr bwMode="gray">
              <a:xfrm>
                <a:off x="4495" y="1196"/>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600">
                  <a:solidFill>
                    <a:srgbClr val="000000"/>
                  </a:solidFill>
                  <a:latin typeface="Arial"/>
                </a:endParaRPr>
              </a:p>
            </p:txBody>
          </p:sp>
        </p:grpSp>
      </p:grpSp>
    </p:spTree>
    <p:extLst>
      <p:ext uri="{BB962C8B-B14F-4D97-AF65-F5344CB8AC3E}">
        <p14:creationId xmlns:p14="http://schemas.microsoft.com/office/powerpoint/2010/main" val="3702279052"/>
      </p:ext>
    </p:extLst>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Lst>
  <p:timing>
    <p:tnLst>
      <p:par>
        <p:cTn id="1" dur="indefinite" restart="never" nodeType="tmRoot"/>
      </p:par>
    </p:tnLst>
  </p:timing>
  <p:hf hdr="0" ftr="0" dt="0"/>
  <p:txStyles>
    <p:titleStyle>
      <a:lvl1pPr algn="l" defTabSz="907829" rtl="0" eaLnBrk="0" fontAlgn="base" hangingPunct="0">
        <a:spcBef>
          <a:spcPct val="0"/>
        </a:spcBef>
        <a:spcAft>
          <a:spcPct val="0"/>
        </a:spcAft>
        <a:tabLst>
          <a:tab pos="273636" algn="l"/>
        </a:tabLst>
        <a:defRPr sz="1900" b="1">
          <a:solidFill>
            <a:schemeClr val="tx2"/>
          </a:solidFill>
          <a:latin typeface="+mj-lt"/>
          <a:ea typeface="MS PGothic" pitchFamily="34" charset="-128"/>
          <a:cs typeface="+mj-cs"/>
        </a:defRPr>
      </a:lvl1pPr>
      <a:lvl2pPr algn="l" defTabSz="907829" rtl="0" eaLnBrk="0" fontAlgn="base" hangingPunct="0">
        <a:spcBef>
          <a:spcPct val="0"/>
        </a:spcBef>
        <a:spcAft>
          <a:spcPct val="0"/>
        </a:spcAft>
        <a:tabLst>
          <a:tab pos="273636" algn="l"/>
        </a:tabLst>
        <a:defRPr sz="1900" b="1">
          <a:solidFill>
            <a:schemeClr val="tx2"/>
          </a:solidFill>
          <a:latin typeface="Arial" charset="0"/>
          <a:ea typeface="MS PGothic" pitchFamily="34" charset="-128"/>
        </a:defRPr>
      </a:lvl2pPr>
      <a:lvl3pPr algn="l" defTabSz="907829" rtl="0" eaLnBrk="0" fontAlgn="base" hangingPunct="0">
        <a:spcBef>
          <a:spcPct val="0"/>
        </a:spcBef>
        <a:spcAft>
          <a:spcPct val="0"/>
        </a:spcAft>
        <a:tabLst>
          <a:tab pos="273636" algn="l"/>
        </a:tabLst>
        <a:defRPr sz="1900" b="1">
          <a:solidFill>
            <a:schemeClr val="tx2"/>
          </a:solidFill>
          <a:latin typeface="Arial" charset="0"/>
          <a:ea typeface="MS PGothic" pitchFamily="34" charset="-128"/>
        </a:defRPr>
      </a:lvl3pPr>
      <a:lvl4pPr algn="l" defTabSz="907829" rtl="0" eaLnBrk="0" fontAlgn="base" hangingPunct="0">
        <a:spcBef>
          <a:spcPct val="0"/>
        </a:spcBef>
        <a:spcAft>
          <a:spcPct val="0"/>
        </a:spcAft>
        <a:tabLst>
          <a:tab pos="273636" algn="l"/>
        </a:tabLst>
        <a:defRPr sz="1900" b="1">
          <a:solidFill>
            <a:schemeClr val="tx2"/>
          </a:solidFill>
          <a:latin typeface="Arial" charset="0"/>
          <a:ea typeface="MS PGothic" pitchFamily="34" charset="-128"/>
        </a:defRPr>
      </a:lvl4pPr>
      <a:lvl5pPr algn="l" defTabSz="907829" rtl="0" eaLnBrk="0" fontAlgn="base" hangingPunct="0">
        <a:spcBef>
          <a:spcPct val="0"/>
        </a:spcBef>
        <a:spcAft>
          <a:spcPct val="0"/>
        </a:spcAft>
        <a:tabLst>
          <a:tab pos="273636" algn="l"/>
        </a:tabLst>
        <a:defRPr sz="1900" b="1">
          <a:solidFill>
            <a:schemeClr val="tx2"/>
          </a:solidFill>
          <a:latin typeface="Arial" charset="0"/>
          <a:ea typeface="MS PGothic" pitchFamily="34" charset="-128"/>
        </a:defRPr>
      </a:lvl5pPr>
      <a:lvl6pPr marL="463531" algn="l" defTabSz="907829" rtl="0" eaLnBrk="1" fontAlgn="base" hangingPunct="1">
        <a:spcBef>
          <a:spcPct val="0"/>
        </a:spcBef>
        <a:spcAft>
          <a:spcPct val="0"/>
        </a:spcAft>
        <a:defRPr sz="1900" b="1">
          <a:solidFill>
            <a:schemeClr val="tx2"/>
          </a:solidFill>
          <a:latin typeface="Arial" charset="0"/>
        </a:defRPr>
      </a:lvl6pPr>
      <a:lvl7pPr marL="927138" algn="l" defTabSz="907829" rtl="0" eaLnBrk="1" fontAlgn="base" hangingPunct="1">
        <a:spcBef>
          <a:spcPct val="0"/>
        </a:spcBef>
        <a:spcAft>
          <a:spcPct val="0"/>
        </a:spcAft>
        <a:defRPr sz="1900" b="1">
          <a:solidFill>
            <a:schemeClr val="tx2"/>
          </a:solidFill>
          <a:latin typeface="Arial" charset="0"/>
        </a:defRPr>
      </a:lvl7pPr>
      <a:lvl8pPr marL="1390719" algn="l" defTabSz="907829" rtl="0" eaLnBrk="1" fontAlgn="base" hangingPunct="1">
        <a:spcBef>
          <a:spcPct val="0"/>
        </a:spcBef>
        <a:spcAft>
          <a:spcPct val="0"/>
        </a:spcAft>
        <a:defRPr sz="1900" b="1">
          <a:solidFill>
            <a:schemeClr val="tx2"/>
          </a:solidFill>
          <a:latin typeface="Arial" charset="0"/>
        </a:defRPr>
      </a:lvl8pPr>
      <a:lvl9pPr marL="1854289" algn="l" defTabSz="907829" rtl="0" eaLnBrk="1" fontAlgn="base" hangingPunct="1">
        <a:spcBef>
          <a:spcPct val="0"/>
        </a:spcBef>
        <a:spcAft>
          <a:spcPct val="0"/>
        </a:spcAft>
        <a:defRPr sz="1900" b="1">
          <a:solidFill>
            <a:schemeClr val="tx2"/>
          </a:solidFill>
          <a:latin typeface="Arial" charset="0"/>
        </a:defRPr>
      </a:lvl9pPr>
    </p:titleStyle>
    <p:bodyStyle>
      <a:lvl1pPr algn="l" defTabSz="907829" rtl="0" eaLnBrk="0" fontAlgn="base" hangingPunct="0">
        <a:spcBef>
          <a:spcPct val="0"/>
        </a:spcBef>
        <a:spcAft>
          <a:spcPct val="0"/>
        </a:spcAft>
        <a:buClr>
          <a:schemeClr val="tx2"/>
        </a:buClr>
        <a:defRPr sz="1600">
          <a:solidFill>
            <a:schemeClr val="tx1"/>
          </a:solidFill>
          <a:latin typeface="+mn-lt"/>
          <a:ea typeface="MS PGothic" pitchFamily="34" charset="-128"/>
          <a:cs typeface="+mn-cs"/>
        </a:defRPr>
      </a:lvl1pPr>
      <a:lvl2pPr marL="196376" indent="-194768" algn="l" defTabSz="907829" rtl="0" eaLnBrk="0" fontAlgn="base" hangingPunct="0">
        <a:spcBef>
          <a:spcPct val="0"/>
        </a:spcBef>
        <a:spcAft>
          <a:spcPct val="0"/>
        </a:spcAft>
        <a:buClr>
          <a:schemeClr val="tx2"/>
        </a:buClr>
        <a:buSzPct val="125000"/>
        <a:buFont typeface="Arial" pitchFamily="34" charset="0"/>
        <a:buChar char="▪"/>
        <a:defRPr sz="1600">
          <a:solidFill>
            <a:schemeClr val="tx1"/>
          </a:solidFill>
          <a:latin typeface="+mn-lt"/>
          <a:ea typeface="MS PGothic" pitchFamily="34" charset="-128"/>
        </a:defRPr>
      </a:lvl2pPr>
      <a:lvl3pPr marL="463531" indent="-265590" algn="l" defTabSz="907829" rtl="0" eaLnBrk="0" fontAlgn="base" hangingPunct="0">
        <a:spcBef>
          <a:spcPct val="0"/>
        </a:spcBef>
        <a:spcAft>
          <a:spcPct val="0"/>
        </a:spcAft>
        <a:buClr>
          <a:schemeClr val="tx2"/>
        </a:buClr>
        <a:buSzPct val="120000"/>
        <a:buFont typeface="Arial" pitchFamily="34" charset="0"/>
        <a:buChar char="–"/>
        <a:defRPr sz="1600">
          <a:solidFill>
            <a:schemeClr val="tx1"/>
          </a:solidFill>
          <a:latin typeface="+mn-lt"/>
          <a:ea typeface="MS PGothic" pitchFamily="34" charset="-128"/>
        </a:defRPr>
      </a:lvl3pPr>
      <a:lvl4pPr marL="622927" indent="-157750" algn="l" defTabSz="907829" rtl="0" eaLnBrk="0" fontAlgn="base" hangingPunct="0">
        <a:spcBef>
          <a:spcPct val="0"/>
        </a:spcBef>
        <a:spcAft>
          <a:spcPct val="0"/>
        </a:spcAft>
        <a:buClr>
          <a:schemeClr val="tx2"/>
        </a:buClr>
        <a:buSzPct val="120000"/>
        <a:buFont typeface="Arial" pitchFamily="34" charset="0"/>
        <a:buChar char="▫"/>
        <a:defRPr sz="1600">
          <a:solidFill>
            <a:schemeClr val="tx1"/>
          </a:solidFill>
          <a:latin typeface="+mn-lt"/>
          <a:ea typeface="MS PGothic" pitchFamily="34" charset="-128"/>
        </a:defRPr>
      </a:lvl4pPr>
      <a:lvl5pPr marL="759745" indent="-131989" algn="l" defTabSz="907829" rtl="0" eaLnBrk="0" fontAlgn="base" hangingPunct="0">
        <a:spcBef>
          <a:spcPct val="0"/>
        </a:spcBef>
        <a:spcAft>
          <a:spcPct val="0"/>
        </a:spcAft>
        <a:buClr>
          <a:schemeClr val="tx2"/>
        </a:buClr>
        <a:buSzPct val="89000"/>
        <a:buFont typeface="Arial" pitchFamily="34" charset="0"/>
        <a:buChar char="-"/>
        <a:defRPr sz="1600">
          <a:solidFill>
            <a:schemeClr val="tx1"/>
          </a:solidFill>
          <a:latin typeface="+mn-lt"/>
          <a:ea typeface="MS PGothic" pitchFamily="34" charset="-128"/>
        </a:defRPr>
      </a:lvl5pPr>
      <a:lvl6pPr marL="760260" indent="-131989" algn="l" defTabSz="9078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0260" indent="-131989" algn="l" defTabSz="9078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0260" indent="-131989" algn="l" defTabSz="9078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0260" indent="-131989" algn="l" defTabSz="9078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27138" rtl="0" eaLnBrk="1" latinLnBrk="0" hangingPunct="1">
        <a:defRPr sz="1800" kern="1200">
          <a:solidFill>
            <a:schemeClr val="tx1"/>
          </a:solidFill>
          <a:latin typeface="+mn-lt"/>
          <a:ea typeface="+mn-ea"/>
          <a:cs typeface="+mn-cs"/>
        </a:defRPr>
      </a:lvl1pPr>
      <a:lvl2pPr marL="463531" algn="l" defTabSz="927138" rtl="0" eaLnBrk="1" latinLnBrk="0" hangingPunct="1">
        <a:defRPr sz="1800" kern="1200">
          <a:solidFill>
            <a:schemeClr val="tx1"/>
          </a:solidFill>
          <a:latin typeface="+mn-lt"/>
          <a:ea typeface="+mn-ea"/>
          <a:cs typeface="+mn-cs"/>
        </a:defRPr>
      </a:lvl2pPr>
      <a:lvl3pPr marL="927138" algn="l" defTabSz="927138" rtl="0" eaLnBrk="1" latinLnBrk="0" hangingPunct="1">
        <a:defRPr sz="1800" kern="1200">
          <a:solidFill>
            <a:schemeClr val="tx1"/>
          </a:solidFill>
          <a:latin typeface="+mn-lt"/>
          <a:ea typeface="+mn-ea"/>
          <a:cs typeface="+mn-cs"/>
        </a:defRPr>
      </a:lvl3pPr>
      <a:lvl4pPr marL="1390719" algn="l" defTabSz="927138" rtl="0" eaLnBrk="1" latinLnBrk="0" hangingPunct="1">
        <a:defRPr sz="1800" kern="1200">
          <a:solidFill>
            <a:schemeClr val="tx1"/>
          </a:solidFill>
          <a:latin typeface="+mn-lt"/>
          <a:ea typeface="+mn-ea"/>
          <a:cs typeface="+mn-cs"/>
        </a:defRPr>
      </a:lvl4pPr>
      <a:lvl5pPr marL="1854289" algn="l" defTabSz="927138" rtl="0" eaLnBrk="1" latinLnBrk="0" hangingPunct="1">
        <a:defRPr sz="1800" kern="1200">
          <a:solidFill>
            <a:schemeClr val="tx1"/>
          </a:solidFill>
          <a:latin typeface="+mn-lt"/>
          <a:ea typeface="+mn-ea"/>
          <a:cs typeface="+mn-cs"/>
        </a:defRPr>
      </a:lvl5pPr>
      <a:lvl6pPr marL="2317862" algn="l" defTabSz="927138" rtl="0" eaLnBrk="1" latinLnBrk="0" hangingPunct="1">
        <a:defRPr sz="1800" kern="1200">
          <a:solidFill>
            <a:schemeClr val="tx1"/>
          </a:solidFill>
          <a:latin typeface="+mn-lt"/>
          <a:ea typeface="+mn-ea"/>
          <a:cs typeface="+mn-cs"/>
        </a:defRPr>
      </a:lvl6pPr>
      <a:lvl7pPr marL="2781435" algn="l" defTabSz="927138" rtl="0" eaLnBrk="1" latinLnBrk="0" hangingPunct="1">
        <a:defRPr sz="1800" kern="1200">
          <a:solidFill>
            <a:schemeClr val="tx1"/>
          </a:solidFill>
          <a:latin typeface="+mn-lt"/>
          <a:ea typeface="+mn-ea"/>
          <a:cs typeface="+mn-cs"/>
        </a:defRPr>
      </a:lvl7pPr>
      <a:lvl8pPr marL="3245009" algn="l" defTabSz="927138" rtl="0" eaLnBrk="1" latinLnBrk="0" hangingPunct="1">
        <a:defRPr sz="1800" kern="1200">
          <a:solidFill>
            <a:schemeClr val="tx1"/>
          </a:solidFill>
          <a:latin typeface="+mn-lt"/>
          <a:ea typeface="+mn-ea"/>
          <a:cs typeface="+mn-cs"/>
        </a:defRPr>
      </a:lvl8pPr>
      <a:lvl9pPr marL="3708582" algn="l" defTabSz="927138"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026" name="Object 1820" hidden="1"/>
          <p:cNvGraphicFramePr>
            <a:graphicFrameLocks noChangeAspect="1"/>
          </p:cNvGraphicFramePr>
          <p:nvPr>
            <p:custDataLst>
              <p:tags r:id="rId14"/>
            </p:custDataLst>
          </p:nvPr>
        </p:nvGraphicFramePr>
        <p:xfrm>
          <a:off x="1" y="146"/>
          <a:ext cx="215439" cy="121481"/>
        </p:xfrm>
        <a:graphic>
          <a:graphicData uri="http://schemas.openxmlformats.org/presentationml/2006/ole">
            <mc:AlternateContent xmlns:mc="http://schemas.openxmlformats.org/markup-compatibility/2006">
              <mc:Choice xmlns:v="urn:schemas-microsoft-com:vml" Requires="v">
                <p:oleObj spid="_x0000_s26645" name="think-cell Slide" r:id="rId20" imgW="360" imgH="360" progId="">
                  <p:embed/>
                </p:oleObj>
              </mc:Choice>
              <mc:Fallback>
                <p:oleObj name="think-cell Slide" r:id="rId20" imgW="360" imgH="360" progId="">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 y="146"/>
                        <a:ext cx="215439" cy="1214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McK 2. Slide Title"/>
          <p:cNvSpPr>
            <a:spLocks noGrp="1" noChangeArrowheads="1"/>
          </p:cNvSpPr>
          <p:nvPr>
            <p:ph type="title"/>
            <p:custDataLst>
              <p:tags r:id="rId15"/>
            </p:custDataLst>
          </p:nvPr>
        </p:nvSpPr>
        <p:spPr bwMode="auto">
          <a:xfrm>
            <a:off x="121634" y="234886"/>
            <a:ext cx="8794113" cy="29803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8" name="McK 1. On-page tracker" hidden="1"/>
          <p:cNvSpPr>
            <a:spLocks noChangeArrowheads="1"/>
          </p:cNvSpPr>
          <p:nvPr>
            <p:custDataLst>
              <p:tags r:id="rId16"/>
            </p:custDataLst>
          </p:nvPr>
        </p:nvSpPr>
        <p:spPr bwMode="auto">
          <a:xfrm>
            <a:off x="121634" y="27561"/>
            <a:ext cx="885525" cy="223368"/>
          </a:xfrm>
          <a:prstGeom prst="rect">
            <a:avLst/>
          </a:prstGeom>
          <a:noFill/>
          <a:ln w="9525">
            <a:noFill/>
            <a:miter lim="800000"/>
            <a:headEnd/>
            <a:tailEnd/>
          </a:ln>
        </p:spPr>
        <p:txBody>
          <a:bodyPr wrap="none" lIns="0" tIns="0" rIns="0" bIns="0">
            <a:spAutoFit/>
          </a:bodyPr>
          <a:lstStyle/>
          <a:p>
            <a:pPr defTabSz="911399" eaLnBrk="1" hangingPunct="1"/>
            <a:r>
              <a:rPr lang="en-US" sz="1400" dirty="0">
                <a:solidFill>
                  <a:srgbClr val="808080"/>
                </a:solidFill>
                <a:latin typeface="Arial"/>
              </a:rPr>
              <a:t>TRACKER</a:t>
            </a:r>
          </a:p>
        </p:txBody>
      </p:sp>
      <p:sp>
        <p:nvSpPr>
          <p:cNvPr id="1029" name="McK 3. Unit of measure" hidden="1"/>
          <p:cNvSpPr txBox="1">
            <a:spLocks noChangeArrowheads="1"/>
          </p:cNvSpPr>
          <p:nvPr>
            <p:custDataLst>
              <p:tags r:id="rId17"/>
            </p:custDataLst>
          </p:nvPr>
        </p:nvSpPr>
        <p:spPr bwMode="auto">
          <a:xfrm>
            <a:off x="121490" y="542615"/>
            <a:ext cx="3732112" cy="223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5350" eaLnBrk="0" hangingPunct="0">
              <a:defRPr sz="900" b="1">
                <a:solidFill>
                  <a:schemeClr val="folHlink"/>
                </a:solidFill>
                <a:latin typeface="Arial" charset="0"/>
              </a:defRPr>
            </a:lvl1pPr>
            <a:lvl2pPr marL="742950" indent="-285750" defTabSz="895350" eaLnBrk="0" hangingPunct="0">
              <a:defRPr sz="900" b="1">
                <a:solidFill>
                  <a:schemeClr val="folHlink"/>
                </a:solidFill>
                <a:latin typeface="Arial" charset="0"/>
              </a:defRPr>
            </a:lvl2pPr>
            <a:lvl3pPr marL="1143000" indent="-228600" defTabSz="895350" eaLnBrk="0" hangingPunct="0">
              <a:defRPr sz="900" b="1">
                <a:solidFill>
                  <a:schemeClr val="folHlink"/>
                </a:solidFill>
                <a:latin typeface="Arial" charset="0"/>
              </a:defRPr>
            </a:lvl3pPr>
            <a:lvl4pPr marL="1600200" indent="-228600" defTabSz="895350" eaLnBrk="0" hangingPunct="0">
              <a:defRPr sz="900" b="1">
                <a:solidFill>
                  <a:schemeClr val="folHlink"/>
                </a:solidFill>
                <a:latin typeface="Arial" charset="0"/>
              </a:defRPr>
            </a:lvl4pPr>
            <a:lvl5pPr marL="2057400" indent="-228600" defTabSz="895350" eaLnBrk="0" hangingPunct="0">
              <a:defRPr sz="900" b="1">
                <a:solidFill>
                  <a:schemeClr val="folHlink"/>
                </a:solidFill>
                <a:latin typeface="Arial" charset="0"/>
              </a:defRPr>
            </a:lvl5pPr>
            <a:lvl6pPr marL="2514600" indent="-228600" defTabSz="895350" eaLnBrk="0" fontAlgn="base" hangingPunct="0">
              <a:spcBef>
                <a:spcPct val="0"/>
              </a:spcBef>
              <a:spcAft>
                <a:spcPct val="0"/>
              </a:spcAft>
              <a:defRPr sz="900" b="1">
                <a:solidFill>
                  <a:schemeClr val="folHlink"/>
                </a:solidFill>
                <a:latin typeface="Arial" charset="0"/>
              </a:defRPr>
            </a:lvl6pPr>
            <a:lvl7pPr marL="2971800" indent="-228600" defTabSz="895350" eaLnBrk="0" fontAlgn="base" hangingPunct="0">
              <a:spcBef>
                <a:spcPct val="0"/>
              </a:spcBef>
              <a:spcAft>
                <a:spcPct val="0"/>
              </a:spcAft>
              <a:defRPr sz="900" b="1">
                <a:solidFill>
                  <a:schemeClr val="folHlink"/>
                </a:solidFill>
                <a:latin typeface="Arial" charset="0"/>
              </a:defRPr>
            </a:lvl7pPr>
            <a:lvl8pPr marL="3429000" indent="-228600" defTabSz="895350" eaLnBrk="0" fontAlgn="base" hangingPunct="0">
              <a:spcBef>
                <a:spcPct val="0"/>
              </a:spcBef>
              <a:spcAft>
                <a:spcPct val="0"/>
              </a:spcAft>
              <a:defRPr sz="900" b="1">
                <a:solidFill>
                  <a:schemeClr val="folHlink"/>
                </a:solidFill>
                <a:latin typeface="Arial" charset="0"/>
              </a:defRPr>
            </a:lvl8pPr>
            <a:lvl9pPr marL="3886200" indent="-228600" defTabSz="895350" eaLnBrk="0" fontAlgn="base" hangingPunct="0">
              <a:spcBef>
                <a:spcPct val="0"/>
              </a:spcBef>
              <a:spcAft>
                <a:spcPct val="0"/>
              </a:spcAft>
              <a:defRPr sz="900" b="1">
                <a:solidFill>
                  <a:schemeClr val="folHlink"/>
                </a:solidFill>
                <a:latin typeface="Arial" charset="0"/>
              </a:defRPr>
            </a:lvl9pPr>
          </a:lstStyle>
          <a:p>
            <a:pPr eaLnBrk="1" hangingPunct="1">
              <a:defRPr/>
            </a:pPr>
            <a:r>
              <a:rPr lang="en-US" sz="1400" b="0" dirty="0" smtClean="0">
                <a:solidFill>
                  <a:srgbClr val="808080"/>
                </a:solidFill>
              </a:rPr>
              <a:t>Unit of measure</a:t>
            </a:r>
          </a:p>
        </p:txBody>
      </p:sp>
      <p:grpSp>
        <p:nvGrpSpPr>
          <p:cNvPr id="2" name="McK Slide Elements"/>
          <p:cNvGrpSpPr>
            <a:grpSpLocks/>
          </p:cNvGrpSpPr>
          <p:nvPr userDrawn="1"/>
        </p:nvGrpSpPr>
        <p:grpSpPr bwMode="auto">
          <a:xfrm>
            <a:off x="121489" y="6202005"/>
            <a:ext cx="8722840" cy="519938"/>
            <a:chOff x="56" y="5105"/>
            <a:chExt cx="4039" cy="428"/>
          </a:xfrm>
        </p:grpSpPr>
        <p:sp>
          <p:nvSpPr>
            <p:cNvPr id="1036" name="McK 4. Footnote" hidden="1"/>
            <p:cNvSpPr txBox="1">
              <a:spLocks noChangeArrowheads="1"/>
            </p:cNvSpPr>
            <p:nvPr userDrawn="1"/>
          </p:nvSpPr>
          <p:spPr bwMode="auto">
            <a:xfrm>
              <a:off x="56" y="5105"/>
              <a:ext cx="4039"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104775" indent="-104775" defTabSz="895350" eaLnBrk="0" hangingPunct="0">
                <a:defRPr sz="900" b="1">
                  <a:solidFill>
                    <a:schemeClr val="folHlink"/>
                  </a:solidFill>
                  <a:latin typeface="Arial" charset="0"/>
                </a:defRPr>
              </a:lvl1pPr>
              <a:lvl2pPr marL="742950" indent="-285750" defTabSz="895350" eaLnBrk="0" hangingPunct="0">
                <a:defRPr sz="900" b="1">
                  <a:solidFill>
                    <a:schemeClr val="folHlink"/>
                  </a:solidFill>
                  <a:latin typeface="Arial" charset="0"/>
                </a:defRPr>
              </a:lvl2pPr>
              <a:lvl3pPr marL="1143000" indent="-228600" defTabSz="895350" eaLnBrk="0" hangingPunct="0">
                <a:defRPr sz="900" b="1">
                  <a:solidFill>
                    <a:schemeClr val="folHlink"/>
                  </a:solidFill>
                  <a:latin typeface="Arial" charset="0"/>
                </a:defRPr>
              </a:lvl3pPr>
              <a:lvl4pPr marL="1600200" indent="-228600" defTabSz="895350" eaLnBrk="0" hangingPunct="0">
                <a:defRPr sz="900" b="1">
                  <a:solidFill>
                    <a:schemeClr val="folHlink"/>
                  </a:solidFill>
                  <a:latin typeface="Arial" charset="0"/>
                </a:defRPr>
              </a:lvl4pPr>
              <a:lvl5pPr marL="2057400" indent="-228600" defTabSz="895350" eaLnBrk="0" hangingPunct="0">
                <a:defRPr sz="900" b="1">
                  <a:solidFill>
                    <a:schemeClr val="folHlink"/>
                  </a:solidFill>
                  <a:latin typeface="Arial" charset="0"/>
                </a:defRPr>
              </a:lvl5pPr>
              <a:lvl6pPr marL="2514600" indent="-228600" defTabSz="895350" eaLnBrk="0" fontAlgn="base" hangingPunct="0">
                <a:spcBef>
                  <a:spcPct val="0"/>
                </a:spcBef>
                <a:spcAft>
                  <a:spcPct val="0"/>
                </a:spcAft>
                <a:defRPr sz="900" b="1">
                  <a:solidFill>
                    <a:schemeClr val="folHlink"/>
                  </a:solidFill>
                  <a:latin typeface="Arial" charset="0"/>
                </a:defRPr>
              </a:lvl6pPr>
              <a:lvl7pPr marL="2971800" indent="-228600" defTabSz="895350" eaLnBrk="0" fontAlgn="base" hangingPunct="0">
                <a:spcBef>
                  <a:spcPct val="0"/>
                </a:spcBef>
                <a:spcAft>
                  <a:spcPct val="0"/>
                </a:spcAft>
                <a:defRPr sz="900" b="1">
                  <a:solidFill>
                    <a:schemeClr val="folHlink"/>
                  </a:solidFill>
                  <a:latin typeface="Arial" charset="0"/>
                </a:defRPr>
              </a:lvl7pPr>
              <a:lvl8pPr marL="3429000" indent="-228600" defTabSz="895350" eaLnBrk="0" fontAlgn="base" hangingPunct="0">
                <a:spcBef>
                  <a:spcPct val="0"/>
                </a:spcBef>
                <a:spcAft>
                  <a:spcPct val="0"/>
                </a:spcAft>
                <a:defRPr sz="900" b="1">
                  <a:solidFill>
                    <a:schemeClr val="folHlink"/>
                  </a:solidFill>
                  <a:latin typeface="Arial" charset="0"/>
                </a:defRPr>
              </a:lvl8pPr>
              <a:lvl9pPr marL="3886200" indent="-228600" defTabSz="895350" eaLnBrk="0" fontAlgn="base" hangingPunct="0">
                <a:spcBef>
                  <a:spcPct val="0"/>
                </a:spcBef>
                <a:spcAft>
                  <a:spcPct val="0"/>
                </a:spcAft>
                <a:defRPr sz="900" b="1">
                  <a:solidFill>
                    <a:schemeClr val="folHlink"/>
                  </a:solidFill>
                  <a:latin typeface="Arial" charset="0"/>
                </a:defRPr>
              </a:lvl9pPr>
            </a:lstStyle>
            <a:p>
              <a:pPr eaLnBrk="1" hangingPunct="1">
                <a:defRPr/>
              </a:pPr>
              <a:r>
                <a:rPr lang="en-US" sz="1000" b="0" dirty="0" smtClean="0">
                  <a:solidFill>
                    <a:srgbClr val="000000"/>
                  </a:solidFill>
                </a:rPr>
                <a:t>1 Footnote</a:t>
              </a:r>
            </a:p>
          </p:txBody>
        </p:sp>
        <p:sp>
          <p:nvSpPr>
            <p:cNvPr id="1037" name="McK 5. Source" hidden="1"/>
            <p:cNvSpPr>
              <a:spLocks noChangeArrowheads="1"/>
            </p:cNvSpPr>
            <p:nvPr userDrawn="1"/>
          </p:nvSpPr>
          <p:spPr bwMode="auto">
            <a:xfrm>
              <a:off x="56" y="5404"/>
              <a:ext cx="3242" cy="129"/>
            </a:xfrm>
            <a:prstGeom prst="rect">
              <a:avLst/>
            </a:prstGeom>
            <a:noFill/>
            <a:ln w="9525">
              <a:noFill/>
              <a:miter lim="800000"/>
              <a:headEnd/>
              <a:tailEnd/>
            </a:ln>
          </p:spPr>
          <p:txBody>
            <a:bodyPr lIns="0" tIns="0" rIns="0" bIns="0" anchor="ctr">
              <a:spAutoFit/>
            </a:bodyPr>
            <a:lstStyle/>
            <a:p>
              <a:pPr marL="611121" indent="-611121" defTabSz="898327" eaLnBrk="1" hangingPunct="1">
                <a:tabLst>
                  <a:tab pos="614313" algn="l"/>
                </a:tabLst>
              </a:pPr>
              <a:r>
                <a:rPr lang="en-US" sz="1000" dirty="0">
                  <a:solidFill>
                    <a:srgbClr val="000000"/>
                  </a:solidFill>
                  <a:latin typeface="Arial"/>
                </a:rPr>
                <a:t>SOURCE: Source</a:t>
              </a:r>
            </a:p>
          </p:txBody>
        </p:sp>
      </p:grpSp>
      <p:grpSp>
        <p:nvGrpSpPr>
          <p:cNvPr id="3" name="ACET" hidden="1"/>
          <p:cNvGrpSpPr>
            <a:grpSpLocks/>
          </p:cNvGrpSpPr>
          <p:nvPr>
            <p:custDataLst>
              <p:tags r:id="rId18"/>
            </p:custDataLst>
          </p:nvPr>
        </p:nvGrpSpPr>
        <p:grpSpPr bwMode="auto">
          <a:xfrm>
            <a:off x="1482165" y="1146789"/>
            <a:ext cx="4350892" cy="521558"/>
            <a:chOff x="915" y="707"/>
            <a:chExt cx="2686" cy="323"/>
          </a:xfrm>
        </p:grpSpPr>
        <p:cxnSp>
          <p:nvCxnSpPr>
            <p:cNvPr id="1034" name="AutoShape 249" hidden="1"/>
            <p:cNvCxnSpPr>
              <a:cxnSpLocks noChangeShapeType="1"/>
              <a:stCxn id="1035" idx="4"/>
              <a:endCxn id="1035" idx="6"/>
            </p:cNvCxnSpPr>
            <p:nvPr/>
          </p:nvCxnSpPr>
          <p:spPr bwMode="auto">
            <a:xfrm>
              <a:off x="915" y="1030"/>
              <a:ext cx="2686" cy="0"/>
            </a:xfrm>
            <a:prstGeom prst="straightConnector1">
              <a:avLst/>
            </a:prstGeom>
            <a:noFill/>
            <a:ln w="9525">
              <a:solidFill>
                <a:schemeClr val="tx1"/>
              </a:solidFill>
              <a:round/>
              <a:headEnd/>
              <a:tailEnd/>
            </a:ln>
          </p:spPr>
        </p:cxnSp>
        <p:sp>
          <p:nvSpPr>
            <p:cNvPr id="1035" name="AutoShape 250" hidden="1"/>
            <p:cNvSpPr>
              <a:spLocks noChangeArrowheads="1"/>
            </p:cNvSpPr>
            <p:nvPr/>
          </p:nvSpPr>
          <p:spPr bwMode="auto">
            <a:xfrm>
              <a:off x="915" y="707"/>
              <a:ext cx="2686" cy="323"/>
            </a:xfrm>
            <a:prstGeom prst="leftRightArrow">
              <a:avLst>
                <a:gd name="adj1" fmla="val 100000"/>
                <a:gd name="adj2" fmla="val 0"/>
              </a:avLst>
            </a:prstGeom>
            <a:noFill/>
            <a:ln w="9525">
              <a:noFill/>
              <a:miter lim="800000"/>
              <a:headEnd/>
              <a:tailEnd/>
            </a:ln>
          </p:spPr>
          <p:txBody>
            <a:bodyPr lIns="0" tIns="0" rIns="0" bIns="18288" anchor="b">
              <a:spAutoFit/>
            </a:bodyPr>
            <a:lstStyle/>
            <a:p>
              <a:pPr defTabSz="911399" eaLnBrk="1" hangingPunct="1"/>
              <a:r>
                <a:rPr lang="en-US" sz="1600" b="1">
                  <a:solidFill>
                    <a:srgbClr val="000000"/>
                  </a:solidFill>
                  <a:latin typeface="Arial"/>
                </a:rPr>
                <a:t>Title</a:t>
              </a:r>
            </a:p>
            <a:p>
              <a:pPr defTabSz="911399" eaLnBrk="1" hangingPunct="1"/>
              <a:r>
                <a:rPr lang="en-US" sz="1600">
                  <a:solidFill>
                    <a:srgbClr val="808080"/>
                  </a:solidFill>
                  <a:latin typeface="Arial"/>
                </a:rPr>
                <a:t>Unit of measure</a:t>
              </a:r>
            </a:p>
          </p:txBody>
        </p:sp>
      </p:grpSp>
      <p:sp>
        <p:nvSpPr>
          <p:cNvPr id="1032" name="Rectangle 286"/>
          <p:cNvSpPr>
            <a:spLocks noGrp="1" noChangeArrowheads="1"/>
          </p:cNvSpPr>
          <p:nvPr>
            <p:ph type="body" idx="1"/>
            <p:custDataLst>
              <p:tags r:id="rId19"/>
            </p:custDataLst>
          </p:nvPr>
        </p:nvSpPr>
        <p:spPr bwMode="auto">
          <a:xfrm>
            <a:off x="1482161" y="1990668"/>
            <a:ext cx="4389768" cy="1247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0241" name="Rectangle 1825"/>
          <p:cNvSpPr>
            <a:spLocks noGrp="1" noChangeArrowheads="1"/>
          </p:cNvSpPr>
          <p:nvPr>
            <p:ph type="sldNum" sz="quarter" idx="4"/>
          </p:nvPr>
        </p:nvSpPr>
        <p:spPr bwMode="auto">
          <a:xfrm>
            <a:off x="8878346" y="6741378"/>
            <a:ext cx="265654" cy="11662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b="0">
                <a:solidFill>
                  <a:srgbClr val="000000"/>
                </a:solidFill>
                <a:latin typeface="Arial" charset="0"/>
              </a:defRPr>
            </a:lvl1pPr>
          </a:lstStyle>
          <a:p>
            <a:pPr defTabSz="911399" eaLnBrk="1" hangingPunct="1">
              <a:defRPr/>
            </a:pPr>
            <a:fld id="{D6DD8FBA-70FA-4888-8CA1-C73F397B4077}" type="slidenum">
              <a:rPr lang="en-US" smtClean="0"/>
              <a:pPr defTabSz="911399" eaLnBrk="1" hangingPunct="1">
                <a:defRPr/>
              </a:pPr>
              <a:t>‹#›</a:t>
            </a:fld>
            <a:r>
              <a:rPr lang="en-US" smtClean="0"/>
              <a:t> </a:t>
            </a:r>
            <a:endParaRPr lang="en-US"/>
          </a:p>
        </p:txBody>
      </p:sp>
    </p:spTree>
    <p:extLst>
      <p:ext uri="{BB962C8B-B14F-4D97-AF65-F5344CB8AC3E}">
        <p14:creationId xmlns:p14="http://schemas.microsoft.com/office/powerpoint/2010/main" val="1793409661"/>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Lst>
  <p:hf hdr="0" ftr="0" dt="0"/>
  <p:txStyles>
    <p:titleStyle>
      <a:lvl1pPr algn="l" defTabSz="898327" rtl="0" eaLnBrk="0" fontAlgn="base" hangingPunct="0">
        <a:spcBef>
          <a:spcPct val="0"/>
        </a:spcBef>
        <a:spcAft>
          <a:spcPct val="0"/>
        </a:spcAft>
        <a:defRPr sz="1900" b="1">
          <a:solidFill>
            <a:schemeClr val="tx2"/>
          </a:solidFill>
          <a:latin typeface="+mj-lt"/>
          <a:ea typeface="+mj-ea"/>
          <a:cs typeface="+mj-cs"/>
        </a:defRPr>
      </a:lvl1pPr>
      <a:lvl2pPr algn="l" defTabSz="898327" rtl="0" eaLnBrk="0" fontAlgn="base" hangingPunct="0">
        <a:spcBef>
          <a:spcPct val="0"/>
        </a:spcBef>
        <a:spcAft>
          <a:spcPct val="0"/>
        </a:spcAft>
        <a:defRPr sz="1900" b="1">
          <a:solidFill>
            <a:schemeClr val="tx2"/>
          </a:solidFill>
          <a:latin typeface="Arial" charset="0"/>
        </a:defRPr>
      </a:lvl2pPr>
      <a:lvl3pPr algn="l" defTabSz="898327" rtl="0" eaLnBrk="0" fontAlgn="base" hangingPunct="0">
        <a:spcBef>
          <a:spcPct val="0"/>
        </a:spcBef>
        <a:spcAft>
          <a:spcPct val="0"/>
        </a:spcAft>
        <a:defRPr sz="1900" b="1">
          <a:solidFill>
            <a:schemeClr val="tx2"/>
          </a:solidFill>
          <a:latin typeface="Arial" charset="0"/>
        </a:defRPr>
      </a:lvl3pPr>
      <a:lvl4pPr algn="l" defTabSz="898327" rtl="0" eaLnBrk="0" fontAlgn="base" hangingPunct="0">
        <a:spcBef>
          <a:spcPct val="0"/>
        </a:spcBef>
        <a:spcAft>
          <a:spcPct val="0"/>
        </a:spcAft>
        <a:defRPr sz="1900" b="1">
          <a:solidFill>
            <a:schemeClr val="tx2"/>
          </a:solidFill>
          <a:latin typeface="Arial" charset="0"/>
        </a:defRPr>
      </a:lvl4pPr>
      <a:lvl5pPr algn="l" defTabSz="898327" rtl="0" eaLnBrk="0" fontAlgn="base" hangingPunct="0">
        <a:spcBef>
          <a:spcPct val="0"/>
        </a:spcBef>
        <a:spcAft>
          <a:spcPct val="0"/>
        </a:spcAft>
        <a:defRPr sz="1900" b="1">
          <a:solidFill>
            <a:schemeClr val="tx2"/>
          </a:solidFill>
          <a:latin typeface="Arial" charset="0"/>
        </a:defRPr>
      </a:lvl5pPr>
      <a:lvl6pPr marL="458755" algn="l" defTabSz="898488" rtl="0" fontAlgn="base">
        <a:spcBef>
          <a:spcPct val="0"/>
        </a:spcBef>
        <a:spcAft>
          <a:spcPct val="0"/>
        </a:spcAft>
        <a:defRPr sz="1900" b="1">
          <a:solidFill>
            <a:schemeClr val="tx2"/>
          </a:solidFill>
          <a:latin typeface="Arial" charset="0"/>
        </a:defRPr>
      </a:lvl6pPr>
      <a:lvl7pPr marL="917603" algn="l" defTabSz="898488" rtl="0" fontAlgn="base">
        <a:spcBef>
          <a:spcPct val="0"/>
        </a:spcBef>
        <a:spcAft>
          <a:spcPct val="0"/>
        </a:spcAft>
        <a:defRPr sz="1900" b="1">
          <a:solidFill>
            <a:schemeClr val="tx2"/>
          </a:solidFill>
          <a:latin typeface="Arial" charset="0"/>
        </a:defRPr>
      </a:lvl7pPr>
      <a:lvl8pPr marL="1376416" algn="l" defTabSz="898488" rtl="0" fontAlgn="base">
        <a:spcBef>
          <a:spcPct val="0"/>
        </a:spcBef>
        <a:spcAft>
          <a:spcPct val="0"/>
        </a:spcAft>
        <a:defRPr sz="1900" b="1">
          <a:solidFill>
            <a:schemeClr val="tx2"/>
          </a:solidFill>
          <a:latin typeface="Arial" charset="0"/>
        </a:defRPr>
      </a:lvl8pPr>
      <a:lvl9pPr marL="1835221" algn="l" defTabSz="898488" rtl="0" fontAlgn="base">
        <a:spcBef>
          <a:spcPct val="0"/>
        </a:spcBef>
        <a:spcAft>
          <a:spcPct val="0"/>
        </a:spcAft>
        <a:defRPr sz="1900" b="1">
          <a:solidFill>
            <a:schemeClr val="tx2"/>
          </a:solidFill>
          <a:latin typeface="Arial" charset="0"/>
        </a:defRPr>
      </a:lvl9pPr>
    </p:titleStyle>
    <p:bodyStyle>
      <a:lvl1pPr marL="343056" indent="-343056" algn="l" defTabSz="898327" rtl="0" eaLnBrk="0" fontAlgn="base" hangingPunct="0">
        <a:spcBef>
          <a:spcPct val="0"/>
        </a:spcBef>
        <a:spcAft>
          <a:spcPct val="0"/>
        </a:spcAft>
        <a:buClr>
          <a:schemeClr val="tx2"/>
        </a:buClr>
        <a:defRPr sz="1600">
          <a:solidFill>
            <a:schemeClr val="tx1"/>
          </a:solidFill>
          <a:latin typeface="+mn-lt"/>
          <a:ea typeface="+mn-ea"/>
          <a:cs typeface="+mn-cs"/>
        </a:defRPr>
      </a:lvl1pPr>
      <a:lvl2pPr marL="193073" indent="-191476" algn="l" defTabSz="898327"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378165" indent="-181899" algn="l" defTabSz="898327"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15907" indent="-154759" algn="l" defTabSz="898327"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48343" indent="-129249" algn="r" defTabSz="898327" rtl="0" eaLnBrk="0" fontAlgn="base" hangingPunct="0">
        <a:spcBef>
          <a:spcPct val="0"/>
        </a:spcBef>
        <a:spcAft>
          <a:spcPct val="0"/>
        </a:spcAft>
        <a:buClr>
          <a:schemeClr val="tx2"/>
        </a:buClr>
        <a:buSzPct val="89000"/>
        <a:buFont typeface="Arial" charset="0"/>
        <a:defRPr sz="700" i="1">
          <a:solidFill>
            <a:schemeClr val="tx1"/>
          </a:solidFill>
          <a:latin typeface="+mn-lt"/>
        </a:defRPr>
      </a:lvl5pPr>
      <a:lvl6pPr marL="1207557" indent="-130632" algn="r" defTabSz="898488" rtl="0" fontAlgn="base">
        <a:spcBef>
          <a:spcPct val="0"/>
        </a:spcBef>
        <a:spcAft>
          <a:spcPct val="0"/>
        </a:spcAft>
        <a:buClr>
          <a:schemeClr val="tx2"/>
        </a:buClr>
        <a:buSzPct val="89000"/>
        <a:buFont typeface="Arial" charset="0"/>
        <a:defRPr sz="700" i="1">
          <a:solidFill>
            <a:schemeClr val="tx1"/>
          </a:solidFill>
          <a:latin typeface="+mn-lt"/>
        </a:defRPr>
      </a:lvl6pPr>
      <a:lvl7pPr marL="1666360" indent="-130632" algn="r" defTabSz="898488" rtl="0" fontAlgn="base">
        <a:spcBef>
          <a:spcPct val="0"/>
        </a:spcBef>
        <a:spcAft>
          <a:spcPct val="0"/>
        </a:spcAft>
        <a:buClr>
          <a:schemeClr val="tx2"/>
        </a:buClr>
        <a:buSzPct val="89000"/>
        <a:buFont typeface="Arial" charset="0"/>
        <a:defRPr sz="700" i="1">
          <a:solidFill>
            <a:schemeClr val="tx1"/>
          </a:solidFill>
          <a:latin typeface="+mn-lt"/>
        </a:defRPr>
      </a:lvl7pPr>
      <a:lvl8pPr marL="2125168" indent="-130632" algn="r" defTabSz="898488" rtl="0" fontAlgn="base">
        <a:spcBef>
          <a:spcPct val="0"/>
        </a:spcBef>
        <a:spcAft>
          <a:spcPct val="0"/>
        </a:spcAft>
        <a:buClr>
          <a:schemeClr val="tx2"/>
        </a:buClr>
        <a:buSzPct val="89000"/>
        <a:buFont typeface="Arial" charset="0"/>
        <a:defRPr sz="700" i="1">
          <a:solidFill>
            <a:schemeClr val="tx1"/>
          </a:solidFill>
          <a:latin typeface="+mn-lt"/>
        </a:defRPr>
      </a:lvl8pPr>
      <a:lvl9pPr marL="2583965" indent="-130632" algn="r" defTabSz="898488" rtl="0" fontAlgn="base">
        <a:spcBef>
          <a:spcPct val="0"/>
        </a:spcBef>
        <a:spcAft>
          <a:spcPct val="0"/>
        </a:spcAft>
        <a:buClr>
          <a:schemeClr val="tx2"/>
        </a:buClr>
        <a:buSzPct val="89000"/>
        <a:buFont typeface="Arial" charset="0"/>
        <a:defRPr sz="700" i="1">
          <a:solidFill>
            <a:schemeClr val="tx1"/>
          </a:solidFill>
          <a:latin typeface="+mn-lt"/>
        </a:defRPr>
      </a:lvl9pPr>
    </p:bodyStyle>
    <p:otherStyle>
      <a:defPPr>
        <a:defRPr lang="en-US"/>
      </a:defPPr>
      <a:lvl1pPr marL="0" algn="l" defTabSz="917603" rtl="0" eaLnBrk="1" latinLnBrk="0" hangingPunct="1">
        <a:defRPr sz="1800" kern="1200">
          <a:solidFill>
            <a:schemeClr val="tx1"/>
          </a:solidFill>
          <a:latin typeface="+mn-lt"/>
          <a:ea typeface="+mn-ea"/>
          <a:cs typeface="+mn-cs"/>
        </a:defRPr>
      </a:lvl1pPr>
      <a:lvl2pPr marL="458755" algn="l" defTabSz="917603" rtl="0" eaLnBrk="1" latinLnBrk="0" hangingPunct="1">
        <a:defRPr sz="1800" kern="1200">
          <a:solidFill>
            <a:schemeClr val="tx1"/>
          </a:solidFill>
          <a:latin typeface="+mn-lt"/>
          <a:ea typeface="+mn-ea"/>
          <a:cs typeface="+mn-cs"/>
        </a:defRPr>
      </a:lvl2pPr>
      <a:lvl3pPr marL="917603" algn="l" defTabSz="917603" rtl="0" eaLnBrk="1" latinLnBrk="0" hangingPunct="1">
        <a:defRPr sz="1800" kern="1200">
          <a:solidFill>
            <a:schemeClr val="tx1"/>
          </a:solidFill>
          <a:latin typeface="+mn-lt"/>
          <a:ea typeface="+mn-ea"/>
          <a:cs typeface="+mn-cs"/>
        </a:defRPr>
      </a:lvl3pPr>
      <a:lvl4pPr marL="1376416" algn="l" defTabSz="917603" rtl="0" eaLnBrk="1" latinLnBrk="0" hangingPunct="1">
        <a:defRPr sz="1800" kern="1200">
          <a:solidFill>
            <a:schemeClr val="tx1"/>
          </a:solidFill>
          <a:latin typeface="+mn-lt"/>
          <a:ea typeface="+mn-ea"/>
          <a:cs typeface="+mn-cs"/>
        </a:defRPr>
      </a:lvl4pPr>
      <a:lvl5pPr marL="1835221" algn="l" defTabSz="917603" rtl="0" eaLnBrk="1" latinLnBrk="0" hangingPunct="1">
        <a:defRPr sz="1800" kern="1200">
          <a:solidFill>
            <a:schemeClr val="tx1"/>
          </a:solidFill>
          <a:latin typeface="+mn-lt"/>
          <a:ea typeface="+mn-ea"/>
          <a:cs typeface="+mn-cs"/>
        </a:defRPr>
      </a:lvl5pPr>
      <a:lvl6pPr marL="2294032" algn="l" defTabSz="917603" rtl="0" eaLnBrk="1" latinLnBrk="0" hangingPunct="1">
        <a:defRPr sz="1800" kern="1200">
          <a:solidFill>
            <a:schemeClr val="tx1"/>
          </a:solidFill>
          <a:latin typeface="+mn-lt"/>
          <a:ea typeface="+mn-ea"/>
          <a:cs typeface="+mn-cs"/>
        </a:defRPr>
      </a:lvl6pPr>
      <a:lvl7pPr marL="2752836" algn="l" defTabSz="917603" rtl="0" eaLnBrk="1" latinLnBrk="0" hangingPunct="1">
        <a:defRPr sz="1800" kern="1200">
          <a:solidFill>
            <a:schemeClr val="tx1"/>
          </a:solidFill>
          <a:latin typeface="+mn-lt"/>
          <a:ea typeface="+mn-ea"/>
          <a:cs typeface="+mn-cs"/>
        </a:defRPr>
      </a:lvl7pPr>
      <a:lvl8pPr marL="3211644" algn="l" defTabSz="917603" rtl="0" eaLnBrk="1" latinLnBrk="0" hangingPunct="1">
        <a:defRPr sz="1800" kern="1200">
          <a:solidFill>
            <a:schemeClr val="tx1"/>
          </a:solidFill>
          <a:latin typeface="+mn-lt"/>
          <a:ea typeface="+mn-ea"/>
          <a:cs typeface="+mn-cs"/>
        </a:defRPr>
      </a:lvl8pPr>
      <a:lvl9pPr marL="3670450" algn="l" defTabSz="917603"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ext uri="{D42A27DB-BD31-4B8C-83A1-F6EECF244321}">
                <p14:modId xmlns:p14="http://schemas.microsoft.com/office/powerpoint/2010/main" val="238511167"/>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27669"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0" y="0"/>
                        <a:ext cx="161984" cy="161974"/>
                      </a:xfrm>
                      <a:prstGeom prst="rect">
                        <a:avLst/>
                      </a:prstGeom>
                    </p:spPr>
                  </p:pic>
                </p:oleObj>
              </mc:Fallback>
            </mc:AlternateContent>
          </a:graphicData>
        </a:graphic>
      </p:graphicFrame>
      <p:sp>
        <p:nvSpPr>
          <p:cNvPr id="1034" name="Working Draft" hidden="1"/>
          <p:cNvSpPr txBox="1">
            <a:spLocks noChangeArrowheads="1"/>
          </p:cNvSpPr>
          <p:nvPr/>
        </p:nvSpPr>
        <p:spPr bwMode="gray">
          <a:xfrm rot="5400000">
            <a:off x="8109382" y="1980028"/>
            <a:ext cx="1926692" cy="9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4566" eaLnBrk="1" hangingPunct="1">
              <a:defRPr/>
            </a:pPr>
            <a:r>
              <a:rPr lang="en-US" sz="600" smtClean="0">
                <a:solidFill>
                  <a:srgbClr val="000000"/>
                </a:solidFill>
                <a:latin typeface="Arial"/>
              </a:rPr>
              <a:t>Last Modified 4/7/2014 8:05 PM Central Standard Time</a:t>
            </a:r>
            <a:endParaRPr lang="en-US" dirty="0" smtClean="0">
              <a:solidFill>
                <a:srgbClr val="000000"/>
              </a:solidFill>
              <a:latin typeface="Arial"/>
            </a:endParaRPr>
          </a:p>
        </p:txBody>
      </p:sp>
      <p:sp>
        <p:nvSpPr>
          <p:cNvPr id="1035" name="Printed" hidden="1"/>
          <p:cNvSpPr txBox="1">
            <a:spLocks noChangeArrowheads="1"/>
          </p:cNvSpPr>
          <p:nvPr/>
        </p:nvSpPr>
        <p:spPr bwMode="gray">
          <a:xfrm rot="5400000">
            <a:off x="8219069" y="4197997"/>
            <a:ext cx="1707527" cy="9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4566" eaLnBrk="1" hangingPunct="1">
              <a:defRPr/>
            </a:pPr>
            <a:r>
              <a:rPr lang="en-US" sz="600" smtClean="0">
                <a:solidFill>
                  <a:srgbClr val="000000"/>
                </a:solidFill>
                <a:latin typeface="Arial"/>
              </a:rPr>
              <a:t>Printed 2/5/2014 2:42 PM Central Standard Time</a:t>
            </a:r>
            <a:endParaRPr lang="en-US" dirty="0" smtClean="0">
              <a:solidFill>
                <a:srgbClr val="000000"/>
              </a:solidFill>
              <a:latin typeface="Arial"/>
            </a:endParaRPr>
          </a:p>
        </p:txBody>
      </p:sp>
      <p:sp>
        <p:nvSpPr>
          <p:cNvPr id="1036" name="Rectangle 286"/>
          <p:cNvSpPr>
            <a:spLocks noGrp="1" noChangeArrowheads="1"/>
          </p:cNvSpPr>
          <p:nvPr>
            <p:ph type="body" idx="1"/>
          </p:nvPr>
        </p:nvSpPr>
        <p:spPr bwMode="gray">
          <a:xfrm>
            <a:off x="1482160" y="1990687"/>
            <a:ext cx="4389768"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Text</a:t>
            </a:r>
            <a:endParaRPr lang="en-US" noProof="0" dirty="0" smtClean="0"/>
          </a:p>
        </p:txBody>
      </p:sp>
      <p:sp>
        <p:nvSpPr>
          <p:cNvPr id="19" name="Title Placeholder 2"/>
          <p:cNvSpPr>
            <a:spLocks noGrp="1" noChangeArrowheads="1"/>
          </p:cNvSpPr>
          <p:nvPr>
            <p:ph type="title"/>
          </p:nvPr>
        </p:nvSpPr>
        <p:spPr bwMode="gray">
          <a:xfrm>
            <a:off x="121593" y="311695"/>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McK 1. On-page tracker" hidden="1"/>
          <p:cNvSpPr>
            <a:spLocks noChangeArrowheads="1"/>
          </p:cNvSpPr>
          <p:nvPr/>
        </p:nvSpPr>
        <p:spPr bwMode="gray">
          <a:xfrm>
            <a:off x="121488" y="93395"/>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4566" eaLnBrk="1" hangingPunct="1"/>
            <a:r>
              <a:rPr lang="en-US" sz="1400" dirty="0">
                <a:solidFill>
                  <a:srgbClr val="808080"/>
                </a:solidFill>
                <a:latin typeface="Arial"/>
              </a:rPr>
              <a:t>TRACKER</a:t>
            </a:r>
          </a:p>
        </p:txBody>
      </p:sp>
      <p:sp>
        <p:nvSpPr>
          <p:cNvPr id="11" name="McK 3. Unit of measure" hidden="1"/>
          <p:cNvSpPr txBox="1">
            <a:spLocks noChangeArrowheads="1"/>
          </p:cNvSpPr>
          <p:nvPr/>
        </p:nvSpPr>
        <p:spPr bwMode="gray">
          <a:xfrm>
            <a:off x="121489" y="608488"/>
            <a:ext cx="4397056"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600" dirty="0" smtClean="0">
                <a:solidFill>
                  <a:srgbClr val="808080"/>
                </a:solidFill>
                <a:latin typeface="Arial"/>
              </a:rPr>
              <a:t>Unit of measure</a:t>
            </a:r>
          </a:p>
        </p:txBody>
      </p:sp>
      <p:grpSp>
        <p:nvGrpSpPr>
          <p:cNvPr id="12" name="McK Slide Elements" hidden="1"/>
          <p:cNvGrpSpPr>
            <a:grpSpLocks/>
          </p:cNvGrpSpPr>
          <p:nvPr/>
        </p:nvGrpSpPr>
        <p:grpSpPr bwMode="gray">
          <a:xfrm>
            <a:off x="121488" y="6329380"/>
            <a:ext cx="8539208" cy="437331"/>
            <a:chOff x="75" y="3880"/>
            <a:chExt cx="644" cy="270"/>
          </a:xfrm>
        </p:grpSpPr>
        <p:sp>
          <p:nvSpPr>
            <p:cNvPr id="13" name="McK 4. Footnote"/>
            <p:cNvSpPr txBox="1">
              <a:spLocks noChangeArrowheads="1"/>
            </p:cNvSpPr>
            <p:nvPr/>
          </p:nvSpPr>
          <p:spPr bwMode="gray">
            <a:xfrm>
              <a:off x="75" y="3880"/>
              <a:ext cx="644"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000" dirty="0" smtClean="0">
                  <a:solidFill>
                    <a:srgbClr val="000000"/>
                  </a:solidFill>
                  <a:latin typeface="Arial"/>
                </a:rPr>
                <a:t>1 Footnote</a:t>
              </a:r>
            </a:p>
          </p:txBody>
        </p:sp>
        <p:sp>
          <p:nvSpPr>
            <p:cNvPr id="14" name="McK 5. Source"/>
            <p:cNvSpPr>
              <a:spLocks noChangeArrowheads="1"/>
            </p:cNvSpPr>
            <p:nvPr/>
          </p:nvSpPr>
          <p:spPr bwMode="gray">
            <a:xfrm>
              <a:off x="75" y="4053"/>
              <a:ext cx="644"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474325" indent="-474325" defTabSz="903700" eaLnBrk="1" hangingPunct="1">
                <a:tabLst>
                  <a:tab pos="634516" algn="l"/>
                </a:tabLst>
              </a:pPr>
              <a:r>
                <a:rPr lang="en-US" sz="1000" dirty="0">
                  <a:solidFill>
                    <a:srgbClr val="000000"/>
                  </a:solidFill>
                  <a:latin typeface="Arial"/>
                </a:rPr>
                <a:t>Source: Source</a:t>
              </a:r>
            </a:p>
          </p:txBody>
        </p:sp>
      </p:grpSp>
      <p:grpSp>
        <p:nvGrpSpPr>
          <p:cNvPr id="15" name="ACET" hidden="1"/>
          <p:cNvGrpSpPr>
            <a:grpSpLocks/>
          </p:cNvGrpSpPr>
          <p:nvPr/>
        </p:nvGrpSpPr>
        <p:grpSpPr bwMode="gray">
          <a:xfrm>
            <a:off x="1482165" y="1409178"/>
            <a:ext cx="4350892" cy="518318"/>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04566" eaLnBrk="1" hangingPunct="1"/>
              <a:r>
                <a:rPr lang="en-US" sz="1600" b="1" dirty="0">
                  <a:solidFill>
                    <a:srgbClr val="000000"/>
                  </a:solidFill>
                  <a:latin typeface="Arial"/>
                </a:rPr>
                <a:t>Title</a:t>
              </a:r>
            </a:p>
            <a:p>
              <a:pPr defTabSz="904566" eaLnBrk="1" hangingPunct="1"/>
              <a:r>
                <a:rPr lang="en-US" sz="1600" dirty="0">
                  <a:solidFill>
                    <a:srgbClr val="808080"/>
                  </a:solidFill>
                  <a:latin typeface="Arial"/>
                </a:rPr>
                <a:t>Unit of measure</a:t>
              </a:r>
            </a:p>
          </p:txBody>
        </p:sp>
      </p:grpSp>
      <p:sp>
        <p:nvSpPr>
          <p:cNvPr id="22" name="Slide Number"/>
          <p:cNvSpPr txBox="1">
            <a:spLocks/>
          </p:cNvSpPr>
          <p:nvPr/>
        </p:nvSpPr>
        <p:spPr bwMode="gray">
          <a:xfrm>
            <a:off x="8755308" y="6609593"/>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defTabSz="904566" eaLnBrk="1" hangingPunct="1"/>
            <a:fld id="{42C328C1-A84F-4A39-A664-DBA00541A8C6}" type="slidenum">
              <a:rPr lang="en-US" smtClean="0">
                <a:solidFill>
                  <a:srgbClr val="000000"/>
                </a:solidFill>
              </a:rPr>
              <a:pPr defTabSz="904566" eaLnBrk="1" hangingPunct="1"/>
              <a:t>‹#›</a:t>
            </a:fld>
            <a:endParaRPr lang="en-US" dirty="0">
              <a:solidFill>
                <a:srgbClr val="000000"/>
              </a:solidFill>
            </a:endParaRPr>
          </a:p>
        </p:txBody>
      </p:sp>
      <p:grpSp>
        <p:nvGrpSpPr>
          <p:cNvPr id="23" name="LegendBoxes" hidden="1"/>
          <p:cNvGrpSpPr>
            <a:grpSpLocks/>
          </p:cNvGrpSpPr>
          <p:nvPr/>
        </p:nvGrpSpPr>
        <p:grpSpPr bwMode="gray">
          <a:xfrm>
            <a:off x="8136458" y="362371"/>
            <a:ext cx="779144" cy="1017201"/>
            <a:chOff x="4936" y="176"/>
            <a:chExt cx="481" cy="628"/>
          </a:xfrm>
        </p:grpSpPr>
        <p:sp>
          <p:nvSpPr>
            <p:cNvPr id="24"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3700" eaLnBrk="1" hangingPunct="1">
                <a:buClr>
                  <a:srgbClr val="002960"/>
                </a:buClr>
              </a:pPr>
              <a:r>
                <a:rPr lang="en-US" sz="1200">
                  <a:solidFill>
                    <a:srgbClr val="000000"/>
                  </a:solidFill>
                  <a:latin typeface="Arial"/>
                </a:rPr>
                <a:t>Legend</a:t>
              </a:r>
            </a:p>
          </p:txBody>
        </p:sp>
        <p:sp>
          <p:nvSpPr>
            <p:cNvPr id="25"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4566" eaLnBrk="1" hangingPunct="1"/>
              <a:endParaRPr lang="en-US" sz="1600">
                <a:solidFill>
                  <a:srgbClr val="000000"/>
                </a:solidFill>
                <a:latin typeface="Arial"/>
              </a:endParaRPr>
            </a:p>
          </p:txBody>
        </p:sp>
        <p:sp>
          <p:nvSpPr>
            <p:cNvPr id="26"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3700" eaLnBrk="1" hangingPunct="1">
                <a:buClr>
                  <a:srgbClr val="002960"/>
                </a:buClr>
              </a:pPr>
              <a:r>
                <a:rPr lang="en-US" sz="1200">
                  <a:solidFill>
                    <a:srgbClr val="000000"/>
                  </a:solidFill>
                  <a:latin typeface="Arial"/>
                </a:rPr>
                <a:t>Legend</a:t>
              </a:r>
            </a:p>
          </p:txBody>
        </p:sp>
        <p:sp>
          <p:nvSpPr>
            <p:cNvPr id="27"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4566" eaLnBrk="1" hangingPunct="1"/>
              <a:endParaRPr lang="en-US" sz="1600">
                <a:solidFill>
                  <a:srgbClr val="000000"/>
                </a:solidFill>
                <a:latin typeface="Arial"/>
              </a:endParaRPr>
            </a:p>
          </p:txBody>
        </p:sp>
        <p:sp>
          <p:nvSpPr>
            <p:cNvPr id="28"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3700" eaLnBrk="1" hangingPunct="1">
                <a:buClr>
                  <a:srgbClr val="002960"/>
                </a:buClr>
              </a:pPr>
              <a:r>
                <a:rPr lang="en-US" sz="1200">
                  <a:solidFill>
                    <a:srgbClr val="000000"/>
                  </a:solidFill>
                  <a:latin typeface="Arial"/>
                </a:rPr>
                <a:t>Legend</a:t>
              </a:r>
            </a:p>
          </p:txBody>
        </p:sp>
        <p:sp>
          <p:nvSpPr>
            <p:cNvPr id="29"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4566" eaLnBrk="1" hangingPunct="1"/>
              <a:endParaRPr lang="en-US" sz="1600">
                <a:solidFill>
                  <a:srgbClr val="000000"/>
                </a:solidFill>
                <a:latin typeface="Arial"/>
              </a:endParaRPr>
            </a:p>
          </p:txBody>
        </p:sp>
        <p:sp>
          <p:nvSpPr>
            <p:cNvPr id="30"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3700" eaLnBrk="1" hangingPunct="1">
                <a:buClr>
                  <a:srgbClr val="002960"/>
                </a:buClr>
              </a:pPr>
              <a:r>
                <a:rPr lang="en-US" sz="1200">
                  <a:solidFill>
                    <a:srgbClr val="000000"/>
                  </a:solidFill>
                  <a:latin typeface="Arial"/>
                </a:rPr>
                <a:t>Legend</a:t>
              </a:r>
            </a:p>
          </p:txBody>
        </p:sp>
        <p:sp>
          <p:nvSpPr>
            <p:cNvPr id="31"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4566" eaLnBrk="1" hangingPunct="1"/>
              <a:endParaRPr lang="en-US" sz="1600">
                <a:solidFill>
                  <a:srgbClr val="000000"/>
                </a:solidFill>
                <a:latin typeface="Arial"/>
              </a:endParaRPr>
            </a:p>
          </p:txBody>
        </p:sp>
      </p:grpSp>
      <p:grpSp>
        <p:nvGrpSpPr>
          <p:cNvPr id="32" name="LegendLines" hidden="1"/>
          <p:cNvGrpSpPr>
            <a:grpSpLocks/>
          </p:cNvGrpSpPr>
          <p:nvPr/>
        </p:nvGrpSpPr>
        <p:grpSpPr bwMode="gray">
          <a:xfrm>
            <a:off x="7822314" y="367940"/>
            <a:ext cx="1093393" cy="745084"/>
            <a:chOff x="4750" y="176"/>
            <a:chExt cx="675" cy="460"/>
          </a:xfrm>
        </p:grpSpPr>
        <p:sp>
          <p:nvSpPr>
            <p:cNvPr id="33"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04566" eaLnBrk="1" hangingPunct="1"/>
              <a:endParaRPr lang="en-US" sz="1600">
                <a:solidFill>
                  <a:srgbClr val="000000"/>
                </a:solidFill>
                <a:latin typeface="Arial"/>
              </a:endParaRPr>
            </a:p>
          </p:txBody>
        </p:sp>
        <p:sp>
          <p:nvSpPr>
            <p:cNvPr id="34"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04566" eaLnBrk="1" hangingPunct="1"/>
              <a:endParaRPr lang="en-US" sz="1600">
                <a:solidFill>
                  <a:srgbClr val="000000"/>
                </a:solidFill>
                <a:latin typeface="Arial"/>
              </a:endParaRPr>
            </a:p>
          </p:txBody>
        </p:sp>
        <p:sp>
          <p:nvSpPr>
            <p:cNvPr id="35"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04566" eaLnBrk="1" hangingPunct="1"/>
              <a:endParaRPr lang="en-US" sz="1600">
                <a:solidFill>
                  <a:srgbClr val="000000"/>
                </a:solidFill>
                <a:latin typeface="Arial"/>
              </a:endParaRPr>
            </a:p>
          </p:txBody>
        </p:sp>
        <p:sp>
          <p:nvSpPr>
            <p:cNvPr id="36"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3700" eaLnBrk="1" hangingPunct="1">
                <a:buClr>
                  <a:srgbClr val="002960"/>
                </a:buClr>
              </a:pPr>
              <a:r>
                <a:rPr lang="en-US" sz="1200">
                  <a:solidFill>
                    <a:srgbClr val="000000"/>
                  </a:solidFill>
                  <a:latin typeface="Arial"/>
                </a:rPr>
                <a:t>Legend</a:t>
              </a:r>
            </a:p>
          </p:txBody>
        </p:sp>
        <p:sp>
          <p:nvSpPr>
            <p:cNvPr id="37" name="Legend2"/>
            <p:cNvSpPr>
              <a:spLocks noChangeArrowheads="1"/>
            </p:cNvSpPr>
            <p:nvPr/>
          </p:nvSpPr>
          <p:spPr bwMode="gray">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3700" eaLnBrk="1" hangingPunct="1">
                <a:buClr>
                  <a:srgbClr val="002960"/>
                </a:buClr>
              </a:pPr>
              <a:r>
                <a:rPr lang="en-US" sz="1200">
                  <a:solidFill>
                    <a:srgbClr val="000000"/>
                  </a:solidFill>
                  <a:latin typeface="Arial"/>
                </a:rPr>
                <a:t>Legend</a:t>
              </a:r>
            </a:p>
          </p:txBody>
        </p:sp>
        <p:sp>
          <p:nvSpPr>
            <p:cNvPr id="38"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3700" eaLnBrk="1" hangingPunct="1">
                <a:buClr>
                  <a:srgbClr val="002960"/>
                </a:buClr>
              </a:pPr>
              <a:r>
                <a:rPr lang="en-US" sz="1200">
                  <a:solidFill>
                    <a:srgbClr val="000000"/>
                  </a:solidFill>
                  <a:latin typeface="Arial"/>
                </a:rPr>
                <a:t>Legend</a:t>
              </a:r>
            </a:p>
          </p:txBody>
        </p:sp>
      </p:grpSp>
      <p:grpSp>
        <p:nvGrpSpPr>
          <p:cNvPr id="39" name="McKSticker" hidden="1"/>
          <p:cNvGrpSpPr/>
          <p:nvPr/>
        </p:nvGrpSpPr>
        <p:grpSpPr bwMode="gray">
          <a:xfrm>
            <a:off x="7826973" y="374418"/>
            <a:ext cx="1088629" cy="216680"/>
            <a:chOff x="7673881" y="285750"/>
            <a:chExt cx="1066894" cy="212366"/>
          </a:xfrm>
        </p:grpSpPr>
        <p:sp>
          <p:nvSpPr>
            <p:cNvPr id="40"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03700" eaLnBrk="1" hangingPunct="1">
                <a:buClr>
                  <a:srgbClr val="002960"/>
                </a:buClr>
              </a:pPr>
              <a:r>
                <a:rPr lang="en-US" sz="1200" dirty="0">
                  <a:solidFill>
                    <a:srgbClr val="808080"/>
                  </a:solidFill>
                  <a:latin typeface="Arial"/>
                </a:rPr>
                <a:t>PRELIMINARY</a:t>
              </a:r>
            </a:p>
          </p:txBody>
        </p:sp>
        <p:cxnSp>
          <p:nvCxnSpPr>
            <p:cNvPr id="41" name="AutoShape 31"/>
            <p:cNvCxnSpPr>
              <a:cxnSpLocks noChangeShapeType="1"/>
              <a:stCxn id="40" idx="2"/>
              <a:endCxn id="40"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2" name="AutoShape 32"/>
            <p:cNvCxnSpPr>
              <a:cxnSpLocks noChangeShapeType="1"/>
              <a:stCxn id="40" idx="4"/>
              <a:endCxn id="40"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3" name="LegendMoons" hidden="1"/>
          <p:cNvGrpSpPr/>
          <p:nvPr/>
        </p:nvGrpSpPr>
        <p:grpSpPr bwMode="gray">
          <a:xfrm>
            <a:off x="8068268" y="362267"/>
            <a:ext cx="847347" cy="1333054"/>
            <a:chOff x="6655594" y="273840"/>
            <a:chExt cx="830430" cy="1306516"/>
          </a:xfrm>
        </p:grpSpPr>
        <p:grpSp>
          <p:nvGrpSpPr>
            <p:cNvPr id="44" name="MoonLegend1"/>
            <p:cNvGrpSpPr>
              <a:grpSpLocks noChangeAspect="1"/>
            </p:cNvGrpSpPr>
            <p:nvPr>
              <p:custDataLst>
                <p:tags r:id="rId7"/>
              </p:custDataLst>
            </p:nvPr>
          </p:nvGrpSpPr>
          <p:grpSpPr bwMode="gray">
            <a:xfrm>
              <a:off x="6655594" y="273840"/>
              <a:ext cx="209550" cy="209551"/>
              <a:chOff x="4533" y="183"/>
              <a:chExt cx="144" cy="144"/>
            </a:xfrm>
          </p:grpSpPr>
          <p:sp>
            <p:nvSpPr>
              <p:cNvPr id="62" name="Oval 38"/>
              <p:cNvSpPr>
                <a:spLocks noChangeAspect="1" noChangeArrowheads="1"/>
              </p:cNvSpPr>
              <p:nvPr>
                <p:custDataLst>
                  <p:tags r:id="rId20"/>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4566" eaLnBrk="1" hangingPunct="1"/>
                <a:endParaRPr lang="en-US" sz="1600">
                  <a:solidFill>
                    <a:srgbClr val="000000"/>
                  </a:solidFill>
                  <a:latin typeface="Arial"/>
                </a:endParaRPr>
              </a:p>
            </p:txBody>
          </p:sp>
          <p:sp>
            <p:nvSpPr>
              <p:cNvPr id="63" name="Arc 39" hidden="1"/>
              <p:cNvSpPr>
                <a:spLocks noChangeAspect="1"/>
              </p:cNvSpPr>
              <p:nvPr>
                <p:custDataLst>
                  <p:tags r:id="rId21"/>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4566" eaLnBrk="1" hangingPunct="1"/>
                <a:endParaRPr lang="en-US" sz="1600">
                  <a:solidFill>
                    <a:srgbClr val="000000"/>
                  </a:solidFill>
                  <a:latin typeface="Arial"/>
                </a:endParaRPr>
              </a:p>
            </p:txBody>
          </p:sp>
        </p:grpSp>
        <p:grpSp>
          <p:nvGrpSpPr>
            <p:cNvPr id="45" name="MoonLegend2"/>
            <p:cNvGrpSpPr>
              <a:grpSpLocks noChangeAspect="1"/>
            </p:cNvGrpSpPr>
            <p:nvPr>
              <p:custDataLst>
                <p:tags r:id="rId8"/>
              </p:custDataLst>
            </p:nvPr>
          </p:nvGrpSpPr>
          <p:grpSpPr bwMode="gray">
            <a:xfrm>
              <a:off x="6655594" y="548081"/>
              <a:ext cx="209550" cy="209551"/>
              <a:chOff x="1694" y="2044"/>
              <a:chExt cx="160" cy="160"/>
            </a:xfrm>
          </p:grpSpPr>
          <p:sp>
            <p:nvSpPr>
              <p:cNvPr id="60" name="Oval 41"/>
              <p:cNvSpPr>
                <a:spLocks noChangeAspect="1" noChangeArrowheads="1"/>
              </p:cNvSpPr>
              <p:nvPr>
                <p:custDataLst>
                  <p:tags r:id="rId18"/>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4566" eaLnBrk="1" hangingPunct="1"/>
                <a:endParaRPr lang="en-US" sz="1600">
                  <a:solidFill>
                    <a:srgbClr val="000000"/>
                  </a:solidFill>
                  <a:latin typeface="Arial"/>
                </a:endParaRPr>
              </a:p>
            </p:txBody>
          </p:sp>
          <p:sp>
            <p:nvSpPr>
              <p:cNvPr id="61" name="Arc 42"/>
              <p:cNvSpPr>
                <a:spLocks noChangeAspect="1"/>
              </p:cNvSpPr>
              <p:nvPr>
                <p:custDataLst>
                  <p:tags r:id="rId19"/>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4566" eaLnBrk="1" hangingPunct="1"/>
                <a:endParaRPr lang="en-US" sz="1600">
                  <a:solidFill>
                    <a:srgbClr val="000000"/>
                  </a:solidFill>
                  <a:latin typeface="Arial"/>
                </a:endParaRPr>
              </a:p>
            </p:txBody>
          </p:sp>
        </p:grpSp>
        <p:grpSp>
          <p:nvGrpSpPr>
            <p:cNvPr id="46" name="MoonLegend4"/>
            <p:cNvGrpSpPr>
              <a:grpSpLocks noChangeAspect="1"/>
            </p:cNvGrpSpPr>
            <p:nvPr>
              <p:custDataLst>
                <p:tags r:id="rId9"/>
              </p:custDataLst>
            </p:nvPr>
          </p:nvGrpSpPr>
          <p:grpSpPr bwMode="gray">
            <a:xfrm>
              <a:off x="6655594" y="1096563"/>
              <a:ext cx="209550" cy="209551"/>
              <a:chOff x="4495" y="1198"/>
              <a:chExt cx="160" cy="160"/>
            </a:xfrm>
          </p:grpSpPr>
          <p:sp>
            <p:nvSpPr>
              <p:cNvPr id="58" name="Oval 47"/>
              <p:cNvSpPr>
                <a:spLocks noChangeAspect="1" noChangeArrowheads="1"/>
              </p:cNvSpPr>
              <p:nvPr>
                <p:custDataLst>
                  <p:tags r:id="rId16"/>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4566" eaLnBrk="1" hangingPunct="1"/>
                <a:endParaRPr lang="en-US" sz="1600">
                  <a:solidFill>
                    <a:srgbClr val="000000"/>
                  </a:solidFill>
                  <a:latin typeface="Arial"/>
                </a:endParaRPr>
              </a:p>
            </p:txBody>
          </p:sp>
          <p:sp>
            <p:nvSpPr>
              <p:cNvPr id="59" name="Arc 48"/>
              <p:cNvSpPr>
                <a:spLocks noChangeAspect="1"/>
              </p:cNvSpPr>
              <p:nvPr>
                <p:custDataLst>
                  <p:tags r:id="rId17"/>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4566" eaLnBrk="1" hangingPunct="1"/>
                <a:endParaRPr lang="en-US" sz="1600">
                  <a:solidFill>
                    <a:srgbClr val="000000"/>
                  </a:solidFill>
                  <a:latin typeface="Arial"/>
                </a:endParaRPr>
              </a:p>
            </p:txBody>
          </p:sp>
        </p:grpSp>
        <p:grpSp>
          <p:nvGrpSpPr>
            <p:cNvPr id="47" name="MoonLegend5"/>
            <p:cNvGrpSpPr>
              <a:grpSpLocks noChangeAspect="1"/>
            </p:cNvGrpSpPr>
            <p:nvPr>
              <p:custDataLst>
                <p:tags r:id="rId10"/>
              </p:custDataLst>
            </p:nvPr>
          </p:nvGrpSpPr>
          <p:grpSpPr bwMode="gray">
            <a:xfrm>
              <a:off x="6655594" y="1370805"/>
              <a:ext cx="209550" cy="209551"/>
              <a:chOff x="4495" y="1440"/>
              <a:chExt cx="160" cy="160"/>
            </a:xfrm>
          </p:grpSpPr>
          <p:sp>
            <p:nvSpPr>
              <p:cNvPr id="56" name="Oval 50"/>
              <p:cNvSpPr>
                <a:spLocks noChangeAspect="1" noChangeArrowheads="1"/>
              </p:cNvSpPr>
              <p:nvPr>
                <p:custDataLst>
                  <p:tags r:id="rId14"/>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4566" eaLnBrk="1" hangingPunct="1"/>
                <a:endParaRPr lang="en-US" sz="1600">
                  <a:solidFill>
                    <a:srgbClr val="000000"/>
                  </a:solidFill>
                  <a:latin typeface="Arial"/>
                </a:endParaRPr>
              </a:p>
            </p:txBody>
          </p:sp>
          <p:sp>
            <p:nvSpPr>
              <p:cNvPr id="57" name="Oval 51"/>
              <p:cNvSpPr>
                <a:spLocks noChangeAspect="1" noChangeArrowheads="1"/>
              </p:cNvSpPr>
              <p:nvPr>
                <p:custDataLst>
                  <p:tags r:id="rId15"/>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4566" eaLnBrk="1" hangingPunct="1"/>
                <a:endParaRPr lang="en-US" sz="1600">
                  <a:solidFill>
                    <a:srgbClr val="000000"/>
                  </a:solidFill>
                  <a:latin typeface="Arial"/>
                </a:endParaRPr>
              </a:p>
            </p:txBody>
          </p:sp>
        </p:grpSp>
        <p:sp>
          <p:nvSpPr>
            <p:cNvPr id="48" name="Legend1"/>
            <p:cNvSpPr>
              <a:spLocks noChangeArrowheads="1"/>
            </p:cNvSpPr>
            <p:nvPr/>
          </p:nvSpPr>
          <p:spPr bwMode="gray">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3700" eaLnBrk="1" hangingPunct="1">
                <a:buClr>
                  <a:srgbClr val="002960"/>
                </a:buClr>
              </a:pPr>
              <a:r>
                <a:rPr lang="en-US" sz="1200" dirty="0">
                  <a:solidFill>
                    <a:srgbClr val="000000"/>
                  </a:solidFill>
                  <a:latin typeface="Arial"/>
                </a:rPr>
                <a:t>Legend</a:t>
              </a:r>
            </a:p>
          </p:txBody>
        </p:sp>
        <p:sp>
          <p:nvSpPr>
            <p:cNvPr id="49" name="Legend2"/>
            <p:cNvSpPr>
              <a:spLocks noChangeArrowheads="1"/>
            </p:cNvSpPr>
            <p:nvPr/>
          </p:nvSpPr>
          <p:spPr bwMode="gray">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3700" eaLnBrk="1" hangingPunct="1">
                <a:buClr>
                  <a:srgbClr val="002960"/>
                </a:buClr>
              </a:pPr>
              <a:r>
                <a:rPr lang="en-US" sz="1200" dirty="0">
                  <a:solidFill>
                    <a:srgbClr val="000000"/>
                  </a:solidFill>
                  <a:latin typeface="Arial"/>
                </a:rPr>
                <a:t>Legend</a:t>
              </a:r>
            </a:p>
          </p:txBody>
        </p:sp>
        <p:sp>
          <p:nvSpPr>
            <p:cNvPr id="50" name="Legend3"/>
            <p:cNvSpPr>
              <a:spLocks noChangeArrowheads="1"/>
            </p:cNvSpPr>
            <p:nvPr/>
          </p:nvSpPr>
          <p:spPr bwMode="gray">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3700" eaLnBrk="1" hangingPunct="1">
                <a:buClr>
                  <a:srgbClr val="002960"/>
                </a:buClr>
              </a:pPr>
              <a:r>
                <a:rPr lang="en-US" sz="1200" dirty="0">
                  <a:solidFill>
                    <a:srgbClr val="000000"/>
                  </a:solidFill>
                  <a:latin typeface="Arial"/>
                </a:rPr>
                <a:t>Legend</a:t>
              </a:r>
            </a:p>
          </p:txBody>
        </p:sp>
        <p:sp>
          <p:nvSpPr>
            <p:cNvPr id="51" name="Legend4"/>
            <p:cNvSpPr>
              <a:spLocks noChangeArrowheads="1"/>
            </p:cNvSpPr>
            <p:nvPr/>
          </p:nvSpPr>
          <p:spPr bwMode="gray">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3700" eaLnBrk="1" hangingPunct="1">
                <a:buClr>
                  <a:srgbClr val="002960"/>
                </a:buClr>
              </a:pPr>
              <a:r>
                <a:rPr lang="en-US" sz="1200">
                  <a:solidFill>
                    <a:srgbClr val="000000"/>
                  </a:solidFill>
                  <a:latin typeface="Arial"/>
                </a:rPr>
                <a:t>Legend</a:t>
              </a:r>
            </a:p>
          </p:txBody>
        </p:sp>
        <p:sp>
          <p:nvSpPr>
            <p:cNvPr id="52" name="Legend5"/>
            <p:cNvSpPr>
              <a:spLocks noChangeArrowheads="1"/>
            </p:cNvSpPr>
            <p:nvPr/>
          </p:nvSpPr>
          <p:spPr bwMode="gray">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3700" eaLnBrk="1" hangingPunct="1">
                <a:buClr>
                  <a:srgbClr val="002960"/>
                </a:buClr>
              </a:pPr>
              <a:r>
                <a:rPr lang="en-US" sz="1200" dirty="0">
                  <a:solidFill>
                    <a:srgbClr val="000000"/>
                  </a:solidFill>
                  <a:latin typeface="Arial"/>
                </a:rPr>
                <a:t>Legend</a:t>
              </a:r>
            </a:p>
          </p:txBody>
        </p:sp>
        <p:grpSp>
          <p:nvGrpSpPr>
            <p:cNvPr id="53" name="MoonLegend3"/>
            <p:cNvGrpSpPr>
              <a:grpSpLocks noChangeAspect="1"/>
            </p:cNvGrpSpPr>
            <p:nvPr>
              <p:custDataLst>
                <p:tags r:id="rId11"/>
              </p:custDataLst>
            </p:nvPr>
          </p:nvGrpSpPr>
          <p:grpSpPr bwMode="gray">
            <a:xfrm>
              <a:off x="6655594" y="822322"/>
              <a:ext cx="209550" cy="209551"/>
              <a:chOff x="4495" y="1198"/>
              <a:chExt cx="160" cy="160"/>
            </a:xfrm>
          </p:grpSpPr>
          <p:sp>
            <p:nvSpPr>
              <p:cNvPr id="54" name="Oval 47"/>
              <p:cNvSpPr>
                <a:spLocks noChangeAspect="1" noChangeArrowheads="1"/>
              </p:cNvSpPr>
              <p:nvPr>
                <p:custDataLst>
                  <p:tags r:id="rId12"/>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4566" eaLnBrk="1" hangingPunct="1"/>
                <a:endParaRPr lang="en-US" sz="1600">
                  <a:solidFill>
                    <a:srgbClr val="000000"/>
                  </a:solidFill>
                  <a:latin typeface="Arial"/>
                </a:endParaRPr>
              </a:p>
            </p:txBody>
          </p:sp>
          <p:sp>
            <p:nvSpPr>
              <p:cNvPr id="55" name="Arc 48"/>
              <p:cNvSpPr>
                <a:spLocks noChangeAspect="1"/>
              </p:cNvSpPr>
              <p:nvPr>
                <p:custDataLst>
                  <p:tags r:id="rId13"/>
                </p:custDataLst>
              </p:nvPr>
            </p:nvSpPr>
            <p:spPr bwMode="gray">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4566" eaLnBrk="1" hangingPunct="1"/>
                <a:endParaRPr lang="en-US" sz="1600">
                  <a:solidFill>
                    <a:srgbClr val="000000"/>
                  </a:solidFill>
                  <a:latin typeface="Arial"/>
                </a:endParaRPr>
              </a:p>
            </p:txBody>
          </p:sp>
        </p:grpSp>
      </p:grpSp>
      <p:sp>
        <p:nvSpPr>
          <p:cNvPr id="64" name="Rectangle 13"/>
          <p:cNvSpPr>
            <a:spLocks noChangeArrowheads="1"/>
          </p:cNvSpPr>
          <p:nvPr/>
        </p:nvSpPr>
        <p:spPr bwMode="auto">
          <a:xfrm>
            <a:off x="6080233" y="62442"/>
            <a:ext cx="2944422"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0" lvl="4" algn="r" defTabSz="903700" eaLnBrk="1" hangingPunct="1">
              <a:buClr>
                <a:srgbClr val="002960"/>
              </a:buClr>
              <a:buSzPct val="89000"/>
              <a:buFont typeface="Arial" charset="0"/>
              <a:buNone/>
            </a:pPr>
            <a:r>
              <a:rPr lang="en-US" sz="800" b="1" i="1" dirty="0">
                <a:solidFill>
                  <a:srgbClr val="C00000"/>
                </a:solidFill>
                <a:latin typeface="Arial"/>
                <a:cs typeface="Arial" charset="0"/>
              </a:rPr>
              <a:t>PRELIMINARY WORKING DRAFT; SUBJECT TO CHANGE</a:t>
            </a:r>
          </a:p>
        </p:txBody>
      </p:sp>
    </p:spTree>
    <p:extLst>
      <p:ext uri="{BB962C8B-B14F-4D97-AF65-F5344CB8AC3E}">
        <p14:creationId xmlns:p14="http://schemas.microsoft.com/office/powerpoint/2010/main" val="1073215503"/>
      </p:ext>
    </p:extLst>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Lst>
  <p:timing>
    <p:tnLst>
      <p:par>
        <p:cTn id="1" dur="indefinite" restart="never" nodeType="tmRoot"/>
      </p:par>
    </p:tnLst>
  </p:timing>
  <p:hf hdr="0" ftr="0" dt="0"/>
  <p:txStyles>
    <p:titleStyle>
      <a:lvl1pPr algn="l" defTabSz="903700" rtl="0" eaLnBrk="1" fontAlgn="base" hangingPunct="1">
        <a:spcBef>
          <a:spcPct val="0"/>
        </a:spcBef>
        <a:spcAft>
          <a:spcPct val="0"/>
        </a:spcAft>
        <a:tabLst>
          <a:tab pos="272393" algn="l"/>
        </a:tabLst>
        <a:defRPr sz="1900" b="1" baseline="0">
          <a:solidFill>
            <a:schemeClr val="tx2"/>
          </a:solidFill>
          <a:latin typeface="+mj-lt"/>
          <a:ea typeface="+mj-ea"/>
          <a:cs typeface="+mj-cs"/>
        </a:defRPr>
      </a:lvl1pPr>
      <a:lvl2pPr algn="l" defTabSz="903700" rtl="0" eaLnBrk="1" fontAlgn="base" hangingPunct="1">
        <a:spcBef>
          <a:spcPct val="0"/>
        </a:spcBef>
        <a:spcAft>
          <a:spcPct val="0"/>
        </a:spcAft>
        <a:defRPr sz="1900" b="1">
          <a:solidFill>
            <a:schemeClr val="tx2"/>
          </a:solidFill>
          <a:latin typeface="Arial" charset="0"/>
        </a:defRPr>
      </a:lvl2pPr>
      <a:lvl3pPr algn="l" defTabSz="903700" rtl="0" eaLnBrk="1" fontAlgn="base" hangingPunct="1">
        <a:spcBef>
          <a:spcPct val="0"/>
        </a:spcBef>
        <a:spcAft>
          <a:spcPct val="0"/>
        </a:spcAft>
        <a:defRPr sz="1900" b="1">
          <a:solidFill>
            <a:schemeClr val="tx2"/>
          </a:solidFill>
          <a:latin typeface="Arial" charset="0"/>
        </a:defRPr>
      </a:lvl3pPr>
      <a:lvl4pPr algn="l" defTabSz="903700" rtl="0" eaLnBrk="1" fontAlgn="base" hangingPunct="1">
        <a:spcBef>
          <a:spcPct val="0"/>
        </a:spcBef>
        <a:spcAft>
          <a:spcPct val="0"/>
        </a:spcAft>
        <a:defRPr sz="1900" b="1">
          <a:solidFill>
            <a:schemeClr val="tx2"/>
          </a:solidFill>
          <a:latin typeface="Arial" charset="0"/>
        </a:defRPr>
      </a:lvl4pPr>
      <a:lvl5pPr algn="l" defTabSz="903700" rtl="0" eaLnBrk="1" fontAlgn="base" hangingPunct="1">
        <a:spcBef>
          <a:spcPct val="0"/>
        </a:spcBef>
        <a:spcAft>
          <a:spcPct val="0"/>
        </a:spcAft>
        <a:defRPr sz="1900" b="1">
          <a:solidFill>
            <a:schemeClr val="tx2"/>
          </a:solidFill>
          <a:latin typeface="Arial" charset="0"/>
        </a:defRPr>
      </a:lvl5pPr>
      <a:lvl6pPr marL="461419" algn="l" defTabSz="903700" rtl="0" eaLnBrk="1" fontAlgn="base" hangingPunct="1">
        <a:spcBef>
          <a:spcPct val="0"/>
        </a:spcBef>
        <a:spcAft>
          <a:spcPct val="0"/>
        </a:spcAft>
        <a:defRPr sz="1900" b="1">
          <a:solidFill>
            <a:schemeClr val="tx2"/>
          </a:solidFill>
          <a:latin typeface="Arial" charset="0"/>
        </a:defRPr>
      </a:lvl6pPr>
      <a:lvl7pPr marL="922922" algn="l" defTabSz="903700" rtl="0" eaLnBrk="1" fontAlgn="base" hangingPunct="1">
        <a:spcBef>
          <a:spcPct val="0"/>
        </a:spcBef>
        <a:spcAft>
          <a:spcPct val="0"/>
        </a:spcAft>
        <a:defRPr sz="1900" b="1">
          <a:solidFill>
            <a:schemeClr val="tx2"/>
          </a:solidFill>
          <a:latin typeface="Arial" charset="0"/>
        </a:defRPr>
      </a:lvl7pPr>
      <a:lvl8pPr marL="1384392" algn="l" defTabSz="903700" rtl="0" eaLnBrk="1" fontAlgn="base" hangingPunct="1">
        <a:spcBef>
          <a:spcPct val="0"/>
        </a:spcBef>
        <a:spcAft>
          <a:spcPct val="0"/>
        </a:spcAft>
        <a:defRPr sz="1900" b="1">
          <a:solidFill>
            <a:schemeClr val="tx2"/>
          </a:solidFill>
          <a:latin typeface="Arial" charset="0"/>
        </a:defRPr>
      </a:lvl8pPr>
      <a:lvl9pPr marL="1845854" algn="l" defTabSz="903700" rtl="0" eaLnBrk="1" fontAlgn="base" hangingPunct="1">
        <a:spcBef>
          <a:spcPct val="0"/>
        </a:spcBef>
        <a:spcAft>
          <a:spcPct val="0"/>
        </a:spcAft>
        <a:defRPr sz="1900" b="1">
          <a:solidFill>
            <a:schemeClr val="tx2"/>
          </a:solidFill>
          <a:latin typeface="Arial" charset="0"/>
        </a:defRPr>
      </a:lvl9pPr>
    </p:titleStyle>
    <p:bodyStyle>
      <a:lvl1pPr marL="0" indent="0" algn="l" defTabSz="90370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5482" indent="-193883" algn="l" defTabSz="90370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1419" indent="-264383" algn="l" defTabSz="90370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0094" indent="-157033" algn="l" defTabSz="90370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56803" indent="-131390" algn="l" defTabSz="90370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56803" indent="-131390" algn="l" defTabSz="90370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56803" indent="-131390" algn="l" defTabSz="90370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56803" indent="-131390" algn="l" defTabSz="90370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56803" indent="-131390" algn="l" defTabSz="90370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22922" rtl="0" eaLnBrk="1" latinLnBrk="0" hangingPunct="1">
        <a:defRPr sz="1800" kern="1200">
          <a:solidFill>
            <a:schemeClr val="tx1"/>
          </a:solidFill>
          <a:latin typeface="+mn-lt"/>
          <a:ea typeface="+mn-ea"/>
          <a:cs typeface="+mn-cs"/>
        </a:defRPr>
      </a:lvl1pPr>
      <a:lvl2pPr marL="461419" algn="l" defTabSz="922922" rtl="0" eaLnBrk="1" latinLnBrk="0" hangingPunct="1">
        <a:defRPr sz="1800" kern="1200">
          <a:solidFill>
            <a:schemeClr val="tx1"/>
          </a:solidFill>
          <a:latin typeface="+mn-lt"/>
          <a:ea typeface="+mn-ea"/>
          <a:cs typeface="+mn-cs"/>
        </a:defRPr>
      </a:lvl2pPr>
      <a:lvl3pPr marL="922922" algn="l" defTabSz="922922" rtl="0" eaLnBrk="1" latinLnBrk="0" hangingPunct="1">
        <a:defRPr sz="1800" kern="1200">
          <a:solidFill>
            <a:schemeClr val="tx1"/>
          </a:solidFill>
          <a:latin typeface="+mn-lt"/>
          <a:ea typeface="+mn-ea"/>
          <a:cs typeface="+mn-cs"/>
        </a:defRPr>
      </a:lvl3pPr>
      <a:lvl4pPr marL="1384392" algn="l" defTabSz="922922" rtl="0" eaLnBrk="1" latinLnBrk="0" hangingPunct="1">
        <a:defRPr sz="1800" kern="1200">
          <a:solidFill>
            <a:schemeClr val="tx1"/>
          </a:solidFill>
          <a:latin typeface="+mn-lt"/>
          <a:ea typeface="+mn-ea"/>
          <a:cs typeface="+mn-cs"/>
        </a:defRPr>
      </a:lvl4pPr>
      <a:lvl5pPr marL="1845854" algn="l" defTabSz="922922" rtl="0" eaLnBrk="1" latinLnBrk="0" hangingPunct="1">
        <a:defRPr sz="1800" kern="1200">
          <a:solidFill>
            <a:schemeClr val="tx1"/>
          </a:solidFill>
          <a:latin typeface="+mn-lt"/>
          <a:ea typeface="+mn-ea"/>
          <a:cs typeface="+mn-cs"/>
        </a:defRPr>
      </a:lvl5pPr>
      <a:lvl6pPr marL="2307322" algn="l" defTabSz="922922" rtl="0" eaLnBrk="1" latinLnBrk="0" hangingPunct="1">
        <a:defRPr sz="1800" kern="1200">
          <a:solidFill>
            <a:schemeClr val="tx1"/>
          </a:solidFill>
          <a:latin typeface="+mn-lt"/>
          <a:ea typeface="+mn-ea"/>
          <a:cs typeface="+mn-cs"/>
        </a:defRPr>
      </a:lvl6pPr>
      <a:lvl7pPr marL="2768786" algn="l" defTabSz="922922" rtl="0" eaLnBrk="1" latinLnBrk="0" hangingPunct="1">
        <a:defRPr sz="1800" kern="1200">
          <a:solidFill>
            <a:schemeClr val="tx1"/>
          </a:solidFill>
          <a:latin typeface="+mn-lt"/>
          <a:ea typeface="+mn-ea"/>
          <a:cs typeface="+mn-cs"/>
        </a:defRPr>
      </a:lvl7pPr>
      <a:lvl8pPr marL="3230249" algn="l" defTabSz="922922" rtl="0" eaLnBrk="1" latinLnBrk="0" hangingPunct="1">
        <a:defRPr sz="1800" kern="1200">
          <a:solidFill>
            <a:schemeClr val="tx1"/>
          </a:solidFill>
          <a:latin typeface="+mn-lt"/>
          <a:ea typeface="+mn-ea"/>
          <a:cs typeface="+mn-cs"/>
        </a:defRPr>
      </a:lvl8pPr>
      <a:lvl9pPr marL="3691715" algn="l" defTabSz="922922"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026" name="Object 1820" hidden="1"/>
          <p:cNvGraphicFramePr>
            <a:graphicFrameLocks noChangeAspect="1"/>
          </p:cNvGraphicFramePr>
          <p:nvPr userDrawn="1">
            <p:custDataLst>
              <p:tags r:id="rId14"/>
            </p:custDataLst>
          </p:nvPr>
        </p:nvGraphicFramePr>
        <p:xfrm>
          <a:off x="0" y="12"/>
          <a:ext cx="215439" cy="121481"/>
        </p:xfrm>
        <a:graphic>
          <a:graphicData uri="http://schemas.openxmlformats.org/presentationml/2006/ole">
            <mc:AlternateContent xmlns:mc="http://schemas.openxmlformats.org/markup-compatibility/2006">
              <mc:Choice xmlns:v="urn:schemas-microsoft-com:vml" Requires="v">
                <p:oleObj spid="_x0000_s29717" name="think-cell Slide" r:id="rId20" imgW="360" imgH="360" progId="TCLayout.ActiveDocument.1">
                  <p:embed/>
                </p:oleObj>
              </mc:Choice>
              <mc:Fallback>
                <p:oleObj name="think-cell Slide" r:id="rId20" imgW="360" imgH="360" progId="TCLayout.ActiveDocument.1">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12"/>
                        <a:ext cx="215439" cy="1214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7" name="McK 2. Slide Title"/>
          <p:cNvSpPr>
            <a:spLocks noGrp="1" noChangeArrowheads="1"/>
          </p:cNvSpPr>
          <p:nvPr>
            <p:ph type="title"/>
            <p:custDataLst>
              <p:tags r:id="rId15"/>
            </p:custDataLst>
          </p:nvPr>
        </p:nvSpPr>
        <p:spPr bwMode="auto">
          <a:xfrm>
            <a:off x="121500" y="234875"/>
            <a:ext cx="8794113" cy="29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title style</a:t>
            </a:r>
          </a:p>
        </p:txBody>
      </p:sp>
      <p:sp>
        <p:nvSpPr>
          <p:cNvPr id="1028" name="McK 1. On-page tracker" hidden="1"/>
          <p:cNvSpPr>
            <a:spLocks noChangeArrowheads="1"/>
          </p:cNvSpPr>
          <p:nvPr>
            <p:custDataLst>
              <p:tags r:id="rId16"/>
            </p:custDataLst>
          </p:nvPr>
        </p:nvSpPr>
        <p:spPr bwMode="auto">
          <a:xfrm>
            <a:off x="121500" y="27536"/>
            <a:ext cx="876333" cy="22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900" b="1">
                <a:solidFill>
                  <a:schemeClr val="folHlink"/>
                </a:solidFill>
                <a:latin typeface="Arial" pitchFamily="34" charset="0"/>
              </a:defRPr>
            </a:lvl1pPr>
            <a:lvl2pPr marL="742950" indent="-285750" eaLnBrk="0" hangingPunct="0">
              <a:defRPr sz="900" b="1">
                <a:solidFill>
                  <a:schemeClr val="folHlink"/>
                </a:solidFill>
                <a:latin typeface="Arial" pitchFamily="34" charset="0"/>
              </a:defRPr>
            </a:lvl2pPr>
            <a:lvl3pPr marL="1143000" indent="-228600" eaLnBrk="0" hangingPunct="0">
              <a:defRPr sz="900" b="1">
                <a:solidFill>
                  <a:schemeClr val="folHlink"/>
                </a:solidFill>
                <a:latin typeface="Arial" pitchFamily="34" charset="0"/>
              </a:defRPr>
            </a:lvl3pPr>
            <a:lvl4pPr marL="1600200" indent="-228600" eaLnBrk="0" hangingPunct="0">
              <a:defRPr sz="900" b="1">
                <a:solidFill>
                  <a:schemeClr val="folHlink"/>
                </a:solidFill>
                <a:latin typeface="Arial" pitchFamily="34" charset="0"/>
              </a:defRPr>
            </a:lvl4pPr>
            <a:lvl5pPr marL="2057400" indent="-228600" eaLnBrk="0" hangingPunct="0">
              <a:defRPr sz="900" b="1">
                <a:solidFill>
                  <a:schemeClr val="folHlink"/>
                </a:solidFill>
                <a:latin typeface="Arial" pitchFamily="34" charset="0"/>
              </a:defRPr>
            </a:lvl5pPr>
            <a:lvl6pPr marL="2514600" indent="-228600" eaLnBrk="0" fontAlgn="base" hangingPunct="0">
              <a:spcBef>
                <a:spcPct val="0"/>
              </a:spcBef>
              <a:spcAft>
                <a:spcPct val="0"/>
              </a:spcAft>
              <a:defRPr sz="900" b="1">
                <a:solidFill>
                  <a:schemeClr val="folHlink"/>
                </a:solidFill>
                <a:latin typeface="Arial" pitchFamily="34" charset="0"/>
              </a:defRPr>
            </a:lvl6pPr>
            <a:lvl7pPr marL="2971800" indent="-228600" eaLnBrk="0" fontAlgn="base" hangingPunct="0">
              <a:spcBef>
                <a:spcPct val="0"/>
              </a:spcBef>
              <a:spcAft>
                <a:spcPct val="0"/>
              </a:spcAft>
              <a:defRPr sz="900" b="1">
                <a:solidFill>
                  <a:schemeClr val="folHlink"/>
                </a:solidFill>
                <a:latin typeface="Arial" pitchFamily="34" charset="0"/>
              </a:defRPr>
            </a:lvl7pPr>
            <a:lvl8pPr marL="3429000" indent="-228600" eaLnBrk="0" fontAlgn="base" hangingPunct="0">
              <a:spcBef>
                <a:spcPct val="0"/>
              </a:spcBef>
              <a:spcAft>
                <a:spcPct val="0"/>
              </a:spcAft>
              <a:defRPr sz="900" b="1">
                <a:solidFill>
                  <a:schemeClr val="folHlink"/>
                </a:solidFill>
                <a:latin typeface="Arial" pitchFamily="34" charset="0"/>
              </a:defRPr>
            </a:lvl8pPr>
            <a:lvl9pPr marL="3886200" indent="-228600" eaLnBrk="0" fontAlgn="base" hangingPunct="0">
              <a:spcBef>
                <a:spcPct val="0"/>
              </a:spcBef>
              <a:spcAft>
                <a:spcPct val="0"/>
              </a:spcAft>
              <a:defRPr sz="900" b="1">
                <a:solidFill>
                  <a:schemeClr val="folHlink"/>
                </a:solidFill>
                <a:latin typeface="Arial" pitchFamily="34" charset="0"/>
              </a:defRPr>
            </a:lvl9pPr>
          </a:lstStyle>
          <a:p>
            <a:pPr eaLnBrk="1" hangingPunct="1">
              <a:defRPr/>
            </a:pPr>
            <a:r>
              <a:rPr lang="en-US" altLang="en-US" sz="1400" b="0" smtClean="0">
                <a:solidFill>
                  <a:srgbClr val="808080"/>
                </a:solidFill>
              </a:rPr>
              <a:t>TRACKER</a:t>
            </a:r>
          </a:p>
        </p:txBody>
      </p:sp>
      <p:sp>
        <p:nvSpPr>
          <p:cNvPr id="1029" name="McK 3. Unit of measure" hidden="1"/>
          <p:cNvSpPr txBox="1">
            <a:spLocks noChangeArrowheads="1"/>
          </p:cNvSpPr>
          <p:nvPr>
            <p:custDataLst>
              <p:tags r:id="rId17"/>
            </p:custDataLst>
          </p:nvPr>
        </p:nvSpPr>
        <p:spPr bwMode="auto">
          <a:xfrm>
            <a:off x="121489" y="542615"/>
            <a:ext cx="3732112" cy="22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5350" eaLnBrk="0" hangingPunct="0">
              <a:defRPr sz="900" b="1">
                <a:solidFill>
                  <a:schemeClr val="folHlink"/>
                </a:solidFill>
                <a:latin typeface="Arial" charset="0"/>
              </a:defRPr>
            </a:lvl1pPr>
            <a:lvl2pPr marL="742950" indent="-285750" defTabSz="895350" eaLnBrk="0" hangingPunct="0">
              <a:defRPr sz="900" b="1">
                <a:solidFill>
                  <a:schemeClr val="folHlink"/>
                </a:solidFill>
                <a:latin typeface="Arial" charset="0"/>
              </a:defRPr>
            </a:lvl2pPr>
            <a:lvl3pPr marL="1143000" indent="-228600" defTabSz="895350" eaLnBrk="0" hangingPunct="0">
              <a:defRPr sz="900" b="1">
                <a:solidFill>
                  <a:schemeClr val="folHlink"/>
                </a:solidFill>
                <a:latin typeface="Arial" charset="0"/>
              </a:defRPr>
            </a:lvl3pPr>
            <a:lvl4pPr marL="1600200" indent="-228600" defTabSz="895350" eaLnBrk="0" hangingPunct="0">
              <a:defRPr sz="900" b="1">
                <a:solidFill>
                  <a:schemeClr val="folHlink"/>
                </a:solidFill>
                <a:latin typeface="Arial" charset="0"/>
              </a:defRPr>
            </a:lvl4pPr>
            <a:lvl5pPr marL="2057400" indent="-228600" defTabSz="895350" eaLnBrk="0" hangingPunct="0">
              <a:defRPr sz="900" b="1">
                <a:solidFill>
                  <a:schemeClr val="folHlink"/>
                </a:solidFill>
                <a:latin typeface="Arial" charset="0"/>
              </a:defRPr>
            </a:lvl5pPr>
            <a:lvl6pPr marL="2514600" indent="-228600" defTabSz="895350" eaLnBrk="0" fontAlgn="base" hangingPunct="0">
              <a:spcBef>
                <a:spcPct val="0"/>
              </a:spcBef>
              <a:spcAft>
                <a:spcPct val="0"/>
              </a:spcAft>
              <a:defRPr sz="900" b="1">
                <a:solidFill>
                  <a:schemeClr val="folHlink"/>
                </a:solidFill>
                <a:latin typeface="Arial" charset="0"/>
              </a:defRPr>
            </a:lvl6pPr>
            <a:lvl7pPr marL="2971800" indent="-228600" defTabSz="895350" eaLnBrk="0" fontAlgn="base" hangingPunct="0">
              <a:spcBef>
                <a:spcPct val="0"/>
              </a:spcBef>
              <a:spcAft>
                <a:spcPct val="0"/>
              </a:spcAft>
              <a:defRPr sz="900" b="1">
                <a:solidFill>
                  <a:schemeClr val="folHlink"/>
                </a:solidFill>
                <a:latin typeface="Arial" charset="0"/>
              </a:defRPr>
            </a:lvl7pPr>
            <a:lvl8pPr marL="3429000" indent="-228600" defTabSz="895350" eaLnBrk="0" fontAlgn="base" hangingPunct="0">
              <a:spcBef>
                <a:spcPct val="0"/>
              </a:spcBef>
              <a:spcAft>
                <a:spcPct val="0"/>
              </a:spcAft>
              <a:defRPr sz="900" b="1">
                <a:solidFill>
                  <a:schemeClr val="folHlink"/>
                </a:solidFill>
                <a:latin typeface="Arial" charset="0"/>
              </a:defRPr>
            </a:lvl8pPr>
            <a:lvl9pPr marL="3886200" indent="-228600" defTabSz="895350" eaLnBrk="0" fontAlgn="base" hangingPunct="0">
              <a:spcBef>
                <a:spcPct val="0"/>
              </a:spcBef>
              <a:spcAft>
                <a:spcPct val="0"/>
              </a:spcAft>
              <a:defRPr sz="900" b="1">
                <a:solidFill>
                  <a:schemeClr val="folHlink"/>
                </a:solidFill>
                <a:latin typeface="Arial" charset="0"/>
              </a:defRPr>
            </a:lvl9pPr>
          </a:lstStyle>
          <a:p>
            <a:pPr eaLnBrk="1" hangingPunct="1">
              <a:defRPr/>
            </a:pPr>
            <a:r>
              <a:rPr lang="en-US" sz="1400" b="0" smtClean="0">
                <a:solidFill>
                  <a:srgbClr val="808080"/>
                </a:solidFill>
              </a:rPr>
              <a:t>Unit of measure</a:t>
            </a:r>
          </a:p>
        </p:txBody>
      </p:sp>
      <p:grpSp>
        <p:nvGrpSpPr>
          <p:cNvPr id="1030" name="McK Slide Elements"/>
          <p:cNvGrpSpPr>
            <a:grpSpLocks/>
          </p:cNvGrpSpPr>
          <p:nvPr userDrawn="1"/>
        </p:nvGrpSpPr>
        <p:grpSpPr bwMode="auto">
          <a:xfrm>
            <a:off x="121489" y="6202004"/>
            <a:ext cx="8722840" cy="519938"/>
            <a:chOff x="56" y="5105"/>
            <a:chExt cx="4039" cy="428"/>
          </a:xfrm>
        </p:grpSpPr>
        <p:sp>
          <p:nvSpPr>
            <p:cNvPr id="1036" name="McK 4. Footnote" hidden="1"/>
            <p:cNvSpPr txBox="1">
              <a:spLocks noChangeArrowheads="1"/>
            </p:cNvSpPr>
            <p:nvPr userDrawn="1"/>
          </p:nvSpPr>
          <p:spPr bwMode="auto">
            <a:xfrm>
              <a:off x="56" y="5105"/>
              <a:ext cx="4039"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104775" indent="-104775" defTabSz="895350" eaLnBrk="0" hangingPunct="0">
                <a:defRPr sz="900" b="1">
                  <a:solidFill>
                    <a:schemeClr val="folHlink"/>
                  </a:solidFill>
                  <a:latin typeface="Arial" charset="0"/>
                </a:defRPr>
              </a:lvl1pPr>
              <a:lvl2pPr marL="742950" indent="-285750" defTabSz="895350" eaLnBrk="0" hangingPunct="0">
                <a:defRPr sz="900" b="1">
                  <a:solidFill>
                    <a:schemeClr val="folHlink"/>
                  </a:solidFill>
                  <a:latin typeface="Arial" charset="0"/>
                </a:defRPr>
              </a:lvl2pPr>
              <a:lvl3pPr marL="1143000" indent="-228600" defTabSz="895350" eaLnBrk="0" hangingPunct="0">
                <a:defRPr sz="900" b="1">
                  <a:solidFill>
                    <a:schemeClr val="folHlink"/>
                  </a:solidFill>
                  <a:latin typeface="Arial" charset="0"/>
                </a:defRPr>
              </a:lvl3pPr>
              <a:lvl4pPr marL="1600200" indent="-228600" defTabSz="895350" eaLnBrk="0" hangingPunct="0">
                <a:defRPr sz="900" b="1">
                  <a:solidFill>
                    <a:schemeClr val="folHlink"/>
                  </a:solidFill>
                  <a:latin typeface="Arial" charset="0"/>
                </a:defRPr>
              </a:lvl4pPr>
              <a:lvl5pPr marL="2057400" indent="-228600" defTabSz="895350" eaLnBrk="0" hangingPunct="0">
                <a:defRPr sz="900" b="1">
                  <a:solidFill>
                    <a:schemeClr val="folHlink"/>
                  </a:solidFill>
                  <a:latin typeface="Arial" charset="0"/>
                </a:defRPr>
              </a:lvl5pPr>
              <a:lvl6pPr marL="2514600" indent="-228600" defTabSz="895350" eaLnBrk="0" fontAlgn="base" hangingPunct="0">
                <a:spcBef>
                  <a:spcPct val="0"/>
                </a:spcBef>
                <a:spcAft>
                  <a:spcPct val="0"/>
                </a:spcAft>
                <a:defRPr sz="900" b="1">
                  <a:solidFill>
                    <a:schemeClr val="folHlink"/>
                  </a:solidFill>
                  <a:latin typeface="Arial" charset="0"/>
                </a:defRPr>
              </a:lvl6pPr>
              <a:lvl7pPr marL="2971800" indent="-228600" defTabSz="895350" eaLnBrk="0" fontAlgn="base" hangingPunct="0">
                <a:spcBef>
                  <a:spcPct val="0"/>
                </a:spcBef>
                <a:spcAft>
                  <a:spcPct val="0"/>
                </a:spcAft>
                <a:defRPr sz="900" b="1">
                  <a:solidFill>
                    <a:schemeClr val="folHlink"/>
                  </a:solidFill>
                  <a:latin typeface="Arial" charset="0"/>
                </a:defRPr>
              </a:lvl7pPr>
              <a:lvl8pPr marL="3429000" indent="-228600" defTabSz="895350" eaLnBrk="0" fontAlgn="base" hangingPunct="0">
                <a:spcBef>
                  <a:spcPct val="0"/>
                </a:spcBef>
                <a:spcAft>
                  <a:spcPct val="0"/>
                </a:spcAft>
                <a:defRPr sz="900" b="1">
                  <a:solidFill>
                    <a:schemeClr val="folHlink"/>
                  </a:solidFill>
                  <a:latin typeface="Arial" charset="0"/>
                </a:defRPr>
              </a:lvl8pPr>
              <a:lvl9pPr marL="3886200" indent="-228600" defTabSz="895350" eaLnBrk="0" fontAlgn="base" hangingPunct="0">
                <a:spcBef>
                  <a:spcPct val="0"/>
                </a:spcBef>
                <a:spcAft>
                  <a:spcPct val="0"/>
                </a:spcAft>
                <a:defRPr sz="900" b="1">
                  <a:solidFill>
                    <a:schemeClr val="folHlink"/>
                  </a:solidFill>
                  <a:latin typeface="Arial" charset="0"/>
                </a:defRPr>
              </a:lvl9pPr>
            </a:lstStyle>
            <a:p>
              <a:pPr eaLnBrk="1" hangingPunct="1">
                <a:defRPr/>
              </a:pPr>
              <a:r>
                <a:rPr lang="en-US" sz="1000" b="0" smtClean="0">
                  <a:solidFill>
                    <a:srgbClr val="000000"/>
                  </a:solidFill>
                </a:rPr>
                <a:t>1 Footnote</a:t>
              </a:r>
            </a:p>
          </p:txBody>
        </p:sp>
        <p:sp>
          <p:nvSpPr>
            <p:cNvPr id="1037" name="McK 5. Source" hidden="1"/>
            <p:cNvSpPr>
              <a:spLocks noChangeArrowheads="1"/>
            </p:cNvSpPr>
            <p:nvPr userDrawn="1"/>
          </p:nvSpPr>
          <p:spPr bwMode="auto">
            <a:xfrm>
              <a:off x="56" y="5404"/>
              <a:ext cx="324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609600" indent="-609600" defTabSz="895350" eaLnBrk="0" hangingPunct="0">
                <a:tabLst>
                  <a:tab pos="612775" algn="l"/>
                </a:tabLst>
                <a:defRPr sz="900" b="1">
                  <a:solidFill>
                    <a:schemeClr val="folHlink"/>
                  </a:solidFill>
                  <a:latin typeface="Arial" pitchFamily="34" charset="0"/>
                </a:defRPr>
              </a:lvl1pPr>
              <a:lvl2pPr marL="742950" indent="-285750" defTabSz="895350" eaLnBrk="0" hangingPunct="0">
                <a:tabLst>
                  <a:tab pos="612775" algn="l"/>
                </a:tabLst>
                <a:defRPr sz="900" b="1">
                  <a:solidFill>
                    <a:schemeClr val="folHlink"/>
                  </a:solidFill>
                  <a:latin typeface="Arial" pitchFamily="34" charset="0"/>
                </a:defRPr>
              </a:lvl2pPr>
              <a:lvl3pPr marL="1143000" indent="-228600" defTabSz="895350" eaLnBrk="0" hangingPunct="0">
                <a:tabLst>
                  <a:tab pos="612775" algn="l"/>
                </a:tabLst>
                <a:defRPr sz="900" b="1">
                  <a:solidFill>
                    <a:schemeClr val="folHlink"/>
                  </a:solidFill>
                  <a:latin typeface="Arial" pitchFamily="34" charset="0"/>
                </a:defRPr>
              </a:lvl3pPr>
              <a:lvl4pPr marL="1600200" indent="-228600" defTabSz="895350" eaLnBrk="0" hangingPunct="0">
                <a:tabLst>
                  <a:tab pos="612775" algn="l"/>
                </a:tabLst>
                <a:defRPr sz="900" b="1">
                  <a:solidFill>
                    <a:schemeClr val="folHlink"/>
                  </a:solidFill>
                  <a:latin typeface="Arial" pitchFamily="34" charset="0"/>
                </a:defRPr>
              </a:lvl4pPr>
              <a:lvl5pPr marL="2057400" indent="-228600" defTabSz="895350" eaLnBrk="0" hangingPunct="0">
                <a:tabLst>
                  <a:tab pos="612775" algn="l"/>
                </a:tabLst>
                <a:defRPr sz="900" b="1">
                  <a:solidFill>
                    <a:schemeClr val="folHlink"/>
                  </a:solidFill>
                  <a:latin typeface="Arial" pitchFamily="34" charset="0"/>
                </a:defRPr>
              </a:lvl5pPr>
              <a:lvl6pPr marL="2514600" indent="-228600" defTabSz="895350" eaLnBrk="0" fontAlgn="base" hangingPunct="0">
                <a:spcBef>
                  <a:spcPct val="0"/>
                </a:spcBef>
                <a:spcAft>
                  <a:spcPct val="0"/>
                </a:spcAft>
                <a:tabLst>
                  <a:tab pos="612775" algn="l"/>
                </a:tabLst>
                <a:defRPr sz="900" b="1">
                  <a:solidFill>
                    <a:schemeClr val="folHlink"/>
                  </a:solidFill>
                  <a:latin typeface="Arial" pitchFamily="34" charset="0"/>
                </a:defRPr>
              </a:lvl6pPr>
              <a:lvl7pPr marL="2971800" indent="-228600" defTabSz="895350" eaLnBrk="0" fontAlgn="base" hangingPunct="0">
                <a:spcBef>
                  <a:spcPct val="0"/>
                </a:spcBef>
                <a:spcAft>
                  <a:spcPct val="0"/>
                </a:spcAft>
                <a:tabLst>
                  <a:tab pos="612775" algn="l"/>
                </a:tabLst>
                <a:defRPr sz="900" b="1">
                  <a:solidFill>
                    <a:schemeClr val="folHlink"/>
                  </a:solidFill>
                  <a:latin typeface="Arial" pitchFamily="34" charset="0"/>
                </a:defRPr>
              </a:lvl7pPr>
              <a:lvl8pPr marL="3429000" indent="-228600" defTabSz="895350" eaLnBrk="0" fontAlgn="base" hangingPunct="0">
                <a:spcBef>
                  <a:spcPct val="0"/>
                </a:spcBef>
                <a:spcAft>
                  <a:spcPct val="0"/>
                </a:spcAft>
                <a:tabLst>
                  <a:tab pos="612775" algn="l"/>
                </a:tabLst>
                <a:defRPr sz="900" b="1">
                  <a:solidFill>
                    <a:schemeClr val="folHlink"/>
                  </a:solidFill>
                  <a:latin typeface="Arial" pitchFamily="34" charset="0"/>
                </a:defRPr>
              </a:lvl8pPr>
              <a:lvl9pPr marL="3886200" indent="-228600" defTabSz="895350" eaLnBrk="0" fontAlgn="base" hangingPunct="0">
                <a:spcBef>
                  <a:spcPct val="0"/>
                </a:spcBef>
                <a:spcAft>
                  <a:spcPct val="0"/>
                </a:spcAft>
                <a:tabLst>
                  <a:tab pos="612775" algn="l"/>
                </a:tabLst>
                <a:defRPr sz="900" b="1">
                  <a:solidFill>
                    <a:schemeClr val="folHlink"/>
                  </a:solidFill>
                  <a:latin typeface="Arial" pitchFamily="34" charset="0"/>
                </a:defRPr>
              </a:lvl9pPr>
            </a:lstStyle>
            <a:p>
              <a:pPr eaLnBrk="1" hangingPunct="1">
                <a:defRPr/>
              </a:pPr>
              <a:r>
                <a:rPr lang="en-US" altLang="en-US" sz="1000" b="0" smtClean="0">
                  <a:solidFill>
                    <a:srgbClr val="000000"/>
                  </a:solidFill>
                </a:rPr>
                <a:t>SOURCE: Source</a:t>
              </a:r>
            </a:p>
          </p:txBody>
        </p:sp>
      </p:grpSp>
      <p:grpSp>
        <p:nvGrpSpPr>
          <p:cNvPr id="1031" name="ACET" hidden="1"/>
          <p:cNvGrpSpPr>
            <a:grpSpLocks/>
          </p:cNvGrpSpPr>
          <p:nvPr>
            <p:custDataLst>
              <p:tags r:id="rId18"/>
            </p:custDataLst>
          </p:nvPr>
        </p:nvGrpSpPr>
        <p:grpSpPr bwMode="auto">
          <a:xfrm>
            <a:off x="1482165" y="1146788"/>
            <a:ext cx="4350892" cy="521558"/>
            <a:chOff x="915" y="707"/>
            <a:chExt cx="2686" cy="323"/>
          </a:xfrm>
        </p:grpSpPr>
        <p:cxnSp>
          <p:nvCxnSpPr>
            <p:cNvPr id="1034" name="AutoShape 249" hidden="1"/>
            <p:cNvCxnSpPr>
              <a:cxnSpLocks noChangeShapeType="1"/>
              <a:stCxn id="1035" idx="4"/>
              <a:endCxn id="1035" idx="6"/>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035" name="AutoShape 250" hidden="1"/>
            <p:cNvSpPr>
              <a:spLocks noChangeArrowheads="1"/>
            </p:cNvSpPr>
            <p:nvPr/>
          </p:nvSpPr>
          <p:spPr bwMode="auto">
            <a:xfrm>
              <a:off x="915" y="707"/>
              <a:ext cx="2686" cy="323"/>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8288" anchor="b">
              <a:spAutoFit/>
            </a:bodyPr>
            <a:lstStyle>
              <a:lvl1pPr eaLnBrk="0" hangingPunct="0">
                <a:defRPr sz="900" b="1">
                  <a:solidFill>
                    <a:schemeClr val="folHlink"/>
                  </a:solidFill>
                  <a:latin typeface="Arial" pitchFamily="34" charset="0"/>
                </a:defRPr>
              </a:lvl1pPr>
              <a:lvl2pPr marL="742950" indent="-285750" eaLnBrk="0" hangingPunct="0">
                <a:defRPr sz="900" b="1">
                  <a:solidFill>
                    <a:schemeClr val="folHlink"/>
                  </a:solidFill>
                  <a:latin typeface="Arial" pitchFamily="34" charset="0"/>
                </a:defRPr>
              </a:lvl2pPr>
              <a:lvl3pPr marL="1143000" indent="-228600" eaLnBrk="0" hangingPunct="0">
                <a:defRPr sz="900" b="1">
                  <a:solidFill>
                    <a:schemeClr val="folHlink"/>
                  </a:solidFill>
                  <a:latin typeface="Arial" pitchFamily="34" charset="0"/>
                </a:defRPr>
              </a:lvl3pPr>
              <a:lvl4pPr marL="1600200" indent="-228600" eaLnBrk="0" hangingPunct="0">
                <a:defRPr sz="900" b="1">
                  <a:solidFill>
                    <a:schemeClr val="folHlink"/>
                  </a:solidFill>
                  <a:latin typeface="Arial" pitchFamily="34" charset="0"/>
                </a:defRPr>
              </a:lvl4pPr>
              <a:lvl5pPr marL="2057400" indent="-228600" eaLnBrk="0" hangingPunct="0">
                <a:defRPr sz="900" b="1">
                  <a:solidFill>
                    <a:schemeClr val="folHlink"/>
                  </a:solidFill>
                  <a:latin typeface="Arial" pitchFamily="34" charset="0"/>
                </a:defRPr>
              </a:lvl5pPr>
              <a:lvl6pPr marL="2514600" indent="-228600" eaLnBrk="0" fontAlgn="base" hangingPunct="0">
                <a:spcBef>
                  <a:spcPct val="0"/>
                </a:spcBef>
                <a:spcAft>
                  <a:spcPct val="0"/>
                </a:spcAft>
                <a:defRPr sz="900" b="1">
                  <a:solidFill>
                    <a:schemeClr val="folHlink"/>
                  </a:solidFill>
                  <a:latin typeface="Arial" pitchFamily="34" charset="0"/>
                </a:defRPr>
              </a:lvl6pPr>
              <a:lvl7pPr marL="2971800" indent="-228600" eaLnBrk="0" fontAlgn="base" hangingPunct="0">
                <a:spcBef>
                  <a:spcPct val="0"/>
                </a:spcBef>
                <a:spcAft>
                  <a:spcPct val="0"/>
                </a:spcAft>
                <a:defRPr sz="900" b="1">
                  <a:solidFill>
                    <a:schemeClr val="folHlink"/>
                  </a:solidFill>
                  <a:latin typeface="Arial" pitchFamily="34" charset="0"/>
                </a:defRPr>
              </a:lvl7pPr>
              <a:lvl8pPr marL="3429000" indent="-228600" eaLnBrk="0" fontAlgn="base" hangingPunct="0">
                <a:spcBef>
                  <a:spcPct val="0"/>
                </a:spcBef>
                <a:spcAft>
                  <a:spcPct val="0"/>
                </a:spcAft>
                <a:defRPr sz="900" b="1">
                  <a:solidFill>
                    <a:schemeClr val="folHlink"/>
                  </a:solidFill>
                  <a:latin typeface="Arial" pitchFamily="34" charset="0"/>
                </a:defRPr>
              </a:lvl8pPr>
              <a:lvl9pPr marL="3886200" indent="-228600" eaLnBrk="0" fontAlgn="base" hangingPunct="0">
                <a:spcBef>
                  <a:spcPct val="0"/>
                </a:spcBef>
                <a:spcAft>
                  <a:spcPct val="0"/>
                </a:spcAft>
                <a:defRPr sz="900" b="1">
                  <a:solidFill>
                    <a:schemeClr val="folHlink"/>
                  </a:solidFill>
                  <a:latin typeface="Arial" pitchFamily="34" charset="0"/>
                </a:defRPr>
              </a:lvl9pPr>
            </a:lstStyle>
            <a:p>
              <a:pPr eaLnBrk="1" hangingPunct="1">
                <a:defRPr/>
              </a:pPr>
              <a:r>
                <a:rPr lang="en-US" altLang="en-US" sz="1600" smtClean="0">
                  <a:solidFill>
                    <a:srgbClr val="000000"/>
                  </a:solidFill>
                </a:rPr>
                <a:t>Title</a:t>
              </a:r>
            </a:p>
            <a:p>
              <a:pPr eaLnBrk="1" hangingPunct="1">
                <a:defRPr/>
              </a:pPr>
              <a:r>
                <a:rPr lang="en-US" altLang="en-US" sz="1600" b="0" smtClean="0">
                  <a:solidFill>
                    <a:srgbClr val="808080"/>
                  </a:solidFill>
                </a:rPr>
                <a:t>Unit of measure</a:t>
              </a:r>
            </a:p>
          </p:txBody>
        </p:sp>
      </p:grpSp>
      <p:sp>
        <p:nvSpPr>
          <p:cNvPr id="1032" name="Rectangle 286"/>
          <p:cNvSpPr>
            <a:spLocks noGrp="1" noChangeArrowheads="1"/>
          </p:cNvSpPr>
          <p:nvPr>
            <p:ph type="body" idx="1"/>
            <p:custDataLst>
              <p:tags r:id="rId19"/>
            </p:custDataLst>
          </p:nvPr>
        </p:nvSpPr>
        <p:spPr bwMode="auto">
          <a:xfrm>
            <a:off x="1482160" y="1990667"/>
            <a:ext cx="4389768" cy="124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0241" name="Rectangle 1825"/>
          <p:cNvSpPr>
            <a:spLocks noGrp="1" noChangeArrowheads="1"/>
          </p:cNvSpPr>
          <p:nvPr>
            <p:ph type="sldNum" sz="quarter" idx="4"/>
          </p:nvPr>
        </p:nvSpPr>
        <p:spPr bwMode="auto">
          <a:xfrm>
            <a:off x="8878346" y="6741378"/>
            <a:ext cx="265654" cy="11662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b="0">
                <a:solidFill>
                  <a:srgbClr val="000000"/>
                </a:solidFill>
                <a:latin typeface="Arial" charset="0"/>
              </a:defRPr>
            </a:lvl1pPr>
          </a:lstStyle>
          <a:p>
            <a:pPr eaLnBrk="1" hangingPunct="1">
              <a:defRPr/>
            </a:pPr>
            <a:fld id="{9CFB1890-2D2D-4CBE-80C5-96BB82EF1D74}" type="slidenum">
              <a:rPr lang="en-US"/>
              <a:pPr eaLnBrk="1" hangingPunct="1">
                <a:defRPr/>
              </a:pPr>
              <a:t>‹#›</a:t>
            </a:fld>
            <a:r>
              <a:rPr lang="en-US"/>
              <a:t> </a:t>
            </a:r>
          </a:p>
        </p:txBody>
      </p:sp>
    </p:spTree>
    <p:extLst>
      <p:ext uri="{BB962C8B-B14F-4D97-AF65-F5344CB8AC3E}">
        <p14:creationId xmlns:p14="http://schemas.microsoft.com/office/powerpoint/2010/main" val="4032379882"/>
      </p:ext>
    </p:extLst>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Lst>
  <p:hf hdr="0" ftr="0" dt="0"/>
  <p:txStyles>
    <p:titleStyle>
      <a:lvl1pPr algn="l" defTabSz="912459" rtl="0" eaLnBrk="0" fontAlgn="base" hangingPunct="0">
        <a:spcBef>
          <a:spcPct val="0"/>
        </a:spcBef>
        <a:spcAft>
          <a:spcPct val="0"/>
        </a:spcAft>
        <a:defRPr sz="1900" b="1">
          <a:solidFill>
            <a:schemeClr val="tx2"/>
          </a:solidFill>
          <a:latin typeface="+mj-lt"/>
          <a:ea typeface="+mj-ea"/>
          <a:cs typeface="+mj-cs"/>
        </a:defRPr>
      </a:lvl1pPr>
      <a:lvl2pPr algn="l" defTabSz="912459" rtl="0" eaLnBrk="0" fontAlgn="base" hangingPunct="0">
        <a:spcBef>
          <a:spcPct val="0"/>
        </a:spcBef>
        <a:spcAft>
          <a:spcPct val="0"/>
        </a:spcAft>
        <a:defRPr sz="1900" b="1">
          <a:solidFill>
            <a:schemeClr val="tx2"/>
          </a:solidFill>
          <a:latin typeface="Arial" charset="0"/>
        </a:defRPr>
      </a:lvl2pPr>
      <a:lvl3pPr algn="l" defTabSz="912459" rtl="0" eaLnBrk="0" fontAlgn="base" hangingPunct="0">
        <a:spcBef>
          <a:spcPct val="0"/>
        </a:spcBef>
        <a:spcAft>
          <a:spcPct val="0"/>
        </a:spcAft>
        <a:defRPr sz="1900" b="1">
          <a:solidFill>
            <a:schemeClr val="tx2"/>
          </a:solidFill>
          <a:latin typeface="Arial" charset="0"/>
        </a:defRPr>
      </a:lvl3pPr>
      <a:lvl4pPr algn="l" defTabSz="912459" rtl="0" eaLnBrk="0" fontAlgn="base" hangingPunct="0">
        <a:spcBef>
          <a:spcPct val="0"/>
        </a:spcBef>
        <a:spcAft>
          <a:spcPct val="0"/>
        </a:spcAft>
        <a:defRPr sz="1900" b="1">
          <a:solidFill>
            <a:schemeClr val="tx2"/>
          </a:solidFill>
          <a:latin typeface="Arial" charset="0"/>
        </a:defRPr>
      </a:lvl4pPr>
      <a:lvl5pPr algn="l" defTabSz="912459" rtl="0" eaLnBrk="0" fontAlgn="base" hangingPunct="0">
        <a:spcBef>
          <a:spcPct val="0"/>
        </a:spcBef>
        <a:spcAft>
          <a:spcPct val="0"/>
        </a:spcAft>
        <a:defRPr sz="1900" b="1">
          <a:solidFill>
            <a:schemeClr val="tx2"/>
          </a:solidFill>
          <a:latin typeface="Arial" charset="0"/>
        </a:defRPr>
      </a:lvl5pPr>
      <a:lvl6pPr marL="465931" algn="l" defTabSz="912459" rtl="0" fontAlgn="base">
        <a:spcBef>
          <a:spcPct val="0"/>
        </a:spcBef>
        <a:spcAft>
          <a:spcPct val="0"/>
        </a:spcAft>
        <a:defRPr sz="1900" b="1">
          <a:solidFill>
            <a:schemeClr val="tx2"/>
          </a:solidFill>
          <a:latin typeface="Arial" charset="0"/>
        </a:defRPr>
      </a:lvl6pPr>
      <a:lvl7pPr marL="931878" algn="l" defTabSz="912459" rtl="0" fontAlgn="base">
        <a:spcBef>
          <a:spcPct val="0"/>
        </a:spcBef>
        <a:spcAft>
          <a:spcPct val="0"/>
        </a:spcAft>
        <a:defRPr sz="1900" b="1">
          <a:solidFill>
            <a:schemeClr val="tx2"/>
          </a:solidFill>
          <a:latin typeface="Arial" charset="0"/>
        </a:defRPr>
      </a:lvl7pPr>
      <a:lvl8pPr marL="1397815" algn="l" defTabSz="912459" rtl="0" fontAlgn="base">
        <a:spcBef>
          <a:spcPct val="0"/>
        </a:spcBef>
        <a:spcAft>
          <a:spcPct val="0"/>
        </a:spcAft>
        <a:defRPr sz="1900" b="1">
          <a:solidFill>
            <a:schemeClr val="tx2"/>
          </a:solidFill>
          <a:latin typeface="Arial" charset="0"/>
        </a:defRPr>
      </a:lvl8pPr>
      <a:lvl9pPr marL="1863748" algn="l" defTabSz="912459" rtl="0" fontAlgn="base">
        <a:spcBef>
          <a:spcPct val="0"/>
        </a:spcBef>
        <a:spcAft>
          <a:spcPct val="0"/>
        </a:spcAft>
        <a:defRPr sz="1900" b="1">
          <a:solidFill>
            <a:schemeClr val="tx2"/>
          </a:solidFill>
          <a:latin typeface="Arial" charset="0"/>
        </a:defRPr>
      </a:lvl9pPr>
    </p:titleStyle>
    <p:bodyStyle>
      <a:lvl1pPr marL="349452" indent="-349452" algn="l" defTabSz="912459" rtl="0" eaLnBrk="0" fontAlgn="base" hangingPunct="0">
        <a:spcBef>
          <a:spcPct val="0"/>
        </a:spcBef>
        <a:spcAft>
          <a:spcPct val="0"/>
        </a:spcAft>
        <a:buClr>
          <a:schemeClr val="tx2"/>
        </a:buClr>
        <a:defRPr sz="1600">
          <a:solidFill>
            <a:schemeClr val="tx1"/>
          </a:solidFill>
          <a:latin typeface="+mn-lt"/>
          <a:ea typeface="+mn-ea"/>
          <a:cs typeface="+mn-cs"/>
        </a:defRPr>
      </a:lvl1pPr>
      <a:lvl2pPr marL="197377" indent="-195760" algn="l" defTabSz="912459" rtl="0" eaLnBrk="0" fontAlgn="base" hangingPunct="0">
        <a:spcBef>
          <a:spcPct val="0"/>
        </a:spcBef>
        <a:spcAft>
          <a:spcPct val="0"/>
        </a:spcAft>
        <a:buClr>
          <a:schemeClr val="tx2"/>
        </a:buClr>
        <a:buSzPct val="125000"/>
        <a:buFont typeface="Arial" pitchFamily="34" charset="0"/>
        <a:buChar char="▪"/>
        <a:defRPr sz="1600">
          <a:solidFill>
            <a:schemeClr val="tx1"/>
          </a:solidFill>
          <a:latin typeface="+mn-lt"/>
        </a:defRPr>
      </a:lvl2pPr>
      <a:lvl3pPr marL="385046" indent="-186052" algn="l" defTabSz="912459" rtl="0" eaLnBrk="0" fontAlgn="base" hangingPunct="0">
        <a:spcBef>
          <a:spcPct val="0"/>
        </a:spcBef>
        <a:spcAft>
          <a:spcPct val="0"/>
        </a:spcAft>
        <a:buClr>
          <a:schemeClr val="tx2"/>
        </a:buClr>
        <a:buSzPct val="120000"/>
        <a:buFont typeface="Arial" pitchFamily="34" charset="0"/>
        <a:buChar char="–"/>
        <a:defRPr sz="1600">
          <a:solidFill>
            <a:schemeClr val="tx1"/>
          </a:solidFill>
          <a:latin typeface="+mn-lt"/>
        </a:defRPr>
      </a:lvl3pPr>
      <a:lvl4pPr marL="626105" indent="-158550" algn="l" defTabSz="912459" rtl="0" eaLnBrk="0" fontAlgn="base" hangingPunct="0">
        <a:spcBef>
          <a:spcPct val="0"/>
        </a:spcBef>
        <a:spcAft>
          <a:spcPct val="0"/>
        </a:spcAft>
        <a:buClr>
          <a:schemeClr val="tx2"/>
        </a:buClr>
        <a:buSzPct val="120000"/>
        <a:buFont typeface="Arial" pitchFamily="34" charset="0"/>
        <a:buChar char="▫"/>
        <a:defRPr sz="1600">
          <a:solidFill>
            <a:schemeClr val="tx1"/>
          </a:solidFill>
          <a:latin typeface="+mn-lt"/>
        </a:defRPr>
      </a:lvl4pPr>
      <a:lvl5pPr marL="760385" indent="-132662" algn="r" defTabSz="912459" rtl="0" eaLnBrk="0" fontAlgn="base" hangingPunct="0">
        <a:spcBef>
          <a:spcPct val="0"/>
        </a:spcBef>
        <a:spcAft>
          <a:spcPct val="0"/>
        </a:spcAft>
        <a:buClr>
          <a:schemeClr val="tx2"/>
        </a:buClr>
        <a:buSzPct val="89000"/>
        <a:buFont typeface="Arial" pitchFamily="34" charset="0"/>
        <a:defRPr sz="700" i="1">
          <a:solidFill>
            <a:schemeClr val="tx1"/>
          </a:solidFill>
          <a:latin typeface="+mn-lt"/>
        </a:defRPr>
      </a:lvl5pPr>
      <a:lvl6pPr marL="1226322" indent="-132662" algn="r" defTabSz="912459" rtl="0" fontAlgn="base">
        <a:spcBef>
          <a:spcPct val="0"/>
        </a:spcBef>
        <a:spcAft>
          <a:spcPct val="0"/>
        </a:spcAft>
        <a:buClr>
          <a:schemeClr val="tx2"/>
        </a:buClr>
        <a:buSzPct val="89000"/>
        <a:buFont typeface="Arial" charset="0"/>
        <a:defRPr sz="700" i="1">
          <a:solidFill>
            <a:schemeClr val="tx1"/>
          </a:solidFill>
          <a:latin typeface="+mn-lt"/>
        </a:defRPr>
      </a:lvl6pPr>
      <a:lvl7pPr marL="1692260" indent="-132662" algn="r" defTabSz="912459" rtl="0" fontAlgn="base">
        <a:spcBef>
          <a:spcPct val="0"/>
        </a:spcBef>
        <a:spcAft>
          <a:spcPct val="0"/>
        </a:spcAft>
        <a:buClr>
          <a:schemeClr val="tx2"/>
        </a:buClr>
        <a:buSzPct val="89000"/>
        <a:buFont typeface="Arial" charset="0"/>
        <a:defRPr sz="700" i="1">
          <a:solidFill>
            <a:schemeClr val="tx1"/>
          </a:solidFill>
          <a:latin typeface="+mn-lt"/>
        </a:defRPr>
      </a:lvl7pPr>
      <a:lvl8pPr marL="2158197" indent="-132662" algn="r" defTabSz="912459" rtl="0" fontAlgn="base">
        <a:spcBef>
          <a:spcPct val="0"/>
        </a:spcBef>
        <a:spcAft>
          <a:spcPct val="0"/>
        </a:spcAft>
        <a:buClr>
          <a:schemeClr val="tx2"/>
        </a:buClr>
        <a:buSzPct val="89000"/>
        <a:buFont typeface="Arial" charset="0"/>
        <a:defRPr sz="700" i="1">
          <a:solidFill>
            <a:schemeClr val="tx1"/>
          </a:solidFill>
          <a:latin typeface="+mn-lt"/>
        </a:defRPr>
      </a:lvl8pPr>
      <a:lvl9pPr marL="2624135" indent="-132662" algn="r" defTabSz="912459" rtl="0" fontAlgn="base">
        <a:spcBef>
          <a:spcPct val="0"/>
        </a:spcBef>
        <a:spcAft>
          <a:spcPct val="0"/>
        </a:spcAft>
        <a:buClr>
          <a:schemeClr val="tx2"/>
        </a:buClr>
        <a:buSzPct val="89000"/>
        <a:buFont typeface="Arial" charset="0"/>
        <a:defRPr sz="700" i="1">
          <a:solidFill>
            <a:schemeClr val="tx1"/>
          </a:solidFill>
          <a:latin typeface="+mn-lt"/>
        </a:defRPr>
      </a:lvl9pPr>
    </p:bodyStyle>
    <p:otherStyle>
      <a:defPPr>
        <a:defRPr lang="en-US"/>
      </a:defPPr>
      <a:lvl1pPr marL="0" algn="l" defTabSz="931878" rtl="0" eaLnBrk="1" latinLnBrk="0" hangingPunct="1">
        <a:defRPr sz="1800" kern="1200">
          <a:solidFill>
            <a:schemeClr val="tx1"/>
          </a:solidFill>
          <a:latin typeface="+mn-lt"/>
          <a:ea typeface="+mn-ea"/>
          <a:cs typeface="+mn-cs"/>
        </a:defRPr>
      </a:lvl1pPr>
      <a:lvl2pPr marL="465931" algn="l" defTabSz="931878" rtl="0" eaLnBrk="1" latinLnBrk="0" hangingPunct="1">
        <a:defRPr sz="1800" kern="1200">
          <a:solidFill>
            <a:schemeClr val="tx1"/>
          </a:solidFill>
          <a:latin typeface="+mn-lt"/>
          <a:ea typeface="+mn-ea"/>
          <a:cs typeface="+mn-cs"/>
        </a:defRPr>
      </a:lvl2pPr>
      <a:lvl3pPr marL="931878" algn="l" defTabSz="931878" rtl="0" eaLnBrk="1" latinLnBrk="0" hangingPunct="1">
        <a:defRPr sz="1800" kern="1200">
          <a:solidFill>
            <a:schemeClr val="tx1"/>
          </a:solidFill>
          <a:latin typeface="+mn-lt"/>
          <a:ea typeface="+mn-ea"/>
          <a:cs typeface="+mn-cs"/>
        </a:defRPr>
      </a:lvl3pPr>
      <a:lvl4pPr marL="1397815" algn="l" defTabSz="931878" rtl="0" eaLnBrk="1" latinLnBrk="0" hangingPunct="1">
        <a:defRPr sz="1800" kern="1200">
          <a:solidFill>
            <a:schemeClr val="tx1"/>
          </a:solidFill>
          <a:latin typeface="+mn-lt"/>
          <a:ea typeface="+mn-ea"/>
          <a:cs typeface="+mn-cs"/>
        </a:defRPr>
      </a:lvl4pPr>
      <a:lvl5pPr marL="1863748" algn="l" defTabSz="931878" rtl="0" eaLnBrk="1" latinLnBrk="0" hangingPunct="1">
        <a:defRPr sz="1800" kern="1200">
          <a:solidFill>
            <a:schemeClr val="tx1"/>
          </a:solidFill>
          <a:latin typeface="+mn-lt"/>
          <a:ea typeface="+mn-ea"/>
          <a:cs typeface="+mn-cs"/>
        </a:defRPr>
      </a:lvl5pPr>
      <a:lvl6pPr marL="2329688" algn="l" defTabSz="931878" rtl="0" eaLnBrk="1" latinLnBrk="0" hangingPunct="1">
        <a:defRPr sz="1800" kern="1200">
          <a:solidFill>
            <a:schemeClr val="tx1"/>
          </a:solidFill>
          <a:latin typeface="+mn-lt"/>
          <a:ea typeface="+mn-ea"/>
          <a:cs typeface="+mn-cs"/>
        </a:defRPr>
      </a:lvl6pPr>
      <a:lvl7pPr marL="2795626" algn="l" defTabSz="931878" rtl="0" eaLnBrk="1" latinLnBrk="0" hangingPunct="1">
        <a:defRPr sz="1800" kern="1200">
          <a:solidFill>
            <a:schemeClr val="tx1"/>
          </a:solidFill>
          <a:latin typeface="+mn-lt"/>
          <a:ea typeface="+mn-ea"/>
          <a:cs typeface="+mn-cs"/>
        </a:defRPr>
      </a:lvl7pPr>
      <a:lvl8pPr marL="3261561" algn="l" defTabSz="931878" rtl="0" eaLnBrk="1" latinLnBrk="0" hangingPunct="1">
        <a:defRPr sz="1800" kern="1200">
          <a:solidFill>
            <a:schemeClr val="tx1"/>
          </a:solidFill>
          <a:latin typeface="+mn-lt"/>
          <a:ea typeface="+mn-ea"/>
          <a:cs typeface="+mn-cs"/>
        </a:defRPr>
      </a:lvl8pPr>
      <a:lvl9pPr marL="3727500" algn="l" defTabSz="9318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5602" name="Object 1820" hidden="1"/>
          <p:cNvGraphicFramePr>
            <a:graphicFrameLocks noChangeAspect="1"/>
          </p:cNvGraphicFramePr>
          <p:nvPr>
            <p:custDataLst>
              <p:tags r:id="rId14"/>
            </p:custDataLst>
          </p:nvPr>
        </p:nvGraphicFramePr>
        <p:xfrm>
          <a:off x="0" y="161"/>
          <a:ext cx="215439" cy="121481"/>
        </p:xfrm>
        <a:graphic>
          <a:graphicData uri="http://schemas.openxmlformats.org/presentationml/2006/ole">
            <mc:AlternateContent xmlns:mc="http://schemas.openxmlformats.org/markup-compatibility/2006">
              <mc:Choice xmlns:v="urn:schemas-microsoft-com:vml" Requires="v">
                <p:oleObj spid="_x0000_s2074" name="think-cell Slide" r:id="rId20" imgW="360" imgH="360" progId="">
                  <p:embed/>
                </p:oleObj>
              </mc:Choice>
              <mc:Fallback>
                <p:oleObj name="think-cell Slide" r:id="rId20" imgW="360" imgH="360" progId="">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161"/>
                        <a:ext cx="215439" cy="1214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03" name="McK 2. Slide Title"/>
          <p:cNvSpPr>
            <a:spLocks noGrp="1" noChangeArrowheads="1"/>
          </p:cNvSpPr>
          <p:nvPr>
            <p:ph type="title"/>
            <p:custDataLst>
              <p:tags r:id="rId15"/>
            </p:custDataLst>
          </p:nvPr>
        </p:nvSpPr>
        <p:spPr bwMode="auto">
          <a:xfrm>
            <a:off x="121649" y="234886"/>
            <a:ext cx="8794113" cy="29803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25604" name="McK 1. On-page tracker" hidden="1"/>
          <p:cNvSpPr>
            <a:spLocks noChangeArrowheads="1"/>
          </p:cNvSpPr>
          <p:nvPr>
            <p:custDataLst>
              <p:tags r:id="rId16"/>
            </p:custDataLst>
          </p:nvPr>
        </p:nvSpPr>
        <p:spPr bwMode="auto">
          <a:xfrm>
            <a:off x="121649" y="27536"/>
            <a:ext cx="876333" cy="220285"/>
          </a:xfrm>
          <a:prstGeom prst="rect">
            <a:avLst/>
          </a:prstGeom>
          <a:noFill/>
          <a:ln w="9525">
            <a:noFill/>
            <a:miter lim="800000"/>
            <a:headEnd/>
            <a:tailEnd/>
          </a:ln>
        </p:spPr>
        <p:txBody>
          <a:bodyPr wrap="none" lIns="0" tIns="0" rIns="0" bIns="0">
            <a:spAutoFit/>
          </a:bodyPr>
          <a:lstStyle/>
          <a:p>
            <a:pPr defTabSz="906678" eaLnBrk="1" hangingPunct="1"/>
            <a:r>
              <a:rPr lang="en-US" sz="1400">
                <a:solidFill>
                  <a:srgbClr val="808080"/>
                </a:solidFill>
                <a:latin typeface="Arial"/>
              </a:rPr>
              <a:t>TRACKER</a:t>
            </a:r>
          </a:p>
        </p:txBody>
      </p:sp>
      <p:sp>
        <p:nvSpPr>
          <p:cNvPr id="1029" name="McK 3. Unit of measure" hidden="1"/>
          <p:cNvSpPr txBox="1">
            <a:spLocks noChangeArrowheads="1"/>
          </p:cNvSpPr>
          <p:nvPr>
            <p:custDataLst>
              <p:tags r:id="rId17"/>
            </p:custDataLst>
          </p:nvPr>
        </p:nvSpPr>
        <p:spPr bwMode="auto">
          <a:xfrm>
            <a:off x="121489" y="542615"/>
            <a:ext cx="3732112" cy="22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5350" eaLnBrk="0" hangingPunct="0">
              <a:defRPr sz="900" b="1">
                <a:solidFill>
                  <a:schemeClr val="folHlink"/>
                </a:solidFill>
                <a:latin typeface="Arial" charset="0"/>
              </a:defRPr>
            </a:lvl1pPr>
            <a:lvl2pPr marL="742950" indent="-285750" defTabSz="895350" eaLnBrk="0" hangingPunct="0">
              <a:defRPr sz="900" b="1">
                <a:solidFill>
                  <a:schemeClr val="folHlink"/>
                </a:solidFill>
                <a:latin typeface="Arial" charset="0"/>
              </a:defRPr>
            </a:lvl2pPr>
            <a:lvl3pPr marL="1143000" indent="-228600" defTabSz="895350" eaLnBrk="0" hangingPunct="0">
              <a:defRPr sz="900" b="1">
                <a:solidFill>
                  <a:schemeClr val="folHlink"/>
                </a:solidFill>
                <a:latin typeface="Arial" charset="0"/>
              </a:defRPr>
            </a:lvl3pPr>
            <a:lvl4pPr marL="1600200" indent="-228600" defTabSz="895350" eaLnBrk="0" hangingPunct="0">
              <a:defRPr sz="900" b="1">
                <a:solidFill>
                  <a:schemeClr val="folHlink"/>
                </a:solidFill>
                <a:latin typeface="Arial" charset="0"/>
              </a:defRPr>
            </a:lvl4pPr>
            <a:lvl5pPr marL="2057400" indent="-228600" defTabSz="895350" eaLnBrk="0" hangingPunct="0">
              <a:defRPr sz="900" b="1">
                <a:solidFill>
                  <a:schemeClr val="folHlink"/>
                </a:solidFill>
                <a:latin typeface="Arial" charset="0"/>
              </a:defRPr>
            </a:lvl5pPr>
            <a:lvl6pPr marL="2514600" indent="-228600" defTabSz="895350" eaLnBrk="0" fontAlgn="base" hangingPunct="0">
              <a:spcBef>
                <a:spcPct val="0"/>
              </a:spcBef>
              <a:spcAft>
                <a:spcPct val="0"/>
              </a:spcAft>
              <a:defRPr sz="900" b="1">
                <a:solidFill>
                  <a:schemeClr val="folHlink"/>
                </a:solidFill>
                <a:latin typeface="Arial" charset="0"/>
              </a:defRPr>
            </a:lvl6pPr>
            <a:lvl7pPr marL="2971800" indent="-228600" defTabSz="895350" eaLnBrk="0" fontAlgn="base" hangingPunct="0">
              <a:spcBef>
                <a:spcPct val="0"/>
              </a:spcBef>
              <a:spcAft>
                <a:spcPct val="0"/>
              </a:spcAft>
              <a:defRPr sz="900" b="1">
                <a:solidFill>
                  <a:schemeClr val="folHlink"/>
                </a:solidFill>
                <a:latin typeface="Arial" charset="0"/>
              </a:defRPr>
            </a:lvl7pPr>
            <a:lvl8pPr marL="3429000" indent="-228600" defTabSz="895350" eaLnBrk="0" fontAlgn="base" hangingPunct="0">
              <a:spcBef>
                <a:spcPct val="0"/>
              </a:spcBef>
              <a:spcAft>
                <a:spcPct val="0"/>
              </a:spcAft>
              <a:defRPr sz="900" b="1">
                <a:solidFill>
                  <a:schemeClr val="folHlink"/>
                </a:solidFill>
                <a:latin typeface="Arial" charset="0"/>
              </a:defRPr>
            </a:lvl8pPr>
            <a:lvl9pPr marL="3886200" indent="-228600" defTabSz="895350" eaLnBrk="0" fontAlgn="base" hangingPunct="0">
              <a:spcBef>
                <a:spcPct val="0"/>
              </a:spcBef>
              <a:spcAft>
                <a:spcPct val="0"/>
              </a:spcAft>
              <a:defRPr sz="900" b="1">
                <a:solidFill>
                  <a:schemeClr val="folHlink"/>
                </a:solidFill>
                <a:latin typeface="Arial" charset="0"/>
              </a:defRPr>
            </a:lvl9pPr>
          </a:lstStyle>
          <a:p>
            <a:pPr eaLnBrk="1" hangingPunct="1">
              <a:defRPr/>
            </a:pPr>
            <a:r>
              <a:rPr lang="en-US" sz="1400" b="0" smtClean="0">
                <a:solidFill>
                  <a:srgbClr val="808080"/>
                </a:solidFill>
              </a:rPr>
              <a:t>Unit of measure</a:t>
            </a:r>
          </a:p>
        </p:txBody>
      </p:sp>
      <p:grpSp>
        <p:nvGrpSpPr>
          <p:cNvPr id="25606" name="McK Slide Elements"/>
          <p:cNvGrpSpPr>
            <a:grpSpLocks/>
          </p:cNvGrpSpPr>
          <p:nvPr userDrawn="1"/>
        </p:nvGrpSpPr>
        <p:grpSpPr bwMode="auto">
          <a:xfrm>
            <a:off x="121489" y="6202004"/>
            <a:ext cx="8722840" cy="519938"/>
            <a:chOff x="56" y="5105"/>
            <a:chExt cx="4039" cy="428"/>
          </a:xfrm>
        </p:grpSpPr>
        <p:sp>
          <p:nvSpPr>
            <p:cNvPr id="1036" name="McK 4. Footnote" hidden="1"/>
            <p:cNvSpPr txBox="1">
              <a:spLocks noChangeArrowheads="1"/>
            </p:cNvSpPr>
            <p:nvPr userDrawn="1"/>
          </p:nvSpPr>
          <p:spPr bwMode="auto">
            <a:xfrm>
              <a:off x="56" y="5105"/>
              <a:ext cx="4039"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104775" indent="-104775" defTabSz="895350" eaLnBrk="0" hangingPunct="0">
                <a:defRPr sz="900" b="1">
                  <a:solidFill>
                    <a:schemeClr val="folHlink"/>
                  </a:solidFill>
                  <a:latin typeface="Arial" charset="0"/>
                </a:defRPr>
              </a:lvl1pPr>
              <a:lvl2pPr marL="742950" indent="-285750" defTabSz="895350" eaLnBrk="0" hangingPunct="0">
                <a:defRPr sz="900" b="1">
                  <a:solidFill>
                    <a:schemeClr val="folHlink"/>
                  </a:solidFill>
                  <a:latin typeface="Arial" charset="0"/>
                </a:defRPr>
              </a:lvl2pPr>
              <a:lvl3pPr marL="1143000" indent="-228600" defTabSz="895350" eaLnBrk="0" hangingPunct="0">
                <a:defRPr sz="900" b="1">
                  <a:solidFill>
                    <a:schemeClr val="folHlink"/>
                  </a:solidFill>
                  <a:latin typeface="Arial" charset="0"/>
                </a:defRPr>
              </a:lvl3pPr>
              <a:lvl4pPr marL="1600200" indent="-228600" defTabSz="895350" eaLnBrk="0" hangingPunct="0">
                <a:defRPr sz="900" b="1">
                  <a:solidFill>
                    <a:schemeClr val="folHlink"/>
                  </a:solidFill>
                  <a:latin typeface="Arial" charset="0"/>
                </a:defRPr>
              </a:lvl4pPr>
              <a:lvl5pPr marL="2057400" indent="-228600" defTabSz="895350" eaLnBrk="0" hangingPunct="0">
                <a:defRPr sz="900" b="1">
                  <a:solidFill>
                    <a:schemeClr val="folHlink"/>
                  </a:solidFill>
                  <a:latin typeface="Arial" charset="0"/>
                </a:defRPr>
              </a:lvl5pPr>
              <a:lvl6pPr marL="2514600" indent="-228600" defTabSz="895350" eaLnBrk="0" fontAlgn="base" hangingPunct="0">
                <a:spcBef>
                  <a:spcPct val="0"/>
                </a:spcBef>
                <a:spcAft>
                  <a:spcPct val="0"/>
                </a:spcAft>
                <a:defRPr sz="900" b="1">
                  <a:solidFill>
                    <a:schemeClr val="folHlink"/>
                  </a:solidFill>
                  <a:latin typeface="Arial" charset="0"/>
                </a:defRPr>
              </a:lvl6pPr>
              <a:lvl7pPr marL="2971800" indent="-228600" defTabSz="895350" eaLnBrk="0" fontAlgn="base" hangingPunct="0">
                <a:spcBef>
                  <a:spcPct val="0"/>
                </a:spcBef>
                <a:spcAft>
                  <a:spcPct val="0"/>
                </a:spcAft>
                <a:defRPr sz="900" b="1">
                  <a:solidFill>
                    <a:schemeClr val="folHlink"/>
                  </a:solidFill>
                  <a:latin typeface="Arial" charset="0"/>
                </a:defRPr>
              </a:lvl7pPr>
              <a:lvl8pPr marL="3429000" indent="-228600" defTabSz="895350" eaLnBrk="0" fontAlgn="base" hangingPunct="0">
                <a:spcBef>
                  <a:spcPct val="0"/>
                </a:spcBef>
                <a:spcAft>
                  <a:spcPct val="0"/>
                </a:spcAft>
                <a:defRPr sz="900" b="1">
                  <a:solidFill>
                    <a:schemeClr val="folHlink"/>
                  </a:solidFill>
                  <a:latin typeface="Arial" charset="0"/>
                </a:defRPr>
              </a:lvl8pPr>
              <a:lvl9pPr marL="3886200" indent="-228600" defTabSz="895350" eaLnBrk="0" fontAlgn="base" hangingPunct="0">
                <a:spcBef>
                  <a:spcPct val="0"/>
                </a:spcBef>
                <a:spcAft>
                  <a:spcPct val="0"/>
                </a:spcAft>
                <a:defRPr sz="900" b="1">
                  <a:solidFill>
                    <a:schemeClr val="folHlink"/>
                  </a:solidFill>
                  <a:latin typeface="Arial" charset="0"/>
                </a:defRPr>
              </a:lvl9pPr>
            </a:lstStyle>
            <a:p>
              <a:pPr eaLnBrk="1" hangingPunct="1">
                <a:defRPr/>
              </a:pPr>
              <a:r>
                <a:rPr lang="en-US" sz="1000" b="0" smtClean="0">
                  <a:solidFill>
                    <a:srgbClr val="000000"/>
                  </a:solidFill>
                </a:rPr>
                <a:t>1 Footnote</a:t>
              </a:r>
            </a:p>
          </p:txBody>
        </p:sp>
        <p:sp>
          <p:nvSpPr>
            <p:cNvPr id="25613" name="McK 5. Source" hidden="1"/>
            <p:cNvSpPr>
              <a:spLocks noChangeArrowheads="1"/>
            </p:cNvSpPr>
            <p:nvPr userDrawn="1"/>
          </p:nvSpPr>
          <p:spPr bwMode="auto">
            <a:xfrm>
              <a:off x="56" y="5404"/>
              <a:ext cx="3242" cy="129"/>
            </a:xfrm>
            <a:prstGeom prst="rect">
              <a:avLst/>
            </a:prstGeom>
            <a:noFill/>
            <a:ln w="9525">
              <a:noFill/>
              <a:miter lim="800000"/>
              <a:headEnd/>
              <a:tailEnd/>
            </a:ln>
          </p:spPr>
          <p:txBody>
            <a:bodyPr lIns="0" tIns="0" rIns="0" bIns="0" anchor="ctr">
              <a:spAutoFit/>
            </a:bodyPr>
            <a:lstStyle/>
            <a:p>
              <a:pPr marL="608525" indent="-608525" defTabSz="895256" eaLnBrk="1" hangingPunct="1">
                <a:tabLst>
                  <a:tab pos="611712" algn="l"/>
                </a:tabLst>
              </a:pPr>
              <a:r>
                <a:rPr lang="en-US" sz="1000">
                  <a:solidFill>
                    <a:srgbClr val="000000"/>
                  </a:solidFill>
                  <a:latin typeface="Arial"/>
                </a:rPr>
                <a:t>SOURCE: Source</a:t>
              </a:r>
            </a:p>
          </p:txBody>
        </p:sp>
      </p:grpSp>
      <p:grpSp>
        <p:nvGrpSpPr>
          <p:cNvPr id="25607" name="ACET" hidden="1"/>
          <p:cNvGrpSpPr>
            <a:grpSpLocks/>
          </p:cNvGrpSpPr>
          <p:nvPr>
            <p:custDataLst>
              <p:tags r:id="rId18"/>
            </p:custDataLst>
          </p:nvPr>
        </p:nvGrpSpPr>
        <p:grpSpPr bwMode="auto">
          <a:xfrm>
            <a:off x="1482165" y="1146788"/>
            <a:ext cx="4350892" cy="521558"/>
            <a:chOff x="915" y="707"/>
            <a:chExt cx="2686" cy="323"/>
          </a:xfrm>
        </p:grpSpPr>
        <p:cxnSp>
          <p:nvCxnSpPr>
            <p:cNvPr id="25610" name="AutoShape 249" hidden="1"/>
            <p:cNvCxnSpPr>
              <a:cxnSpLocks noChangeShapeType="1"/>
              <a:stCxn id="25611" idx="4"/>
              <a:endCxn id="25611" idx="6"/>
            </p:cNvCxnSpPr>
            <p:nvPr/>
          </p:nvCxnSpPr>
          <p:spPr bwMode="auto">
            <a:xfrm>
              <a:off x="915" y="1030"/>
              <a:ext cx="2686" cy="0"/>
            </a:xfrm>
            <a:prstGeom prst="straightConnector1">
              <a:avLst/>
            </a:prstGeom>
            <a:noFill/>
            <a:ln w="9525">
              <a:solidFill>
                <a:schemeClr val="tx1"/>
              </a:solidFill>
              <a:round/>
              <a:headEnd/>
              <a:tailEnd/>
            </a:ln>
          </p:spPr>
        </p:cxnSp>
        <p:sp>
          <p:nvSpPr>
            <p:cNvPr id="25611" name="AutoShape 250" hidden="1"/>
            <p:cNvSpPr>
              <a:spLocks noChangeArrowheads="1"/>
            </p:cNvSpPr>
            <p:nvPr/>
          </p:nvSpPr>
          <p:spPr bwMode="auto">
            <a:xfrm>
              <a:off x="915" y="707"/>
              <a:ext cx="2686" cy="323"/>
            </a:xfrm>
            <a:prstGeom prst="leftRightArrow">
              <a:avLst>
                <a:gd name="adj1" fmla="val 100000"/>
                <a:gd name="adj2" fmla="val 0"/>
              </a:avLst>
            </a:prstGeom>
            <a:noFill/>
            <a:ln w="9525">
              <a:noFill/>
              <a:miter lim="800000"/>
              <a:headEnd/>
              <a:tailEnd/>
            </a:ln>
          </p:spPr>
          <p:txBody>
            <a:bodyPr lIns="0" tIns="0" rIns="0" bIns="18288" anchor="b">
              <a:spAutoFit/>
            </a:bodyPr>
            <a:lstStyle/>
            <a:p>
              <a:pPr defTabSz="906678" eaLnBrk="1" hangingPunct="1"/>
              <a:r>
                <a:rPr lang="en-US" sz="1600" b="1">
                  <a:solidFill>
                    <a:srgbClr val="000000"/>
                  </a:solidFill>
                  <a:latin typeface="Arial"/>
                </a:rPr>
                <a:t>Title</a:t>
              </a:r>
            </a:p>
            <a:p>
              <a:pPr defTabSz="906678" eaLnBrk="1" hangingPunct="1"/>
              <a:r>
                <a:rPr lang="en-US" sz="1600">
                  <a:solidFill>
                    <a:srgbClr val="808080"/>
                  </a:solidFill>
                  <a:latin typeface="Arial"/>
                </a:rPr>
                <a:t>Unit of measure</a:t>
              </a:r>
            </a:p>
          </p:txBody>
        </p:sp>
      </p:grpSp>
      <p:sp>
        <p:nvSpPr>
          <p:cNvPr id="25608" name="Rectangle 286"/>
          <p:cNvSpPr>
            <a:spLocks noGrp="1" noChangeArrowheads="1"/>
          </p:cNvSpPr>
          <p:nvPr>
            <p:ph type="body" idx="1"/>
            <p:custDataLst>
              <p:tags r:id="rId19"/>
            </p:custDataLst>
          </p:nvPr>
        </p:nvSpPr>
        <p:spPr bwMode="auto">
          <a:xfrm>
            <a:off x="1482160" y="1990667"/>
            <a:ext cx="4389768" cy="1247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0241" name="Rectangle 1825"/>
          <p:cNvSpPr>
            <a:spLocks noGrp="1" noChangeArrowheads="1"/>
          </p:cNvSpPr>
          <p:nvPr>
            <p:ph type="sldNum" sz="quarter" idx="4"/>
          </p:nvPr>
        </p:nvSpPr>
        <p:spPr bwMode="auto">
          <a:xfrm>
            <a:off x="8878346" y="6741378"/>
            <a:ext cx="265654" cy="11662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b="0">
                <a:solidFill>
                  <a:srgbClr val="000000"/>
                </a:solidFill>
                <a:latin typeface="Arial" charset="0"/>
              </a:defRPr>
            </a:lvl1pPr>
          </a:lstStyle>
          <a:p>
            <a:pPr defTabSz="906678" eaLnBrk="1" hangingPunct="1">
              <a:defRPr/>
            </a:pPr>
            <a:fld id="{63F8D6D5-D421-4809-B623-81D2F1E53A92}" type="slidenum">
              <a:rPr lang="en-US" smtClean="0"/>
              <a:pPr defTabSz="906678" eaLnBrk="1" hangingPunct="1">
                <a:defRPr/>
              </a:pPr>
              <a:t>‹#›</a:t>
            </a:fld>
            <a:r>
              <a:rPr lang="en-US" smtClean="0"/>
              <a:t> </a:t>
            </a:r>
            <a:endParaRPr lang="en-US"/>
          </a:p>
        </p:txBody>
      </p:sp>
    </p:spTree>
    <p:extLst>
      <p:ext uri="{BB962C8B-B14F-4D97-AF65-F5344CB8AC3E}">
        <p14:creationId xmlns:p14="http://schemas.microsoft.com/office/powerpoint/2010/main" val="225323451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hf hdr="0" ftr="0" dt="0"/>
  <p:txStyles>
    <p:titleStyle>
      <a:lvl1pPr algn="l" defTabSz="895256" rtl="0" eaLnBrk="0" fontAlgn="base" hangingPunct="0">
        <a:spcBef>
          <a:spcPct val="0"/>
        </a:spcBef>
        <a:spcAft>
          <a:spcPct val="0"/>
        </a:spcAft>
        <a:defRPr sz="1900" b="1">
          <a:solidFill>
            <a:schemeClr val="tx2"/>
          </a:solidFill>
          <a:latin typeface="+mj-lt"/>
          <a:ea typeface="+mj-ea"/>
          <a:cs typeface="+mj-cs"/>
        </a:defRPr>
      </a:lvl1pPr>
      <a:lvl2pPr algn="l" defTabSz="895256" rtl="0" eaLnBrk="0" fontAlgn="base" hangingPunct="0">
        <a:spcBef>
          <a:spcPct val="0"/>
        </a:spcBef>
        <a:spcAft>
          <a:spcPct val="0"/>
        </a:spcAft>
        <a:defRPr sz="1900" b="1">
          <a:solidFill>
            <a:schemeClr val="tx2"/>
          </a:solidFill>
          <a:latin typeface="Arial" charset="0"/>
        </a:defRPr>
      </a:lvl2pPr>
      <a:lvl3pPr algn="l" defTabSz="895256" rtl="0" eaLnBrk="0" fontAlgn="base" hangingPunct="0">
        <a:spcBef>
          <a:spcPct val="0"/>
        </a:spcBef>
        <a:spcAft>
          <a:spcPct val="0"/>
        </a:spcAft>
        <a:defRPr sz="1900" b="1">
          <a:solidFill>
            <a:schemeClr val="tx2"/>
          </a:solidFill>
          <a:latin typeface="Arial" charset="0"/>
        </a:defRPr>
      </a:lvl3pPr>
      <a:lvl4pPr algn="l" defTabSz="895256" rtl="0" eaLnBrk="0" fontAlgn="base" hangingPunct="0">
        <a:spcBef>
          <a:spcPct val="0"/>
        </a:spcBef>
        <a:spcAft>
          <a:spcPct val="0"/>
        </a:spcAft>
        <a:defRPr sz="1900" b="1">
          <a:solidFill>
            <a:schemeClr val="tx2"/>
          </a:solidFill>
          <a:latin typeface="Arial" charset="0"/>
        </a:defRPr>
      </a:lvl4pPr>
      <a:lvl5pPr algn="l" defTabSz="895256" rtl="0" eaLnBrk="0" fontAlgn="base" hangingPunct="0">
        <a:spcBef>
          <a:spcPct val="0"/>
        </a:spcBef>
        <a:spcAft>
          <a:spcPct val="0"/>
        </a:spcAft>
        <a:defRPr sz="1900" b="1">
          <a:solidFill>
            <a:schemeClr val="tx2"/>
          </a:solidFill>
          <a:latin typeface="Arial" charset="0"/>
        </a:defRPr>
      </a:lvl5pPr>
      <a:lvl6pPr marL="457662" algn="l" defTabSz="896350" rtl="0" fontAlgn="base">
        <a:spcBef>
          <a:spcPct val="0"/>
        </a:spcBef>
        <a:spcAft>
          <a:spcPct val="0"/>
        </a:spcAft>
        <a:defRPr sz="1900" b="1">
          <a:solidFill>
            <a:schemeClr val="tx2"/>
          </a:solidFill>
          <a:latin typeface="Arial" charset="0"/>
        </a:defRPr>
      </a:lvl6pPr>
      <a:lvl7pPr marL="915416" algn="l" defTabSz="896350" rtl="0" fontAlgn="base">
        <a:spcBef>
          <a:spcPct val="0"/>
        </a:spcBef>
        <a:spcAft>
          <a:spcPct val="0"/>
        </a:spcAft>
        <a:defRPr sz="1900" b="1">
          <a:solidFill>
            <a:schemeClr val="tx2"/>
          </a:solidFill>
          <a:latin typeface="Arial" charset="0"/>
        </a:defRPr>
      </a:lvl7pPr>
      <a:lvl8pPr marL="1373136" algn="l" defTabSz="896350" rtl="0" fontAlgn="base">
        <a:spcBef>
          <a:spcPct val="0"/>
        </a:spcBef>
        <a:spcAft>
          <a:spcPct val="0"/>
        </a:spcAft>
        <a:defRPr sz="1900" b="1">
          <a:solidFill>
            <a:schemeClr val="tx2"/>
          </a:solidFill>
          <a:latin typeface="Arial" charset="0"/>
        </a:defRPr>
      </a:lvl8pPr>
      <a:lvl9pPr marL="1830850" algn="l" defTabSz="896350" rtl="0" fontAlgn="base">
        <a:spcBef>
          <a:spcPct val="0"/>
        </a:spcBef>
        <a:spcAft>
          <a:spcPct val="0"/>
        </a:spcAft>
        <a:defRPr sz="1900" b="1">
          <a:solidFill>
            <a:schemeClr val="tx2"/>
          </a:solidFill>
          <a:latin typeface="Arial" charset="0"/>
        </a:defRPr>
      </a:lvl9pPr>
    </p:titleStyle>
    <p:bodyStyle>
      <a:lvl1pPr marL="340902" indent="-340902" algn="l" defTabSz="895256" rtl="0" eaLnBrk="0" fontAlgn="base" hangingPunct="0">
        <a:spcBef>
          <a:spcPct val="0"/>
        </a:spcBef>
        <a:spcAft>
          <a:spcPct val="0"/>
        </a:spcAft>
        <a:buClr>
          <a:schemeClr val="tx2"/>
        </a:buClr>
        <a:defRPr sz="1600">
          <a:solidFill>
            <a:schemeClr val="tx1"/>
          </a:solidFill>
          <a:latin typeface="+mn-lt"/>
          <a:ea typeface="+mn-ea"/>
          <a:cs typeface="+mn-cs"/>
        </a:defRPr>
      </a:lvl1pPr>
      <a:lvl2pPr marL="191162" indent="-189575" algn="l" defTabSz="895256" rtl="0" eaLnBrk="0" fontAlgn="base" hangingPunct="0">
        <a:spcBef>
          <a:spcPct val="0"/>
        </a:spcBef>
        <a:spcAft>
          <a:spcPct val="0"/>
        </a:spcAft>
        <a:buClr>
          <a:schemeClr val="tx2"/>
        </a:buClr>
        <a:buSzPct val="125000"/>
        <a:buFont typeface="Arial" pitchFamily="34" charset="0"/>
        <a:buChar char="▪"/>
        <a:defRPr sz="1600">
          <a:solidFill>
            <a:schemeClr val="tx1"/>
          </a:solidFill>
          <a:latin typeface="+mn-lt"/>
        </a:defRPr>
      </a:lvl2pPr>
      <a:lvl3pPr marL="375946" indent="-180007" algn="l" defTabSz="895256" rtl="0" eaLnBrk="0" fontAlgn="base" hangingPunct="0">
        <a:spcBef>
          <a:spcPct val="0"/>
        </a:spcBef>
        <a:spcAft>
          <a:spcPct val="0"/>
        </a:spcAft>
        <a:buClr>
          <a:schemeClr val="tx2"/>
        </a:buClr>
        <a:buSzPct val="120000"/>
        <a:buFont typeface="Arial" pitchFamily="34" charset="0"/>
        <a:buChar char="–"/>
        <a:defRPr sz="1600">
          <a:solidFill>
            <a:schemeClr val="tx1"/>
          </a:solidFill>
          <a:latin typeface="+mn-lt"/>
        </a:defRPr>
      </a:lvl3pPr>
      <a:lvl4pPr marL="613304" indent="-152913" algn="l" defTabSz="895256" rtl="0" eaLnBrk="0" fontAlgn="base" hangingPunct="0">
        <a:spcBef>
          <a:spcPct val="0"/>
        </a:spcBef>
        <a:spcAft>
          <a:spcPct val="0"/>
        </a:spcAft>
        <a:buClr>
          <a:schemeClr val="tx2"/>
        </a:buClr>
        <a:buSzPct val="120000"/>
        <a:buFont typeface="Arial" pitchFamily="34" charset="0"/>
        <a:buChar char="▫"/>
        <a:defRPr sz="1600">
          <a:solidFill>
            <a:schemeClr val="tx1"/>
          </a:solidFill>
          <a:latin typeface="+mn-lt"/>
        </a:defRPr>
      </a:lvl4pPr>
      <a:lvl5pPr marL="745522" indent="-127441" algn="r" defTabSz="895256" rtl="0" eaLnBrk="0" fontAlgn="base" hangingPunct="0">
        <a:spcBef>
          <a:spcPct val="0"/>
        </a:spcBef>
        <a:spcAft>
          <a:spcPct val="0"/>
        </a:spcAft>
        <a:buClr>
          <a:schemeClr val="tx2"/>
        </a:buClr>
        <a:buSzPct val="89000"/>
        <a:buFont typeface="Arial" pitchFamily="34" charset="0"/>
        <a:defRPr sz="700" i="1">
          <a:solidFill>
            <a:schemeClr val="tx1"/>
          </a:solidFill>
          <a:latin typeface="+mn-lt"/>
        </a:defRPr>
      </a:lvl5pPr>
      <a:lvl6pPr marL="1204682" indent="-130322" algn="r" defTabSz="896350" rtl="0" fontAlgn="base">
        <a:spcBef>
          <a:spcPct val="0"/>
        </a:spcBef>
        <a:spcAft>
          <a:spcPct val="0"/>
        </a:spcAft>
        <a:buClr>
          <a:schemeClr val="tx2"/>
        </a:buClr>
        <a:buSzPct val="89000"/>
        <a:buFont typeface="Arial" charset="0"/>
        <a:defRPr sz="700" i="1">
          <a:solidFill>
            <a:schemeClr val="tx1"/>
          </a:solidFill>
          <a:latin typeface="+mn-lt"/>
        </a:defRPr>
      </a:lvl6pPr>
      <a:lvl7pPr marL="1662391" indent="-130322" algn="r" defTabSz="896350" rtl="0" fontAlgn="base">
        <a:spcBef>
          <a:spcPct val="0"/>
        </a:spcBef>
        <a:spcAft>
          <a:spcPct val="0"/>
        </a:spcAft>
        <a:buClr>
          <a:schemeClr val="tx2"/>
        </a:buClr>
        <a:buSzPct val="89000"/>
        <a:buFont typeface="Arial" charset="0"/>
        <a:defRPr sz="700" i="1">
          <a:solidFill>
            <a:schemeClr val="tx1"/>
          </a:solidFill>
          <a:latin typeface="+mn-lt"/>
        </a:defRPr>
      </a:lvl7pPr>
      <a:lvl8pPr marL="2120112" indent="-130322" algn="r" defTabSz="896350" rtl="0" fontAlgn="base">
        <a:spcBef>
          <a:spcPct val="0"/>
        </a:spcBef>
        <a:spcAft>
          <a:spcPct val="0"/>
        </a:spcAft>
        <a:buClr>
          <a:schemeClr val="tx2"/>
        </a:buClr>
        <a:buSzPct val="89000"/>
        <a:buFont typeface="Arial" charset="0"/>
        <a:defRPr sz="700" i="1">
          <a:solidFill>
            <a:schemeClr val="tx1"/>
          </a:solidFill>
          <a:latin typeface="+mn-lt"/>
        </a:defRPr>
      </a:lvl8pPr>
      <a:lvl9pPr marL="2577823" indent="-130322" algn="r" defTabSz="896350" rtl="0" fontAlgn="base">
        <a:spcBef>
          <a:spcPct val="0"/>
        </a:spcBef>
        <a:spcAft>
          <a:spcPct val="0"/>
        </a:spcAft>
        <a:buClr>
          <a:schemeClr val="tx2"/>
        </a:buClr>
        <a:buSzPct val="89000"/>
        <a:buFont typeface="Arial" charset="0"/>
        <a:defRPr sz="700" i="1">
          <a:solidFill>
            <a:schemeClr val="tx1"/>
          </a:solidFill>
          <a:latin typeface="+mn-lt"/>
        </a:defRPr>
      </a:lvl9pPr>
    </p:bodyStyle>
    <p:otherStyle>
      <a:defPPr>
        <a:defRPr lang="en-US"/>
      </a:defPPr>
      <a:lvl1pPr marL="0" algn="l" defTabSz="915416" rtl="0" eaLnBrk="1" latinLnBrk="0" hangingPunct="1">
        <a:defRPr sz="1800" kern="1200">
          <a:solidFill>
            <a:schemeClr val="tx1"/>
          </a:solidFill>
          <a:latin typeface="+mn-lt"/>
          <a:ea typeface="+mn-ea"/>
          <a:cs typeface="+mn-cs"/>
        </a:defRPr>
      </a:lvl1pPr>
      <a:lvl2pPr marL="457662" algn="l" defTabSz="915416" rtl="0" eaLnBrk="1" latinLnBrk="0" hangingPunct="1">
        <a:defRPr sz="1800" kern="1200">
          <a:solidFill>
            <a:schemeClr val="tx1"/>
          </a:solidFill>
          <a:latin typeface="+mn-lt"/>
          <a:ea typeface="+mn-ea"/>
          <a:cs typeface="+mn-cs"/>
        </a:defRPr>
      </a:lvl2pPr>
      <a:lvl3pPr marL="915416" algn="l" defTabSz="915416" rtl="0" eaLnBrk="1" latinLnBrk="0" hangingPunct="1">
        <a:defRPr sz="1800" kern="1200">
          <a:solidFill>
            <a:schemeClr val="tx1"/>
          </a:solidFill>
          <a:latin typeface="+mn-lt"/>
          <a:ea typeface="+mn-ea"/>
          <a:cs typeface="+mn-cs"/>
        </a:defRPr>
      </a:lvl3pPr>
      <a:lvl4pPr marL="1373136" algn="l" defTabSz="915416" rtl="0" eaLnBrk="1" latinLnBrk="0" hangingPunct="1">
        <a:defRPr sz="1800" kern="1200">
          <a:solidFill>
            <a:schemeClr val="tx1"/>
          </a:solidFill>
          <a:latin typeface="+mn-lt"/>
          <a:ea typeface="+mn-ea"/>
          <a:cs typeface="+mn-cs"/>
        </a:defRPr>
      </a:lvl4pPr>
      <a:lvl5pPr marL="1830850" algn="l" defTabSz="915416" rtl="0" eaLnBrk="1" latinLnBrk="0" hangingPunct="1">
        <a:defRPr sz="1800" kern="1200">
          <a:solidFill>
            <a:schemeClr val="tx1"/>
          </a:solidFill>
          <a:latin typeface="+mn-lt"/>
          <a:ea typeface="+mn-ea"/>
          <a:cs typeface="+mn-cs"/>
        </a:defRPr>
      </a:lvl5pPr>
      <a:lvl6pPr marL="2288562" algn="l" defTabSz="915416" rtl="0" eaLnBrk="1" latinLnBrk="0" hangingPunct="1">
        <a:defRPr sz="1800" kern="1200">
          <a:solidFill>
            <a:schemeClr val="tx1"/>
          </a:solidFill>
          <a:latin typeface="+mn-lt"/>
          <a:ea typeface="+mn-ea"/>
          <a:cs typeface="+mn-cs"/>
        </a:defRPr>
      </a:lvl6pPr>
      <a:lvl7pPr marL="2746278" algn="l" defTabSz="915416" rtl="0" eaLnBrk="1" latinLnBrk="0" hangingPunct="1">
        <a:defRPr sz="1800" kern="1200">
          <a:solidFill>
            <a:schemeClr val="tx1"/>
          </a:solidFill>
          <a:latin typeface="+mn-lt"/>
          <a:ea typeface="+mn-ea"/>
          <a:cs typeface="+mn-cs"/>
        </a:defRPr>
      </a:lvl7pPr>
      <a:lvl8pPr marL="3203992" algn="l" defTabSz="915416" rtl="0" eaLnBrk="1" latinLnBrk="0" hangingPunct="1">
        <a:defRPr sz="1800" kern="1200">
          <a:solidFill>
            <a:schemeClr val="tx1"/>
          </a:solidFill>
          <a:latin typeface="+mn-lt"/>
          <a:ea typeface="+mn-ea"/>
          <a:cs typeface="+mn-cs"/>
        </a:defRPr>
      </a:lvl8pPr>
      <a:lvl9pPr marL="3661704" algn="l" defTabSz="915416"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ext uri="{D42A27DB-BD31-4B8C-83A1-F6EECF244321}">
                <p14:modId xmlns:p14="http://schemas.microsoft.com/office/powerpoint/2010/main" val="215918754"/>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1764"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0" y="0"/>
                        <a:ext cx="161984" cy="161974"/>
                      </a:xfrm>
                      <a:prstGeom prst="rect">
                        <a:avLst/>
                      </a:prstGeom>
                    </p:spPr>
                  </p:pic>
                </p:oleObj>
              </mc:Fallback>
            </mc:AlternateContent>
          </a:graphicData>
        </a:graphic>
      </p:graphicFrame>
      <p:sp>
        <p:nvSpPr>
          <p:cNvPr id="1034" name="Working Draft" hidden="1"/>
          <p:cNvSpPr txBox="1">
            <a:spLocks noChangeArrowheads="1"/>
          </p:cNvSpPr>
          <p:nvPr/>
        </p:nvSpPr>
        <p:spPr bwMode="gray">
          <a:xfrm rot="5400000">
            <a:off x="8087301" y="1980018"/>
            <a:ext cx="1970854" cy="9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smtClean="0">
                <a:solidFill>
                  <a:srgbClr val="000000"/>
                </a:solidFill>
                <a:latin typeface="Arial"/>
              </a:rPr>
              <a:t>Last Modified 1/15/2015 3:31 PM Central Standard Time</a:t>
            </a:r>
            <a:endParaRPr lang="en-US" dirty="0" smtClean="0">
              <a:solidFill>
                <a:srgbClr val="000000"/>
              </a:solidFill>
              <a:latin typeface="Arial"/>
            </a:endParaRPr>
          </a:p>
        </p:txBody>
      </p:sp>
      <p:sp>
        <p:nvSpPr>
          <p:cNvPr id="1035" name="Printed" hidden="1"/>
          <p:cNvSpPr txBox="1">
            <a:spLocks noChangeArrowheads="1"/>
          </p:cNvSpPr>
          <p:nvPr/>
        </p:nvSpPr>
        <p:spPr bwMode="gray">
          <a:xfrm rot="5400000">
            <a:off x="8196896" y="4197997"/>
            <a:ext cx="1751689" cy="9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smtClean="0">
                <a:solidFill>
                  <a:srgbClr val="000000"/>
                </a:solidFill>
                <a:latin typeface="Arial"/>
              </a:rPr>
              <a:t>Printed 8/14/2013 7:00 PM Central Standard Time</a:t>
            </a:r>
            <a:endParaRPr lang="en-US" dirty="0" smtClean="0">
              <a:solidFill>
                <a:srgbClr val="000000"/>
              </a:solidFill>
              <a:latin typeface="Arial"/>
            </a:endParaRPr>
          </a:p>
        </p:txBody>
      </p:sp>
      <p:sp>
        <p:nvSpPr>
          <p:cNvPr id="1036" name="Rectangle 286"/>
          <p:cNvSpPr>
            <a:spLocks noGrp="1" noChangeArrowheads="1"/>
          </p:cNvSpPr>
          <p:nvPr>
            <p:ph type="body" idx="1"/>
          </p:nvPr>
        </p:nvSpPr>
        <p:spPr bwMode="gray">
          <a:xfrm>
            <a:off x="1482160" y="199066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gray">
          <a:xfrm>
            <a:off x="121502" y="311694"/>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McK 1. On-page tracker" hidden="1"/>
          <p:cNvSpPr>
            <a:spLocks noChangeArrowheads="1"/>
          </p:cNvSpPr>
          <p:nvPr/>
        </p:nvSpPr>
        <p:spPr bwMode="gray">
          <a:xfrm>
            <a:off x="121488" y="93395"/>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r>
              <a:rPr lang="en-US" sz="1400" dirty="0">
                <a:solidFill>
                  <a:srgbClr val="808080"/>
                </a:solidFill>
                <a:latin typeface="Arial"/>
              </a:rPr>
              <a:t>TRACKER</a:t>
            </a:r>
          </a:p>
        </p:txBody>
      </p:sp>
      <p:sp>
        <p:nvSpPr>
          <p:cNvPr id="11" name="McK 3. Unit of measure" hidden="1"/>
          <p:cNvSpPr txBox="1">
            <a:spLocks noChangeArrowheads="1"/>
          </p:cNvSpPr>
          <p:nvPr/>
        </p:nvSpPr>
        <p:spPr bwMode="gray">
          <a:xfrm>
            <a:off x="121489" y="608487"/>
            <a:ext cx="4397056"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600" dirty="0" smtClean="0">
                <a:solidFill>
                  <a:srgbClr val="808080"/>
                </a:solidFill>
                <a:latin typeface="Arial"/>
              </a:rPr>
              <a:t>Unit of measure</a:t>
            </a:r>
          </a:p>
        </p:txBody>
      </p:sp>
      <p:grpSp>
        <p:nvGrpSpPr>
          <p:cNvPr id="12" name="McK Slide Elements" hidden="1"/>
          <p:cNvGrpSpPr>
            <a:grpSpLocks/>
          </p:cNvGrpSpPr>
          <p:nvPr/>
        </p:nvGrpSpPr>
        <p:grpSpPr bwMode="gray">
          <a:xfrm>
            <a:off x="121488" y="6329288"/>
            <a:ext cx="8539208" cy="437331"/>
            <a:chOff x="75" y="3880"/>
            <a:chExt cx="644" cy="270"/>
          </a:xfrm>
        </p:grpSpPr>
        <p:sp>
          <p:nvSpPr>
            <p:cNvPr id="13" name="McK 4. Footnote"/>
            <p:cNvSpPr txBox="1">
              <a:spLocks noChangeArrowheads="1"/>
            </p:cNvSpPr>
            <p:nvPr/>
          </p:nvSpPr>
          <p:spPr bwMode="gray">
            <a:xfrm>
              <a:off x="75" y="3880"/>
              <a:ext cx="644"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000" dirty="0" smtClean="0">
                  <a:solidFill>
                    <a:srgbClr val="000000"/>
                  </a:solidFill>
                  <a:latin typeface="Arial"/>
                </a:rPr>
                <a:t>1 Footnote</a:t>
              </a:r>
            </a:p>
          </p:txBody>
        </p:sp>
        <p:sp>
          <p:nvSpPr>
            <p:cNvPr id="14" name="McK 5. Source"/>
            <p:cNvSpPr>
              <a:spLocks noChangeArrowheads="1"/>
            </p:cNvSpPr>
            <p:nvPr/>
          </p:nvSpPr>
          <p:spPr bwMode="gray">
            <a:xfrm>
              <a:off x="75" y="4053"/>
              <a:ext cx="644"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478827" indent="-478827" defTabSz="912362" eaLnBrk="1" hangingPunct="1">
                <a:tabLst>
                  <a:tab pos="640596" algn="l"/>
                </a:tabLst>
              </a:pPr>
              <a:r>
                <a:rPr lang="en-US" sz="1000" dirty="0">
                  <a:solidFill>
                    <a:srgbClr val="000000"/>
                  </a:solidFill>
                  <a:latin typeface="Arial"/>
                </a:rPr>
                <a:t>Source: Source</a:t>
              </a:r>
            </a:p>
          </p:txBody>
        </p:sp>
      </p:grpSp>
      <p:grpSp>
        <p:nvGrpSpPr>
          <p:cNvPr id="15" name="ACET" hidden="1"/>
          <p:cNvGrpSpPr>
            <a:grpSpLocks/>
          </p:cNvGrpSpPr>
          <p:nvPr/>
        </p:nvGrpSpPr>
        <p:grpSpPr bwMode="gray">
          <a:xfrm>
            <a:off x="1482165" y="1409178"/>
            <a:ext cx="4350892" cy="518318"/>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eaLnBrk="1" hangingPunct="1"/>
              <a:r>
                <a:rPr lang="en-US" sz="1600" b="1" dirty="0">
                  <a:solidFill>
                    <a:srgbClr val="000000"/>
                  </a:solidFill>
                  <a:latin typeface="Arial"/>
                </a:rPr>
                <a:t>Title</a:t>
              </a:r>
            </a:p>
            <a:p>
              <a:pPr eaLnBrk="1" hangingPunct="1"/>
              <a:r>
                <a:rPr lang="en-US" sz="1600" dirty="0">
                  <a:solidFill>
                    <a:srgbClr val="808080"/>
                  </a:solidFill>
                  <a:latin typeface="Arial"/>
                </a:rPr>
                <a:t>Unit of measure</a:t>
              </a:r>
            </a:p>
          </p:txBody>
        </p:sp>
      </p:grpSp>
      <p:sp>
        <p:nvSpPr>
          <p:cNvPr id="22" name="Slide Number"/>
          <p:cNvSpPr txBox="1">
            <a:spLocks/>
          </p:cNvSpPr>
          <p:nvPr/>
        </p:nvSpPr>
        <p:spPr bwMode="gray">
          <a:xfrm>
            <a:off x="8755308" y="6609593"/>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eaLnBrk="1" hangingPunct="1"/>
            <a:fld id="{42C328C1-A84F-4A39-A664-DBA00541A8C6}" type="slidenum">
              <a:rPr lang="en-US" smtClean="0">
                <a:solidFill>
                  <a:srgbClr val="000000"/>
                </a:solidFill>
              </a:rPr>
              <a:pPr eaLnBrk="1" hangingPunct="1"/>
              <a:t>‹#›</a:t>
            </a:fld>
            <a:endParaRPr lang="en-US" dirty="0">
              <a:solidFill>
                <a:srgbClr val="000000"/>
              </a:solidFill>
            </a:endParaRPr>
          </a:p>
        </p:txBody>
      </p:sp>
      <p:grpSp>
        <p:nvGrpSpPr>
          <p:cNvPr id="23" name="LegendBoxes" hidden="1"/>
          <p:cNvGrpSpPr>
            <a:grpSpLocks/>
          </p:cNvGrpSpPr>
          <p:nvPr/>
        </p:nvGrpSpPr>
        <p:grpSpPr bwMode="gray">
          <a:xfrm>
            <a:off x="8136458" y="362279"/>
            <a:ext cx="779144" cy="1017201"/>
            <a:chOff x="4936" y="176"/>
            <a:chExt cx="481" cy="628"/>
          </a:xfrm>
        </p:grpSpPr>
        <p:sp>
          <p:nvSpPr>
            <p:cNvPr id="24"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eaLnBrk="1" hangingPunct="1">
                <a:buClr>
                  <a:srgbClr val="002960"/>
                </a:buClr>
              </a:pPr>
              <a:r>
                <a:rPr lang="en-US" sz="1200">
                  <a:solidFill>
                    <a:srgbClr val="000000"/>
                  </a:solidFill>
                  <a:latin typeface="Arial"/>
                </a:rPr>
                <a:t>Legend</a:t>
              </a:r>
            </a:p>
          </p:txBody>
        </p:sp>
        <p:sp>
          <p:nvSpPr>
            <p:cNvPr id="25"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sp>
          <p:nvSpPr>
            <p:cNvPr id="26"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eaLnBrk="1" hangingPunct="1">
                <a:buClr>
                  <a:srgbClr val="002960"/>
                </a:buClr>
              </a:pPr>
              <a:r>
                <a:rPr lang="en-US" sz="1200">
                  <a:solidFill>
                    <a:srgbClr val="000000"/>
                  </a:solidFill>
                  <a:latin typeface="Arial"/>
                </a:rPr>
                <a:t>Legend</a:t>
              </a:r>
            </a:p>
          </p:txBody>
        </p:sp>
        <p:sp>
          <p:nvSpPr>
            <p:cNvPr id="27"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sp>
          <p:nvSpPr>
            <p:cNvPr id="28"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eaLnBrk="1" hangingPunct="1">
                <a:buClr>
                  <a:srgbClr val="002960"/>
                </a:buClr>
              </a:pPr>
              <a:r>
                <a:rPr lang="en-US" sz="1200">
                  <a:solidFill>
                    <a:srgbClr val="000000"/>
                  </a:solidFill>
                  <a:latin typeface="Arial"/>
                </a:rPr>
                <a:t>Legend</a:t>
              </a:r>
            </a:p>
          </p:txBody>
        </p:sp>
        <p:sp>
          <p:nvSpPr>
            <p:cNvPr id="29"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sp>
          <p:nvSpPr>
            <p:cNvPr id="30"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eaLnBrk="1" hangingPunct="1">
                <a:buClr>
                  <a:srgbClr val="002960"/>
                </a:buClr>
              </a:pPr>
              <a:r>
                <a:rPr lang="en-US" sz="1200">
                  <a:solidFill>
                    <a:srgbClr val="000000"/>
                  </a:solidFill>
                  <a:latin typeface="Arial"/>
                </a:rPr>
                <a:t>Legend</a:t>
              </a:r>
            </a:p>
          </p:txBody>
        </p:sp>
        <p:sp>
          <p:nvSpPr>
            <p:cNvPr id="31"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grpSp>
      <p:grpSp>
        <p:nvGrpSpPr>
          <p:cNvPr id="32" name="LegendLines" hidden="1"/>
          <p:cNvGrpSpPr>
            <a:grpSpLocks/>
          </p:cNvGrpSpPr>
          <p:nvPr/>
        </p:nvGrpSpPr>
        <p:grpSpPr bwMode="gray">
          <a:xfrm>
            <a:off x="7822222" y="367940"/>
            <a:ext cx="1093393" cy="745084"/>
            <a:chOff x="4750" y="176"/>
            <a:chExt cx="675" cy="460"/>
          </a:xfrm>
        </p:grpSpPr>
        <p:sp>
          <p:nvSpPr>
            <p:cNvPr id="33"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sz="1600">
                <a:solidFill>
                  <a:srgbClr val="000000"/>
                </a:solidFill>
                <a:latin typeface="Arial"/>
              </a:endParaRPr>
            </a:p>
          </p:txBody>
        </p:sp>
        <p:sp>
          <p:nvSpPr>
            <p:cNvPr id="34"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sz="1600">
                <a:solidFill>
                  <a:srgbClr val="000000"/>
                </a:solidFill>
                <a:latin typeface="Arial"/>
              </a:endParaRPr>
            </a:p>
          </p:txBody>
        </p:sp>
        <p:sp>
          <p:nvSpPr>
            <p:cNvPr id="35"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sz="1600">
                <a:solidFill>
                  <a:srgbClr val="000000"/>
                </a:solidFill>
                <a:latin typeface="Arial"/>
              </a:endParaRPr>
            </a:p>
          </p:txBody>
        </p:sp>
        <p:sp>
          <p:nvSpPr>
            <p:cNvPr id="36"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eaLnBrk="1" hangingPunct="1">
                <a:buClr>
                  <a:srgbClr val="002960"/>
                </a:buClr>
              </a:pPr>
              <a:r>
                <a:rPr lang="en-US" sz="1200">
                  <a:solidFill>
                    <a:srgbClr val="000000"/>
                  </a:solidFill>
                  <a:latin typeface="Arial"/>
                </a:rPr>
                <a:t>Legend</a:t>
              </a:r>
            </a:p>
          </p:txBody>
        </p:sp>
        <p:sp>
          <p:nvSpPr>
            <p:cNvPr id="37" name="Legend2"/>
            <p:cNvSpPr>
              <a:spLocks noChangeArrowheads="1"/>
            </p:cNvSpPr>
            <p:nvPr/>
          </p:nvSpPr>
          <p:spPr bwMode="gray">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eaLnBrk="1" hangingPunct="1">
                <a:buClr>
                  <a:srgbClr val="002960"/>
                </a:buClr>
              </a:pPr>
              <a:r>
                <a:rPr lang="en-US" sz="1200">
                  <a:solidFill>
                    <a:srgbClr val="000000"/>
                  </a:solidFill>
                  <a:latin typeface="Arial"/>
                </a:rPr>
                <a:t>Legend</a:t>
              </a:r>
            </a:p>
          </p:txBody>
        </p:sp>
        <p:sp>
          <p:nvSpPr>
            <p:cNvPr id="38"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eaLnBrk="1" hangingPunct="1">
                <a:buClr>
                  <a:srgbClr val="002960"/>
                </a:buClr>
              </a:pPr>
              <a:r>
                <a:rPr lang="en-US" sz="1200">
                  <a:solidFill>
                    <a:srgbClr val="000000"/>
                  </a:solidFill>
                  <a:latin typeface="Arial"/>
                </a:rPr>
                <a:t>Legend</a:t>
              </a:r>
            </a:p>
          </p:txBody>
        </p:sp>
      </p:grpSp>
      <p:grpSp>
        <p:nvGrpSpPr>
          <p:cNvPr id="39" name="McKSticker" hidden="1"/>
          <p:cNvGrpSpPr/>
          <p:nvPr/>
        </p:nvGrpSpPr>
        <p:grpSpPr bwMode="gray">
          <a:xfrm>
            <a:off x="7826973" y="374418"/>
            <a:ext cx="1088629" cy="216680"/>
            <a:chOff x="7673881" y="285750"/>
            <a:chExt cx="1066894" cy="212366"/>
          </a:xfrm>
        </p:grpSpPr>
        <p:sp>
          <p:nvSpPr>
            <p:cNvPr id="40"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2362" eaLnBrk="1" hangingPunct="1">
                <a:buClr>
                  <a:srgbClr val="002960"/>
                </a:buClr>
              </a:pPr>
              <a:r>
                <a:rPr lang="en-US" sz="1200" dirty="0">
                  <a:solidFill>
                    <a:srgbClr val="808080"/>
                  </a:solidFill>
                  <a:latin typeface="Arial"/>
                </a:rPr>
                <a:t>PRELIMINARY</a:t>
              </a:r>
            </a:p>
          </p:txBody>
        </p:sp>
        <p:cxnSp>
          <p:nvCxnSpPr>
            <p:cNvPr id="41" name="AutoShape 31"/>
            <p:cNvCxnSpPr>
              <a:cxnSpLocks noChangeShapeType="1"/>
              <a:stCxn id="40" idx="2"/>
              <a:endCxn id="40"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2" name="AutoShape 32"/>
            <p:cNvCxnSpPr>
              <a:cxnSpLocks noChangeShapeType="1"/>
              <a:stCxn id="40" idx="4"/>
              <a:endCxn id="40"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3" name="LegendMoons" hidden="1"/>
          <p:cNvGrpSpPr/>
          <p:nvPr/>
        </p:nvGrpSpPr>
        <p:grpSpPr bwMode="gray">
          <a:xfrm>
            <a:off x="8068267" y="362267"/>
            <a:ext cx="847347" cy="1333054"/>
            <a:chOff x="6655594" y="273840"/>
            <a:chExt cx="830430" cy="1306516"/>
          </a:xfrm>
        </p:grpSpPr>
        <p:grpSp>
          <p:nvGrpSpPr>
            <p:cNvPr id="44" name="MoonLegend1"/>
            <p:cNvGrpSpPr>
              <a:grpSpLocks noChangeAspect="1"/>
            </p:cNvGrpSpPr>
            <p:nvPr>
              <p:custDataLst>
                <p:tags r:id="rId7"/>
              </p:custDataLst>
            </p:nvPr>
          </p:nvGrpSpPr>
          <p:grpSpPr bwMode="gray">
            <a:xfrm>
              <a:off x="6655594" y="273840"/>
              <a:ext cx="209550" cy="209551"/>
              <a:chOff x="4533" y="183"/>
              <a:chExt cx="144" cy="144"/>
            </a:xfrm>
          </p:grpSpPr>
          <p:sp>
            <p:nvSpPr>
              <p:cNvPr id="62" name="Oval 38"/>
              <p:cNvSpPr>
                <a:spLocks noChangeAspect="1" noChangeArrowheads="1"/>
              </p:cNvSpPr>
              <p:nvPr>
                <p:custDataLst>
                  <p:tags r:id="rId20"/>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sp>
            <p:nvSpPr>
              <p:cNvPr id="63" name="Arc 39" hidden="1"/>
              <p:cNvSpPr>
                <a:spLocks noChangeAspect="1"/>
              </p:cNvSpPr>
              <p:nvPr>
                <p:custDataLst>
                  <p:tags r:id="rId21"/>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grpSp>
        <p:grpSp>
          <p:nvGrpSpPr>
            <p:cNvPr id="45" name="MoonLegend2"/>
            <p:cNvGrpSpPr>
              <a:grpSpLocks noChangeAspect="1"/>
            </p:cNvGrpSpPr>
            <p:nvPr>
              <p:custDataLst>
                <p:tags r:id="rId8"/>
              </p:custDataLst>
            </p:nvPr>
          </p:nvGrpSpPr>
          <p:grpSpPr bwMode="gray">
            <a:xfrm>
              <a:off x="6655594" y="548081"/>
              <a:ext cx="209550" cy="209551"/>
              <a:chOff x="1694" y="2044"/>
              <a:chExt cx="160" cy="160"/>
            </a:xfrm>
          </p:grpSpPr>
          <p:sp>
            <p:nvSpPr>
              <p:cNvPr id="60" name="Oval 41"/>
              <p:cNvSpPr>
                <a:spLocks noChangeAspect="1" noChangeArrowheads="1"/>
              </p:cNvSpPr>
              <p:nvPr>
                <p:custDataLst>
                  <p:tags r:id="rId18"/>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sp>
            <p:nvSpPr>
              <p:cNvPr id="61" name="Arc 42"/>
              <p:cNvSpPr>
                <a:spLocks noChangeAspect="1"/>
              </p:cNvSpPr>
              <p:nvPr>
                <p:custDataLst>
                  <p:tags r:id="rId19"/>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grpSp>
        <p:grpSp>
          <p:nvGrpSpPr>
            <p:cNvPr id="46" name="MoonLegend4"/>
            <p:cNvGrpSpPr>
              <a:grpSpLocks noChangeAspect="1"/>
            </p:cNvGrpSpPr>
            <p:nvPr>
              <p:custDataLst>
                <p:tags r:id="rId9"/>
              </p:custDataLst>
            </p:nvPr>
          </p:nvGrpSpPr>
          <p:grpSpPr bwMode="gray">
            <a:xfrm>
              <a:off x="6655594" y="1096563"/>
              <a:ext cx="209550" cy="209551"/>
              <a:chOff x="4495" y="1198"/>
              <a:chExt cx="160" cy="160"/>
            </a:xfrm>
          </p:grpSpPr>
          <p:sp>
            <p:nvSpPr>
              <p:cNvPr id="58" name="Oval 47"/>
              <p:cNvSpPr>
                <a:spLocks noChangeAspect="1" noChangeArrowheads="1"/>
              </p:cNvSpPr>
              <p:nvPr>
                <p:custDataLst>
                  <p:tags r:id="rId16"/>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sp>
            <p:nvSpPr>
              <p:cNvPr id="59" name="Arc 48"/>
              <p:cNvSpPr>
                <a:spLocks noChangeAspect="1"/>
              </p:cNvSpPr>
              <p:nvPr>
                <p:custDataLst>
                  <p:tags r:id="rId17"/>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grpSp>
        <p:grpSp>
          <p:nvGrpSpPr>
            <p:cNvPr id="47" name="MoonLegend5"/>
            <p:cNvGrpSpPr>
              <a:grpSpLocks noChangeAspect="1"/>
            </p:cNvGrpSpPr>
            <p:nvPr>
              <p:custDataLst>
                <p:tags r:id="rId10"/>
              </p:custDataLst>
            </p:nvPr>
          </p:nvGrpSpPr>
          <p:grpSpPr bwMode="gray">
            <a:xfrm>
              <a:off x="6655594" y="1370805"/>
              <a:ext cx="209550" cy="209551"/>
              <a:chOff x="4495" y="1440"/>
              <a:chExt cx="160" cy="160"/>
            </a:xfrm>
          </p:grpSpPr>
          <p:sp>
            <p:nvSpPr>
              <p:cNvPr id="56" name="Oval 50"/>
              <p:cNvSpPr>
                <a:spLocks noChangeAspect="1" noChangeArrowheads="1"/>
              </p:cNvSpPr>
              <p:nvPr>
                <p:custDataLst>
                  <p:tags r:id="rId14"/>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sp>
            <p:nvSpPr>
              <p:cNvPr id="57" name="Oval 51"/>
              <p:cNvSpPr>
                <a:spLocks noChangeAspect="1" noChangeArrowheads="1"/>
              </p:cNvSpPr>
              <p:nvPr>
                <p:custDataLst>
                  <p:tags r:id="rId15"/>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grpSp>
        <p:sp>
          <p:nvSpPr>
            <p:cNvPr id="48" name="Legend1"/>
            <p:cNvSpPr>
              <a:spLocks noChangeArrowheads="1"/>
            </p:cNvSpPr>
            <p:nvPr/>
          </p:nvSpPr>
          <p:spPr bwMode="gray">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eaLnBrk="1" hangingPunct="1">
                <a:buClr>
                  <a:srgbClr val="002960"/>
                </a:buClr>
              </a:pPr>
              <a:r>
                <a:rPr lang="en-US" sz="1200" dirty="0">
                  <a:solidFill>
                    <a:srgbClr val="000000"/>
                  </a:solidFill>
                  <a:latin typeface="Arial"/>
                </a:rPr>
                <a:t>Legend</a:t>
              </a:r>
            </a:p>
          </p:txBody>
        </p:sp>
        <p:sp>
          <p:nvSpPr>
            <p:cNvPr id="49" name="Legend2"/>
            <p:cNvSpPr>
              <a:spLocks noChangeArrowheads="1"/>
            </p:cNvSpPr>
            <p:nvPr/>
          </p:nvSpPr>
          <p:spPr bwMode="gray">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eaLnBrk="1" hangingPunct="1">
                <a:buClr>
                  <a:srgbClr val="002960"/>
                </a:buClr>
              </a:pPr>
              <a:r>
                <a:rPr lang="en-US" sz="1200" dirty="0">
                  <a:solidFill>
                    <a:srgbClr val="000000"/>
                  </a:solidFill>
                  <a:latin typeface="Arial"/>
                </a:rPr>
                <a:t>Legend</a:t>
              </a:r>
            </a:p>
          </p:txBody>
        </p:sp>
        <p:sp>
          <p:nvSpPr>
            <p:cNvPr id="50" name="Legend3"/>
            <p:cNvSpPr>
              <a:spLocks noChangeArrowheads="1"/>
            </p:cNvSpPr>
            <p:nvPr/>
          </p:nvSpPr>
          <p:spPr bwMode="gray">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eaLnBrk="1" hangingPunct="1">
                <a:buClr>
                  <a:srgbClr val="002960"/>
                </a:buClr>
              </a:pPr>
              <a:r>
                <a:rPr lang="en-US" sz="1200" dirty="0">
                  <a:solidFill>
                    <a:srgbClr val="000000"/>
                  </a:solidFill>
                  <a:latin typeface="Arial"/>
                </a:rPr>
                <a:t>Legend</a:t>
              </a:r>
            </a:p>
          </p:txBody>
        </p:sp>
        <p:sp>
          <p:nvSpPr>
            <p:cNvPr id="51" name="Legend4"/>
            <p:cNvSpPr>
              <a:spLocks noChangeArrowheads="1"/>
            </p:cNvSpPr>
            <p:nvPr/>
          </p:nvSpPr>
          <p:spPr bwMode="gray">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eaLnBrk="1" hangingPunct="1">
                <a:buClr>
                  <a:srgbClr val="002960"/>
                </a:buClr>
              </a:pPr>
              <a:r>
                <a:rPr lang="en-US" sz="1200">
                  <a:solidFill>
                    <a:srgbClr val="000000"/>
                  </a:solidFill>
                  <a:latin typeface="Arial"/>
                </a:rPr>
                <a:t>Legend</a:t>
              </a:r>
            </a:p>
          </p:txBody>
        </p:sp>
        <p:sp>
          <p:nvSpPr>
            <p:cNvPr id="52" name="Legend5"/>
            <p:cNvSpPr>
              <a:spLocks noChangeArrowheads="1"/>
            </p:cNvSpPr>
            <p:nvPr/>
          </p:nvSpPr>
          <p:spPr bwMode="gray">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eaLnBrk="1" hangingPunct="1">
                <a:buClr>
                  <a:srgbClr val="002960"/>
                </a:buClr>
              </a:pPr>
              <a:r>
                <a:rPr lang="en-US" sz="1200" dirty="0">
                  <a:solidFill>
                    <a:srgbClr val="000000"/>
                  </a:solidFill>
                  <a:latin typeface="Arial"/>
                </a:rPr>
                <a:t>Legend</a:t>
              </a:r>
            </a:p>
          </p:txBody>
        </p:sp>
        <p:grpSp>
          <p:nvGrpSpPr>
            <p:cNvPr id="53" name="MoonLegend3"/>
            <p:cNvGrpSpPr>
              <a:grpSpLocks noChangeAspect="1"/>
            </p:cNvGrpSpPr>
            <p:nvPr>
              <p:custDataLst>
                <p:tags r:id="rId11"/>
              </p:custDataLst>
            </p:nvPr>
          </p:nvGrpSpPr>
          <p:grpSpPr bwMode="gray">
            <a:xfrm>
              <a:off x="6655594" y="822322"/>
              <a:ext cx="209550" cy="209551"/>
              <a:chOff x="4495" y="1198"/>
              <a:chExt cx="160" cy="160"/>
            </a:xfrm>
          </p:grpSpPr>
          <p:sp>
            <p:nvSpPr>
              <p:cNvPr id="54" name="Oval 47"/>
              <p:cNvSpPr>
                <a:spLocks noChangeAspect="1" noChangeArrowheads="1"/>
              </p:cNvSpPr>
              <p:nvPr>
                <p:custDataLst>
                  <p:tags r:id="rId12"/>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sp>
            <p:nvSpPr>
              <p:cNvPr id="55" name="Arc 48"/>
              <p:cNvSpPr>
                <a:spLocks noChangeAspect="1"/>
              </p:cNvSpPr>
              <p:nvPr>
                <p:custDataLst>
                  <p:tags r:id="rId13"/>
                </p:custDataLst>
              </p:nvPr>
            </p:nvSpPr>
            <p:spPr bwMode="gray">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grpSp>
      </p:grpSp>
    </p:spTree>
    <p:extLst>
      <p:ext uri="{BB962C8B-B14F-4D97-AF65-F5344CB8AC3E}">
        <p14:creationId xmlns:p14="http://schemas.microsoft.com/office/powerpoint/2010/main" val="2820077465"/>
      </p:ext>
    </p:extLst>
  </p:cSld>
  <p:clrMap bg1="lt1" tx1="dk1" bg2="lt2" tx2="dk2" accent1="accent1" accent2="accent2" accent3="accent3" accent4="accent4" accent5="accent5" accent6="accent6" hlink="hlink" folHlink="folHlink"/>
  <p:sldLayoutIdLst>
    <p:sldLayoutId id="2147484223" r:id="rId1"/>
    <p:sldLayoutId id="2147484224" r:id="rId2"/>
    <p:sldLayoutId id="2147484225" r:id="rId3"/>
  </p:sldLayoutIdLst>
  <p:timing>
    <p:tnLst>
      <p:par>
        <p:cTn id="1" dur="indefinite" restart="never" nodeType="tmRoot"/>
      </p:par>
    </p:tnLst>
  </p:timing>
  <p:hf hdr="0" ftr="0" dt="0"/>
  <p:txStyles>
    <p:titleStyle>
      <a:lvl1pPr algn="l" defTabSz="912362" rtl="0" eaLnBrk="1" fontAlgn="base" hangingPunct="1">
        <a:spcBef>
          <a:spcPct val="0"/>
        </a:spcBef>
        <a:spcAft>
          <a:spcPct val="0"/>
        </a:spcAft>
        <a:tabLst>
          <a:tab pos="275003" algn="l"/>
        </a:tabLst>
        <a:defRPr sz="1900" b="1" baseline="0">
          <a:solidFill>
            <a:schemeClr val="tx2"/>
          </a:solidFill>
          <a:latin typeface="+mj-lt"/>
          <a:ea typeface="+mj-ea"/>
          <a:cs typeface="+mj-cs"/>
        </a:defRPr>
      </a:lvl1pPr>
      <a:lvl2pPr algn="l" defTabSz="912362" rtl="0" eaLnBrk="1" fontAlgn="base" hangingPunct="1">
        <a:spcBef>
          <a:spcPct val="0"/>
        </a:spcBef>
        <a:spcAft>
          <a:spcPct val="0"/>
        </a:spcAft>
        <a:defRPr sz="1900" b="1">
          <a:solidFill>
            <a:schemeClr val="tx2"/>
          </a:solidFill>
          <a:latin typeface="Arial" charset="0"/>
        </a:defRPr>
      </a:lvl2pPr>
      <a:lvl3pPr algn="l" defTabSz="912362" rtl="0" eaLnBrk="1" fontAlgn="base" hangingPunct="1">
        <a:spcBef>
          <a:spcPct val="0"/>
        </a:spcBef>
        <a:spcAft>
          <a:spcPct val="0"/>
        </a:spcAft>
        <a:defRPr sz="1900" b="1">
          <a:solidFill>
            <a:schemeClr val="tx2"/>
          </a:solidFill>
          <a:latin typeface="Arial" charset="0"/>
        </a:defRPr>
      </a:lvl3pPr>
      <a:lvl4pPr algn="l" defTabSz="912362" rtl="0" eaLnBrk="1" fontAlgn="base" hangingPunct="1">
        <a:spcBef>
          <a:spcPct val="0"/>
        </a:spcBef>
        <a:spcAft>
          <a:spcPct val="0"/>
        </a:spcAft>
        <a:defRPr sz="1900" b="1">
          <a:solidFill>
            <a:schemeClr val="tx2"/>
          </a:solidFill>
          <a:latin typeface="Arial" charset="0"/>
        </a:defRPr>
      </a:lvl4pPr>
      <a:lvl5pPr algn="l" defTabSz="912362" rtl="0" eaLnBrk="1" fontAlgn="base" hangingPunct="1">
        <a:spcBef>
          <a:spcPct val="0"/>
        </a:spcBef>
        <a:spcAft>
          <a:spcPct val="0"/>
        </a:spcAft>
        <a:defRPr sz="1900" b="1">
          <a:solidFill>
            <a:schemeClr val="tx2"/>
          </a:solidFill>
          <a:latin typeface="Arial" charset="0"/>
        </a:defRPr>
      </a:lvl5pPr>
      <a:lvl6pPr marL="465881" algn="l" defTabSz="912362" rtl="0" eaLnBrk="1" fontAlgn="base" hangingPunct="1">
        <a:spcBef>
          <a:spcPct val="0"/>
        </a:spcBef>
        <a:spcAft>
          <a:spcPct val="0"/>
        </a:spcAft>
        <a:defRPr sz="1900" b="1">
          <a:solidFill>
            <a:schemeClr val="tx2"/>
          </a:solidFill>
          <a:latin typeface="Arial" charset="0"/>
        </a:defRPr>
      </a:lvl6pPr>
      <a:lvl7pPr marL="931779" algn="l" defTabSz="912362" rtl="0" eaLnBrk="1" fontAlgn="base" hangingPunct="1">
        <a:spcBef>
          <a:spcPct val="0"/>
        </a:spcBef>
        <a:spcAft>
          <a:spcPct val="0"/>
        </a:spcAft>
        <a:defRPr sz="1900" b="1">
          <a:solidFill>
            <a:schemeClr val="tx2"/>
          </a:solidFill>
          <a:latin typeface="Arial" charset="0"/>
        </a:defRPr>
      </a:lvl7pPr>
      <a:lvl8pPr marL="1397667" algn="l" defTabSz="912362" rtl="0" eaLnBrk="1" fontAlgn="base" hangingPunct="1">
        <a:spcBef>
          <a:spcPct val="0"/>
        </a:spcBef>
        <a:spcAft>
          <a:spcPct val="0"/>
        </a:spcAft>
        <a:defRPr sz="1900" b="1">
          <a:solidFill>
            <a:schemeClr val="tx2"/>
          </a:solidFill>
          <a:latin typeface="Arial" charset="0"/>
        </a:defRPr>
      </a:lvl8pPr>
      <a:lvl9pPr marL="1863550" algn="l" defTabSz="912362" rtl="0" eaLnBrk="1" fontAlgn="base" hangingPunct="1">
        <a:spcBef>
          <a:spcPct val="0"/>
        </a:spcBef>
        <a:spcAft>
          <a:spcPct val="0"/>
        </a:spcAft>
        <a:defRPr sz="1900" b="1">
          <a:solidFill>
            <a:schemeClr val="tx2"/>
          </a:solidFill>
          <a:latin typeface="Arial" charset="0"/>
        </a:defRPr>
      </a:lvl9pPr>
    </p:titleStyle>
    <p:bodyStyle>
      <a:lvl1pPr marL="0" indent="0" algn="l" defTabSz="912362"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356" indent="-195739" algn="l" defTabSz="912362"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5881" indent="-266916" algn="l" defTabSz="91236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039" indent="-158533" algn="l" defTabSz="91236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1779" rtl="0" eaLnBrk="1" latinLnBrk="0" hangingPunct="1">
        <a:defRPr sz="1800" kern="1200">
          <a:solidFill>
            <a:schemeClr val="tx1"/>
          </a:solidFill>
          <a:latin typeface="+mn-lt"/>
          <a:ea typeface="+mn-ea"/>
          <a:cs typeface="+mn-cs"/>
        </a:defRPr>
      </a:lvl1pPr>
      <a:lvl2pPr marL="465881" algn="l" defTabSz="931779" rtl="0" eaLnBrk="1" latinLnBrk="0" hangingPunct="1">
        <a:defRPr sz="1800" kern="1200">
          <a:solidFill>
            <a:schemeClr val="tx1"/>
          </a:solidFill>
          <a:latin typeface="+mn-lt"/>
          <a:ea typeface="+mn-ea"/>
          <a:cs typeface="+mn-cs"/>
        </a:defRPr>
      </a:lvl2pPr>
      <a:lvl3pPr marL="931779" algn="l" defTabSz="931779" rtl="0" eaLnBrk="1" latinLnBrk="0" hangingPunct="1">
        <a:defRPr sz="1800" kern="1200">
          <a:solidFill>
            <a:schemeClr val="tx1"/>
          </a:solidFill>
          <a:latin typeface="+mn-lt"/>
          <a:ea typeface="+mn-ea"/>
          <a:cs typeface="+mn-cs"/>
        </a:defRPr>
      </a:lvl3pPr>
      <a:lvl4pPr marL="1397667" algn="l" defTabSz="931779" rtl="0" eaLnBrk="1" latinLnBrk="0" hangingPunct="1">
        <a:defRPr sz="1800" kern="1200">
          <a:solidFill>
            <a:schemeClr val="tx1"/>
          </a:solidFill>
          <a:latin typeface="+mn-lt"/>
          <a:ea typeface="+mn-ea"/>
          <a:cs typeface="+mn-cs"/>
        </a:defRPr>
      </a:lvl4pPr>
      <a:lvl5pPr marL="1863550" algn="l" defTabSz="931779" rtl="0" eaLnBrk="1" latinLnBrk="0" hangingPunct="1">
        <a:defRPr sz="1800" kern="1200">
          <a:solidFill>
            <a:schemeClr val="tx1"/>
          </a:solidFill>
          <a:latin typeface="+mn-lt"/>
          <a:ea typeface="+mn-ea"/>
          <a:cs typeface="+mn-cs"/>
        </a:defRPr>
      </a:lvl5pPr>
      <a:lvl6pPr marL="2329441" algn="l" defTabSz="931779" rtl="0" eaLnBrk="1" latinLnBrk="0" hangingPunct="1">
        <a:defRPr sz="1800" kern="1200">
          <a:solidFill>
            <a:schemeClr val="tx1"/>
          </a:solidFill>
          <a:latin typeface="+mn-lt"/>
          <a:ea typeface="+mn-ea"/>
          <a:cs typeface="+mn-cs"/>
        </a:defRPr>
      </a:lvl6pPr>
      <a:lvl7pPr marL="2795329" algn="l" defTabSz="931779" rtl="0" eaLnBrk="1" latinLnBrk="0" hangingPunct="1">
        <a:defRPr sz="1800" kern="1200">
          <a:solidFill>
            <a:schemeClr val="tx1"/>
          </a:solidFill>
          <a:latin typeface="+mn-lt"/>
          <a:ea typeface="+mn-ea"/>
          <a:cs typeface="+mn-cs"/>
        </a:defRPr>
      </a:lvl7pPr>
      <a:lvl8pPr marL="3261215" algn="l" defTabSz="931779" rtl="0" eaLnBrk="1" latinLnBrk="0" hangingPunct="1">
        <a:defRPr sz="1800" kern="1200">
          <a:solidFill>
            <a:schemeClr val="tx1"/>
          </a:solidFill>
          <a:latin typeface="+mn-lt"/>
          <a:ea typeface="+mn-ea"/>
          <a:cs typeface="+mn-cs"/>
        </a:defRPr>
      </a:lvl8pPr>
      <a:lvl9pPr marL="3727105" algn="l" defTabSz="931779"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ext uri="{D42A27DB-BD31-4B8C-83A1-F6EECF244321}">
                <p14:modId xmlns:p14="http://schemas.microsoft.com/office/powerpoint/2010/main" val="2088846293"/>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3812"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0" y="0"/>
                        <a:ext cx="161984" cy="161974"/>
                      </a:xfrm>
                      <a:prstGeom prst="rect">
                        <a:avLst/>
                      </a:prstGeom>
                    </p:spPr>
                  </p:pic>
                </p:oleObj>
              </mc:Fallback>
            </mc:AlternateContent>
          </a:graphicData>
        </a:graphic>
      </p:graphicFrame>
      <p:sp>
        <p:nvSpPr>
          <p:cNvPr id="1034" name="Working Draft" hidden="1"/>
          <p:cNvSpPr txBox="1">
            <a:spLocks noChangeArrowheads="1"/>
          </p:cNvSpPr>
          <p:nvPr/>
        </p:nvSpPr>
        <p:spPr bwMode="gray">
          <a:xfrm rot="5400000">
            <a:off x="8087301" y="1980018"/>
            <a:ext cx="1970854" cy="9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smtClean="0">
                <a:solidFill>
                  <a:srgbClr val="000000"/>
                </a:solidFill>
                <a:latin typeface="Arial"/>
              </a:rPr>
              <a:t>Last Modified 1/15/2015 3:31 PM Central Standard Time</a:t>
            </a:r>
            <a:endParaRPr lang="en-US" dirty="0" smtClean="0">
              <a:solidFill>
                <a:srgbClr val="000000"/>
              </a:solidFill>
              <a:latin typeface="Arial"/>
            </a:endParaRPr>
          </a:p>
        </p:txBody>
      </p:sp>
      <p:sp>
        <p:nvSpPr>
          <p:cNvPr id="1035" name="Printed" hidden="1"/>
          <p:cNvSpPr txBox="1">
            <a:spLocks noChangeArrowheads="1"/>
          </p:cNvSpPr>
          <p:nvPr/>
        </p:nvSpPr>
        <p:spPr bwMode="gray">
          <a:xfrm rot="5400000">
            <a:off x="8196896" y="4197997"/>
            <a:ext cx="1751689" cy="9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smtClean="0">
                <a:solidFill>
                  <a:srgbClr val="000000"/>
                </a:solidFill>
                <a:latin typeface="Arial"/>
              </a:rPr>
              <a:t>Printed 8/14/2013 7:00 PM Central Standard Time</a:t>
            </a:r>
            <a:endParaRPr lang="en-US" dirty="0" smtClean="0">
              <a:solidFill>
                <a:srgbClr val="000000"/>
              </a:solidFill>
              <a:latin typeface="Arial"/>
            </a:endParaRPr>
          </a:p>
        </p:txBody>
      </p:sp>
      <p:sp>
        <p:nvSpPr>
          <p:cNvPr id="1036" name="Rectangle 286"/>
          <p:cNvSpPr>
            <a:spLocks noGrp="1" noChangeArrowheads="1"/>
          </p:cNvSpPr>
          <p:nvPr>
            <p:ph type="body" idx="1"/>
          </p:nvPr>
        </p:nvSpPr>
        <p:spPr bwMode="gray">
          <a:xfrm>
            <a:off x="1482160" y="199066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gray">
          <a:xfrm>
            <a:off x="121502" y="311694"/>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McK 1. On-page tracker" hidden="1"/>
          <p:cNvSpPr>
            <a:spLocks noChangeArrowheads="1"/>
          </p:cNvSpPr>
          <p:nvPr/>
        </p:nvSpPr>
        <p:spPr bwMode="gray">
          <a:xfrm>
            <a:off x="121488" y="93395"/>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r>
              <a:rPr lang="en-US" sz="1400" dirty="0">
                <a:solidFill>
                  <a:srgbClr val="808080"/>
                </a:solidFill>
                <a:latin typeface="Arial"/>
              </a:rPr>
              <a:t>TRACKER</a:t>
            </a:r>
          </a:p>
        </p:txBody>
      </p:sp>
      <p:sp>
        <p:nvSpPr>
          <p:cNvPr id="11" name="McK 3. Unit of measure" hidden="1"/>
          <p:cNvSpPr txBox="1">
            <a:spLocks noChangeArrowheads="1"/>
          </p:cNvSpPr>
          <p:nvPr/>
        </p:nvSpPr>
        <p:spPr bwMode="gray">
          <a:xfrm>
            <a:off x="121489" y="608487"/>
            <a:ext cx="4397056"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600" dirty="0" smtClean="0">
                <a:solidFill>
                  <a:srgbClr val="808080"/>
                </a:solidFill>
                <a:latin typeface="Arial"/>
              </a:rPr>
              <a:t>Unit of measure</a:t>
            </a:r>
          </a:p>
        </p:txBody>
      </p:sp>
      <p:grpSp>
        <p:nvGrpSpPr>
          <p:cNvPr id="12" name="McK Slide Elements" hidden="1"/>
          <p:cNvGrpSpPr>
            <a:grpSpLocks/>
          </p:cNvGrpSpPr>
          <p:nvPr/>
        </p:nvGrpSpPr>
        <p:grpSpPr bwMode="gray">
          <a:xfrm>
            <a:off x="121488" y="6329288"/>
            <a:ext cx="8539208" cy="437331"/>
            <a:chOff x="75" y="3880"/>
            <a:chExt cx="644" cy="270"/>
          </a:xfrm>
        </p:grpSpPr>
        <p:sp>
          <p:nvSpPr>
            <p:cNvPr id="13" name="McK 4. Footnote"/>
            <p:cNvSpPr txBox="1">
              <a:spLocks noChangeArrowheads="1"/>
            </p:cNvSpPr>
            <p:nvPr/>
          </p:nvSpPr>
          <p:spPr bwMode="gray">
            <a:xfrm>
              <a:off x="75" y="3880"/>
              <a:ext cx="644"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000" dirty="0" smtClean="0">
                  <a:solidFill>
                    <a:srgbClr val="000000"/>
                  </a:solidFill>
                  <a:latin typeface="Arial"/>
                </a:rPr>
                <a:t>1 Footnote</a:t>
              </a:r>
            </a:p>
          </p:txBody>
        </p:sp>
        <p:sp>
          <p:nvSpPr>
            <p:cNvPr id="14" name="McK 5. Source"/>
            <p:cNvSpPr>
              <a:spLocks noChangeArrowheads="1"/>
            </p:cNvSpPr>
            <p:nvPr/>
          </p:nvSpPr>
          <p:spPr bwMode="gray">
            <a:xfrm>
              <a:off x="75" y="4053"/>
              <a:ext cx="644"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478827" indent="-478827" defTabSz="912362" eaLnBrk="1" hangingPunct="1">
                <a:tabLst>
                  <a:tab pos="640596" algn="l"/>
                </a:tabLst>
              </a:pPr>
              <a:r>
                <a:rPr lang="en-US" sz="1000" dirty="0">
                  <a:solidFill>
                    <a:srgbClr val="000000"/>
                  </a:solidFill>
                  <a:latin typeface="Arial"/>
                </a:rPr>
                <a:t>Source: Source</a:t>
              </a:r>
            </a:p>
          </p:txBody>
        </p:sp>
      </p:grpSp>
      <p:grpSp>
        <p:nvGrpSpPr>
          <p:cNvPr id="15" name="ACET" hidden="1"/>
          <p:cNvGrpSpPr>
            <a:grpSpLocks/>
          </p:cNvGrpSpPr>
          <p:nvPr/>
        </p:nvGrpSpPr>
        <p:grpSpPr bwMode="gray">
          <a:xfrm>
            <a:off x="1482165" y="1409178"/>
            <a:ext cx="4350892" cy="518318"/>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eaLnBrk="1" hangingPunct="1"/>
              <a:r>
                <a:rPr lang="en-US" sz="1600" b="1" dirty="0">
                  <a:solidFill>
                    <a:srgbClr val="000000"/>
                  </a:solidFill>
                  <a:latin typeface="Arial"/>
                </a:rPr>
                <a:t>Title</a:t>
              </a:r>
            </a:p>
            <a:p>
              <a:pPr eaLnBrk="1" hangingPunct="1"/>
              <a:r>
                <a:rPr lang="en-US" sz="1600" dirty="0">
                  <a:solidFill>
                    <a:srgbClr val="808080"/>
                  </a:solidFill>
                  <a:latin typeface="Arial"/>
                </a:rPr>
                <a:t>Unit of measure</a:t>
              </a:r>
            </a:p>
          </p:txBody>
        </p:sp>
      </p:grpSp>
      <p:sp>
        <p:nvSpPr>
          <p:cNvPr id="22" name="Slide Number"/>
          <p:cNvSpPr txBox="1">
            <a:spLocks/>
          </p:cNvSpPr>
          <p:nvPr/>
        </p:nvSpPr>
        <p:spPr bwMode="gray">
          <a:xfrm>
            <a:off x="8755308" y="6609593"/>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eaLnBrk="1" hangingPunct="1"/>
            <a:fld id="{42C328C1-A84F-4A39-A664-DBA00541A8C6}" type="slidenum">
              <a:rPr lang="en-US" smtClean="0">
                <a:solidFill>
                  <a:srgbClr val="000000"/>
                </a:solidFill>
              </a:rPr>
              <a:pPr eaLnBrk="1" hangingPunct="1"/>
              <a:t>‹#›</a:t>
            </a:fld>
            <a:endParaRPr lang="en-US" dirty="0">
              <a:solidFill>
                <a:srgbClr val="000000"/>
              </a:solidFill>
            </a:endParaRPr>
          </a:p>
        </p:txBody>
      </p:sp>
      <p:grpSp>
        <p:nvGrpSpPr>
          <p:cNvPr id="23" name="LegendBoxes" hidden="1"/>
          <p:cNvGrpSpPr>
            <a:grpSpLocks/>
          </p:cNvGrpSpPr>
          <p:nvPr/>
        </p:nvGrpSpPr>
        <p:grpSpPr bwMode="gray">
          <a:xfrm>
            <a:off x="8136458" y="362279"/>
            <a:ext cx="779144" cy="1017201"/>
            <a:chOff x="4936" y="176"/>
            <a:chExt cx="481" cy="628"/>
          </a:xfrm>
        </p:grpSpPr>
        <p:sp>
          <p:nvSpPr>
            <p:cNvPr id="24"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eaLnBrk="1" hangingPunct="1">
                <a:buClr>
                  <a:srgbClr val="002960"/>
                </a:buClr>
              </a:pPr>
              <a:r>
                <a:rPr lang="en-US" sz="1200">
                  <a:solidFill>
                    <a:srgbClr val="000000"/>
                  </a:solidFill>
                  <a:latin typeface="Arial"/>
                </a:rPr>
                <a:t>Legend</a:t>
              </a:r>
            </a:p>
          </p:txBody>
        </p:sp>
        <p:sp>
          <p:nvSpPr>
            <p:cNvPr id="25"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sp>
          <p:nvSpPr>
            <p:cNvPr id="26"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eaLnBrk="1" hangingPunct="1">
                <a:buClr>
                  <a:srgbClr val="002960"/>
                </a:buClr>
              </a:pPr>
              <a:r>
                <a:rPr lang="en-US" sz="1200">
                  <a:solidFill>
                    <a:srgbClr val="000000"/>
                  </a:solidFill>
                  <a:latin typeface="Arial"/>
                </a:rPr>
                <a:t>Legend</a:t>
              </a:r>
            </a:p>
          </p:txBody>
        </p:sp>
        <p:sp>
          <p:nvSpPr>
            <p:cNvPr id="27"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sp>
          <p:nvSpPr>
            <p:cNvPr id="28"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eaLnBrk="1" hangingPunct="1">
                <a:buClr>
                  <a:srgbClr val="002960"/>
                </a:buClr>
              </a:pPr>
              <a:r>
                <a:rPr lang="en-US" sz="1200">
                  <a:solidFill>
                    <a:srgbClr val="000000"/>
                  </a:solidFill>
                  <a:latin typeface="Arial"/>
                </a:rPr>
                <a:t>Legend</a:t>
              </a:r>
            </a:p>
          </p:txBody>
        </p:sp>
        <p:sp>
          <p:nvSpPr>
            <p:cNvPr id="29"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sp>
          <p:nvSpPr>
            <p:cNvPr id="30"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eaLnBrk="1" hangingPunct="1">
                <a:buClr>
                  <a:srgbClr val="002960"/>
                </a:buClr>
              </a:pPr>
              <a:r>
                <a:rPr lang="en-US" sz="1200">
                  <a:solidFill>
                    <a:srgbClr val="000000"/>
                  </a:solidFill>
                  <a:latin typeface="Arial"/>
                </a:rPr>
                <a:t>Legend</a:t>
              </a:r>
            </a:p>
          </p:txBody>
        </p:sp>
        <p:sp>
          <p:nvSpPr>
            <p:cNvPr id="31"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grpSp>
      <p:grpSp>
        <p:nvGrpSpPr>
          <p:cNvPr id="32" name="LegendLines" hidden="1"/>
          <p:cNvGrpSpPr>
            <a:grpSpLocks/>
          </p:cNvGrpSpPr>
          <p:nvPr/>
        </p:nvGrpSpPr>
        <p:grpSpPr bwMode="gray">
          <a:xfrm>
            <a:off x="7822222" y="367940"/>
            <a:ext cx="1093393" cy="745084"/>
            <a:chOff x="4750" y="176"/>
            <a:chExt cx="675" cy="460"/>
          </a:xfrm>
        </p:grpSpPr>
        <p:sp>
          <p:nvSpPr>
            <p:cNvPr id="33"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sz="1600">
                <a:solidFill>
                  <a:srgbClr val="000000"/>
                </a:solidFill>
                <a:latin typeface="Arial"/>
              </a:endParaRPr>
            </a:p>
          </p:txBody>
        </p:sp>
        <p:sp>
          <p:nvSpPr>
            <p:cNvPr id="34"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sz="1600">
                <a:solidFill>
                  <a:srgbClr val="000000"/>
                </a:solidFill>
                <a:latin typeface="Arial"/>
              </a:endParaRPr>
            </a:p>
          </p:txBody>
        </p:sp>
        <p:sp>
          <p:nvSpPr>
            <p:cNvPr id="35"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sz="1600">
                <a:solidFill>
                  <a:srgbClr val="000000"/>
                </a:solidFill>
                <a:latin typeface="Arial"/>
              </a:endParaRPr>
            </a:p>
          </p:txBody>
        </p:sp>
        <p:sp>
          <p:nvSpPr>
            <p:cNvPr id="36"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eaLnBrk="1" hangingPunct="1">
                <a:buClr>
                  <a:srgbClr val="002960"/>
                </a:buClr>
              </a:pPr>
              <a:r>
                <a:rPr lang="en-US" sz="1200">
                  <a:solidFill>
                    <a:srgbClr val="000000"/>
                  </a:solidFill>
                  <a:latin typeface="Arial"/>
                </a:rPr>
                <a:t>Legend</a:t>
              </a:r>
            </a:p>
          </p:txBody>
        </p:sp>
        <p:sp>
          <p:nvSpPr>
            <p:cNvPr id="37" name="Legend2"/>
            <p:cNvSpPr>
              <a:spLocks noChangeArrowheads="1"/>
            </p:cNvSpPr>
            <p:nvPr/>
          </p:nvSpPr>
          <p:spPr bwMode="gray">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eaLnBrk="1" hangingPunct="1">
                <a:buClr>
                  <a:srgbClr val="002960"/>
                </a:buClr>
              </a:pPr>
              <a:r>
                <a:rPr lang="en-US" sz="1200">
                  <a:solidFill>
                    <a:srgbClr val="000000"/>
                  </a:solidFill>
                  <a:latin typeface="Arial"/>
                </a:rPr>
                <a:t>Legend</a:t>
              </a:r>
            </a:p>
          </p:txBody>
        </p:sp>
        <p:sp>
          <p:nvSpPr>
            <p:cNvPr id="38"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eaLnBrk="1" hangingPunct="1">
                <a:buClr>
                  <a:srgbClr val="002960"/>
                </a:buClr>
              </a:pPr>
              <a:r>
                <a:rPr lang="en-US" sz="1200">
                  <a:solidFill>
                    <a:srgbClr val="000000"/>
                  </a:solidFill>
                  <a:latin typeface="Arial"/>
                </a:rPr>
                <a:t>Legend</a:t>
              </a:r>
            </a:p>
          </p:txBody>
        </p:sp>
      </p:grpSp>
      <p:grpSp>
        <p:nvGrpSpPr>
          <p:cNvPr id="39" name="McKSticker" hidden="1"/>
          <p:cNvGrpSpPr/>
          <p:nvPr/>
        </p:nvGrpSpPr>
        <p:grpSpPr bwMode="gray">
          <a:xfrm>
            <a:off x="7826973" y="374418"/>
            <a:ext cx="1088629" cy="216680"/>
            <a:chOff x="7673881" y="285750"/>
            <a:chExt cx="1066894" cy="212366"/>
          </a:xfrm>
        </p:grpSpPr>
        <p:sp>
          <p:nvSpPr>
            <p:cNvPr id="40"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2362" eaLnBrk="1" hangingPunct="1">
                <a:buClr>
                  <a:srgbClr val="002960"/>
                </a:buClr>
              </a:pPr>
              <a:r>
                <a:rPr lang="en-US" sz="1200" dirty="0">
                  <a:solidFill>
                    <a:srgbClr val="808080"/>
                  </a:solidFill>
                  <a:latin typeface="Arial"/>
                </a:rPr>
                <a:t>PRELIMINARY</a:t>
              </a:r>
            </a:p>
          </p:txBody>
        </p:sp>
        <p:cxnSp>
          <p:nvCxnSpPr>
            <p:cNvPr id="41" name="AutoShape 31"/>
            <p:cNvCxnSpPr>
              <a:cxnSpLocks noChangeShapeType="1"/>
              <a:stCxn id="40" idx="2"/>
              <a:endCxn id="40"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2" name="AutoShape 32"/>
            <p:cNvCxnSpPr>
              <a:cxnSpLocks noChangeShapeType="1"/>
              <a:stCxn id="40" idx="4"/>
              <a:endCxn id="40"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3" name="LegendMoons" hidden="1"/>
          <p:cNvGrpSpPr/>
          <p:nvPr/>
        </p:nvGrpSpPr>
        <p:grpSpPr bwMode="gray">
          <a:xfrm>
            <a:off x="8068267" y="362267"/>
            <a:ext cx="847347" cy="1333054"/>
            <a:chOff x="6655594" y="273840"/>
            <a:chExt cx="830430" cy="1306516"/>
          </a:xfrm>
        </p:grpSpPr>
        <p:grpSp>
          <p:nvGrpSpPr>
            <p:cNvPr id="44" name="MoonLegend1"/>
            <p:cNvGrpSpPr>
              <a:grpSpLocks noChangeAspect="1"/>
            </p:cNvGrpSpPr>
            <p:nvPr>
              <p:custDataLst>
                <p:tags r:id="rId7"/>
              </p:custDataLst>
            </p:nvPr>
          </p:nvGrpSpPr>
          <p:grpSpPr bwMode="gray">
            <a:xfrm>
              <a:off x="6655594" y="273840"/>
              <a:ext cx="209550" cy="209551"/>
              <a:chOff x="4533" y="183"/>
              <a:chExt cx="144" cy="144"/>
            </a:xfrm>
          </p:grpSpPr>
          <p:sp>
            <p:nvSpPr>
              <p:cNvPr id="62" name="Oval 38"/>
              <p:cNvSpPr>
                <a:spLocks noChangeAspect="1" noChangeArrowheads="1"/>
              </p:cNvSpPr>
              <p:nvPr>
                <p:custDataLst>
                  <p:tags r:id="rId20"/>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sp>
            <p:nvSpPr>
              <p:cNvPr id="63" name="Arc 39" hidden="1"/>
              <p:cNvSpPr>
                <a:spLocks noChangeAspect="1"/>
              </p:cNvSpPr>
              <p:nvPr>
                <p:custDataLst>
                  <p:tags r:id="rId21"/>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grpSp>
        <p:grpSp>
          <p:nvGrpSpPr>
            <p:cNvPr id="45" name="MoonLegend2"/>
            <p:cNvGrpSpPr>
              <a:grpSpLocks noChangeAspect="1"/>
            </p:cNvGrpSpPr>
            <p:nvPr>
              <p:custDataLst>
                <p:tags r:id="rId8"/>
              </p:custDataLst>
            </p:nvPr>
          </p:nvGrpSpPr>
          <p:grpSpPr bwMode="gray">
            <a:xfrm>
              <a:off x="6655594" y="548081"/>
              <a:ext cx="209550" cy="209551"/>
              <a:chOff x="1694" y="2044"/>
              <a:chExt cx="160" cy="160"/>
            </a:xfrm>
          </p:grpSpPr>
          <p:sp>
            <p:nvSpPr>
              <p:cNvPr id="60" name="Oval 41"/>
              <p:cNvSpPr>
                <a:spLocks noChangeAspect="1" noChangeArrowheads="1"/>
              </p:cNvSpPr>
              <p:nvPr>
                <p:custDataLst>
                  <p:tags r:id="rId18"/>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sp>
            <p:nvSpPr>
              <p:cNvPr id="61" name="Arc 42"/>
              <p:cNvSpPr>
                <a:spLocks noChangeAspect="1"/>
              </p:cNvSpPr>
              <p:nvPr>
                <p:custDataLst>
                  <p:tags r:id="rId19"/>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grpSp>
        <p:grpSp>
          <p:nvGrpSpPr>
            <p:cNvPr id="46" name="MoonLegend4"/>
            <p:cNvGrpSpPr>
              <a:grpSpLocks noChangeAspect="1"/>
            </p:cNvGrpSpPr>
            <p:nvPr>
              <p:custDataLst>
                <p:tags r:id="rId9"/>
              </p:custDataLst>
            </p:nvPr>
          </p:nvGrpSpPr>
          <p:grpSpPr bwMode="gray">
            <a:xfrm>
              <a:off x="6655594" y="1096563"/>
              <a:ext cx="209550" cy="209551"/>
              <a:chOff x="4495" y="1198"/>
              <a:chExt cx="160" cy="160"/>
            </a:xfrm>
          </p:grpSpPr>
          <p:sp>
            <p:nvSpPr>
              <p:cNvPr id="58" name="Oval 47"/>
              <p:cNvSpPr>
                <a:spLocks noChangeAspect="1" noChangeArrowheads="1"/>
              </p:cNvSpPr>
              <p:nvPr>
                <p:custDataLst>
                  <p:tags r:id="rId16"/>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sp>
            <p:nvSpPr>
              <p:cNvPr id="59" name="Arc 48"/>
              <p:cNvSpPr>
                <a:spLocks noChangeAspect="1"/>
              </p:cNvSpPr>
              <p:nvPr>
                <p:custDataLst>
                  <p:tags r:id="rId17"/>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grpSp>
        <p:grpSp>
          <p:nvGrpSpPr>
            <p:cNvPr id="47" name="MoonLegend5"/>
            <p:cNvGrpSpPr>
              <a:grpSpLocks noChangeAspect="1"/>
            </p:cNvGrpSpPr>
            <p:nvPr>
              <p:custDataLst>
                <p:tags r:id="rId10"/>
              </p:custDataLst>
            </p:nvPr>
          </p:nvGrpSpPr>
          <p:grpSpPr bwMode="gray">
            <a:xfrm>
              <a:off x="6655594" y="1370805"/>
              <a:ext cx="209550" cy="209551"/>
              <a:chOff x="4495" y="1440"/>
              <a:chExt cx="160" cy="160"/>
            </a:xfrm>
          </p:grpSpPr>
          <p:sp>
            <p:nvSpPr>
              <p:cNvPr id="56" name="Oval 50"/>
              <p:cNvSpPr>
                <a:spLocks noChangeAspect="1" noChangeArrowheads="1"/>
              </p:cNvSpPr>
              <p:nvPr>
                <p:custDataLst>
                  <p:tags r:id="rId14"/>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sp>
            <p:nvSpPr>
              <p:cNvPr id="57" name="Oval 51"/>
              <p:cNvSpPr>
                <a:spLocks noChangeAspect="1" noChangeArrowheads="1"/>
              </p:cNvSpPr>
              <p:nvPr>
                <p:custDataLst>
                  <p:tags r:id="rId15"/>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grpSp>
        <p:sp>
          <p:nvSpPr>
            <p:cNvPr id="48" name="Legend1"/>
            <p:cNvSpPr>
              <a:spLocks noChangeArrowheads="1"/>
            </p:cNvSpPr>
            <p:nvPr/>
          </p:nvSpPr>
          <p:spPr bwMode="gray">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eaLnBrk="1" hangingPunct="1">
                <a:buClr>
                  <a:srgbClr val="002960"/>
                </a:buClr>
              </a:pPr>
              <a:r>
                <a:rPr lang="en-US" sz="1200" dirty="0">
                  <a:solidFill>
                    <a:srgbClr val="000000"/>
                  </a:solidFill>
                  <a:latin typeface="Arial"/>
                </a:rPr>
                <a:t>Legend</a:t>
              </a:r>
            </a:p>
          </p:txBody>
        </p:sp>
        <p:sp>
          <p:nvSpPr>
            <p:cNvPr id="49" name="Legend2"/>
            <p:cNvSpPr>
              <a:spLocks noChangeArrowheads="1"/>
            </p:cNvSpPr>
            <p:nvPr/>
          </p:nvSpPr>
          <p:spPr bwMode="gray">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eaLnBrk="1" hangingPunct="1">
                <a:buClr>
                  <a:srgbClr val="002960"/>
                </a:buClr>
              </a:pPr>
              <a:r>
                <a:rPr lang="en-US" sz="1200" dirty="0">
                  <a:solidFill>
                    <a:srgbClr val="000000"/>
                  </a:solidFill>
                  <a:latin typeface="Arial"/>
                </a:rPr>
                <a:t>Legend</a:t>
              </a:r>
            </a:p>
          </p:txBody>
        </p:sp>
        <p:sp>
          <p:nvSpPr>
            <p:cNvPr id="50" name="Legend3"/>
            <p:cNvSpPr>
              <a:spLocks noChangeArrowheads="1"/>
            </p:cNvSpPr>
            <p:nvPr/>
          </p:nvSpPr>
          <p:spPr bwMode="gray">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eaLnBrk="1" hangingPunct="1">
                <a:buClr>
                  <a:srgbClr val="002960"/>
                </a:buClr>
              </a:pPr>
              <a:r>
                <a:rPr lang="en-US" sz="1200" dirty="0">
                  <a:solidFill>
                    <a:srgbClr val="000000"/>
                  </a:solidFill>
                  <a:latin typeface="Arial"/>
                </a:rPr>
                <a:t>Legend</a:t>
              </a:r>
            </a:p>
          </p:txBody>
        </p:sp>
        <p:sp>
          <p:nvSpPr>
            <p:cNvPr id="51" name="Legend4"/>
            <p:cNvSpPr>
              <a:spLocks noChangeArrowheads="1"/>
            </p:cNvSpPr>
            <p:nvPr/>
          </p:nvSpPr>
          <p:spPr bwMode="gray">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eaLnBrk="1" hangingPunct="1">
                <a:buClr>
                  <a:srgbClr val="002960"/>
                </a:buClr>
              </a:pPr>
              <a:r>
                <a:rPr lang="en-US" sz="1200">
                  <a:solidFill>
                    <a:srgbClr val="000000"/>
                  </a:solidFill>
                  <a:latin typeface="Arial"/>
                </a:rPr>
                <a:t>Legend</a:t>
              </a:r>
            </a:p>
          </p:txBody>
        </p:sp>
        <p:sp>
          <p:nvSpPr>
            <p:cNvPr id="52" name="Legend5"/>
            <p:cNvSpPr>
              <a:spLocks noChangeArrowheads="1"/>
            </p:cNvSpPr>
            <p:nvPr/>
          </p:nvSpPr>
          <p:spPr bwMode="gray">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eaLnBrk="1" hangingPunct="1">
                <a:buClr>
                  <a:srgbClr val="002960"/>
                </a:buClr>
              </a:pPr>
              <a:r>
                <a:rPr lang="en-US" sz="1200" dirty="0">
                  <a:solidFill>
                    <a:srgbClr val="000000"/>
                  </a:solidFill>
                  <a:latin typeface="Arial"/>
                </a:rPr>
                <a:t>Legend</a:t>
              </a:r>
            </a:p>
          </p:txBody>
        </p:sp>
        <p:grpSp>
          <p:nvGrpSpPr>
            <p:cNvPr id="53" name="MoonLegend3"/>
            <p:cNvGrpSpPr>
              <a:grpSpLocks noChangeAspect="1"/>
            </p:cNvGrpSpPr>
            <p:nvPr>
              <p:custDataLst>
                <p:tags r:id="rId11"/>
              </p:custDataLst>
            </p:nvPr>
          </p:nvGrpSpPr>
          <p:grpSpPr bwMode="gray">
            <a:xfrm>
              <a:off x="6655594" y="822322"/>
              <a:ext cx="209550" cy="209551"/>
              <a:chOff x="4495" y="1198"/>
              <a:chExt cx="160" cy="160"/>
            </a:xfrm>
          </p:grpSpPr>
          <p:sp>
            <p:nvSpPr>
              <p:cNvPr id="54" name="Oval 47"/>
              <p:cNvSpPr>
                <a:spLocks noChangeAspect="1" noChangeArrowheads="1"/>
              </p:cNvSpPr>
              <p:nvPr>
                <p:custDataLst>
                  <p:tags r:id="rId12"/>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sp>
            <p:nvSpPr>
              <p:cNvPr id="55" name="Arc 48"/>
              <p:cNvSpPr>
                <a:spLocks noChangeAspect="1"/>
              </p:cNvSpPr>
              <p:nvPr>
                <p:custDataLst>
                  <p:tags r:id="rId13"/>
                </p:custDataLst>
              </p:nvPr>
            </p:nvSpPr>
            <p:spPr bwMode="gray">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grpSp>
      </p:grpSp>
    </p:spTree>
    <p:extLst>
      <p:ext uri="{BB962C8B-B14F-4D97-AF65-F5344CB8AC3E}">
        <p14:creationId xmlns:p14="http://schemas.microsoft.com/office/powerpoint/2010/main" val="505858052"/>
      </p:ext>
    </p:extLst>
  </p:cSld>
  <p:clrMap bg1="lt1" tx1="dk1" bg2="lt2" tx2="dk2" accent1="accent1" accent2="accent2" accent3="accent3" accent4="accent4" accent5="accent5" accent6="accent6" hlink="hlink" folHlink="folHlink"/>
  <p:sldLayoutIdLst>
    <p:sldLayoutId id="2147484227" r:id="rId1"/>
    <p:sldLayoutId id="2147484228" r:id="rId2"/>
    <p:sldLayoutId id="2147484229" r:id="rId3"/>
  </p:sldLayoutIdLst>
  <p:timing>
    <p:tnLst>
      <p:par>
        <p:cTn id="1" dur="indefinite" restart="never" nodeType="tmRoot"/>
      </p:par>
    </p:tnLst>
  </p:timing>
  <p:hf hdr="0" ftr="0" dt="0"/>
  <p:txStyles>
    <p:titleStyle>
      <a:lvl1pPr algn="l" defTabSz="912362" rtl="0" eaLnBrk="1" fontAlgn="base" hangingPunct="1">
        <a:spcBef>
          <a:spcPct val="0"/>
        </a:spcBef>
        <a:spcAft>
          <a:spcPct val="0"/>
        </a:spcAft>
        <a:tabLst>
          <a:tab pos="275003" algn="l"/>
        </a:tabLst>
        <a:defRPr sz="1900" b="1" baseline="0">
          <a:solidFill>
            <a:schemeClr val="tx2"/>
          </a:solidFill>
          <a:latin typeface="+mj-lt"/>
          <a:ea typeface="+mj-ea"/>
          <a:cs typeface="+mj-cs"/>
        </a:defRPr>
      </a:lvl1pPr>
      <a:lvl2pPr algn="l" defTabSz="912362" rtl="0" eaLnBrk="1" fontAlgn="base" hangingPunct="1">
        <a:spcBef>
          <a:spcPct val="0"/>
        </a:spcBef>
        <a:spcAft>
          <a:spcPct val="0"/>
        </a:spcAft>
        <a:defRPr sz="1900" b="1">
          <a:solidFill>
            <a:schemeClr val="tx2"/>
          </a:solidFill>
          <a:latin typeface="Arial" charset="0"/>
        </a:defRPr>
      </a:lvl2pPr>
      <a:lvl3pPr algn="l" defTabSz="912362" rtl="0" eaLnBrk="1" fontAlgn="base" hangingPunct="1">
        <a:spcBef>
          <a:spcPct val="0"/>
        </a:spcBef>
        <a:spcAft>
          <a:spcPct val="0"/>
        </a:spcAft>
        <a:defRPr sz="1900" b="1">
          <a:solidFill>
            <a:schemeClr val="tx2"/>
          </a:solidFill>
          <a:latin typeface="Arial" charset="0"/>
        </a:defRPr>
      </a:lvl3pPr>
      <a:lvl4pPr algn="l" defTabSz="912362" rtl="0" eaLnBrk="1" fontAlgn="base" hangingPunct="1">
        <a:spcBef>
          <a:spcPct val="0"/>
        </a:spcBef>
        <a:spcAft>
          <a:spcPct val="0"/>
        </a:spcAft>
        <a:defRPr sz="1900" b="1">
          <a:solidFill>
            <a:schemeClr val="tx2"/>
          </a:solidFill>
          <a:latin typeface="Arial" charset="0"/>
        </a:defRPr>
      </a:lvl4pPr>
      <a:lvl5pPr algn="l" defTabSz="912362" rtl="0" eaLnBrk="1" fontAlgn="base" hangingPunct="1">
        <a:spcBef>
          <a:spcPct val="0"/>
        </a:spcBef>
        <a:spcAft>
          <a:spcPct val="0"/>
        </a:spcAft>
        <a:defRPr sz="1900" b="1">
          <a:solidFill>
            <a:schemeClr val="tx2"/>
          </a:solidFill>
          <a:latin typeface="Arial" charset="0"/>
        </a:defRPr>
      </a:lvl5pPr>
      <a:lvl6pPr marL="465881" algn="l" defTabSz="912362" rtl="0" eaLnBrk="1" fontAlgn="base" hangingPunct="1">
        <a:spcBef>
          <a:spcPct val="0"/>
        </a:spcBef>
        <a:spcAft>
          <a:spcPct val="0"/>
        </a:spcAft>
        <a:defRPr sz="1900" b="1">
          <a:solidFill>
            <a:schemeClr val="tx2"/>
          </a:solidFill>
          <a:latin typeface="Arial" charset="0"/>
        </a:defRPr>
      </a:lvl6pPr>
      <a:lvl7pPr marL="931779" algn="l" defTabSz="912362" rtl="0" eaLnBrk="1" fontAlgn="base" hangingPunct="1">
        <a:spcBef>
          <a:spcPct val="0"/>
        </a:spcBef>
        <a:spcAft>
          <a:spcPct val="0"/>
        </a:spcAft>
        <a:defRPr sz="1900" b="1">
          <a:solidFill>
            <a:schemeClr val="tx2"/>
          </a:solidFill>
          <a:latin typeface="Arial" charset="0"/>
        </a:defRPr>
      </a:lvl7pPr>
      <a:lvl8pPr marL="1397667" algn="l" defTabSz="912362" rtl="0" eaLnBrk="1" fontAlgn="base" hangingPunct="1">
        <a:spcBef>
          <a:spcPct val="0"/>
        </a:spcBef>
        <a:spcAft>
          <a:spcPct val="0"/>
        </a:spcAft>
        <a:defRPr sz="1900" b="1">
          <a:solidFill>
            <a:schemeClr val="tx2"/>
          </a:solidFill>
          <a:latin typeface="Arial" charset="0"/>
        </a:defRPr>
      </a:lvl8pPr>
      <a:lvl9pPr marL="1863550" algn="l" defTabSz="912362" rtl="0" eaLnBrk="1" fontAlgn="base" hangingPunct="1">
        <a:spcBef>
          <a:spcPct val="0"/>
        </a:spcBef>
        <a:spcAft>
          <a:spcPct val="0"/>
        </a:spcAft>
        <a:defRPr sz="1900" b="1">
          <a:solidFill>
            <a:schemeClr val="tx2"/>
          </a:solidFill>
          <a:latin typeface="Arial" charset="0"/>
        </a:defRPr>
      </a:lvl9pPr>
    </p:titleStyle>
    <p:bodyStyle>
      <a:lvl1pPr marL="0" indent="0" algn="l" defTabSz="912362"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356" indent="-195739" algn="l" defTabSz="912362"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5881" indent="-266916" algn="l" defTabSz="91236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039" indent="-158533" algn="l" defTabSz="91236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1779" rtl="0" eaLnBrk="1" latinLnBrk="0" hangingPunct="1">
        <a:defRPr sz="1800" kern="1200">
          <a:solidFill>
            <a:schemeClr val="tx1"/>
          </a:solidFill>
          <a:latin typeface="+mn-lt"/>
          <a:ea typeface="+mn-ea"/>
          <a:cs typeface="+mn-cs"/>
        </a:defRPr>
      </a:lvl1pPr>
      <a:lvl2pPr marL="465881" algn="l" defTabSz="931779" rtl="0" eaLnBrk="1" latinLnBrk="0" hangingPunct="1">
        <a:defRPr sz="1800" kern="1200">
          <a:solidFill>
            <a:schemeClr val="tx1"/>
          </a:solidFill>
          <a:latin typeface="+mn-lt"/>
          <a:ea typeface="+mn-ea"/>
          <a:cs typeface="+mn-cs"/>
        </a:defRPr>
      </a:lvl2pPr>
      <a:lvl3pPr marL="931779" algn="l" defTabSz="931779" rtl="0" eaLnBrk="1" latinLnBrk="0" hangingPunct="1">
        <a:defRPr sz="1800" kern="1200">
          <a:solidFill>
            <a:schemeClr val="tx1"/>
          </a:solidFill>
          <a:latin typeface="+mn-lt"/>
          <a:ea typeface="+mn-ea"/>
          <a:cs typeface="+mn-cs"/>
        </a:defRPr>
      </a:lvl3pPr>
      <a:lvl4pPr marL="1397667" algn="l" defTabSz="931779" rtl="0" eaLnBrk="1" latinLnBrk="0" hangingPunct="1">
        <a:defRPr sz="1800" kern="1200">
          <a:solidFill>
            <a:schemeClr val="tx1"/>
          </a:solidFill>
          <a:latin typeface="+mn-lt"/>
          <a:ea typeface="+mn-ea"/>
          <a:cs typeface="+mn-cs"/>
        </a:defRPr>
      </a:lvl4pPr>
      <a:lvl5pPr marL="1863550" algn="l" defTabSz="931779" rtl="0" eaLnBrk="1" latinLnBrk="0" hangingPunct="1">
        <a:defRPr sz="1800" kern="1200">
          <a:solidFill>
            <a:schemeClr val="tx1"/>
          </a:solidFill>
          <a:latin typeface="+mn-lt"/>
          <a:ea typeface="+mn-ea"/>
          <a:cs typeface="+mn-cs"/>
        </a:defRPr>
      </a:lvl5pPr>
      <a:lvl6pPr marL="2329441" algn="l" defTabSz="931779" rtl="0" eaLnBrk="1" latinLnBrk="0" hangingPunct="1">
        <a:defRPr sz="1800" kern="1200">
          <a:solidFill>
            <a:schemeClr val="tx1"/>
          </a:solidFill>
          <a:latin typeface="+mn-lt"/>
          <a:ea typeface="+mn-ea"/>
          <a:cs typeface="+mn-cs"/>
        </a:defRPr>
      </a:lvl6pPr>
      <a:lvl7pPr marL="2795329" algn="l" defTabSz="931779" rtl="0" eaLnBrk="1" latinLnBrk="0" hangingPunct="1">
        <a:defRPr sz="1800" kern="1200">
          <a:solidFill>
            <a:schemeClr val="tx1"/>
          </a:solidFill>
          <a:latin typeface="+mn-lt"/>
          <a:ea typeface="+mn-ea"/>
          <a:cs typeface="+mn-cs"/>
        </a:defRPr>
      </a:lvl7pPr>
      <a:lvl8pPr marL="3261215" algn="l" defTabSz="931779" rtl="0" eaLnBrk="1" latinLnBrk="0" hangingPunct="1">
        <a:defRPr sz="1800" kern="1200">
          <a:solidFill>
            <a:schemeClr val="tx1"/>
          </a:solidFill>
          <a:latin typeface="+mn-lt"/>
          <a:ea typeface="+mn-ea"/>
          <a:cs typeface="+mn-cs"/>
        </a:defRPr>
      </a:lvl8pPr>
      <a:lvl9pPr marL="3727105" algn="l" defTabSz="931779"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024" tIns="45515" rIns="91024" bIns="455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44"/>
            <a:ext cx="8229600" cy="4525963"/>
          </a:xfrm>
          <a:prstGeom prst="rect">
            <a:avLst/>
          </a:prstGeom>
        </p:spPr>
        <p:txBody>
          <a:bodyPr vert="horz" lIns="91024" tIns="45515" rIns="91024" bIns="455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024" tIns="45515" rIns="91024" bIns="45515" rtlCol="0" anchor="ctr"/>
          <a:lstStyle>
            <a:lvl1pPr algn="l">
              <a:defRPr sz="1200">
                <a:solidFill>
                  <a:schemeClr val="tx1">
                    <a:tint val="75000"/>
                  </a:schemeClr>
                </a:solidFill>
              </a:defRPr>
            </a:lvl1pPr>
          </a:lstStyle>
          <a:p>
            <a:pPr defTabSz="910241" eaLnBrk="1" fontAlgn="auto" hangingPunct="1">
              <a:spcBef>
                <a:spcPts val="0"/>
              </a:spcBef>
              <a:spcAft>
                <a:spcPts val="0"/>
              </a:spcAft>
            </a:pPr>
            <a:fld id="{5F0F500A-EF52-435C-AA68-18533A9AF35D}" type="datetimeFigureOut">
              <a:rPr lang="en-US" smtClean="0">
                <a:solidFill>
                  <a:prstClr val="black">
                    <a:tint val="75000"/>
                  </a:prstClr>
                </a:solidFill>
                <a:latin typeface="Calibri"/>
              </a:rPr>
              <a:pPr defTabSz="910241" eaLnBrk="1" fontAlgn="auto" hangingPunct="1">
                <a:spcBef>
                  <a:spcPts val="0"/>
                </a:spcBef>
                <a:spcAft>
                  <a:spcPts val="0"/>
                </a:spcAft>
              </a:pPr>
              <a:t>10/28/2015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1" y="6356350"/>
            <a:ext cx="2895600" cy="365125"/>
          </a:xfrm>
          <a:prstGeom prst="rect">
            <a:avLst/>
          </a:prstGeom>
        </p:spPr>
        <p:txBody>
          <a:bodyPr vert="horz" lIns="91024" tIns="45515" rIns="91024" bIns="45515" rtlCol="0" anchor="ctr"/>
          <a:lstStyle>
            <a:lvl1pPr algn="ctr">
              <a:defRPr sz="1200">
                <a:solidFill>
                  <a:schemeClr val="tx1">
                    <a:tint val="75000"/>
                  </a:schemeClr>
                </a:solidFill>
              </a:defRPr>
            </a:lvl1pPr>
          </a:lstStyle>
          <a:p>
            <a:pPr defTabSz="910241"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024" tIns="45515" rIns="91024" bIns="45515" rtlCol="0" anchor="ctr"/>
          <a:lstStyle>
            <a:lvl1pPr algn="r">
              <a:defRPr sz="1200">
                <a:solidFill>
                  <a:schemeClr val="tx1">
                    <a:tint val="75000"/>
                  </a:schemeClr>
                </a:solidFill>
              </a:defRPr>
            </a:lvl1pPr>
          </a:lstStyle>
          <a:p>
            <a:pPr defTabSz="910241" eaLnBrk="1" fontAlgn="auto" hangingPunct="1">
              <a:spcBef>
                <a:spcPts val="0"/>
              </a:spcBef>
              <a:spcAft>
                <a:spcPts val="0"/>
              </a:spcAft>
            </a:pPr>
            <a:fld id="{DAAAB09A-34A8-4686-9866-4A3BFE33E276}" type="slidenum">
              <a:rPr lang="en-US" smtClean="0">
                <a:solidFill>
                  <a:prstClr val="black">
                    <a:tint val="75000"/>
                  </a:prstClr>
                </a:solidFill>
                <a:latin typeface="Calibri"/>
              </a:rPr>
              <a:pPr defTabSz="910241"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8301819"/>
      </p:ext>
    </p:extLst>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 id="2147484235" r:id="rId5"/>
    <p:sldLayoutId id="2147484236" r:id="rId6"/>
    <p:sldLayoutId id="2147484237" r:id="rId7"/>
    <p:sldLayoutId id="2147484238" r:id="rId8"/>
    <p:sldLayoutId id="2147484239" r:id="rId9"/>
    <p:sldLayoutId id="2147484240" r:id="rId10"/>
    <p:sldLayoutId id="2147484241" r:id="rId11"/>
  </p:sldLayoutIdLst>
  <p:txStyles>
    <p:titleStyle>
      <a:lvl1pPr algn="ctr" defTabSz="910241" rtl="0" eaLnBrk="1" latinLnBrk="0" hangingPunct="1">
        <a:spcBef>
          <a:spcPct val="0"/>
        </a:spcBef>
        <a:buNone/>
        <a:defRPr sz="4400" kern="1200">
          <a:solidFill>
            <a:schemeClr val="tx1"/>
          </a:solidFill>
          <a:latin typeface="+mj-lt"/>
          <a:ea typeface="+mj-ea"/>
          <a:cs typeface="+mj-cs"/>
        </a:defRPr>
      </a:lvl1pPr>
    </p:titleStyle>
    <p:bodyStyle>
      <a:lvl1pPr marL="341341" indent="-341341" algn="l" defTabSz="91024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9570" indent="-284450" algn="l" defTabSz="91024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7802" indent="-227555" algn="l" defTabSz="91024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2924" indent="-227555" algn="l" defTabSz="9102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48045" indent="-227555" algn="l" defTabSz="9102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3164" indent="-227555" algn="l" defTabSz="9102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8287" indent="-227555" algn="l" defTabSz="9102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3405" indent="-227555" algn="l" defTabSz="9102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68526" indent="-227555" algn="l" defTabSz="9102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0241" rtl="0" eaLnBrk="1" latinLnBrk="0" hangingPunct="1">
        <a:defRPr sz="1800" kern="1200">
          <a:solidFill>
            <a:schemeClr val="tx1"/>
          </a:solidFill>
          <a:latin typeface="+mn-lt"/>
          <a:ea typeface="+mn-ea"/>
          <a:cs typeface="+mn-cs"/>
        </a:defRPr>
      </a:lvl1pPr>
      <a:lvl2pPr marL="455120" algn="l" defTabSz="910241" rtl="0" eaLnBrk="1" latinLnBrk="0" hangingPunct="1">
        <a:defRPr sz="1800" kern="1200">
          <a:solidFill>
            <a:schemeClr val="tx1"/>
          </a:solidFill>
          <a:latin typeface="+mn-lt"/>
          <a:ea typeface="+mn-ea"/>
          <a:cs typeface="+mn-cs"/>
        </a:defRPr>
      </a:lvl2pPr>
      <a:lvl3pPr marL="910241" algn="l" defTabSz="910241" rtl="0" eaLnBrk="1" latinLnBrk="0" hangingPunct="1">
        <a:defRPr sz="1800" kern="1200">
          <a:solidFill>
            <a:schemeClr val="tx1"/>
          </a:solidFill>
          <a:latin typeface="+mn-lt"/>
          <a:ea typeface="+mn-ea"/>
          <a:cs typeface="+mn-cs"/>
        </a:defRPr>
      </a:lvl3pPr>
      <a:lvl4pPr marL="1365362" algn="l" defTabSz="910241" rtl="0" eaLnBrk="1" latinLnBrk="0" hangingPunct="1">
        <a:defRPr sz="1800" kern="1200">
          <a:solidFill>
            <a:schemeClr val="tx1"/>
          </a:solidFill>
          <a:latin typeface="+mn-lt"/>
          <a:ea typeface="+mn-ea"/>
          <a:cs typeface="+mn-cs"/>
        </a:defRPr>
      </a:lvl4pPr>
      <a:lvl5pPr marL="1820483" algn="l" defTabSz="910241" rtl="0" eaLnBrk="1" latinLnBrk="0" hangingPunct="1">
        <a:defRPr sz="1800" kern="1200">
          <a:solidFill>
            <a:schemeClr val="tx1"/>
          </a:solidFill>
          <a:latin typeface="+mn-lt"/>
          <a:ea typeface="+mn-ea"/>
          <a:cs typeface="+mn-cs"/>
        </a:defRPr>
      </a:lvl5pPr>
      <a:lvl6pPr marL="2275602" algn="l" defTabSz="910241" rtl="0" eaLnBrk="1" latinLnBrk="0" hangingPunct="1">
        <a:defRPr sz="1800" kern="1200">
          <a:solidFill>
            <a:schemeClr val="tx1"/>
          </a:solidFill>
          <a:latin typeface="+mn-lt"/>
          <a:ea typeface="+mn-ea"/>
          <a:cs typeface="+mn-cs"/>
        </a:defRPr>
      </a:lvl6pPr>
      <a:lvl7pPr marL="2730727" algn="l" defTabSz="910241" rtl="0" eaLnBrk="1" latinLnBrk="0" hangingPunct="1">
        <a:defRPr sz="1800" kern="1200">
          <a:solidFill>
            <a:schemeClr val="tx1"/>
          </a:solidFill>
          <a:latin typeface="+mn-lt"/>
          <a:ea typeface="+mn-ea"/>
          <a:cs typeface="+mn-cs"/>
        </a:defRPr>
      </a:lvl7pPr>
      <a:lvl8pPr marL="3185847" algn="l" defTabSz="910241" rtl="0" eaLnBrk="1" latinLnBrk="0" hangingPunct="1">
        <a:defRPr sz="1800" kern="1200">
          <a:solidFill>
            <a:schemeClr val="tx1"/>
          </a:solidFill>
          <a:latin typeface="+mn-lt"/>
          <a:ea typeface="+mn-ea"/>
          <a:cs typeface="+mn-cs"/>
        </a:defRPr>
      </a:lvl8pPr>
      <a:lvl9pPr marL="3640967" algn="l" defTabSz="910241"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026" name="Object 1820" hidden="1"/>
          <p:cNvGraphicFramePr>
            <a:graphicFrameLocks noChangeAspect="1"/>
          </p:cNvGraphicFramePr>
          <p:nvPr>
            <p:custDataLst>
              <p:tags r:id="rId14"/>
            </p:custDataLst>
          </p:nvPr>
        </p:nvGraphicFramePr>
        <p:xfrm>
          <a:off x="0" y="170"/>
          <a:ext cx="215439" cy="121481"/>
        </p:xfrm>
        <a:graphic>
          <a:graphicData uri="http://schemas.openxmlformats.org/presentationml/2006/ole">
            <mc:AlternateContent xmlns:mc="http://schemas.openxmlformats.org/markup-compatibility/2006">
              <mc:Choice xmlns:v="urn:schemas-microsoft-com:vml" Requires="v">
                <p:oleObj spid="_x0000_s36873" name="think-cell Slide" r:id="rId20" imgW="360" imgH="360" progId="">
                  <p:embed/>
                </p:oleObj>
              </mc:Choice>
              <mc:Fallback>
                <p:oleObj name="think-cell Slide" r:id="rId20" imgW="360" imgH="360" progId="">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170"/>
                        <a:ext cx="215439" cy="1214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McK 2. Slide Title"/>
          <p:cNvSpPr>
            <a:spLocks noGrp="1" noChangeArrowheads="1"/>
          </p:cNvSpPr>
          <p:nvPr>
            <p:ph type="title"/>
            <p:custDataLst>
              <p:tags r:id="rId15"/>
            </p:custDataLst>
          </p:nvPr>
        </p:nvSpPr>
        <p:spPr bwMode="auto">
          <a:xfrm>
            <a:off x="121659" y="234886"/>
            <a:ext cx="8794113" cy="29803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en-US" smtClean="0"/>
              <a:t>Click to edit Master title style</a:t>
            </a:r>
          </a:p>
        </p:txBody>
      </p:sp>
      <p:sp>
        <p:nvSpPr>
          <p:cNvPr id="1028" name="McK 1. On-page tracker" hidden="1"/>
          <p:cNvSpPr>
            <a:spLocks noChangeArrowheads="1"/>
          </p:cNvSpPr>
          <p:nvPr>
            <p:custDataLst>
              <p:tags r:id="rId16"/>
            </p:custDataLst>
          </p:nvPr>
        </p:nvSpPr>
        <p:spPr bwMode="auto">
          <a:xfrm>
            <a:off x="121659" y="27536"/>
            <a:ext cx="876333" cy="22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900" b="1">
                <a:solidFill>
                  <a:schemeClr val="folHlink"/>
                </a:solidFill>
                <a:latin typeface="Arial" pitchFamily="34" charset="0"/>
              </a:defRPr>
            </a:lvl1pPr>
            <a:lvl2pPr marL="742950" indent="-285750" eaLnBrk="0" hangingPunct="0">
              <a:defRPr sz="900" b="1">
                <a:solidFill>
                  <a:schemeClr val="folHlink"/>
                </a:solidFill>
                <a:latin typeface="Arial" pitchFamily="34" charset="0"/>
              </a:defRPr>
            </a:lvl2pPr>
            <a:lvl3pPr marL="1143000" indent="-228600" eaLnBrk="0" hangingPunct="0">
              <a:defRPr sz="900" b="1">
                <a:solidFill>
                  <a:schemeClr val="folHlink"/>
                </a:solidFill>
                <a:latin typeface="Arial" pitchFamily="34" charset="0"/>
              </a:defRPr>
            </a:lvl3pPr>
            <a:lvl4pPr marL="1600200" indent="-228600" eaLnBrk="0" hangingPunct="0">
              <a:defRPr sz="900" b="1">
                <a:solidFill>
                  <a:schemeClr val="folHlink"/>
                </a:solidFill>
                <a:latin typeface="Arial" pitchFamily="34" charset="0"/>
              </a:defRPr>
            </a:lvl4pPr>
            <a:lvl5pPr marL="2057400" indent="-228600" eaLnBrk="0" hangingPunct="0">
              <a:defRPr sz="900" b="1">
                <a:solidFill>
                  <a:schemeClr val="folHlink"/>
                </a:solidFill>
                <a:latin typeface="Arial" pitchFamily="34" charset="0"/>
              </a:defRPr>
            </a:lvl5pPr>
            <a:lvl6pPr marL="2514600" indent="-228600" eaLnBrk="0" fontAlgn="base" hangingPunct="0">
              <a:spcBef>
                <a:spcPct val="0"/>
              </a:spcBef>
              <a:spcAft>
                <a:spcPct val="0"/>
              </a:spcAft>
              <a:defRPr sz="900" b="1">
                <a:solidFill>
                  <a:schemeClr val="folHlink"/>
                </a:solidFill>
                <a:latin typeface="Arial" pitchFamily="34" charset="0"/>
              </a:defRPr>
            </a:lvl6pPr>
            <a:lvl7pPr marL="2971800" indent="-228600" eaLnBrk="0" fontAlgn="base" hangingPunct="0">
              <a:spcBef>
                <a:spcPct val="0"/>
              </a:spcBef>
              <a:spcAft>
                <a:spcPct val="0"/>
              </a:spcAft>
              <a:defRPr sz="900" b="1">
                <a:solidFill>
                  <a:schemeClr val="folHlink"/>
                </a:solidFill>
                <a:latin typeface="Arial" pitchFamily="34" charset="0"/>
              </a:defRPr>
            </a:lvl7pPr>
            <a:lvl8pPr marL="3429000" indent="-228600" eaLnBrk="0" fontAlgn="base" hangingPunct="0">
              <a:spcBef>
                <a:spcPct val="0"/>
              </a:spcBef>
              <a:spcAft>
                <a:spcPct val="0"/>
              </a:spcAft>
              <a:defRPr sz="900" b="1">
                <a:solidFill>
                  <a:schemeClr val="folHlink"/>
                </a:solidFill>
                <a:latin typeface="Arial" pitchFamily="34" charset="0"/>
              </a:defRPr>
            </a:lvl8pPr>
            <a:lvl9pPr marL="3886200" indent="-228600" eaLnBrk="0" fontAlgn="base" hangingPunct="0">
              <a:spcBef>
                <a:spcPct val="0"/>
              </a:spcBef>
              <a:spcAft>
                <a:spcPct val="0"/>
              </a:spcAft>
              <a:defRPr sz="900" b="1">
                <a:solidFill>
                  <a:schemeClr val="folHlink"/>
                </a:solidFill>
                <a:latin typeface="Arial" pitchFamily="34" charset="0"/>
              </a:defRPr>
            </a:lvl9pPr>
          </a:lstStyle>
          <a:p>
            <a:pPr eaLnBrk="1" hangingPunct="1">
              <a:defRPr/>
            </a:pPr>
            <a:r>
              <a:rPr lang="en-US" altLang="en-US" sz="1400" b="0" smtClean="0">
                <a:solidFill>
                  <a:srgbClr val="808080"/>
                </a:solidFill>
              </a:rPr>
              <a:t>TRACKER</a:t>
            </a:r>
          </a:p>
        </p:txBody>
      </p:sp>
      <p:sp>
        <p:nvSpPr>
          <p:cNvPr id="1029" name="McK 3. Unit of measure" hidden="1"/>
          <p:cNvSpPr txBox="1">
            <a:spLocks noChangeArrowheads="1"/>
          </p:cNvSpPr>
          <p:nvPr>
            <p:custDataLst>
              <p:tags r:id="rId17"/>
            </p:custDataLst>
          </p:nvPr>
        </p:nvSpPr>
        <p:spPr bwMode="auto">
          <a:xfrm>
            <a:off x="121489" y="542615"/>
            <a:ext cx="3732112" cy="22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5350" eaLnBrk="0" hangingPunct="0">
              <a:defRPr sz="900" b="1">
                <a:solidFill>
                  <a:schemeClr val="folHlink"/>
                </a:solidFill>
                <a:latin typeface="Arial" charset="0"/>
              </a:defRPr>
            </a:lvl1pPr>
            <a:lvl2pPr marL="742950" indent="-285750" defTabSz="895350" eaLnBrk="0" hangingPunct="0">
              <a:defRPr sz="900" b="1">
                <a:solidFill>
                  <a:schemeClr val="folHlink"/>
                </a:solidFill>
                <a:latin typeface="Arial" charset="0"/>
              </a:defRPr>
            </a:lvl2pPr>
            <a:lvl3pPr marL="1143000" indent="-228600" defTabSz="895350" eaLnBrk="0" hangingPunct="0">
              <a:defRPr sz="900" b="1">
                <a:solidFill>
                  <a:schemeClr val="folHlink"/>
                </a:solidFill>
                <a:latin typeface="Arial" charset="0"/>
              </a:defRPr>
            </a:lvl3pPr>
            <a:lvl4pPr marL="1600200" indent="-228600" defTabSz="895350" eaLnBrk="0" hangingPunct="0">
              <a:defRPr sz="900" b="1">
                <a:solidFill>
                  <a:schemeClr val="folHlink"/>
                </a:solidFill>
                <a:latin typeface="Arial" charset="0"/>
              </a:defRPr>
            </a:lvl4pPr>
            <a:lvl5pPr marL="2057400" indent="-228600" defTabSz="895350" eaLnBrk="0" hangingPunct="0">
              <a:defRPr sz="900" b="1">
                <a:solidFill>
                  <a:schemeClr val="folHlink"/>
                </a:solidFill>
                <a:latin typeface="Arial" charset="0"/>
              </a:defRPr>
            </a:lvl5pPr>
            <a:lvl6pPr marL="2514600" indent="-228600" defTabSz="895350" eaLnBrk="0" fontAlgn="base" hangingPunct="0">
              <a:spcBef>
                <a:spcPct val="0"/>
              </a:spcBef>
              <a:spcAft>
                <a:spcPct val="0"/>
              </a:spcAft>
              <a:defRPr sz="900" b="1">
                <a:solidFill>
                  <a:schemeClr val="folHlink"/>
                </a:solidFill>
                <a:latin typeface="Arial" charset="0"/>
              </a:defRPr>
            </a:lvl6pPr>
            <a:lvl7pPr marL="2971800" indent="-228600" defTabSz="895350" eaLnBrk="0" fontAlgn="base" hangingPunct="0">
              <a:spcBef>
                <a:spcPct val="0"/>
              </a:spcBef>
              <a:spcAft>
                <a:spcPct val="0"/>
              </a:spcAft>
              <a:defRPr sz="900" b="1">
                <a:solidFill>
                  <a:schemeClr val="folHlink"/>
                </a:solidFill>
                <a:latin typeface="Arial" charset="0"/>
              </a:defRPr>
            </a:lvl7pPr>
            <a:lvl8pPr marL="3429000" indent="-228600" defTabSz="895350" eaLnBrk="0" fontAlgn="base" hangingPunct="0">
              <a:spcBef>
                <a:spcPct val="0"/>
              </a:spcBef>
              <a:spcAft>
                <a:spcPct val="0"/>
              </a:spcAft>
              <a:defRPr sz="900" b="1">
                <a:solidFill>
                  <a:schemeClr val="folHlink"/>
                </a:solidFill>
                <a:latin typeface="Arial" charset="0"/>
              </a:defRPr>
            </a:lvl8pPr>
            <a:lvl9pPr marL="3886200" indent="-228600" defTabSz="895350" eaLnBrk="0" fontAlgn="base" hangingPunct="0">
              <a:spcBef>
                <a:spcPct val="0"/>
              </a:spcBef>
              <a:spcAft>
                <a:spcPct val="0"/>
              </a:spcAft>
              <a:defRPr sz="900" b="1">
                <a:solidFill>
                  <a:schemeClr val="folHlink"/>
                </a:solidFill>
                <a:latin typeface="Arial" charset="0"/>
              </a:defRPr>
            </a:lvl9pPr>
          </a:lstStyle>
          <a:p>
            <a:pPr eaLnBrk="1" hangingPunct="1">
              <a:defRPr/>
            </a:pPr>
            <a:r>
              <a:rPr lang="en-US" sz="1400" b="0" smtClean="0">
                <a:solidFill>
                  <a:srgbClr val="808080"/>
                </a:solidFill>
              </a:rPr>
              <a:t>Unit of measure</a:t>
            </a:r>
          </a:p>
        </p:txBody>
      </p:sp>
      <p:grpSp>
        <p:nvGrpSpPr>
          <p:cNvPr id="1030" name="McK Slide Elements"/>
          <p:cNvGrpSpPr>
            <a:grpSpLocks/>
          </p:cNvGrpSpPr>
          <p:nvPr userDrawn="1"/>
        </p:nvGrpSpPr>
        <p:grpSpPr bwMode="auto">
          <a:xfrm>
            <a:off x="121489" y="6202004"/>
            <a:ext cx="8722840" cy="519938"/>
            <a:chOff x="56" y="5105"/>
            <a:chExt cx="4039" cy="428"/>
          </a:xfrm>
        </p:grpSpPr>
        <p:sp>
          <p:nvSpPr>
            <p:cNvPr id="1036" name="McK 4. Footnote" hidden="1"/>
            <p:cNvSpPr txBox="1">
              <a:spLocks noChangeArrowheads="1"/>
            </p:cNvSpPr>
            <p:nvPr userDrawn="1"/>
          </p:nvSpPr>
          <p:spPr bwMode="auto">
            <a:xfrm>
              <a:off x="56" y="5105"/>
              <a:ext cx="4039"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104775" indent="-104775" defTabSz="895350" eaLnBrk="0" hangingPunct="0">
                <a:defRPr sz="900" b="1">
                  <a:solidFill>
                    <a:schemeClr val="folHlink"/>
                  </a:solidFill>
                  <a:latin typeface="Arial" charset="0"/>
                </a:defRPr>
              </a:lvl1pPr>
              <a:lvl2pPr marL="742950" indent="-285750" defTabSz="895350" eaLnBrk="0" hangingPunct="0">
                <a:defRPr sz="900" b="1">
                  <a:solidFill>
                    <a:schemeClr val="folHlink"/>
                  </a:solidFill>
                  <a:latin typeface="Arial" charset="0"/>
                </a:defRPr>
              </a:lvl2pPr>
              <a:lvl3pPr marL="1143000" indent="-228600" defTabSz="895350" eaLnBrk="0" hangingPunct="0">
                <a:defRPr sz="900" b="1">
                  <a:solidFill>
                    <a:schemeClr val="folHlink"/>
                  </a:solidFill>
                  <a:latin typeface="Arial" charset="0"/>
                </a:defRPr>
              </a:lvl3pPr>
              <a:lvl4pPr marL="1600200" indent="-228600" defTabSz="895350" eaLnBrk="0" hangingPunct="0">
                <a:defRPr sz="900" b="1">
                  <a:solidFill>
                    <a:schemeClr val="folHlink"/>
                  </a:solidFill>
                  <a:latin typeface="Arial" charset="0"/>
                </a:defRPr>
              </a:lvl4pPr>
              <a:lvl5pPr marL="2057400" indent="-228600" defTabSz="895350" eaLnBrk="0" hangingPunct="0">
                <a:defRPr sz="900" b="1">
                  <a:solidFill>
                    <a:schemeClr val="folHlink"/>
                  </a:solidFill>
                  <a:latin typeface="Arial" charset="0"/>
                </a:defRPr>
              </a:lvl5pPr>
              <a:lvl6pPr marL="2514600" indent="-228600" defTabSz="895350" eaLnBrk="0" fontAlgn="base" hangingPunct="0">
                <a:spcBef>
                  <a:spcPct val="0"/>
                </a:spcBef>
                <a:spcAft>
                  <a:spcPct val="0"/>
                </a:spcAft>
                <a:defRPr sz="900" b="1">
                  <a:solidFill>
                    <a:schemeClr val="folHlink"/>
                  </a:solidFill>
                  <a:latin typeface="Arial" charset="0"/>
                </a:defRPr>
              </a:lvl6pPr>
              <a:lvl7pPr marL="2971800" indent="-228600" defTabSz="895350" eaLnBrk="0" fontAlgn="base" hangingPunct="0">
                <a:spcBef>
                  <a:spcPct val="0"/>
                </a:spcBef>
                <a:spcAft>
                  <a:spcPct val="0"/>
                </a:spcAft>
                <a:defRPr sz="900" b="1">
                  <a:solidFill>
                    <a:schemeClr val="folHlink"/>
                  </a:solidFill>
                  <a:latin typeface="Arial" charset="0"/>
                </a:defRPr>
              </a:lvl7pPr>
              <a:lvl8pPr marL="3429000" indent="-228600" defTabSz="895350" eaLnBrk="0" fontAlgn="base" hangingPunct="0">
                <a:spcBef>
                  <a:spcPct val="0"/>
                </a:spcBef>
                <a:spcAft>
                  <a:spcPct val="0"/>
                </a:spcAft>
                <a:defRPr sz="900" b="1">
                  <a:solidFill>
                    <a:schemeClr val="folHlink"/>
                  </a:solidFill>
                  <a:latin typeface="Arial" charset="0"/>
                </a:defRPr>
              </a:lvl8pPr>
              <a:lvl9pPr marL="3886200" indent="-228600" defTabSz="895350" eaLnBrk="0" fontAlgn="base" hangingPunct="0">
                <a:spcBef>
                  <a:spcPct val="0"/>
                </a:spcBef>
                <a:spcAft>
                  <a:spcPct val="0"/>
                </a:spcAft>
                <a:defRPr sz="900" b="1">
                  <a:solidFill>
                    <a:schemeClr val="folHlink"/>
                  </a:solidFill>
                  <a:latin typeface="Arial" charset="0"/>
                </a:defRPr>
              </a:lvl9pPr>
            </a:lstStyle>
            <a:p>
              <a:pPr eaLnBrk="1" hangingPunct="1">
                <a:defRPr/>
              </a:pPr>
              <a:r>
                <a:rPr lang="en-US" sz="1000" b="0" smtClean="0">
                  <a:solidFill>
                    <a:srgbClr val="000000"/>
                  </a:solidFill>
                </a:rPr>
                <a:t>1 Footnote</a:t>
              </a:r>
            </a:p>
          </p:txBody>
        </p:sp>
        <p:sp>
          <p:nvSpPr>
            <p:cNvPr id="1037" name="McK 5. Source" hidden="1"/>
            <p:cNvSpPr>
              <a:spLocks noChangeArrowheads="1"/>
            </p:cNvSpPr>
            <p:nvPr userDrawn="1"/>
          </p:nvSpPr>
          <p:spPr bwMode="auto">
            <a:xfrm>
              <a:off x="56" y="5404"/>
              <a:ext cx="324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609600" indent="-609600" defTabSz="895350" eaLnBrk="0" hangingPunct="0">
                <a:tabLst>
                  <a:tab pos="612775" algn="l"/>
                </a:tabLst>
                <a:defRPr sz="900" b="1">
                  <a:solidFill>
                    <a:schemeClr val="folHlink"/>
                  </a:solidFill>
                  <a:latin typeface="Arial" pitchFamily="34" charset="0"/>
                </a:defRPr>
              </a:lvl1pPr>
              <a:lvl2pPr marL="742950" indent="-285750" defTabSz="895350" eaLnBrk="0" hangingPunct="0">
                <a:tabLst>
                  <a:tab pos="612775" algn="l"/>
                </a:tabLst>
                <a:defRPr sz="900" b="1">
                  <a:solidFill>
                    <a:schemeClr val="folHlink"/>
                  </a:solidFill>
                  <a:latin typeface="Arial" pitchFamily="34" charset="0"/>
                </a:defRPr>
              </a:lvl2pPr>
              <a:lvl3pPr marL="1143000" indent="-228600" defTabSz="895350" eaLnBrk="0" hangingPunct="0">
                <a:tabLst>
                  <a:tab pos="612775" algn="l"/>
                </a:tabLst>
                <a:defRPr sz="900" b="1">
                  <a:solidFill>
                    <a:schemeClr val="folHlink"/>
                  </a:solidFill>
                  <a:latin typeface="Arial" pitchFamily="34" charset="0"/>
                </a:defRPr>
              </a:lvl3pPr>
              <a:lvl4pPr marL="1600200" indent="-228600" defTabSz="895350" eaLnBrk="0" hangingPunct="0">
                <a:tabLst>
                  <a:tab pos="612775" algn="l"/>
                </a:tabLst>
                <a:defRPr sz="900" b="1">
                  <a:solidFill>
                    <a:schemeClr val="folHlink"/>
                  </a:solidFill>
                  <a:latin typeface="Arial" pitchFamily="34" charset="0"/>
                </a:defRPr>
              </a:lvl4pPr>
              <a:lvl5pPr marL="2057400" indent="-228600" defTabSz="895350" eaLnBrk="0" hangingPunct="0">
                <a:tabLst>
                  <a:tab pos="612775" algn="l"/>
                </a:tabLst>
                <a:defRPr sz="900" b="1">
                  <a:solidFill>
                    <a:schemeClr val="folHlink"/>
                  </a:solidFill>
                  <a:latin typeface="Arial" pitchFamily="34" charset="0"/>
                </a:defRPr>
              </a:lvl5pPr>
              <a:lvl6pPr marL="2514600" indent="-228600" defTabSz="895350" eaLnBrk="0" fontAlgn="base" hangingPunct="0">
                <a:spcBef>
                  <a:spcPct val="0"/>
                </a:spcBef>
                <a:spcAft>
                  <a:spcPct val="0"/>
                </a:spcAft>
                <a:tabLst>
                  <a:tab pos="612775" algn="l"/>
                </a:tabLst>
                <a:defRPr sz="900" b="1">
                  <a:solidFill>
                    <a:schemeClr val="folHlink"/>
                  </a:solidFill>
                  <a:latin typeface="Arial" pitchFamily="34" charset="0"/>
                </a:defRPr>
              </a:lvl6pPr>
              <a:lvl7pPr marL="2971800" indent="-228600" defTabSz="895350" eaLnBrk="0" fontAlgn="base" hangingPunct="0">
                <a:spcBef>
                  <a:spcPct val="0"/>
                </a:spcBef>
                <a:spcAft>
                  <a:spcPct val="0"/>
                </a:spcAft>
                <a:tabLst>
                  <a:tab pos="612775" algn="l"/>
                </a:tabLst>
                <a:defRPr sz="900" b="1">
                  <a:solidFill>
                    <a:schemeClr val="folHlink"/>
                  </a:solidFill>
                  <a:latin typeface="Arial" pitchFamily="34" charset="0"/>
                </a:defRPr>
              </a:lvl7pPr>
              <a:lvl8pPr marL="3429000" indent="-228600" defTabSz="895350" eaLnBrk="0" fontAlgn="base" hangingPunct="0">
                <a:spcBef>
                  <a:spcPct val="0"/>
                </a:spcBef>
                <a:spcAft>
                  <a:spcPct val="0"/>
                </a:spcAft>
                <a:tabLst>
                  <a:tab pos="612775" algn="l"/>
                </a:tabLst>
                <a:defRPr sz="900" b="1">
                  <a:solidFill>
                    <a:schemeClr val="folHlink"/>
                  </a:solidFill>
                  <a:latin typeface="Arial" pitchFamily="34" charset="0"/>
                </a:defRPr>
              </a:lvl8pPr>
              <a:lvl9pPr marL="3886200" indent="-228600" defTabSz="895350" eaLnBrk="0" fontAlgn="base" hangingPunct="0">
                <a:spcBef>
                  <a:spcPct val="0"/>
                </a:spcBef>
                <a:spcAft>
                  <a:spcPct val="0"/>
                </a:spcAft>
                <a:tabLst>
                  <a:tab pos="612775" algn="l"/>
                </a:tabLst>
                <a:defRPr sz="900" b="1">
                  <a:solidFill>
                    <a:schemeClr val="folHlink"/>
                  </a:solidFill>
                  <a:latin typeface="Arial" pitchFamily="34" charset="0"/>
                </a:defRPr>
              </a:lvl9pPr>
            </a:lstStyle>
            <a:p>
              <a:pPr eaLnBrk="1" hangingPunct="1">
                <a:defRPr/>
              </a:pPr>
              <a:r>
                <a:rPr lang="en-US" altLang="en-US" sz="1000" b="0" smtClean="0">
                  <a:solidFill>
                    <a:srgbClr val="000000"/>
                  </a:solidFill>
                </a:rPr>
                <a:t>SOURCE: Source</a:t>
              </a:r>
            </a:p>
          </p:txBody>
        </p:sp>
      </p:grpSp>
      <p:grpSp>
        <p:nvGrpSpPr>
          <p:cNvPr id="1031" name="ACET" hidden="1"/>
          <p:cNvGrpSpPr>
            <a:grpSpLocks/>
          </p:cNvGrpSpPr>
          <p:nvPr>
            <p:custDataLst>
              <p:tags r:id="rId18"/>
            </p:custDataLst>
          </p:nvPr>
        </p:nvGrpSpPr>
        <p:grpSpPr bwMode="auto">
          <a:xfrm>
            <a:off x="1482165" y="1146788"/>
            <a:ext cx="4350892" cy="521558"/>
            <a:chOff x="915" y="707"/>
            <a:chExt cx="2686" cy="323"/>
          </a:xfrm>
        </p:grpSpPr>
        <p:cxnSp>
          <p:nvCxnSpPr>
            <p:cNvPr id="1034" name="AutoShape 249" hidden="1"/>
            <p:cNvCxnSpPr>
              <a:cxnSpLocks noChangeShapeType="1"/>
              <a:stCxn id="1035" idx="4"/>
              <a:endCxn id="1035" idx="6"/>
            </p:cNvCxnSpPr>
            <p:nvPr/>
          </p:nvCxnSpPr>
          <p:spPr bwMode="auto">
            <a:xfrm>
              <a:off x="915" y="1030"/>
              <a:ext cx="2686" cy="0"/>
            </a:xfrm>
            <a:prstGeom prst="straightConnector1">
              <a:avLst/>
            </a:prstGeom>
            <a:noFill/>
            <a:ln w="9525">
              <a:solidFill>
                <a:schemeClr val="tx1"/>
              </a:solidFill>
              <a:round/>
              <a:headEnd/>
              <a:tailEnd/>
            </a:ln>
          </p:spPr>
        </p:cxnSp>
        <p:sp>
          <p:nvSpPr>
            <p:cNvPr id="1035" name="AutoShape 250" hidden="1"/>
            <p:cNvSpPr>
              <a:spLocks noChangeArrowheads="1"/>
            </p:cNvSpPr>
            <p:nvPr/>
          </p:nvSpPr>
          <p:spPr bwMode="auto">
            <a:xfrm>
              <a:off x="915" y="707"/>
              <a:ext cx="2686" cy="323"/>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8288" anchor="b">
              <a:spAutoFit/>
            </a:bodyPr>
            <a:lstStyle>
              <a:lvl1pPr eaLnBrk="0" hangingPunct="0">
                <a:defRPr sz="900" b="1">
                  <a:solidFill>
                    <a:schemeClr val="folHlink"/>
                  </a:solidFill>
                  <a:latin typeface="Arial" pitchFamily="34" charset="0"/>
                </a:defRPr>
              </a:lvl1pPr>
              <a:lvl2pPr marL="742950" indent="-285750" eaLnBrk="0" hangingPunct="0">
                <a:defRPr sz="900" b="1">
                  <a:solidFill>
                    <a:schemeClr val="folHlink"/>
                  </a:solidFill>
                  <a:latin typeface="Arial" pitchFamily="34" charset="0"/>
                </a:defRPr>
              </a:lvl2pPr>
              <a:lvl3pPr marL="1143000" indent="-228600" eaLnBrk="0" hangingPunct="0">
                <a:defRPr sz="900" b="1">
                  <a:solidFill>
                    <a:schemeClr val="folHlink"/>
                  </a:solidFill>
                  <a:latin typeface="Arial" pitchFamily="34" charset="0"/>
                </a:defRPr>
              </a:lvl3pPr>
              <a:lvl4pPr marL="1600200" indent="-228600" eaLnBrk="0" hangingPunct="0">
                <a:defRPr sz="900" b="1">
                  <a:solidFill>
                    <a:schemeClr val="folHlink"/>
                  </a:solidFill>
                  <a:latin typeface="Arial" pitchFamily="34" charset="0"/>
                </a:defRPr>
              </a:lvl4pPr>
              <a:lvl5pPr marL="2057400" indent="-228600" eaLnBrk="0" hangingPunct="0">
                <a:defRPr sz="900" b="1">
                  <a:solidFill>
                    <a:schemeClr val="folHlink"/>
                  </a:solidFill>
                  <a:latin typeface="Arial" pitchFamily="34" charset="0"/>
                </a:defRPr>
              </a:lvl5pPr>
              <a:lvl6pPr marL="2514600" indent="-228600" eaLnBrk="0" fontAlgn="base" hangingPunct="0">
                <a:spcBef>
                  <a:spcPct val="0"/>
                </a:spcBef>
                <a:spcAft>
                  <a:spcPct val="0"/>
                </a:spcAft>
                <a:defRPr sz="900" b="1">
                  <a:solidFill>
                    <a:schemeClr val="folHlink"/>
                  </a:solidFill>
                  <a:latin typeface="Arial" pitchFamily="34" charset="0"/>
                </a:defRPr>
              </a:lvl6pPr>
              <a:lvl7pPr marL="2971800" indent="-228600" eaLnBrk="0" fontAlgn="base" hangingPunct="0">
                <a:spcBef>
                  <a:spcPct val="0"/>
                </a:spcBef>
                <a:spcAft>
                  <a:spcPct val="0"/>
                </a:spcAft>
                <a:defRPr sz="900" b="1">
                  <a:solidFill>
                    <a:schemeClr val="folHlink"/>
                  </a:solidFill>
                  <a:latin typeface="Arial" pitchFamily="34" charset="0"/>
                </a:defRPr>
              </a:lvl7pPr>
              <a:lvl8pPr marL="3429000" indent="-228600" eaLnBrk="0" fontAlgn="base" hangingPunct="0">
                <a:spcBef>
                  <a:spcPct val="0"/>
                </a:spcBef>
                <a:spcAft>
                  <a:spcPct val="0"/>
                </a:spcAft>
                <a:defRPr sz="900" b="1">
                  <a:solidFill>
                    <a:schemeClr val="folHlink"/>
                  </a:solidFill>
                  <a:latin typeface="Arial" pitchFamily="34" charset="0"/>
                </a:defRPr>
              </a:lvl8pPr>
              <a:lvl9pPr marL="3886200" indent="-228600" eaLnBrk="0" fontAlgn="base" hangingPunct="0">
                <a:spcBef>
                  <a:spcPct val="0"/>
                </a:spcBef>
                <a:spcAft>
                  <a:spcPct val="0"/>
                </a:spcAft>
                <a:defRPr sz="900" b="1">
                  <a:solidFill>
                    <a:schemeClr val="folHlink"/>
                  </a:solidFill>
                  <a:latin typeface="Arial" pitchFamily="34" charset="0"/>
                </a:defRPr>
              </a:lvl9pPr>
            </a:lstStyle>
            <a:p>
              <a:pPr eaLnBrk="1" hangingPunct="1">
                <a:defRPr/>
              </a:pPr>
              <a:r>
                <a:rPr lang="en-US" altLang="en-US" sz="1600" smtClean="0">
                  <a:solidFill>
                    <a:srgbClr val="000000"/>
                  </a:solidFill>
                </a:rPr>
                <a:t>Title</a:t>
              </a:r>
            </a:p>
            <a:p>
              <a:pPr eaLnBrk="1" hangingPunct="1">
                <a:defRPr/>
              </a:pPr>
              <a:r>
                <a:rPr lang="en-US" altLang="en-US" sz="1600" b="0" smtClean="0">
                  <a:solidFill>
                    <a:srgbClr val="808080"/>
                  </a:solidFill>
                </a:rPr>
                <a:t>Unit of measure</a:t>
              </a:r>
            </a:p>
          </p:txBody>
        </p:sp>
      </p:grpSp>
      <p:sp>
        <p:nvSpPr>
          <p:cNvPr id="1032" name="Rectangle 286"/>
          <p:cNvSpPr>
            <a:spLocks noGrp="1" noChangeArrowheads="1"/>
          </p:cNvSpPr>
          <p:nvPr>
            <p:ph type="body" idx="1"/>
            <p:custDataLst>
              <p:tags r:id="rId19"/>
            </p:custDataLst>
          </p:nvPr>
        </p:nvSpPr>
        <p:spPr bwMode="auto">
          <a:xfrm>
            <a:off x="1482160" y="1990667"/>
            <a:ext cx="4389768" cy="1247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0241" name="Rectangle 1825"/>
          <p:cNvSpPr>
            <a:spLocks noGrp="1" noChangeArrowheads="1"/>
          </p:cNvSpPr>
          <p:nvPr>
            <p:ph type="sldNum" sz="quarter" idx="4"/>
          </p:nvPr>
        </p:nvSpPr>
        <p:spPr bwMode="auto">
          <a:xfrm>
            <a:off x="8878346" y="6741378"/>
            <a:ext cx="265654" cy="11662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b="0">
                <a:solidFill>
                  <a:srgbClr val="000000"/>
                </a:solidFill>
                <a:latin typeface="Arial" charset="0"/>
              </a:defRPr>
            </a:lvl1pPr>
          </a:lstStyle>
          <a:p>
            <a:pPr eaLnBrk="1" hangingPunct="1">
              <a:defRPr/>
            </a:pPr>
            <a:fld id="{6014972E-BF54-4E66-BE00-9BACD5500A79}" type="slidenum">
              <a:rPr lang="en-US"/>
              <a:pPr eaLnBrk="1" hangingPunct="1">
                <a:defRPr/>
              </a:pPr>
              <a:t>‹#›</a:t>
            </a:fld>
            <a:r>
              <a:rPr lang="en-US"/>
              <a:t> </a:t>
            </a:r>
          </a:p>
        </p:txBody>
      </p:sp>
    </p:spTree>
    <p:extLst>
      <p:ext uri="{BB962C8B-B14F-4D97-AF65-F5344CB8AC3E}">
        <p14:creationId xmlns:p14="http://schemas.microsoft.com/office/powerpoint/2010/main" val="1359188992"/>
      </p:ext>
    </p:extLst>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Lst>
  <p:hf hdr="0" ftr="0" dt="0"/>
  <p:txStyles>
    <p:titleStyle>
      <a:lvl1pPr algn="l" defTabSz="895998" rtl="0" eaLnBrk="0" fontAlgn="base" hangingPunct="0">
        <a:spcBef>
          <a:spcPct val="0"/>
        </a:spcBef>
        <a:spcAft>
          <a:spcPct val="0"/>
        </a:spcAft>
        <a:defRPr sz="1900" b="1">
          <a:solidFill>
            <a:schemeClr val="tx2"/>
          </a:solidFill>
          <a:latin typeface="+mj-lt"/>
          <a:ea typeface="+mj-ea"/>
          <a:cs typeface="+mj-cs"/>
        </a:defRPr>
      </a:lvl1pPr>
      <a:lvl2pPr algn="l" defTabSz="895998" rtl="0" eaLnBrk="0" fontAlgn="base" hangingPunct="0">
        <a:spcBef>
          <a:spcPct val="0"/>
        </a:spcBef>
        <a:spcAft>
          <a:spcPct val="0"/>
        </a:spcAft>
        <a:defRPr sz="1900" b="1">
          <a:solidFill>
            <a:schemeClr val="tx2"/>
          </a:solidFill>
          <a:latin typeface="Arial" charset="0"/>
        </a:defRPr>
      </a:lvl2pPr>
      <a:lvl3pPr algn="l" defTabSz="895998" rtl="0" eaLnBrk="0" fontAlgn="base" hangingPunct="0">
        <a:spcBef>
          <a:spcPct val="0"/>
        </a:spcBef>
        <a:spcAft>
          <a:spcPct val="0"/>
        </a:spcAft>
        <a:defRPr sz="1900" b="1">
          <a:solidFill>
            <a:schemeClr val="tx2"/>
          </a:solidFill>
          <a:latin typeface="Arial" charset="0"/>
        </a:defRPr>
      </a:lvl3pPr>
      <a:lvl4pPr algn="l" defTabSz="895998" rtl="0" eaLnBrk="0" fontAlgn="base" hangingPunct="0">
        <a:spcBef>
          <a:spcPct val="0"/>
        </a:spcBef>
        <a:spcAft>
          <a:spcPct val="0"/>
        </a:spcAft>
        <a:defRPr sz="1900" b="1">
          <a:solidFill>
            <a:schemeClr val="tx2"/>
          </a:solidFill>
          <a:latin typeface="Arial" charset="0"/>
        </a:defRPr>
      </a:lvl4pPr>
      <a:lvl5pPr algn="l" defTabSz="895998" rtl="0" eaLnBrk="0" fontAlgn="base" hangingPunct="0">
        <a:spcBef>
          <a:spcPct val="0"/>
        </a:spcBef>
        <a:spcAft>
          <a:spcPct val="0"/>
        </a:spcAft>
        <a:defRPr sz="1900" b="1">
          <a:solidFill>
            <a:schemeClr val="tx2"/>
          </a:solidFill>
          <a:latin typeface="Arial" charset="0"/>
        </a:defRPr>
      </a:lvl5pPr>
      <a:lvl6pPr marL="458049" algn="l" defTabSz="897111" rtl="0" fontAlgn="base">
        <a:spcBef>
          <a:spcPct val="0"/>
        </a:spcBef>
        <a:spcAft>
          <a:spcPct val="0"/>
        </a:spcAft>
        <a:defRPr sz="1900" b="1">
          <a:solidFill>
            <a:schemeClr val="tx2"/>
          </a:solidFill>
          <a:latin typeface="Arial" charset="0"/>
        </a:defRPr>
      </a:lvl6pPr>
      <a:lvl7pPr marL="916192" algn="l" defTabSz="897111" rtl="0" fontAlgn="base">
        <a:spcBef>
          <a:spcPct val="0"/>
        </a:spcBef>
        <a:spcAft>
          <a:spcPct val="0"/>
        </a:spcAft>
        <a:defRPr sz="1900" b="1">
          <a:solidFill>
            <a:schemeClr val="tx2"/>
          </a:solidFill>
          <a:latin typeface="Arial" charset="0"/>
        </a:defRPr>
      </a:lvl7pPr>
      <a:lvl8pPr marL="1374300" algn="l" defTabSz="897111" rtl="0" fontAlgn="base">
        <a:spcBef>
          <a:spcPct val="0"/>
        </a:spcBef>
        <a:spcAft>
          <a:spcPct val="0"/>
        </a:spcAft>
        <a:defRPr sz="1900" b="1">
          <a:solidFill>
            <a:schemeClr val="tx2"/>
          </a:solidFill>
          <a:latin typeface="Arial" charset="0"/>
        </a:defRPr>
      </a:lvl8pPr>
      <a:lvl9pPr marL="1832403" algn="l" defTabSz="897111" rtl="0" fontAlgn="base">
        <a:spcBef>
          <a:spcPct val="0"/>
        </a:spcBef>
        <a:spcAft>
          <a:spcPct val="0"/>
        </a:spcAft>
        <a:defRPr sz="1900" b="1">
          <a:solidFill>
            <a:schemeClr val="tx2"/>
          </a:solidFill>
          <a:latin typeface="Arial" charset="0"/>
        </a:defRPr>
      </a:lvl9pPr>
    </p:titleStyle>
    <p:bodyStyle>
      <a:lvl1pPr marL="342169" indent="-342169" algn="l" defTabSz="895998" rtl="0" eaLnBrk="0" fontAlgn="base" hangingPunct="0">
        <a:spcBef>
          <a:spcPct val="0"/>
        </a:spcBef>
        <a:spcAft>
          <a:spcPct val="0"/>
        </a:spcAft>
        <a:buClr>
          <a:schemeClr val="tx2"/>
        </a:buClr>
        <a:defRPr sz="1600">
          <a:solidFill>
            <a:schemeClr val="tx1"/>
          </a:solidFill>
          <a:latin typeface="+mn-lt"/>
          <a:ea typeface="+mn-ea"/>
          <a:cs typeface="+mn-cs"/>
        </a:defRPr>
      </a:lvl1pPr>
      <a:lvl2pPr marL="192573" indent="-190981" algn="l" defTabSz="895998" rtl="0" eaLnBrk="0" fontAlgn="base" hangingPunct="0">
        <a:spcBef>
          <a:spcPct val="0"/>
        </a:spcBef>
        <a:spcAft>
          <a:spcPct val="0"/>
        </a:spcAft>
        <a:buClr>
          <a:schemeClr val="tx2"/>
        </a:buClr>
        <a:buSzPct val="125000"/>
        <a:buFont typeface="Arial" pitchFamily="34" charset="0"/>
        <a:buChar char="▪"/>
        <a:defRPr sz="1600">
          <a:solidFill>
            <a:schemeClr val="tx1"/>
          </a:solidFill>
          <a:latin typeface="+mn-lt"/>
        </a:defRPr>
      </a:lvl2pPr>
      <a:lvl3pPr marL="377186" indent="-181429" algn="l" defTabSz="895998" rtl="0" eaLnBrk="0" fontAlgn="base" hangingPunct="0">
        <a:spcBef>
          <a:spcPct val="0"/>
        </a:spcBef>
        <a:spcAft>
          <a:spcPct val="0"/>
        </a:spcAft>
        <a:buClr>
          <a:schemeClr val="tx2"/>
        </a:buClr>
        <a:buSzPct val="120000"/>
        <a:buFont typeface="Arial" pitchFamily="34" charset="0"/>
        <a:buChar char="–"/>
        <a:defRPr sz="1600">
          <a:solidFill>
            <a:schemeClr val="tx1"/>
          </a:solidFill>
          <a:latin typeface="+mn-lt"/>
        </a:defRPr>
      </a:lvl3pPr>
      <a:lvl4pPr marL="614308" indent="-154359" algn="l" defTabSz="895998" rtl="0" eaLnBrk="0" fontAlgn="base" hangingPunct="0">
        <a:spcBef>
          <a:spcPct val="0"/>
        </a:spcBef>
        <a:spcAft>
          <a:spcPct val="0"/>
        </a:spcAft>
        <a:buClr>
          <a:schemeClr val="tx2"/>
        </a:buClr>
        <a:buSzPct val="120000"/>
        <a:buFont typeface="Arial" pitchFamily="34" charset="0"/>
        <a:buChar char="▫"/>
        <a:defRPr sz="1600">
          <a:solidFill>
            <a:schemeClr val="tx1"/>
          </a:solidFill>
          <a:latin typeface="+mn-lt"/>
        </a:defRPr>
      </a:lvl4pPr>
      <a:lvl5pPr marL="746404" indent="-128912" algn="r" defTabSz="895998" rtl="0" eaLnBrk="0" fontAlgn="base" hangingPunct="0">
        <a:spcBef>
          <a:spcPct val="0"/>
        </a:spcBef>
        <a:spcAft>
          <a:spcPct val="0"/>
        </a:spcAft>
        <a:buClr>
          <a:schemeClr val="tx2"/>
        </a:buClr>
        <a:buSzPct val="89000"/>
        <a:buFont typeface="Arial" pitchFamily="34" charset="0"/>
        <a:defRPr sz="700" i="1">
          <a:solidFill>
            <a:schemeClr val="tx1"/>
          </a:solidFill>
          <a:latin typeface="+mn-lt"/>
        </a:defRPr>
      </a:lvl5pPr>
      <a:lvl6pPr marL="1205703" indent="-130433" algn="r" defTabSz="897111" rtl="0" fontAlgn="base">
        <a:spcBef>
          <a:spcPct val="0"/>
        </a:spcBef>
        <a:spcAft>
          <a:spcPct val="0"/>
        </a:spcAft>
        <a:buClr>
          <a:schemeClr val="tx2"/>
        </a:buClr>
        <a:buSzPct val="89000"/>
        <a:buFont typeface="Arial" charset="0"/>
        <a:defRPr sz="700" i="1">
          <a:solidFill>
            <a:schemeClr val="tx1"/>
          </a:solidFill>
          <a:latin typeface="+mn-lt"/>
        </a:defRPr>
      </a:lvl6pPr>
      <a:lvl7pPr marL="1663799" indent="-130433" algn="r" defTabSz="897111" rtl="0" fontAlgn="base">
        <a:spcBef>
          <a:spcPct val="0"/>
        </a:spcBef>
        <a:spcAft>
          <a:spcPct val="0"/>
        </a:spcAft>
        <a:buClr>
          <a:schemeClr val="tx2"/>
        </a:buClr>
        <a:buSzPct val="89000"/>
        <a:buFont typeface="Arial" charset="0"/>
        <a:defRPr sz="700" i="1">
          <a:solidFill>
            <a:schemeClr val="tx1"/>
          </a:solidFill>
          <a:latin typeface="+mn-lt"/>
        </a:defRPr>
      </a:lvl7pPr>
      <a:lvl8pPr marL="2121912" indent="-130433" algn="r" defTabSz="897111" rtl="0" fontAlgn="base">
        <a:spcBef>
          <a:spcPct val="0"/>
        </a:spcBef>
        <a:spcAft>
          <a:spcPct val="0"/>
        </a:spcAft>
        <a:buClr>
          <a:schemeClr val="tx2"/>
        </a:buClr>
        <a:buSzPct val="89000"/>
        <a:buFont typeface="Arial" charset="0"/>
        <a:defRPr sz="700" i="1">
          <a:solidFill>
            <a:schemeClr val="tx1"/>
          </a:solidFill>
          <a:latin typeface="+mn-lt"/>
        </a:defRPr>
      </a:lvl8pPr>
      <a:lvl9pPr marL="2580009" indent="-130433" algn="r" defTabSz="897111" rtl="0" fontAlgn="base">
        <a:spcBef>
          <a:spcPct val="0"/>
        </a:spcBef>
        <a:spcAft>
          <a:spcPct val="0"/>
        </a:spcAft>
        <a:buClr>
          <a:schemeClr val="tx2"/>
        </a:buClr>
        <a:buSzPct val="89000"/>
        <a:buFont typeface="Arial" charset="0"/>
        <a:defRPr sz="700" i="1">
          <a:solidFill>
            <a:schemeClr val="tx1"/>
          </a:solidFill>
          <a:latin typeface="+mn-lt"/>
        </a:defRPr>
      </a:lvl9pPr>
    </p:bodyStyle>
    <p:otherStyle>
      <a:defPPr>
        <a:defRPr lang="en-US"/>
      </a:defPPr>
      <a:lvl1pPr marL="0" algn="l" defTabSz="916192" rtl="0" eaLnBrk="1" latinLnBrk="0" hangingPunct="1">
        <a:defRPr sz="1800" kern="1200">
          <a:solidFill>
            <a:schemeClr val="tx1"/>
          </a:solidFill>
          <a:latin typeface="+mn-lt"/>
          <a:ea typeface="+mn-ea"/>
          <a:cs typeface="+mn-cs"/>
        </a:defRPr>
      </a:lvl1pPr>
      <a:lvl2pPr marL="458049" algn="l" defTabSz="916192" rtl="0" eaLnBrk="1" latinLnBrk="0" hangingPunct="1">
        <a:defRPr sz="1800" kern="1200">
          <a:solidFill>
            <a:schemeClr val="tx1"/>
          </a:solidFill>
          <a:latin typeface="+mn-lt"/>
          <a:ea typeface="+mn-ea"/>
          <a:cs typeface="+mn-cs"/>
        </a:defRPr>
      </a:lvl2pPr>
      <a:lvl3pPr marL="916192" algn="l" defTabSz="916192" rtl="0" eaLnBrk="1" latinLnBrk="0" hangingPunct="1">
        <a:defRPr sz="1800" kern="1200">
          <a:solidFill>
            <a:schemeClr val="tx1"/>
          </a:solidFill>
          <a:latin typeface="+mn-lt"/>
          <a:ea typeface="+mn-ea"/>
          <a:cs typeface="+mn-cs"/>
        </a:defRPr>
      </a:lvl3pPr>
      <a:lvl4pPr marL="1374300" algn="l" defTabSz="916192" rtl="0" eaLnBrk="1" latinLnBrk="0" hangingPunct="1">
        <a:defRPr sz="1800" kern="1200">
          <a:solidFill>
            <a:schemeClr val="tx1"/>
          </a:solidFill>
          <a:latin typeface="+mn-lt"/>
          <a:ea typeface="+mn-ea"/>
          <a:cs typeface="+mn-cs"/>
        </a:defRPr>
      </a:lvl4pPr>
      <a:lvl5pPr marL="1832403" algn="l" defTabSz="916192" rtl="0" eaLnBrk="1" latinLnBrk="0" hangingPunct="1">
        <a:defRPr sz="1800" kern="1200">
          <a:solidFill>
            <a:schemeClr val="tx1"/>
          </a:solidFill>
          <a:latin typeface="+mn-lt"/>
          <a:ea typeface="+mn-ea"/>
          <a:cs typeface="+mn-cs"/>
        </a:defRPr>
      </a:lvl5pPr>
      <a:lvl6pPr marL="2290505" algn="l" defTabSz="916192" rtl="0" eaLnBrk="1" latinLnBrk="0" hangingPunct="1">
        <a:defRPr sz="1800" kern="1200">
          <a:solidFill>
            <a:schemeClr val="tx1"/>
          </a:solidFill>
          <a:latin typeface="+mn-lt"/>
          <a:ea typeface="+mn-ea"/>
          <a:cs typeface="+mn-cs"/>
        </a:defRPr>
      </a:lvl6pPr>
      <a:lvl7pPr marL="2748608" algn="l" defTabSz="916192" rtl="0" eaLnBrk="1" latinLnBrk="0" hangingPunct="1">
        <a:defRPr sz="1800" kern="1200">
          <a:solidFill>
            <a:schemeClr val="tx1"/>
          </a:solidFill>
          <a:latin typeface="+mn-lt"/>
          <a:ea typeface="+mn-ea"/>
          <a:cs typeface="+mn-cs"/>
        </a:defRPr>
      </a:lvl7pPr>
      <a:lvl8pPr marL="3206710" algn="l" defTabSz="916192" rtl="0" eaLnBrk="1" latinLnBrk="0" hangingPunct="1">
        <a:defRPr sz="1800" kern="1200">
          <a:solidFill>
            <a:schemeClr val="tx1"/>
          </a:solidFill>
          <a:latin typeface="+mn-lt"/>
          <a:ea typeface="+mn-ea"/>
          <a:cs typeface="+mn-cs"/>
        </a:defRPr>
      </a:lvl8pPr>
      <a:lvl9pPr marL="3664810" algn="l" defTabSz="916192"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extLst>
              <p:ext uri="{D42A27DB-BD31-4B8C-83A1-F6EECF244321}">
                <p14:modId xmlns:p14="http://schemas.microsoft.com/office/powerpoint/2010/main" val="3469719443"/>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7897" name="think-cell Slide" r:id="rId21" imgW="270" imgH="270" progId="TCLayout.ActiveDocument.1">
                  <p:embed/>
                </p:oleObj>
              </mc:Choice>
              <mc:Fallback>
                <p:oleObj name="think-cell Slide" r:id="rId21" imgW="270" imgH="270" progId="TCLayout.ActiveDocument.1">
                  <p:embed/>
                  <p:pic>
                    <p:nvPicPr>
                      <p:cNvPr id="0" name=""/>
                      <p:cNvPicPr/>
                      <p:nvPr/>
                    </p:nvPicPr>
                    <p:blipFill>
                      <a:blip r:embed="rId22"/>
                      <a:stretch>
                        <a:fillRect/>
                      </a:stretch>
                    </p:blipFill>
                    <p:spPr>
                      <a:xfrm>
                        <a:off x="0" y="0"/>
                        <a:ext cx="161984" cy="161974"/>
                      </a:xfrm>
                      <a:prstGeom prst="rect">
                        <a:avLst/>
                      </a:prstGeom>
                    </p:spPr>
                  </p:pic>
                </p:oleObj>
              </mc:Fallback>
            </mc:AlternateContent>
          </a:graphicData>
        </a:graphic>
      </p:graphicFrame>
      <p:sp>
        <p:nvSpPr>
          <p:cNvPr id="22" name="Rectangle 13"/>
          <p:cNvSpPr>
            <a:spLocks noChangeArrowheads="1"/>
          </p:cNvSpPr>
          <p:nvPr/>
        </p:nvSpPr>
        <p:spPr bwMode="auto">
          <a:xfrm>
            <a:off x="6080233" y="62442"/>
            <a:ext cx="2944422"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0" lvl="4" algn="r" defTabSz="903700" eaLnBrk="1" hangingPunct="1">
              <a:buClr>
                <a:srgbClr val="002960"/>
              </a:buClr>
              <a:buSzPct val="89000"/>
              <a:buFont typeface="Arial" charset="0"/>
              <a:buNone/>
            </a:pPr>
            <a:r>
              <a:rPr lang="en-US" sz="800" b="1" i="1" dirty="0" smtClean="0">
                <a:solidFill>
                  <a:srgbClr val="C00000"/>
                </a:solidFill>
                <a:latin typeface="Arial" charset="0"/>
                <a:cs typeface="Arial" charset="0"/>
              </a:rPr>
              <a:t>PRELIMINARY WORKING DRAFT; SUBJECT TO CHANGE</a:t>
            </a:r>
          </a:p>
        </p:txBody>
      </p:sp>
      <p:sp>
        <p:nvSpPr>
          <p:cNvPr id="1036" name="Rectangle 286"/>
          <p:cNvSpPr>
            <a:spLocks noGrp="1" noChangeArrowheads="1"/>
          </p:cNvSpPr>
          <p:nvPr>
            <p:ph type="body" idx="1"/>
          </p:nvPr>
        </p:nvSpPr>
        <p:spPr bwMode="auto">
          <a:xfrm>
            <a:off x="1482160" y="1990687"/>
            <a:ext cx="4389768"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Text</a:t>
            </a:r>
            <a:endParaRPr lang="en-US" noProof="0" dirty="0" smtClean="0"/>
          </a:p>
        </p:txBody>
      </p:sp>
      <p:sp>
        <p:nvSpPr>
          <p:cNvPr id="19" name="Title Placeholder 2"/>
          <p:cNvSpPr>
            <a:spLocks noGrp="1" noChangeArrowheads="1"/>
          </p:cNvSpPr>
          <p:nvPr>
            <p:ph type="title"/>
          </p:nvPr>
        </p:nvSpPr>
        <p:spPr bwMode="auto">
          <a:xfrm>
            <a:off x="121593" y="316540"/>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McK 1. On-page tracker" hidden="1"/>
          <p:cNvSpPr>
            <a:spLocks noChangeArrowheads="1"/>
          </p:cNvSpPr>
          <p:nvPr/>
        </p:nvSpPr>
        <p:spPr bwMode="auto">
          <a:xfrm>
            <a:off x="121488" y="93395"/>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r>
              <a:rPr lang="en-US" sz="1400" dirty="0">
                <a:solidFill>
                  <a:srgbClr val="808080"/>
                </a:solidFill>
                <a:latin typeface="Arial"/>
              </a:rPr>
              <a:t>TRACKER</a:t>
            </a:r>
          </a:p>
        </p:txBody>
      </p:sp>
      <p:sp>
        <p:nvSpPr>
          <p:cNvPr id="11" name="McK 3. Unit of measure" hidden="1"/>
          <p:cNvSpPr txBox="1">
            <a:spLocks noChangeArrowheads="1"/>
          </p:cNvSpPr>
          <p:nvPr/>
        </p:nvSpPr>
        <p:spPr bwMode="auto">
          <a:xfrm>
            <a:off x="121593" y="618193"/>
            <a:ext cx="879411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600" dirty="0" smtClean="0">
                <a:solidFill>
                  <a:srgbClr val="808080"/>
                </a:solidFill>
                <a:latin typeface="Arial"/>
              </a:rPr>
              <a:t>Unit of measure</a:t>
            </a:r>
          </a:p>
        </p:txBody>
      </p:sp>
      <p:grpSp>
        <p:nvGrpSpPr>
          <p:cNvPr id="12" name="McK Slide Elements" hidden="1"/>
          <p:cNvGrpSpPr>
            <a:grpSpLocks/>
          </p:cNvGrpSpPr>
          <p:nvPr/>
        </p:nvGrpSpPr>
        <p:grpSpPr bwMode="auto">
          <a:xfrm>
            <a:off x="121593" y="6415818"/>
            <a:ext cx="8460427" cy="364443"/>
            <a:chOff x="75" y="3925"/>
            <a:chExt cx="5385" cy="225"/>
          </a:xfrm>
        </p:grpSpPr>
        <p:sp>
          <p:nvSpPr>
            <p:cNvPr id="13" name="McK 4. Footnote"/>
            <p:cNvSpPr txBox="1">
              <a:spLocks noChangeArrowheads="1"/>
            </p:cNvSpPr>
            <p:nvPr/>
          </p:nvSpPr>
          <p:spPr bwMode="auto">
            <a:xfrm>
              <a:off x="75" y="3925"/>
              <a:ext cx="5385"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000" dirty="0" smtClean="0">
                  <a:solidFill>
                    <a:srgbClr val="000000"/>
                  </a:solidFill>
                  <a:latin typeface="Arial"/>
                </a:rPr>
                <a:t>1 Footnote</a:t>
              </a:r>
            </a:p>
          </p:txBody>
        </p:sp>
        <p:sp>
          <p:nvSpPr>
            <p:cNvPr id="14" name="McK 5. Source"/>
            <p:cNvSpPr>
              <a:spLocks noChangeArrowheads="1"/>
            </p:cNvSpPr>
            <p:nvPr/>
          </p:nvSpPr>
          <p:spPr bwMode="auto">
            <a:xfrm>
              <a:off x="75" y="4053"/>
              <a:ext cx="5385"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471100" indent="-471100" defTabSz="903700" eaLnBrk="1" hangingPunct="1">
                <a:tabLst>
                  <a:tab pos="469476" algn="l"/>
                </a:tabLst>
              </a:pPr>
              <a:r>
                <a:rPr lang="en-US" sz="1000" dirty="0" smtClean="0">
                  <a:solidFill>
                    <a:srgbClr val="000000"/>
                  </a:solidFill>
                  <a:latin typeface="Arial"/>
                </a:rPr>
                <a:t>Source: Source</a:t>
              </a:r>
            </a:p>
          </p:txBody>
        </p:sp>
      </p:grpSp>
      <p:grpSp>
        <p:nvGrpSpPr>
          <p:cNvPr id="15" name="ACET" hidden="1"/>
          <p:cNvGrpSpPr>
            <a:grpSpLocks/>
          </p:cNvGrpSpPr>
          <p:nvPr/>
        </p:nvGrpSpPr>
        <p:grpSpPr bwMode="auto">
          <a:xfrm>
            <a:off x="1482160" y="1399415"/>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eaLnBrk="1" hangingPunct="1"/>
              <a:r>
                <a:rPr lang="en-US" sz="1600" b="1" dirty="0">
                  <a:solidFill>
                    <a:srgbClr val="000000"/>
                  </a:solidFill>
                  <a:latin typeface="Arial"/>
                </a:rPr>
                <a:t>Title</a:t>
              </a:r>
            </a:p>
            <a:p>
              <a:pPr eaLnBrk="1" hangingPunct="1"/>
              <a:r>
                <a:rPr lang="en-US" sz="1600" dirty="0">
                  <a:solidFill>
                    <a:srgbClr val="808080"/>
                  </a:solidFill>
                  <a:latin typeface="Arial"/>
                </a:rPr>
                <a:t>Unit of measure</a:t>
              </a:r>
            </a:p>
          </p:txBody>
        </p:sp>
      </p:grpSp>
      <p:grpSp>
        <p:nvGrpSpPr>
          <p:cNvPr id="23" name="LegendBoxes" hidden="1"/>
          <p:cNvGrpSpPr>
            <a:grpSpLocks/>
          </p:cNvGrpSpPr>
          <p:nvPr/>
        </p:nvGrpSpPr>
        <p:grpSpPr bwMode="auto">
          <a:xfrm>
            <a:off x="8136458" y="375161"/>
            <a:ext cx="779144" cy="1017201"/>
            <a:chOff x="4936" y="176"/>
            <a:chExt cx="481" cy="628"/>
          </a:xfrm>
        </p:grpSpPr>
        <p:sp>
          <p:nvSpPr>
            <p:cNvPr id="2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3700" eaLnBrk="1" hangingPunct="1">
                <a:buClr>
                  <a:srgbClr val="002960"/>
                </a:buClr>
              </a:pPr>
              <a:r>
                <a:rPr lang="en-US" sz="1200">
                  <a:solidFill>
                    <a:srgbClr val="000000"/>
                  </a:solidFill>
                  <a:latin typeface="Arial"/>
                </a:rPr>
                <a:t>Legend</a:t>
              </a:r>
            </a:p>
          </p:txBody>
        </p:sp>
        <p:sp>
          <p:nvSpPr>
            <p:cNvPr id="2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sp>
          <p:nvSpPr>
            <p:cNvPr id="2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3700" eaLnBrk="1" hangingPunct="1">
                <a:buClr>
                  <a:srgbClr val="002960"/>
                </a:buClr>
              </a:pPr>
              <a:r>
                <a:rPr lang="en-US" sz="1200">
                  <a:solidFill>
                    <a:srgbClr val="000000"/>
                  </a:solidFill>
                  <a:latin typeface="Arial"/>
                </a:rPr>
                <a:t>Legend</a:t>
              </a:r>
            </a:p>
          </p:txBody>
        </p:sp>
        <p:sp>
          <p:nvSpPr>
            <p:cNvPr id="2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sp>
          <p:nvSpPr>
            <p:cNvPr id="2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3700" eaLnBrk="1" hangingPunct="1">
                <a:buClr>
                  <a:srgbClr val="002960"/>
                </a:buClr>
              </a:pPr>
              <a:r>
                <a:rPr lang="en-US" sz="1200">
                  <a:solidFill>
                    <a:srgbClr val="000000"/>
                  </a:solidFill>
                  <a:latin typeface="Arial"/>
                </a:rPr>
                <a:t>Legend</a:t>
              </a:r>
            </a:p>
          </p:txBody>
        </p:sp>
        <p:sp>
          <p:nvSpPr>
            <p:cNvPr id="2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sp>
          <p:nvSpPr>
            <p:cNvPr id="3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3700" eaLnBrk="1" hangingPunct="1">
                <a:buClr>
                  <a:srgbClr val="002960"/>
                </a:buClr>
              </a:pPr>
              <a:r>
                <a:rPr lang="en-US" sz="1200">
                  <a:solidFill>
                    <a:srgbClr val="000000"/>
                  </a:solidFill>
                  <a:latin typeface="Arial"/>
                </a:rPr>
                <a:t>Legend</a:t>
              </a:r>
            </a:p>
          </p:txBody>
        </p:sp>
        <p:sp>
          <p:nvSpPr>
            <p:cNvPr id="3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grpSp>
      <p:grpSp>
        <p:nvGrpSpPr>
          <p:cNvPr id="32" name="LegendLines" hidden="1"/>
          <p:cNvGrpSpPr>
            <a:grpSpLocks/>
          </p:cNvGrpSpPr>
          <p:nvPr/>
        </p:nvGrpSpPr>
        <p:grpSpPr bwMode="auto">
          <a:xfrm>
            <a:off x="7822314" y="375070"/>
            <a:ext cx="1093393" cy="745084"/>
            <a:chOff x="4750" y="176"/>
            <a:chExt cx="675" cy="460"/>
          </a:xfrm>
        </p:grpSpPr>
        <p:sp>
          <p:nvSpPr>
            <p:cNvPr id="3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sz="1600">
                <a:solidFill>
                  <a:srgbClr val="000000"/>
                </a:solidFill>
                <a:latin typeface="Arial"/>
              </a:endParaRPr>
            </a:p>
          </p:txBody>
        </p:sp>
        <p:sp>
          <p:nvSpPr>
            <p:cNvPr id="3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sz="1600">
                <a:solidFill>
                  <a:srgbClr val="000000"/>
                </a:solidFill>
                <a:latin typeface="Arial"/>
              </a:endParaRPr>
            </a:p>
          </p:txBody>
        </p:sp>
        <p:sp>
          <p:nvSpPr>
            <p:cNvPr id="3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sz="1600">
                <a:solidFill>
                  <a:srgbClr val="000000"/>
                </a:solidFill>
                <a:latin typeface="Arial"/>
              </a:endParaRPr>
            </a:p>
          </p:txBody>
        </p:sp>
        <p:sp>
          <p:nvSpPr>
            <p:cNvPr id="3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3700" eaLnBrk="1" hangingPunct="1">
                <a:buClr>
                  <a:srgbClr val="002960"/>
                </a:buClr>
              </a:pPr>
              <a:r>
                <a:rPr lang="en-US" sz="1200">
                  <a:solidFill>
                    <a:srgbClr val="000000"/>
                  </a:solidFill>
                  <a:latin typeface="Arial"/>
                </a:rPr>
                <a:t>Legend</a:t>
              </a:r>
            </a:p>
          </p:txBody>
        </p:sp>
        <p:sp>
          <p:nvSpPr>
            <p:cNvPr id="3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3700" eaLnBrk="1" hangingPunct="1">
                <a:buClr>
                  <a:srgbClr val="002960"/>
                </a:buClr>
              </a:pPr>
              <a:r>
                <a:rPr lang="en-US" sz="1200">
                  <a:solidFill>
                    <a:srgbClr val="000000"/>
                  </a:solidFill>
                  <a:latin typeface="Arial"/>
                </a:rPr>
                <a:t>Legend</a:t>
              </a:r>
            </a:p>
          </p:txBody>
        </p:sp>
        <p:sp>
          <p:nvSpPr>
            <p:cNvPr id="3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3700" eaLnBrk="1" hangingPunct="1">
                <a:buClr>
                  <a:srgbClr val="002960"/>
                </a:buClr>
              </a:pPr>
              <a:r>
                <a:rPr lang="en-US" sz="1200">
                  <a:solidFill>
                    <a:srgbClr val="000000"/>
                  </a:solidFill>
                  <a:latin typeface="Arial"/>
                </a:rPr>
                <a:t>Legend</a:t>
              </a:r>
            </a:p>
          </p:txBody>
        </p:sp>
      </p:grpSp>
      <p:grpSp>
        <p:nvGrpSpPr>
          <p:cNvPr id="39" name="McKSticker" hidden="1"/>
          <p:cNvGrpSpPr/>
          <p:nvPr/>
        </p:nvGrpSpPr>
        <p:grpSpPr bwMode="auto">
          <a:xfrm>
            <a:off x="7826992" y="375056"/>
            <a:ext cx="1088630" cy="216680"/>
            <a:chOff x="7673880" y="285750"/>
            <a:chExt cx="1066895" cy="212366"/>
          </a:xfrm>
        </p:grpSpPr>
        <p:sp>
          <p:nvSpPr>
            <p:cNvPr id="4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03700" eaLnBrk="1" hangingPunct="1">
                <a:buClr>
                  <a:srgbClr val="002960"/>
                </a:buClr>
              </a:pPr>
              <a:r>
                <a:rPr lang="en-US" sz="1200" dirty="0">
                  <a:solidFill>
                    <a:srgbClr val="808080"/>
                  </a:solidFill>
                  <a:latin typeface="Arial"/>
                </a:rPr>
                <a:t>PRELIMINARY</a:t>
              </a:r>
            </a:p>
          </p:txBody>
        </p:sp>
        <p:cxnSp>
          <p:nvCxnSpPr>
            <p:cNvPr id="41" name="AutoShape 31"/>
            <p:cNvCxnSpPr>
              <a:cxnSpLocks noChangeShapeType="1"/>
              <a:stCxn id="40" idx="2"/>
              <a:endCxn id="40"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2" name="AutoShape 32"/>
            <p:cNvCxnSpPr>
              <a:cxnSpLocks noChangeShapeType="1"/>
              <a:stCxn id="40" idx="4"/>
              <a:endCxn id="40"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3" name="LegendMoons" hidden="1"/>
          <p:cNvGrpSpPr/>
          <p:nvPr/>
        </p:nvGrpSpPr>
        <p:grpSpPr bwMode="auto">
          <a:xfrm>
            <a:off x="8068268" y="375056"/>
            <a:ext cx="847347" cy="1333054"/>
            <a:chOff x="6655594" y="273840"/>
            <a:chExt cx="830430" cy="1306516"/>
          </a:xfrm>
        </p:grpSpPr>
        <p:grpSp>
          <p:nvGrpSpPr>
            <p:cNvPr id="44" name="MoonLegend1"/>
            <p:cNvGrpSpPr>
              <a:grpSpLocks noChangeAspect="1"/>
            </p:cNvGrpSpPr>
            <p:nvPr>
              <p:custDataLst>
                <p:tags r:id="rId6"/>
              </p:custDataLst>
            </p:nvPr>
          </p:nvGrpSpPr>
          <p:grpSpPr bwMode="auto">
            <a:xfrm>
              <a:off x="6655594" y="273840"/>
              <a:ext cx="209550" cy="209551"/>
              <a:chOff x="4533" y="183"/>
              <a:chExt cx="144" cy="144"/>
            </a:xfrm>
          </p:grpSpPr>
          <p:sp>
            <p:nvSpPr>
              <p:cNvPr id="62" name="Oval 38"/>
              <p:cNvSpPr>
                <a:spLocks noChangeAspect="1" noChangeArrowheads="1"/>
              </p:cNvSpPr>
              <p:nvPr>
                <p:custDataLst>
                  <p:tags r:id="rId19"/>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sp>
            <p:nvSpPr>
              <p:cNvPr id="63" name="Arc 39"/>
              <p:cNvSpPr>
                <a:spLocks noChangeAspect="1"/>
              </p:cNvSpPr>
              <p:nvPr>
                <p:custDataLst>
                  <p:tags r:id="rId20"/>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grpSp>
        <p:grpSp>
          <p:nvGrpSpPr>
            <p:cNvPr id="45" name="MoonLegend2"/>
            <p:cNvGrpSpPr>
              <a:grpSpLocks noChangeAspect="1"/>
            </p:cNvGrpSpPr>
            <p:nvPr>
              <p:custDataLst>
                <p:tags r:id="rId7"/>
              </p:custDataLst>
            </p:nvPr>
          </p:nvGrpSpPr>
          <p:grpSpPr bwMode="auto">
            <a:xfrm>
              <a:off x="6655594" y="548081"/>
              <a:ext cx="209550" cy="209551"/>
              <a:chOff x="1694" y="2044"/>
              <a:chExt cx="160" cy="160"/>
            </a:xfrm>
          </p:grpSpPr>
          <p:sp>
            <p:nvSpPr>
              <p:cNvPr id="60" name="Oval 41"/>
              <p:cNvSpPr>
                <a:spLocks noChangeAspect="1" noChangeArrowheads="1"/>
              </p:cNvSpPr>
              <p:nvPr>
                <p:custDataLst>
                  <p:tags r:id="rId17"/>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sp>
            <p:nvSpPr>
              <p:cNvPr id="61" name="Arc 42"/>
              <p:cNvSpPr>
                <a:spLocks noChangeAspect="1"/>
              </p:cNvSpPr>
              <p:nvPr>
                <p:custDataLst>
                  <p:tags r:id="rId18"/>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grpSp>
        <p:grpSp>
          <p:nvGrpSpPr>
            <p:cNvPr id="46" name="MoonLegend4"/>
            <p:cNvGrpSpPr>
              <a:grpSpLocks noChangeAspect="1"/>
            </p:cNvGrpSpPr>
            <p:nvPr>
              <p:custDataLst>
                <p:tags r:id="rId8"/>
              </p:custDataLst>
            </p:nvPr>
          </p:nvGrpSpPr>
          <p:grpSpPr bwMode="auto">
            <a:xfrm>
              <a:off x="6655594" y="1096563"/>
              <a:ext cx="209550" cy="209551"/>
              <a:chOff x="4495" y="1198"/>
              <a:chExt cx="160" cy="160"/>
            </a:xfrm>
          </p:grpSpPr>
          <p:sp>
            <p:nvSpPr>
              <p:cNvPr id="58"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sp>
            <p:nvSpPr>
              <p:cNvPr id="59" name="Arc 48"/>
              <p:cNvSpPr>
                <a:spLocks noChangeAspect="1"/>
              </p:cNvSpPr>
              <p:nvPr>
                <p:custDataLst>
                  <p:tags r:id="rId16"/>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grpSp>
        <p:grpSp>
          <p:nvGrpSpPr>
            <p:cNvPr id="47" name="MoonLegend5"/>
            <p:cNvGrpSpPr>
              <a:grpSpLocks noChangeAspect="1"/>
            </p:cNvGrpSpPr>
            <p:nvPr>
              <p:custDataLst>
                <p:tags r:id="rId9"/>
              </p:custDataLst>
            </p:nvPr>
          </p:nvGrpSpPr>
          <p:grpSpPr bwMode="auto">
            <a:xfrm>
              <a:off x="6655594" y="1370805"/>
              <a:ext cx="209550" cy="209551"/>
              <a:chOff x="4495" y="1440"/>
              <a:chExt cx="160" cy="160"/>
            </a:xfrm>
          </p:grpSpPr>
          <p:sp>
            <p:nvSpPr>
              <p:cNvPr id="56" name="Oval 50"/>
              <p:cNvSpPr>
                <a:spLocks noChangeAspect="1" noChangeArrowheads="1"/>
              </p:cNvSpPr>
              <p:nvPr>
                <p:custDataLst>
                  <p:tags r:id="rId13"/>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sp>
            <p:nvSpPr>
              <p:cNvPr id="57" name="Oval 51"/>
              <p:cNvSpPr>
                <a:spLocks noChangeAspect="1" noChangeArrowheads="1"/>
              </p:cNvSpPr>
              <p:nvPr>
                <p:custDataLst>
                  <p:tags r:id="rId14"/>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grpSp>
        <p:sp>
          <p:nvSpPr>
            <p:cNvPr id="4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3700" eaLnBrk="1" hangingPunct="1">
                <a:buClr>
                  <a:srgbClr val="002960"/>
                </a:buClr>
              </a:pPr>
              <a:r>
                <a:rPr lang="en-US" sz="1200" dirty="0">
                  <a:solidFill>
                    <a:srgbClr val="000000"/>
                  </a:solidFill>
                  <a:latin typeface="Arial"/>
                </a:rPr>
                <a:t>Legend</a:t>
              </a:r>
            </a:p>
          </p:txBody>
        </p:sp>
        <p:sp>
          <p:nvSpPr>
            <p:cNvPr id="4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3700" eaLnBrk="1" hangingPunct="1">
                <a:buClr>
                  <a:srgbClr val="002960"/>
                </a:buClr>
              </a:pPr>
              <a:r>
                <a:rPr lang="en-US" sz="1200" dirty="0">
                  <a:solidFill>
                    <a:srgbClr val="000000"/>
                  </a:solidFill>
                  <a:latin typeface="Arial"/>
                </a:rPr>
                <a:t>Legend</a:t>
              </a:r>
            </a:p>
          </p:txBody>
        </p:sp>
        <p:sp>
          <p:nvSpPr>
            <p:cNvPr id="5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3700" eaLnBrk="1" hangingPunct="1">
                <a:buClr>
                  <a:srgbClr val="002960"/>
                </a:buClr>
              </a:pPr>
              <a:r>
                <a:rPr lang="en-US" sz="1200" dirty="0">
                  <a:solidFill>
                    <a:srgbClr val="000000"/>
                  </a:solidFill>
                  <a:latin typeface="Arial"/>
                </a:rPr>
                <a:t>Legend</a:t>
              </a:r>
            </a:p>
          </p:txBody>
        </p:sp>
        <p:sp>
          <p:nvSpPr>
            <p:cNvPr id="5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3700" eaLnBrk="1" hangingPunct="1">
                <a:buClr>
                  <a:srgbClr val="002960"/>
                </a:buClr>
              </a:pPr>
              <a:r>
                <a:rPr lang="en-US" sz="1200">
                  <a:solidFill>
                    <a:srgbClr val="000000"/>
                  </a:solidFill>
                  <a:latin typeface="Arial"/>
                </a:rPr>
                <a:t>Legend</a:t>
              </a:r>
            </a:p>
          </p:txBody>
        </p:sp>
        <p:sp>
          <p:nvSpPr>
            <p:cNvPr id="5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3700" eaLnBrk="1" hangingPunct="1">
                <a:buClr>
                  <a:srgbClr val="002960"/>
                </a:buClr>
              </a:pPr>
              <a:r>
                <a:rPr lang="en-US" sz="1200" dirty="0">
                  <a:solidFill>
                    <a:srgbClr val="000000"/>
                  </a:solidFill>
                  <a:latin typeface="Arial"/>
                </a:rPr>
                <a:t>Legend</a:t>
              </a:r>
            </a:p>
          </p:txBody>
        </p:sp>
        <p:grpSp>
          <p:nvGrpSpPr>
            <p:cNvPr id="53" name="MoonLegend3"/>
            <p:cNvGrpSpPr>
              <a:grpSpLocks noChangeAspect="1"/>
            </p:cNvGrpSpPr>
            <p:nvPr>
              <p:custDataLst>
                <p:tags r:id="rId10"/>
              </p:custDataLst>
            </p:nvPr>
          </p:nvGrpSpPr>
          <p:grpSpPr bwMode="auto">
            <a:xfrm>
              <a:off x="6655594" y="822322"/>
              <a:ext cx="209550" cy="209551"/>
              <a:chOff x="4495" y="1198"/>
              <a:chExt cx="160" cy="160"/>
            </a:xfrm>
          </p:grpSpPr>
          <p:sp>
            <p:nvSpPr>
              <p:cNvPr id="54" name="Oval 47"/>
              <p:cNvSpPr>
                <a:spLocks noChangeAspect="1" noChangeArrowheads="1"/>
              </p:cNvSpPr>
              <p:nvPr>
                <p:custDataLst>
                  <p:tags r:id="rId1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sp>
            <p:nvSpPr>
              <p:cNvPr id="55" name="Arc 48"/>
              <p:cNvSpPr>
                <a:spLocks noChangeAspect="1"/>
              </p:cNvSpPr>
              <p:nvPr>
                <p:custDataLst>
                  <p:tags r:id="rId12"/>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600">
                  <a:solidFill>
                    <a:srgbClr val="000000"/>
                  </a:solidFill>
                  <a:latin typeface="Arial"/>
                </a:endParaRPr>
              </a:p>
            </p:txBody>
          </p:sp>
        </p:grpSp>
      </p:grpSp>
    </p:spTree>
    <p:extLst>
      <p:ext uri="{BB962C8B-B14F-4D97-AF65-F5344CB8AC3E}">
        <p14:creationId xmlns:p14="http://schemas.microsoft.com/office/powerpoint/2010/main" val="1672422713"/>
      </p:ext>
    </p:extLst>
  </p:cSld>
  <p:clrMap bg1="lt1" tx1="dk1" bg2="lt2" tx2="dk2" accent1="accent1" accent2="accent2" accent3="accent3" accent4="accent4" accent5="accent5" accent6="accent6" hlink="hlink" folHlink="folHlink"/>
  <p:sldLayoutIdLst>
    <p:sldLayoutId id="2147484255" r:id="rId1"/>
    <p:sldLayoutId id="2147484256" r:id="rId2"/>
  </p:sldLayoutIdLst>
  <p:timing>
    <p:tnLst>
      <p:par>
        <p:cTn id="1" dur="indefinite" restart="never" nodeType="tmRoot"/>
      </p:par>
    </p:tnLst>
  </p:timing>
  <p:hf hdr="0" ftr="0" dt="0"/>
  <p:txStyles>
    <p:titleStyle>
      <a:lvl1pPr algn="l" defTabSz="903700" rtl="0" eaLnBrk="1" fontAlgn="base" hangingPunct="1">
        <a:spcBef>
          <a:spcPct val="0"/>
        </a:spcBef>
        <a:spcAft>
          <a:spcPct val="0"/>
        </a:spcAft>
        <a:tabLst>
          <a:tab pos="272393" algn="l"/>
        </a:tabLst>
        <a:defRPr sz="1900" b="1" baseline="0">
          <a:solidFill>
            <a:schemeClr val="tx2"/>
          </a:solidFill>
          <a:latin typeface="+mj-lt"/>
          <a:ea typeface="Arial Unicode MS" pitchFamily="34" charset="-128"/>
          <a:cs typeface="Arial Unicode MS" pitchFamily="34" charset="-128"/>
        </a:defRPr>
      </a:lvl1pPr>
      <a:lvl2pPr algn="l" defTabSz="903700" rtl="0" eaLnBrk="1" fontAlgn="base" hangingPunct="1">
        <a:spcBef>
          <a:spcPct val="0"/>
        </a:spcBef>
        <a:spcAft>
          <a:spcPct val="0"/>
        </a:spcAft>
        <a:defRPr sz="1900" b="1">
          <a:solidFill>
            <a:schemeClr val="tx2"/>
          </a:solidFill>
          <a:latin typeface="Arial" charset="0"/>
        </a:defRPr>
      </a:lvl2pPr>
      <a:lvl3pPr algn="l" defTabSz="903700" rtl="0" eaLnBrk="1" fontAlgn="base" hangingPunct="1">
        <a:spcBef>
          <a:spcPct val="0"/>
        </a:spcBef>
        <a:spcAft>
          <a:spcPct val="0"/>
        </a:spcAft>
        <a:defRPr sz="1900" b="1">
          <a:solidFill>
            <a:schemeClr val="tx2"/>
          </a:solidFill>
          <a:latin typeface="Arial" charset="0"/>
        </a:defRPr>
      </a:lvl3pPr>
      <a:lvl4pPr algn="l" defTabSz="903700" rtl="0" eaLnBrk="1" fontAlgn="base" hangingPunct="1">
        <a:spcBef>
          <a:spcPct val="0"/>
        </a:spcBef>
        <a:spcAft>
          <a:spcPct val="0"/>
        </a:spcAft>
        <a:defRPr sz="1900" b="1">
          <a:solidFill>
            <a:schemeClr val="tx2"/>
          </a:solidFill>
          <a:latin typeface="Arial" charset="0"/>
        </a:defRPr>
      </a:lvl4pPr>
      <a:lvl5pPr algn="l" defTabSz="903700" rtl="0" eaLnBrk="1" fontAlgn="base" hangingPunct="1">
        <a:spcBef>
          <a:spcPct val="0"/>
        </a:spcBef>
        <a:spcAft>
          <a:spcPct val="0"/>
        </a:spcAft>
        <a:defRPr sz="1900" b="1">
          <a:solidFill>
            <a:schemeClr val="tx2"/>
          </a:solidFill>
          <a:latin typeface="Arial" charset="0"/>
        </a:defRPr>
      </a:lvl5pPr>
      <a:lvl6pPr marL="461419" algn="l" defTabSz="903700" rtl="0" eaLnBrk="1" fontAlgn="base" hangingPunct="1">
        <a:spcBef>
          <a:spcPct val="0"/>
        </a:spcBef>
        <a:spcAft>
          <a:spcPct val="0"/>
        </a:spcAft>
        <a:defRPr sz="1900" b="1">
          <a:solidFill>
            <a:schemeClr val="tx2"/>
          </a:solidFill>
          <a:latin typeface="Arial" charset="0"/>
        </a:defRPr>
      </a:lvl6pPr>
      <a:lvl7pPr marL="922922" algn="l" defTabSz="903700" rtl="0" eaLnBrk="1" fontAlgn="base" hangingPunct="1">
        <a:spcBef>
          <a:spcPct val="0"/>
        </a:spcBef>
        <a:spcAft>
          <a:spcPct val="0"/>
        </a:spcAft>
        <a:defRPr sz="1900" b="1">
          <a:solidFill>
            <a:schemeClr val="tx2"/>
          </a:solidFill>
          <a:latin typeface="Arial" charset="0"/>
        </a:defRPr>
      </a:lvl7pPr>
      <a:lvl8pPr marL="1384392" algn="l" defTabSz="903700" rtl="0" eaLnBrk="1" fontAlgn="base" hangingPunct="1">
        <a:spcBef>
          <a:spcPct val="0"/>
        </a:spcBef>
        <a:spcAft>
          <a:spcPct val="0"/>
        </a:spcAft>
        <a:defRPr sz="1900" b="1">
          <a:solidFill>
            <a:schemeClr val="tx2"/>
          </a:solidFill>
          <a:latin typeface="Arial" charset="0"/>
        </a:defRPr>
      </a:lvl8pPr>
      <a:lvl9pPr marL="1845854" algn="l" defTabSz="903700" rtl="0" eaLnBrk="1" fontAlgn="base" hangingPunct="1">
        <a:spcBef>
          <a:spcPct val="0"/>
        </a:spcBef>
        <a:spcAft>
          <a:spcPct val="0"/>
        </a:spcAft>
        <a:defRPr sz="1900" b="1">
          <a:solidFill>
            <a:schemeClr val="tx2"/>
          </a:solidFill>
          <a:latin typeface="Arial" charset="0"/>
        </a:defRPr>
      </a:lvl9pPr>
    </p:titleStyle>
    <p:bodyStyle>
      <a:lvl1pPr marL="0" indent="0" algn="l" defTabSz="90370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5482" indent="-193883" algn="l" defTabSz="90370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ea typeface="Arial Unicode MS" pitchFamily="34" charset="-128"/>
          <a:cs typeface="Arial Unicode MS" pitchFamily="34" charset="-128"/>
        </a:defRPr>
      </a:lvl2pPr>
      <a:lvl3pPr marL="461419" indent="-264383" algn="l" defTabSz="90370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20094" indent="-157033" algn="l" defTabSz="90370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4pPr>
      <a:lvl5pPr marL="756803" indent="-131390" algn="l" defTabSz="90370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56803" indent="-131390" algn="l" defTabSz="90370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56803" indent="-131390" algn="l" defTabSz="90370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56803" indent="-131390" algn="l" defTabSz="90370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56803" indent="-131390" algn="l" defTabSz="90370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22922" rtl="0" eaLnBrk="1" latinLnBrk="0" hangingPunct="1">
        <a:defRPr sz="1800" kern="1200">
          <a:solidFill>
            <a:schemeClr val="tx1"/>
          </a:solidFill>
          <a:latin typeface="+mn-lt"/>
          <a:ea typeface="+mn-ea"/>
          <a:cs typeface="+mn-cs"/>
        </a:defRPr>
      </a:lvl1pPr>
      <a:lvl2pPr marL="461419" algn="l" defTabSz="922922" rtl="0" eaLnBrk="1" latinLnBrk="0" hangingPunct="1">
        <a:defRPr sz="1800" kern="1200">
          <a:solidFill>
            <a:schemeClr val="tx1"/>
          </a:solidFill>
          <a:latin typeface="+mn-lt"/>
          <a:ea typeface="+mn-ea"/>
          <a:cs typeface="+mn-cs"/>
        </a:defRPr>
      </a:lvl2pPr>
      <a:lvl3pPr marL="922922" algn="l" defTabSz="922922" rtl="0" eaLnBrk="1" latinLnBrk="0" hangingPunct="1">
        <a:defRPr sz="1800" kern="1200">
          <a:solidFill>
            <a:schemeClr val="tx1"/>
          </a:solidFill>
          <a:latin typeface="+mn-lt"/>
          <a:ea typeface="+mn-ea"/>
          <a:cs typeface="+mn-cs"/>
        </a:defRPr>
      </a:lvl3pPr>
      <a:lvl4pPr marL="1384392" algn="l" defTabSz="922922" rtl="0" eaLnBrk="1" latinLnBrk="0" hangingPunct="1">
        <a:defRPr sz="1800" kern="1200">
          <a:solidFill>
            <a:schemeClr val="tx1"/>
          </a:solidFill>
          <a:latin typeface="+mn-lt"/>
          <a:ea typeface="+mn-ea"/>
          <a:cs typeface="+mn-cs"/>
        </a:defRPr>
      </a:lvl4pPr>
      <a:lvl5pPr marL="1845854" algn="l" defTabSz="922922" rtl="0" eaLnBrk="1" latinLnBrk="0" hangingPunct="1">
        <a:defRPr sz="1800" kern="1200">
          <a:solidFill>
            <a:schemeClr val="tx1"/>
          </a:solidFill>
          <a:latin typeface="+mn-lt"/>
          <a:ea typeface="+mn-ea"/>
          <a:cs typeface="+mn-cs"/>
        </a:defRPr>
      </a:lvl5pPr>
      <a:lvl6pPr marL="2307322" algn="l" defTabSz="922922" rtl="0" eaLnBrk="1" latinLnBrk="0" hangingPunct="1">
        <a:defRPr sz="1800" kern="1200">
          <a:solidFill>
            <a:schemeClr val="tx1"/>
          </a:solidFill>
          <a:latin typeface="+mn-lt"/>
          <a:ea typeface="+mn-ea"/>
          <a:cs typeface="+mn-cs"/>
        </a:defRPr>
      </a:lvl6pPr>
      <a:lvl7pPr marL="2768786" algn="l" defTabSz="922922" rtl="0" eaLnBrk="1" latinLnBrk="0" hangingPunct="1">
        <a:defRPr sz="1800" kern="1200">
          <a:solidFill>
            <a:schemeClr val="tx1"/>
          </a:solidFill>
          <a:latin typeface="+mn-lt"/>
          <a:ea typeface="+mn-ea"/>
          <a:cs typeface="+mn-cs"/>
        </a:defRPr>
      </a:lvl7pPr>
      <a:lvl8pPr marL="3230249" algn="l" defTabSz="922922" rtl="0" eaLnBrk="1" latinLnBrk="0" hangingPunct="1">
        <a:defRPr sz="1800" kern="1200">
          <a:solidFill>
            <a:schemeClr val="tx1"/>
          </a:solidFill>
          <a:latin typeface="+mn-lt"/>
          <a:ea typeface="+mn-ea"/>
          <a:cs typeface="+mn-cs"/>
        </a:defRPr>
      </a:lvl8pPr>
      <a:lvl9pPr marL="3691715" algn="l" defTabSz="92292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ext uri="{D42A27DB-BD31-4B8C-83A1-F6EECF244321}">
                <p14:modId xmlns:p14="http://schemas.microsoft.com/office/powerpoint/2010/main" val="1139341884"/>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098"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0" y="0"/>
                        <a:ext cx="161984" cy="161974"/>
                      </a:xfrm>
                      <a:prstGeom prst="rect">
                        <a:avLst/>
                      </a:prstGeom>
                    </p:spPr>
                  </p:pic>
                </p:oleObj>
              </mc:Fallback>
            </mc:AlternateContent>
          </a:graphicData>
        </a:graphic>
      </p:graphicFrame>
      <p:sp>
        <p:nvSpPr>
          <p:cNvPr id="1034" name="Working Draft" hidden="1"/>
          <p:cNvSpPr txBox="1">
            <a:spLocks noChangeArrowheads="1"/>
          </p:cNvSpPr>
          <p:nvPr/>
        </p:nvSpPr>
        <p:spPr bwMode="gray">
          <a:xfrm rot="5400000">
            <a:off x="8109382" y="1980028"/>
            <a:ext cx="1926692" cy="9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9975" eaLnBrk="1" hangingPunct="1">
              <a:defRPr/>
            </a:pPr>
            <a:r>
              <a:rPr lang="en-US" sz="600" smtClean="0">
                <a:solidFill>
                  <a:srgbClr val="000000"/>
                </a:solidFill>
                <a:latin typeface="Arial"/>
              </a:rPr>
              <a:t>Last Modified 4/7/2014 8:05 PM Central Standard Time</a:t>
            </a:r>
            <a:endParaRPr lang="en-US" dirty="0" smtClean="0">
              <a:solidFill>
                <a:srgbClr val="000000"/>
              </a:solidFill>
              <a:latin typeface="Arial"/>
            </a:endParaRPr>
          </a:p>
        </p:txBody>
      </p:sp>
      <p:sp>
        <p:nvSpPr>
          <p:cNvPr id="1035" name="Printed" hidden="1"/>
          <p:cNvSpPr txBox="1">
            <a:spLocks noChangeArrowheads="1"/>
          </p:cNvSpPr>
          <p:nvPr/>
        </p:nvSpPr>
        <p:spPr bwMode="gray">
          <a:xfrm rot="5400000">
            <a:off x="8219118" y="4197997"/>
            <a:ext cx="1707527" cy="9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9975" eaLnBrk="1" hangingPunct="1">
              <a:defRPr/>
            </a:pPr>
            <a:r>
              <a:rPr lang="en-US" sz="600" smtClean="0">
                <a:solidFill>
                  <a:srgbClr val="000000"/>
                </a:solidFill>
                <a:latin typeface="Arial"/>
              </a:rPr>
              <a:t>Printed 2/5/2014 2:42 PM Central Standard Time</a:t>
            </a:r>
            <a:endParaRPr lang="en-US" dirty="0" smtClean="0">
              <a:solidFill>
                <a:srgbClr val="000000"/>
              </a:solidFill>
              <a:latin typeface="Arial"/>
            </a:endParaRPr>
          </a:p>
        </p:txBody>
      </p:sp>
      <p:sp>
        <p:nvSpPr>
          <p:cNvPr id="1036" name="Rectangle 286"/>
          <p:cNvSpPr>
            <a:spLocks noGrp="1" noChangeArrowheads="1"/>
          </p:cNvSpPr>
          <p:nvPr>
            <p:ph type="body" idx="1"/>
          </p:nvPr>
        </p:nvSpPr>
        <p:spPr bwMode="gray">
          <a:xfrm>
            <a:off x="1482160" y="1990687"/>
            <a:ext cx="4389768"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Text</a:t>
            </a:r>
            <a:endParaRPr lang="en-US" noProof="0" dirty="0" smtClean="0"/>
          </a:p>
        </p:txBody>
      </p:sp>
      <p:sp>
        <p:nvSpPr>
          <p:cNvPr id="19" name="Title Placeholder 2"/>
          <p:cNvSpPr>
            <a:spLocks noGrp="1" noChangeArrowheads="1"/>
          </p:cNvSpPr>
          <p:nvPr>
            <p:ph type="title"/>
          </p:nvPr>
        </p:nvSpPr>
        <p:spPr bwMode="gray">
          <a:xfrm>
            <a:off x="121642" y="311695"/>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McK 1. On-page tracker" hidden="1"/>
          <p:cNvSpPr>
            <a:spLocks noChangeArrowheads="1"/>
          </p:cNvSpPr>
          <p:nvPr/>
        </p:nvSpPr>
        <p:spPr bwMode="gray">
          <a:xfrm>
            <a:off x="121488" y="93395"/>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9975" eaLnBrk="1" hangingPunct="1"/>
            <a:r>
              <a:rPr lang="en-US" sz="1400" dirty="0">
                <a:solidFill>
                  <a:srgbClr val="808080"/>
                </a:solidFill>
                <a:latin typeface="Arial"/>
              </a:rPr>
              <a:t>TRACKER</a:t>
            </a:r>
          </a:p>
        </p:txBody>
      </p:sp>
      <p:sp>
        <p:nvSpPr>
          <p:cNvPr id="11" name="McK 3. Unit of measure" hidden="1"/>
          <p:cNvSpPr txBox="1">
            <a:spLocks noChangeArrowheads="1"/>
          </p:cNvSpPr>
          <p:nvPr/>
        </p:nvSpPr>
        <p:spPr bwMode="gray">
          <a:xfrm>
            <a:off x="121489" y="608488"/>
            <a:ext cx="4397056"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600" dirty="0" smtClean="0">
                <a:solidFill>
                  <a:srgbClr val="808080"/>
                </a:solidFill>
                <a:latin typeface="Arial"/>
              </a:rPr>
              <a:t>Unit of measure</a:t>
            </a:r>
          </a:p>
        </p:txBody>
      </p:sp>
      <p:grpSp>
        <p:nvGrpSpPr>
          <p:cNvPr id="12" name="McK Slide Elements" hidden="1"/>
          <p:cNvGrpSpPr>
            <a:grpSpLocks/>
          </p:cNvGrpSpPr>
          <p:nvPr/>
        </p:nvGrpSpPr>
        <p:grpSpPr bwMode="gray">
          <a:xfrm>
            <a:off x="121488" y="6329429"/>
            <a:ext cx="8539208" cy="437331"/>
            <a:chOff x="75" y="3880"/>
            <a:chExt cx="644" cy="270"/>
          </a:xfrm>
        </p:grpSpPr>
        <p:sp>
          <p:nvSpPr>
            <p:cNvPr id="13" name="McK 4. Footnote"/>
            <p:cNvSpPr txBox="1">
              <a:spLocks noChangeArrowheads="1"/>
            </p:cNvSpPr>
            <p:nvPr/>
          </p:nvSpPr>
          <p:spPr bwMode="gray">
            <a:xfrm>
              <a:off x="75" y="3880"/>
              <a:ext cx="644"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000" dirty="0" smtClean="0">
                  <a:solidFill>
                    <a:srgbClr val="000000"/>
                  </a:solidFill>
                  <a:latin typeface="Arial"/>
                </a:rPr>
                <a:t>1 Footnote</a:t>
              </a:r>
            </a:p>
          </p:txBody>
        </p:sp>
        <p:sp>
          <p:nvSpPr>
            <p:cNvPr id="14" name="McK 5. Source"/>
            <p:cNvSpPr>
              <a:spLocks noChangeArrowheads="1"/>
            </p:cNvSpPr>
            <p:nvPr/>
          </p:nvSpPr>
          <p:spPr bwMode="gray">
            <a:xfrm>
              <a:off x="75" y="4053"/>
              <a:ext cx="644"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471925" indent="-471925" defTabSz="899111" eaLnBrk="1" hangingPunct="1">
                <a:tabLst>
                  <a:tab pos="631296" algn="l"/>
                </a:tabLst>
              </a:pPr>
              <a:r>
                <a:rPr lang="en-US" sz="1000" dirty="0">
                  <a:solidFill>
                    <a:srgbClr val="000000"/>
                  </a:solidFill>
                  <a:latin typeface="Arial"/>
                </a:rPr>
                <a:t>Source: Source</a:t>
              </a:r>
            </a:p>
          </p:txBody>
        </p:sp>
      </p:grpSp>
      <p:grpSp>
        <p:nvGrpSpPr>
          <p:cNvPr id="15" name="ACET" hidden="1"/>
          <p:cNvGrpSpPr>
            <a:grpSpLocks/>
          </p:cNvGrpSpPr>
          <p:nvPr/>
        </p:nvGrpSpPr>
        <p:grpSpPr bwMode="gray">
          <a:xfrm>
            <a:off x="1482165" y="1409178"/>
            <a:ext cx="4350892" cy="518318"/>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899975" eaLnBrk="1" hangingPunct="1"/>
              <a:r>
                <a:rPr lang="en-US" sz="1600" b="1" dirty="0">
                  <a:solidFill>
                    <a:srgbClr val="000000"/>
                  </a:solidFill>
                  <a:latin typeface="Arial"/>
                </a:rPr>
                <a:t>Title</a:t>
              </a:r>
            </a:p>
            <a:p>
              <a:pPr defTabSz="899975" eaLnBrk="1" hangingPunct="1"/>
              <a:r>
                <a:rPr lang="en-US" sz="1600" dirty="0">
                  <a:solidFill>
                    <a:srgbClr val="808080"/>
                  </a:solidFill>
                  <a:latin typeface="Arial"/>
                </a:rPr>
                <a:t>Unit of measure</a:t>
              </a:r>
            </a:p>
          </p:txBody>
        </p:sp>
      </p:grpSp>
      <p:sp>
        <p:nvSpPr>
          <p:cNvPr id="22" name="Slide Number"/>
          <p:cNvSpPr txBox="1">
            <a:spLocks/>
          </p:cNvSpPr>
          <p:nvPr/>
        </p:nvSpPr>
        <p:spPr bwMode="gray">
          <a:xfrm>
            <a:off x="8755308" y="6609593"/>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defTabSz="899975" eaLnBrk="1" hangingPunct="1"/>
            <a:fld id="{42C328C1-A84F-4A39-A664-DBA00541A8C6}" type="slidenum">
              <a:rPr lang="en-US" smtClean="0">
                <a:solidFill>
                  <a:srgbClr val="000000"/>
                </a:solidFill>
              </a:rPr>
              <a:pPr defTabSz="899975" eaLnBrk="1" hangingPunct="1"/>
              <a:t>‹#›</a:t>
            </a:fld>
            <a:endParaRPr lang="en-US" dirty="0">
              <a:solidFill>
                <a:srgbClr val="000000"/>
              </a:solidFill>
            </a:endParaRPr>
          </a:p>
        </p:txBody>
      </p:sp>
      <p:grpSp>
        <p:nvGrpSpPr>
          <p:cNvPr id="23" name="LegendBoxes" hidden="1"/>
          <p:cNvGrpSpPr>
            <a:grpSpLocks/>
          </p:cNvGrpSpPr>
          <p:nvPr/>
        </p:nvGrpSpPr>
        <p:grpSpPr bwMode="gray">
          <a:xfrm>
            <a:off x="8136458" y="362420"/>
            <a:ext cx="779144" cy="1017201"/>
            <a:chOff x="4936" y="176"/>
            <a:chExt cx="481" cy="628"/>
          </a:xfrm>
        </p:grpSpPr>
        <p:sp>
          <p:nvSpPr>
            <p:cNvPr id="24"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9111" eaLnBrk="1" hangingPunct="1">
                <a:buClr>
                  <a:srgbClr val="002960"/>
                </a:buClr>
              </a:pPr>
              <a:r>
                <a:rPr lang="en-US" sz="1200">
                  <a:solidFill>
                    <a:srgbClr val="000000"/>
                  </a:solidFill>
                  <a:latin typeface="Arial"/>
                </a:rPr>
                <a:t>Legend</a:t>
              </a:r>
            </a:p>
          </p:txBody>
        </p:sp>
        <p:sp>
          <p:nvSpPr>
            <p:cNvPr id="25"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9975" eaLnBrk="1" hangingPunct="1"/>
              <a:endParaRPr lang="en-US" sz="1600">
                <a:solidFill>
                  <a:srgbClr val="000000"/>
                </a:solidFill>
                <a:latin typeface="Arial"/>
              </a:endParaRPr>
            </a:p>
          </p:txBody>
        </p:sp>
        <p:sp>
          <p:nvSpPr>
            <p:cNvPr id="26"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9111" eaLnBrk="1" hangingPunct="1">
                <a:buClr>
                  <a:srgbClr val="002960"/>
                </a:buClr>
              </a:pPr>
              <a:r>
                <a:rPr lang="en-US" sz="1200">
                  <a:solidFill>
                    <a:srgbClr val="000000"/>
                  </a:solidFill>
                  <a:latin typeface="Arial"/>
                </a:rPr>
                <a:t>Legend</a:t>
              </a:r>
            </a:p>
          </p:txBody>
        </p:sp>
        <p:sp>
          <p:nvSpPr>
            <p:cNvPr id="27"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9975" eaLnBrk="1" hangingPunct="1"/>
              <a:endParaRPr lang="en-US" sz="1600">
                <a:solidFill>
                  <a:srgbClr val="000000"/>
                </a:solidFill>
                <a:latin typeface="Arial"/>
              </a:endParaRPr>
            </a:p>
          </p:txBody>
        </p:sp>
        <p:sp>
          <p:nvSpPr>
            <p:cNvPr id="28"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9111" eaLnBrk="1" hangingPunct="1">
                <a:buClr>
                  <a:srgbClr val="002960"/>
                </a:buClr>
              </a:pPr>
              <a:r>
                <a:rPr lang="en-US" sz="1200">
                  <a:solidFill>
                    <a:srgbClr val="000000"/>
                  </a:solidFill>
                  <a:latin typeface="Arial"/>
                </a:rPr>
                <a:t>Legend</a:t>
              </a:r>
            </a:p>
          </p:txBody>
        </p:sp>
        <p:sp>
          <p:nvSpPr>
            <p:cNvPr id="29"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9975" eaLnBrk="1" hangingPunct="1"/>
              <a:endParaRPr lang="en-US" sz="1600">
                <a:solidFill>
                  <a:srgbClr val="000000"/>
                </a:solidFill>
                <a:latin typeface="Arial"/>
              </a:endParaRPr>
            </a:p>
          </p:txBody>
        </p:sp>
        <p:sp>
          <p:nvSpPr>
            <p:cNvPr id="30"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9111" eaLnBrk="1" hangingPunct="1">
                <a:buClr>
                  <a:srgbClr val="002960"/>
                </a:buClr>
              </a:pPr>
              <a:r>
                <a:rPr lang="en-US" sz="1200">
                  <a:solidFill>
                    <a:srgbClr val="000000"/>
                  </a:solidFill>
                  <a:latin typeface="Arial"/>
                </a:rPr>
                <a:t>Legend</a:t>
              </a:r>
            </a:p>
          </p:txBody>
        </p:sp>
        <p:sp>
          <p:nvSpPr>
            <p:cNvPr id="31"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9975" eaLnBrk="1" hangingPunct="1"/>
              <a:endParaRPr lang="en-US" sz="1600">
                <a:solidFill>
                  <a:srgbClr val="000000"/>
                </a:solidFill>
                <a:latin typeface="Arial"/>
              </a:endParaRPr>
            </a:p>
          </p:txBody>
        </p:sp>
      </p:grpSp>
      <p:grpSp>
        <p:nvGrpSpPr>
          <p:cNvPr id="32" name="LegendLines" hidden="1"/>
          <p:cNvGrpSpPr>
            <a:grpSpLocks/>
          </p:cNvGrpSpPr>
          <p:nvPr/>
        </p:nvGrpSpPr>
        <p:grpSpPr bwMode="gray">
          <a:xfrm>
            <a:off x="7822363" y="367940"/>
            <a:ext cx="1093393" cy="745084"/>
            <a:chOff x="4750" y="176"/>
            <a:chExt cx="675" cy="460"/>
          </a:xfrm>
        </p:grpSpPr>
        <p:sp>
          <p:nvSpPr>
            <p:cNvPr id="33"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9975" eaLnBrk="1" hangingPunct="1"/>
              <a:endParaRPr lang="en-US" sz="1600">
                <a:solidFill>
                  <a:srgbClr val="000000"/>
                </a:solidFill>
                <a:latin typeface="Arial"/>
              </a:endParaRPr>
            </a:p>
          </p:txBody>
        </p:sp>
        <p:sp>
          <p:nvSpPr>
            <p:cNvPr id="34"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9975" eaLnBrk="1" hangingPunct="1"/>
              <a:endParaRPr lang="en-US" sz="1600">
                <a:solidFill>
                  <a:srgbClr val="000000"/>
                </a:solidFill>
                <a:latin typeface="Arial"/>
              </a:endParaRPr>
            </a:p>
          </p:txBody>
        </p:sp>
        <p:sp>
          <p:nvSpPr>
            <p:cNvPr id="35"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9975" eaLnBrk="1" hangingPunct="1"/>
              <a:endParaRPr lang="en-US" sz="1600">
                <a:solidFill>
                  <a:srgbClr val="000000"/>
                </a:solidFill>
                <a:latin typeface="Arial"/>
              </a:endParaRPr>
            </a:p>
          </p:txBody>
        </p:sp>
        <p:sp>
          <p:nvSpPr>
            <p:cNvPr id="36"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9111" eaLnBrk="1" hangingPunct="1">
                <a:buClr>
                  <a:srgbClr val="002960"/>
                </a:buClr>
              </a:pPr>
              <a:r>
                <a:rPr lang="en-US" sz="1200">
                  <a:solidFill>
                    <a:srgbClr val="000000"/>
                  </a:solidFill>
                  <a:latin typeface="Arial"/>
                </a:rPr>
                <a:t>Legend</a:t>
              </a:r>
            </a:p>
          </p:txBody>
        </p:sp>
        <p:sp>
          <p:nvSpPr>
            <p:cNvPr id="37" name="Legend2"/>
            <p:cNvSpPr>
              <a:spLocks noChangeArrowheads="1"/>
            </p:cNvSpPr>
            <p:nvPr/>
          </p:nvSpPr>
          <p:spPr bwMode="gray">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9111" eaLnBrk="1" hangingPunct="1">
                <a:buClr>
                  <a:srgbClr val="002960"/>
                </a:buClr>
              </a:pPr>
              <a:r>
                <a:rPr lang="en-US" sz="1200">
                  <a:solidFill>
                    <a:srgbClr val="000000"/>
                  </a:solidFill>
                  <a:latin typeface="Arial"/>
                </a:rPr>
                <a:t>Legend</a:t>
              </a:r>
            </a:p>
          </p:txBody>
        </p:sp>
        <p:sp>
          <p:nvSpPr>
            <p:cNvPr id="38"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9111" eaLnBrk="1" hangingPunct="1">
                <a:buClr>
                  <a:srgbClr val="002960"/>
                </a:buClr>
              </a:pPr>
              <a:r>
                <a:rPr lang="en-US" sz="1200">
                  <a:solidFill>
                    <a:srgbClr val="000000"/>
                  </a:solidFill>
                  <a:latin typeface="Arial"/>
                </a:rPr>
                <a:t>Legend</a:t>
              </a:r>
            </a:p>
          </p:txBody>
        </p:sp>
      </p:grpSp>
      <p:grpSp>
        <p:nvGrpSpPr>
          <p:cNvPr id="39" name="McKSticker" hidden="1"/>
          <p:cNvGrpSpPr/>
          <p:nvPr/>
        </p:nvGrpSpPr>
        <p:grpSpPr bwMode="gray">
          <a:xfrm>
            <a:off x="7826973" y="374418"/>
            <a:ext cx="1088629" cy="216680"/>
            <a:chOff x="7673881" y="285750"/>
            <a:chExt cx="1066894" cy="212366"/>
          </a:xfrm>
        </p:grpSpPr>
        <p:sp>
          <p:nvSpPr>
            <p:cNvPr id="40"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9111" eaLnBrk="1" hangingPunct="1">
                <a:buClr>
                  <a:srgbClr val="002960"/>
                </a:buClr>
              </a:pPr>
              <a:r>
                <a:rPr lang="en-US" sz="1200" dirty="0">
                  <a:solidFill>
                    <a:srgbClr val="808080"/>
                  </a:solidFill>
                  <a:latin typeface="Arial"/>
                </a:rPr>
                <a:t>PRELIMINARY</a:t>
              </a:r>
            </a:p>
          </p:txBody>
        </p:sp>
        <p:cxnSp>
          <p:nvCxnSpPr>
            <p:cNvPr id="41" name="AutoShape 31"/>
            <p:cNvCxnSpPr>
              <a:cxnSpLocks noChangeShapeType="1"/>
              <a:stCxn id="40" idx="2"/>
              <a:endCxn id="40"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2" name="AutoShape 32"/>
            <p:cNvCxnSpPr>
              <a:cxnSpLocks noChangeShapeType="1"/>
              <a:stCxn id="40" idx="4"/>
              <a:endCxn id="40"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3" name="LegendMoons" hidden="1"/>
          <p:cNvGrpSpPr/>
          <p:nvPr/>
        </p:nvGrpSpPr>
        <p:grpSpPr bwMode="gray">
          <a:xfrm>
            <a:off x="8068268" y="362267"/>
            <a:ext cx="847347" cy="1333054"/>
            <a:chOff x="6655594" y="273840"/>
            <a:chExt cx="830430" cy="1306516"/>
          </a:xfrm>
        </p:grpSpPr>
        <p:grpSp>
          <p:nvGrpSpPr>
            <p:cNvPr id="44" name="MoonLegend1"/>
            <p:cNvGrpSpPr>
              <a:grpSpLocks noChangeAspect="1"/>
            </p:cNvGrpSpPr>
            <p:nvPr>
              <p:custDataLst>
                <p:tags r:id="rId7"/>
              </p:custDataLst>
            </p:nvPr>
          </p:nvGrpSpPr>
          <p:grpSpPr bwMode="gray">
            <a:xfrm>
              <a:off x="6655594" y="273840"/>
              <a:ext cx="209550" cy="209551"/>
              <a:chOff x="4533" y="183"/>
              <a:chExt cx="144" cy="144"/>
            </a:xfrm>
          </p:grpSpPr>
          <p:sp>
            <p:nvSpPr>
              <p:cNvPr id="62" name="Oval 38"/>
              <p:cNvSpPr>
                <a:spLocks noChangeAspect="1" noChangeArrowheads="1"/>
              </p:cNvSpPr>
              <p:nvPr>
                <p:custDataLst>
                  <p:tags r:id="rId20"/>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9975" eaLnBrk="1" hangingPunct="1"/>
                <a:endParaRPr lang="en-US" sz="1600">
                  <a:solidFill>
                    <a:srgbClr val="000000"/>
                  </a:solidFill>
                  <a:latin typeface="Arial"/>
                </a:endParaRPr>
              </a:p>
            </p:txBody>
          </p:sp>
          <p:sp>
            <p:nvSpPr>
              <p:cNvPr id="63" name="Arc 39" hidden="1"/>
              <p:cNvSpPr>
                <a:spLocks noChangeAspect="1"/>
              </p:cNvSpPr>
              <p:nvPr>
                <p:custDataLst>
                  <p:tags r:id="rId21"/>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9975" eaLnBrk="1" hangingPunct="1"/>
                <a:endParaRPr lang="en-US" sz="1600">
                  <a:solidFill>
                    <a:srgbClr val="000000"/>
                  </a:solidFill>
                  <a:latin typeface="Arial"/>
                </a:endParaRPr>
              </a:p>
            </p:txBody>
          </p:sp>
        </p:grpSp>
        <p:grpSp>
          <p:nvGrpSpPr>
            <p:cNvPr id="45" name="MoonLegend2"/>
            <p:cNvGrpSpPr>
              <a:grpSpLocks noChangeAspect="1"/>
            </p:cNvGrpSpPr>
            <p:nvPr>
              <p:custDataLst>
                <p:tags r:id="rId8"/>
              </p:custDataLst>
            </p:nvPr>
          </p:nvGrpSpPr>
          <p:grpSpPr bwMode="gray">
            <a:xfrm>
              <a:off x="6655594" y="548081"/>
              <a:ext cx="209550" cy="209551"/>
              <a:chOff x="1694" y="2044"/>
              <a:chExt cx="160" cy="160"/>
            </a:xfrm>
          </p:grpSpPr>
          <p:sp>
            <p:nvSpPr>
              <p:cNvPr id="60" name="Oval 41"/>
              <p:cNvSpPr>
                <a:spLocks noChangeAspect="1" noChangeArrowheads="1"/>
              </p:cNvSpPr>
              <p:nvPr>
                <p:custDataLst>
                  <p:tags r:id="rId18"/>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9975" eaLnBrk="1" hangingPunct="1"/>
                <a:endParaRPr lang="en-US" sz="1600">
                  <a:solidFill>
                    <a:srgbClr val="000000"/>
                  </a:solidFill>
                  <a:latin typeface="Arial"/>
                </a:endParaRPr>
              </a:p>
            </p:txBody>
          </p:sp>
          <p:sp>
            <p:nvSpPr>
              <p:cNvPr id="61" name="Arc 42"/>
              <p:cNvSpPr>
                <a:spLocks noChangeAspect="1"/>
              </p:cNvSpPr>
              <p:nvPr>
                <p:custDataLst>
                  <p:tags r:id="rId19"/>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9975" eaLnBrk="1" hangingPunct="1"/>
                <a:endParaRPr lang="en-US" sz="1600">
                  <a:solidFill>
                    <a:srgbClr val="000000"/>
                  </a:solidFill>
                  <a:latin typeface="Arial"/>
                </a:endParaRPr>
              </a:p>
            </p:txBody>
          </p:sp>
        </p:grpSp>
        <p:grpSp>
          <p:nvGrpSpPr>
            <p:cNvPr id="46" name="MoonLegend4"/>
            <p:cNvGrpSpPr>
              <a:grpSpLocks noChangeAspect="1"/>
            </p:cNvGrpSpPr>
            <p:nvPr>
              <p:custDataLst>
                <p:tags r:id="rId9"/>
              </p:custDataLst>
            </p:nvPr>
          </p:nvGrpSpPr>
          <p:grpSpPr bwMode="gray">
            <a:xfrm>
              <a:off x="6655594" y="1096563"/>
              <a:ext cx="209550" cy="209551"/>
              <a:chOff x="4495" y="1198"/>
              <a:chExt cx="160" cy="160"/>
            </a:xfrm>
          </p:grpSpPr>
          <p:sp>
            <p:nvSpPr>
              <p:cNvPr id="58" name="Oval 47"/>
              <p:cNvSpPr>
                <a:spLocks noChangeAspect="1" noChangeArrowheads="1"/>
              </p:cNvSpPr>
              <p:nvPr>
                <p:custDataLst>
                  <p:tags r:id="rId16"/>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9975" eaLnBrk="1" hangingPunct="1"/>
                <a:endParaRPr lang="en-US" sz="1600">
                  <a:solidFill>
                    <a:srgbClr val="000000"/>
                  </a:solidFill>
                  <a:latin typeface="Arial"/>
                </a:endParaRPr>
              </a:p>
            </p:txBody>
          </p:sp>
          <p:sp>
            <p:nvSpPr>
              <p:cNvPr id="59" name="Arc 48"/>
              <p:cNvSpPr>
                <a:spLocks noChangeAspect="1"/>
              </p:cNvSpPr>
              <p:nvPr>
                <p:custDataLst>
                  <p:tags r:id="rId17"/>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9975" eaLnBrk="1" hangingPunct="1"/>
                <a:endParaRPr lang="en-US" sz="1600">
                  <a:solidFill>
                    <a:srgbClr val="000000"/>
                  </a:solidFill>
                  <a:latin typeface="Arial"/>
                </a:endParaRPr>
              </a:p>
            </p:txBody>
          </p:sp>
        </p:grpSp>
        <p:grpSp>
          <p:nvGrpSpPr>
            <p:cNvPr id="47" name="MoonLegend5"/>
            <p:cNvGrpSpPr>
              <a:grpSpLocks noChangeAspect="1"/>
            </p:cNvGrpSpPr>
            <p:nvPr>
              <p:custDataLst>
                <p:tags r:id="rId10"/>
              </p:custDataLst>
            </p:nvPr>
          </p:nvGrpSpPr>
          <p:grpSpPr bwMode="gray">
            <a:xfrm>
              <a:off x="6655594" y="1370805"/>
              <a:ext cx="209550" cy="209551"/>
              <a:chOff x="4495" y="1440"/>
              <a:chExt cx="160" cy="160"/>
            </a:xfrm>
          </p:grpSpPr>
          <p:sp>
            <p:nvSpPr>
              <p:cNvPr id="56" name="Oval 50"/>
              <p:cNvSpPr>
                <a:spLocks noChangeAspect="1" noChangeArrowheads="1"/>
              </p:cNvSpPr>
              <p:nvPr>
                <p:custDataLst>
                  <p:tags r:id="rId14"/>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9975" eaLnBrk="1" hangingPunct="1"/>
                <a:endParaRPr lang="en-US" sz="1600">
                  <a:solidFill>
                    <a:srgbClr val="000000"/>
                  </a:solidFill>
                  <a:latin typeface="Arial"/>
                </a:endParaRPr>
              </a:p>
            </p:txBody>
          </p:sp>
          <p:sp>
            <p:nvSpPr>
              <p:cNvPr id="57" name="Oval 51"/>
              <p:cNvSpPr>
                <a:spLocks noChangeAspect="1" noChangeArrowheads="1"/>
              </p:cNvSpPr>
              <p:nvPr>
                <p:custDataLst>
                  <p:tags r:id="rId15"/>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9975" eaLnBrk="1" hangingPunct="1"/>
                <a:endParaRPr lang="en-US" sz="1600">
                  <a:solidFill>
                    <a:srgbClr val="000000"/>
                  </a:solidFill>
                  <a:latin typeface="Arial"/>
                </a:endParaRPr>
              </a:p>
            </p:txBody>
          </p:sp>
        </p:grpSp>
        <p:sp>
          <p:nvSpPr>
            <p:cNvPr id="48" name="Legend1"/>
            <p:cNvSpPr>
              <a:spLocks noChangeArrowheads="1"/>
            </p:cNvSpPr>
            <p:nvPr/>
          </p:nvSpPr>
          <p:spPr bwMode="gray">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9111" eaLnBrk="1" hangingPunct="1">
                <a:buClr>
                  <a:srgbClr val="002960"/>
                </a:buClr>
              </a:pPr>
              <a:r>
                <a:rPr lang="en-US" sz="1200" dirty="0">
                  <a:solidFill>
                    <a:srgbClr val="000000"/>
                  </a:solidFill>
                  <a:latin typeface="Arial"/>
                </a:rPr>
                <a:t>Legend</a:t>
              </a:r>
            </a:p>
          </p:txBody>
        </p:sp>
        <p:sp>
          <p:nvSpPr>
            <p:cNvPr id="49" name="Legend2"/>
            <p:cNvSpPr>
              <a:spLocks noChangeArrowheads="1"/>
            </p:cNvSpPr>
            <p:nvPr/>
          </p:nvSpPr>
          <p:spPr bwMode="gray">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9111" eaLnBrk="1" hangingPunct="1">
                <a:buClr>
                  <a:srgbClr val="002960"/>
                </a:buClr>
              </a:pPr>
              <a:r>
                <a:rPr lang="en-US" sz="1200" dirty="0">
                  <a:solidFill>
                    <a:srgbClr val="000000"/>
                  </a:solidFill>
                  <a:latin typeface="Arial"/>
                </a:rPr>
                <a:t>Legend</a:t>
              </a:r>
            </a:p>
          </p:txBody>
        </p:sp>
        <p:sp>
          <p:nvSpPr>
            <p:cNvPr id="50" name="Legend3"/>
            <p:cNvSpPr>
              <a:spLocks noChangeArrowheads="1"/>
            </p:cNvSpPr>
            <p:nvPr/>
          </p:nvSpPr>
          <p:spPr bwMode="gray">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9111" eaLnBrk="1" hangingPunct="1">
                <a:buClr>
                  <a:srgbClr val="002960"/>
                </a:buClr>
              </a:pPr>
              <a:r>
                <a:rPr lang="en-US" sz="1200" dirty="0">
                  <a:solidFill>
                    <a:srgbClr val="000000"/>
                  </a:solidFill>
                  <a:latin typeface="Arial"/>
                </a:rPr>
                <a:t>Legend</a:t>
              </a:r>
            </a:p>
          </p:txBody>
        </p:sp>
        <p:sp>
          <p:nvSpPr>
            <p:cNvPr id="51" name="Legend4"/>
            <p:cNvSpPr>
              <a:spLocks noChangeArrowheads="1"/>
            </p:cNvSpPr>
            <p:nvPr/>
          </p:nvSpPr>
          <p:spPr bwMode="gray">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9111" eaLnBrk="1" hangingPunct="1">
                <a:buClr>
                  <a:srgbClr val="002960"/>
                </a:buClr>
              </a:pPr>
              <a:r>
                <a:rPr lang="en-US" sz="1200">
                  <a:solidFill>
                    <a:srgbClr val="000000"/>
                  </a:solidFill>
                  <a:latin typeface="Arial"/>
                </a:rPr>
                <a:t>Legend</a:t>
              </a:r>
            </a:p>
          </p:txBody>
        </p:sp>
        <p:sp>
          <p:nvSpPr>
            <p:cNvPr id="52" name="Legend5"/>
            <p:cNvSpPr>
              <a:spLocks noChangeArrowheads="1"/>
            </p:cNvSpPr>
            <p:nvPr/>
          </p:nvSpPr>
          <p:spPr bwMode="gray">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9111" eaLnBrk="1" hangingPunct="1">
                <a:buClr>
                  <a:srgbClr val="002960"/>
                </a:buClr>
              </a:pPr>
              <a:r>
                <a:rPr lang="en-US" sz="1200" dirty="0">
                  <a:solidFill>
                    <a:srgbClr val="000000"/>
                  </a:solidFill>
                  <a:latin typeface="Arial"/>
                </a:rPr>
                <a:t>Legend</a:t>
              </a:r>
            </a:p>
          </p:txBody>
        </p:sp>
        <p:grpSp>
          <p:nvGrpSpPr>
            <p:cNvPr id="53" name="MoonLegend3"/>
            <p:cNvGrpSpPr>
              <a:grpSpLocks noChangeAspect="1"/>
            </p:cNvGrpSpPr>
            <p:nvPr>
              <p:custDataLst>
                <p:tags r:id="rId11"/>
              </p:custDataLst>
            </p:nvPr>
          </p:nvGrpSpPr>
          <p:grpSpPr bwMode="gray">
            <a:xfrm>
              <a:off x="6655594" y="822322"/>
              <a:ext cx="209550" cy="209551"/>
              <a:chOff x="4495" y="1198"/>
              <a:chExt cx="160" cy="160"/>
            </a:xfrm>
          </p:grpSpPr>
          <p:sp>
            <p:nvSpPr>
              <p:cNvPr id="54" name="Oval 47"/>
              <p:cNvSpPr>
                <a:spLocks noChangeAspect="1" noChangeArrowheads="1"/>
              </p:cNvSpPr>
              <p:nvPr>
                <p:custDataLst>
                  <p:tags r:id="rId12"/>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9975" eaLnBrk="1" hangingPunct="1"/>
                <a:endParaRPr lang="en-US" sz="1600">
                  <a:solidFill>
                    <a:srgbClr val="000000"/>
                  </a:solidFill>
                  <a:latin typeface="Arial"/>
                </a:endParaRPr>
              </a:p>
            </p:txBody>
          </p:sp>
          <p:sp>
            <p:nvSpPr>
              <p:cNvPr id="55" name="Arc 48"/>
              <p:cNvSpPr>
                <a:spLocks noChangeAspect="1"/>
              </p:cNvSpPr>
              <p:nvPr>
                <p:custDataLst>
                  <p:tags r:id="rId13"/>
                </p:custDataLst>
              </p:nvPr>
            </p:nvSpPr>
            <p:spPr bwMode="gray">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9975" eaLnBrk="1" hangingPunct="1"/>
                <a:endParaRPr lang="en-US" sz="1600">
                  <a:solidFill>
                    <a:srgbClr val="000000"/>
                  </a:solidFill>
                  <a:latin typeface="Arial"/>
                </a:endParaRPr>
              </a:p>
            </p:txBody>
          </p:sp>
        </p:grpSp>
      </p:grpSp>
      <p:sp>
        <p:nvSpPr>
          <p:cNvPr id="64" name="Rectangle 13"/>
          <p:cNvSpPr>
            <a:spLocks noChangeArrowheads="1"/>
          </p:cNvSpPr>
          <p:nvPr/>
        </p:nvSpPr>
        <p:spPr bwMode="auto">
          <a:xfrm>
            <a:off x="6080233" y="62442"/>
            <a:ext cx="2944422"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0" lvl="4" algn="r" defTabSz="899111" eaLnBrk="1" hangingPunct="1">
              <a:buClr>
                <a:srgbClr val="002960"/>
              </a:buClr>
              <a:buSzPct val="89000"/>
              <a:buFont typeface="Arial" charset="0"/>
              <a:buNone/>
            </a:pPr>
            <a:r>
              <a:rPr lang="en-US" sz="800" b="1" i="1" dirty="0">
                <a:solidFill>
                  <a:srgbClr val="C00000"/>
                </a:solidFill>
                <a:latin typeface="Arial"/>
                <a:cs typeface="Arial" charset="0"/>
              </a:rPr>
              <a:t>PRELIMINARY WORKING DRAFT; SUBJECT TO CHANGE</a:t>
            </a:r>
          </a:p>
        </p:txBody>
      </p:sp>
    </p:spTree>
    <p:extLst>
      <p:ext uri="{BB962C8B-B14F-4D97-AF65-F5344CB8AC3E}">
        <p14:creationId xmlns:p14="http://schemas.microsoft.com/office/powerpoint/2010/main" val="3551601976"/>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Lst>
  <p:timing>
    <p:tnLst>
      <p:par>
        <p:cTn id="1" dur="indefinite" restart="never" nodeType="tmRoot"/>
      </p:par>
    </p:tnLst>
  </p:timing>
  <p:hf hdr="0" ftr="0" dt="0"/>
  <p:txStyles>
    <p:titleStyle>
      <a:lvl1pPr algn="l" defTabSz="899111" rtl="0" eaLnBrk="1" fontAlgn="base" hangingPunct="1">
        <a:spcBef>
          <a:spcPct val="0"/>
        </a:spcBef>
        <a:spcAft>
          <a:spcPct val="0"/>
        </a:spcAft>
        <a:tabLst>
          <a:tab pos="271013" algn="l"/>
        </a:tabLst>
        <a:defRPr sz="1900" b="1" baseline="0">
          <a:solidFill>
            <a:schemeClr val="tx2"/>
          </a:solidFill>
          <a:latin typeface="+mj-lt"/>
          <a:ea typeface="+mj-ea"/>
          <a:cs typeface="+mj-cs"/>
        </a:defRPr>
      </a:lvl1pPr>
      <a:lvl2pPr algn="l" defTabSz="899111" rtl="0" eaLnBrk="1" fontAlgn="base" hangingPunct="1">
        <a:spcBef>
          <a:spcPct val="0"/>
        </a:spcBef>
        <a:spcAft>
          <a:spcPct val="0"/>
        </a:spcAft>
        <a:defRPr sz="1900" b="1">
          <a:solidFill>
            <a:schemeClr val="tx2"/>
          </a:solidFill>
          <a:latin typeface="Arial" charset="0"/>
        </a:defRPr>
      </a:lvl2pPr>
      <a:lvl3pPr algn="l" defTabSz="899111" rtl="0" eaLnBrk="1" fontAlgn="base" hangingPunct="1">
        <a:spcBef>
          <a:spcPct val="0"/>
        </a:spcBef>
        <a:spcAft>
          <a:spcPct val="0"/>
        </a:spcAft>
        <a:defRPr sz="1900" b="1">
          <a:solidFill>
            <a:schemeClr val="tx2"/>
          </a:solidFill>
          <a:latin typeface="Arial" charset="0"/>
        </a:defRPr>
      </a:lvl3pPr>
      <a:lvl4pPr algn="l" defTabSz="899111" rtl="0" eaLnBrk="1" fontAlgn="base" hangingPunct="1">
        <a:spcBef>
          <a:spcPct val="0"/>
        </a:spcBef>
        <a:spcAft>
          <a:spcPct val="0"/>
        </a:spcAft>
        <a:defRPr sz="1900" b="1">
          <a:solidFill>
            <a:schemeClr val="tx2"/>
          </a:solidFill>
          <a:latin typeface="Arial" charset="0"/>
        </a:defRPr>
      </a:lvl4pPr>
      <a:lvl5pPr algn="l" defTabSz="899111" rtl="0" eaLnBrk="1" fontAlgn="base" hangingPunct="1">
        <a:spcBef>
          <a:spcPct val="0"/>
        </a:spcBef>
        <a:spcAft>
          <a:spcPct val="0"/>
        </a:spcAft>
        <a:defRPr sz="1900" b="1">
          <a:solidFill>
            <a:schemeClr val="tx2"/>
          </a:solidFill>
          <a:latin typeface="Arial" charset="0"/>
        </a:defRPr>
      </a:lvl5pPr>
      <a:lvl6pPr marL="459078" algn="l" defTabSz="899111" rtl="0" eaLnBrk="1" fontAlgn="base" hangingPunct="1">
        <a:spcBef>
          <a:spcPct val="0"/>
        </a:spcBef>
        <a:spcAft>
          <a:spcPct val="0"/>
        </a:spcAft>
        <a:defRPr sz="1900" b="1">
          <a:solidFill>
            <a:schemeClr val="tx2"/>
          </a:solidFill>
          <a:latin typeface="Arial" charset="0"/>
        </a:defRPr>
      </a:lvl6pPr>
      <a:lvl7pPr marL="918235" algn="l" defTabSz="899111" rtl="0" eaLnBrk="1" fontAlgn="base" hangingPunct="1">
        <a:spcBef>
          <a:spcPct val="0"/>
        </a:spcBef>
        <a:spcAft>
          <a:spcPct val="0"/>
        </a:spcAft>
        <a:defRPr sz="1900" b="1">
          <a:solidFill>
            <a:schemeClr val="tx2"/>
          </a:solidFill>
          <a:latin typeface="Arial" charset="0"/>
        </a:defRPr>
      </a:lvl7pPr>
      <a:lvl8pPr marL="1377364" algn="l" defTabSz="899111" rtl="0" eaLnBrk="1" fontAlgn="base" hangingPunct="1">
        <a:spcBef>
          <a:spcPct val="0"/>
        </a:spcBef>
        <a:spcAft>
          <a:spcPct val="0"/>
        </a:spcAft>
        <a:defRPr sz="1900" b="1">
          <a:solidFill>
            <a:schemeClr val="tx2"/>
          </a:solidFill>
          <a:latin typeface="Arial" charset="0"/>
        </a:defRPr>
      </a:lvl8pPr>
      <a:lvl9pPr marL="1836487" algn="l" defTabSz="899111" rtl="0" eaLnBrk="1" fontAlgn="base" hangingPunct="1">
        <a:spcBef>
          <a:spcPct val="0"/>
        </a:spcBef>
        <a:spcAft>
          <a:spcPct val="0"/>
        </a:spcAft>
        <a:defRPr sz="1900" b="1">
          <a:solidFill>
            <a:schemeClr val="tx2"/>
          </a:solidFill>
          <a:latin typeface="Arial" charset="0"/>
        </a:defRPr>
      </a:lvl9pPr>
    </p:titleStyle>
    <p:bodyStyle>
      <a:lvl1pPr marL="0" indent="0" algn="l" defTabSz="899111"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4491" indent="-192900" algn="l" defTabSz="899111"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9078" indent="-263044" algn="l" defTabSz="899111"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6947" indent="-156233" algn="l" defTabSz="899111"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52964" indent="-130723" algn="l" defTabSz="89911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52964" indent="-130723" algn="l" defTabSz="89911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52964" indent="-130723" algn="l" defTabSz="89911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52964" indent="-130723" algn="l" defTabSz="89911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52964" indent="-130723" algn="l" defTabSz="89911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8235" rtl="0" eaLnBrk="1" latinLnBrk="0" hangingPunct="1">
        <a:defRPr sz="1800" kern="1200">
          <a:solidFill>
            <a:schemeClr val="tx1"/>
          </a:solidFill>
          <a:latin typeface="+mn-lt"/>
          <a:ea typeface="+mn-ea"/>
          <a:cs typeface="+mn-cs"/>
        </a:defRPr>
      </a:lvl1pPr>
      <a:lvl2pPr marL="459078" algn="l" defTabSz="918235" rtl="0" eaLnBrk="1" latinLnBrk="0" hangingPunct="1">
        <a:defRPr sz="1800" kern="1200">
          <a:solidFill>
            <a:schemeClr val="tx1"/>
          </a:solidFill>
          <a:latin typeface="+mn-lt"/>
          <a:ea typeface="+mn-ea"/>
          <a:cs typeface="+mn-cs"/>
        </a:defRPr>
      </a:lvl2pPr>
      <a:lvl3pPr marL="918235" algn="l" defTabSz="918235" rtl="0" eaLnBrk="1" latinLnBrk="0" hangingPunct="1">
        <a:defRPr sz="1800" kern="1200">
          <a:solidFill>
            <a:schemeClr val="tx1"/>
          </a:solidFill>
          <a:latin typeface="+mn-lt"/>
          <a:ea typeface="+mn-ea"/>
          <a:cs typeface="+mn-cs"/>
        </a:defRPr>
      </a:lvl3pPr>
      <a:lvl4pPr marL="1377364" algn="l" defTabSz="918235" rtl="0" eaLnBrk="1" latinLnBrk="0" hangingPunct="1">
        <a:defRPr sz="1800" kern="1200">
          <a:solidFill>
            <a:schemeClr val="tx1"/>
          </a:solidFill>
          <a:latin typeface="+mn-lt"/>
          <a:ea typeface="+mn-ea"/>
          <a:cs typeface="+mn-cs"/>
        </a:defRPr>
      </a:lvl4pPr>
      <a:lvl5pPr marL="1836487" algn="l" defTabSz="918235" rtl="0" eaLnBrk="1" latinLnBrk="0" hangingPunct="1">
        <a:defRPr sz="1800" kern="1200">
          <a:solidFill>
            <a:schemeClr val="tx1"/>
          </a:solidFill>
          <a:latin typeface="+mn-lt"/>
          <a:ea typeface="+mn-ea"/>
          <a:cs typeface="+mn-cs"/>
        </a:defRPr>
      </a:lvl5pPr>
      <a:lvl6pPr marL="2295610" algn="l" defTabSz="918235" rtl="0" eaLnBrk="1" latinLnBrk="0" hangingPunct="1">
        <a:defRPr sz="1800" kern="1200">
          <a:solidFill>
            <a:schemeClr val="tx1"/>
          </a:solidFill>
          <a:latin typeface="+mn-lt"/>
          <a:ea typeface="+mn-ea"/>
          <a:cs typeface="+mn-cs"/>
        </a:defRPr>
      </a:lvl6pPr>
      <a:lvl7pPr marL="2754733" algn="l" defTabSz="918235" rtl="0" eaLnBrk="1" latinLnBrk="0" hangingPunct="1">
        <a:defRPr sz="1800" kern="1200">
          <a:solidFill>
            <a:schemeClr val="tx1"/>
          </a:solidFill>
          <a:latin typeface="+mn-lt"/>
          <a:ea typeface="+mn-ea"/>
          <a:cs typeface="+mn-cs"/>
        </a:defRPr>
      </a:lvl7pPr>
      <a:lvl8pPr marL="3213856" algn="l" defTabSz="918235" rtl="0" eaLnBrk="1" latinLnBrk="0" hangingPunct="1">
        <a:defRPr sz="1800" kern="1200">
          <a:solidFill>
            <a:schemeClr val="tx1"/>
          </a:solidFill>
          <a:latin typeface="+mn-lt"/>
          <a:ea typeface="+mn-ea"/>
          <a:cs typeface="+mn-cs"/>
        </a:defRPr>
      </a:lvl8pPr>
      <a:lvl9pPr marL="3672979" algn="l" defTabSz="91823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McK 2. Slide Title"/>
          <p:cNvSpPr>
            <a:spLocks noGrp="1" noChangeArrowheads="1"/>
          </p:cNvSpPr>
          <p:nvPr>
            <p:ph type="title"/>
          </p:nvPr>
        </p:nvSpPr>
        <p:spPr bwMode="auto">
          <a:xfrm>
            <a:off x="121591" y="234886"/>
            <a:ext cx="8794113" cy="29803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9219" name="McK 1. On-page tracker" hidden="1"/>
          <p:cNvSpPr>
            <a:spLocks noChangeArrowheads="1"/>
          </p:cNvSpPr>
          <p:nvPr/>
        </p:nvSpPr>
        <p:spPr bwMode="auto">
          <a:xfrm>
            <a:off x="121591" y="27536"/>
            <a:ext cx="876333" cy="220285"/>
          </a:xfrm>
          <a:prstGeom prst="rect">
            <a:avLst/>
          </a:prstGeom>
          <a:noFill/>
          <a:ln w="9525">
            <a:noFill/>
            <a:miter lim="800000"/>
            <a:headEnd/>
            <a:tailEnd/>
          </a:ln>
        </p:spPr>
        <p:txBody>
          <a:bodyPr wrap="none" lIns="0" tIns="0" rIns="0" bIns="0">
            <a:spAutoFit/>
          </a:bodyPr>
          <a:lstStyle/>
          <a:p>
            <a:pPr defTabSz="902291" eaLnBrk="1" hangingPunct="1"/>
            <a:r>
              <a:rPr lang="en-US" sz="1400">
                <a:solidFill>
                  <a:srgbClr val="808080"/>
                </a:solidFill>
                <a:latin typeface="Arial" charset="0"/>
              </a:rPr>
              <a:t>TRACKER</a:t>
            </a:r>
          </a:p>
        </p:txBody>
      </p:sp>
      <p:sp>
        <p:nvSpPr>
          <p:cNvPr id="9220" name="McK 3. Unit of measure" hidden="1"/>
          <p:cNvSpPr txBox="1">
            <a:spLocks noChangeArrowheads="1"/>
          </p:cNvSpPr>
          <p:nvPr/>
        </p:nvSpPr>
        <p:spPr bwMode="auto">
          <a:xfrm>
            <a:off x="121489" y="542615"/>
            <a:ext cx="3730492" cy="22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2175" eaLnBrk="0" hangingPunct="0">
              <a:defRPr sz="900" b="1">
                <a:solidFill>
                  <a:schemeClr val="folHlink"/>
                </a:solidFill>
                <a:latin typeface="Arial" pitchFamily="34" charset="0"/>
              </a:defRPr>
            </a:lvl1pPr>
            <a:lvl2pPr marL="742950" indent="-285750" defTabSz="892175" eaLnBrk="0" hangingPunct="0">
              <a:defRPr sz="900" b="1">
                <a:solidFill>
                  <a:schemeClr val="folHlink"/>
                </a:solidFill>
                <a:latin typeface="Arial" pitchFamily="34" charset="0"/>
              </a:defRPr>
            </a:lvl2pPr>
            <a:lvl3pPr marL="1143000" indent="-228600" defTabSz="892175" eaLnBrk="0" hangingPunct="0">
              <a:defRPr sz="900" b="1">
                <a:solidFill>
                  <a:schemeClr val="folHlink"/>
                </a:solidFill>
                <a:latin typeface="Arial" pitchFamily="34" charset="0"/>
              </a:defRPr>
            </a:lvl3pPr>
            <a:lvl4pPr marL="1600200" indent="-228600" defTabSz="892175" eaLnBrk="0" hangingPunct="0">
              <a:defRPr sz="900" b="1">
                <a:solidFill>
                  <a:schemeClr val="folHlink"/>
                </a:solidFill>
                <a:latin typeface="Arial" pitchFamily="34" charset="0"/>
              </a:defRPr>
            </a:lvl4pPr>
            <a:lvl5pPr marL="2057400" indent="-228600" defTabSz="892175" eaLnBrk="0" hangingPunct="0">
              <a:defRPr sz="900" b="1">
                <a:solidFill>
                  <a:schemeClr val="folHlink"/>
                </a:solidFill>
                <a:latin typeface="Arial" pitchFamily="34" charset="0"/>
              </a:defRPr>
            </a:lvl5pPr>
            <a:lvl6pPr marL="2514600" indent="-228600" defTabSz="892175" eaLnBrk="0" fontAlgn="base" hangingPunct="0">
              <a:spcBef>
                <a:spcPct val="0"/>
              </a:spcBef>
              <a:spcAft>
                <a:spcPct val="0"/>
              </a:spcAft>
              <a:defRPr sz="900" b="1">
                <a:solidFill>
                  <a:schemeClr val="folHlink"/>
                </a:solidFill>
                <a:latin typeface="Arial" pitchFamily="34" charset="0"/>
              </a:defRPr>
            </a:lvl6pPr>
            <a:lvl7pPr marL="2971800" indent="-228600" defTabSz="892175" eaLnBrk="0" fontAlgn="base" hangingPunct="0">
              <a:spcBef>
                <a:spcPct val="0"/>
              </a:spcBef>
              <a:spcAft>
                <a:spcPct val="0"/>
              </a:spcAft>
              <a:defRPr sz="900" b="1">
                <a:solidFill>
                  <a:schemeClr val="folHlink"/>
                </a:solidFill>
                <a:latin typeface="Arial" pitchFamily="34" charset="0"/>
              </a:defRPr>
            </a:lvl7pPr>
            <a:lvl8pPr marL="3429000" indent="-228600" defTabSz="892175" eaLnBrk="0" fontAlgn="base" hangingPunct="0">
              <a:spcBef>
                <a:spcPct val="0"/>
              </a:spcBef>
              <a:spcAft>
                <a:spcPct val="0"/>
              </a:spcAft>
              <a:defRPr sz="900" b="1">
                <a:solidFill>
                  <a:schemeClr val="folHlink"/>
                </a:solidFill>
                <a:latin typeface="Arial" pitchFamily="34" charset="0"/>
              </a:defRPr>
            </a:lvl8pPr>
            <a:lvl9pPr marL="3886200" indent="-228600" defTabSz="892175" eaLnBrk="0" fontAlgn="base" hangingPunct="0">
              <a:spcBef>
                <a:spcPct val="0"/>
              </a:spcBef>
              <a:spcAft>
                <a:spcPct val="0"/>
              </a:spcAft>
              <a:defRPr sz="900" b="1">
                <a:solidFill>
                  <a:schemeClr val="folHlink"/>
                </a:solidFill>
                <a:latin typeface="Arial" pitchFamily="34" charset="0"/>
              </a:defRPr>
            </a:lvl9pPr>
          </a:lstStyle>
          <a:p>
            <a:pPr eaLnBrk="1" hangingPunct="1">
              <a:defRPr/>
            </a:pPr>
            <a:r>
              <a:rPr lang="en-US" sz="1400" b="0" smtClean="0">
                <a:solidFill>
                  <a:srgbClr val="808080"/>
                </a:solidFill>
              </a:rPr>
              <a:t>Unit of measure</a:t>
            </a:r>
          </a:p>
        </p:txBody>
      </p:sp>
      <p:grpSp>
        <p:nvGrpSpPr>
          <p:cNvPr id="9221" name="McK Slide Elements"/>
          <p:cNvGrpSpPr>
            <a:grpSpLocks/>
          </p:cNvGrpSpPr>
          <p:nvPr userDrawn="1"/>
        </p:nvGrpSpPr>
        <p:grpSpPr bwMode="auto">
          <a:xfrm>
            <a:off x="121489" y="6203623"/>
            <a:ext cx="8722840" cy="518318"/>
            <a:chOff x="75" y="3830"/>
            <a:chExt cx="5385" cy="320"/>
          </a:xfrm>
        </p:grpSpPr>
        <p:sp>
          <p:nvSpPr>
            <p:cNvPr id="9231" name="McK 4. Footnote" hidden="1"/>
            <p:cNvSpPr txBox="1">
              <a:spLocks noChangeArrowheads="1"/>
            </p:cNvSpPr>
            <p:nvPr userDrawn="1"/>
          </p:nvSpPr>
          <p:spPr bwMode="auto">
            <a:xfrm>
              <a:off x="75" y="3830"/>
              <a:ext cx="538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103188" indent="-103188" defTabSz="892175" eaLnBrk="0" hangingPunct="0">
                <a:defRPr sz="900" b="1">
                  <a:solidFill>
                    <a:schemeClr val="folHlink"/>
                  </a:solidFill>
                  <a:latin typeface="Arial" pitchFamily="34" charset="0"/>
                </a:defRPr>
              </a:lvl1pPr>
              <a:lvl2pPr marL="742950" indent="-285750" defTabSz="892175" eaLnBrk="0" hangingPunct="0">
                <a:defRPr sz="900" b="1">
                  <a:solidFill>
                    <a:schemeClr val="folHlink"/>
                  </a:solidFill>
                  <a:latin typeface="Arial" pitchFamily="34" charset="0"/>
                </a:defRPr>
              </a:lvl2pPr>
              <a:lvl3pPr marL="1143000" indent="-228600" defTabSz="892175" eaLnBrk="0" hangingPunct="0">
                <a:defRPr sz="900" b="1">
                  <a:solidFill>
                    <a:schemeClr val="folHlink"/>
                  </a:solidFill>
                  <a:latin typeface="Arial" pitchFamily="34" charset="0"/>
                </a:defRPr>
              </a:lvl3pPr>
              <a:lvl4pPr marL="1600200" indent="-228600" defTabSz="892175" eaLnBrk="0" hangingPunct="0">
                <a:defRPr sz="900" b="1">
                  <a:solidFill>
                    <a:schemeClr val="folHlink"/>
                  </a:solidFill>
                  <a:latin typeface="Arial" pitchFamily="34" charset="0"/>
                </a:defRPr>
              </a:lvl4pPr>
              <a:lvl5pPr marL="2057400" indent="-228600" defTabSz="892175" eaLnBrk="0" hangingPunct="0">
                <a:defRPr sz="900" b="1">
                  <a:solidFill>
                    <a:schemeClr val="folHlink"/>
                  </a:solidFill>
                  <a:latin typeface="Arial" pitchFamily="34" charset="0"/>
                </a:defRPr>
              </a:lvl5pPr>
              <a:lvl6pPr marL="2514600" indent="-228600" defTabSz="892175" eaLnBrk="0" fontAlgn="base" hangingPunct="0">
                <a:spcBef>
                  <a:spcPct val="0"/>
                </a:spcBef>
                <a:spcAft>
                  <a:spcPct val="0"/>
                </a:spcAft>
                <a:defRPr sz="900" b="1">
                  <a:solidFill>
                    <a:schemeClr val="folHlink"/>
                  </a:solidFill>
                  <a:latin typeface="Arial" pitchFamily="34" charset="0"/>
                </a:defRPr>
              </a:lvl6pPr>
              <a:lvl7pPr marL="2971800" indent="-228600" defTabSz="892175" eaLnBrk="0" fontAlgn="base" hangingPunct="0">
                <a:spcBef>
                  <a:spcPct val="0"/>
                </a:spcBef>
                <a:spcAft>
                  <a:spcPct val="0"/>
                </a:spcAft>
                <a:defRPr sz="900" b="1">
                  <a:solidFill>
                    <a:schemeClr val="folHlink"/>
                  </a:solidFill>
                  <a:latin typeface="Arial" pitchFamily="34" charset="0"/>
                </a:defRPr>
              </a:lvl7pPr>
              <a:lvl8pPr marL="3429000" indent="-228600" defTabSz="892175" eaLnBrk="0" fontAlgn="base" hangingPunct="0">
                <a:spcBef>
                  <a:spcPct val="0"/>
                </a:spcBef>
                <a:spcAft>
                  <a:spcPct val="0"/>
                </a:spcAft>
                <a:defRPr sz="900" b="1">
                  <a:solidFill>
                    <a:schemeClr val="folHlink"/>
                  </a:solidFill>
                  <a:latin typeface="Arial" pitchFamily="34" charset="0"/>
                </a:defRPr>
              </a:lvl8pPr>
              <a:lvl9pPr marL="3886200" indent="-228600" defTabSz="892175" eaLnBrk="0" fontAlgn="base" hangingPunct="0">
                <a:spcBef>
                  <a:spcPct val="0"/>
                </a:spcBef>
                <a:spcAft>
                  <a:spcPct val="0"/>
                </a:spcAft>
                <a:defRPr sz="900" b="1">
                  <a:solidFill>
                    <a:schemeClr val="folHlink"/>
                  </a:solidFill>
                  <a:latin typeface="Arial" pitchFamily="34" charset="0"/>
                </a:defRPr>
              </a:lvl9pPr>
            </a:lstStyle>
            <a:p>
              <a:pPr eaLnBrk="1" hangingPunct="1">
                <a:defRPr/>
              </a:pPr>
              <a:r>
                <a:rPr lang="en-US" sz="1000" b="0" smtClean="0">
                  <a:solidFill>
                    <a:srgbClr val="000000"/>
                  </a:solidFill>
                </a:rPr>
                <a:t>1 Footnote</a:t>
              </a:r>
            </a:p>
          </p:txBody>
        </p:sp>
        <p:sp>
          <p:nvSpPr>
            <p:cNvPr id="9232" name="McK 5. Source" hidden="1"/>
            <p:cNvSpPr>
              <a:spLocks noChangeArrowheads="1"/>
            </p:cNvSpPr>
            <p:nvPr userDrawn="1"/>
          </p:nvSpPr>
          <p:spPr bwMode="auto">
            <a:xfrm>
              <a:off x="75" y="4054"/>
              <a:ext cx="4323" cy="96"/>
            </a:xfrm>
            <a:prstGeom prst="rect">
              <a:avLst/>
            </a:prstGeom>
            <a:noFill/>
            <a:ln w="9525">
              <a:noFill/>
              <a:miter lim="800000"/>
              <a:headEnd/>
              <a:tailEnd/>
            </a:ln>
          </p:spPr>
          <p:txBody>
            <a:bodyPr lIns="0" tIns="0" rIns="0" bIns="0" anchor="ctr">
              <a:spAutoFit/>
            </a:bodyPr>
            <a:lstStyle/>
            <a:p>
              <a:pPr marL="613815" indent="-613815" defTabSz="900684" eaLnBrk="1" hangingPunct="1">
                <a:tabLst>
                  <a:tab pos="617020" algn="l"/>
                </a:tabLst>
              </a:pPr>
              <a:r>
                <a:rPr lang="en-US" sz="1000">
                  <a:solidFill>
                    <a:srgbClr val="000000"/>
                  </a:solidFill>
                  <a:latin typeface="Arial" charset="0"/>
                </a:rPr>
                <a:t>SOURCE: Source</a:t>
              </a:r>
            </a:p>
          </p:txBody>
        </p:sp>
      </p:grpSp>
      <p:grpSp>
        <p:nvGrpSpPr>
          <p:cNvPr id="9222" name="ACET" hidden="1"/>
          <p:cNvGrpSpPr>
            <a:grpSpLocks/>
          </p:cNvGrpSpPr>
          <p:nvPr/>
        </p:nvGrpSpPr>
        <p:grpSpPr bwMode="auto">
          <a:xfrm>
            <a:off x="1482165" y="1083713"/>
            <a:ext cx="4350892" cy="584727"/>
            <a:chOff x="915" y="669"/>
            <a:chExt cx="2686" cy="361"/>
          </a:xfrm>
        </p:grpSpPr>
        <p:cxnSp>
          <p:nvCxnSpPr>
            <p:cNvPr id="9229" name="AutoShape 249" hidden="1"/>
            <p:cNvCxnSpPr>
              <a:cxnSpLocks noChangeShapeType="1"/>
              <a:stCxn id="9230" idx="4"/>
              <a:endCxn id="9230" idx="6"/>
            </p:cNvCxnSpPr>
            <p:nvPr/>
          </p:nvCxnSpPr>
          <p:spPr bwMode="auto">
            <a:xfrm>
              <a:off x="915" y="1030"/>
              <a:ext cx="2686" cy="0"/>
            </a:xfrm>
            <a:prstGeom prst="straightConnector1">
              <a:avLst/>
            </a:prstGeom>
            <a:noFill/>
            <a:ln w="9525">
              <a:solidFill>
                <a:schemeClr val="tx1"/>
              </a:solidFill>
              <a:round/>
              <a:headEnd/>
              <a:tailEnd/>
            </a:ln>
          </p:spPr>
        </p:cxnSp>
        <p:sp>
          <p:nvSpPr>
            <p:cNvPr id="9230" name="AutoShape 250" hidden="1"/>
            <p:cNvSpPr>
              <a:spLocks noChangeArrowheads="1"/>
            </p:cNvSpPr>
            <p:nvPr/>
          </p:nvSpPr>
          <p:spPr bwMode="auto">
            <a:xfrm>
              <a:off x="915" y="669"/>
              <a:ext cx="2686" cy="361"/>
            </a:xfrm>
            <a:prstGeom prst="leftRightArrow">
              <a:avLst>
                <a:gd name="adj1" fmla="val 100000"/>
                <a:gd name="adj2" fmla="val 0"/>
              </a:avLst>
            </a:prstGeom>
            <a:noFill/>
            <a:ln w="9525">
              <a:noFill/>
              <a:miter lim="800000"/>
              <a:headEnd/>
              <a:tailEnd/>
            </a:ln>
          </p:spPr>
          <p:txBody>
            <a:bodyPr lIns="0" tIns="0" rIns="0" bIns="18288" anchor="b">
              <a:spAutoFit/>
            </a:bodyPr>
            <a:lstStyle/>
            <a:p>
              <a:pPr defTabSz="902291" eaLnBrk="1" hangingPunct="1"/>
              <a:r>
                <a:rPr lang="en-US" sz="1800" b="1">
                  <a:solidFill>
                    <a:srgbClr val="000000"/>
                  </a:solidFill>
                  <a:latin typeface="Arial" charset="0"/>
                </a:rPr>
                <a:t>Title</a:t>
              </a:r>
            </a:p>
            <a:p>
              <a:pPr defTabSz="902291" eaLnBrk="1" hangingPunct="1"/>
              <a:r>
                <a:rPr lang="en-US" sz="1800">
                  <a:solidFill>
                    <a:srgbClr val="808080"/>
                  </a:solidFill>
                  <a:latin typeface="Arial" charset="0"/>
                </a:rPr>
                <a:t>Unit of measure</a:t>
              </a:r>
            </a:p>
          </p:txBody>
        </p:sp>
      </p:grpSp>
      <p:sp>
        <p:nvSpPr>
          <p:cNvPr id="1304" name="Rectangle 280"/>
          <p:cNvSpPr>
            <a:spLocks noGrp="1" noChangeArrowheads="1"/>
          </p:cNvSpPr>
          <p:nvPr>
            <p:ph type="sldNum" sz="quarter" idx="4"/>
          </p:nvPr>
        </p:nvSpPr>
        <p:spPr bwMode="auto">
          <a:xfrm>
            <a:off x="8719602" y="6566446"/>
            <a:ext cx="199240" cy="155496"/>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defTabSz="902572" fontAlgn="base">
              <a:spcBef>
                <a:spcPct val="0"/>
              </a:spcBef>
              <a:spcAft>
                <a:spcPct val="0"/>
              </a:spcAft>
              <a:defRPr sz="1000" b="0">
                <a:solidFill>
                  <a:srgbClr val="000000"/>
                </a:solidFill>
                <a:latin typeface="Arial"/>
              </a:defRPr>
            </a:lvl1pPr>
          </a:lstStyle>
          <a:p>
            <a:pPr eaLnBrk="1" hangingPunct="1">
              <a:defRPr/>
            </a:pPr>
            <a:fld id="{EC288B72-ED08-4A61-8DC6-4D8EA77A1CCD}" type="slidenum">
              <a:rPr lang="en-US"/>
              <a:pPr eaLnBrk="1" hangingPunct="1">
                <a:defRPr/>
              </a:pPr>
              <a:t>‹#›</a:t>
            </a:fld>
            <a:r>
              <a:rPr lang="en-US" dirty="0"/>
              <a:t> </a:t>
            </a:r>
          </a:p>
        </p:txBody>
      </p:sp>
      <p:sp>
        <p:nvSpPr>
          <p:cNvPr id="9224" name="Working Draft" hidden="1"/>
          <p:cNvSpPr txBox="1">
            <a:spLocks noChangeArrowheads="1"/>
          </p:cNvSpPr>
          <p:nvPr/>
        </p:nvSpPr>
        <p:spPr bwMode="auto">
          <a:xfrm rot="5400000">
            <a:off x="8165670" y="2807117"/>
            <a:ext cx="1814114" cy="9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3763" eaLnBrk="0" hangingPunct="0">
              <a:defRPr sz="900" b="1">
                <a:solidFill>
                  <a:schemeClr val="folHlink"/>
                </a:solidFill>
                <a:latin typeface="Arial" pitchFamily="34" charset="0"/>
              </a:defRPr>
            </a:lvl1pPr>
            <a:lvl2pPr marL="742950" indent="-285750" defTabSz="893763" eaLnBrk="0" hangingPunct="0">
              <a:defRPr sz="900" b="1">
                <a:solidFill>
                  <a:schemeClr val="folHlink"/>
                </a:solidFill>
                <a:latin typeface="Arial" pitchFamily="34" charset="0"/>
              </a:defRPr>
            </a:lvl2pPr>
            <a:lvl3pPr marL="1143000" indent="-228600" defTabSz="893763" eaLnBrk="0" hangingPunct="0">
              <a:defRPr sz="900" b="1">
                <a:solidFill>
                  <a:schemeClr val="folHlink"/>
                </a:solidFill>
                <a:latin typeface="Arial" pitchFamily="34" charset="0"/>
              </a:defRPr>
            </a:lvl3pPr>
            <a:lvl4pPr marL="1600200" indent="-228600" defTabSz="893763" eaLnBrk="0" hangingPunct="0">
              <a:defRPr sz="900" b="1">
                <a:solidFill>
                  <a:schemeClr val="folHlink"/>
                </a:solidFill>
                <a:latin typeface="Arial" pitchFamily="34" charset="0"/>
              </a:defRPr>
            </a:lvl4pPr>
            <a:lvl5pPr marL="2057400" indent="-228600" defTabSz="893763" eaLnBrk="0" hangingPunct="0">
              <a:defRPr sz="900" b="1">
                <a:solidFill>
                  <a:schemeClr val="folHlink"/>
                </a:solidFill>
                <a:latin typeface="Arial" pitchFamily="34" charset="0"/>
              </a:defRPr>
            </a:lvl5pPr>
            <a:lvl6pPr marL="2514600" indent="-228600" defTabSz="893763" eaLnBrk="0" fontAlgn="base" hangingPunct="0">
              <a:spcBef>
                <a:spcPct val="0"/>
              </a:spcBef>
              <a:spcAft>
                <a:spcPct val="0"/>
              </a:spcAft>
              <a:defRPr sz="900" b="1">
                <a:solidFill>
                  <a:schemeClr val="folHlink"/>
                </a:solidFill>
                <a:latin typeface="Arial" pitchFamily="34" charset="0"/>
              </a:defRPr>
            </a:lvl6pPr>
            <a:lvl7pPr marL="2971800" indent="-228600" defTabSz="893763" eaLnBrk="0" fontAlgn="base" hangingPunct="0">
              <a:spcBef>
                <a:spcPct val="0"/>
              </a:spcBef>
              <a:spcAft>
                <a:spcPct val="0"/>
              </a:spcAft>
              <a:defRPr sz="900" b="1">
                <a:solidFill>
                  <a:schemeClr val="folHlink"/>
                </a:solidFill>
                <a:latin typeface="Arial" pitchFamily="34" charset="0"/>
              </a:defRPr>
            </a:lvl7pPr>
            <a:lvl8pPr marL="3429000" indent="-228600" defTabSz="893763" eaLnBrk="0" fontAlgn="base" hangingPunct="0">
              <a:spcBef>
                <a:spcPct val="0"/>
              </a:spcBef>
              <a:spcAft>
                <a:spcPct val="0"/>
              </a:spcAft>
              <a:defRPr sz="900" b="1">
                <a:solidFill>
                  <a:schemeClr val="folHlink"/>
                </a:solidFill>
                <a:latin typeface="Arial" pitchFamily="34" charset="0"/>
              </a:defRPr>
            </a:lvl8pPr>
            <a:lvl9pPr marL="3886200" indent="-228600" defTabSz="893763" eaLnBrk="0" fontAlgn="base" hangingPunct="0">
              <a:spcBef>
                <a:spcPct val="0"/>
              </a:spcBef>
              <a:spcAft>
                <a:spcPct val="0"/>
              </a:spcAft>
              <a:defRPr sz="900" b="1">
                <a:solidFill>
                  <a:schemeClr val="folHlink"/>
                </a:solidFill>
                <a:latin typeface="Arial" pitchFamily="34" charset="0"/>
              </a:defRPr>
            </a:lvl9pPr>
          </a:lstStyle>
          <a:p>
            <a:pPr eaLnBrk="1" hangingPunct="1">
              <a:defRPr/>
            </a:pPr>
            <a:r>
              <a:rPr lang="en-US" sz="600" b="0" smtClean="0">
                <a:solidFill>
                  <a:srgbClr val="000000"/>
                </a:solidFill>
              </a:rPr>
              <a:t>Working Draft - Last Modified 9/28/2011 5:41:18 AM</a:t>
            </a:r>
            <a:endParaRPr lang="en-US" sz="1800" b="0" smtClean="0">
              <a:solidFill>
                <a:srgbClr val="000000"/>
              </a:solidFill>
            </a:endParaRPr>
          </a:p>
        </p:txBody>
      </p:sp>
      <p:sp>
        <p:nvSpPr>
          <p:cNvPr id="9225" name="Printed" hidden="1"/>
          <p:cNvSpPr txBox="1">
            <a:spLocks noChangeArrowheads="1"/>
          </p:cNvSpPr>
          <p:nvPr/>
        </p:nvSpPr>
        <p:spPr bwMode="auto">
          <a:xfrm rot="5400000">
            <a:off x="8548842" y="3930411"/>
            <a:ext cx="1047975" cy="9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3763" eaLnBrk="0" hangingPunct="0">
              <a:defRPr sz="900" b="1">
                <a:solidFill>
                  <a:schemeClr val="folHlink"/>
                </a:solidFill>
                <a:latin typeface="Arial" pitchFamily="34" charset="0"/>
              </a:defRPr>
            </a:lvl1pPr>
            <a:lvl2pPr marL="742950" indent="-285750" defTabSz="893763" eaLnBrk="0" hangingPunct="0">
              <a:defRPr sz="900" b="1">
                <a:solidFill>
                  <a:schemeClr val="folHlink"/>
                </a:solidFill>
                <a:latin typeface="Arial" pitchFamily="34" charset="0"/>
              </a:defRPr>
            </a:lvl2pPr>
            <a:lvl3pPr marL="1143000" indent="-228600" defTabSz="893763" eaLnBrk="0" hangingPunct="0">
              <a:defRPr sz="900" b="1">
                <a:solidFill>
                  <a:schemeClr val="folHlink"/>
                </a:solidFill>
                <a:latin typeface="Arial" pitchFamily="34" charset="0"/>
              </a:defRPr>
            </a:lvl3pPr>
            <a:lvl4pPr marL="1600200" indent="-228600" defTabSz="893763" eaLnBrk="0" hangingPunct="0">
              <a:defRPr sz="900" b="1">
                <a:solidFill>
                  <a:schemeClr val="folHlink"/>
                </a:solidFill>
                <a:latin typeface="Arial" pitchFamily="34" charset="0"/>
              </a:defRPr>
            </a:lvl4pPr>
            <a:lvl5pPr marL="2057400" indent="-228600" defTabSz="893763" eaLnBrk="0" hangingPunct="0">
              <a:defRPr sz="900" b="1">
                <a:solidFill>
                  <a:schemeClr val="folHlink"/>
                </a:solidFill>
                <a:latin typeface="Arial" pitchFamily="34" charset="0"/>
              </a:defRPr>
            </a:lvl5pPr>
            <a:lvl6pPr marL="2514600" indent="-228600" defTabSz="893763" eaLnBrk="0" fontAlgn="base" hangingPunct="0">
              <a:spcBef>
                <a:spcPct val="0"/>
              </a:spcBef>
              <a:spcAft>
                <a:spcPct val="0"/>
              </a:spcAft>
              <a:defRPr sz="900" b="1">
                <a:solidFill>
                  <a:schemeClr val="folHlink"/>
                </a:solidFill>
                <a:latin typeface="Arial" pitchFamily="34" charset="0"/>
              </a:defRPr>
            </a:lvl6pPr>
            <a:lvl7pPr marL="2971800" indent="-228600" defTabSz="893763" eaLnBrk="0" fontAlgn="base" hangingPunct="0">
              <a:spcBef>
                <a:spcPct val="0"/>
              </a:spcBef>
              <a:spcAft>
                <a:spcPct val="0"/>
              </a:spcAft>
              <a:defRPr sz="900" b="1">
                <a:solidFill>
                  <a:schemeClr val="folHlink"/>
                </a:solidFill>
                <a:latin typeface="Arial" pitchFamily="34" charset="0"/>
              </a:defRPr>
            </a:lvl7pPr>
            <a:lvl8pPr marL="3429000" indent="-228600" defTabSz="893763" eaLnBrk="0" fontAlgn="base" hangingPunct="0">
              <a:spcBef>
                <a:spcPct val="0"/>
              </a:spcBef>
              <a:spcAft>
                <a:spcPct val="0"/>
              </a:spcAft>
              <a:defRPr sz="900" b="1">
                <a:solidFill>
                  <a:schemeClr val="folHlink"/>
                </a:solidFill>
                <a:latin typeface="Arial" pitchFamily="34" charset="0"/>
              </a:defRPr>
            </a:lvl8pPr>
            <a:lvl9pPr marL="3886200" indent="-228600" defTabSz="893763" eaLnBrk="0" fontAlgn="base" hangingPunct="0">
              <a:spcBef>
                <a:spcPct val="0"/>
              </a:spcBef>
              <a:spcAft>
                <a:spcPct val="0"/>
              </a:spcAft>
              <a:defRPr sz="900" b="1">
                <a:solidFill>
                  <a:schemeClr val="folHlink"/>
                </a:solidFill>
                <a:latin typeface="Arial" pitchFamily="34" charset="0"/>
              </a:defRPr>
            </a:lvl9pPr>
          </a:lstStyle>
          <a:p>
            <a:pPr eaLnBrk="1" hangingPunct="1">
              <a:defRPr/>
            </a:pPr>
            <a:r>
              <a:rPr lang="en-US" sz="600" b="0" smtClean="0">
                <a:solidFill>
                  <a:srgbClr val="000000"/>
                </a:solidFill>
              </a:rPr>
              <a:t>Printed 9/27/2011 3:40:31 PM</a:t>
            </a:r>
            <a:endParaRPr lang="en-US" sz="1800" b="0" smtClean="0">
              <a:solidFill>
                <a:srgbClr val="000000"/>
              </a:solidFill>
            </a:endParaRPr>
          </a:p>
        </p:txBody>
      </p:sp>
      <p:sp>
        <p:nvSpPr>
          <p:cNvPr id="9226" name="Rectangle 286"/>
          <p:cNvSpPr>
            <a:spLocks noGrp="1" noChangeArrowheads="1"/>
          </p:cNvSpPr>
          <p:nvPr>
            <p:ph type="body" idx="1"/>
          </p:nvPr>
        </p:nvSpPr>
        <p:spPr bwMode="auto">
          <a:xfrm>
            <a:off x="1482160" y="1990667"/>
            <a:ext cx="4389768" cy="1247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7" name="doc id"/>
          <p:cNvSpPr>
            <a:spLocks noChangeArrowheads="1"/>
          </p:cNvSpPr>
          <p:nvPr/>
        </p:nvSpPr>
        <p:spPr bwMode="auto">
          <a:xfrm>
            <a:off x="8246616" y="37255"/>
            <a:ext cx="670614" cy="124720"/>
          </a:xfrm>
          <a:prstGeom prst="rect">
            <a:avLst/>
          </a:prstGeom>
          <a:noFill/>
          <a:ln w="9525">
            <a:noFill/>
            <a:miter lim="800000"/>
            <a:headEnd/>
            <a:tailEnd/>
          </a:ln>
        </p:spPr>
        <p:txBody>
          <a:bodyPr wrap="none" lIns="0" tIns="0" rIns="0" bIns="0"/>
          <a:lstStyle/>
          <a:p>
            <a:pPr defTabSz="902291" eaLnBrk="1" hangingPunct="1"/>
            <a:endParaRPr lang="en-US" sz="1800" b="1">
              <a:solidFill>
                <a:srgbClr val="000000"/>
              </a:solidFill>
              <a:latin typeface="Arial" charset="0"/>
            </a:endParaRPr>
          </a:p>
        </p:txBody>
      </p:sp>
      <p:sp>
        <p:nvSpPr>
          <p:cNvPr id="9228" name="Rectangle 368"/>
          <p:cNvSpPr>
            <a:spLocks noChangeArrowheads="1"/>
          </p:cNvSpPr>
          <p:nvPr userDrawn="1">
            <p:custDataLst>
              <p:tags r:id="rId13"/>
            </p:custDataLst>
          </p:nvPr>
        </p:nvSpPr>
        <p:spPr bwMode="auto">
          <a:xfrm>
            <a:off x="6493941" y="29155"/>
            <a:ext cx="2620902" cy="111763"/>
          </a:xfrm>
          <a:prstGeom prst="rect">
            <a:avLst/>
          </a:prstGeom>
          <a:noFill/>
          <a:ln w="9525">
            <a:noFill/>
            <a:miter lim="800000"/>
            <a:headEnd/>
            <a:tailEnd/>
          </a:ln>
        </p:spPr>
        <p:txBody>
          <a:bodyPr lIns="0" tIns="0" rIns="0" bIns="0">
            <a:spAutoFit/>
          </a:bodyPr>
          <a:lstStyle/>
          <a:p>
            <a:pPr marL="750039" lvl="4" indent="-129815" defTabSz="900684" eaLnBrk="1" hangingPunct="1">
              <a:buClr>
                <a:srgbClr val="002960"/>
              </a:buClr>
              <a:buSzPct val="89000"/>
              <a:buFont typeface="Arial" charset="0"/>
              <a:buNone/>
            </a:pPr>
            <a:r>
              <a:rPr lang="en-US" sz="700" i="1">
                <a:solidFill>
                  <a:srgbClr val="000000"/>
                </a:solidFill>
                <a:latin typeface="Arial" charset="0"/>
              </a:rPr>
              <a:t>Preliminary working draft; subject to change</a:t>
            </a:r>
          </a:p>
        </p:txBody>
      </p:sp>
    </p:spTree>
    <p:extLst>
      <p:ext uri="{BB962C8B-B14F-4D97-AF65-F5344CB8AC3E}">
        <p14:creationId xmlns:p14="http://schemas.microsoft.com/office/powerpoint/2010/main" val="370001139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defTabSz="900684" rtl="0" eaLnBrk="0" fontAlgn="base" hangingPunct="0">
        <a:spcBef>
          <a:spcPct val="0"/>
        </a:spcBef>
        <a:spcAft>
          <a:spcPct val="0"/>
        </a:spcAft>
        <a:defRPr sz="1900" b="1">
          <a:solidFill>
            <a:schemeClr val="tx2"/>
          </a:solidFill>
          <a:latin typeface="+mj-lt"/>
          <a:ea typeface="+mj-ea"/>
          <a:cs typeface="+mj-cs"/>
        </a:defRPr>
      </a:lvl1pPr>
      <a:lvl2pPr algn="l" defTabSz="900684" rtl="0" eaLnBrk="0" fontAlgn="base" hangingPunct="0">
        <a:spcBef>
          <a:spcPct val="0"/>
        </a:spcBef>
        <a:spcAft>
          <a:spcPct val="0"/>
        </a:spcAft>
        <a:defRPr sz="1900" b="1">
          <a:solidFill>
            <a:schemeClr val="tx2"/>
          </a:solidFill>
          <a:latin typeface="Arial" charset="0"/>
        </a:defRPr>
      </a:lvl2pPr>
      <a:lvl3pPr algn="l" defTabSz="900684" rtl="0" eaLnBrk="0" fontAlgn="base" hangingPunct="0">
        <a:spcBef>
          <a:spcPct val="0"/>
        </a:spcBef>
        <a:spcAft>
          <a:spcPct val="0"/>
        </a:spcAft>
        <a:defRPr sz="1900" b="1">
          <a:solidFill>
            <a:schemeClr val="tx2"/>
          </a:solidFill>
          <a:latin typeface="Arial" charset="0"/>
        </a:defRPr>
      </a:lvl3pPr>
      <a:lvl4pPr algn="l" defTabSz="900684" rtl="0" eaLnBrk="0" fontAlgn="base" hangingPunct="0">
        <a:spcBef>
          <a:spcPct val="0"/>
        </a:spcBef>
        <a:spcAft>
          <a:spcPct val="0"/>
        </a:spcAft>
        <a:defRPr sz="1900" b="1">
          <a:solidFill>
            <a:schemeClr val="tx2"/>
          </a:solidFill>
          <a:latin typeface="Arial" charset="0"/>
        </a:defRPr>
      </a:lvl4pPr>
      <a:lvl5pPr algn="l" defTabSz="900684" rtl="0" eaLnBrk="0" fontAlgn="base" hangingPunct="0">
        <a:spcBef>
          <a:spcPct val="0"/>
        </a:spcBef>
        <a:spcAft>
          <a:spcPct val="0"/>
        </a:spcAft>
        <a:defRPr sz="1900" b="1">
          <a:solidFill>
            <a:schemeClr val="tx2"/>
          </a:solidFill>
          <a:latin typeface="Arial" charset="0"/>
        </a:defRPr>
      </a:lvl5pPr>
      <a:lvl6pPr marL="460415" algn="l" defTabSz="901706" rtl="0" fontAlgn="base">
        <a:spcBef>
          <a:spcPct val="0"/>
        </a:spcBef>
        <a:spcAft>
          <a:spcPct val="0"/>
        </a:spcAft>
        <a:defRPr sz="1900" b="1">
          <a:solidFill>
            <a:schemeClr val="tx2"/>
          </a:solidFill>
          <a:latin typeface="Arial" charset="0"/>
        </a:defRPr>
      </a:lvl6pPr>
      <a:lvl7pPr marL="920888" algn="l" defTabSz="901706" rtl="0" fontAlgn="base">
        <a:spcBef>
          <a:spcPct val="0"/>
        </a:spcBef>
        <a:spcAft>
          <a:spcPct val="0"/>
        </a:spcAft>
        <a:defRPr sz="1900" b="1">
          <a:solidFill>
            <a:schemeClr val="tx2"/>
          </a:solidFill>
          <a:latin typeface="Arial" charset="0"/>
        </a:defRPr>
      </a:lvl7pPr>
      <a:lvl8pPr marL="1381342" algn="l" defTabSz="901706" rtl="0" fontAlgn="base">
        <a:spcBef>
          <a:spcPct val="0"/>
        </a:spcBef>
        <a:spcAft>
          <a:spcPct val="0"/>
        </a:spcAft>
        <a:defRPr sz="1900" b="1">
          <a:solidFill>
            <a:schemeClr val="tx2"/>
          </a:solidFill>
          <a:latin typeface="Arial" charset="0"/>
        </a:defRPr>
      </a:lvl8pPr>
      <a:lvl9pPr marL="1841789" algn="l" defTabSz="901706" rtl="0" fontAlgn="base">
        <a:spcBef>
          <a:spcPct val="0"/>
        </a:spcBef>
        <a:spcAft>
          <a:spcPct val="0"/>
        </a:spcAft>
        <a:defRPr sz="1900" b="1">
          <a:solidFill>
            <a:schemeClr val="tx2"/>
          </a:solidFill>
          <a:latin typeface="Arial" charset="0"/>
        </a:defRPr>
      </a:lvl9pPr>
    </p:titleStyle>
    <p:bodyStyle>
      <a:lvl1pPr marL="346171" indent="-346171" algn="l" defTabSz="900684" rtl="0" eaLnBrk="0" fontAlgn="base" hangingPunct="0">
        <a:spcBef>
          <a:spcPct val="0"/>
        </a:spcBef>
        <a:spcAft>
          <a:spcPct val="0"/>
        </a:spcAft>
        <a:buClr>
          <a:schemeClr val="tx2"/>
        </a:buClr>
        <a:defRPr sz="1600">
          <a:solidFill>
            <a:schemeClr val="tx1"/>
          </a:solidFill>
          <a:latin typeface="+mn-lt"/>
          <a:ea typeface="+mn-ea"/>
          <a:cs typeface="+mn-cs"/>
        </a:defRPr>
      </a:lvl1pPr>
      <a:lvl2pPr marL="193923" indent="-192319" algn="l" defTabSz="900684"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59931" indent="-262837" algn="l" defTabSz="900684"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18619" indent="-155448" algn="l" defTabSz="900684"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0039" indent="-129815" algn="l" defTabSz="900684" rtl="0" eaLnBrk="0" fontAlgn="base" hangingPunct="0">
        <a:spcBef>
          <a:spcPct val="0"/>
        </a:spcBef>
        <a:spcAft>
          <a:spcPct val="0"/>
        </a:spcAft>
        <a:buClr>
          <a:schemeClr val="tx2"/>
        </a:buClr>
        <a:buSzPct val="89000"/>
        <a:buFont typeface="Arial" charset="0"/>
        <a:defRPr sz="700" i="1">
          <a:solidFill>
            <a:schemeClr val="tx1"/>
          </a:solidFill>
          <a:latin typeface="+mn-lt"/>
        </a:defRPr>
      </a:lvl5pPr>
      <a:lvl6pPr marL="1211876" indent="-131101" algn="l" defTabSz="901706" rtl="0" fontAlgn="base">
        <a:spcBef>
          <a:spcPct val="0"/>
        </a:spcBef>
        <a:spcAft>
          <a:spcPct val="0"/>
        </a:spcAft>
        <a:buClr>
          <a:schemeClr val="tx2"/>
        </a:buClr>
        <a:buSzPct val="89000"/>
        <a:buFont typeface="Arial" charset="0"/>
        <a:defRPr sz="700" i="1">
          <a:solidFill>
            <a:schemeClr val="tx1"/>
          </a:solidFill>
          <a:latin typeface="+mn-lt"/>
        </a:defRPr>
      </a:lvl6pPr>
      <a:lvl7pPr marL="1672319" indent="-131101" algn="l" defTabSz="901706" rtl="0" fontAlgn="base">
        <a:spcBef>
          <a:spcPct val="0"/>
        </a:spcBef>
        <a:spcAft>
          <a:spcPct val="0"/>
        </a:spcAft>
        <a:buClr>
          <a:schemeClr val="tx2"/>
        </a:buClr>
        <a:buSzPct val="89000"/>
        <a:buFont typeface="Arial" charset="0"/>
        <a:defRPr sz="700" i="1">
          <a:solidFill>
            <a:schemeClr val="tx1"/>
          </a:solidFill>
          <a:latin typeface="+mn-lt"/>
        </a:defRPr>
      </a:lvl7pPr>
      <a:lvl8pPr marL="2132769" indent="-131101" algn="l" defTabSz="901706" rtl="0" fontAlgn="base">
        <a:spcBef>
          <a:spcPct val="0"/>
        </a:spcBef>
        <a:spcAft>
          <a:spcPct val="0"/>
        </a:spcAft>
        <a:buClr>
          <a:schemeClr val="tx2"/>
        </a:buClr>
        <a:buSzPct val="89000"/>
        <a:buFont typeface="Arial" charset="0"/>
        <a:defRPr sz="700" i="1">
          <a:solidFill>
            <a:schemeClr val="tx1"/>
          </a:solidFill>
          <a:latin typeface="+mn-lt"/>
        </a:defRPr>
      </a:lvl8pPr>
      <a:lvl9pPr marL="2593223" indent="-131101" algn="l" defTabSz="901706" rtl="0" fontAlgn="base">
        <a:spcBef>
          <a:spcPct val="0"/>
        </a:spcBef>
        <a:spcAft>
          <a:spcPct val="0"/>
        </a:spcAft>
        <a:buClr>
          <a:schemeClr val="tx2"/>
        </a:buClr>
        <a:buSzPct val="89000"/>
        <a:buFont typeface="Arial" charset="0"/>
        <a:defRPr sz="700" i="1">
          <a:solidFill>
            <a:schemeClr val="tx1"/>
          </a:solidFill>
          <a:latin typeface="+mn-lt"/>
        </a:defRPr>
      </a:lvl9pPr>
    </p:bodyStyle>
    <p:otherStyle>
      <a:defPPr>
        <a:defRPr lang="en-US"/>
      </a:defPPr>
      <a:lvl1pPr marL="0" algn="l" defTabSz="920888" rtl="0" eaLnBrk="1" latinLnBrk="0" hangingPunct="1">
        <a:defRPr sz="1800" kern="1200">
          <a:solidFill>
            <a:schemeClr val="tx1"/>
          </a:solidFill>
          <a:latin typeface="+mn-lt"/>
          <a:ea typeface="+mn-ea"/>
          <a:cs typeface="+mn-cs"/>
        </a:defRPr>
      </a:lvl1pPr>
      <a:lvl2pPr marL="460415" algn="l" defTabSz="920888" rtl="0" eaLnBrk="1" latinLnBrk="0" hangingPunct="1">
        <a:defRPr sz="1800" kern="1200">
          <a:solidFill>
            <a:schemeClr val="tx1"/>
          </a:solidFill>
          <a:latin typeface="+mn-lt"/>
          <a:ea typeface="+mn-ea"/>
          <a:cs typeface="+mn-cs"/>
        </a:defRPr>
      </a:lvl2pPr>
      <a:lvl3pPr marL="920888" algn="l" defTabSz="920888" rtl="0" eaLnBrk="1" latinLnBrk="0" hangingPunct="1">
        <a:defRPr sz="1800" kern="1200">
          <a:solidFill>
            <a:schemeClr val="tx1"/>
          </a:solidFill>
          <a:latin typeface="+mn-lt"/>
          <a:ea typeface="+mn-ea"/>
          <a:cs typeface="+mn-cs"/>
        </a:defRPr>
      </a:lvl3pPr>
      <a:lvl4pPr marL="1381342" algn="l" defTabSz="920888" rtl="0" eaLnBrk="1" latinLnBrk="0" hangingPunct="1">
        <a:defRPr sz="1800" kern="1200">
          <a:solidFill>
            <a:schemeClr val="tx1"/>
          </a:solidFill>
          <a:latin typeface="+mn-lt"/>
          <a:ea typeface="+mn-ea"/>
          <a:cs typeface="+mn-cs"/>
        </a:defRPr>
      </a:lvl4pPr>
      <a:lvl5pPr marL="1841789" algn="l" defTabSz="920888" rtl="0" eaLnBrk="1" latinLnBrk="0" hangingPunct="1">
        <a:defRPr sz="1800" kern="1200">
          <a:solidFill>
            <a:schemeClr val="tx1"/>
          </a:solidFill>
          <a:latin typeface="+mn-lt"/>
          <a:ea typeface="+mn-ea"/>
          <a:cs typeface="+mn-cs"/>
        </a:defRPr>
      </a:lvl5pPr>
      <a:lvl6pPr marL="2302243" algn="l" defTabSz="920888" rtl="0" eaLnBrk="1" latinLnBrk="0" hangingPunct="1">
        <a:defRPr sz="1800" kern="1200">
          <a:solidFill>
            <a:schemeClr val="tx1"/>
          </a:solidFill>
          <a:latin typeface="+mn-lt"/>
          <a:ea typeface="+mn-ea"/>
          <a:cs typeface="+mn-cs"/>
        </a:defRPr>
      </a:lvl6pPr>
      <a:lvl7pPr marL="2762689" algn="l" defTabSz="920888" rtl="0" eaLnBrk="1" latinLnBrk="0" hangingPunct="1">
        <a:defRPr sz="1800" kern="1200">
          <a:solidFill>
            <a:schemeClr val="tx1"/>
          </a:solidFill>
          <a:latin typeface="+mn-lt"/>
          <a:ea typeface="+mn-ea"/>
          <a:cs typeface="+mn-cs"/>
        </a:defRPr>
      </a:lvl7pPr>
      <a:lvl8pPr marL="3223140" algn="l" defTabSz="920888" rtl="0" eaLnBrk="1" latinLnBrk="0" hangingPunct="1">
        <a:defRPr sz="1800" kern="1200">
          <a:solidFill>
            <a:schemeClr val="tx1"/>
          </a:solidFill>
          <a:latin typeface="+mn-lt"/>
          <a:ea typeface="+mn-ea"/>
          <a:cs typeface="+mn-cs"/>
        </a:defRPr>
      </a:lvl8pPr>
      <a:lvl9pPr marL="3683585" algn="l" defTabSz="92088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092" tIns="45548" rIns="91092" bIns="4554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37"/>
            <a:ext cx="8229600" cy="4525963"/>
          </a:xfrm>
          <a:prstGeom prst="rect">
            <a:avLst/>
          </a:prstGeom>
        </p:spPr>
        <p:txBody>
          <a:bodyPr vert="horz" lIns="91092" tIns="45548" rIns="91092" bIns="4554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092" tIns="45548" rIns="91092" bIns="45548" rtlCol="0" anchor="ctr"/>
          <a:lstStyle>
            <a:lvl1pPr algn="l">
              <a:defRPr sz="1200">
                <a:solidFill>
                  <a:schemeClr val="tx1">
                    <a:tint val="75000"/>
                  </a:schemeClr>
                </a:solidFill>
              </a:defRPr>
            </a:lvl1pPr>
          </a:lstStyle>
          <a:p>
            <a:fld id="{4237F1A3-76FE-4334-B373-9F39D5559378}" type="datetimeFigureOut">
              <a:rPr lang="en-US" smtClean="0"/>
              <a:t>10/28/2015</a:t>
            </a:fld>
            <a:endParaRPr lang="en-US"/>
          </a:p>
        </p:txBody>
      </p:sp>
      <p:sp>
        <p:nvSpPr>
          <p:cNvPr id="5" name="Footer Placeholder 4"/>
          <p:cNvSpPr>
            <a:spLocks noGrp="1"/>
          </p:cNvSpPr>
          <p:nvPr>
            <p:ph type="ftr" sz="quarter" idx="3"/>
          </p:nvPr>
        </p:nvSpPr>
        <p:spPr>
          <a:xfrm>
            <a:off x="3124201" y="6356350"/>
            <a:ext cx="2895600" cy="365125"/>
          </a:xfrm>
          <a:prstGeom prst="rect">
            <a:avLst/>
          </a:prstGeom>
        </p:spPr>
        <p:txBody>
          <a:bodyPr vert="horz" lIns="91092" tIns="45548" rIns="91092" bIns="4554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092" tIns="45548" rIns="91092" bIns="45548" rtlCol="0" anchor="ctr"/>
          <a:lstStyle>
            <a:lvl1pPr algn="r">
              <a:defRPr sz="1200">
                <a:solidFill>
                  <a:schemeClr val="tx1">
                    <a:tint val="75000"/>
                  </a:schemeClr>
                </a:solidFill>
              </a:defRPr>
            </a:lvl1pPr>
          </a:lstStyle>
          <a:p>
            <a:fld id="{0B432CFD-CD6F-4C0B-A970-DB5BE05FCD0E}" type="slidenum">
              <a:rPr lang="en-US" smtClean="0"/>
              <a:t>‹#›</a:t>
            </a:fld>
            <a:endParaRPr lang="en-US"/>
          </a:p>
        </p:txBody>
      </p:sp>
      <p:pic>
        <p:nvPicPr>
          <p:cNvPr id="7" name="Picture 6" descr="SIMergy_LS_PPT_INSIDE.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8" name="Slide Number Placeholder 5"/>
          <p:cNvSpPr txBox="1">
            <a:spLocks/>
          </p:cNvSpPr>
          <p:nvPr userDrawn="1"/>
        </p:nvSpPr>
        <p:spPr>
          <a:xfrm>
            <a:off x="6705600" y="6248400"/>
            <a:ext cx="2133600" cy="365125"/>
          </a:xfrm>
          <a:prstGeom prst="rect">
            <a:avLst/>
          </a:prstGeom>
        </p:spPr>
        <p:txBody>
          <a:bodyPr lIns="91072" tIns="45538" rIns="91072" bIns="45538"/>
          <a:lstStyle>
            <a:defPPr>
              <a:defRPr lang="en-US"/>
            </a:defPPr>
            <a:lvl1pPr algn="l" rtl="0" eaLnBrk="0" fontAlgn="base" hangingPunct="0">
              <a:spcBef>
                <a:spcPct val="0"/>
              </a:spcBef>
              <a:spcAft>
                <a:spcPct val="0"/>
              </a:spcAft>
              <a:defRPr sz="2400" kern="1200">
                <a:solidFill>
                  <a:schemeClr val="tx1"/>
                </a:solidFill>
                <a:latin typeface="Times New Roman"/>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lgn="r"/>
            <a:fld id="{FDFF8A2E-1BF0-4F6E-BAB9-97C2CBFF8BB8}" type="slidenum">
              <a:rPr lang="en-US" sz="1200" smtClean="0">
                <a:solidFill>
                  <a:schemeClr val="accent1">
                    <a:lumMod val="75000"/>
                  </a:schemeClr>
                </a:solidFill>
                <a:latin typeface="Arial"/>
                <a:cs typeface="Arial"/>
              </a:rPr>
              <a:pPr algn="r"/>
              <a:t>‹#›</a:t>
            </a:fld>
            <a:endParaRPr lang="en-US" sz="1200" dirty="0">
              <a:solidFill>
                <a:schemeClr val="accent1">
                  <a:lumMod val="75000"/>
                </a:schemeClr>
              </a:solidFill>
              <a:latin typeface="Arial"/>
              <a:cs typeface="Arial"/>
            </a:endParaRPr>
          </a:p>
        </p:txBody>
      </p:sp>
    </p:spTree>
    <p:extLst>
      <p:ext uri="{BB962C8B-B14F-4D97-AF65-F5344CB8AC3E}">
        <p14:creationId xmlns:p14="http://schemas.microsoft.com/office/powerpoint/2010/main" val="75658245"/>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 id="2147484084" r:id="rId12"/>
    <p:sldLayoutId id="2147483697" r:id="rId13"/>
    <p:sldLayoutId id="2147483723" r:id="rId14"/>
    <p:sldLayoutId id="2147483724" r:id="rId15"/>
    <p:sldLayoutId id="2147483725" r:id="rId16"/>
  </p:sldLayoutIdLst>
  <p:hf sldNum="0" hdr="0"/>
  <p:txStyles>
    <p:titleStyle>
      <a:lvl1pPr algn="ctr" defTabSz="910917" rtl="0" eaLnBrk="1" latinLnBrk="0" hangingPunct="1">
        <a:spcBef>
          <a:spcPct val="0"/>
        </a:spcBef>
        <a:buNone/>
        <a:defRPr sz="4400" kern="1200">
          <a:solidFill>
            <a:schemeClr val="tx1"/>
          </a:solidFill>
          <a:latin typeface="+mj-lt"/>
          <a:ea typeface="+mj-ea"/>
          <a:cs typeface="+mj-cs"/>
        </a:defRPr>
      </a:lvl1pPr>
    </p:titleStyle>
    <p:bodyStyle>
      <a:lvl1pPr marL="341594" indent="-341594" algn="l" defTabSz="91091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0119" indent="-284662" algn="l" defTabSz="91091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8647" indent="-227727" algn="l" defTabSz="91091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4107" indent="-227727" algn="l" defTabSz="91091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49566" indent="-227727" algn="l" defTabSz="91091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5022" indent="-227727" algn="l" defTabSz="91091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0483" indent="-227727" algn="l" defTabSz="91091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5940" indent="-227727" algn="l" defTabSz="91091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1398" indent="-227727" algn="l" defTabSz="91091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0917" rtl="0" eaLnBrk="1" latinLnBrk="0" hangingPunct="1">
        <a:defRPr sz="1800" kern="1200">
          <a:solidFill>
            <a:schemeClr val="tx1"/>
          </a:solidFill>
          <a:latin typeface="+mn-lt"/>
          <a:ea typeface="+mn-ea"/>
          <a:cs typeface="+mn-cs"/>
        </a:defRPr>
      </a:lvl1pPr>
      <a:lvl2pPr marL="455456" algn="l" defTabSz="910917" rtl="0" eaLnBrk="1" latinLnBrk="0" hangingPunct="1">
        <a:defRPr sz="1800" kern="1200">
          <a:solidFill>
            <a:schemeClr val="tx1"/>
          </a:solidFill>
          <a:latin typeface="+mn-lt"/>
          <a:ea typeface="+mn-ea"/>
          <a:cs typeface="+mn-cs"/>
        </a:defRPr>
      </a:lvl2pPr>
      <a:lvl3pPr marL="910917" algn="l" defTabSz="910917" rtl="0" eaLnBrk="1" latinLnBrk="0" hangingPunct="1">
        <a:defRPr sz="1800" kern="1200">
          <a:solidFill>
            <a:schemeClr val="tx1"/>
          </a:solidFill>
          <a:latin typeface="+mn-lt"/>
          <a:ea typeface="+mn-ea"/>
          <a:cs typeface="+mn-cs"/>
        </a:defRPr>
      </a:lvl3pPr>
      <a:lvl4pPr marL="1366377" algn="l" defTabSz="910917" rtl="0" eaLnBrk="1" latinLnBrk="0" hangingPunct="1">
        <a:defRPr sz="1800" kern="1200">
          <a:solidFill>
            <a:schemeClr val="tx1"/>
          </a:solidFill>
          <a:latin typeface="+mn-lt"/>
          <a:ea typeface="+mn-ea"/>
          <a:cs typeface="+mn-cs"/>
        </a:defRPr>
      </a:lvl4pPr>
      <a:lvl5pPr marL="1821833" algn="l" defTabSz="910917" rtl="0" eaLnBrk="1" latinLnBrk="0" hangingPunct="1">
        <a:defRPr sz="1800" kern="1200">
          <a:solidFill>
            <a:schemeClr val="tx1"/>
          </a:solidFill>
          <a:latin typeface="+mn-lt"/>
          <a:ea typeface="+mn-ea"/>
          <a:cs typeface="+mn-cs"/>
        </a:defRPr>
      </a:lvl5pPr>
      <a:lvl6pPr marL="2277292" algn="l" defTabSz="910917" rtl="0" eaLnBrk="1" latinLnBrk="0" hangingPunct="1">
        <a:defRPr sz="1800" kern="1200">
          <a:solidFill>
            <a:schemeClr val="tx1"/>
          </a:solidFill>
          <a:latin typeface="+mn-lt"/>
          <a:ea typeface="+mn-ea"/>
          <a:cs typeface="+mn-cs"/>
        </a:defRPr>
      </a:lvl6pPr>
      <a:lvl7pPr marL="2732753" algn="l" defTabSz="910917" rtl="0" eaLnBrk="1" latinLnBrk="0" hangingPunct="1">
        <a:defRPr sz="1800" kern="1200">
          <a:solidFill>
            <a:schemeClr val="tx1"/>
          </a:solidFill>
          <a:latin typeface="+mn-lt"/>
          <a:ea typeface="+mn-ea"/>
          <a:cs typeface="+mn-cs"/>
        </a:defRPr>
      </a:lvl7pPr>
      <a:lvl8pPr marL="3188211" algn="l" defTabSz="910917" rtl="0" eaLnBrk="1" latinLnBrk="0" hangingPunct="1">
        <a:defRPr sz="1800" kern="1200">
          <a:solidFill>
            <a:schemeClr val="tx1"/>
          </a:solidFill>
          <a:latin typeface="+mn-lt"/>
          <a:ea typeface="+mn-ea"/>
          <a:cs typeface="+mn-cs"/>
        </a:defRPr>
      </a:lvl8pPr>
      <a:lvl9pPr marL="3643670" algn="l" defTabSz="91091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8194" name="Object 1" hidden="1"/>
          <p:cNvGraphicFramePr>
            <a:graphicFrameLocks noChangeAspect="1"/>
          </p:cNvGraphicFramePr>
          <p:nvPr>
            <p:custDataLst>
              <p:tags r:id="rId5"/>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9241" name="think-cell Slide" r:id="rId30" imgW="360" imgH="360" progId="TCLayout.ActiveDocument.1">
                  <p:embed/>
                </p:oleObj>
              </mc:Choice>
              <mc:Fallback>
                <p:oleObj name="think-cell Slide" r:id="rId30" imgW="360" imgH="360" progId="TCLayout.ActiveDocument.1">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4" name="Working Draft" hidden="1"/>
          <p:cNvSpPr txBox="1">
            <a:spLocks noChangeArrowheads="1"/>
          </p:cNvSpPr>
          <p:nvPr>
            <p:custDataLst>
              <p:tags r:id="rId6"/>
            </p:custDataLst>
          </p:nvPr>
        </p:nvSpPr>
        <p:spPr bwMode="gray">
          <a:xfrm rot="5400000">
            <a:off x="8087209" y="1980233"/>
            <a:ext cx="1971229" cy="93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0144" eaLnBrk="1" hangingPunct="1">
              <a:defRPr/>
            </a:pPr>
            <a:r>
              <a:rPr lang="en-US" sz="600" smtClean="0">
                <a:solidFill>
                  <a:srgbClr val="000000"/>
                </a:solidFill>
                <a:latin typeface="Arial"/>
              </a:rPr>
              <a:t>Last Modified 3/8/2013 12:25 PM Eastern Standard Time</a:t>
            </a:r>
            <a:endParaRPr lang="en-US" dirty="0" smtClean="0">
              <a:solidFill>
                <a:srgbClr val="000000"/>
              </a:solidFill>
              <a:latin typeface="Arial"/>
            </a:endParaRPr>
          </a:p>
        </p:txBody>
      </p:sp>
      <p:sp>
        <p:nvSpPr>
          <p:cNvPr id="1035" name="Printed" hidden="1"/>
          <p:cNvSpPr txBox="1">
            <a:spLocks noChangeArrowheads="1"/>
          </p:cNvSpPr>
          <p:nvPr>
            <p:custDataLst>
              <p:tags r:id="rId7"/>
            </p:custDataLst>
          </p:nvPr>
        </p:nvSpPr>
        <p:spPr bwMode="gray">
          <a:xfrm rot="5400000">
            <a:off x="8219059" y="4198248"/>
            <a:ext cx="1707527" cy="9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0144" eaLnBrk="1" hangingPunct="1">
              <a:defRPr/>
            </a:pPr>
            <a:r>
              <a:rPr lang="en-US" sz="600" smtClean="0">
                <a:solidFill>
                  <a:srgbClr val="000000"/>
                </a:solidFill>
                <a:latin typeface="Arial"/>
              </a:rPr>
              <a:t>Printed 3/6/2013 1:30 AM Central Standard Time</a:t>
            </a:r>
            <a:endParaRPr lang="en-US" dirty="0" smtClean="0">
              <a:solidFill>
                <a:srgbClr val="000000"/>
              </a:solidFill>
              <a:latin typeface="Arial"/>
            </a:endParaRPr>
          </a:p>
        </p:txBody>
      </p:sp>
      <p:sp>
        <p:nvSpPr>
          <p:cNvPr id="8197" name="Rectangle 286"/>
          <p:cNvSpPr>
            <a:spLocks noGrp="1" noChangeArrowheads="1"/>
          </p:cNvSpPr>
          <p:nvPr>
            <p:ph type="body" idx="1"/>
            <p:custDataLst>
              <p:tags r:id="rId8"/>
            </p:custDataLst>
          </p:nvPr>
        </p:nvSpPr>
        <p:spPr bwMode="gray">
          <a:xfrm>
            <a:off x="1482160" y="1990667"/>
            <a:ext cx="4389768" cy="1256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8" name="Title Placeholder 2"/>
          <p:cNvSpPr>
            <a:spLocks noGrp="1" noChangeArrowheads="1"/>
          </p:cNvSpPr>
          <p:nvPr>
            <p:ph type="title"/>
            <p:custDataLst>
              <p:tags r:id="rId9"/>
            </p:custDataLst>
          </p:nvPr>
        </p:nvSpPr>
        <p:spPr bwMode="gray">
          <a:xfrm>
            <a:off x="121586" y="310991"/>
            <a:ext cx="8794113" cy="299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smtClean="0"/>
              <a:t>Click to edit Master title style</a:t>
            </a:r>
          </a:p>
        </p:txBody>
      </p:sp>
      <p:sp>
        <p:nvSpPr>
          <p:cNvPr id="8199" name="McK 1. On-page tracker" hidden="1"/>
          <p:cNvSpPr>
            <a:spLocks noChangeArrowheads="1"/>
          </p:cNvSpPr>
          <p:nvPr>
            <p:custDataLst>
              <p:tags r:id="rId10"/>
            </p:custDataLst>
          </p:nvPr>
        </p:nvSpPr>
        <p:spPr bwMode="gray">
          <a:xfrm>
            <a:off x="121586" y="93959"/>
            <a:ext cx="876333" cy="21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900" b="1">
                <a:solidFill>
                  <a:schemeClr val="folHlink"/>
                </a:solidFill>
                <a:latin typeface="Arial" pitchFamily="34" charset="0"/>
              </a:defRPr>
            </a:lvl1pPr>
            <a:lvl2pPr marL="742950" indent="-285750" eaLnBrk="0" hangingPunct="0">
              <a:defRPr sz="900" b="1">
                <a:solidFill>
                  <a:schemeClr val="folHlink"/>
                </a:solidFill>
                <a:latin typeface="Arial" pitchFamily="34" charset="0"/>
              </a:defRPr>
            </a:lvl2pPr>
            <a:lvl3pPr marL="1143000" indent="-228600" eaLnBrk="0" hangingPunct="0">
              <a:defRPr sz="900" b="1">
                <a:solidFill>
                  <a:schemeClr val="folHlink"/>
                </a:solidFill>
                <a:latin typeface="Arial" pitchFamily="34" charset="0"/>
              </a:defRPr>
            </a:lvl3pPr>
            <a:lvl4pPr marL="1600200" indent="-228600" eaLnBrk="0" hangingPunct="0">
              <a:defRPr sz="900" b="1">
                <a:solidFill>
                  <a:schemeClr val="folHlink"/>
                </a:solidFill>
                <a:latin typeface="Arial" pitchFamily="34" charset="0"/>
              </a:defRPr>
            </a:lvl4pPr>
            <a:lvl5pPr marL="2057400" indent="-228600" eaLnBrk="0" hangingPunct="0">
              <a:defRPr sz="900" b="1">
                <a:solidFill>
                  <a:schemeClr val="folHlink"/>
                </a:solidFill>
                <a:latin typeface="Arial" pitchFamily="34" charset="0"/>
              </a:defRPr>
            </a:lvl5pPr>
            <a:lvl6pPr marL="2514600" indent="-228600" eaLnBrk="0" fontAlgn="base" hangingPunct="0">
              <a:spcBef>
                <a:spcPct val="0"/>
              </a:spcBef>
              <a:spcAft>
                <a:spcPct val="0"/>
              </a:spcAft>
              <a:defRPr sz="900" b="1">
                <a:solidFill>
                  <a:schemeClr val="folHlink"/>
                </a:solidFill>
                <a:latin typeface="Arial" pitchFamily="34" charset="0"/>
              </a:defRPr>
            </a:lvl6pPr>
            <a:lvl7pPr marL="2971800" indent="-228600" eaLnBrk="0" fontAlgn="base" hangingPunct="0">
              <a:spcBef>
                <a:spcPct val="0"/>
              </a:spcBef>
              <a:spcAft>
                <a:spcPct val="0"/>
              </a:spcAft>
              <a:defRPr sz="900" b="1">
                <a:solidFill>
                  <a:schemeClr val="folHlink"/>
                </a:solidFill>
                <a:latin typeface="Arial" pitchFamily="34" charset="0"/>
              </a:defRPr>
            </a:lvl7pPr>
            <a:lvl8pPr marL="3429000" indent="-228600" eaLnBrk="0" fontAlgn="base" hangingPunct="0">
              <a:spcBef>
                <a:spcPct val="0"/>
              </a:spcBef>
              <a:spcAft>
                <a:spcPct val="0"/>
              </a:spcAft>
              <a:defRPr sz="900" b="1">
                <a:solidFill>
                  <a:schemeClr val="folHlink"/>
                </a:solidFill>
                <a:latin typeface="Arial" pitchFamily="34" charset="0"/>
              </a:defRPr>
            </a:lvl8pPr>
            <a:lvl9pPr marL="3886200" indent="-228600" eaLnBrk="0" fontAlgn="base" hangingPunct="0">
              <a:spcBef>
                <a:spcPct val="0"/>
              </a:spcBef>
              <a:spcAft>
                <a:spcPct val="0"/>
              </a:spcAft>
              <a:defRPr sz="900" b="1">
                <a:solidFill>
                  <a:schemeClr val="folHlink"/>
                </a:solidFill>
                <a:latin typeface="Arial" pitchFamily="34" charset="0"/>
              </a:defRPr>
            </a:lvl9pPr>
          </a:lstStyle>
          <a:p>
            <a:pPr defTabSz="910144" eaLnBrk="1" hangingPunct="1">
              <a:defRPr/>
            </a:pPr>
            <a:r>
              <a:rPr lang="en-US" altLang="en-US" sz="1400" b="0" smtClean="0">
                <a:solidFill>
                  <a:srgbClr val="808080"/>
                </a:solidFill>
              </a:rPr>
              <a:t>TRACKER</a:t>
            </a:r>
          </a:p>
        </p:txBody>
      </p:sp>
      <p:sp>
        <p:nvSpPr>
          <p:cNvPr id="11" name="McK 3. Unit of measure" hidden="1"/>
          <p:cNvSpPr txBox="1">
            <a:spLocks noChangeArrowheads="1"/>
          </p:cNvSpPr>
          <p:nvPr>
            <p:custDataLst>
              <p:tags r:id="rId11"/>
            </p:custDataLst>
          </p:nvPr>
        </p:nvSpPr>
        <p:spPr bwMode="gray">
          <a:xfrm>
            <a:off x="121586" y="609122"/>
            <a:ext cx="4396247" cy="251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600" dirty="0" smtClean="0">
                <a:solidFill>
                  <a:srgbClr val="808080"/>
                </a:solidFill>
                <a:latin typeface="Arial"/>
              </a:rPr>
              <a:t>Unit of measure</a:t>
            </a:r>
          </a:p>
        </p:txBody>
      </p:sp>
      <p:grpSp>
        <p:nvGrpSpPr>
          <p:cNvPr id="8201" name="McK Slide Elements" hidden="1"/>
          <p:cNvGrpSpPr>
            <a:grpSpLocks/>
          </p:cNvGrpSpPr>
          <p:nvPr>
            <p:custDataLst>
              <p:tags r:id="rId12"/>
            </p:custDataLst>
          </p:nvPr>
        </p:nvGrpSpPr>
        <p:grpSpPr bwMode="auto">
          <a:xfrm>
            <a:off x="121511" y="6330061"/>
            <a:ext cx="8539799" cy="437331"/>
            <a:chOff x="75" y="3880"/>
            <a:chExt cx="644" cy="270"/>
          </a:xfrm>
        </p:grpSpPr>
        <p:sp>
          <p:nvSpPr>
            <p:cNvPr id="13" name="McK 4. Footnote"/>
            <p:cNvSpPr txBox="1">
              <a:spLocks noChangeArrowheads="1"/>
            </p:cNvSpPr>
            <p:nvPr/>
          </p:nvSpPr>
          <p:spPr bwMode="gray">
            <a:xfrm>
              <a:off x="75" y="3880"/>
              <a:ext cx="644"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000" dirty="0" smtClean="0">
                  <a:solidFill>
                    <a:srgbClr val="000000"/>
                  </a:solidFill>
                  <a:latin typeface="Arial"/>
                </a:rPr>
                <a:t>1 Footnote</a:t>
              </a:r>
            </a:p>
          </p:txBody>
        </p:sp>
        <p:sp>
          <p:nvSpPr>
            <p:cNvPr id="8249" name="McK 5. Source"/>
            <p:cNvSpPr>
              <a:spLocks noChangeArrowheads="1"/>
            </p:cNvSpPr>
            <p:nvPr/>
          </p:nvSpPr>
          <p:spPr bwMode="gray">
            <a:xfrm>
              <a:off x="75" y="4053"/>
              <a:ext cx="644"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469900" indent="-469900" defTabSz="895350" eaLnBrk="0" hangingPunct="0">
                <a:tabLst>
                  <a:tab pos="628650" algn="l"/>
                </a:tabLst>
                <a:defRPr sz="900" b="1">
                  <a:solidFill>
                    <a:schemeClr val="folHlink"/>
                  </a:solidFill>
                  <a:latin typeface="Arial" pitchFamily="34" charset="0"/>
                </a:defRPr>
              </a:lvl1pPr>
              <a:lvl2pPr marL="742950" indent="-285750" defTabSz="895350" eaLnBrk="0" hangingPunct="0">
                <a:tabLst>
                  <a:tab pos="628650" algn="l"/>
                </a:tabLst>
                <a:defRPr sz="900" b="1">
                  <a:solidFill>
                    <a:schemeClr val="folHlink"/>
                  </a:solidFill>
                  <a:latin typeface="Arial" pitchFamily="34" charset="0"/>
                </a:defRPr>
              </a:lvl2pPr>
              <a:lvl3pPr marL="1143000" indent="-228600" defTabSz="895350" eaLnBrk="0" hangingPunct="0">
                <a:tabLst>
                  <a:tab pos="628650" algn="l"/>
                </a:tabLst>
                <a:defRPr sz="900" b="1">
                  <a:solidFill>
                    <a:schemeClr val="folHlink"/>
                  </a:solidFill>
                  <a:latin typeface="Arial" pitchFamily="34" charset="0"/>
                </a:defRPr>
              </a:lvl3pPr>
              <a:lvl4pPr marL="1600200" indent="-228600" defTabSz="895350" eaLnBrk="0" hangingPunct="0">
                <a:tabLst>
                  <a:tab pos="628650" algn="l"/>
                </a:tabLst>
                <a:defRPr sz="900" b="1">
                  <a:solidFill>
                    <a:schemeClr val="folHlink"/>
                  </a:solidFill>
                  <a:latin typeface="Arial" pitchFamily="34" charset="0"/>
                </a:defRPr>
              </a:lvl4pPr>
              <a:lvl5pPr marL="2057400" indent="-228600" defTabSz="895350" eaLnBrk="0" hangingPunct="0">
                <a:tabLst>
                  <a:tab pos="628650" algn="l"/>
                </a:tabLst>
                <a:defRPr sz="900" b="1">
                  <a:solidFill>
                    <a:schemeClr val="folHlink"/>
                  </a:solidFill>
                  <a:latin typeface="Arial" pitchFamily="34" charset="0"/>
                </a:defRPr>
              </a:lvl5pPr>
              <a:lvl6pPr marL="2514600" indent="-228600" defTabSz="895350" eaLnBrk="0" fontAlgn="base" hangingPunct="0">
                <a:spcBef>
                  <a:spcPct val="0"/>
                </a:spcBef>
                <a:spcAft>
                  <a:spcPct val="0"/>
                </a:spcAft>
                <a:tabLst>
                  <a:tab pos="628650" algn="l"/>
                </a:tabLst>
                <a:defRPr sz="900" b="1">
                  <a:solidFill>
                    <a:schemeClr val="folHlink"/>
                  </a:solidFill>
                  <a:latin typeface="Arial" pitchFamily="34" charset="0"/>
                </a:defRPr>
              </a:lvl6pPr>
              <a:lvl7pPr marL="2971800" indent="-228600" defTabSz="895350" eaLnBrk="0" fontAlgn="base" hangingPunct="0">
                <a:spcBef>
                  <a:spcPct val="0"/>
                </a:spcBef>
                <a:spcAft>
                  <a:spcPct val="0"/>
                </a:spcAft>
                <a:tabLst>
                  <a:tab pos="628650" algn="l"/>
                </a:tabLst>
                <a:defRPr sz="900" b="1">
                  <a:solidFill>
                    <a:schemeClr val="folHlink"/>
                  </a:solidFill>
                  <a:latin typeface="Arial" pitchFamily="34" charset="0"/>
                </a:defRPr>
              </a:lvl7pPr>
              <a:lvl8pPr marL="3429000" indent="-228600" defTabSz="895350" eaLnBrk="0" fontAlgn="base" hangingPunct="0">
                <a:spcBef>
                  <a:spcPct val="0"/>
                </a:spcBef>
                <a:spcAft>
                  <a:spcPct val="0"/>
                </a:spcAft>
                <a:tabLst>
                  <a:tab pos="628650" algn="l"/>
                </a:tabLst>
                <a:defRPr sz="900" b="1">
                  <a:solidFill>
                    <a:schemeClr val="folHlink"/>
                  </a:solidFill>
                  <a:latin typeface="Arial" pitchFamily="34" charset="0"/>
                </a:defRPr>
              </a:lvl8pPr>
              <a:lvl9pPr marL="3886200" indent="-228600" defTabSz="895350" eaLnBrk="0" fontAlgn="base" hangingPunct="0">
                <a:spcBef>
                  <a:spcPct val="0"/>
                </a:spcBef>
                <a:spcAft>
                  <a:spcPct val="0"/>
                </a:spcAft>
                <a:tabLst>
                  <a:tab pos="628650" algn="l"/>
                </a:tabLst>
                <a:defRPr sz="900" b="1">
                  <a:solidFill>
                    <a:schemeClr val="folHlink"/>
                  </a:solidFill>
                  <a:latin typeface="Arial" pitchFamily="34" charset="0"/>
                </a:defRPr>
              </a:lvl9pPr>
            </a:lstStyle>
            <a:p>
              <a:pPr eaLnBrk="1" hangingPunct="1">
                <a:defRPr/>
              </a:pPr>
              <a:r>
                <a:rPr lang="en-US" altLang="en-US" sz="1000" b="0" smtClean="0">
                  <a:solidFill>
                    <a:srgbClr val="000000"/>
                  </a:solidFill>
                </a:rPr>
                <a:t>Source: Source</a:t>
              </a:r>
            </a:p>
          </p:txBody>
        </p:sp>
      </p:grpSp>
      <p:grpSp>
        <p:nvGrpSpPr>
          <p:cNvPr id="8202" name="ACET" hidden="1"/>
          <p:cNvGrpSpPr>
            <a:grpSpLocks/>
          </p:cNvGrpSpPr>
          <p:nvPr>
            <p:custDataLst>
              <p:tags r:id="rId13"/>
            </p:custDataLst>
          </p:nvPr>
        </p:nvGrpSpPr>
        <p:grpSpPr bwMode="auto">
          <a:xfrm>
            <a:off x="1482165" y="1409178"/>
            <a:ext cx="4350892" cy="518318"/>
            <a:chOff x="915" y="710"/>
            <a:chExt cx="2686" cy="320"/>
          </a:xfrm>
        </p:grpSpPr>
        <p:cxnSp>
          <p:nvCxnSpPr>
            <p:cNvPr id="8246" name="AutoShape 249"/>
            <p:cNvCxnSpPr>
              <a:cxnSpLocks noChangeShapeType="1"/>
              <a:stCxn id="8247" idx="4"/>
              <a:endCxn id="824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4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eaLnBrk="0" hangingPunct="0">
                <a:defRPr sz="900" b="1">
                  <a:solidFill>
                    <a:schemeClr val="folHlink"/>
                  </a:solidFill>
                  <a:latin typeface="Arial" pitchFamily="34" charset="0"/>
                </a:defRPr>
              </a:lvl1pPr>
              <a:lvl2pPr marL="742950" indent="-285750" eaLnBrk="0" hangingPunct="0">
                <a:defRPr sz="900" b="1">
                  <a:solidFill>
                    <a:schemeClr val="folHlink"/>
                  </a:solidFill>
                  <a:latin typeface="Arial" pitchFamily="34" charset="0"/>
                </a:defRPr>
              </a:lvl2pPr>
              <a:lvl3pPr marL="1143000" indent="-228600" eaLnBrk="0" hangingPunct="0">
                <a:defRPr sz="900" b="1">
                  <a:solidFill>
                    <a:schemeClr val="folHlink"/>
                  </a:solidFill>
                  <a:latin typeface="Arial" pitchFamily="34" charset="0"/>
                </a:defRPr>
              </a:lvl3pPr>
              <a:lvl4pPr marL="1600200" indent="-228600" eaLnBrk="0" hangingPunct="0">
                <a:defRPr sz="900" b="1">
                  <a:solidFill>
                    <a:schemeClr val="folHlink"/>
                  </a:solidFill>
                  <a:latin typeface="Arial" pitchFamily="34" charset="0"/>
                </a:defRPr>
              </a:lvl4pPr>
              <a:lvl5pPr marL="2057400" indent="-228600" eaLnBrk="0" hangingPunct="0">
                <a:defRPr sz="900" b="1">
                  <a:solidFill>
                    <a:schemeClr val="folHlink"/>
                  </a:solidFill>
                  <a:latin typeface="Arial" pitchFamily="34" charset="0"/>
                </a:defRPr>
              </a:lvl5pPr>
              <a:lvl6pPr marL="2514600" indent="-228600" eaLnBrk="0" fontAlgn="base" hangingPunct="0">
                <a:spcBef>
                  <a:spcPct val="0"/>
                </a:spcBef>
                <a:spcAft>
                  <a:spcPct val="0"/>
                </a:spcAft>
                <a:defRPr sz="900" b="1">
                  <a:solidFill>
                    <a:schemeClr val="folHlink"/>
                  </a:solidFill>
                  <a:latin typeface="Arial" pitchFamily="34" charset="0"/>
                </a:defRPr>
              </a:lvl6pPr>
              <a:lvl7pPr marL="2971800" indent="-228600" eaLnBrk="0" fontAlgn="base" hangingPunct="0">
                <a:spcBef>
                  <a:spcPct val="0"/>
                </a:spcBef>
                <a:spcAft>
                  <a:spcPct val="0"/>
                </a:spcAft>
                <a:defRPr sz="900" b="1">
                  <a:solidFill>
                    <a:schemeClr val="folHlink"/>
                  </a:solidFill>
                  <a:latin typeface="Arial" pitchFamily="34" charset="0"/>
                </a:defRPr>
              </a:lvl7pPr>
              <a:lvl8pPr marL="3429000" indent="-228600" eaLnBrk="0" fontAlgn="base" hangingPunct="0">
                <a:spcBef>
                  <a:spcPct val="0"/>
                </a:spcBef>
                <a:spcAft>
                  <a:spcPct val="0"/>
                </a:spcAft>
                <a:defRPr sz="900" b="1">
                  <a:solidFill>
                    <a:schemeClr val="folHlink"/>
                  </a:solidFill>
                  <a:latin typeface="Arial" pitchFamily="34" charset="0"/>
                </a:defRPr>
              </a:lvl8pPr>
              <a:lvl9pPr marL="3886200" indent="-228600" eaLnBrk="0" fontAlgn="base" hangingPunct="0">
                <a:spcBef>
                  <a:spcPct val="0"/>
                </a:spcBef>
                <a:spcAft>
                  <a:spcPct val="0"/>
                </a:spcAft>
                <a:defRPr sz="900" b="1">
                  <a:solidFill>
                    <a:schemeClr val="folHlink"/>
                  </a:solidFill>
                  <a:latin typeface="Arial" pitchFamily="34" charset="0"/>
                </a:defRPr>
              </a:lvl9pPr>
            </a:lstStyle>
            <a:p>
              <a:pPr defTabSz="910144" eaLnBrk="1" hangingPunct="1">
                <a:defRPr/>
              </a:pPr>
              <a:r>
                <a:rPr lang="en-US" altLang="en-US" sz="1600" smtClean="0">
                  <a:solidFill>
                    <a:srgbClr val="000000"/>
                  </a:solidFill>
                </a:rPr>
                <a:t>Title</a:t>
              </a:r>
            </a:p>
            <a:p>
              <a:pPr defTabSz="910144" eaLnBrk="1" hangingPunct="1">
                <a:defRPr/>
              </a:pPr>
              <a:r>
                <a:rPr lang="en-US" altLang="en-US" sz="1600" b="0" smtClean="0">
                  <a:solidFill>
                    <a:srgbClr val="808080"/>
                  </a:solidFill>
                </a:rPr>
                <a:t>Unit of measure</a:t>
              </a:r>
            </a:p>
          </p:txBody>
        </p:sp>
      </p:grpSp>
      <p:sp>
        <p:nvSpPr>
          <p:cNvPr id="22" name="Slide Number"/>
          <p:cNvSpPr txBox="1">
            <a:spLocks/>
          </p:cNvSpPr>
          <p:nvPr/>
        </p:nvSpPr>
        <p:spPr bwMode="gray">
          <a:xfrm>
            <a:off x="8755238" y="6610277"/>
            <a:ext cx="160364" cy="157115"/>
          </a:xfrm>
          <a:prstGeom prst="rect">
            <a:avLst/>
          </a:prstGeom>
        </p:spPr>
        <p:txBody>
          <a:bodyPr wrap="none" lIns="0" tIns="0" rIns="0" bIns="0" anchor="ctr">
            <a:spAutoFit/>
          </a:bodyPr>
          <a:lstStyle>
            <a:defPPr>
              <a:defRPr lang="en-US"/>
            </a:defPPr>
            <a:lvl1pPr>
              <a:defRPr sz="1000" baseline="0">
                <a:latin typeface="+mn-lt"/>
              </a:defRPr>
            </a:lvl1pPr>
          </a:lstStyle>
          <a:p>
            <a:pPr defTabSz="910144" eaLnBrk="1" hangingPunct="1">
              <a:defRPr/>
            </a:pPr>
            <a:fld id="{32785D66-6535-4184-8FF2-3971452B837E}" type="slidenum">
              <a:rPr lang="en-US" smtClean="0">
                <a:solidFill>
                  <a:srgbClr val="000000"/>
                </a:solidFill>
              </a:rPr>
              <a:pPr defTabSz="910144" eaLnBrk="1" hangingPunct="1">
                <a:defRPr/>
              </a:pPr>
              <a:t>‹#›</a:t>
            </a:fld>
            <a:endParaRPr lang="en-US" dirty="0">
              <a:solidFill>
                <a:srgbClr val="000000"/>
              </a:solidFill>
            </a:endParaRPr>
          </a:p>
        </p:txBody>
      </p:sp>
      <p:grpSp>
        <p:nvGrpSpPr>
          <p:cNvPr id="8204" name="LegendBoxes" hidden="1"/>
          <p:cNvGrpSpPr>
            <a:grpSpLocks/>
          </p:cNvGrpSpPr>
          <p:nvPr/>
        </p:nvGrpSpPr>
        <p:grpSpPr bwMode="auto">
          <a:xfrm>
            <a:off x="8136557" y="362823"/>
            <a:ext cx="779143" cy="1017200"/>
            <a:chOff x="4936" y="176"/>
            <a:chExt cx="481" cy="628"/>
          </a:xfrm>
        </p:grpSpPr>
        <p:sp>
          <p:nvSpPr>
            <p:cNvPr id="8238"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marL="2057400" indent="-228600" defTabSz="895350" eaLnBrk="0" hangingPunct="0">
                <a:defRPr sz="900" b="1">
                  <a:solidFill>
                    <a:schemeClr val="folHlink"/>
                  </a:solidFill>
                  <a:latin typeface="Arial" pitchFamily="34" charset="0"/>
                </a:defRPr>
              </a:lvl5pPr>
              <a:lvl6pPr marL="2514600" indent="-228600" defTabSz="895350" eaLnBrk="0" fontAlgn="base" hangingPunct="0">
                <a:spcBef>
                  <a:spcPct val="0"/>
                </a:spcBef>
                <a:spcAft>
                  <a:spcPct val="0"/>
                </a:spcAft>
                <a:defRPr sz="900" b="1">
                  <a:solidFill>
                    <a:schemeClr val="folHlink"/>
                  </a:solidFill>
                  <a:latin typeface="Arial" pitchFamily="34" charset="0"/>
                </a:defRPr>
              </a:lvl6pPr>
              <a:lvl7pPr marL="2971800" indent="-228600" defTabSz="895350" eaLnBrk="0" fontAlgn="base" hangingPunct="0">
                <a:spcBef>
                  <a:spcPct val="0"/>
                </a:spcBef>
                <a:spcAft>
                  <a:spcPct val="0"/>
                </a:spcAft>
                <a:defRPr sz="900" b="1">
                  <a:solidFill>
                    <a:schemeClr val="folHlink"/>
                  </a:solidFill>
                  <a:latin typeface="Arial" pitchFamily="34" charset="0"/>
                </a:defRPr>
              </a:lvl7pPr>
              <a:lvl8pPr marL="3429000" indent="-228600" defTabSz="895350" eaLnBrk="0" fontAlgn="base" hangingPunct="0">
                <a:spcBef>
                  <a:spcPct val="0"/>
                </a:spcBef>
                <a:spcAft>
                  <a:spcPct val="0"/>
                </a:spcAft>
                <a:defRPr sz="900" b="1">
                  <a:solidFill>
                    <a:schemeClr val="folHlink"/>
                  </a:solidFill>
                  <a:latin typeface="Arial" pitchFamily="34" charset="0"/>
                </a:defRPr>
              </a:lvl8pPr>
              <a:lvl9pPr marL="3886200" indent="-228600" defTabSz="895350" eaLnBrk="0" fontAlgn="base" hangingPunct="0">
                <a:spcBef>
                  <a:spcPct val="0"/>
                </a:spcBef>
                <a:spcAft>
                  <a:spcPct val="0"/>
                </a:spcAft>
                <a:defRPr sz="900" b="1">
                  <a:solidFill>
                    <a:schemeClr val="folHlink"/>
                  </a:solidFill>
                  <a:latin typeface="Arial" pitchFamily="34" charset="0"/>
                </a:defRPr>
              </a:lvl9pPr>
            </a:lstStyle>
            <a:p>
              <a:pPr eaLnBrk="1" hangingPunct="1">
                <a:buClr>
                  <a:srgbClr val="002960"/>
                </a:buClr>
                <a:defRPr/>
              </a:pPr>
              <a:r>
                <a:rPr lang="en-US" altLang="en-US" sz="1200" b="0" smtClean="0">
                  <a:solidFill>
                    <a:srgbClr val="000000"/>
                  </a:solidFill>
                </a:rPr>
                <a:t>Legend</a:t>
              </a:r>
            </a:p>
          </p:txBody>
        </p:sp>
        <p:sp>
          <p:nvSpPr>
            <p:cNvPr id="8239"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00" b="1">
                  <a:solidFill>
                    <a:schemeClr val="folHlink"/>
                  </a:solidFill>
                  <a:latin typeface="Arial" pitchFamily="34" charset="0"/>
                </a:defRPr>
              </a:lvl1pPr>
              <a:lvl2pPr marL="742950" indent="-285750" eaLnBrk="0" hangingPunct="0">
                <a:defRPr sz="900" b="1">
                  <a:solidFill>
                    <a:schemeClr val="folHlink"/>
                  </a:solidFill>
                  <a:latin typeface="Arial" pitchFamily="34" charset="0"/>
                </a:defRPr>
              </a:lvl2pPr>
              <a:lvl3pPr marL="1143000" indent="-228600" eaLnBrk="0" hangingPunct="0">
                <a:defRPr sz="900" b="1">
                  <a:solidFill>
                    <a:schemeClr val="folHlink"/>
                  </a:solidFill>
                  <a:latin typeface="Arial" pitchFamily="34" charset="0"/>
                </a:defRPr>
              </a:lvl3pPr>
              <a:lvl4pPr marL="1600200" indent="-228600" eaLnBrk="0" hangingPunct="0">
                <a:defRPr sz="900" b="1">
                  <a:solidFill>
                    <a:schemeClr val="folHlink"/>
                  </a:solidFill>
                  <a:latin typeface="Arial" pitchFamily="34" charset="0"/>
                </a:defRPr>
              </a:lvl4pPr>
              <a:lvl5pPr marL="2057400" indent="-228600" eaLnBrk="0" hangingPunct="0">
                <a:defRPr sz="900" b="1">
                  <a:solidFill>
                    <a:schemeClr val="folHlink"/>
                  </a:solidFill>
                  <a:latin typeface="Arial" pitchFamily="34" charset="0"/>
                </a:defRPr>
              </a:lvl5pPr>
              <a:lvl6pPr marL="2514600" indent="-228600" eaLnBrk="0" fontAlgn="base" hangingPunct="0">
                <a:spcBef>
                  <a:spcPct val="0"/>
                </a:spcBef>
                <a:spcAft>
                  <a:spcPct val="0"/>
                </a:spcAft>
                <a:defRPr sz="900" b="1">
                  <a:solidFill>
                    <a:schemeClr val="folHlink"/>
                  </a:solidFill>
                  <a:latin typeface="Arial" pitchFamily="34" charset="0"/>
                </a:defRPr>
              </a:lvl6pPr>
              <a:lvl7pPr marL="2971800" indent="-228600" eaLnBrk="0" fontAlgn="base" hangingPunct="0">
                <a:spcBef>
                  <a:spcPct val="0"/>
                </a:spcBef>
                <a:spcAft>
                  <a:spcPct val="0"/>
                </a:spcAft>
                <a:defRPr sz="900" b="1">
                  <a:solidFill>
                    <a:schemeClr val="folHlink"/>
                  </a:solidFill>
                  <a:latin typeface="Arial" pitchFamily="34" charset="0"/>
                </a:defRPr>
              </a:lvl7pPr>
              <a:lvl8pPr marL="3429000" indent="-228600" eaLnBrk="0" fontAlgn="base" hangingPunct="0">
                <a:spcBef>
                  <a:spcPct val="0"/>
                </a:spcBef>
                <a:spcAft>
                  <a:spcPct val="0"/>
                </a:spcAft>
                <a:defRPr sz="900" b="1">
                  <a:solidFill>
                    <a:schemeClr val="folHlink"/>
                  </a:solidFill>
                  <a:latin typeface="Arial" pitchFamily="34" charset="0"/>
                </a:defRPr>
              </a:lvl8pPr>
              <a:lvl9pPr marL="3886200" indent="-228600" eaLnBrk="0" fontAlgn="base" hangingPunct="0">
                <a:spcBef>
                  <a:spcPct val="0"/>
                </a:spcBef>
                <a:spcAft>
                  <a:spcPct val="0"/>
                </a:spcAft>
                <a:defRPr sz="900" b="1">
                  <a:solidFill>
                    <a:schemeClr val="folHlink"/>
                  </a:solidFill>
                  <a:latin typeface="Arial" pitchFamily="34" charset="0"/>
                </a:defRPr>
              </a:lvl9pPr>
            </a:lstStyle>
            <a:p>
              <a:pPr defTabSz="910144" eaLnBrk="1" hangingPunct="1">
                <a:defRPr/>
              </a:pPr>
              <a:endParaRPr lang="en-US" altLang="en-US" sz="1600" b="0" smtClean="0">
                <a:solidFill>
                  <a:srgbClr val="000000"/>
                </a:solidFill>
              </a:endParaRPr>
            </a:p>
          </p:txBody>
        </p:sp>
        <p:sp>
          <p:nvSpPr>
            <p:cNvPr id="8240"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marL="2057400" indent="-228600" defTabSz="895350" eaLnBrk="0" hangingPunct="0">
                <a:defRPr sz="900" b="1">
                  <a:solidFill>
                    <a:schemeClr val="folHlink"/>
                  </a:solidFill>
                  <a:latin typeface="Arial" pitchFamily="34" charset="0"/>
                </a:defRPr>
              </a:lvl5pPr>
              <a:lvl6pPr marL="2514600" indent="-228600" defTabSz="895350" eaLnBrk="0" fontAlgn="base" hangingPunct="0">
                <a:spcBef>
                  <a:spcPct val="0"/>
                </a:spcBef>
                <a:spcAft>
                  <a:spcPct val="0"/>
                </a:spcAft>
                <a:defRPr sz="900" b="1">
                  <a:solidFill>
                    <a:schemeClr val="folHlink"/>
                  </a:solidFill>
                  <a:latin typeface="Arial" pitchFamily="34" charset="0"/>
                </a:defRPr>
              </a:lvl6pPr>
              <a:lvl7pPr marL="2971800" indent="-228600" defTabSz="895350" eaLnBrk="0" fontAlgn="base" hangingPunct="0">
                <a:spcBef>
                  <a:spcPct val="0"/>
                </a:spcBef>
                <a:spcAft>
                  <a:spcPct val="0"/>
                </a:spcAft>
                <a:defRPr sz="900" b="1">
                  <a:solidFill>
                    <a:schemeClr val="folHlink"/>
                  </a:solidFill>
                  <a:latin typeface="Arial" pitchFamily="34" charset="0"/>
                </a:defRPr>
              </a:lvl7pPr>
              <a:lvl8pPr marL="3429000" indent="-228600" defTabSz="895350" eaLnBrk="0" fontAlgn="base" hangingPunct="0">
                <a:spcBef>
                  <a:spcPct val="0"/>
                </a:spcBef>
                <a:spcAft>
                  <a:spcPct val="0"/>
                </a:spcAft>
                <a:defRPr sz="900" b="1">
                  <a:solidFill>
                    <a:schemeClr val="folHlink"/>
                  </a:solidFill>
                  <a:latin typeface="Arial" pitchFamily="34" charset="0"/>
                </a:defRPr>
              </a:lvl8pPr>
              <a:lvl9pPr marL="3886200" indent="-228600" defTabSz="895350" eaLnBrk="0" fontAlgn="base" hangingPunct="0">
                <a:spcBef>
                  <a:spcPct val="0"/>
                </a:spcBef>
                <a:spcAft>
                  <a:spcPct val="0"/>
                </a:spcAft>
                <a:defRPr sz="900" b="1">
                  <a:solidFill>
                    <a:schemeClr val="folHlink"/>
                  </a:solidFill>
                  <a:latin typeface="Arial" pitchFamily="34" charset="0"/>
                </a:defRPr>
              </a:lvl9pPr>
            </a:lstStyle>
            <a:p>
              <a:pPr eaLnBrk="1" hangingPunct="1">
                <a:buClr>
                  <a:srgbClr val="002960"/>
                </a:buClr>
                <a:defRPr/>
              </a:pPr>
              <a:r>
                <a:rPr lang="en-US" altLang="en-US" sz="1200" b="0" smtClean="0">
                  <a:solidFill>
                    <a:srgbClr val="000000"/>
                  </a:solidFill>
                </a:rPr>
                <a:t>Legend</a:t>
              </a:r>
            </a:p>
          </p:txBody>
        </p:sp>
        <p:sp>
          <p:nvSpPr>
            <p:cNvPr id="8241"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00" b="1">
                  <a:solidFill>
                    <a:schemeClr val="folHlink"/>
                  </a:solidFill>
                  <a:latin typeface="Arial" pitchFamily="34" charset="0"/>
                </a:defRPr>
              </a:lvl1pPr>
              <a:lvl2pPr marL="742950" indent="-285750" eaLnBrk="0" hangingPunct="0">
                <a:defRPr sz="900" b="1">
                  <a:solidFill>
                    <a:schemeClr val="folHlink"/>
                  </a:solidFill>
                  <a:latin typeface="Arial" pitchFamily="34" charset="0"/>
                </a:defRPr>
              </a:lvl2pPr>
              <a:lvl3pPr marL="1143000" indent="-228600" eaLnBrk="0" hangingPunct="0">
                <a:defRPr sz="900" b="1">
                  <a:solidFill>
                    <a:schemeClr val="folHlink"/>
                  </a:solidFill>
                  <a:latin typeface="Arial" pitchFamily="34" charset="0"/>
                </a:defRPr>
              </a:lvl3pPr>
              <a:lvl4pPr marL="1600200" indent="-228600" eaLnBrk="0" hangingPunct="0">
                <a:defRPr sz="900" b="1">
                  <a:solidFill>
                    <a:schemeClr val="folHlink"/>
                  </a:solidFill>
                  <a:latin typeface="Arial" pitchFamily="34" charset="0"/>
                </a:defRPr>
              </a:lvl4pPr>
              <a:lvl5pPr marL="2057400" indent="-228600" eaLnBrk="0" hangingPunct="0">
                <a:defRPr sz="900" b="1">
                  <a:solidFill>
                    <a:schemeClr val="folHlink"/>
                  </a:solidFill>
                  <a:latin typeface="Arial" pitchFamily="34" charset="0"/>
                </a:defRPr>
              </a:lvl5pPr>
              <a:lvl6pPr marL="2514600" indent="-228600" eaLnBrk="0" fontAlgn="base" hangingPunct="0">
                <a:spcBef>
                  <a:spcPct val="0"/>
                </a:spcBef>
                <a:spcAft>
                  <a:spcPct val="0"/>
                </a:spcAft>
                <a:defRPr sz="900" b="1">
                  <a:solidFill>
                    <a:schemeClr val="folHlink"/>
                  </a:solidFill>
                  <a:latin typeface="Arial" pitchFamily="34" charset="0"/>
                </a:defRPr>
              </a:lvl6pPr>
              <a:lvl7pPr marL="2971800" indent="-228600" eaLnBrk="0" fontAlgn="base" hangingPunct="0">
                <a:spcBef>
                  <a:spcPct val="0"/>
                </a:spcBef>
                <a:spcAft>
                  <a:spcPct val="0"/>
                </a:spcAft>
                <a:defRPr sz="900" b="1">
                  <a:solidFill>
                    <a:schemeClr val="folHlink"/>
                  </a:solidFill>
                  <a:latin typeface="Arial" pitchFamily="34" charset="0"/>
                </a:defRPr>
              </a:lvl7pPr>
              <a:lvl8pPr marL="3429000" indent="-228600" eaLnBrk="0" fontAlgn="base" hangingPunct="0">
                <a:spcBef>
                  <a:spcPct val="0"/>
                </a:spcBef>
                <a:spcAft>
                  <a:spcPct val="0"/>
                </a:spcAft>
                <a:defRPr sz="900" b="1">
                  <a:solidFill>
                    <a:schemeClr val="folHlink"/>
                  </a:solidFill>
                  <a:latin typeface="Arial" pitchFamily="34" charset="0"/>
                </a:defRPr>
              </a:lvl8pPr>
              <a:lvl9pPr marL="3886200" indent="-228600" eaLnBrk="0" fontAlgn="base" hangingPunct="0">
                <a:spcBef>
                  <a:spcPct val="0"/>
                </a:spcBef>
                <a:spcAft>
                  <a:spcPct val="0"/>
                </a:spcAft>
                <a:defRPr sz="900" b="1">
                  <a:solidFill>
                    <a:schemeClr val="folHlink"/>
                  </a:solidFill>
                  <a:latin typeface="Arial" pitchFamily="34" charset="0"/>
                </a:defRPr>
              </a:lvl9pPr>
            </a:lstStyle>
            <a:p>
              <a:pPr defTabSz="910144" eaLnBrk="1" hangingPunct="1">
                <a:defRPr/>
              </a:pPr>
              <a:endParaRPr lang="en-US" altLang="en-US" sz="1600" b="0" smtClean="0">
                <a:solidFill>
                  <a:srgbClr val="000000"/>
                </a:solidFill>
              </a:endParaRPr>
            </a:p>
          </p:txBody>
        </p:sp>
        <p:sp>
          <p:nvSpPr>
            <p:cNvPr id="8242"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marL="2057400" indent="-228600" defTabSz="895350" eaLnBrk="0" hangingPunct="0">
                <a:defRPr sz="900" b="1">
                  <a:solidFill>
                    <a:schemeClr val="folHlink"/>
                  </a:solidFill>
                  <a:latin typeface="Arial" pitchFamily="34" charset="0"/>
                </a:defRPr>
              </a:lvl5pPr>
              <a:lvl6pPr marL="2514600" indent="-228600" defTabSz="895350" eaLnBrk="0" fontAlgn="base" hangingPunct="0">
                <a:spcBef>
                  <a:spcPct val="0"/>
                </a:spcBef>
                <a:spcAft>
                  <a:spcPct val="0"/>
                </a:spcAft>
                <a:defRPr sz="900" b="1">
                  <a:solidFill>
                    <a:schemeClr val="folHlink"/>
                  </a:solidFill>
                  <a:latin typeface="Arial" pitchFamily="34" charset="0"/>
                </a:defRPr>
              </a:lvl6pPr>
              <a:lvl7pPr marL="2971800" indent="-228600" defTabSz="895350" eaLnBrk="0" fontAlgn="base" hangingPunct="0">
                <a:spcBef>
                  <a:spcPct val="0"/>
                </a:spcBef>
                <a:spcAft>
                  <a:spcPct val="0"/>
                </a:spcAft>
                <a:defRPr sz="900" b="1">
                  <a:solidFill>
                    <a:schemeClr val="folHlink"/>
                  </a:solidFill>
                  <a:latin typeface="Arial" pitchFamily="34" charset="0"/>
                </a:defRPr>
              </a:lvl7pPr>
              <a:lvl8pPr marL="3429000" indent="-228600" defTabSz="895350" eaLnBrk="0" fontAlgn="base" hangingPunct="0">
                <a:spcBef>
                  <a:spcPct val="0"/>
                </a:spcBef>
                <a:spcAft>
                  <a:spcPct val="0"/>
                </a:spcAft>
                <a:defRPr sz="900" b="1">
                  <a:solidFill>
                    <a:schemeClr val="folHlink"/>
                  </a:solidFill>
                  <a:latin typeface="Arial" pitchFamily="34" charset="0"/>
                </a:defRPr>
              </a:lvl8pPr>
              <a:lvl9pPr marL="3886200" indent="-228600" defTabSz="895350" eaLnBrk="0" fontAlgn="base" hangingPunct="0">
                <a:spcBef>
                  <a:spcPct val="0"/>
                </a:spcBef>
                <a:spcAft>
                  <a:spcPct val="0"/>
                </a:spcAft>
                <a:defRPr sz="900" b="1">
                  <a:solidFill>
                    <a:schemeClr val="folHlink"/>
                  </a:solidFill>
                  <a:latin typeface="Arial" pitchFamily="34" charset="0"/>
                </a:defRPr>
              </a:lvl9pPr>
            </a:lstStyle>
            <a:p>
              <a:pPr eaLnBrk="1" hangingPunct="1">
                <a:buClr>
                  <a:srgbClr val="002960"/>
                </a:buClr>
                <a:defRPr/>
              </a:pPr>
              <a:r>
                <a:rPr lang="en-US" altLang="en-US" sz="1200" b="0" smtClean="0">
                  <a:solidFill>
                    <a:srgbClr val="000000"/>
                  </a:solidFill>
                </a:rPr>
                <a:t>Legend</a:t>
              </a:r>
            </a:p>
          </p:txBody>
        </p:sp>
        <p:sp>
          <p:nvSpPr>
            <p:cNvPr id="8243"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00" b="1">
                  <a:solidFill>
                    <a:schemeClr val="folHlink"/>
                  </a:solidFill>
                  <a:latin typeface="Arial" pitchFamily="34" charset="0"/>
                </a:defRPr>
              </a:lvl1pPr>
              <a:lvl2pPr marL="742950" indent="-285750" eaLnBrk="0" hangingPunct="0">
                <a:defRPr sz="900" b="1">
                  <a:solidFill>
                    <a:schemeClr val="folHlink"/>
                  </a:solidFill>
                  <a:latin typeface="Arial" pitchFamily="34" charset="0"/>
                </a:defRPr>
              </a:lvl2pPr>
              <a:lvl3pPr marL="1143000" indent="-228600" eaLnBrk="0" hangingPunct="0">
                <a:defRPr sz="900" b="1">
                  <a:solidFill>
                    <a:schemeClr val="folHlink"/>
                  </a:solidFill>
                  <a:latin typeface="Arial" pitchFamily="34" charset="0"/>
                </a:defRPr>
              </a:lvl3pPr>
              <a:lvl4pPr marL="1600200" indent="-228600" eaLnBrk="0" hangingPunct="0">
                <a:defRPr sz="900" b="1">
                  <a:solidFill>
                    <a:schemeClr val="folHlink"/>
                  </a:solidFill>
                  <a:latin typeface="Arial" pitchFamily="34" charset="0"/>
                </a:defRPr>
              </a:lvl4pPr>
              <a:lvl5pPr marL="2057400" indent="-228600" eaLnBrk="0" hangingPunct="0">
                <a:defRPr sz="900" b="1">
                  <a:solidFill>
                    <a:schemeClr val="folHlink"/>
                  </a:solidFill>
                  <a:latin typeface="Arial" pitchFamily="34" charset="0"/>
                </a:defRPr>
              </a:lvl5pPr>
              <a:lvl6pPr marL="2514600" indent="-228600" eaLnBrk="0" fontAlgn="base" hangingPunct="0">
                <a:spcBef>
                  <a:spcPct val="0"/>
                </a:spcBef>
                <a:spcAft>
                  <a:spcPct val="0"/>
                </a:spcAft>
                <a:defRPr sz="900" b="1">
                  <a:solidFill>
                    <a:schemeClr val="folHlink"/>
                  </a:solidFill>
                  <a:latin typeface="Arial" pitchFamily="34" charset="0"/>
                </a:defRPr>
              </a:lvl6pPr>
              <a:lvl7pPr marL="2971800" indent="-228600" eaLnBrk="0" fontAlgn="base" hangingPunct="0">
                <a:spcBef>
                  <a:spcPct val="0"/>
                </a:spcBef>
                <a:spcAft>
                  <a:spcPct val="0"/>
                </a:spcAft>
                <a:defRPr sz="900" b="1">
                  <a:solidFill>
                    <a:schemeClr val="folHlink"/>
                  </a:solidFill>
                  <a:latin typeface="Arial" pitchFamily="34" charset="0"/>
                </a:defRPr>
              </a:lvl7pPr>
              <a:lvl8pPr marL="3429000" indent="-228600" eaLnBrk="0" fontAlgn="base" hangingPunct="0">
                <a:spcBef>
                  <a:spcPct val="0"/>
                </a:spcBef>
                <a:spcAft>
                  <a:spcPct val="0"/>
                </a:spcAft>
                <a:defRPr sz="900" b="1">
                  <a:solidFill>
                    <a:schemeClr val="folHlink"/>
                  </a:solidFill>
                  <a:latin typeface="Arial" pitchFamily="34" charset="0"/>
                </a:defRPr>
              </a:lvl8pPr>
              <a:lvl9pPr marL="3886200" indent="-228600" eaLnBrk="0" fontAlgn="base" hangingPunct="0">
                <a:spcBef>
                  <a:spcPct val="0"/>
                </a:spcBef>
                <a:spcAft>
                  <a:spcPct val="0"/>
                </a:spcAft>
                <a:defRPr sz="900" b="1">
                  <a:solidFill>
                    <a:schemeClr val="folHlink"/>
                  </a:solidFill>
                  <a:latin typeface="Arial" pitchFamily="34" charset="0"/>
                </a:defRPr>
              </a:lvl9pPr>
            </a:lstStyle>
            <a:p>
              <a:pPr defTabSz="910144" eaLnBrk="1" hangingPunct="1">
                <a:defRPr/>
              </a:pPr>
              <a:endParaRPr lang="en-US" altLang="en-US" sz="1600" b="0" smtClean="0">
                <a:solidFill>
                  <a:srgbClr val="000000"/>
                </a:solidFill>
              </a:endParaRPr>
            </a:p>
          </p:txBody>
        </p:sp>
        <p:sp>
          <p:nvSpPr>
            <p:cNvPr id="8244"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marL="2057400" indent="-228600" defTabSz="895350" eaLnBrk="0" hangingPunct="0">
                <a:defRPr sz="900" b="1">
                  <a:solidFill>
                    <a:schemeClr val="folHlink"/>
                  </a:solidFill>
                  <a:latin typeface="Arial" pitchFamily="34" charset="0"/>
                </a:defRPr>
              </a:lvl5pPr>
              <a:lvl6pPr marL="2514600" indent="-228600" defTabSz="895350" eaLnBrk="0" fontAlgn="base" hangingPunct="0">
                <a:spcBef>
                  <a:spcPct val="0"/>
                </a:spcBef>
                <a:spcAft>
                  <a:spcPct val="0"/>
                </a:spcAft>
                <a:defRPr sz="900" b="1">
                  <a:solidFill>
                    <a:schemeClr val="folHlink"/>
                  </a:solidFill>
                  <a:latin typeface="Arial" pitchFamily="34" charset="0"/>
                </a:defRPr>
              </a:lvl6pPr>
              <a:lvl7pPr marL="2971800" indent="-228600" defTabSz="895350" eaLnBrk="0" fontAlgn="base" hangingPunct="0">
                <a:spcBef>
                  <a:spcPct val="0"/>
                </a:spcBef>
                <a:spcAft>
                  <a:spcPct val="0"/>
                </a:spcAft>
                <a:defRPr sz="900" b="1">
                  <a:solidFill>
                    <a:schemeClr val="folHlink"/>
                  </a:solidFill>
                  <a:latin typeface="Arial" pitchFamily="34" charset="0"/>
                </a:defRPr>
              </a:lvl7pPr>
              <a:lvl8pPr marL="3429000" indent="-228600" defTabSz="895350" eaLnBrk="0" fontAlgn="base" hangingPunct="0">
                <a:spcBef>
                  <a:spcPct val="0"/>
                </a:spcBef>
                <a:spcAft>
                  <a:spcPct val="0"/>
                </a:spcAft>
                <a:defRPr sz="900" b="1">
                  <a:solidFill>
                    <a:schemeClr val="folHlink"/>
                  </a:solidFill>
                  <a:latin typeface="Arial" pitchFamily="34" charset="0"/>
                </a:defRPr>
              </a:lvl8pPr>
              <a:lvl9pPr marL="3886200" indent="-228600" defTabSz="895350" eaLnBrk="0" fontAlgn="base" hangingPunct="0">
                <a:spcBef>
                  <a:spcPct val="0"/>
                </a:spcBef>
                <a:spcAft>
                  <a:spcPct val="0"/>
                </a:spcAft>
                <a:defRPr sz="900" b="1">
                  <a:solidFill>
                    <a:schemeClr val="folHlink"/>
                  </a:solidFill>
                  <a:latin typeface="Arial" pitchFamily="34" charset="0"/>
                </a:defRPr>
              </a:lvl9pPr>
            </a:lstStyle>
            <a:p>
              <a:pPr eaLnBrk="1" hangingPunct="1">
                <a:buClr>
                  <a:srgbClr val="002960"/>
                </a:buClr>
                <a:defRPr/>
              </a:pPr>
              <a:r>
                <a:rPr lang="en-US" altLang="en-US" sz="1200" b="0" smtClean="0">
                  <a:solidFill>
                    <a:srgbClr val="000000"/>
                  </a:solidFill>
                </a:rPr>
                <a:t>Legend</a:t>
              </a:r>
            </a:p>
          </p:txBody>
        </p:sp>
        <p:sp>
          <p:nvSpPr>
            <p:cNvPr id="8245"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00" b="1">
                  <a:solidFill>
                    <a:schemeClr val="folHlink"/>
                  </a:solidFill>
                  <a:latin typeface="Arial" pitchFamily="34" charset="0"/>
                </a:defRPr>
              </a:lvl1pPr>
              <a:lvl2pPr marL="742950" indent="-285750" eaLnBrk="0" hangingPunct="0">
                <a:defRPr sz="900" b="1">
                  <a:solidFill>
                    <a:schemeClr val="folHlink"/>
                  </a:solidFill>
                  <a:latin typeface="Arial" pitchFamily="34" charset="0"/>
                </a:defRPr>
              </a:lvl2pPr>
              <a:lvl3pPr marL="1143000" indent="-228600" eaLnBrk="0" hangingPunct="0">
                <a:defRPr sz="900" b="1">
                  <a:solidFill>
                    <a:schemeClr val="folHlink"/>
                  </a:solidFill>
                  <a:latin typeface="Arial" pitchFamily="34" charset="0"/>
                </a:defRPr>
              </a:lvl3pPr>
              <a:lvl4pPr marL="1600200" indent="-228600" eaLnBrk="0" hangingPunct="0">
                <a:defRPr sz="900" b="1">
                  <a:solidFill>
                    <a:schemeClr val="folHlink"/>
                  </a:solidFill>
                  <a:latin typeface="Arial" pitchFamily="34" charset="0"/>
                </a:defRPr>
              </a:lvl4pPr>
              <a:lvl5pPr marL="2057400" indent="-228600" eaLnBrk="0" hangingPunct="0">
                <a:defRPr sz="900" b="1">
                  <a:solidFill>
                    <a:schemeClr val="folHlink"/>
                  </a:solidFill>
                  <a:latin typeface="Arial" pitchFamily="34" charset="0"/>
                </a:defRPr>
              </a:lvl5pPr>
              <a:lvl6pPr marL="2514600" indent="-228600" eaLnBrk="0" fontAlgn="base" hangingPunct="0">
                <a:spcBef>
                  <a:spcPct val="0"/>
                </a:spcBef>
                <a:spcAft>
                  <a:spcPct val="0"/>
                </a:spcAft>
                <a:defRPr sz="900" b="1">
                  <a:solidFill>
                    <a:schemeClr val="folHlink"/>
                  </a:solidFill>
                  <a:latin typeface="Arial" pitchFamily="34" charset="0"/>
                </a:defRPr>
              </a:lvl6pPr>
              <a:lvl7pPr marL="2971800" indent="-228600" eaLnBrk="0" fontAlgn="base" hangingPunct="0">
                <a:spcBef>
                  <a:spcPct val="0"/>
                </a:spcBef>
                <a:spcAft>
                  <a:spcPct val="0"/>
                </a:spcAft>
                <a:defRPr sz="900" b="1">
                  <a:solidFill>
                    <a:schemeClr val="folHlink"/>
                  </a:solidFill>
                  <a:latin typeface="Arial" pitchFamily="34" charset="0"/>
                </a:defRPr>
              </a:lvl7pPr>
              <a:lvl8pPr marL="3429000" indent="-228600" eaLnBrk="0" fontAlgn="base" hangingPunct="0">
                <a:spcBef>
                  <a:spcPct val="0"/>
                </a:spcBef>
                <a:spcAft>
                  <a:spcPct val="0"/>
                </a:spcAft>
                <a:defRPr sz="900" b="1">
                  <a:solidFill>
                    <a:schemeClr val="folHlink"/>
                  </a:solidFill>
                  <a:latin typeface="Arial" pitchFamily="34" charset="0"/>
                </a:defRPr>
              </a:lvl8pPr>
              <a:lvl9pPr marL="3886200" indent="-228600" eaLnBrk="0" fontAlgn="base" hangingPunct="0">
                <a:spcBef>
                  <a:spcPct val="0"/>
                </a:spcBef>
                <a:spcAft>
                  <a:spcPct val="0"/>
                </a:spcAft>
                <a:defRPr sz="900" b="1">
                  <a:solidFill>
                    <a:schemeClr val="folHlink"/>
                  </a:solidFill>
                  <a:latin typeface="Arial" pitchFamily="34" charset="0"/>
                </a:defRPr>
              </a:lvl9pPr>
            </a:lstStyle>
            <a:p>
              <a:pPr defTabSz="910144" eaLnBrk="1" hangingPunct="1">
                <a:defRPr/>
              </a:pPr>
              <a:endParaRPr lang="en-US" altLang="en-US" sz="1600" b="0" smtClean="0">
                <a:solidFill>
                  <a:srgbClr val="000000"/>
                </a:solidFill>
              </a:endParaRPr>
            </a:p>
          </p:txBody>
        </p:sp>
      </p:grpSp>
      <p:grpSp>
        <p:nvGrpSpPr>
          <p:cNvPr id="8205" name="LegendLines" hidden="1"/>
          <p:cNvGrpSpPr>
            <a:grpSpLocks/>
          </p:cNvGrpSpPr>
          <p:nvPr/>
        </p:nvGrpSpPr>
        <p:grpSpPr bwMode="auto">
          <a:xfrm>
            <a:off x="7822210" y="367682"/>
            <a:ext cx="1093392" cy="745083"/>
            <a:chOff x="4750" y="176"/>
            <a:chExt cx="675" cy="460"/>
          </a:xfrm>
        </p:grpSpPr>
        <p:sp>
          <p:nvSpPr>
            <p:cNvPr id="33"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0144" eaLnBrk="1" hangingPunct="1">
                <a:defRPr/>
              </a:pPr>
              <a:endParaRPr lang="en-US" sz="1600">
                <a:solidFill>
                  <a:srgbClr val="000000"/>
                </a:solidFill>
                <a:latin typeface="Arial"/>
              </a:endParaRPr>
            </a:p>
          </p:txBody>
        </p:sp>
        <p:sp>
          <p:nvSpPr>
            <p:cNvPr id="34"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0144" eaLnBrk="1" hangingPunct="1">
                <a:defRPr/>
              </a:pPr>
              <a:endParaRPr lang="en-US" sz="1600">
                <a:solidFill>
                  <a:srgbClr val="000000"/>
                </a:solidFill>
                <a:latin typeface="Arial"/>
              </a:endParaRPr>
            </a:p>
          </p:txBody>
        </p:sp>
        <p:sp>
          <p:nvSpPr>
            <p:cNvPr id="35"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0144" eaLnBrk="1" hangingPunct="1">
                <a:defRPr/>
              </a:pPr>
              <a:endParaRPr lang="en-US" sz="1600">
                <a:solidFill>
                  <a:srgbClr val="000000"/>
                </a:solidFill>
                <a:latin typeface="Arial"/>
              </a:endParaRPr>
            </a:p>
          </p:txBody>
        </p:sp>
        <p:sp>
          <p:nvSpPr>
            <p:cNvPr id="8235"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marL="2057400" indent="-228600" defTabSz="895350" eaLnBrk="0" hangingPunct="0">
                <a:defRPr sz="900" b="1">
                  <a:solidFill>
                    <a:schemeClr val="folHlink"/>
                  </a:solidFill>
                  <a:latin typeface="Arial" pitchFamily="34" charset="0"/>
                </a:defRPr>
              </a:lvl5pPr>
              <a:lvl6pPr marL="2514600" indent="-228600" defTabSz="895350" eaLnBrk="0" fontAlgn="base" hangingPunct="0">
                <a:spcBef>
                  <a:spcPct val="0"/>
                </a:spcBef>
                <a:spcAft>
                  <a:spcPct val="0"/>
                </a:spcAft>
                <a:defRPr sz="900" b="1">
                  <a:solidFill>
                    <a:schemeClr val="folHlink"/>
                  </a:solidFill>
                  <a:latin typeface="Arial" pitchFamily="34" charset="0"/>
                </a:defRPr>
              </a:lvl6pPr>
              <a:lvl7pPr marL="2971800" indent="-228600" defTabSz="895350" eaLnBrk="0" fontAlgn="base" hangingPunct="0">
                <a:spcBef>
                  <a:spcPct val="0"/>
                </a:spcBef>
                <a:spcAft>
                  <a:spcPct val="0"/>
                </a:spcAft>
                <a:defRPr sz="900" b="1">
                  <a:solidFill>
                    <a:schemeClr val="folHlink"/>
                  </a:solidFill>
                  <a:latin typeface="Arial" pitchFamily="34" charset="0"/>
                </a:defRPr>
              </a:lvl7pPr>
              <a:lvl8pPr marL="3429000" indent="-228600" defTabSz="895350" eaLnBrk="0" fontAlgn="base" hangingPunct="0">
                <a:spcBef>
                  <a:spcPct val="0"/>
                </a:spcBef>
                <a:spcAft>
                  <a:spcPct val="0"/>
                </a:spcAft>
                <a:defRPr sz="900" b="1">
                  <a:solidFill>
                    <a:schemeClr val="folHlink"/>
                  </a:solidFill>
                  <a:latin typeface="Arial" pitchFamily="34" charset="0"/>
                </a:defRPr>
              </a:lvl8pPr>
              <a:lvl9pPr marL="3886200" indent="-228600" defTabSz="895350" eaLnBrk="0" fontAlgn="base" hangingPunct="0">
                <a:spcBef>
                  <a:spcPct val="0"/>
                </a:spcBef>
                <a:spcAft>
                  <a:spcPct val="0"/>
                </a:spcAft>
                <a:defRPr sz="900" b="1">
                  <a:solidFill>
                    <a:schemeClr val="folHlink"/>
                  </a:solidFill>
                  <a:latin typeface="Arial" pitchFamily="34" charset="0"/>
                </a:defRPr>
              </a:lvl9pPr>
            </a:lstStyle>
            <a:p>
              <a:pPr eaLnBrk="1" hangingPunct="1">
                <a:buClr>
                  <a:srgbClr val="002960"/>
                </a:buClr>
                <a:defRPr/>
              </a:pPr>
              <a:r>
                <a:rPr lang="en-US" altLang="en-US" sz="1200" b="0" smtClean="0">
                  <a:solidFill>
                    <a:srgbClr val="000000"/>
                  </a:solidFill>
                </a:rPr>
                <a:t>Legend</a:t>
              </a:r>
            </a:p>
          </p:txBody>
        </p:sp>
        <p:sp>
          <p:nvSpPr>
            <p:cNvPr id="8236" name="Legend2"/>
            <p:cNvSpPr>
              <a:spLocks noChangeArrowheads="1"/>
            </p:cNvSpPr>
            <p:nvPr/>
          </p:nvSpPr>
          <p:spPr bwMode="gray">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marL="2057400" indent="-228600" defTabSz="895350" eaLnBrk="0" hangingPunct="0">
                <a:defRPr sz="900" b="1">
                  <a:solidFill>
                    <a:schemeClr val="folHlink"/>
                  </a:solidFill>
                  <a:latin typeface="Arial" pitchFamily="34" charset="0"/>
                </a:defRPr>
              </a:lvl5pPr>
              <a:lvl6pPr marL="2514600" indent="-228600" defTabSz="895350" eaLnBrk="0" fontAlgn="base" hangingPunct="0">
                <a:spcBef>
                  <a:spcPct val="0"/>
                </a:spcBef>
                <a:spcAft>
                  <a:spcPct val="0"/>
                </a:spcAft>
                <a:defRPr sz="900" b="1">
                  <a:solidFill>
                    <a:schemeClr val="folHlink"/>
                  </a:solidFill>
                  <a:latin typeface="Arial" pitchFamily="34" charset="0"/>
                </a:defRPr>
              </a:lvl6pPr>
              <a:lvl7pPr marL="2971800" indent="-228600" defTabSz="895350" eaLnBrk="0" fontAlgn="base" hangingPunct="0">
                <a:spcBef>
                  <a:spcPct val="0"/>
                </a:spcBef>
                <a:spcAft>
                  <a:spcPct val="0"/>
                </a:spcAft>
                <a:defRPr sz="900" b="1">
                  <a:solidFill>
                    <a:schemeClr val="folHlink"/>
                  </a:solidFill>
                  <a:latin typeface="Arial" pitchFamily="34" charset="0"/>
                </a:defRPr>
              </a:lvl7pPr>
              <a:lvl8pPr marL="3429000" indent="-228600" defTabSz="895350" eaLnBrk="0" fontAlgn="base" hangingPunct="0">
                <a:spcBef>
                  <a:spcPct val="0"/>
                </a:spcBef>
                <a:spcAft>
                  <a:spcPct val="0"/>
                </a:spcAft>
                <a:defRPr sz="900" b="1">
                  <a:solidFill>
                    <a:schemeClr val="folHlink"/>
                  </a:solidFill>
                  <a:latin typeface="Arial" pitchFamily="34" charset="0"/>
                </a:defRPr>
              </a:lvl8pPr>
              <a:lvl9pPr marL="3886200" indent="-228600" defTabSz="895350" eaLnBrk="0" fontAlgn="base" hangingPunct="0">
                <a:spcBef>
                  <a:spcPct val="0"/>
                </a:spcBef>
                <a:spcAft>
                  <a:spcPct val="0"/>
                </a:spcAft>
                <a:defRPr sz="900" b="1">
                  <a:solidFill>
                    <a:schemeClr val="folHlink"/>
                  </a:solidFill>
                  <a:latin typeface="Arial" pitchFamily="34" charset="0"/>
                </a:defRPr>
              </a:lvl9pPr>
            </a:lstStyle>
            <a:p>
              <a:pPr eaLnBrk="1" hangingPunct="1">
                <a:buClr>
                  <a:srgbClr val="002960"/>
                </a:buClr>
                <a:defRPr/>
              </a:pPr>
              <a:r>
                <a:rPr lang="en-US" altLang="en-US" sz="1200" b="0" smtClean="0">
                  <a:solidFill>
                    <a:srgbClr val="000000"/>
                  </a:solidFill>
                </a:rPr>
                <a:t>Legend</a:t>
              </a:r>
            </a:p>
          </p:txBody>
        </p:sp>
        <p:sp>
          <p:nvSpPr>
            <p:cNvPr id="8237"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marL="2057400" indent="-228600" defTabSz="895350" eaLnBrk="0" hangingPunct="0">
                <a:defRPr sz="900" b="1">
                  <a:solidFill>
                    <a:schemeClr val="folHlink"/>
                  </a:solidFill>
                  <a:latin typeface="Arial" pitchFamily="34" charset="0"/>
                </a:defRPr>
              </a:lvl5pPr>
              <a:lvl6pPr marL="2514600" indent="-228600" defTabSz="895350" eaLnBrk="0" fontAlgn="base" hangingPunct="0">
                <a:spcBef>
                  <a:spcPct val="0"/>
                </a:spcBef>
                <a:spcAft>
                  <a:spcPct val="0"/>
                </a:spcAft>
                <a:defRPr sz="900" b="1">
                  <a:solidFill>
                    <a:schemeClr val="folHlink"/>
                  </a:solidFill>
                  <a:latin typeface="Arial" pitchFamily="34" charset="0"/>
                </a:defRPr>
              </a:lvl6pPr>
              <a:lvl7pPr marL="2971800" indent="-228600" defTabSz="895350" eaLnBrk="0" fontAlgn="base" hangingPunct="0">
                <a:spcBef>
                  <a:spcPct val="0"/>
                </a:spcBef>
                <a:spcAft>
                  <a:spcPct val="0"/>
                </a:spcAft>
                <a:defRPr sz="900" b="1">
                  <a:solidFill>
                    <a:schemeClr val="folHlink"/>
                  </a:solidFill>
                  <a:latin typeface="Arial" pitchFamily="34" charset="0"/>
                </a:defRPr>
              </a:lvl7pPr>
              <a:lvl8pPr marL="3429000" indent="-228600" defTabSz="895350" eaLnBrk="0" fontAlgn="base" hangingPunct="0">
                <a:spcBef>
                  <a:spcPct val="0"/>
                </a:spcBef>
                <a:spcAft>
                  <a:spcPct val="0"/>
                </a:spcAft>
                <a:defRPr sz="900" b="1">
                  <a:solidFill>
                    <a:schemeClr val="folHlink"/>
                  </a:solidFill>
                  <a:latin typeface="Arial" pitchFamily="34" charset="0"/>
                </a:defRPr>
              </a:lvl8pPr>
              <a:lvl9pPr marL="3886200" indent="-228600" defTabSz="895350" eaLnBrk="0" fontAlgn="base" hangingPunct="0">
                <a:spcBef>
                  <a:spcPct val="0"/>
                </a:spcBef>
                <a:spcAft>
                  <a:spcPct val="0"/>
                </a:spcAft>
                <a:defRPr sz="900" b="1">
                  <a:solidFill>
                    <a:schemeClr val="folHlink"/>
                  </a:solidFill>
                  <a:latin typeface="Arial" pitchFamily="34" charset="0"/>
                </a:defRPr>
              </a:lvl9pPr>
            </a:lstStyle>
            <a:p>
              <a:pPr eaLnBrk="1" hangingPunct="1">
                <a:buClr>
                  <a:srgbClr val="002960"/>
                </a:buClr>
                <a:defRPr/>
              </a:pPr>
              <a:r>
                <a:rPr lang="en-US" altLang="en-US" sz="1200" b="0" smtClean="0">
                  <a:solidFill>
                    <a:srgbClr val="000000"/>
                  </a:solidFill>
                </a:rPr>
                <a:t>Legend</a:t>
              </a:r>
            </a:p>
          </p:txBody>
        </p:sp>
      </p:grpSp>
      <p:grpSp>
        <p:nvGrpSpPr>
          <p:cNvPr id="8206" name="McKSticker" hidden="1"/>
          <p:cNvGrpSpPr>
            <a:grpSpLocks/>
          </p:cNvGrpSpPr>
          <p:nvPr/>
        </p:nvGrpSpPr>
        <p:grpSpPr bwMode="auto">
          <a:xfrm>
            <a:off x="7827069" y="374162"/>
            <a:ext cx="1088533" cy="217046"/>
            <a:chOff x="7673881" y="285750"/>
            <a:chExt cx="1066894" cy="212366"/>
          </a:xfrm>
        </p:grpSpPr>
        <p:sp>
          <p:nvSpPr>
            <p:cNvPr id="8229"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lvl1pPr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marL="2057400" indent="-228600" defTabSz="895350" eaLnBrk="0" hangingPunct="0">
                <a:defRPr sz="900" b="1">
                  <a:solidFill>
                    <a:schemeClr val="folHlink"/>
                  </a:solidFill>
                  <a:latin typeface="Arial" pitchFamily="34" charset="0"/>
                </a:defRPr>
              </a:lvl5pPr>
              <a:lvl6pPr marL="2514600" indent="-228600" defTabSz="895350" eaLnBrk="0" fontAlgn="base" hangingPunct="0">
                <a:spcBef>
                  <a:spcPct val="0"/>
                </a:spcBef>
                <a:spcAft>
                  <a:spcPct val="0"/>
                </a:spcAft>
                <a:defRPr sz="900" b="1">
                  <a:solidFill>
                    <a:schemeClr val="folHlink"/>
                  </a:solidFill>
                  <a:latin typeface="Arial" pitchFamily="34" charset="0"/>
                </a:defRPr>
              </a:lvl6pPr>
              <a:lvl7pPr marL="2971800" indent="-228600" defTabSz="895350" eaLnBrk="0" fontAlgn="base" hangingPunct="0">
                <a:spcBef>
                  <a:spcPct val="0"/>
                </a:spcBef>
                <a:spcAft>
                  <a:spcPct val="0"/>
                </a:spcAft>
                <a:defRPr sz="900" b="1">
                  <a:solidFill>
                    <a:schemeClr val="folHlink"/>
                  </a:solidFill>
                  <a:latin typeface="Arial" pitchFamily="34" charset="0"/>
                </a:defRPr>
              </a:lvl7pPr>
              <a:lvl8pPr marL="3429000" indent="-228600" defTabSz="895350" eaLnBrk="0" fontAlgn="base" hangingPunct="0">
                <a:spcBef>
                  <a:spcPct val="0"/>
                </a:spcBef>
                <a:spcAft>
                  <a:spcPct val="0"/>
                </a:spcAft>
                <a:defRPr sz="900" b="1">
                  <a:solidFill>
                    <a:schemeClr val="folHlink"/>
                  </a:solidFill>
                  <a:latin typeface="Arial" pitchFamily="34" charset="0"/>
                </a:defRPr>
              </a:lvl8pPr>
              <a:lvl9pPr marL="3886200" indent="-228600" defTabSz="895350" eaLnBrk="0" fontAlgn="base" hangingPunct="0">
                <a:spcBef>
                  <a:spcPct val="0"/>
                </a:spcBef>
                <a:spcAft>
                  <a:spcPct val="0"/>
                </a:spcAft>
                <a:defRPr sz="900" b="1">
                  <a:solidFill>
                    <a:schemeClr val="folHlink"/>
                  </a:solidFill>
                  <a:latin typeface="Arial" pitchFamily="34" charset="0"/>
                </a:defRPr>
              </a:lvl9pPr>
            </a:lstStyle>
            <a:p>
              <a:pPr algn="r" eaLnBrk="1" hangingPunct="1">
                <a:buClr>
                  <a:srgbClr val="002960"/>
                </a:buClr>
                <a:defRPr/>
              </a:pPr>
              <a:r>
                <a:rPr lang="en-US" altLang="en-US" sz="1200" b="0" smtClean="0">
                  <a:solidFill>
                    <a:srgbClr val="808080"/>
                  </a:solidFill>
                </a:rPr>
                <a:t>PRELIMINARY</a:t>
              </a:r>
            </a:p>
          </p:txBody>
        </p:sp>
        <p:cxnSp>
          <p:nvCxnSpPr>
            <p:cNvPr id="8230" name="AutoShape 31"/>
            <p:cNvCxnSpPr>
              <a:cxnSpLocks noChangeShapeType="1"/>
              <a:stCxn id="8229" idx="2"/>
              <a:endCxn id="8229"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31" name="AutoShape 32"/>
            <p:cNvCxnSpPr>
              <a:cxnSpLocks noChangeShapeType="1"/>
              <a:stCxn id="8229" idx="4"/>
              <a:endCxn id="8229"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207" name="LegendMoons" hidden="1"/>
          <p:cNvGrpSpPr>
            <a:grpSpLocks/>
          </p:cNvGrpSpPr>
          <p:nvPr/>
        </p:nvGrpSpPr>
        <p:grpSpPr bwMode="auto">
          <a:xfrm>
            <a:off x="8068426" y="362920"/>
            <a:ext cx="847176" cy="1333051"/>
            <a:chOff x="6655594" y="273840"/>
            <a:chExt cx="830430" cy="1306516"/>
          </a:xfrm>
        </p:grpSpPr>
        <p:grpSp>
          <p:nvGrpSpPr>
            <p:cNvPr id="8209" name="MoonLegend1"/>
            <p:cNvGrpSpPr>
              <a:grpSpLocks noChangeAspect="1"/>
            </p:cNvGrpSpPr>
            <p:nvPr>
              <p:custDataLst>
                <p:tags r:id="rId15"/>
              </p:custDataLst>
            </p:nvPr>
          </p:nvGrpSpPr>
          <p:grpSpPr bwMode="auto">
            <a:xfrm>
              <a:off x="6655594" y="273840"/>
              <a:ext cx="209550" cy="209551"/>
              <a:chOff x="4533" y="183"/>
              <a:chExt cx="144" cy="144"/>
            </a:xfrm>
          </p:grpSpPr>
          <p:sp>
            <p:nvSpPr>
              <p:cNvPr id="62" name="Oval 38"/>
              <p:cNvSpPr>
                <a:spLocks noChangeAspect="1" noChangeArrowheads="1"/>
              </p:cNvSpPr>
              <p:nvPr>
                <p:custDataLst>
                  <p:tags r:id="rId2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0144" eaLnBrk="1" hangingPunct="1">
                  <a:defRPr/>
                </a:pPr>
                <a:endParaRPr lang="en-US" sz="1600">
                  <a:solidFill>
                    <a:srgbClr val="000000"/>
                  </a:solidFill>
                  <a:latin typeface="Arial"/>
                </a:endParaRPr>
              </a:p>
            </p:txBody>
          </p:sp>
          <p:sp>
            <p:nvSpPr>
              <p:cNvPr id="63" name="Arc 39" hidden="1"/>
              <p:cNvSpPr>
                <a:spLocks noChangeAspect="1"/>
              </p:cNvSpPr>
              <p:nvPr>
                <p:custDataLst>
                  <p:tags r:id="rId29"/>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0144" eaLnBrk="1" hangingPunct="1">
                  <a:defRPr/>
                </a:pPr>
                <a:endParaRPr lang="en-US" sz="1600">
                  <a:solidFill>
                    <a:srgbClr val="000000"/>
                  </a:solidFill>
                  <a:latin typeface="Arial"/>
                </a:endParaRPr>
              </a:p>
            </p:txBody>
          </p:sp>
        </p:grpSp>
        <p:grpSp>
          <p:nvGrpSpPr>
            <p:cNvPr id="8210" name="MoonLegend2"/>
            <p:cNvGrpSpPr>
              <a:grpSpLocks noChangeAspect="1"/>
            </p:cNvGrpSpPr>
            <p:nvPr>
              <p:custDataLst>
                <p:tags r:id="rId16"/>
              </p:custDataLst>
            </p:nvPr>
          </p:nvGrpSpPr>
          <p:grpSpPr bwMode="auto">
            <a:xfrm>
              <a:off x="6655594" y="548081"/>
              <a:ext cx="209550" cy="209551"/>
              <a:chOff x="1694" y="2044"/>
              <a:chExt cx="160" cy="160"/>
            </a:xfrm>
          </p:grpSpPr>
          <p:sp>
            <p:nvSpPr>
              <p:cNvPr id="60" name="Oval 41"/>
              <p:cNvSpPr>
                <a:spLocks noChangeAspect="1" noChangeArrowheads="1"/>
              </p:cNvSpPr>
              <p:nvPr>
                <p:custDataLst>
                  <p:tags r:id="rId2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0144" eaLnBrk="1" hangingPunct="1">
                  <a:defRPr/>
                </a:pPr>
                <a:endParaRPr lang="en-US" sz="1600">
                  <a:solidFill>
                    <a:srgbClr val="000000"/>
                  </a:solidFill>
                  <a:latin typeface="Arial"/>
                </a:endParaRPr>
              </a:p>
            </p:txBody>
          </p:sp>
          <p:sp>
            <p:nvSpPr>
              <p:cNvPr id="61" name="Arc 42"/>
              <p:cNvSpPr>
                <a:spLocks noChangeAspect="1"/>
              </p:cNvSpPr>
              <p:nvPr>
                <p:custDataLst>
                  <p:tags r:id="rId27"/>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0144" eaLnBrk="1" hangingPunct="1">
                  <a:defRPr/>
                </a:pPr>
                <a:endParaRPr lang="en-US" sz="1600">
                  <a:solidFill>
                    <a:srgbClr val="000000"/>
                  </a:solidFill>
                  <a:latin typeface="Arial"/>
                </a:endParaRPr>
              </a:p>
            </p:txBody>
          </p:sp>
        </p:grpSp>
        <p:grpSp>
          <p:nvGrpSpPr>
            <p:cNvPr id="8211" name="MoonLegend4"/>
            <p:cNvGrpSpPr>
              <a:grpSpLocks noChangeAspect="1"/>
            </p:cNvGrpSpPr>
            <p:nvPr>
              <p:custDataLst>
                <p:tags r:id="rId17"/>
              </p:custDataLst>
            </p:nvPr>
          </p:nvGrpSpPr>
          <p:grpSpPr bwMode="auto">
            <a:xfrm>
              <a:off x="6655594" y="1096563"/>
              <a:ext cx="209550" cy="209551"/>
              <a:chOff x="4495" y="1198"/>
              <a:chExt cx="160" cy="160"/>
            </a:xfrm>
          </p:grpSpPr>
          <p:sp>
            <p:nvSpPr>
              <p:cNvPr id="58" name="Oval 47"/>
              <p:cNvSpPr>
                <a:spLocks noChangeAspect="1" noChangeArrowheads="1"/>
              </p:cNvSpPr>
              <p:nvPr>
                <p:custDataLst>
                  <p:tags r:id="rId2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0144" eaLnBrk="1" hangingPunct="1">
                  <a:defRPr/>
                </a:pPr>
                <a:endParaRPr lang="en-US" sz="1600">
                  <a:solidFill>
                    <a:srgbClr val="000000"/>
                  </a:solidFill>
                  <a:latin typeface="Arial"/>
                </a:endParaRPr>
              </a:p>
            </p:txBody>
          </p:sp>
          <p:sp>
            <p:nvSpPr>
              <p:cNvPr id="59" name="Arc 48"/>
              <p:cNvSpPr>
                <a:spLocks noChangeAspect="1"/>
              </p:cNvSpPr>
              <p:nvPr>
                <p:custDataLst>
                  <p:tags r:id="rId25"/>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0144" eaLnBrk="1" hangingPunct="1">
                  <a:defRPr/>
                </a:pPr>
                <a:endParaRPr lang="en-US" sz="1600">
                  <a:solidFill>
                    <a:srgbClr val="000000"/>
                  </a:solidFill>
                  <a:latin typeface="Arial"/>
                </a:endParaRPr>
              </a:p>
            </p:txBody>
          </p:sp>
        </p:grpSp>
        <p:grpSp>
          <p:nvGrpSpPr>
            <p:cNvPr id="8212" name="MoonLegend5"/>
            <p:cNvGrpSpPr>
              <a:grpSpLocks noChangeAspect="1"/>
            </p:cNvGrpSpPr>
            <p:nvPr>
              <p:custDataLst>
                <p:tags r:id="rId18"/>
              </p:custDataLst>
            </p:nvPr>
          </p:nvGrpSpPr>
          <p:grpSpPr bwMode="auto">
            <a:xfrm>
              <a:off x="6655594" y="1370805"/>
              <a:ext cx="209550" cy="209551"/>
              <a:chOff x="4495" y="1440"/>
              <a:chExt cx="160" cy="160"/>
            </a:xfrm>
          </p:grpSpPr>
          <p:sp>
            <p:nvSpPr>
              <p:cNvPr id="56" name="Oval 50"/>
              <p:cNvSpPr>
                <a:spLocks noChangeAspect="1" noChangeArrowheads="1"/>
              </p:cNvSpPr>
              <p:nvPr>
                <p:custDataLst>
                  <p:tags r:id="rId22"/>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0144" eaLnBrk="1" hangingPunct="1">
                  <a:defRPr/>
                </a:pPr>
                <a:endParaRPr lang="en-US" sz="1600">
                  <a:solidFill>
                    <a:srgbClr val="000000"/>
                  </a:solidFill>
                  <a:latin typeface="Arial"/>
                </a:endParaRPr>
              </a:p>
            </p:txBody>
          </p:sp>
          <p:sp>
            <p:nvSpPr>
              <p:cNvPr id="57" name="Oval 51"/>
              <p:cNvSpPr>
                <a:spLocks noChangeAspect="1" noChangeArrowheads="1"/>
              </p:cNvSpPr>
              <p:nvPr>
                <p:custDataLst>
                  <p:tags r:id="rId23"/>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0144" eaLnBrk="1" hangingPunct="1">
                  <a:defRPr/>
                </a:pPr>
                <a:endParaRPr lang="en-US" sz="1600">
                  <a:solidFill>
                    <a:srgbClr val="000000"/>
                  </a:solidFill>
                  <a:latin typeface="Arial"/>
                </a:endParaRPr>
              </a:p>
            </p:txBody>
          </p:sp>
        </p:grpSp>
        <p:sp>
          <p:nvSpPr>
            <p:cNvPr id="8213" name="Legend1"/>
            <p:cNvSpPr>
              <a:spLocks noChangeArrowheads="1"/>
            </p:cNvSpPr>
            <p:nvPr/>
          </p:nvSpPr>
          <p:spPr bwMode="gray">
            <a:xfrm>
              <a:off x="6976334" y="286540"/>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marL="2057400" indent="-228600" defTabSz="895350" eaLnBrk="0" hangingPunct="0">
                <a:defRPr sz="900" b="1">
                  <a:solidFill>
                    <a:schemeClr val="folHlink"/>
                  </a:solidFill>
                  <a:latin typeface="Arial" pitchFamily="34" charset="0"/>
                </a:defRPr>
              </a:lvl5pPr>
              <a:lvl6pPr marL="2514600" indent="-228600" defTabSz="895350" eaLnBrk="0" fontAlgn="base" hangingPunct="0">
                <a:spcBef>
                  <a:spcPct val="0"/>
                </a:spcBef>
                <a:spcAft>
                  <a:spcPct val="0"/>
                </a:spcAft>
                <a:defRPr sz="900" b="1">
                  <a:solidFill>
                    <a:schemeClr val="folHlink"/>
                  </a:solidFill>
                  <a:latin typeface="Arial" pitchFamily="34" charset="0"/>
                </a:defRPr>
              </a:lvl6pPr>
              <a:lvl7pPr marL="2971800" indent="-228600" defTabSz="895350" eaLnBrk="0" fontAlgn="base" hangingPunct="0">
                <a:spcBef>
                  <a:spcPct val="0"/>
                </a:spcBef>
                <a:spcAft>
                  <a:spcPct val="0"/>
                </a:spcAft>
                <a:defRPr sz="900" b="1">
                  <a:solidFill>
                    <a:schemeClr val="folHlink"/>
                  </a:solidFill>
                  <a:latin typeface="Arial" pitchFamily="34" charset="0"/>
                </a:defRPr>
              </a:lvl7pPr>
              <a:lvl8pPr marL="3429000" indent="-228600" defTabSz="895350" eaLnBrk="0" fontAlgn="base" hangingPunct="0">
                <a:spcBef>
                  <a:spcPct val="0"/>
                </a:spcBef>
                <a:spcAft>
                  <a:spcPct val="0"/>
                </a:spcAft>
                <a:defRPr sz="900" b="1">
                  <a:solidFill>
                    <a:schemeClr val="folHlink"/>
                  </a:solidFill>
                  <a:latin typeface="Arial" pitchFamily="34" charset="0"/>
                </a:defRPr>
              </a:lvl8pPr>
              <a:lvl9pPr marL="3886200" indent="-228600" defTabSz="895350" eaLnBrk="0" fontAlgn="base" hangingPunct="0">
                <a:spcBef>
                  <a:spcPct val="0"/>
                </a:spcBef>
                <a:spcAft>
                  <a:spcPct val="0"/>
                </a:spcAft>
                <a:defRPr sz="900" b="1">
                  <a:solidFill>
                    <a:schemeClr val="folHlink"/>
                  </a:solidFill>
                  <a:latin typeface="Arial" pitchFamily="34" charset="0"/>
                </a:defRPr>
              </a:lvl9pPr>
            </a:lstStyle>
            <a:p>
              <a:pPr eaLnBrk="1" hangingPunct="1">
                <a:buClr>
                  <a:srgbClr val="002960"/>
                </a:buClr>
                <a:defRPr/>
              </a:pPr>
              <a:r>
                <a:rPr lang="en-US" altLang="en-US" sz="1200" b="0" smtClean="0">
                  <a:solidFill>
                    <a:srgbClr val="000000"/>
                  </a:solidFill>
                </a:rPr>
                <a:t>Legend</a:t>
              </a:r>
            </a:p>
          </p:txBody>
        </p:sp>
        <p:sp>
          <p:nvSpPr>
            <p:cNvPr id="8214" name="Legend2"/>
            <p:cNvSpPr>
              <a:spLocks noChangeArrowheads="1"/>
            </p:cNvSpPr>
            <p:nvPr/>
          </p:nvSpPr>
          <p:spPr bwMode="gray">
            <a:xfrm>
              <a:off x="6976334" y="561179"/>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marL="2057400" indent="-228600" defTabSz="895350" eaLnBrk="0" hangingPunct="0">
                <a:defRPr sz="900" b="1">
                  <a:solidFill>
                    <a:schemeClr val="folHlink"/>
                  </a:solidFill>
                  <a:latin typeface="Arial" pitchFamily="34" charset="0"/>
                </a:defRPr>
              </a:lvl5pPr>
              <a:lvl6pPr marL="2514600" indent="-228600" defTabSz="895350" eaLnBrk="0" fontAlgn="base" hangingPunct="0">
                <a:spcBef>
                  <a:spcPct val="0"/>
                </a:spcBef>
                <a:spcAft>
                  <a:spcPct val="0"/>
                </a:spcAft>
                <a:defRPr sz="900" b="1">
                  <a:solidFill>
                    <a:schemeClr val="folHlink"/>
                  </a:solidFill>
                  <a:latin typeface="Arial" pitchFamily="34" charset="0"/>
                </a:defRPr>
              </a:lvl6pPr>
              <a:lvl7pPr marL="2971800" indent="-228600" defTabSz="895350" eaLnBrk="0" fontAlgn="base" hangingPunct="0">
                <a:spcBef>
                  <a:spcPct val="0"/>
                </a:spcBef>
                <a:spcAft>
                  <a:spcPct val="0"/>
                </a:spcAft>
                <a:defRPr sz="900" b="1">
                  <a:solidFill>
                    <a:schemeClr val="folHlink"/>
                  </a:solidFill>
                  <a:latin typeface="Arial" pitchFamily="34" charset="0"/>
                </a:defRPr>
              </a:lvl7pPr>
              <a:lvl8pPr marL="3429000" indent="-228600" defTabSz="895350" eaLnBrk="0" fontAlgn="base" hangingPunct="0">
                <a:spcBef>
                  <a:spcPct val="0"/>
                </a:spcBef>
                <a:spcAft>
                  <a:spcPct val="0"/>
                </a:spcAft>
                <a:defRPr sz="900" b="1">
                  <a:solidFill>
                    <a:schemeClr val="folHlink"/>
                  </a:solidFill>
                  <a:latin typeface="Arial" pitchFamily="34" charset="0"/>
                </a:defRPr>
              </a:lvl8pPr>
              <a:lvl9pPr marL="3886200" indent="-228600" defTabSz="895350" eaLnBrk="0" fontAlgn="base" hangingPunct="0">
                <a:spcBef>
                  <a:spcPct val="0"/>
                </a:spcBef>
                <a:spcAft>
                  <a:spcPct val="0"/>
                </a:spcAft>
                <a:defRPr sz="900" b="1">
                  <a:solidFill>
                    <a:schemeClr val="folHlink"/>
                  </a:solidFill>
                  <a:latin typeface="Arial" pitchFamily="34" charset="0"/>
                </a:defRPr>
              </a:lvl9pPr>
            </a:lstStyle>
            <a:p>
              <a:pPr eaLnBrk="1" hangingPunct="1">
                <a:buClr>
                  <a:srgbClr val="002960"/>
                </a:buClr>
                <a:defRPr/>
              </a:pPr>
              <a:r>
                <a:rPr lang="en-US" altLang="en-US" sz="1200" b="0" smtClean="0">
                  <a:solidFill>
                    <a:srgbClr val="000000"/>
                  </a:solidFill>
                </a:rPr>
                <a:t>Legend</a:t>
              </a:r>
            </a:p>
          </p:txBody>
        </p:sp>
        <p:sp>
          <p:nvSpPr>
            <p:cNvPr id="8215" name="Legend3"/>
            <p:cNvSpPr>
              <a:spLocks noChangeArrowheads="1"/>
            </p:cNvSpPr>
            <p:nvPr/>
          </p:nvSpPr>
          <p:spPr bwMode="gray">
            <a:xfrm>
              <a:off x="6976334" y="835816"/>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marL="2057400" indent="-228600" defTabSz="895350" eaLnBrk="0" hangingPunct="0">
                <a:defRPr sz="900" b="1">
                  <a:solidFill>
                    <a:schemeClr val="folHlink"/>
                  </a:solidFill>
                  <a:latin typeface="Arial" pitchFamily="34" charset="0"/>
                </a:defRPr>
              </a:lvl5pPr>
              <a:lvl6pPr marL="2514600" indent="-228600" defTabSz="895350" eaLnBrk="0" fontAlgn="base" hangingPunct="0">
                <a:spcBef>
                  <a:spcPct val="0"/>
                </a:spcBef>
                <a:spcAft>
                  <a:spcPct val="0"/>
                </a:spcAft>
                <a:defRPr sz="900" b="1">
                  <a:solidFill>
                    <a:schemeClr val="folHlink"/>
                  </a:solidFill>
                  <a:latin typeface="Arial" pitchFamily="34" charset="0"/>
                </a:defRPr>
              </a:lvl6pPr>
              <a:lvl7pPr marL="2971800" indent="-228600" defTabSz="895350" eaLnBrk="0" fontAlgn="base" hangingPunct="0">
                <a:spcBef>
                  <a:spcPct val="0"/>
                </a:spcBef>
                <a:spcAft>
                  <a:spcPct val="0"/>
                </a:spcAft>
                <a:defRPr sz="900" b="1">
                  <a:solidFill>
                    <a:schemeClr val="folHlink"/>
                  </a:solidFill>
                  <a:latin typeface="Arial" pitchFamily="34" charset="0"/>
                </a:defRPr>
              </a:lvl7pPr>
              <a:lvl8pPr marL="3429000" indent="-228600" defTabSz="895350" eaLnBrk="0" fontAlgn="base" hangingPunct="0">
                <a:spcBef>
                  <a:spcPct val="0"/>
                </a:spcBef>
                <a:spcAft>
                  <a:spcPct val="0"/>
                </a:spcAft>
                <a:defRPr sz="900" b="1">
                  <a:solidFill>
                    <a:schemeClr val="folHlink"/>
                  </a:solidFill>
                  <a:latin typeface="Arial" pitchFamily="34" charset="0"/>
                </a:defRPr>
              </a:lvl8pPr>
              <a:lvl9pPr marL="3886200" indent="-228600" defTabSz="895350" eaLnBrk="0" fontAlgn="base" hangingPunct="0">
                <a:spcBef>
                  <a:spcPct val="0"/>
                </a:spcBef>
                <a:spcAft>
                  <a:spcPct val="0"/>
                </a:spcAft>
                <a:defRPr sz="900" b="1">
                  <a:solidFill>
                    <a:schemeClr val="folHlink"/>
                  </a:solidFill>
                  <a:latin typeface="Arial" pitchFamily="34" charset="0"/>
                </a:defRPr>
              </a:lvl9pPr>
            </a:lstStyle>
            <a:p>
              <a:pPr eaLnBrk="1" hangingPunct="1">
                <a:buClr>
                  <a:srgbClr val="002960"/>
                </a:buClr>
                <a:defRPr/>
              </a:pPr>
              <a:r>
                <a:rPr lang="en-US" altLang="en-US" sz="1200" b="0" smtClean="0">
                  <a:solidFill>
                    <a:srgbClr val="000000"/>
                  </a:solidFill>
                </a:rPr>
                <a:t>Legend</a:t>
              </a:r>
            </a:p>
          </p:txBody>
        </p:sp>
        <p:sp>
          <p:nvSpPr>
            <p:cNvPr id="8216" name="Legend4"/>
            <p:cNvSpPr>
              <a:spLocks noChangeArrowheads="1"/>
            </p:cNvSpPr>
            <p:nvPr/>
          </p:nvSpPr>
          <p:spPr bwMode="gray">
            <a:xfrm>
              <a:off x="6976334" y="1107280"/>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marL="2057400" indent="-228600" defTabSz="895350" eaLnBrk="0" hangingPunct="0">
                <a:defRPr sz="900" b="1">
                  <a:solidFill>
                    <a:schemeClr val="folHlink"/>
                  </a:solidFill>
                  <a:latin typeface="Arial" pitchFamily="34" charset="0"/>
                </a:defRPr>
              </a:lvl5pPr>
              <a:lvl6pPr marL="2514600" indent="-228600" defTabSz="895350" eaLnBrk="0" fontAlgn="base" hangingPunct="0">
                <a:spcBef>
                  <a:spcPct val="0"/>
                </a:spcBef>
                <a:spcAft>
                  <a:spcPct val="0"/>
                </a:spcAft>
                <a:defRPr sz="900" b="1">
                  <a:solidFill>
                    <a:schemeClr val="folHlink"/>
                  </a:solidFill>
                  <a:latin typeface="Arial" pitchFamily="34" charset="0"/>
                </a:defRPr>
              </a:lvl6pPr>
              <a:lvl7pPr marL="2971800" indent="-228600" defTabSz="895350" eaLnBrk="0" fontAlgn="base" hangingPunct="0">
                <a:spcBef>
                  <a:spcPct val="0"/>
                </a:spcBef>
                <a:spcAft>
                  <a:spcPct val="0"/>
                </a:spcAft>
                <a:defRPr sz="900" b="1">
                  <a:solidFill>
                    <a:schemeClr val="folHlink"/>
                  </a:solidFill>
                  <a:latin typeface="Arial" pitchFamily="34" charset="0"/>
                </a:defRPr>
              </a:lvl7pPr>
              <a:lvl8pPr marL="3429000" indent="-228600" defTabSz="895350" eaLnBrk="0" fontAlgn="base" hangingPunct="0">
                <a:spcBef>
                  <a:spcPct val="0"/>
                </a:spcBef>
                <a:spcAft>
                  <a:spcPct val="0"/>
                </a:spcAft>
                <a:defRPr sz="900" b="1">
                  <a:solidFill>
                    <a:schemeClr val="folHlink"/>
                  </a:solidFill>
                  <a:latin typeface="Arial" pitchFamily="34" charset="0"/>
                </a:defRPr>
              </a:lvl8pPr>
              <a:lvl9pPr marL="3886200" indent="-228600" defTabSz="895350" eaLnBrk="0" fontAlgn="base" hangingPunct="0">
                <a:spcBef>
                  <a:spcPct val="0"/>
                </a:spcBef>
                <a:spcAft>
                  <a:spcPct val="0"/>
                </a:spcAft>
                <a:defRPr sz="900" b="1">
                  <a:solidFill>
                    <a:schemeClr val="folHlink"/>
                  </a:solidFill>
                  <a:latin typeface="Arial" pitchFamily="34" charset="0"/>
                </a:defRPr>
              </a:lvl9pPr>
            </a:lstStyle>
            <a:p>
              <a:pPr eaLnBrk="1" hangingPunct="1">
                <a:buClr>
                  <a:srgbClr val="002960"/>
                </a:buClr>
                <a:defRPr/>
              </a:pPr>
              <a:r>
                <a:rPr lang="en-US" altLang="en-US" sz="1200" b="0" smtClean="0">
                  <a:solidFill>
                    <a:srgbClr val="000000"/>
                  </a:solidFill>
                </a:rPr>
                <a:t>Legend</a:t>
              </a:r>
            </a:p>
          </p:txBody>
        </p:sp>
        <p:sp>
          <p:nvSpPr>
            <p:cNvPr id="8217" name="Legend5"/>
            <p:cNvSpPr>
              <a:spLocks noChangeArrowheads="1"/>
            </p:cNvSpPr>
            <p:nvPr/>
          </p:nvSpPr>
          <p:spPr bwMode="gray">
            <a:xfrm>
              <a:off x="6976334" y="1383506"/>
              <a:ext cx="50969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marL="2057400" indent="-228600" defTabSz="895350" eaLnBrk="0" hangingPunct="0">
                <a:defRPr sz="900" b="1">
                  <a:solidFill>
                    <a:schemeClr val="folHlink"/>
                  </a:solidFill>
                  <a:latin typeface="Arial" pitchFamily="34" charset="0"/>
                </a:defRPr>
              </a:lvl5pPr>
              <a:lvl6pPr marL="2514600" indent="-228600" defTabSz="895350" eaLnBrk="0" fontAlgn="base" hangingPunct="0">
                <a:spcBef>
                  <a:spcPct val="0"/>
                </a:spcBef>
                <a:spcAft>
                  <a:spcPct val="0"/>
                </a:spcAft>
                <a:defRPr sz="900" b="1">
                  <a:solidFill>
                    <a:schemeClr val="folHlink"/>
                  </a:solidFill>
                  <a:latin typeface="Arial" pitchFamily="34" charset="0"/>
                </a:defRPr>
              </a:lvl6pPr>
              <a:lvl7pPr marL="2971800" indent="-228600" defTabSz="895350" eaLnBrk="0" fontAlgn="base" hangingPunct="0">
                <a:spcBef>
                  <a:spcPct val="0"/>
                </a:spcBef>
                <a:spcAft>
                  <a:spcPct val="0"/>
                </a:spcAft>
                <a:defRPr sz="900" b="1">
                  <a:solidFill>
                    <a:schemeClr val="folHlink"/>
                  </a:solidFill>
                  <a:latin typeface="Arial" pitchFamily="34" charset="0"/>
                </a:defRPr>
              </a:lvl7pPr>
              <a:lvl8pPr marL="3429000" indent="-228600" defTabSz="895350" eaLnBrk="0" fontAlgn="base" hangingPunct="0">
                <a:spcBef>
                  <a:spcPct val="0"/>
                </a:spcBef>
                <a:spcAft>
                  <a:spcPct val="0"/>
                </a:spcAft>
                <a:defRPr sz="900" b="1">
                  <a:solidFill>
                    <a:schemeClr val="folHlink"/>
                  </a:solidFill>
                  <a:latin typeface="Arial" pitchFamily="34" charset="0"/>
                </a:defRPr>
              </a:lvl8pPr>
              <a:lvl9pPr marL="3886200" indent="-228600" defTabSz="895350" eaLnBrk="0" fontAlgn="base" hangingPunct="0">
                <a:spcBef>
                  <a:spcPct val="0"/>
                </a:spcBef>
                <a:spcAft>
                  <a:spcPct val="0"/>
                </a:spcAft>
                <a:defRPr sz="900" b="1">
                  <a:solidFill>
                    <a:schemeClr val="folHlink"/>
                  </a:solidFill>
                  <a:latin typeface="Arial" pitchFamily="34" charset="0"/>
                </a:defRPr>
              </a:lvl9pPr>
            </a:lstStyle>
            <a:p>
              <a:pPr eaLnBrk="1" hangingPunct="1">
                <a:buClr>
                  <a:srgbClr val="002960"/>
                </a:buClr>
                <a:defRPr/>
              </a:pPr>
              <a:r>
                <a:rPr lang="en-US" altLang="en-US" sz="1200" b="0" smtClean="0">
                  <a:solidFill>
                    <a:srgbClr val="000000"/>
                  </a:solidFill>
                </a:rPr>
                <a:t>Legend</a:t>
              </a:r>
            </a:p>
          </p:txBody>
        </p:sp>
        <p:grpSp>
          <p:nvGrpSpPr>
            <p:cNvPr id="8218" name="MoonLegend3"/>
            <p:cNvGrpSpPr>
              <a:grpSpLocks noChangeAspect="1"/>
            </p:cNvGrpSpPr>
            <p:nvPr>
              <p:custDataLst>
                <p:tags r:id="rId19"/>
              </p:custDataLst>
            </p:nvPr>
          </p:nvGrpSpPr>
          <p:grpSpPr bwMode="auto">
            <a:xfrm>
              <a:off x="6655594" y="822322"/>
              <a:ext cx="209550" cy="209551"/>
              <a:chOff x="4495" y="1198"/>
              <a:chExt cx="160" cy="160"/>
            </a:xfrm>
          </p:grpSpPr>
          <p:sp>
            <p:nvSpPr>
              <p:cNvPr id="54" name="Oval 47"/>
              <p:cNvSpPr>
                <a:spLocks noChangeAspect="1" noChangeArrowheads="1"/>
              </p:cNvSpPr>
              <p:nvPr>
                <p:custDataLst>
                  <p:tags r:id="rId20"/>
                </p:custDataLst>
              </p:nvPr>
            </p:nvSpPr>
            <p:spPr bwMode="gray">
              <a:xfrm>
                <a:off x="4495" y="1195"/>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0144" eaLnBrk="1" hangingPunct="1">
                  <a:defRPr/>
                </a:pPr>
                <a:endParaRPr lang="en-US" sz="1600">
                  <a:solidFill>
                    <a:srgbClr val="000000"/>
                  </a:solidFill>
                  <a:latin typeface="Arial"/>
                </a:endParaRPr>
              </a:p>
            </p:txBody>
          </p:sp>
          <p:sp>
            <p:nvSpPr>
              <p:cNvPr id="55" name="Arc 48"/>
              <p:cNvSpPr>
                <a:spLocks noChangeAspect="1"/>
              </p:cNvSpPr>
              <p:nvPr>
                <p:custDataLst>
                  <p:tags r:id="rId21"/>
                </p:custDataLst>
              </p:nvPr>
            </p:nvSpPr>
            <p:spPr bwMode="gray">
              <a:xfrm>
                <a:off x="4495" y="1195"/>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0144" eaLnBrk="1" hangingPunct="1">
                  <a:defRPr/>
                </a:pPr>
                <a:endParaRPr lang="en-US" sz="1600">
                  <a:solidFill>
                    <a:srgbClr val="000000"/>
                  </a:solidFill>
                  <a:latin typeface="Arial"/>
                </a:endParaRPr>
              </a:p>
            </p:txBody>
          </p:sp>
        </p:grpSp>
      </p:grpSp>
      <p:sp>
        <p:nvSpPr>
          <p:cNvPr id="8208" name="Rectangle 13"/>
          <p:cNvSpPr>
            <a:spLocks noChangeArrowheads="1"/>
          </p:cNvSpPr>
          <p:nvPr>
            <p:custDataLst>
              <p:tags r:id="rId14"/>
            </p:custDataLst>
          </p:nvPr>
        </p:nvSpPr>
        <p:spPr bwMode="auto">
          <a:xfrm>
            <a:off x="6080882" y="63172"/>
            <a:ext cx="2943251"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defTabSz="895350" eaLnBrk="0" hangingPunct="0">
              <a:defRPr sz="900" b="1">
                <a:solidFill>
                  <a:schemeClr val="folHlink"/>
                </a:solidFill>
                <a:latin typeface="Arial" pitchFamily="34" charset="0"/>
              </a:defRPr>
            </a:lvl1pPr>
            <a:lvl2pPr marL="742950" indent="-285750" defTabSz="895350" eaLnBrk="0" hangingPunct="0">
              <a:defRPr sz="900" b="1">
                <a:solidFill>
                  <a:schemeClr val="folHlink"/>
                </a:solidFill>
                <a:latin typeface="Arial" pitchFamily="34" charset="0"/>
              </a:defRPr>
            </a:lvl2pPr>
            <a:lvl3pPr marL="1143000" indent="-228600" defTabSz="895350" eaLnBrk="0" hangingPunct="0">
              <a:defRPr sz="900" b="1">
                <a:solidFill>
                  <a:schemeClr val="folHlink"/>
                </a:solidFill>
                <a:latin typeface="Arial" pitchFamily="34" charset="0"/>
              </a:defRPr>
            </a:lvl3pPr>
            <a:lvl4pPr marL="1600200" indent="-228600" defTabSz="895350" eaLnBrk="0" hangingPunct="0">
              <a:defRPr sz="900" b="1">
                <a:solidFill>
                  <a:schemeClr val="folHlink"/>
                </a:solidFill>
                <a:latin typeface="Arial" pitchFamily="34" charset="0"/>
              </a:defRPr>
            </a:lvl4pPr>
            <a:lvl5pPr defTabSz="895350" eaLnBrk="0" hangingPunct="0">
              <a:defRPr sz="900" b="1">
                <a:solidFill>
                  <a:schemeClr val="folHlink"/>
                </a:solidFill>
                <a:latin typeface="Arial" pitchFamily="34" charset="0"/>
              </a:defRPr>
            </a:lvl5pPr>
            <a:lvl6pPr marL="457200" defTabSz="895350" eaLnBrk="0" fontAlgn="base" hangingPunct="0">
              <a:spcBef>
                <a:spcPct val="0"/>
              </a:spcBef>
              <a:spcAft>
                <a:spcPct val="0"/>
              </a:spcAft>
              <a:defRPr sz="900" b="1">
                <a:solidFill>
                  <a:schemeClr val="folHlink"/>
                </a:solidFill>
                <a:latin typeface="Arial" pitchFamily="34" charset="0"/>
              </a:defRPr>
            </a:lvl6pPr>
            <a:lvl7pPr marL="914400" defTabSz="895350" eaLnBrk="0" fontAlgn="base" hangingPunct="0">
              <a:spcBef>
                <a:spcPct val="0"/>
              </a:spcBef>
              <a:spcAft>
                <a:spcPct val="0"/>
              </a:spcAft>
              <a:defRPr sz="900" b="1">
                <a:solidFill>
                  <a:schemeClr val="folHlink"/>
                </a:solidFill>
                <a:latin typeface="Arial" pitchFamily="34" charset="0"/>
              </a:defRPr>
            </a:lvl7pPr>
            <a:lvl8pPr marL="1371600" defTabSz="895350" eaLnBrk="0" fontAlgn="base" hangingPunct="0">
              <a:spcBef>
                <a:spcPct val="0"/>
              </a:spcBef>
              <a:spcAft>
                <a:spcPct val="0"/>
              </a:spcAft>
              <a:defRPr sz="900" b="1">
                <a:solidFill>
                  <a:schemeClr val="folHlink"/>
                </a:solidFill>
                <a:latin typeface="Arial" pitchFamily="34" charset="0"/>
              </a:defRPr>
            </a:lvl8pPr>
            <a:lvl9pPr marL="1828800" defTabSz="895350" eaLnBrk="0" fontAlgn="base" hangingPunct="0">
              <a:spcBef>
                <a:spcPct val="0"/>
              </a:spcBef>
              <a:spcAft>
                <a:spcPct val="0"/>
              </a:spcAft>
              <a:defRPr sz="900" b="1">
                <a:solidFill>
                  <a:schemeClr val="folHlink"/>
                </a:solidFill>
                <a:latin typeface="Arial" pitchFamily="34" charset="0"/>
              </a:defRPr>
            </a:lvl9pPr>
          </a:lstStyle>
          <a:p>
            <a:pPr marL="0" lvl="4" algn="r" eaLnBrk="1" hangingPunct="1">
              <a:buClr>
                <a:srgbClr val="002960"/>
              </a:buClr>
              <a:buSzPct val="89000"/>
              <a:buFont typeface="Arial" pitchFamily="34" charset="0"/>
              <a:buNone/>
              <a:defRPr/>
            </a:pPr>
            <a:r>
              <a:rPr lang="en-US" altLang="en-US" sz="800" i="1" smtClean="0">
                <a:solidFill>
                  <a:srgbClr val="C00000"/>
                </a:solidFill>
                <a:cs typeface="Arial" pitchFamily="34" charset="0"/>
              </a:rPr>
              <a:t>PRELIMINARY WORKING DRAFT; SUBJECT TO CHANGE</a:t>
            </a:r>
          </a:p>
        </p:txBody>
      </p:sp>
    </p:spTree>
    <p:extLst>
      <p:ext uri="{BB962C8B-B14F-4D97-AF65-F5344CB8AC3E}">
        <p14:creationId xmlns:p14="http://schemas.microsoft.com/office/powerpoint/2010/main" val="3863442716"/>
      </p:ext>
    </p:extLst>
  </p:cSld>
  <p:clrMap bg1="lt1" tx1="dk1" bg2="lt2" tx2="dk2" accent1="accent1" accent2="accent2" accent3="accent3" accent4="accent4" accent5="accent5" accent6="accent6" hlink="hlink" folHlink="folHlink"/>
  <p:sldLayoutIdLst>
    <p:sldLayoutId id="2147484086" r:id="rId1"/>
    <p:sldLayoutId id="2147484087" r:id="rId2"/>
  </p:sldLayoutIdLst>
  <p:timing>
    <p:tnLst>
      <p:par>
        <p:cTn id="1" dur="indefinite" restart="never" nodeType="tmRoot"/>
      </p:par>
    </p:tnLst>
  </p:timing>
  <p:hf hdr="0" ftr="0" dt="0"/>
  <p:txStyles>
    <p:titleStyle>
      <a:lvl1pPr algn="l" defTabSz="904370" rtl="0" eaLnBrk="0" fontAlgn="base" hangingPunct="0">
        <a:spcBef>
          <a:spcPct val="0"/>
        </a:spcBef>
        <a:spcAft>
          <a:spcPct val="0"/>
        </a:spcAft>
        <a:tabLst>
          <a:tab pos="272595" algn="l"/>
        </a:tabLst>
        <a:defRPr sz="1900" b="1">
          <a:solidFill>
            <a:schemeClr val="tx2"/>
          </a:solidFill>
          <a:latin typeface="+mj-lt"/>
          <a:ea typeface="MS PGothic" pitchFamily="34" charset="-128"/>
          <a:cs typeface="+mj-cs"/>
        </a:defRPr>
      </a:lvl1pPr>
      <a:lvl2pPr algn="l" defTabSz="904370" rtl="0" eaLnBrk="0" fontAlgn="base" hangingPunct="0">
        <a:spcBef>
          <a:spcPct val="0"/>
        </a:spcBef>
        <a:spcAft>
          <a:spcPct val="0"/>
        </a:spcAft>
        <a:tabLst>
          <a:tab pos="272595" algn="l"/>
        </a:tabLst>
        <a:defRPr sz="1900" b="1">
          <a:solidFill>
            <a:schemeClr val="tx2"/>
          </a:solidFill>
          <a:latin typeface="Arial" charset="0"/>
          <a:ea typeface="MS PGothic" pitchFamily="34" charset="-128"/>
        </a:defRPr>
      </a:lvl2pPr>
      <a:lvl3pPr algn="l" defTabSz="904370" rtl="0" eaLnBrk="0" fontAlgn="base" hangingPunct="0">
        <a:spcBef>
          <a:spcPct val="0"/>
        </a:spcBef>
        <a:spcAft>
          <a:spcPct val="0"/>
        </a:spcAft>
        <a:tabLst>
          <a:tab pos="272595" algn="l"/>
        </a:tabLst>
        <a:defRPr sz="1900" b="1">
          <a:solidFill>
            <a:schemeClr val="tx2"/>
          </a:solidFill>
          <a:latin typeface="Arial" charset="0"/>
          <a:ea typeface="MS PGothic" pitchFamily="34" charset="-128"/>
        </a:defRPr>
      </a:lvl3pPr>
      <a:lvl4pPr algn="l" defTabSz="904370" rtl="0" eaLnBrk="0" fontAlgn="base" hangingPunct="0">
        <a:spcBef>
          <a:spcPct val="0"/>
        </a:spcBef>
        <a:spcAft>
          <a:spcPct val="0"/>
        </a:spcAft>
        <a:tabLst>
          <a:tab pos="272595" algn="l"/>
        </a:tabLst>
        <a:defRPr sz="1900" b="1">
          <a:solidFill>
            <a:schemeClr val="tx2"/>
          </a:solidFill>
          <a:latin typeface="Arial" charset="0"/>
          <a:ea typeface="MS PGothic" pitchFamily="34" charset="-128"/>
        </a:defRPr>
      </a:lvl4pPr>
      <a:lvl5pPr algn="l" defTabSz="904370" rtl="0" eaLnBrk="0" fontAlgn="base" hangingPunct="0">
        <a:spcBef>
          <a:spcPct val="0"/>
        </a:spcBef>
        <a:spcAft>
          <a:spcPct val="0"/>
        </a:spcAft>
        <a:tabLst>
          <a:tab pos="272595" algn="l"/>
        </a:tabLst>
        <a:defRPr sz="1900" b="1">
          <a:solidFill>
            <a:schemeClr val="tx2"/>
          </a:solidFill>
          <a:latin typeface="Arial" charset="0"/>
          <a:ea typeface="MS PGothic" pitchFamily="34" charset="-128"/>
        </a:defRPr>
      </a:lvl5pPr>
      <a:lvl6pPr marL="461762" algn="l" defTabSz="904370" rtl="0" eaLnBrk="1" fontAlgn="base" hangingPunct="1">
        <a:spcBef>
          <a:spcPct val="0"/>
        </a:spcBef>
        <a:spcAft>
          <a:spcPct val="0"/>
        </a:spcAft>
        <a:defRPr sz="1900" b="1">
          <a:solidFill>
            <a:schemeClr val="tx2"/>
          </a:solidFill>
          <a:latin typeface="Arial" charset="0"/>
        </a:defRPr>
      </a:lvl6pPr>
      <a:lvl7pPr marL="923607" algn="l" defTabSz="904370" rtl="0" eaLnBrk="1" fontAlgn="base" hangingPunct="1">
        <a:spcBef>
          <a:spcPct val="0"/>
        </a:spcBef>
        <a:spcAft>
          <a:spcPct val="0"/>
        </a:spcAft>
        <a:defRPr sz="1900" b="1">
          <a:solidFill>
            <a:schemeClr val="tx2"/>
          </a:solidFill>
          <a:latin typeface="Arial" charset="0"/>
        </a:defRPr>
      </a:lvl7pPr>
      <a:lvl8pPr marL="1385419" algn="l" defTabSz="904370" rtl="0" eaLnBrk="1" fontAlgn="base" hangingPunct="1">
        <a:spcBef>
          <a:spcPct val="0"/>
        </a:spcBef>
        <a:spcAft>
          <a:spcPct val="0"/>
        </a:spcAft>
        <a:defRPr sz="1900" b="1">
          <a:solidFill>
            <a:schemeClr val="tx2"/>
          </a:solidFill>
          <a:latin typeface="Arial" charset="0"/>
        </a:defRPr>
      </a:lvl8pPr>
      <a:lvl9pPr marL="1847225" algn="l" defTabSz="904370" rtl="0" eaLnBrk="1" fontAlgn="base" hangingPunct="1">
        <a:spcBef>
          <a:spcPct val="0"/>
        </a:spcBef>
        <a:spcAft>
          <a:spcPct val="0"/>
        </a:spcAft>
        <a:defRPr sz="1900" b="1">
          <a:solidFill>
            <a:schemeClr val="tx2"/>
          </a:solidFill>
          <a:latin typeface="Arial" charset="0"/>
        </a:defRPr>
      </a:lvl9pPr>
    </p:titleStyle>
    <p:bodyStyle>
      <a:lvl1pPr algn="l" defTabSz="904370" rtl="0" eaLnBrk="0" fontAlgn="base" hangingPunct="0">
        <a:spcBef>
          <a:spcPct val="0"/>
        </a:spcBef>
        <a:spcAft>
          <a:spcPct val="0"/>
        </a:spcAft>
        <a:buClr>
          <a:schemeClr val="tx2"/>
        </a:buClr>
        <a:defRPr sz="1600">
          <a:solidFill>
            <a:schemeClr val="tx1"/>
          </a:solidFill>
          <a:latin typeface="+mn-lt"/>
          <a:ea typeface="MS PGothic" pitchFamily="34" charset="-128"/>
          <a:cs typeface="+mn-cs"/>
        </a:defRPr>
      </a:lvl1pPr>
      <a:lvl2pPr marL="195627" indent="-194026" algn="l" defTabSz="904370" rtl="0" eaLnBrk="0" fontAlgn="base" hangingPunct="0">
        <a:spcBef>
          <a:spcPct val="0"/>
        </a:spcBef>
        <a:spcAft>
          <a:spcPct val="0"/>
        </a:spcAft>
        <a:buClr>
          <a:schemeClr val="tx2"/>
        </a:buClr>
        <a:buSzPct val="125000"/>
        <a:buFont typeface="Arial" pitchFamily="34" charset="0"/>
        <a:buChar char="▪"/>
        <a:defRPr sz="1600">
          <a:solidFill>
            <a:schemeClr val="tx1"/>
          </a:solidFill>
          <a:latin typeface="+mn-lt"/>
          <a:ea typeface="MS PGothic" pitchFamily="34" charset="-128"/>
        </a:defRPr>
      </a:lvl2pPr>
      <a:lvl3pPr marL="461762" indent="-264579" algn="l" defTabSz="904370" rtl="0" eaLnBrk="0" fontAlgn="base" hangingPunct="0">
        <a:spcBef>
          <a:spcPct val="0"/>
        </a:spcBef>
        <a:spcAft>
          <a:spcPct val="0"/>
        </a:spcAft>
        <a:buClr>
          <a:schemeClr val="tx2"/>
        </a:buClr>
        <a:buSzPct val="120000"/>
        <a:buFont typeface="Arial" pitchFamily="34" charset="0"/>
        <a:buChar char="–"/>
        <a:defRPr sz="1600">
          <a:solidFill>
            <a:schemeClr val="tx1"/>
          </a:solidFill>
          <a:latin typeface="+mn-lt"/>
          <a:ea typeface="MS PGothic" pitchFamily="34" charset="-128"/>
        </a:defRPr>
      </a:lvl3pPr>
      <a:lvl4pPr marL="620555" indent="-157150" algn="l" defTabSz="904370" rtl="0" eaLnBrk="0" fontAlgn="base" hangingPunct="0">
        <a:spcBef>
          <a:spcPct val="0"/>
        </a:spcBef>
        <a:spcAft>
          <a:spcPct val="0"/>
        </a:spcAft>
        <a:buClr>
          <a:schemeClr val="tx2"/>
        </a:buClr>
        <a:buSzPct val="120000"/>
        <a:buFont typeface="Arial" pitchFamily="34" charset="0"/>
        <a:buChar char="▫"/>
        <a:defRPr sz="1600">
          <a:solidFill>
            <a:schemeClr val="tx1"/>
          </a:solidFill>
          <a:latin typeface="+mn-lt"/>
          <a:ea typeface="MS PGothic" pitchFamily="34" charset="-128"/>
        </a:defRPr>
      </a:lvl4pPr>
      <a:lvl5pPr marL="756852" indent="-131487" algn="l" defTabSz="904370" rtl="0" eaLnBrk="0" fontAlgn="base" hangingPunct="0">
        <a:spcBef>
          <a:spcPct val="0"/>
        </a:spcBef>
        <a:spcAft>
          <a:spcPct val="0"/>
        </a:spcAft>
        <a:buClr>
          <a:schemeClr val="tx2"/>
        </a:buClr>
        <a:buSzPct val="89000"/>
        <a:buFont typeface="Arial" pitchFamily="34" charset="0"/>
        <a:buChar char="-"/>
        <a:defRPr sz="1600">
          <a:solidFill>
            <a:schemeClr val="tx1"/>
          </a:solidFill>
          <a:latin typeface="+mn-lt"/>
          <a:ea typeface="MS PGothic" pitchFamily="34" charset="-128"/>
        </a:defRPr>
      </a:lvl5pPr>
      <a:lvl6pPr marL="757365" indent="-131487" algn="l" defTabSz="90437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57365" indent="-131487" algn="l" defTabSz="90437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57365" indent="-131487" algn="l" defTabSz="90437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57365" indent="-131487" algn="l" defTabSz="90437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23607" rtl="0" eaLnBrk="1" latinLnBrk="0" hangingPunct="1">
        <a:defRPr sz="1800" kern="1200">
          <a:solidFill>
            <a:schemeClr val="tx1"/>
          </a:solidFill>
          <a:latin typeface="+mn-lt"/>
          <a:ea typeface="+mn-ea"/>
          <a:cs typeface="+mn-cs"/>
        </a:defRPr>
      </a:lvl1pPr>
      <a:lvl2pPr marL="461762" algn="l" defTabSz="923607" rtl="0" eaLnBrk="1" latinLnBrk="0" hangingPunct="1">
        <a:defRPr sz="1800" kern="1200">
          <a:solidFill>
            <a:schemeClr val="tx1"/>
          </a:solidFill>
          <a:latin typeface="+mn-lt"/>
          <a:ea typeface="+mn-ea"/>
          <a:cs typeface="+mn-cs"/>
        </a:defRPr>
      </a:lvl2pPr>
      <a:lvl3pPr marL="923607" algn="l" defTabSz="923607" rtl="0" eaLnBrk="1" latinLnBrk="0" hangingPunct="1">
        <a:defRPr sz="1800" kern="1200">
          <a:solidFill>
            <a:schemeClr val="tx1"/>
          </a:solidFill>
          <a:latin typeface="+mn-lt"/>
          <a:ea typeface="+mn-ea"/>
          <a:cs typeface="+mn-cs"/>
        </a:defRPr>
      </a:lvl3pPr>
      <a:lvl4pPr marL="1385419" algn="l" defTabSz="923607" rtl="0" eaLnBrk="1" latinLnBrk="0" hangingPunct="1">
        <a:defRPr sz="1800" kern="1200">
          <a:solidFill>
            <a:schemeClr val="tx1"/>
          </a:solidFill>
          <a:latin typeface="+mn-lt"/>
          <a:ea typeface="+mn-ea"/>
          <a:cs typeface="+mn-cs"/>
        </a:defRPr>
      </a:lvl4pPr>
      <a:lvl5pPr marL="1847225" algn="l" defTabSz="923607" rtl="0" eaLnBrk="1" latinLnBrk="0" hangingPunct="1">
        <a:defRPr sz="1800" kern="1200">
          <a:solidFill>
            <a:schemeClr val="tx1"/>
          </a:solidFill>
          <a:latin typeface="+mn-lt"/>
          <a:ea typeface="+mn-ea"/>
          <a:cs typeface="+mn-cs"/>
        </a:defRPr>
      </a:lvl5pPr>
      <a:lvl6pPr marL="2309035" algn="l" defTabSz="923607" rtl="0" eaLnBrk="1" latinLnBrk="0" hangingPunct="1">
        <a:defRPr sz="1800" kern="1200">
          <a:solidFill>
            <a:schemeClr val="tx1"/>
          </a:solidFill>
          <a:latin typeface="+mn-lt"/>
          <a:ea typeface="+mn-ea"/>
          <a:cs typeface="+mn-cs"/>
        </a:defRPr>
      </a:lvl6pPr>
      <a:lvl7pPr marL="2770841" algn="l" defTabSz="923607" rtl="0" eaLnBrk="1" latinLnBrk="0" hangingPunct="1">
        <a:defRPr sz="1800" kern="1200">
          <a:solidFill>
            <a:schemeClr val="tx1"/>
          </a:solidFill>
          <a:latin typeface="+mn-lt"/>
          <a:ea typeface="+mn-ea"/>
          <a:cs typeface="+mn-cs"/>
        </a:defRPr>
      </a:lvl7pPr>
      <a:lvl8pPr marL="3232648" algn="l" defTabSz="923607" rtl="0" eaLnBrk="1" latinLnBrk="0" hangingPunct="1">
        <a:defRPr sz="1800" kern="1200">
          <a:solidFill>
            <a:schemeClr val="tx1"/>
          </a:solidFill>
          <a:latin typeface="+mn-lt"/>
          <a:ea typeface="+mn-ea"/>
          <a:cs typeface="+mn-cs"/>
        </a:defRPr>
      </a:lvl8pPr>
      <a:lvl9pPr marL="3694455" algn="l" defTabSz="92360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3"/>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0516" tIns="45263" rIns="90516" bIns="45263" anchor="t" compatLnSpc="1"/>
          <a:lstStyle/>
          <a:p>
            <a:pPr defTabSz="905148" eaLnBrk="1" fontAlgn="auto" hangingPunct="1">
              <a:spcBef>
                <a:spcPts val="0"/>
              </a:spcBef>
              <a:spcAft>
                <a:spcPts val="0"/>
              </a:spcAft>
            </a:pPr>
            <a:endParaRPr lang="en-US" sz="1800" dirty="0">
              <a:solidFill>
                <a:prstClr val="black"/>
              </a:solidFill>
            </a:endParaRPr>
          </a:p>
        </p:txBody>
      </p:sp>
      <p:sp>
        <p:nvSpPr>
          <p:cNvPr id="8" name="Freeform 7"/>
          <p:cNvSpPr>
            <a:spLocks/>
          </p:cNvSpPr>
          <p:nvPr/>
        </p:nvSpPr>
        <p:spPr bwMode="auto">
          <a:xfrm>
            <a:off x="4381500" y="-7050"/>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0516" tIns="45263" rIns="90516" bIns="45263" anchor="t" compatLnSpc="1"/>
          <a:lstStyle/>
          <a:p>
            <a:pPr defTabSz="905148" eaLnBrk="1" fontAlgn="auto" hangingPunct="1">
              <a:spcBef>
                <a:spcPts val="0"/>
              </a:spcBef>
              <a:spcAft>
                <a:spcPts val="0"/>
              </a:spcAft>
            </a:pPr>
            <a:endParaRPr lang="en-US" sz="1800"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tIns="45263"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lIns="90516" tIns="45263" rIns="90516" bIns="45263">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4"/>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05148" fontAlgn="auto">
              <a:spcBef>
                <a:spcPts val="0"/>
              </a:spcBef>
              <a:spcAft>
                <a:spcPts val="0"/>
              </a:spcAft>
            </a:pPr>
            <a:fld id="{9E08D3C0-67F2-4DF8-A6F6-651B095DE605}" type="datetimeFigureOut">
              <a:rPr lang="en-US" smtClean="0">
                <a:solidFill>
                  <a:srgbClr val="4E5B6F">
                    <a:shade val="90000"/>
                  </a:srgbClr>
                </a:solidFill>
              </a:rPr>
              <a:pPr defTabSz="905148" fontAlgn="auto">
                <a:spcBef>
                  <a:spcPts val="0"/>
                </a:spcBef>
                <a:spcAft>
                  <a:spcPts val="0"/>
                </a:spcAft>
              </a:pPr>
              <a:t>10/28/2015</a:t>
            </a:fld>
            <a:endParaRPr lang="en-US" dirty="0">
              <a:solidFill>
                <a:srgbClr val="4E5B6F">
                  <a:shade val="90000"/>
                </a:srgbClr>
              </a:solidFill>
            </a:endParaRPr>
          </a:p>
        </p:txBody>
      </p:sp>
      <p:sp>
        <p:nvSpPr>
          <p:cNvPr id="22" name="Footer Placeholder 21"/>
          <p:cNvSpPr>
            <a:spLocks noGrp="1"/>
          </p:cNvSpPr>
          <p:nvPr>
            <p:ph type="ftr" sz="quarter" idx="3"/>
          </p:nvPr>
        </p:nvSpPr>
        <p:spPr>
          <a:xfrm>
            <a:off x="2667003" y="6356354"/>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05148" fontAlgn="auto">
              <a:spcBef>
                <a:spcPts val="0"/>
              </a:spcBef>
              <a:spcAft>
                <a:spcPts val="0"/>
              </a:spcAft>
            </a:pPr>
            <a:endParaRPr lang="en-US" dirty="0">
              <a:solidFill>
                <a:srgbClr val="4E5B6F">
                  <a:shade val="90000"/>
                </a:srgbClr>
              </a:solidFill>
            </a:endParaRPr>
          </a:p>
        </p:txBody>
      </p:sp>
      <p:sp>
        <p:nvSpPr>
          <p:cNvPr id="18" name="Slide Number Placeholder 17"/>
          <p:cNvSpPr>
            <a:spLocks noGrp="1"/>
          </p:cNvSpPr>
          <p:nvPr>
            <p:ph type="sldNum" sz="quarter" idx="4"/>
          </p:nvPr>
        </p:nvSpPr>
        <p:spPr>
          <a:xfrm>
            <a:off x="7924893" y="6356354"/>
            <a:ext cx="762001"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05148" fontAlgn="auto">
              <a:spcBef>
                <a:spcPts val="0"/>
              </a:spcBef>
              <a:spcAft>
                <a:spcPts val="0"/>
              </a:spcAft>
            </a:pPr>
            <a:fld id="{C64E69B2-047C-4808-BABB-244274EE300A}" type="slidenum">
              <a:rPr lang="en-US" smtClean="0">
                <a:solidFill>
                  <a:srgbClr val="4E5B6F">
                    <a:shade val="90000"/>
                  </a:srgbClr>
                </a:solidFill>
              </a:rPr>
              <a:pPr defTabSz="905148" fontAlgn="auto">
                <a:spcBef>
                  <a:spcPts val="0"/>
                </a:spcBef>
                <a:spcAft>
                  <a:spcPts val="0"/>
                </a:spcAft>
              </a:pPr>
              <a:t>‹#›</a:t>
            </a:fld>
            <a:endParaRPr lang="en-US" dirty="0">
              <a:solidFill>
                <a:srgbClr val="4E5B6F">
                  <a:shade val="90000"/>
                </a:srgbClr>
              </a:solidFill>
            </a:endParaRPr>
          </a:p>
        </p:txBody>
      </p:sp>
      <p:grpSp>
        <p:nvGrpSpPr>
          <p:cNvPr id="2" name="Group 1"/>
          <p:cNvGrpSpPr/>
          <p:nvPr/>
        </p:nvGrpSpPr>
        <p:grpSpPr>
          <a:xfrm>
            <a:off x="-19016"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905148" eaLnBrk="1" fontAlgn="auto" hangingPunct="1">
                <a:spcBef>
                  <a:spcPts val="0"/>
                </a:spcBef>
                <a:spcAft>
                  <a:spcPts val="0"/>
                </a:spcAft>
              </a:pPr>
              <a:endParaRPr lang="en-US" sz="1800"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905148" eaLnBrk="1" fontAlgn="auto" hangingPunct="1">
                <a:spcBef>
                  <a:spcPts val="0"/>
                </a:spcBef>
                <a:spcAft>
                  <a:spcPts val="0"/>
                </a:spcAft>
              </a:pPr>
              <a:endParaRPr lang="en-US" sz="1800" dirty="0">
                <a:solidFill>
                  <a:prstClr val="black"/>
                </a:solidFill>
              </a:endParaRPr>
            </a:p>
          </p:txBody>
        </p:sp>
      </p:grpSp>
    </p:spTree>
    <p:extLst>
      <p:ext uri="{BB962C8B-B14F-4D97-AF65-F5344CB8AC3E}">
        <p14:creationId xmlns:p14="http://schemas.microsoft.com/office/powerpoint/2010/main" val="2452300374"/>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1545" indent="-271545"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33606" indent="-244394"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05148" indent="-244394"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76701" indent="-208183"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48246" indent="-208183"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19784" indent="-208183"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00819" indent="-18103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72361" indent="-18103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43908" indent="-18103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2568" algn="l" rtl="0" eaLnBrk="1" latinLnBrk="0" hangingPunct="1">
        <a:defRPr kumimoji="0" kern="1200">
          <a:solidFill>
            <a:schemeClr val="tx1"/>
          </a:solidFill>
          <a:latin typeface="+mn-lt"/>
          <a:ea typeface="+mn-ea"/>
          <a:cs typeface="+mn-cs"/>
        </a:defRPr>
      </a:lvl2pPr>
      <a:lvl3pPr marL="905148" algn="l" rtl="0" eaLnBrk="1" latinLnBrk="0" hangingPunct="1">
        <a:defRPr kumimoji="0" kern="1200">
          <a:solidFill>
            <a:schemeClr val="tx1"/>
          </a:solidFill>
          <a:latin typeface="+mn-lt"/>
          <a:ea typeface="+mn-ea"/>
          <a:cs typeface="+mn-cs"/>
        </a:defRPr>
      </a:lvl3pPr>
      <a:lvl4pPr marL="1357723" algn="l" rtl="0" eaLnBrk="1" latinLnBrk="0" hangingPunct="1">
        <a:defRPr kumimoji="0" kern="1200">
          <a:solidFill>
            <a:schemeClr val="tx1"/>
          </a:solidFill>
          <a:latin typeface="+mn-lt"/>
          <a:ea typeface="+mn-ea"/>
          <a:cs typeface="+mn-cs"/>
        </a:defRPr>
      </a:lvl4pPr>
      <a:lvl5pPr marL="1810298" algn="l" rtl="0" eaLnBrk="1" latinLnBrk="0" hangingPunct="1">
        <a:defRPr kumimoji="0" kern="1200">
          <a:solidFill>
            <a:schemeClr val="tx1"/>
          </a:solidFill>
          <a:latin typeface="+mn-lt"/>
          <a:ea typeface="+mn-ea"/>
          <a:cs typeface="+mn-cs"/>
        </a:defRPr>
      </a:lvl5pPr>
      <a:lvl6pPr marL="2262876" algn="l" rtl="0" eaLnBrk="1" latinLnBrk="0" hangingPunct="1">
        <a:defRPr kumimoji="0" kern="1200">
          <a:solidFill>
            <a:schemeClr val="tx1"/>
          </a:solidFill>
          <a:latin typeface="+mn-lt"/>
          <a:ea typeface="+mn-ea"/>
          <a:cs typeface="+mn-cs"/>
        </a:defRPr>
      </a:lvl6pPr>
      <a:lvl7pPr marL="2715454" algn="l" rtl="0" eaLnBrk="1" latinLnBrk="0" hangingPunct="1">
        <a:defRPr kumimoji="0" kern="1200">
          <a:solidFill>
            <a:schemeClr val="tx1"/>
          </a:solidFill>
          <a:latin typeface="+mn-lt"/>
          <a:ea typeface="+mn-ea"/>
          <a:cs typeface="+mn-cs"/>
        </a:defRPr>
      </a:lvl7pPr>
      <a:lvl8pPr marL="3168024" algn="l" rtl="0" eaLnBrk="1" latinLnBrk="0" hangingPunct="1">
        <a:defRPr kumimoji="0" kern="1200">
          <a:solidFill>
            <a:schemeClr val="tx1"/>
          </a:solidFill>
          <a:latin typeface="+mn-lt"/>
          <a:ea typeface="+mn-ea"/>
          <a:cs typeface="+mn-cs"/>
        </a:defRPr>
      </a:lvl8pPr>
      <a:lvl9pPr marL="3620602"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026" name="Object 1820" hidden="1"/>
          <p:cNvGraphicFramePr>
            <a:graphicFrameLocks noChangeAspect="1"/>
          </p:cNvGraphicFramePr>
          <p:nvPr>
            <p:custDataLst>
              <p:tags r:id="rId14"/>
            </p:custDataLst>
          </p:nvPr>
        </p:nvGraphicFramePr>
        <p:xfrm>
          <a:off x="0" y="92"/>
          <a:ext cx="215439" cy="121481"/>
        </p:xfrm>
        <a:graphic>
          <a:graphicData uri="http://schemas.openxmlformats.org/presentationml/2006/ole">
            <mc:AlternateContent xmlns:mc="http://schemas.openxmlformats.org/markup-compatibility/2006">
              <mc:Choice xmlns:v="urn:schemas-microsoft-com:vml" Requires="v">
                <p:oleObj spid="_x0000_s13336" name="think-cell Slide" r:id="rId20" imgW="360" imgH="360" progId="">
                  <p:embed/>
                </p:oleObj>
              </mc:Choice>
              <mc:Fallback>
                <p:oleObj name="think-cell Slide" r:id="rId20" imgW="360" imgH="360" progId="">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92"/>
                        <a:ext cx="215439" cy="1214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McK 2. Slide Title"/>
          <p:cNvSpPr>
            <a:spLocks noGrp="1" noChangeArrowheads="1"/>
          </p:cNvSpPr>
          <p:nvPr>
            <p:ph type="title"/>
            <p:custDataLst>
              <p:tags r:id="rId15"/>
            </p:custDataLst>
          </p:nvPr>
        </p:nvSpPr>
        <p:spPr bwMode="auto">
          <a:xfrm>
            <a:off x="121580" y="234886"/>
            <a:ext cx="8794113" cy="29803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8" name="McK 1. On-page tracker" hidden="1"/>
          <p:cNvSpPr>
            <a:spLocks noChangeArrowheads="1"/>
          </p:cNvSpPr>
          <p:nvPr>
            <p:custDataLst>
              <p:tags r:id="rId16"/>
            </p:custDataLst>
          </p:nvPr>
        </p:nvSpPr>
        <p:spPr bwMode="auto">
          <a:xfrm>
            <a:off x="121580" y="27536"/>
            <a:ext cx="876333" cy="220285"/>
          </a:xfrm>
          <a:prstGeom prst="rect">
            <a:avLst/>
          </a:prstGeom>
          <a:noFill/>
          <a:ln w="9525">
            <a:noFill/>
            <a:miter lim="800000"/>
            <a:headEnd/>
            <a:tailEnd/>
          </a:ln>
        </p:spPr>
        <p:txBody>
          <a:bodyPr wrap="none" lIns="0" tIns="0" rIns="0" bIns="0">
            <a:spAutoFit/>
          </a:bodyPr>
          <a:lstStyle/>
          <a:p>
            <a:pPr eaLnBrk="1" hangingPunct="1"/>
            <a:r>
              <a:rPr lang="en-US" sz="1400">
                <a:solidFill>
                  <a:srgbClr val="808080"/>
                </a:solidFill>
                <a:latin typeface="Arial" charset="0"/>
              </a:rPr>
              <a:t>TRACKER</a:t>
            </a:r>
          </a:p>
        </p:txBody>
      </p:sp>
      <p:sp>
        <p:nvSpPr>
          <p:cNvPr id="1029" name="McK 3. Unit of measure" hidden="1"/>
          <p:cNvSpPr txBox="1">
            <a:spLocks noChangeArrowheads="1"/>
          </p:cNvSpPr>
          <p:nvPr>
            <p:custDataLst>
              <p:tags r:id="rId17"/>
            </p:custDataLst>
          </p:nvPr>
        </p:nvSpPr>
        <p:spPr bwMode="auto">
          <a:xfrm>
            <a:off x="121489" y="542615"/>
            <a:ext cx="3732112" cy="22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5350" eaLnBrk="0" hangingPunct="0">
              <a:defRPr sz="900" b="1">
                <a:solidFill>
                  <a:schemeClr val="folHlink"/>
                </a:solidFill>
                <a:latin typeface="Arial" charset="0"/>
              </a:defRPr>
            </a:lvl1pPr>
            <a:lvl2pPr marL="742950" indent="-285750" defTabSz="895350" eaLnBrk="0" hangingPunct="0">
              <a:defRPr sz="900" b="1">
                <a:solidFill>
                  <a:schemeClr val="folHlink"/>
                </a:solidFill>
                <a:latin typeface="Arial" charset="0"/>
              </a:defRPr>
            </a:lvl2pPr>
            <a:lvl3pPr marL="1143000" indent="-228600" defTabSz="895350" eaLnBrk="0" hangingPunct="0">
              <a:defRPr sz="900" b="1">
                <a:solidFill>
                  <a:schemeClr val="folHlink"/>
                </a:solidFill>
                <a:latin typeface="Arial" charset="0"/>
              </a:defRPr>
            </a:lvl3pPr>
            <a:lvl4pPr marL="1600200" indent="-228600" defTabSz="895350" eaLnBrk="0" hangingPunct="0">
              <a:defRPr sz="900" b="1">
                <a:solidFill>
                  <a:schemeClr val="folHlink"/>
                </a:solidFill>
                <a:latin typeface="Arial" charset="0"/>
              </a:defRPr>
            </a:lvl4pPr>
            <a:lvl5pPr marL="2057400" indent="-228600" defTabSz="895350" eaLnBrk="0" hangingPunct="0">
              <a:defRPr sz="900" b="1">
                <a:solidFill>
                  <a:schemeClr val="folHlink"/>
                </a:solidFill>
                <a:latin typeface="Arial" charset="0"/>
              </a:defRPr>
            </a:lvl5pPr>
            <a:lvl6pPr marL="2514600" indent="-228600" defTabSz="895350" eaLnBrk="0" fontAlgn="base" hangingPunct="0">
              <a:spcBef>
                <a:spcPct val="0"/>
              </a:spcBef>
              <a:spcAft>
                <a:spcPct val="0"/>
              </a:spcAft>
              <a:defRPr sz="900" b="1">
                <a:solidFill>
                  <a:schemeClr val="folHlink"/>
                </a:solidFill>
                <a:latin typeface="Arial" charset="0"/>
              </a:defRPr>
            </a:lvl6pPr>
            <a:lvl7pPr marL="2971800" indent="-228600" defTabSz="895350" eaLnBrk="0" fontAlgn="base" hangingPunct="0">
              <a:spcBef>
                <a:spcPct val="0"/>
              </a:spcBef>
              <a:spcAft>
                <a:spcPct val="0"/>
              </a:spcAft>
              <a:defRPr sz="900" b="1">
                <a:solidFill>
                  <a:schemeClr val="folHlink"/>
                </a:solidFill>
                <a:latin typeface="Arial" charset="0"/>
              </a:defRPr>
            </a:lvl7pPr>
            <a:lvl8pPr marL="3429000" indent="-228600" defTabSz="895350" eaLnBrk="0" fontAlgn="base" hangingPunct="0">
              <a:spcBef>
                <a:spcPct val="0"/>
              </a:spcBef>
              <a:spcAft>
                <a:spcPct val="0"/>
              </a:spcAft>
              <a:defRPr sz="900" b="1">
                <a:solidFill>
                  <a:schemeClr val="folHlink"/>
                </a:solidFill>
                <a:latin typeface="Arial" charset="0"/>
              </a:defRPr>
            </a:lvl8pPr>
            <a:lvl9pPr marL="3886200" indent="-228600" defTabSz="895350" eaLnBrk="0" fontAlgn="base" hangingPunct="0">
              <a:spcBef>
                <a:spcPct val="0"/>
              </a:spcBef>
              <a:spcAft>
                <a:spcPct val="0"/>
              </a:spcAft>
              <a:defRPr sz="900" b="1">
                <a:solidFill>
                  <a:schemeClr val="folHlink"/>
                </a:solidFill>
                <a:latin typeface="Arial" charset="0"/>
              </a:defRPr>
            </a:lvl9pPr>
          </a:lstStyle>
          <a:p>
            <a:pPr eaLnBrk="1" hangingPunct="1">
              <a:defRPr/>
            </a:pPr>
            <a:r>
              <a:rPr lang="en-US" sz="1400" b="0" smtClean="0">
                <a:solidFill>
                  <a:srgbClr val="808080"/>
                </a:solidFill>
              </a:rPr>
              <a:t>Unit of measure</a:t>
            </a:r>
          </a:p>
        </p:txBody>
      </p:sp>
      <p:grpSp>
        <p:nvGrpSpPr>
          <p:cNvPr id="1030" name="McK Slide Elements"/>
          <p:cNvGrpSpPr>
            <a:grpSpLocks/>
          </p:cNvGrpSpPr>
          <p:nvPr userDrawn="1"/>
        </p:nvGrpSpPr>
        <p:grpSpPr bwMode="auto">
          <a:xfrm>
            <a:off x="121489" y="6202004"/>
            <a:ext cx="8722840" cy="519938"/>
            <a:chOff x="56" y="5105"/>
            <a:chExt cx="4039" cy="428"/>
          </a:xfrm>
        </p:grpSpPr>
        <p:sp>
          <p:nvSpPr>
            <p:cNvPr id="1036" name="McK 4. Footnote" hidden="1"/>
            <p:cNvSpPr txBox="1">
              <a:spLocks noChangeArrowheads="1"/>
            </p:cNvSpPr>
            <p:nvPr userDrawn="1"/>
          </p:nvSpPr>
          <p:spPr bwMode="auto">
            <a:xfrm>
              <a:off x="56" y="5105"/>
              <a:ext cx="4039"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104775" indent="-104775" defTabSz="895350" eaLnBrk="0" hangingPunct="0">
                <a:defRPr sz="900" b="1">
                  <a:solidFill>
                    <a:schemeClr val="folHlink"/>
                  </a:solidFill>
                  <a:latin typeface="Arial" charset="0"/>
                </a:defRPr>
              </a:lvl1pPr>
              <a:lvl2pPr marL="742950" indent="-285750" defTabSz="895350" eaLnBrk="0" hangingPunct="0">
                <a:defRPr sz="900" b="1">
                  <a:solidFill>
                    <a:schemeClr val="folHlink"/>
                  </a:solidFill>
                  <a:latin typeface="Arial" charset="0"/>
                </a:defRPr>
              </a:lvl2pPr>
              <a:lvl3pPr marL="1143000" indent="-228600" defTabSz="895350" eaLnBrk="0" hangingPunct="0">
                <a:defRPr sz="900" b="1">
                  <a:solidFill>
                    <a:schemeClr val="folHlink"/>
                  </a:solidFill>
                  <a:latin typeface="Arial" charset="0"/>
                </a:defRPr>
              </a:lvl3pPr>
              <a:lvl4pPr marL="1600200" indent="-228600" defTabSz="895350" eaLnBrk="0" hangingPunct="0">
                <a:defRPr sz="900" b="1">
                  <a:solidFill>
                    <a:schemeClr val="folHlink"/>
                  </a:solidFill>
                  <a:latin typeface="Arial" charset="0"/>
                </a:defRPr>
              </a:lvl4pPr>
              <a:lvl5pPr marL="2057400" indent="-228600" defTabSz="895350" eaLnBrk="0" hangingPunct="0">
                <a:defRPr sz="900" b="1">
                  <a:solidFill>
                    <a:schemeClr val="folHlink"/>
                  </a:solidFill>
                  <a:latin typeface="Arial" charset="0"/>
                </a:defRPr>
              </a:lvl5pPr>
              <a:lvl6pPr marL="2514600" indent="-228600" defTabSz="895350" eaLnBrk="0" fontAlgn="base" hangingPunct="0">
                <a:spcBef>
                  <a:spcPct val="0"/>
                </a:spcBef>
                <a:spcAft>
                  <a:spcPct val="0"/>
                </a:spcAft>
                <a:defRPr sz="900" b="1">
                  <a:solidFill>
                    <a:schemeClr val="folHlink"/>
                  </a:solidFill>
                  <a:latin typeface="Arial" charset="0"/>
                </a:defRPr>
              </a:lvl6pPr>
              <a:lvl7pPr marL="2971800" indent="-228600" defTabSz="895350" eaLnBrk="0" fontAlgn="base" hangingPunct="0">
                <a:spcBef>
                  <a:spcPct val="0"/>
                </a:spcBef>
                <a:spcAft>
                  <a:spcPct val="0"/>
                </a:spcAft>
                <a:defRPr sz="900" b="1">
                  <a:solidFill>
                    <a:schemeClr val="folHlink"/>
                  </a:solidFill>
                  <a:latin typeface="Arial" charset="0"/>
                </a:defRPr>
              </a:lvl7pPr>
              <a:lvl8pPr marL="3429000" indent="-228600" defTabSz="895350" eaLnBrk="0" fontAlgn="base" hangingPunct="0">
                <a:spcBef>
                  <a:spcPct val="0"/>
                </a:spcBef>
                <a:spcAft>
                  <a:spcPct val="0"/>
                </a:spcAft>
                <a:defRPr sz="900" b="1">
                  <a:solidFill>
                    <a:schemeClr val="folHlink"/>
                  </a:solidFill>
                  <a:latin typeface="Arial" charset="0"/>
                </a:defRPr>
              </a:lvl8pPr>
              <a:lvl9pPr marL="3886200" indent="-228600" defTabSz="895350" eaLnBrk="0" fontAlgn="base" hangingPunct="0">
                <a:spcBef>
                  <a:spcPct val="0"/>
                </a:spcBef>
                <a:spcAft>
                  <a:spcPct val="0"/>
                </a:spcAft>
                <a:defRPr sz="900" b="1">
                  <a:solidFill>
                    <a:schemeClr val="folHlink"/>
                  </a:solidFill>
                  <a:latin typeface="Arial" charset="0"/>
                </a:defRPr>
              </a:lvl9pPr>
            </a:lstStyle>
            <a:p>
              <a:pPr eaLnBrk="1" hangingPunct="1">
                <a:defRPr/>
              </a:pPr>
              <a:r>
                <a:rPr lang="en-US" sz="1000" b="0" smtClean="0">
                  <a:solidFill>
                    <a:srgbClr val="000000"/>
                  </a:solidFill>
                </a:rPr>
                <a:t>1 Footnote</a:t>
              </a:r>
            </a:p>
          </p:txBody>
        </p:sp>
        <p:sp>
          <p:nvSpPr>
            <p:cNvPr id="1037" name="McK 5. Source" hidden="1"/>
            <p:cNvSpPr>
              <a:spLocks noChangeArrowheads="1"/>
            </p:cNvSpPr>
            <p:nvPr userDrawn="1"/>
          </p:nvSpPr>
          <p:spPr bwMode="auto">
            <a:xfrm>
              <a:off x="56" y="5404"/>
              <a:ext cx="3242" cy="129"/>
            </a:xfrm>
            <a:prstGeom prst="rect">
              <a:avLst/>
            </a:prstGeom>
            <a:noFill/>
            <a:ln w="9525">
              <a:noFill/>
              <a:miter lim="800000"/>
              <a:headEnd/>
              <a:tailEnd/>
            </a:ln>
          </p:spPr>
          <p:txBody>
            <a:bodyPr lIns="0" tIns="0" rIns="0" bIns="0" anchor="ctr">
              <a:spAutoFit/>
            </a:bodyPr>
            <a:lstStyle/>
            <a:p>
              <a:pPr marL="614532" indent="-614532" defTabSz="903344" eaLnBrk="1" hangingPunct="1">
                <a:tabLst>
                  <a:tab pos="617740" algn="l"/>
                </a:tabLst>
              </a:pPr>
              <a:r>
                <a:rPr lang="en-US" sz="1000">
                  <a:solidFill>
                    <a:srgbClr val="000000"/>
                  </a:solidFill>
                  <a:latin typeface="Arial" charset="0"/>
                </a:rPr>
                <a:t>SOURCE: Source</a:t>
              </a:r>
            </a:p>
          </p:txBody>
        </p:sp>
      </p:grpSp>
      <p:grpSp>
        <p:nvGrpSpPr>
          <p:cNvPr id="1031" name="ACET" hidden="1"/>
          <p:cNvGrpSpPr>
            <a:grpSpLocks/>
          </p:cNvGrpSpPr>
          <p:nvPr>
            <p:custDataLst>
              <p:tags r:id="rId18"/>
            </p:custDataLst>
          </p:nvPr>
        </p:nvGrpSpPr>
        <p:grpSpPr bwMode="auto">
          <a:xfrm>
            <a:off x="1482165" y="1146788"/>
            <a:ext cx="4350892" cy="521558"/>
            <a:chOff x="915" y="707"/>
            <a:chExt cx="2686" cy="323"/>
          </a:xfrm>
        </p:grpSpPr>
        <p:cxnSp>
          <p:nvCxnSpPr>
            <p:cNvPr id="1034" name="AutoShape 249" hidden="1"/>
            <p:cNvCxnSpPr>
              <a:cxnSpLocks noChangeShapeType="1"/>
              <a:stCxn id="1035" idx="4"/>
              <a:endCxn id="1035" idx="6"/>
            </p:cNvCxnSpPr>
            <p:nvPr/>
          </p:nvCxnSpPr>
          <p:spPr bwMode="auto">
            <a:xfrm>
              <a:off x="915" y="1030"/>
              <a:ext cx="2686" cy="0"/>
            </a:xfrm>
            <a:prstGeom prst="straightConnector1">
              <a:avLst/>
            </a:prstGeom>
            <a:noFill/>
            <a:ln w="9525">
              <a:solidFill>
                <a:schemeClr val="tx1"/>
              </a:solidFill>
              <a:round/>
              <a:headEnd/>
              <a:tailEnd/>
            </a:ln>
          </p:spPr>
        </p:cxnSp>
        <p:sp>
          <p:nvSpPr>
            <p:cNvPr id="1035" name="AutoShape 250" hidden="1"/>
            <p:cNvSpPr>
              <a:spLocks noChangeArrowheads="1"/>
            </p:cNvSpPr>
            <p:nvPr/>
          </p:nvSpPr>
          <p:spPr bwMode="auto">
            <a:xfrm>
              <a:off x="915" y="707"/>
              <a:ext cx="2686" cy="323"/>
            </a:xfrm>
            <a:prstGeom prst="leftRightArrow">
              <a:avLst>
                <a:gd name="adj1" fmla="val 100000"/>
                <a:gd name="adj2" fmla="val 0"/>
              </a:avLst>
            </a:prstGeom>
            <a:noFill/>
            <a:ln w="9525">
              <a:noFill/>
              <a:miter lim="800000"/>
              <a:headEnd/>
              <a:tailEnd/>
            </a:ln>
          </p:spPr>
          <p:txBody>
            <a:bodyPr lIns="0" tIns="0" rIns="0" bIns="18288" anchor="b">
              <a:spAutoFit/>
            </a:bodyPr>
            <a:lstStyle/>
            <a:p>
              <a:pPr eaLnBrk="1" hangingPunct="1"/>
              <a:r>
                <a:rPr lang="en-US" sz="1600" b="1">
                  <a:solidFill>
                    <a:srgbClr val="000000"/>
                  </a:solidFill>
                  <a:latin typeface="Arial" charset="0"/>
                </a:rPr>
                <a:t>Title</a:t>
              </a:r>
            </a:p>
            <a:p>
              <a:pPr eaLnBrk="1" hangingPunct="1"/>
              <a:r>
                <a:rPr lang="en-US" sz="1600">
                  <a:solidFill>
                    <a:srgbClr val="808080"/>
                  </a:solidFill>
                  <a:latin typeface="Arial" charset="0"/>
                </a:rPr>
                <a:t>Unit of measure</a:t>
              </a:r>
            </a:p>
          </p:txBody>
        </p:sp>
      </p:grpSp>
      <p:sp>
        <p:nvSpPr>
          <p:cNvPr id="1032" name="Rectangle 286"/>
          <p:cNvSpPr>
            <a:spLocks noGrp="1" noChangeArrowheads="1"/>
          </p:cNvSpPr>
          <p:nvPr>
            <p:ph type="body" idx="1"/>
            <p:custDataLst>
              <p:tags r:id="rId19"/>
            </p:custDataLst>
          </p:nvPr>
        </p:nvSpPr>
        <p:spPr bwMode="auto">
          <a:xfrm>
            <a:off x="1482160" y="1990667"/>
            <a:ext cx="4389768" cy="1247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0241" name="Rectangle 1825"/>
          <p:cNvSpPr>
            <a:spLocks noGrp="1" noChangeArrowheads="1"/>
          </p:cNvSpPr>
          <p:nvPr>
            <p:ph type="sldNum" sz="quarter" idx="4"/>
          </p:nvPr>
        </p:nvSpPr>
        <p:spPr bwMode="auto">
          <a:xfrm>
            <a:off x="8878346" y="6741378"/>
            <a:ext cx="265654" cy="11662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b="0">
                <a:solidFill>
                  <a:srgbClr val="000000"/>
                </a:solidFill>
                <a:latin typeface="Arial" charset="0"/>
              </a:defRPr>
            </a:lvl1pPr>
          </a:lstStyle>
          <a:p>
            <a:pPr eaLnBrk="1" hangingPunct="1">
              <a:defRPr/>
            </a:pPr>
            <a:fld id="{D6DD8FBA-70FA-4888-8CA1-C73F397B4077}" type="slidenum">
              <a:rPr lang="en-US"/>
              <a:pPr eaLnBrk="1" hangingPunct="1">
                <a:defRPr/>
              </a:pPr>
              <a:t>‹#›</a:t>
            </a:fld>
            <a:r>
              <a:rPr lang="en-US"/>
              <a:t> </a:t>
            </a:r>
          </a:p>
        </p:txBody>
      </p:sp>
    </p:spTree>
    <p:extLst>
      <p:ext uri="{BB962C8B-B14F-4D97-AF65-F5344CB8AC3E}">
        <p14:creationId xmlns:p14="http://schemas.microsoft.com/office/powerpoint/2010/main" val="2194329158"/>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Lst>
  <p:hf hdr="0" ftr="0" dt="0"/>
  <p:txStyles>
    <p:titleStyle>
      <a:lvl1pPr algn="l" defTabSz="903344" rtl="0" eaLnBrk="0" fontAlgn="base" hangingPunct="0">
        <a:spcBef>
          <a:spcPct val="0"/>
        </a:spcBef>
        <a:spcAft>
          <a:spcPct val="0"/>
        </a:spcAft>
        <a:defRPr sz="1900" b="1">
          <a:solidFill>
            <a:schemeClr val="tx2"/>
          </a:solidFill>
          <a:latin typeface="+mj-lt"/>
          <a:ea typeface="+mj-ea"/>
          <a:cs typeface="+mj-cs"/>
        </a:defRPr>
      </a:lvl1pPr>
      <a:lvl2pPr algn="l" defTabSz="903344" rtl="0" eaLnBrk="0" fontAlgn="base" hangingPunct="0">
        <a:spcBef>
          <a:spcPct val="0"/>
        </a:spcBef>
        <a:spcAft>
          <a:spcPct val="0"/>
        </a:spcAft>
        <a:defRPr sz="1900" b="1">
          <a:solidFill>
            <a:schemeClr val="tx2"/>
          </a:solidFill>
          <a:latin typeface="Arial" charset="0"/>
        </a:defRPr>
      </a:lvl2pPr>
      <a:lvl3pPr algn="l" defTabSz="903344" rtl="0" eaLnBrk="0" fontAlgn="base" hangingPunct="0">
        <a:spcBef>
          <a:spcPct val="0"/>
        </a:spcBef>
        <a:spcAft>
          <a:spcPct val="0"/>
        </a:spcAft>
        <a:defRPr sz="1900" b="1">
          <a:solidFill>
            <a:schemeClr val="tx2"/>
          </a:solidFill>
          <a:latin typeface="Arial" charset="0"/>
        </a:defRPr>
      </a:lvl3pPr>
      <a:lvl4pPr algn="l" defTabSz="903344" rtl="0" eaLnBrk="0" fontAlgn="base" hangingPunct="0">
        <a:spcBef>
          <a:spcPct val="0"/>
        </a:spcBef>
        <a:spcAft>
          <a:spcPct val="0"/>
        </a:spcAft>
        <a:defRPr sz="1900" b="1">
          <a:solidFill>
            <a:schemeClr val="tx2"/>
          </a:solidFill>
          <a:latin typeface="Arial" charset="0"/>
        </a:defRPr>
      </a:lvl4pPr>
      <a:lvl5pPr algn="l" defTabSz="903344" rtl="0" eaLnBrk="0" fontAlgn="base" hangingPunct="0">
        <a:spcBef>
          <a:spcPct val="0"/>
        </a:spcBef>
        <a:spcAft>
          <a:spcPct val="0"/>
        </a:spcAft>
        <a:defRPr sz="1900" b="1">
          <a:solidFill>
            <a:schemeClr val="tx2"/>
          </a:solidFill>
          <a:latin typeface="Arial" charset="0"/>
        </a:defRPr>
      </a:lvl5pPr>
      <a:lvl6pPr marL="461322" algn="l" defTabSz="903508" rtl="0" fontAlgn="base">
        <a:spcBef>
          <a:spcPct val="0"/>
        </a:spcBef>
        <a:spcAft>
          <a:spcPct val="0"/>
        </a:spcAft>
        <a:defRPr sz="1900" b="1">
          <a:solidFill>
            <a:schemeClr val="tx2"/>
          </a:solidFill>
          <a:latin typeface="Arial" charset="0"/>
        </a:defRPr>
      </a:lvl6pPr>
      <a:lvl7pPr marL="922728" algn="l" defTabSz="903508" rtl="0" fontAlgn="base">
        <a:spcBef>
          <a:spcPct val="0"/>
        </a:spcBef>
        <a:spcAft>
          <a:spcPct val="0"/>
        </a:spcAft>
        <a:defRPr sz="1900" b="1">
          <a:solidFill>
            <a:schemeClr val="tx2"/>
          </a:solidFill>
          <a:latin typeface="Arial" charset="0"/>
        </a:defRPr>
      </a:lvl7pPr>
      <a:lvl8pPr marL="1384098" algn="l" defTabSz="903508" rtl="0" fontAlgn="base">
        <a:spcBef>
          <a:spcPct val="0"/>
        </a:spcBef>
        <a:spcAft>
          <a:spcPct val="0"/>
        </a:spcAft>
        <a:defRPr sz="1900" b="1">
          <a:solidFill>
            <a:schemeClr val="tx2"/>
          </a:solidFill>
          <a:latin typeface="Arial" charset="0"/>
        </a:defRPr>
      </a:lvl8pPr>
      <a:lvl9pPr marL="1845463" algn="l" defTabSz="903508" rtl="0" fontAlgn="base">
        <a:spcBef>
          <a:spcPct val="0"/>
        </a:spcBef>
        <a:spcAft>
          <a:spcPct val="0"/>
        </a:spcAft>
        <a:defRPr sz="1900" b="1">
          <a:solidFill>
            <a:schemeClr val="tx2"/>
          </a:solidFill>
          <a:latin typeface="Arial" charset="0"/>
        </a:defRPr>
      </a:lvl9pPr>
    </p:titleStyle>
    <p:bodyStyle>
      <a:lvl1pPr marL="344973" indent="-344973" algn="l" defTabSz="903344" rtl="0" eaLnBrk="0" fontAlgn="base" hangingPunct="0">
        <a:spcBef>
          <a:spcPct val="0"/>
        </a:spcBef>
        <a:spcAft>
          <a:spcPct val="0"/>
        </a:spcAft>
        <a:buClr>
          <a:schemeClr val="tx2"/>
        </a:buClr>
        <a:defRPr sz="1600">
          <a:solidFill>
            <a:schemeClr val="tx1"/>
          </a:solidFill>
          <a:latin typeface="+mn-lt"/>
          <a:ea typeface="+mn-ea"/>
          <a:cs typeface="+mn-cs"/>
        </a:defRPr>
      </a:lvl1pPr>
      <a:lvl2pPr marL="194150" indent="-192544" algn="l" defTabSz="903344"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380273" indent="-182915" algn="l" defTabSz="903344"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19341" indent="-155631" algn="l" defTabSz="903344"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2520" indent="-129967" algn="r" defTabSz="903344" rtl="0" eaLnBrk="0" fontAlgn="base" hangingPunct="0">
        <a:spcBef>
          <a:spcPct val="0"/>
        </a:spcBef>
        <a:spcAft>
          <a:spcPct val="0"/>
        </a:spcAft>
        <a:buClr>
          <a:schemeClr val="tx2"/>
        </a:buClr>
        <a:buSzPct val="89000"/>
        <a:buFont typeface="Arial" charset="0"/>
        <a:defRPr sz="700" i="1">
          <a:solidFill>
            <a:schemeClr val="tx1"/>
          </a:solidFill>
          <a:latin typeface="+mn-lt"/>
        </a:defRPr>
      </a:lvl5pPr>
      <a:lvl6pPr marL="1214295" indent="-131362" algn="r" defTabSz="903508" rtl="0" fontAlgn="base">
        <a:spcBef>
          <a:spcPct val="0"/>
        </a:spcBef>
        <a:spcAft>
          <a:spcPct val="0"/>
        </a:spcAft>
        <a:buClr>
          <a:schemeClr val="tx2"/>
        </a:buClr>
        <a:buSzPct val="89000"/>
        <a:buFont typeface="Arial" charset="0"/>
        <a:defRPr sz="700" i="1">
          <a:solidFill>
            <a:schemeClr val="tx1"/>
          </a:solidFill>
          <a:latin typeface="+mn-lt"/>
        </a:defRPr>
      </a:lvl6pPr>
      <a:lvl7pPr marL="1675659" indent="-131362" algn="r" defTabSz="903508" rtl="0" fontAlgn="base">
        <a:spcBef>
          <a:spcPct val="0"/>
        </a:spcBef>
        <a:spcAft>
          <a:spcPct val="0"/>
        </a:spcAft>
        <a:buClr>
          <a:schemeClr val="tx2"/>
        </a:buClr>
        <a:buSzPct val="89000"/>
        <a:buFont typeface="Arial" charset="0"/>
        <a:defRPr sz="700" i="1">
          <a:solidFill>
            <a:schemeClr val="tx1"/>
          </a:solidFill>
          <a:latin typeface="+mn-lt"/>
        </a:defRPr>
      </a:lvl7pPr>
      <a:lvl8pPr marL="2137029" indent="-131362" algn="r" defTabSz="903508" rtl="0" fontAlgn="base">
        <a:spcBef>
          <a:spcPct val="0"/>
        </a:spcBef>
        <a:spcAft>
          <a:spcPct val="0"/>
        </a:spcAft>
        <a:buClr>
          <a:schemeClr val="tx2"/>
        </a:buClr>
        <a:buSzPct val="89000"/>
        <a:buFont typeface="Arial" charset="0"/>
        <a:defRPr sz="700" i="1">
          <a:solidFill>
            <a:schemeClr val="tx1"/>
          </a:solidFill>
          <a:latin typeface="+mn-lt"/>
        </a:defRPr>
      </a:lvl8pPr>
      <a:lvl9pPr marL="2598396" indent="-131362" algn="r" defTabSz="903508" rtl="0" fontAlgn="base">
        <a:spcBef>
          <a:spcPct val="0"/>
        </a:spcBef>
        <a:spcAft>
          <a:spcPct val="0"/>
        </a:spcAft>
        <a:buClr>
          <a:schemeClr val="tx2"/>
        </a:buClr>
        <a:buSzPct val="89000"/>
        <a:buFont typeface="Arial" charset="0"/>
        <a:defRPr sz="700" i="1">
          <a:solidFill>
            <a:schemeClr val="tx1"/>
          </a:solidFill>
          <a:latin typeface="+mn-lt"/>
        </a:defRPr>
      </a:lvl9pPr>
    </p:bodyStyle>
    <p:otherStyle>
      <a:defPPr>
        <a:defRPr lang="en-US"/>
      </a:defPPr>
      <a:lvl1pPr marL="0" algn="l" defTabSz="922728" rtl="0" eaLnBrk="1" latinLnBrk="0" hangingPunct="1">
        <a:defRPr sz="1800" kern="1200">
          <a:solidFill>
            <a:schemeClr val="tx1"/>
          </a:solidFill>
          <a:latin typeface="+mn-lt"/>
          <a:ea typeface="+mn-ea"/>
          <a:cs typeface="+mn-cs"/>
        </a:defRPr>
      </a:lvl1pPr>
      <a:lvl2pPr marL="461322" algn="l" defTabSz="922728" rtl="0" eaLnBrk="1" latinLnBrk="0" hangingPunct="1">
        <a:defRPr sz="1800" kern="1200">
          <a:solidFill>
            <a:schemeClr val="tx1"/>
          </a:solidFill>
          <a:latin typeface="+mn-lt"/>
          <a:ea typeface="+mn-ea"/>
          <a:cs typeface="+mn-cs"/>
        </a:defRPr>
      </a:lvl2pPr>
      <a:lvl3pPr marL="922728" algn="l" defTabSz="922728" rtl="0" eaLnBrk="1" latinLnBrk="0" hangingPunct="1">
        <a:defRPr sz="1800" kern="1200">
          <a:solidFill>
            <a:schemeClr val="tx1"/>
          </a:solidFill>
          <a:latin typeface="+mn-lt"/>
          <a:ea typeface="+mn-ea"/>
          <a:cs typeface="+mn-cs"/>
        </a:defRPr>
      </a:lvl3pPr>
      <a:lvl4pPr marL="1384098" algn="l" defTabSz="922728" rtl="0" eaLnBrk="1" latinLnBrk="0" hangingPunct="1">
        <a:defRPr sz="1800" kern="1200">
          <a:solidFill>
            <a:schemeClr val="tx1"/>
          </a:solidFill>
          <a:latin typeface="+mn-lt"/>
          <a:ea typeface="+mn-ea"/>
          <a:cs typeface="+mn-cs"/>
        </a:defRPr>
      </a:lvl4pPr>
      <a:lvl5pPr marL="1845463" algn="l" defTabSz="922728" rtl="0" eaLnBrk="1" latinLnBrk="0" hangingPunct="1">
        <a:defRPr sz="1800" kern="1200">
          <a:solidFill>
            <a:schemeClr val="tx1"/>
          </a:solidFill>
          <a:latin typeface="+mn-lt"/>
          <a:ea typeface="+mn-ea"/>
          <a:cs typeface="+mn-cs"/>
        </a:defRPr>
      </a:lvl5pPr>
      <a:lvl6pPr marL="2306833" algn="l" defTabSz="922728" rtl="0" eaLnBrk="1" latinLnBrk="0" hangingPunct="1">
        <a:defRPr sz="1800" kern="1200">
          <a:solidFill>
            <a:schemeClr val="tx1"/>
          </a:solidFill>
          <a:latin typeface="+mn-lt"/>
          <a:ea typeface="+mn-ea"/>
          <a:cs typeface="+mn-cs"/>
        </a:defRPr>
      </a:lvl6pPr>
      <a:lvl7pPr marL="2768198" algn="l" defTabSz="922728" rtl="0" eaLnBrk="1" latinLnBrk="0" hangingPunct="1">
        <a:defRPr sz="1800" kern="1200">
          <a:solidFill>
            <a:schemeClr val="tx1"/>
          </a:solidFill>
          <a:latin typeface="+mn-lt"/>
          <a:ea typeface="+mn-ea"/>
          <a:cs typeface="+mn-cs"/>
        </a:defRPr>
      </a:lvl7pPr>
      <a:lvl8pPr marL="3229565" algn="l" defTabSz="922728" rtl="0" eaLnBrk="1" latinLnBrk="0" hangingPunct="1">
        <a:defRPr sz="1800" kern="1200">
          <a:solidFill>
            <a:schemeClr val="tx1"/>
          </a:solidFill>
          <a:latin typeface="+mn-lt"/>
          <a:ea typeface="+mn-ea"/>
          <a:cs typeface="+mn-cs"/>
        </a:defRPr>
      </a:lvl8pPr>
      <a:lvl9pPr marL="3690933" algn="l" defTabSz="92272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3"/>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0546" tIns="45276" rIns="90546" bIns="45276" anchor="t" compatLnSpc="1"/>
          <a:lstStyle/>
          <a:p>
            <a:pPr defTabSz="905436" eaLnBrk="1" fontAlgn="auto" hangingPunct="1">
              <a:spcBef>
                <a:spcPts val="0"/>
              </a:spcBef>
              <a:spcAft>
                <a:spcPts val="0"/>
              </a:spcAft>
            </a:pPr>
            <a:endParaRPr lang="en-US" sz="1800" dirty="0">
              <a:solidFill>
                <a:prstClr val="black"/>
              </a:solidFill>
            </a:endParaRPr>
          </a:p>
        </p:txBody>
      </p:sp>
      <p:sp>
        <p:nvSpPr>
          <p:cNvPr id="8" name="Freeform 7"/>
          <p:cNvSpPr>
            <a:spLocks/>
          </p:cNvSpPr>
          <p:nvPr/>
        </p:nvSpPr>
        <p:spPr bwMode="auto">
          <a:xfrm>
            <a:off x="4381500" y="-7053"/>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0546" tIns="45276" rIns="90546" bIns="45276" anchor="t" compatLnSpc="1"/>
          <a:lstStyle/>
          <a:p>
            <a:pPr defTabSz="905436" eaLnBrk="1" fontAlgn="auto" hangingPunct="1">
              <a:spcBef>
                <a:spcPts val="0"/>
              </a:spcBef>
              <a:spcAft>
                <a:spcPts val="0"/>
              </a:spcAft>
            </a:pPr>
            <a:endParaRPr lang="en-US" sz="1800"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tIns="45276"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lIns="90546" tIns="45276" rIns="90546" bIns="45276">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4"/>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05436" fontAlgn="auto">
              <a:spcBef>
                <a:spcPts val="0"/>
              </a:spcBef>
              <a:spcAft>
                <a:spcPts val="0"/>
              </a:spcAft>
            </a:pPr>
            <a:fld id="{9E08D3C0-67F2-4DF8-A6F6-651B095DE605}" type="datetimeFigureOut">
              <a:rPr lang="en-US" smtClean="0">
                <a:solidFill>
                  <a:srgbClr val="4E5B6F">
                    <a:shade val="90000"/>
                  </a:srgbClr>
                </a:solidFill>
              </a:rPr>
              <a:pPr defTabSz="905436" fontAlgn="auto">
                <a:spcBef>
                  <a:spcPts val="0"/>
                </a:spcBef>
                <a:spcAft>
                  <a:spcPts val="0"/>
                </a:spcAft>
              </a:pPr>
              <a:t>10/28/2015</a:t>
            </a:fld>
            <a:endParaRPr lang="en-US" dirty="0">
              <a:solidFill>
                <a:srgbClr val="4E5B6F">
                  <a:shade val="90000"/>
                </a:srgbClr>
              </a:solidFill>
            </a:endParaRPr>
          </a:p>
        </p:txBody>
      </p:sp>
      <p:sp>
        <p:nvSpPr>
          <p:cNvPr id="22" name="Footer Placeholder 21"/>
          <p:cNvSpPr>
            <a:spLocks noGrp="1"/>
          </p:cNvSpPr>
          <p:nvPr>
            <p:ph type="ftr" sz="quarter" idx="3"/>
          </p:nvPr>
        </p:nvSpPr>
        <p:spPr>
          <a:xfrm>
            <a:off x="2667003" y="6356354"/>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05436" fontAlgn="auto">
              <a:spcBef>
                <a:spcPts val="0"/>
              </a:spcBef>
              <a:spcAft>
                <a:spcPts val="0"/>
              </a:spcAft>
            </a:pPr>
            <a:endParaRPr lang="en-US" dirty="0">
              <a:solidFill>
                <a:srgbClr val="4E5B6F">
                  <a:shade val="90000"/>
                </a:srgbClr>
              </a:solidFill>
            </a:endParaRPr>
          </a:p>
        </p:txBody>
      </p:sp>
      <p:sp>
        <p:nvSpPr>
          <p:cNvPr id="18" name="Slide Number Placeholder 17"/>
          <p:cNvSpPr>
            <a:spLocks noGrp="1"/>
          </p:cNvSpPr>
          <p:nvPr>
            <p:ph type="sldNum" sz="quarter" idx="4"/>
          </p:nvPr>
        </p:nvSpPr>
        <p:spPr>
          <a:xfrm>
            <a:off x="7924889" y="6356354"/>
            <a:ext cx="762001"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05436" fontAlgn="auto">
              <a:spcBef>
                <a:spcPts val="0"/>
              </a:spcBef>
              <a:spcAft>
                <a:spcPts val="0"/>
              </a:spcAft>
            </a:pPr>
            <a:fld id="{C64E69B2-047C-4808-BABB-244274EE300A}" type="slidenum">
              <a:rPr lang="en-US" smtClean="0">
                <a:solidFill>
                  <a:srgbClr val="4E5B6F">
                    <a:shade val="90000"/>
                  </a:srgbClr>
                </a:solidFill>
              </a:rPr>
              <a:pPr defTabSz="905436" fontAlgn="auto">
                <a:spcBef>
                  <a:spcPts val="0"/>
                </a:spcBef>
                <a:spcAft>
                  <a:spcPts val="0"/>
                </a:spcAft>
              </a:pPr>
              <a:t>‹#›</a:t>
            </a:fld>
            <a:endParaRPr lang="en-US" dirty="0">
              <a:solidFill>
                <a:srgbClr val="4E5B6F">
                  <a:shade val="90000"/>
                </a:srgbClr>
              </a:solidFill>
            </a:endParaRPr>
          </a:p>
        </p:txBody>
      </p:sp>
      <p:grpSp>
        <p:nvGrpSpPr>
          <p:cNvPr id="2" name="Group 1"/>
          <p:cNvGrpSpPr/>
          <p:nvPr/>
        </p:nvGrpSpPr>
        <p:grpSpPr>
          <a:xfrm>
            <a:off x="-19016"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905436" eaLnBrk="1" fontAlgn="auto" hangingPunct="1">
                <a:spcBef>
                  <a:spcPts val="0"/>
                </a:spcBef>
                <a:spcAft>
                  <a:spcPts val="0"/>
                </a:spcAft>
              </a:pPr>
              <a:endParaRPr lang="en-US" sz="1800"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905436" eaLnBrk="1" fontAlgn="auto" hangingPunct="1">
                <a:spcBef>
                  <a:spcPts val="0"/>
                </a:spcBef>
                <a:spcAft>
                  <a:spcPts val="0"/>
                </a:spcAft>
              </a:pPr>
              <a:endParaRPr lang="en-US" sz="1800" dirty="0">
                <a:solidFill>
                  <a:prstClr val="black"/>
                </a:solidFill>
              </a:endParaRPr>
            </a:p>
          </p:txBody>
        </p:sp>
      </p:grpSp>
    </p:spTree>
    <p:extLst>
      <p:ext uri="{BB962C8B-B14F-4D97-AF65-F5344CB8AC3E}">
        <p14:creationId xmlns:p14="http://schemas.microsoft.com/office/powerpoint/2010/main" val="3224651272"/>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1631" indent="-271631"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33807" indent="-244471"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05436" indent="-244471"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77076" indent="-208250"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48706" indent="-208250"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20331" indent="-208250"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01422" indent="-181087"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73051" indent="-181087"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44686" indent="-181087"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2712" algn="l" rtl="0" eaLnBrk="1" latinLnBrk="0" hangingPunct="1">
        <a:defRPr kumimoji="0" kern="1200">
          <a:solidFill>
            <a:schemeClr val="tx1"/>
          </a:solidFill>
          <a:latin typeface="+mn-lt"/>
          <a:ea typeface="+mn-ea"/>
          <a:cs typeface="+mn-cs"/>
        </a:defRPr>
      </a:lvl2pPr>
      <a:lvl3pPr marL="905436" algn="l" rtl="0" eaLnBrk="1" latinLnBrk="0" hangingPunct="1">
        <a:defRPr kumimoji="0" kern="1200">
          <a:solidFill>
            <a:schemeClr val="tx1"/>
          </a:solidFill>
          <a:latin typeface="+mn-lt"/>
          <a:ea typeface="+mn-ea"/>
          <a:cs typeface="+mn-cs"/>
        </a:defRPr>
      </a:lvl3pPr>
      <a:lvl4pPr marL="1358155" algn="l" rtl="0" eaLnBrk="1" latinLnBrk="0" hangingPunct="1">
        <a:defRPr kumimoji="0" kern="1200">
          <a:solidFill>
            <a:schemeClr val="tx1"/>
          </a:solidFill>
          <a:latin typeface="+mn-lt"/>
          <a:ea typeface="+mn-ea"/>
          <a:cs typeface="+mn-cs"/>
        </a:defRPr>
      </a:lvl4pPr>
      <a:lvl5pPr marL="1810873" algn="l" rtl="0" eaLnBrk="1" latinLnBrk="0" hangingPunct="1">
        <a:defRPr kumimoji="0" kern="1200">
          <a:solidFill>
            <a:schemeClr val="tx1"/>
          </a:solidFill>
          <a:latin typeface="+mn-lt"/>
          <a:ea typeface="+mn-ea"/>
          <a:cs typeface="+mn-cs"/>
        </a:defRPr>
      </a:lvl5pPr>
      <a:lvl6pPr marL="2263596" algn="l" rtl="0" eaLnBrk="1" latinLnBrk="0" hangingPunct="1">
        <a:defRPr kumimoji="0" kern="1200">
          <a:solidFill>
            <a:schemeClr val="tx1"/>
          </a:solidFill>
          <a:latin typeface="+mn-lt"/>
          <a:ea typeface="+mn-ea"/>
          <a:cs typeface="+mn-cs"/>
        </a:defRPr>
      </a:lvl6pPr>
      <a:lvl7pPr marL="2716318" algn="l" rtl="0" eaLnBrk="1" latinLnBrk="0" hangingPunct="1">
        <a:defRPr kumimoji="0" kern="1200">
          <a:solidFill>
            <a:schemeClr val="tx1"/>
          </a:solidFill>
          <a:latin typeface="+mn-lt"/>
          <a:ea typeface="+mn-ea"/>
          <a:cs typeface="+mn-cs"/>
        </a:defRPr>
      </a:lvl7pPr>
      <a:lvl8pPr marL="3169032" algn="l" rtl="0" eaLnBrk="1" latinLnBrk="0" hangingPunct="1">
        <a:defRPr kumimoji="0" kern="1200">
          <a:solidFill>
            <a:schemeClr val="tx1"/>
          </a:solidFill>
          <a:latin typeface="+mn-lt"/>
          <a:ea typeface="+mn-ea"/>
          <a:cs typeface="+mn-cs"/>
        </a:defRPr>
      </a:lvl8pPr>
      <a:lvl9pPr marL="3621753"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1.xml.rels><?xml version="1.0" encoding="UTF-8" standalone="yes"?>
<Relationships xmlns="http://schemas.openxmlformats.org/package/2006/relationships"><Relationship Id="rId8" Type="http://schemas.openxmlformats.org/officeDocument/2006/relationships/tags" Target="../tags/tag305.xml"/><Relationship Id="rId13" Type="http://schemas.openxmlformats.org/officeDocument/2006/relationships/tags" Target="../tags/tag310.xml"/><Relationship Id="rId18" Type="http://schemas.openxmlformats.org/officeDocument/2006/relationships/tags" Target="../tags/tag315.xml"/><Relationship Id="rId26" Type="http://schemas.openxmlformats.org/officeDocument/2006/relationships/image" Target="../media/image20.png"/><Relationship Id="rId3" Type="http://schemas.openxmlformats.org/officeDocument/2006/relationships/tags" Target="../tags/tag300.xml"/><Relationship Id="rId21" Type="http://schemas.openxmlformats.org/officeDocument/2006/relationships/slideLayout" Target="../slideLayouts/slideLayout143.xml"/><Relationship Id="rId7" Type="http://schemas.openxmlformats.org/officeDocument/2006/relationships/tags" Target="../tags/tag304.xml"/><Relationship Id="rId12" Type="http://schemas.openxmlformats.org/officeDocument/2006/relationships/tags" Target="../tags/tag309.xml"/><Relationship Id="rId17" Type="http://schemas.openxmlformats.org/officeDocument/2006/relationships/tags" Target="../tags/tag314.xml"/><Relationship Id="rId25" Type="http://schemas.openxmlformats.org/officeDocument/2006/relationships/image" Target="../media/image19.png"/><Relationship Id="rId2" Type="http://schemas.openxmlformats.org/officeDocument/2006/relationships/tags" Target="../tags/tag299.xml"/><Relationship Id="rId16" Type="http://schemas.openxmlformats.org/officeDocument/2006/relationships/tags" Target="../tags/tag313.xml"/><Relationship Id="rId20" Type="http://schemas.openxmlformats.org/officeDocument/2006/relationships/tags" Target="../tags/tag317.xml"/><Relationship Id="rId1" Type="http://schemas.openxmlformats.org/officeDocument/2006/relationships/vmlDrawing" Target="../drawings/vmlDrawing26.vml"/><Relationship Id="rId6" Type="http://schemas.openxmlformats.org/officeDocument/2006/relationships/tags" Target="../tags/tag303.xml"/><Relationship Id="rId11" Type="http://schemas.openxmlformats.org/officeDocument/2006/relationships/tags" Target="../tags/tag308.xml"/><Relationship Id="rId24" Type="http://schemas.openxmlformats.org/officeDocument/2006/relationships/image" Target="../media/image5.emf"/><Relationship Id="rId5" Type="http://schemas.openxmlformats.org/officeDocument/2006/relationships/tags" Target="../tags/tag302.xml"/><Relationship Id="rId15" Type="http://schemas.openxmlformats.org/officeDocument/2006/relationships/tags" Target="../tags/tag312.xml"/><Relationship Id="rId23" Type="http://schemas.openxmlformats.org/officeDocument/2006/relationships/oleObject" Target="../embeddings/oleObject28.bin"/><Relationship Id="rId10" Type="http://schemas.openxmlformats.org/officeDocument/2006/relationships/tags" Target="../tags/tag307.xml"/><Relationship Id="rId19" Type="http://schemas.openxmlformats.org/officeDocument/2006/relationships/tags" Target="../tags/tag316.xml"/><Relationship Id="rId4" Type="http://schemas.openxmlformats.org/officeDocument/2006/relationships/tags" Target="../tags/tag301.xml"/><Relationship Id="rId9" Type="http://schemas.openxmlformats.org/officeDocument/2006/relationships/tags" Target="../tags/tag306.xml"/><Relationship Id="rId14" Type="http://schemas.openxmlformats.org/officeDocument/2006/relationships/tags" Target="../tags/tag311.xml"/><Relationship Id="rId2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3" Type="http://schemas.openxmlformats.org/officeDocument/2006/relationships/tags" Target="../tags/tag329.xml"/><Relationship Id="rId18" Type="http://schemas.openxmlformats.org/officeDocument/2006/relationships/tags" Target="../tags/tag334.xml"/><Relationship Id="rId26" Type="http://schemas.openxmlformats.org/officeDocument/2006/relationships/tags" Target="../tags/tag342.xml"/><Relationship Id="rId39" Type="http://schemas.openxmlformats.org/officeDocument/2006/relationships/tags" Target="../tags/tag355.xml"/><Relationship Id="rId21" Type="http://schemas.openxmlformats.org/officeDocument/2006/relationships/tags" Target="../tags/tag337.xml"/><Relationship Id="rId34" Type="http://schemas.openxmlformats.org/officeDocument/2006/relationships/tags" Target="../tags/tag350.xml"/><Relationship Id="rId42" Type="http://schemas.openxmlformats.org/officeDocument/2006/relationships/tags" Target="../tags/tag358.xml"/><Relationship Id="rId47" Type="http://schemas.openxmlformats.org/officeDocument/2006/relationships/tags" Target="../tags/tag363.xml"/><Relationship Id="rId50" Type="http://schemas.openxmlformats.org/officeDocument/2006/relationships/tags" Target="../tags/tag366.xml"/><Relationship Id="rId55" Type="http://schemas.openxmlformats.org/officeDocument/2006/relationships/tags" Target="../tags/tag371.xml"/><Relationship Id="rId63" Type="http://schemas.openxmlformats.org/officeDocument/2006/relationships/tags" Target="../tags/tag379.xml"/><Relationship Id="rId68" Type="http://schemas.openxmlformats.org/officeDocument/2006/relationships/tags" Target="../tags/tag384.xml"/><Relationship Id="rId7" Type="http://schemas.openxmlformats.org/officeDocument/2006/relationships/tags" Target="../tags/tag323.xml"/><Relationship Id="rId71" Type="http://schemas.openxmlformats.org/officeDocument/2006/relationships/tags" Target="../tags/tag387.xml"/><Relationship Id="rId2" Type="http://schemas.openxmlformats.org/officeDocument/2006/relationships/tags" Target="../tags/tag318.xml"/><Relationship Id="rId16" Type="http://schemas.openxmlformats.org/officeDocument/2006/relationships/tags" Target="../tags/tag332.xml"/><Relationship Id="rId29" Type="http://schemas.openxmlformats.org/officeDocument/2006/relationships/tags" Target="../tags/tag345.xml"/><Relationship Id="rId11" Type="http://schemas.openxmlformats.org/officeDocument/2006/relationships/tags" Target="../tags/tag327.xml"/><Relationship Id="rId24" Type="http://schemas.openxmlformats.org/officeDocument/2006/relationships/tags" Target="../tags/tag340.xml"/><Relationship Id="rId32" Type="http://schemas.openxmlformats.org/officeDocument/2006/relationships/tags" Target="../tags/tag348.xml"/><Relationship Id="rId37" Type="http://schemas.openxmlformats.org/officeDocument/2006/relationships/tags" Target="../tags/tag353.xml"/><Relationship Id="rId40" Type="http://schemas.openxmlformats.org/officeDocument/2006/relationships/tags" Target="../tags/tag356.xml"/><Relationship Id="rId45" Type="http://schemas.openxmlformats.org/officeDocument/2006/relationships/tags" Target="../tags/tag361.xml"/><Relationship Id="rId53" Type="http://schemas.openxmlformats.org/officeDocument/2006/relationships/tags" Target="../tags/tag369.xml"/><Relationship Id="rId58" Type="http://schemas.openxmlformats.org/officeDocument/2006/relationships/tags" Target="../tags/tag374.xml"/><Relationship Id="rId66" Type="http://schemas.openxmlformats.org/officeDocument/2006/relationships/tags" Target="../tags/tag382.xml"/><Relationship Id="rId74" Type="http://schemas.openxmlformats.org/officeDocument/2006/relationships/oleObject" Target="../embeddings/oleObject29.bin"/><Relationship Id="rId5" Type="http://schemas.openxmlformats.org/officeDocument/2006/relationships/tags" Target="../tags/tag321.xml"/><Relationship Id="rId15" Type="http://schemas.openxmlformats.org/officeDocument/2006/relationships/tags" Target="../tags/tag331.xml"/><Relationship Id="rId23" Type="http://schemas.openxmlformats.org/officeDocument/2006/relationships/tags" Target="../tags/tag339.xml"/><Relationship Id="rId28" Type="http://schemas.openxmlformats.org/officeDocument/2006/relationships/tags" Target="../tags/tag344.xml"/><Relationship Id="rId36" Type="http://schemas.openxmlformats.org/officeDocument/2006/relationships/tags" Target="../tags/tag352.xml"/><Relationship Id="rId49" Type="http://schemas.openxmlformats.org/officeDocument/2006/relationships/tags" Target="../tags/tag365.xml"/><Relationship Id="rId57" Type="http://schemas.openxmlformats.org/officeDocument/2006/relationships/tags" Target="../tags/tag373.xml"/><Relationship Id="rId61" Type="http://schemas.openxmlformats.org/officeDocument/2006/relationships/tags" Target="../tags/tag377.xml"/><Relationship Id="rId10" Type="http://schemas.openxmlformats.org/officeDocument/2006/relationships/tags" Target="../tags/tag326.xml"/><Relationship Id="rId19" Type="http://schemas.openxmlformats.org/officeDocument/2006/relationships/tags" Target="../tags/tag335.xml"/><Relationship Id="rId31" Type="http://schemas.openxmlformats.org/officeDocument/2006/relationships/tags" Target="../tags/tag347.xml"/><Relationship Id="rId44" Type="http://schemas.openxmlformats.org/officeDocument/2006/relationships/tags" Target="../tags/tag360.xml"/><Relationship Id="rId52" Type="http://schemas.openxmlformats.org/officeDocument/2006/relationships/tags" Target="../tags/tag368.xml"/><Relationship Id="rId60" Type="http://schemas.openxmlformats.org/officeDocument/2006/relationships/tags" Target="../tags/tag376.xml"/><Relationship Id="rId65" Type="http://schemas.openxmlformats.org/officeDocument/2006/relationships/tags" Target="../tags/tag381.xml"/><Relationship Id="rId73" Type="http://schemas.openxmlformats.org/officeDocument/2006/relationships/notesSlide" Target="../notesSlides/notesSlide4.xml"/><Relationship Id="rId4" Type="http://schemas.openxmlformats.org/officeDocument/2006/relationships/tags" Target="../tags/tag320.xml"/><Relationship Id="rId9" Type="http://schemas.openxmlformats.org/officeDocument/2006/relationships/tags" Target="../tags/tag325.xml"/><Relationship Id="rId14" Type="http://schemas.openxmlformats.org/officeDocument/2006/relationships/tags" Target="../tags/tag330.xml"/><Relationship Id="rId22" Type="http://schemas.openxmlformats.org/officeDocument/2006/relationships/tags" Target="../tags/tag338.xml"/><Relationship Id="rId27" Type="http://schemas.openxmlformats.org/officeDocument/2006/relationships/tags" Target="../tags/tag343.xml"/><Relationship Id="rId30" Type="http://schemas.openxmlformats.org/officeDocument/2006/relationships/tags" Target="../tags/tag346.xml"/><Relationship Id="rId35" Type="http://schemas.openxmlformats.org/officeDocument/2006/relationships/tags" Target="../tags/tag351.xml"/><Relationship Id="rId43" Type="http://schemas.openxmlformats.org/officeDocument/2006/relationships/tags" Target="../tags/tag359.xml"/><Relationship Id="rId48" Type="http://schemas.openxmlformats.org/officeDocument/2006/relationships/tags" Target="../tags/tag364.xml"/><Relationship Id="rId56" Type="http://schemas.openxmlformats.org/officeDocument/2006/relationships/tags" Target="../tags/tag372.xml"/><Relationship Id="rId64" Type="http://schemas.openxmlformats.org/officeDocument/2006/relationships/tags" Target="../tags/tag380.xml"/><Relationship Id="rId69" Type="http://schemas.openxmlformats.org/officeDocument/2006/relationships/tags" Target="../tags/tag385.xml"/><Relationship Id="rId8" Type="http://schemas.openxmlformats.org/officeDocument/2006/relationships/tags" Target="../tags/tag324.xml"/><Relationship Id="rId51" Type="http://schemas.openxmlformats.org/officeDocument/2006/relationships/tags" Target="../tags/tag367.xml"/><Relationship Id="rId72" Type="http://schemas.openxmlformats.org/officeDocument/2006/relationships/slideLayout" Target="../slideLayouts/slideLayout150.xml"/><Relationship Id="rId3" Type="http://schemas.openxmlformats.org/officeDocument/2006/relationships/tags" Target="../tags/tag319.xml"/><Relationship Id="rId12" Type="http://schemas.openxmlformats.org/officeDocument/2006/relationships/tags" Target="../tags/tag328.xml"/><Relationship Id="rId17" Type="http://schemas.openxmlformats.org/officeDocument/2006/relationships/tags" Target="../tags/tag333.xml"/><Relationship Id="rId25" Type="http://schemas.openxmlformats.org/officeDocument/2006/relationships/tags" Target="../tags/tag341.xml"/><Relationship Id="rId33" Type="http://schemas.openxmlformats.org/officeDocument/2006/relationships/tags" Target="../tags/tag349.xml"/><Relationship Id="rId38" Type="http://schemas.openxmlformats.org/officeDocument/2006/relationships/tags" Target="../tags/tag354.xml"/><Relationship Id="rId46" Type="http://schemas.openxmlformats.org/officeDocument/2006/relationships/tags" Target="../tags/tag362.xml"/><Relationship Id="rId59" Type="http://schemas.openxmlformats.org/officeDocument/2006/relationships/tags" Target="../tags/tag375.xml"/><Relationship Id="rId67" Type="http://schemas.openxmlformats.org/officeDocument/2006/relationships/tags" Target="../tags/tag383.xml"/><Relationship Id="rId20" Type="http://schemas.openxmlformats.org/officeDocument/2006/relationships/tags" Target="../tags/tag336.xml"/><Relationship Id="rId41" Type="http://schemas.openxmlformats.org/officeDocument/2006/relationships/tags" Target="../tags/tag357.xml"/><Relationship Id="rId54" Type="http://schemas.openxmlformats.org/officeDocument/2006/relationships/tags" Target="../tags/tag370.xml"/><Relationship Id="rId62" Type="http://schemas.openxmlformats.org/officeDocument/2006/relationships/tags" Target="../tags/tag378.xml"/><Relationship Id="rId70" Type="http://schemas.openxmlformats.org/officeDocument/2006/relationships/tags" Target="../tags/tag386.xml"/><Relationship Id="rId75" Type="http://schemas.openxmlformats.org/officeDocument/2006/relationships/image" Target="../media/image5.emf"/><Relationship Id="rId1" Type="http://schemas.openxmlformats.org/officeDocument/2006/relationships/vmlDrawing" Target="../drawings/vmlDrawing27.vml"/><Relationship Id="rId6" Type="http://schemas.openxmlformats.org/officeDocument/2006/relationships/tags" Target="../tags/tag322.xml"/></Relationships>
</file>

<file path=ppt/slides/_rels/slide1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58.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8" Type="http://schemas.openxmlformats.org/officeDocument/2006/relationships/hyperlink" Target="mailto:William.Golden@dhs.arkansas.gov" TargetMode="External"/><Relationship Id="rId3" Type="http://schemas.openxmlformats.org/officeDocument/2006/relationships/tags" Target="../tags/tag390.xml"/><Relationship Id="rId7" Type="http://schemas.openxmlformats.org/officeDocument/2006/relationships/hyperlink" Target="http://www.paymentinitiative.org/" TargetMode="External"/><Relationship Id="rId12" Type="http://schemas.openxmlformats.org/officeDocument/2006/relationships/hyperlink" Target="mailto:Lech.Matuszewski@dhs.arkansas.gov" TargetMode="External"/><Relationship Id="rId2" Type="http://schemas.openxmlformats.org/officeDocument/2006/relationships/tags" Target="../tags/tag389.xml"/><Relationship Id="rId1" Type="http://schemas.openxmlformats.org/officeDocument/2006/relationships/tags" Target="../tags/tag388.xml"/><Relationship Id="rId6" Type="http://schemas.openxmlformats.org/officeDocument/2006/relationships/notesSlide" Target="../notesSlides/notesSlide5.xml"/><Relationship Id="rId11" Type="http://schemas.openxmlformats.org/officeDocument/2006/relationships/hyperlink" Target="mailto:Margaret.Newton@dhs.arkansas.gov" TargetMode="External"/><Relationship Id="rId5" Type="http://schemas.openxmlformats.org/officeDocument/2006/relationships/slideLayout" Target="../slideLayouts/slideLayout181.xml"/><Relationship Id="rId10" Type="http://schemas.openxmlformats.org/officeDocument/2006/relationships/hyperlink" Target="mailto:Earnest.Shoptaw@gdit.com" TargetMode="External"/><Relationship Id="rId4" Type="http://schemas.openxmlformats.org/officeDocument/2006/relationships/tags" Target="../tags/tag391.xml"/><Relationship Id="rId9" Type="http://schemas.openxmlformats.org/officeDocument/2006/relationships/hyperlink" Target="mailto:Lee.Clark@dhs.arkansas.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4.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13" Type="http://schemas.openxmlformats.org/officeDocument/2006/relationships/tags" Target="../tags/tag270.xml"/><Relationship Id="rId18" Type="http://schemas.openxmlformats.org/officeDocument/2006/relationships/tags" Target="../tags/tag275.xml"/><Relationship Id="rId26" Type="http://schemas.openxmlformats.org/officeDocument/2006/relationships/tags" Target="../tags/tag283.xml"/><Relationship Id="rId39" Type="http://schemas.openxmlformats.org/officeDocument/2006/relationships/tags" Target="../tags/tag296.xml"/><Relationship Id="rId3" Type="http://schemas.openxmlformats.org/officeDocument/2006/relationships/tags" Target="../tags/tag260.xml"/><Relationship Id="rId21" Type="http://schemas.openxmlformats.org/officeDocument/2006/relationships/tags" Target="../tags/tag278.xml"/><Relationship Id="rId34" Type="http://schemas.openxmlformats.org/officeDocument/2006/relationships/tags" Target="../tags/tag291.xml"/><Relationship Id="rId42" Type="http://schemas.openxmlformats.org/officeDocument/2006/relationships/slideLayout" Target="../slideLayouts/slideLayout69.xml"/><Relationship Id="rId47" Type="http://schemas.openxmlformats.org/officeDocument/2006/relationships/image" Target="../media/image16.emf"/><Relationship Id="rId7" Type="http://schemas.openxmlformats.org/officeDocument/2006/relationships/tags" Target="../tags/tag264.xml"/><Relationship Id="rId12" Type="http://schemas.openxmlformats.org/officeDocument/2006/relationships/tags" Target="../tags/tag269.xml"/><Relationship Id="rId17" Type="http://schemas.openxmlformats.org/officeDocument/2006/relationships/tags" Target="../tags/tag274.xml"/><Relationship Id="rId25" Type="http://schemas.openxmlformats.org/officeDocument/2006/relationships/tags" Target="../tags/tag282.xml"/><Relationship Id="rId33" Type="http://schemas.openxmlformats.org/officeDocument/2006/relationships/tags" Target="../tags/tag290.xml"/><Relationship Id="rId38" Type="http://schemas.openxmlformats.org/officeDocument/2006/relationships/tags" Target="../tags/tag295.xml"/><Relationship Id="rId46" Type="http://schemas.openxmlformats.org/officeDocument/2006/relationships/oleObject" Target="../embeddings/oleObject26.bin"/><Relationship Id="rId2" Type="http://schemas.openxmlformats.org/officeDocument/2006/relationships/tags" Target="../tags/tag259.xml"/><Relationship Id="rId16" Type="http://schemas.openxmlformats.org/officeDocument/2006/relationships/tags" Target="../tags/tag273.xml"/><Relationship Id="rId20" Type="http://schemas.openxmlformats.org/officeDocument/2006/relationships/tags" Target="../tags/tag277.xml"/><Relationship Id="rId29" Type="http://schemas.openxmlformats.org/officeDocument/2006/relationships/tags" Target="../tags/tag286.xml"/><Relationship Id="rId41" Type="http://schemas.openxmlformats.org/officeDocument/2006/relationships/tags" Target="../tags/tag298.xml"/><Relationship Id="rId1" Type="http://schemas.openxmlformats.org/officeDocument/2006/relationships/vmlDrawing" Target="../drawings/vmlDrawing25.vml"/><Relationship Id="rId6" Type="http://schemas.openxmlformats.org/officeDocument/2006/relationships/tags" Target="../tags/tag263.xml"/><Relationship Id="rId11" Type="http://schemas.openxmlformats.org/officeDocument/2006/relationships/tags" Target="../tags/tag268.xml"/><Relationship Id="rId24" Type="http://schemas.openxmlformats.org/officeDocument/2006/relationships/tags" Target="../tags/tag281.xml"/><Relationship Id="rId32" Type="http://schemas.openxmlformats.org/officeDocument/2006/relationships/tags" Target="../tags/tag289.xml"/><Relationship Id="rId37" Type="http://schemas.openxmlformats.org/officeDocument/2006/relationships/tags" Target="../tags/tag294.xml"/><Relationship Id="rId40" Type="http://schemas.openxmlformats.org/officeDocument/2006/relationships/tags" Target="../tags/tag297.xml"/><Relationship Id="rId45" Type="http://schemas.openxmlformats.org/officeDocument/2006/relationships/image" Target="../media/image5.emf"/><Relationship Id="rId5" Type="http://schemas.openxmlformats.org/officeDocument/2006/relationships/tags" Target="../tags/tag262.xml"/><Relationship Id="rId15" Type="http://schemas.openxmlformats.org/officeDocument/2006/relationships/tags" Target="../tags/tag272.xml"/><Relationship Id="rId23" Type="http://schemas.openxmlformats.org/officeDocument/2006/relationships/tags" Target="../tags/tag280.xml"/><Relationship Id="rId28" Type="http://schemas.openxmlformats.org/officeDocument/2006/relationships/tags" Target="../tags/tag285.xml"/><Relationship Id="rId36" Type="http://schemas.openxmlformats.org/officeDocument/2006/relationships/tags" Target="../tags/tag293.xml"/><Relationship Id="rId49" Type="http://schemas.openxmlformats.org/officeDocument/2006/relationships/image" Target="../media/image17.emf"/><Relationship Id="rId10" Type="http://schemas.openxmlformats.org/officeDocument/2006/relationships/tags" Target="../tags/tag267.xml"/><Relationship Id="rId19" Type="http://schemas.openxmlformats.org/officeDocument/2006/relationships/tags" Target="../tags/tag276.xml"/><Relationship Id="rId31" Type="http://schemas.openxmlformats.org/officeDocument/2006/relationships/tags" Target="../tags/tag288.xml"/><Relationship Id="rId44" Type="http://schemas.openxmlformats.org/officeDocument/2006/relationships/oleObject" Target="../embeddings/oleObject25.bin"/><Relationship Id="rId4" Type="http://schemas.openxmlformats.org/officeDocument/2006/relationships/tags" Target="../tags/tag261.xml"/><Relationship Id="rId9" Type="http://schemas.openxmlformats.org/officeDocument/2006/relationships/tags" Target="../tags/tag266.xml"/><Relationship Id="rId14" Type="http://schemas.openxmlformats.org/officeDocument/2006/relationships/tags" Target="../tags/tag271.xml"/><Relationship Id="rId22" Type="http://schemas.openxmlformats.org/officeDocument/2006/relationships/tags" Target="../tags/tag279.xml"/><Relationship Id="rId27" Type="http://schemas.openxmlformats.org/officeDocument/2006/relationships/tags" Target="../tags/tag284.xml"/><Relationship Id="rId30" Type="http://schemas.openxmlformats.org/officeDocument/2006/relationships/tags" Target="../tags/tag287.xml"/><Relationship Id="rId35" Type="http://schemas.openxmlformats.org/officeDocument/2006/relationships/tags" Target="../tags/tag292.xml"/><Relationship Id="rId43" Type="http://schemas.openxmlformats.org/officeDocument/2006/relationships/notesSlide" Target="../notesSlides/notesSlide1.xml"/><Relationship Id="rId48" Type="http://schemas.openxmlformats.org/officeDocument/2006/relationships/oleObject" Target="../embeddings/oleObject27.bin"/><Relationship Id="rId8" Type="http://schemas.openxmlformats.org/officeDocument/2006/relationships/tags" Target="../tags/tag265.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Implementing Transformation at Scale</a:t>
            </a:r>
            <a:endParaRPr lang="en-US" dirty="0"/>
          </a:p>
        </p:txBody>
      </p:sp>
      <p:sp>
        <p:nvSpPr>
          <p:cNvPr id="7" name="Subtitle 6"/>
          <p:cNvSpPr>
            <a:spLocks noGrp="1"/>
          </p:cNvSpPr>
          <p:nvPr>
            <p:ph type="subTitle" idx="1"/>
          </p:nvPr>
        </p:nvSpPr>
        <p:spPr/>
        <p:txBody>
          <a:bodyPr>
            <a:normAutofit fontScale="92500"/>
          </a:bodyPr>
          <a:lstStyle/>
          <a:p>
            <a:r>
              <a:rPr lang="en-US" dirty="0" smtClean="0"/>
              <a:t>William Golden MD MACP</a:t>
            </a:r>
          </a:p>
          <a:p>
            <a:r>
              <a:rPr lang="en-US" dirty="0" smtClean="0"/>
              <a:t>Medical Director, AR Medicaid</a:t>
            </a:r>
          </a:p>
          <a:p>
            <a:r>
              <a:rPr lang="en-US" dirty="0" smtClean="0"/>
              <a:t>UAMS Prof. Int. Med and Public Health</a:t>
            </a:r>
            <a:endParaRPr lang="en-US" dirty="0"/>
          </a:p>
        </p:txBody>
      </p:sp>
      <p:sp>
        <p:nvSpPr>
          <p:cNvPr id="5" name="Footer Placeholder 4"/>
          <p:cNvSpPr>
            <a:spLocks noGrp="1"/>
          </p:cNvSpPr>
          <p:nvPr>
            <p:ph type="ftr" sz="quarter" idx="11"/>
          </p:nvPr>
        </p:nvSpPr>
        <p:spPr>
          <a:xfrm>
            <a:off x="3200400" y="6324600"/>
            <a:ext cx="2895600" cy="365125"/>
          </a:xfrm>
        </p:spPr>
        <p:txBody>
          <a:bodyPr/>
          <a:lstStyle/>
          <a:p>
            <a:endParaRPr lang="en-US" dirty="0"/>
          </a:p>
        </p:txBody>
      </p:sp>
    </p:spTree>
    <p:extLst>
      <p:ext uri="{BB962C8B-B14F-4D97-AF65-F5344CB8AC3E}">
        <p14:creationId xmlns:p14="http://schemas.microsoft.com/office/powerpoint/2010/main" val="4234655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2014</a:t>
            </a:r>
            <a:endParaRPr lang="en-US" dirty="0"/>
          </a:p>
        </p:txBody>
      </p:sp>
      <p:sp>
        <p:nvSpPr>
          <p:cNvPr id="5" name="Subtitle 4"/>
          <p:cNvSpPr>
            <a:spLocks noGrp="1"/>
          </p:cNvSpPr>
          <p:nvPr>
            <p:ph type="subTitle" idx="1"/>
          </p:nvPr>
        </p:nvSpPr>
        <p:spPr/>
        <p:txBody>
          <a:bodyPr/>
          <a:lstStyle/>
          <a:p>
            <a:endParaRPr lang="en-US" dirty="0" smtClean="0"/>
          </a:p>
          <a:p>
            <a:pPr algn="ctr"/>
            <a:r>
              <a:rPr lang="en-US" sz="4100" dirty="0"/>
              <a:t>PCMH</a:t>
            </a:r>
          </a:p>
        </p:txBody>
      </p:sp>
    </p:spTree>
    <p:extLst>
      <p:ext uri="{BB962C8B-B14F-4D97-AF65-F5344CB8AC3E}">
        <p14:creationId xmlns:p14="http://schemas.microsoft.com/office/powerpoint/2010/main" val="1790174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78" name="Object 27" hidden="1"/>
          <p:cNvGraphicFramePr>
            <a:graphicFrameLocks noChangeAspect="1"/>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24599" name="think-cell Slide" r:id="rId23" imgW="360" imgH="360" progId="TCLayout.ActiveDocument.1">
                  <p:embed/>
                </p:oleObj>
              </mc:Choice>
              <mc:Fallback>
                <p:oleObj name="think-cell Slide" r:id="rId23" imgW="360" imgH="360" progId="TCLayout.ActiveDocument.1">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1379" name="Rectangle 2"/>
          <p:cNvSpPr>
            <a:spLocks noGrp="1" noChangeArrowheads="1"/>
          </p:cNvSpPr>
          <p:nvPr>
            <p:ph type="title"/>
            <p:custDataLst>
              <p:tags r:id="rId3"/>
            </p:custDataLst>
          </p:nvPr>
        </p:nvSpPr>
        <p:spPr>
          <a:xfrm>
            <a:off x="591242" y="234864"/>
            <a:ext cx="8324360" cy="596066"/>
          </a:xfrm>
        </p:spPr>
        <p:txBody>
          <a:bodyPr/>
          <a:lstStyle/>
          <a:p>
            <a:pPr eaLnBrk="1" hangingPunct="1"/>
            <a:r>
              <a:rPr lang="en-US" altLang="en-US" smtClean="0"/>
              <a:t>Providers can then receive support to invest in improvements, as well as incentives to improve quality and cost of care </a:t>
            </a:r>
          </a:p>
        </p:txBody>
      </p:sp>
      <p:sp>
        <p:nvSpPr>
          <p:cNvPr id="27" name="Rectangle 26"/>
          <p:cNvSpPr/>
          <p:nvPr>
            <p:custDataLst>
              <p:tags r:id="rId4"/>
            </p:custDataLst>
          </p:nvPr>
        </p:nvSpPr>
        <p:spPr>
          <a:xfrm>
            <a:off x="4681404" y="1043116"/>
            <a:ext cx="3871419" cy="458388"/>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2666" tIns="46339" rIns="92666" bIns="46339" anchor="ctr"/>
          <a:lstStyle/>
          <a:p>
            <a:pPr algn="ctr" eaLnBrk="1" hangingPunct="1">
              <a:defRPr/>
            </a:pPr>
            <a:endParaRPr lang="en-US" sz="1800" dirty="0" err="1">
              <a:solidFill>
                <a:srgbClr val="FFFFFF"/>
              </a:solidFill>
            </a:endParaRPr>
          </a:p>
        </p:txBody>
      </p:sp>
      <p:sp>
        <p:nvSpPr>
          <p:cNvPr id="30" name="Rectangle 29"/>
          <p:cNvSpPr/>
          <p:nvPr>
            <p:custDataLst>
              <p:tags r:id="rId5"/>
            </p:custDataLst>
          </p:nvPr>
        </p:nvSpPr>
        <p:spPr>
          <a:xfrm>
            <a:off x="4681404" y="1043116"/>
            <a:ext cx="3871419" cy="428098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2666" tIns="46339" rIns="92666" bIns="46339" anchor="ctr"/>
          <a:lstStyle/>
          <a:p>
            <a:pPr algn="ctr" eaLnBrk="1" hangingPunct="1">
              <a:defRPr/>
            </a:pPr>
            <a:endParaRPr lang="en-US" sz="1600" dirty="0" err="1">
              <a:solidFill>
                <a:srgbClr val="000000"/>
              </a:solidFill>
            </a:endParaRPr>
          </a:p>
        </p:txBody>
      </p:sp>
      <p:sp>
        <p:nvSpPr>
          <p:cNvPr id="23" name="Rectangle 22"/>
          <p:cNvSpPr/>
          <p:nvPr>
            <p:custDataLst>
              <p:tags r:id="rId6"/>
            </p:custDataLst>
          </p:nvPr>
        </p:nvSpPr>
        <p:spPr>
          <a:xfrm>
            <a:off x="591307" y="1043116"/>
            <a:ext cx="3871419" cy="458388"/>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2666" tIns="46339" rIns="92666" bIns="46339" anchor="ctr"/>
          <a:lstStyle/>
          <a:p>
            <a:pPr algn="ctr" eaLnBrk="1" hangingPunct="1">
              <a:defRPr/>
            </a:pPr>
            <a:endParaRPr lang="en-US" sz="1800" dirty="0" err="1">
              <a:solidFill>
                <a:srgbClr val="FFFFFF"/>
              </a:solidFill>
            </a:endParaRPr>
          </a:p>
        </p:txBody>
      </p:sp>
      <p:sp>
        <p:nvSpPr>
          <p:cNvPr id="2" name="Rectangle 1"/>
          <p:cNvSpPr/>
          <p:nvPr>
            <p:custDataLst>
              <p:tags r:id="rId7"/>
            </p:custDataLst>
          </p:nvPr>
        </p:nvSpPr>
        <p:spPr>
          <a:xfrm>
            <a:off x="591307" y="1043116"/>
            <a:ext cx="3871419" cy="428098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2666" tIns="46339" rIns="92666" bIns="46339" anchor="ctr"/>
          <a:lstStyle/>
          <a:p>
            <a:pPr algn="ctr" eaLnBrk="1" hangingPunct="1">
              <a:defRPr/>
            </a:pPr>
            <a:endParaRPr lang="en-US" sz="1600" dirty="0" err="1">
              <a:solidFill>
                <a:srgbClr val="000000"/>
              </a:solidFill>
            </a:endParaRPr>
          </a:p>
        </p:txBody>
      </p:sp>
      <p:sp>
        <p:nvSpPr>
          <p:cNvPr id="101384" name="Rectangle 3"/>
          <p:cNvSpPr txBox="1">
            <a:spLocks/>
          </p:cNvSpPr>
          <p:nvPr>
            <p:custDataLst>
              <p:tags r:id="rId8"/>
            </p:custDataLst>
          </p:nvPr>
        </p:nvSpPr>
        <p:spPr bwMode="auto">
          <a:xfrm>
            <a:off x="1109591" y="1140314"/>
            <a:ext cx="3225102" cy="281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defTabSz="895350" eaLnBrk="0" hangingPunct="0">
              <a:buClr>
                <a:schemeClr val="tx2"/>
              </a:buClr>
              <a:defRPr sz="1600">
                <a:solidFill>
                  <a:schemeClr val="tx1"/>
                </a:solidFill>
                <a:latin typeface="Arial" pitchFamily="34" charset="0"/>
                <a:ea typeface="MS PGothic" pitchFamily="34" charset="-128"/>
              </a:defRPr>
            </a:lvl1pPr>
            <a:lvl2pPr marL="193675" indent="-192088" defTabSz="895350" eaLnBrk="0" hangingPunct="0">
              <a:buClr>
                <a:schemeClr val="tx2"/>
              </a:buClr>
              <a:buSzPct val="125000"/>
              <a:buFont typeface="Arial" pitchFamily="34" charset="0"/>
              <a:buChar char="▪"/>
              <a:defRPr sz="1600">
                <a:solidFill>
                  <a:schemeClr val="tx1"/>
                </a:solidFill>
                <a:latin typeface="Arial" pitchFamily="34" charset="0"/>
                <a:ea typeface="MS PGothic" pitchFamily="34" charset="-128"/>
              </a:defRPr>
            </a:lvl2pPr>
            <a:lvl3pPr marL="457200" indent="-261938"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3pPr>
            <a:lvl4pPr marL="614363" indent="-155575"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4pPr>
            <a:lvl5pPr marL="749300" indent="-130175" defTabSz="895350" eaLnBrk="0" hangingPunct="0">
              <a:buClr>
                <a:schemeClr val="tx2"/>
              </a:buClr>
              <a:buSzPct val="89000"/>
              <a:buFont typeface="Arial" pitchFamily="34" charset="0"/>
              <a:buChar char="-"/>
              <a:defRPr sz="1600">
                <a:solidFill>
                  <a:schemeClr val="tx1"/>
                </a:solidFill>
                <a:latin typeface="Arial" pitchFamily="34" charset="0"/>
                <a:ea typeface="MS PGothic" pitchFamily="34" charset="-128"/>
              </a:defRPr>
            </a:lvl5pPr>
            <a:lvl6pPr marL="12065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6pPr>
            <a:lvl7pPr marL="16637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7pPr>
            <a:lvl8pPr marL="21209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8pPr>
            <a:lvl9pPr marL="25781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9pPr>
          </a:lstStyle>
          <a:p>
            <a:pPr eaLnBrk="1" hangingPunct="1">
              <a:buClr>
                <a:srgbClr val="002960"/>
              </a:buClr>
            </a:pPr>
            <a:r>
              <a:rPr lang="en-US" altLang="en-US" sz="1800" b="1">
                <a:solidFill>
                  <a:srgbClr val="0066CC"/>
                </a:solidFill>
                <a:ea typeface="Arial Unicode MS" pitchFamily="34" charset="-128"/>
                <a:cs typeface="Arial Unicode MS" pitchFamily="34" charset="-128"/>
              </a:rPr>
              <a:t>Practice support </a:t>
            </a:r>
          </a:p>
        </p:txBody>
      </p:sp>
      <p:sp>
        <p:nvSpPr>
          <p:cNvPr id="101385" name="Rectangle 3"/>
          <p:cNvSpPr txBox="1">
            <a:spLocks/>
          </p:cNvSpPr>
          <p:nvPr>
            <p:custDataLst>
              <p:tags r:id="rId9"/>
            </p:custDataLst>
          </p:nvPr>
        </p:nvSpPr>
        <p:spPr bwMode="auto">
          <a:xfrm>
            <a:off x="5181879" y="1140314"/>
            <a:ext cx="3241300" cy="281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defTabSz="895350" eaLnBrk="0" hangingPunct="0">
              <a:buClr>
                <a:schemeClr val="tx2"/>
              </a:buClr>
              <a:defRPr sz="1600">
                <a:solidFill>
                  <a:schemeClr val="tx1"/>
                </a:solidFill>
                <a:latin typeface="Arial" pitchFamily="34" charset="0"/>
                <a:ea typeface="MS PGothic" pitchFamily="34" charset="-128"/>
              </a:defRPr>
            </a:lvl1pPr>
            <a:lvl2pPr marL="193675" indent="-192088" defTabSz="895350" eaLnBrk="0" hangingPunct="0">
              <a:buClr>
                <a:schemeClr val="tx2"/>
              </a:buClr>
              <a:buSzPct val="125000"/>
              <a:buFont typeface="Arial" pitchFamily="34" charset="0"/>
              <a:buChar char="▪"/>
              <a:defRPr sz="1600">
                <a:solidFill>
                  <a:schemeClr val="tx1"/>
                </a:solidFill>
                <a:latin typeface="Arial" pitchFamily="34" charset="0"/>
                <a:ea typeface="MS PGothic" pitchFamily="34" charset="-128"/>
              </a:defRPr>
            </a:lvl2pPr>
            <a:lvl3pPr marL="457200" indent="-261938"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3pPr>
            <a:lvl4pPr marL="614363" indent="-155575"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4pPr>
            <a:lvl5pPr marL="749300" indent="-130175" defTabSz="895350" eaLnBrk="0" hangingPunct="0">
              <a:buClr>
                <a:schemeClr val="tx2"/>
              </a:buClr>
              <a:buSzPct val="89000"/>
              <a:buFont typeface="Arial" pitchFamily="34" charset="0"/>
              <a:buChar char="-"/>
              <a:defRPr sz="1600">
                <a:solidFill>
                  <a:schemeClr val="tx1"/>
                </a:solidFill>
                <a:latin typeface="Arial" pitchFamily="34" charset="0"/>
                <a:ea typeface="MS PGothic" pitchFamily="34" charset="-128"/>
              </a:defRPr>
            </a:lvl5pPr>
            <a:lvl6pPr marL="12065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6pPr>
            <a:lvl7pPr marL="16637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7pPr>
            <a:lvl8pPr marL="21209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8pPr>
            <a:lvl9pPr marL="25781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9pPr>
          </a:lstStyle>
          <a:p>
            <a:pPr eaLnBrk="1" hangingPunct="1">
              <a:buClr>
                <a:srgbClr val="002960"/>
              </a:buClr>
            </a:pPr>
            <a:r>
              <a:rPr lang="en-US" altLang="en-US" sz="1800" b="1">
                <a:solidFill>
                  <a:srgbClr val="0066CC"/>
                </a:solidFill>
                <a:ea typeface="Arial Unicode MS" pitchFamily="34" charset="-128"/>
                <a:cs typeface="Arial Unicode MS" pitchFamily="34" charset="-128"/>
              </a:rPr>
              <a:t>Shared savings</a:t>
            </a:r>
          </a:p>
        </p:txBody>
      </p:sp>
      <p:sp>
        <p:nvSpPr>
          <p:cNvPr id="16" name="Rounded Rectangle 15"/>
          <p:cNvSpPr/>
          <p:nvPr>
            <p:custDataLst>
              <p:tags r:id="rId10"/>
            </p:custDataLst>
          </p:nvPr>
        </p:nvSpPr>
        <p:spPr>
          <a:xfrm>
            <a:off x="1163071" y="5332265"/>
            <a:ext cx="6817909" cy="858465"/>
          </a:xfrm>
          <a:prstGeom prst="roundRect">
            <a:avLst>
              <a:gd name="adj" fmla="val 20470"/>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2666" tIns="46339" rIns="92666" bIns="46339" anchor="ctr"/>
          <a:lstStyle/>
          <a:p>
            <a:pPr algn="ctr" eaLnBrk="1" hangingPunct="1">
              <a:defRPr/>
            </a:pPr>
            <a:endParaRPr lang="en-US" sz="1600" dirty="0" err="1">
              <a:solidFill>
                <a:srgbClr val="FFFFFF"/>
              </a:solidFill>
            </a:endParaRPr>
          </a:p>
        </p:txBody>
      </p:sp>
      <p:sp>
        <p:nvSpPr>
          <p:cNvPr id="101387" name="Rectangle 3"/>
          <p:cNvSpPr txBox="1">
            <a:spLocks/>
          </p:cNvSpPr>
          <p:nvPr>
            <p:custDataLst>
              <p:tags r:id="rId11"/>
            </p:custDataLst>
          </p:nvPr>
        </p:nvSpPr>
        <p:spPr bwMode="auto">
          <a:xfrm>
            <a:off x="1273220" y="5432639"/>
            <a:ext cx="6597611" cy="565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defTabSz="895350" eaLnBrk="0" hangingPunct="0">
              <a:buClr>
                <a:schemeClr val="tx2"/>
              </a:buClr>
              <a:defRPr sz="1600">
                <a:solidFill>
                  <a:schemeClr val="tx1"/>
                </a:solidFill>
                <a:latin typeface="Arial" pitchFamily="34" charset="0"/>
                <a:ea typeface="MS PGothic" pitchFamily="34" charset="-128"/>
              </a:defRPr>
            </a:lvl1pPr>
            <a:lvl2pPr defTabSz="895350" eaLnBrk="0" hangingPunct="0">
              <a:buClr>
                <a:schemeClr val="tx2"/>
              </a:buClr>
              <a:buSzPct val="125000"/>
              <a:buFont typeface="Arial" pitchFamily="34" charset="0"/>
              <a:buChar char="▪"/>
              <a:defRPr sz="1600">
                <a:solidFill>
                  <a:schemeClr val="tx1"/>
                </a:solidFill>
                <a:latin typeface="Arial" pitchFamily="34" charset="0"/>
                <a:ea typeface="MS PGothic" pitchFamily="34" charset="-128"/>
              </a:defRPr>
            </a:lvl2pPr>
            <a:lvl3pPr marL="457200" indent="-261938"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3pPr>
            <a:lvl4pPr marL="614363" indent="-155575"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4pPr>
            <a:lvl5pPr marL="749300" indent="-130175" defTabSz="895350" eaLnBrk="0" hangingPunct="0">
              <a:buClr>
                <a:schemeClr val="tx2"/>
              </a:buClr>
              <a:buSzPct val="89000"/>
              <a:buFont typeface="Arial" pitchFamily="34" charset="0"/>
              <a:buChar char="-"/>
              <a:defRPr sz="1600">
                <a:solidFill>
                  <a:schemeClr val="tx1"/>
                </a:solidFill>
                <a:latin typeface="Arial" pitchFamily="34" charset="0"/>
                <a:ea typeface="MS PGothic" pitchFamily="34" charset="-128"/>
              </a:defRPr>
            </a:lvl5pPr>
            <a:lvl6pPr marL="12065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6pPr>
            <a:lvl7pPr marL="16637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7pPr>
            <a:lvl8pPr marL="21209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8pPr>
            <a:lvl9pPr marL="25781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9pPr>
          </a:lstStyle>
          <a:p>
            <a:pPr marL="0" lvl="1" indent="1620" algn="ctr" eaLnBrk="1" hangingPunct="1">
              <a:spcBef>
                <a:spcPct val="50000"/>
              </a:spcBef>
              <a:buClr>
                <a:srgbClr val="FFFFFF"/>
              </a:buClr>
              <a:buSzPct val="100000"/>
              <a:buNone/>
            </a:pPr>
            <a:r>
              <a:rPr lang="en-US" altLang="en-US" sz="1800" b="1">
                <a:solidFill>
                  <a:srgbClr val="FFFFFF"/>
                </a:solidFill>
                <a:ea typeface="Arial Unicode MS" pitchFamily="34" charset="-128"/>
                <a:cs typeface="Arial Unicode MS" pitchFamily="34" charset="-128"/>
              </a:rPr>
              <a:t>DHS/DMS will also provide performance reports and patient panel information to enable improvement </a:t>
            </a:r>
          </a:p>
        </p:txBody>
      </p:sp>
      <p:pic>
        <p:nvPicPr>
          <p:cNvPr id="101388" name="Picture 138"/>
          <p:cNvPicPr>
            <a:picLocks noChangeArrowheads="1"/>
          </p:cNvPicPr>
          <p:nvPr>
            <p:custDataLst>
              <p:tags r:id="rId12"/>
            </p:custDataLst>
          </p:nvPr>
        </p:nvPicPr>
        <p:blipFill>
          <a:blip r:embed="rId25">
            <a:extLst>
              <a:ext uri="{28A0092B-C50C-407E-A947-70E740481C1C}">
                <a14:useLocalDpi xmlns:a14="http://schemas.microsoft.com/office/drawing/2010/main" val="0"/>
              </a:ext>
            </a:extLst>
          </a:blip>
          <a:srcRect b="4359"/>
          <a:stretch>
            <a:fillRect/>
          </a:stretch>
        </p:blipFill>
        <p:spPr bwMode="auto">
          <a:xfrm>
            <a:off x="1862881" y="3712520"/>
            <a:ext cx="1415741" cy="158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9" name="Picture 130"/>
          <p:cNvPicPr>
            <a:picLocks noChangeArrowheads="1"/>
          </p:cNvPicPr>
          <p:nvPr>
            <p:custDataLst>
              <p:tags r:id="rId13"/>
            </p:custDataLst>
          </p:nvPr>
        </p:nvPicPr>
        <p:blipFill>
          <a:blip r:embed="rId26">
            <a:extLst>
              <a:ext uri="{28A0092B-C50C-407E-A947-70E740481C1C}">
                <a14:useLocalDpi xmlns:a14="http://schemas.microsoft.com/office/drawing/2010/main" val="0"/>
              </a:ext>
            </a:extLst>
          </a:blip>
          <a:srcRect l="2" t="12653" r="7191"/>
          <a:stretch>
            <a:fillRect/>
          </a:stretch>
        </p:blipFill>
        <p:spPr bwMode="auto">
          <a:xfrm>
            <a:off x="6008054" y="3607172"/>
            <a:ext cx="1465955" cy="171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Oval 25"/>
          <p:cNvSpPr>
            <a:spLocks noChangeAspect="1"/>
          </p:cNvSpPr>
          <p:nvPr>
            <p:custDataLst>
              <p:tags r:id="rId14"/>
            </p:custDataLst>
          </p:nvPr>
        </p:nvSpPr>
        <p:spPr>
          <a:xfrm>
            <a:off x="722463" y="1112765"/>
            <a:ext cx="317489" cy="317470"/>
          </a:xfrm>
          <a:prstGeom prst="ellipse">
            <a:avLst/>
          </a:prstGeom>
          <a:solidFill>
            <a:schemeClr val="accent3"/>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lIns="0" tIns="46339" rIns="0" bIns="46339" anchor="ctr"/>
          <a:lstStyle/>
          <a:p>
            <a:pPr algn="ctr" eaLnBrk="1" hangingPunct="1">
              <a:defRPr/>
            </a:pPr>
            <a:r>
              <a:rPr lang="en-US" sz="1800" b="1" dirty="0">
                <a:solidFill>
                  <a:srgbClr val="FFFFFF"/>
                </a:solidFill>
              </a:rPr>
              <a:t>2</a:t>
            </a:r>
          </a:p>
        </p:txBody>
      </p:sp>
      <p:sp>
        <p:nvSpPr>
          <p:cNvPr id="29" name="Oval 28"/>
          <p:cNvSpPr>
            <a:spLocks noChangeAspect="1"/>
          </p:cNvSpPr>
          <p:nvPr>
            <p:custDataLst>
              <p:tags r:id="rId15"/>
            </p:custDataLst>
          </p:nvPr>
        </p:nvSpPr>
        <p:spPr>
          <a:xfrm>
            <a:off x="4804512" y="1112765"/>
            <a:ext cx="315869" cy="317470"/>
          </a:xfrm>
          <a:prstGeom prst="ellipse">
            <a:avLst/>
          </a:prstGeom>
          <a:solidFill>
            <a:schemeClr val="accent3"/>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lIns="0" tIns="46339" rIns="0" bIns="46339" anchor="ctr"/>
          <a:lstStyle/>
          <a:p>
            <a:pPr algn="ctr" eaLnBrk="1" hangingPunct="1">
              <a:defRPr/>
            </a:pPr>
            <a:r>
              <a:rPr lang="en-US" sz="1800" b="1" dirty="0">
                <a:solidFill>
                  <a:srgbClr val="FFFFFF"/>
                </a:solidFill>
              </a:rPr>
              <a:t>3</a:t>
            </a:r>
          </a:p>
        </p:txBody>
      </p:sp>
      <p:sp>
        <p:nvSpPr>
          <p:cNvPr id="101392" name="Rectangle 3"/>
          <p:cNvSpPr txBox="1">
            <a:spLocks/>
          </p:cNvSpPr>
          <p:nvPr>
            <p:custDataLst>
              <p:tags r:id="rId16"/>
            </p:custDataLst>
          </p:nvPr>
        </p:nvSpPr>
        <p:spPr bwMode="auto">
          <a:xfrm>
            <a:off x="722474" y="1561447"/>
            <a:ext cx="3698096" cy="1661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eaLnBrk="0" hangingPunct="0">
              <a:buClr>
                <a:schemeClr val="tx2"/>
              </a:buClr>
              <a:defRPr sz="1600">
                <a:solidFill>
                  <a:schemeClr val="tx1"/>
                </a:solidFill>
                <a:latin typeface="Arial" pitchFamily="34" charset="0"/>
                <a:ea typeface="MS PGothic" pitchFamily="34" charset="-128"/>
              </a:defRPr>
            </a:lvl1pPr>
            <a:lvl2pPr marL="246063" indent="-244475" defTabSz="895350" eaLnBrk="0" hangingPunct="0">
              <a:buClr>
                <a:schemeClr val="tx2"/>
              </a:buClr>
              <a:buSzPct val="125000"/>
              <a:buFont typeface="Arial" pitchFamily="34" charset="0"/>
              <a:buChar char="▪"/>
              <a:defRPr sz="1600">
                <a:solidFill>
                  <a:schemeClr val="tx1"/>
                </a:solidFill>
                <a:latin typeface="Arial" pitchFamily="34" charset="0"/>
                <a:ea typeface="MS PGothic" pitchFamily="34" charset="-128"/>
              </a:defRPr>
            </a:lvl2pPr>
            <a:lvl3pPr marL="457200" indent="-261938"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3pPr>
            <a:lvl4pPr marL="614363" indent="-155575"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4pPr>
            <a:lvl5pPr marL="749300" indent="-130175" defTabSz="895350" eaLnBrk="0" hangingPunct="0">
              <a:buClr>
                <a:schemeClr val="tx2"/>
              </a:buClr>
              <a:buSzPct val="89000"/>
              <a:buFont typeface="Arial" pitchFamily="34" charset="0"/>
              <a:buChar char="-"/>
              <a:defRPr sz="1600">
                <a:solidFill>
                  <a:schemeClr val="tx1"/>
                </a:solidFill>
                <a:latin typeface="Arial" pitchFamily="34" charset="0"/>
                <a:ea typeface="MS PGothic" pitchFamily="34" charset="-128"/>
              </a:defRPr>
            </a:lvl5pPr>
            <a:lvl6pPr marL="12065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6pPr>
            <a:lvl7pPr marL="16637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7pPr>
            <a:lvl8pPr marL="21209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8pPr>
            <a:lvl9pPr marL="25781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9pPr>
          </a:lstStyle>
          <a:p>
            <a:pPr eaLnBrk="1" hangingPunct="1">
              <a:lnSpc>
                <a:spcPts val="2347"/>
              </a:lnSpc>
              <a:spcBef>
                <a:spcPts val="612"/>
              </a:spcBef>
              <a:buClr>
                <a:srgbClr val="002960"/>
              </a:buClr>
            </a:pPr>
            <a:r>
              <a:rPr lang="en-US" altLang="en-US" sz="1800">
                <a:solidFill>
                  <a:srgbClr val="000000"/>
                </a:solidFill>
                <a:ea typeface="Arial Unicode MS" pitchFamily="34" charset="-128"/>
                <a:cs typeface="Arial Unicode MS" pitchFamily="34" charset="-128"/>
              </a:rPr>
              <a:t>Invest in primary care to improve quality and cost of care for all beneficiaries through:</a:t>
            </a:r>
          </a:p>
          <a:p>
            <a:pPr lvl="1" eaLnBrk="1" hangingPunct="1">
              <a:lnSpc>
                <a:spcPts val="2347"/>
              </a:lnSpc>
              <a:spcBef>
                <a:spcPts val="612"/>
              </a:spcBef>
              <a:buClr>
                <a:srgbClr val="002960"/>
              </a:buClr>
            </a:pPr>
            <a:r>
              <a:rPr lang="en-US" altLang="en-US" sz="1800">
                <a:solidFill>
                  <a:srgbClr val="000000"/>
                </a:solidFill>
                <a:ea typeface="Arial Unicode MS" pitchFamily="34" charset="-128"/>
                <a:cs typeface="Arial Unicode MS" pitchFamily="34" charset="-128"/>
              </a:rPr>
              <a:t>Care coordination</a:t>
            </a:r>
          </a:p>
          <a:p>
            <a:pPr lvl="1" eaLnBrk="1" hangingPunct="1">
              <a:lnSpc>
                <a:spcPts val="2347"/>
              </a:lnSpc>
              <a:spcBef>
                <a:spcPts val="612"/>
              </a:spcBef>
              <a:buClr>
                <a:srgbClr val="002960"/>
              </a:buClr>
            </a:pPr>
            <a:r>
              <a:rPr lang="en-US" altLang="en-US" sz="1800">
                <a:solidFill>
                  <a:srgbClr val="000000"/>
                </a:solidFill>
                <a:ea typeface="Arial Unicode MS" pitchFamily="34" charset="-128"/>
                <a:cs typeface="Arial Unicode MS" pitchFamily="34" charset="-128"/>
              </a:rPr>
              <a:t>Practice transformation</a:t>
            </a:r>
          </a:p>
        </p:txBody>
      </p:sp>
      <p:sp>
        <p:nvSpPr>
          <p:cNvPr id="101393" name="Rectangle 3"/>
          <p:cNvSpPr txBox="1">
            <a:spLocks/>
          </p:cNvSpPr>
          <p:nvPr>
            <p:custDataLst>
              <p:tags r:id="rId17"/>
            </p:custDataLst>
          </p:nvPr>
        </p:nvSpPr>
        <p:spPr bwMode="auto">
          <a:xfrm>
            <a:off x="4804512" y="1561434"/>
            <a:ext cx="3702955" cy="2262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eaLnBrk="0" hangingPunct="0">
              <a:buClr>
                <a:schemeClr val="tx2"/>
              </a:buClr>
              <a:defRPr sz="1600">
                <a:solidFill>
                  <a:schemeClr val="tx1"/>
                </a:solidFill>
                <a:latin typeface="Arial" pitchFamily="34" charset="0"/>
                <a:ea typeface="MS PGothic" pitchFamily="34" charset="-128"/>
              </a:defRPr>
            </a:lvl1pPr>
            <a:lvl2pPr marL="246063" indent="-244475" defTabSz="895350" eaLnBrk="0" hangingPunct="0">
              <a:buClr>
                <a:schemeClr val="tx2"/>
              </a:buClr>
              <a:buSzPct val="125000"/>
              <a:buFont typeface="Arial" pitchFamily="34" charset="0"/>
              <a:buChar char="▪"/>
              <a:defRPr sz="1600">
                <a:solidFill>
                  <a:schemeClr val="tx1"/>
                </a:solidFill>
                <a:latin typeface="Arial" pitchFamily="34" charset="0"/>
                <a:ea typeface="MS PGothic" pitchFamily="34" charset="-128"/>
              </a:defRPr>
            </a:lvl2pPr>
            <a:lvl3pPr marL="457200" indent="-261938"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3pPr>
            <a:lvl4pPr marL="614363" indent="-155575"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4pPr>
            <a:lvl5pPr marL="749300" indent="-130175" defTabSz="895350" eaLnBrk="0" hangingPunct="0">
              <a:buClr>
                <a:schemeClr val="tx2"/>
              </a:buClr>
              <a:buSzPct val="89000"/>
              <a:buFont typeface="Arial" pitchFamily="34" charset="0"/>
              <a:buChar char="-"/>
              <a:defRPr sz="1600">
                <a:solidFill>
                  <a:schemeClr val="tx1"/>
                </a:solidFill>
                <a:latin typeface="Arial" pitchFamily="34" charset="0"/>
                <a:ea typeface="MS PGothic" pitchFamily="34" charset="-128"/>
              </a:defRPr>
            </a:lvl5pPr>
            <a:lvl6pPr marL="12065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6pPr>
            <a:lvl7pPr marL="16637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7pPr>
            <a:lvl8pPr marL="21209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8pPr>
            <a:lvl9pPr marL="25781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9pPr>
          </a:lstStyle>
          <a:p>
            <a:pPr eaLnBrk="1" hangingPunct="1">
              <a:lnSpc>
                <a:spcPts val="2347"/>
              </a:lnSpc>
              <a:spcBef>
                <a:spcPts val="612"/>
              </a:spcBef>
              <a:buClr>
                <a:srgbClr val="002960"/>
              </a:buClr>
            </a:pPr>
            <a:r>
              <a:rPr lang="en-US" altLang="en-US" sz="1800">
                <a:solidFill>
                  <a:srgbClr val="000000"/>
                </a:solidFill>
                <a:ea typeface="Arial Unicode MS" pitchFamily="34" charset="-128"/>
                <a:cs typeface="Arial Unicode MS" pitchFamily="34" charset="-128"/>
              </a:rPr>
              <a:t>Reward high quality care and cost efficiency by: </a:t>
            </a:r>
          </a:p>
          <a:p>
            <a:pPr lvl="1" eaLnBrk="1" hangingPunct="1">
              <a:lnSpc>
                <a:spcPts val="2347"/>
              </a:lnSpc>
              <a:spcBef>
                <a:spcPts val="612"/>
              </a:spcBef>
              <a:buClr>
                <a:srgbClr val="002960"/>
              </a:buClr>
            </a:pPr>
            <a:r>
              <a:rPr lang="en-US" altLang="en-US" sz="1800">
                <a:solidFill>
                  <a:srgbClr val="000000"/>
                </a:solidFill>
                <a:ea typeface="Arial Unicode MS" pitchFamily="34" charset="-128"/>
                <a:cs typeface="Arial Unicode MS" pitchFamily="34" charset="-128"/>
              </a:rPr>
              <a:t>Focusing on improving quality of care</a:t>
            </a:r>
          </a:p>
          <a:p>
            <a:pPr lvl="1" eaLnBrk="1" hangingPunct="1">
              <a:lnSpc>
                <a:spcPts val="2347"/>
              </a:lnSpc>
              <a:spcBef>
                <a:spcPts val="612"/>
              </a:spcBef>
              <a:buClr>
                <a:srgbClr val="002960"/>
              </a:buClr>
            </a:pPr>
            <a:r>
              <a:rPr lang="en-US" altLang="en-US" sz="1800">
                <a:solidFill>
                  <a:srgbClr val="000000"/>
                </a:solidFill>
                <a:ea typeface="Arial Unicode MS" pitchFamily="34" charset="-128"/>
                <a:cs typeface="Arial Unicode MS" pitchFamily="34" charset="-128"/>
              </a:rPr>
              <a:t>Incentivizing practices to effectively manage growth </a:t>
            </a:r>
            <a:br>
              <a:rPr lang="en-US" altLang="en-US" sz="1800">
                <a:solidFill>
                  <a:srgbClr val="000000"/>
                </a:solidFill>
                <a:ea typeface="Arial Unicode MS" pitchFamily="34" charset="-128"/>
                <a:cs typeface="Arial Unicode MS" pitchFamily="34" charset="-128"/>
              </a:rPr>
            </a:br>
            <a:r>
              <a:rPr lang="en-US" altLang="en-US" sz="1800">
                <a:solidFill>
                  <a:srgbClr val="000000"/>
                </a:solidFill>
                <a:ea typeface="Arial Unicode MS" pitchFamily="34" charset="-128"/>
                <a:cs typeface="Arial Unicode MS" pitchFamily="34" charset="-128"/>
              </a:rPr>
              <a:t>in costs</a:t>
            </a:r>
          </a:p>
        </p:txBody>
      </p:sp>
      <p:grpSp>
        <p:nvGrpSpPr>
          <p:cNvPr id="101394" name="Group 6"/>
          <p:cNvGrpSpPr>
            <a:grpSpLocks/>
          </p:cNvGrpSpPr>
          <p:nvPr/>
        </p:nvGrpSpPr>
        <p:grpSpPr bwMode="auto">
          <a:xfrm>
            <a:off x="4373595" y="2985190"/>
            <a:ext cx="396861" cy="395218"/>
            <a:chOff x="4258575" y="2977602"/>
            <a:chExt cx="351984" cy="351984"/>
          </a:xfrm>
        </p:grpSpPr>
        <p:sp>
          <p:nvSpPr>
            <p:cNvPr id="31" name="Oval 30"/>
            <p:cNvSpPr>
              <a:spLocks noChangeAspect="1"/>
            </p:cNvSpPr>
            <p:nvPr>
              <p:custDataLst>
                <p:tags r:id="rId20"/>
              </p:custDataLst>
            </p:nvPr>
          </p:nvSpPr>
          <p:spPr>
            <a:xfrm>
              <a:off x="4258575" y="2977602"/>
              <a:ext cx="351984" cy="351984"/>
            </a:xfrm>
            <a:prstGeom prst="ellipse">
              <a:avLst/>
            </a:prstGeom>
            <a:solidFill>
              <a:schemeClr val="accent6"/>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eaLnBrk="1" hangingPunct="1">
                <a:defRPr/>
              </a:pPr>
              <a:endParaRPr lang="en-US" sz="1800" b="1" dirty="0">
                <a:solidFill>
                  <a:srgbClr val="FFFFFF"/>
                </a:solidFill>
              </a:endParaRPr>
            </a:p>
          </p:txBody>
        </p:sp>
        <p:grpSp>
          <p:nvGrpSpPr>
            <p:cNvPr id="101398" name="Group 5"/>
            <p:cNvGrpSpPr>
              <a:grpSpLocks/>
            </p:cNvGrpSpPr>
            <p:nvPr/>
          </p:nvGrpSpPr>
          <p:grpSpPr bwMode="auto">
            <a:xfrm>
              <a:off x="4323053" y="3042080"/>
              <a:ext cx="223029" cy="223029"/>
              <a:chOff x="7992208" y="1811215"/>
              <a:chExt cx="334108" cy="334108"/>
            </a:xfrm>
          </p:grpSpPr>
          <p:cxnSp>
            <p:nvCxnSpPr>
              <p:cNvPr id="5" name="Straight Connector 4"/>
              <p:cNvCxnSpPr/>
              <p:nvPr/>
            </p:nvCxnSpPr>
            <p:spPr>
              <a:xfrm rot="5400000">
                <a:off x="8159262" y="1811473"/>
                <a:ext cx="0" cy="3335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160338" y="1811868"/>
                <a:ext cx="0" cy="3327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01395" name="Slide Number Placeholder 3"/>
          <p:cNvSpPr txBox="1">
            <a:spLocks noGrp="1"/>
          </p:cNvSpPr>
          <p:nvPr>
            <p:custDataLst>
              <p:tags r:id="rId18"/>
            </p:custDataLst>
          </p:nvPr>
        </p:nvSpPr>
        <p:spPr bwMode="auto">
          <a:xfrm>
            <a:off x="8719602" y="6566446"/>
            <a:ext cx="199240" cy="15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buClr>
                <a:schemeClr val="tx2"/>
              </a:buClr>
              <a:defRPr sz="1600">
                <a:solidFill>
                  <a:schemeClr val="tx1"/>
                </a:solidFill>
                <a:latin typeface="Arial" pitchFamily="34" charset="0"/>
                <a:ea typeface="MS PGothic" pitchFamily="34" charset="-128"/>
              </a:defRPr>
            </a:lvl1pPr>
            <a:lvl2pPr marL="742950" indent="-285750" eaLnBrk="0" hangingPunct="0">
              <a:buClr>
                <a:schemeClr val="tx2"/>
              </a:buClr>
              <a:buSzPct val="125000"/>
              <a:buFont typeface="Arial" pitchFamily="34" charset="0"/>
              <a:buChar char="▪"/>
              <a:defRPr sz="1600">
                <a:solidFill>
                  <a:schemeClr val="tx1"/>
                </a:solidFill>
                <a:latin typeface="Arial" pitchFamily="34" charset="0"/>
                <a:ea typeface="MS PGothic" pitchFamily="34" charset="-128"/>
              </a:defRPr>
            </a:lvl2pPr>
            <a:lvl3pPr marL="1143000" indent="-22860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3pPr>
            <a:lvl4pPr marL="1600200" indent="-22860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buClr>
                <a:schemeClr val="tx2"/>
              </a:buClr>
              <a:buSzPct val="89000"/>
              <a:buFont typeface="Arial" pitchFamily="34" charset="0"/>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9pPr>
          </a:lstStyle>
          <a:p>
            <a:pPr eaLnBrk="1" hangingPunct="1">
              <a:buClrTx/>
            </a:pPr>
            <a:fld id="{74836C45-E679-4A0F-8B24-28F50F2B37D0}" type="slidenum">
              <a:rPr lang="en-US" altLang="en-US" sz="1000">
                <a:solidFill>
                  <a:srgbClr val="000000"/>
                </a:solidFill>
                <a:cs typeface="Arial" pitchFamily="34" charset="0"/>
              </a:rPr>
              <a:pPr eaLnBrk="1" hangingPunct="1">
                <a:buClrTx/>
              </a:pPr>
              <a:t>11</a:t>
            </a:fld>
            <a:r>
              <a:rPr lang="en-US" altLang="en-US" sz="1000">
                <a:solidFill>
                  <a:srgbClr val="000000"/>
                </a:solidFill>
                <a:cs typeface="Arial" pitchFamily="34" charset="0"/>
              </a:rPr>
              <a:t> </a:t>
            </a:r>
          </a:p>
        </p:txBody>
      </p:sp>
      <p:sp>
        <p:nvSpPr>
          <p:cNvPr id="24" name="Oval 23"/>
          <p:cNvSpPr/>
          <p:nvPr>
            <p:custDataLst>
              <p:tags r:id="rId19"/>
            </p:custDataLst>
          </p:nvPr>
        </p:nvSpPr>
        <p:spPr>
          <a:xfrm>
            <a:off x="121553" y="280281"/>
            <a:ext cx="370943" cy="370921"/>
          </a:xfrm>
          <a:prstGeom prst="ellipse">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46339" rIns="0" bIns="46339" anchor="ctr"/>
          <a:lstStyle/>
          <a:p>
            <a:pPr algn="ctr" eaLnBrk="1" hangingPunct="1">
              <a:defRPr/>
            </a:pPr>
            <a:r>
              <a:rPr lang="en-US" sz="1900" b="1" dirty="0">
                <a:solidFill>
                  <a:srgbClr val="002960"/>
                </a:solidFill>
              </a:rPr>
              <a:t>2/3</a:t>
            </a:r>
          </a:p>
        </p:txBody>
      </p:sp>
    </p:spTree>
    <p:extLst>
      <p:ext uri="{BB962C8B-B14F-4D97-AF65-F5344CB8AC3E}">
        <p14:creationId xmlns:p14="http://schemas.microsoft.com/office/powerpoint/2010/main" val="2932169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02" name="Object 178" hidden="1"/>
          <p:cNvGraphicFramePr>
            <a:graphicFrameLocks noChangeAspect="1"/>
          </p:cNvGraphicFramePr>
          <p:nvPr>
            <p:custDataLst>
              <p:tags r:id="rId3"/>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25623" name="think-cell Slide" r:id="rId74" imgW="360" imgH="360" progId="TCLayout.ActiveDocument.1">
                  <p:embed/>
                </p:oleObj>
              </mc:Choice>
              <mc:Fallback>
                <p:oleObj name="think-cell Slide" r:id="rId74" imgW="360" imgH="360" progId="TCLayout.ActiveDocument.1">
                  <p:embed/>
                  <p:pic>
                    <p:nvPicPr>
                      <p:cNvPr id="0" name=""/>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8" name="Rectangle 177"/>
          <p:cNvSpPr>
            <a:spLocks/>
          </p:cNvSpPr>
          <p:nvPr>
            <p:custDataLst>
              <p:tags r:id="rId4"/>
            </p:custDataLst>
          </p:nvPr>
        </p:nvSpPr>
        <p:spPr bwMode="gray">
          <a:xfrm>
            <a:off x="121489" y="677054"/>
            <a:ext cx="8868626" cy="591530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2696" tIns="46354" rIns="92696" bIns="46354" anchor="ctr"/>
          <a:lstStyle/>
          <a:p>
            <a:pPr algn="ctr" eaLnBrk="1" hangingPunct="1">
              <a:defRPr/>
            </a:pPr>
            <a:endParaRPr lang="en-US" sz="1200" dirty="0" err="1">
              <a:solidFill>
                <a:srgbClr val="000000"/>
              </a:solidFill>
            </a:endParaRPr>
          </a:p>
        </p:txBody>
      </p:sp>
      <p:sp>
        <p:nvSpPr>
          <p:cNvPr id="105" name="TextBox 6"/>
          <p:cNvSpPr txBox="1">
            <a:spLocks/>
          </p:cNvSpPr>
          <p:nvPr>
            <p:custDataLst>
              <p:tags r:id="rId5"/>
            </p:custDataLst>
          </p:nvPr>
        </p:nvSpPr>
        <p:spPr>
          <a:xfrm>
            <a:off x="205740" y="2437779"/>
            <a:ext cx="8709882" cy="333667"/>
          </a:xfrm>
          <a:prstGeom prst="rect">
            <a:avLst/>
          </a:prstGeom>
          <a:solidFill>
            <a:schemeClr val="accent2">
              <a:lumMod val="20000"/>
              <a:lumOff val="80000"/>
            </a:schemeClr>
          </a:solidFill>
          <a:ln w="9525">
            <a:noFill/>
            <a:miter lim="800000"/>
            <a:headEnd/>
            <a:tailEnd/>
          </a:ln>
          <a:effectLst/>
        </p:spPr>
        <p:txBody>
          <a:bodyPr lIns="77252" tIns="77252" rIns="77252" bIns="77252"/>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defRPr/>
            </a:pPr>
            <a:endParaRPr lang="en-US" sz="1600" dirty="0">
              <a:solidFill>
                <a:srgbClr val="000000"/>
              </a:solidFill>
            </a:endParaRPr>
          </a:p>
        </p:txBody>
      </p:sp>
      <p:sp>
        <p:nvSpPr>
          <p:cNvPr id="109" name="TextBox 6"/>
          <p:cNvSpPr txBox="1">
            <a:spLocks/>
          </p:cNvSpPr>
          <p:nvPr>
            <p:custDataLst>
              <p:tags r:id="rId6"/>
            </p:custDataLst>
          </p:nvPr>
        </p:nvSpPr>
        <p:spPr>
          <a:xfrm>
            <a:off x="205740" y="3220053"/>
            <a:ext cx="8709882" cy="332048"/>
          </a:xfrm>
          <a:prstGeom prst="rect">
            <a:avLst/>
          </a:prstGeom>
          <a:solidFill>
            <a:schemeClr val="accent2">
              <a:lumMod val="20000"/>
              <a:lumOff val="80000"/>
            </a:schemeClr>
          </a:solidFill>
          <a:ln w="9525">
            <a:noFill/>
            <a:miter lim="800000"/>
            <a:headEnd/>
            <a:tailEnd/>
          </a:ln>
          <a:effectLst/>
        </p:spPr>
        <p:txBody>
          <a:bodyPr lIns="77252" tIns="77252" rIns="77252" bIns="77252"/>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defRPr/>
            </a:pPr>
            <a:endParaRPr lang="en-US" sz="1600" dirty="0">
              <a:solidFill>
                <a:srgbClr val="000000"/>
              </a:solidFill>
            </a:endParaRPr>
          </a:p>
        </p:txBody>
      </p:sp>
      <p:sp>
        <p:nvSpPr>
          <p:cNvPr id="119" name="TextBox 6"/>
          <p:cNvSpPr txBox="1">
            <a:spLocks/>
          </p:cNvSpPr>
          <p:nvPr>
            <p:custDataLst>
              <p:tags r:id="rId7"/>
            </p:custDataLst>
          </p:nvPr>
        </p:nvSpPr>
        <p:spPr>
          <a:xfrm>
            <a:off x="205740" y="3859914"/>
            <a:ext cx="8709882" cy="332047"/>
          </a:xfrm>
          <a:prstGeom prst="rect">
            <a:avLst/>
          </a:prstGeom>
          <a:solidFill>
            <a:schemeClr val="accent2">
              <a:lumMod val="20000"/>
              <a:lumOff val="80000"/>
            </a:schemeClr>
          </a:solidFill>
          <a:ln w="9525">
            <a:noFill/>
            <a:miter lim="800000"/>
            <a:headEnd/>
            <a:tailEnd/>
          </a:ln>
          <a:effectLst/>
        </p:spPr>
        <p:txBody>
          <a:bodyPr lIns="77252" tIns="77252" rIns="77252" bIns="77252"/>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defRPr/>
            </a:pPr>
            <a:endParaRPr lang="en-US" sz="1600" dirty="0">
              <a:solidFill>
                <a:srgbClr val="000000"/>
              </a:solidFill>
            </a:endParaRPr>
          </a:p>
        </p:txBody>
      </p:sp>
      <p:sp>
        <p:nvSpPr>
          <p:cNvPr id="120" name="TextBox 6"/>
          <p:cNvSpPr txBox="1">
            <a:spLocks/>
          </p:cNvSpPr>
          <p:nvPr>
            <p:custDataLst>
              <p:tags r:id="rId8"/>
            </p:custDataLst>
          </p:nvPr>
        </p:nvSpPr>
        <p:spPr>
          <a:xfrm>
            <a:off x="205740" y="4894869"/>
            <a:ext cx="8709882" cy="338527"/>
          </a:xfrm>
          <a:prstGeom prst="rect">
            <a:avLst/>
          </a:prstGeom>
          <a:solidFill>
            <a:schemeClr val="accent2">
              <a:lumMod val="20000"/>
              <a:lumOff val="80000"/>
            </a:schemeClr>
          </a:solidFill>
          <a:ln w="9525">
            <a:noFill/>
            <a:miter lim="800000"/>
            <a:headEnd/>
            <a:tailEnd/>
          </a:ln>
          <a:effectLst/>
        </p:spPr>
        <p:txBody>
          <a:bodyPr lIns="77252" tIns="77252" rIns="77252" bIns="77252"/>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defRPr/>
            </a:pPr>
            <a:endParaRPr lang="en-US" sz="1600" dirty="0">
              <a:solidFill>
                <a:srgbClr val="000000"/>
              </a:solidFill>
            </a:endParaRPr>
          </a:p>
        </p:txBody>
      </p:sp>
      <p:sp>
        <p:nvSpPr>
          <p:cNvPr id="121" name="TextBox 6"/>
          <p:cNvSpPr txBox="1">
            <a:spLocks/>
          </p:cNvSpPr>
          <p:nvPr>
            <p:custDataLst>
              <p:tags r:id="rId9"/>
            </p:custDataLst>
          </p:nvPr>
        </p:nvSpPr>
        <p:spPr>
          <a:xfrm>
            <a:off x="205740" y="5690165"/>
            <a:ext cx="8709882" cy="340146"/>
          </a:xfrm>
          <a:prstGeom prst="rect">
            <a:avLst/>
          </a:prstGeom>
          <a:solidFill>
            <a:schemeClr val="accent2">
              <a:lumMod val="20000"/>
              <a:lumOff val="80000"/>
            </a:schemeClr>
          </a:solidFill>
          <a:ln w="9525">
            <a:noFill/>
            <a:miter lim="800000"/>
            <a:headEnd/>
            <a:tailEnd/>
          </a:ln>
          <a:effectLst/>
        </p:spPr>
        <p:txBody>
          <a:bodyPr lIns="77252" tIns="77252" rIns="77252" bIns="77252"/>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defRPr/>
            </a:pPr>
            <a:endParaRPr lang="en-US" sz="1600" dirty="0">
              <a:solidFill>
                <a:srgbClr val="000000"/>
              </a:solidFill>
            </a:endParaRPr>
          </a:p>
        </p:txBody>
      </p:sp>
      <p:sp>
        <p:nvSpPr>
          <p:cNvPr id="122" name="TextBox 6"/>
          <p:cNvSpPr txBox="1"/>
          <p:nvPr>
            <p:custDataLst>
              <p:tags r:id="rId10"/>
            </p:custDataLst>
          </p:nvPr>
        </p:nvSpPr>
        <p:spPr>
          <a:xfrm>
            <a:off x="205740" y="6334825"/>
            <a:ext cx="8709882" cy="192749"/>
          </a:xfrm>
          <a:prstGeom prst="rect">
            <a:avLst/>
          </a:prstGeom>
          <a:solidFill>
            <a:schemeClr val="accent2">
              <a:lumMod val="20000"/>
              <a:lumOff val="80000"/>
            </a:schemeClr>
          </a:solidFill>
          <a:ln w="9525">
            <a:noFill/>
            <a:miter lim="800000"/>
            <a:headEnd/>
            <a:tailEnd/>
          </a:ln>
          <a:effectLst/>
        </p:spPr>
        <p:txBody>
          <a:bodyPr lIns="77252" tIns="77252" rIns="77252" bIns="77252"/>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defRPr/>
            </a:pPr>
            <a:endParaRPr lang="en-US" sz="1600" dirty="0">
              <a:solidFill>
                <a:srgbClr val="000000"/>
              </a:solidFill>
            </a:endParaRPr>
          </a:p>
        </p:txBody>
      </p:sp>
      <p:sp>
        <p:nvSpPr>
          <p:cNvPr id="4" name="TextBox 6"/>
          <p:cNvSpPr txBox="1"/>
          <p:nvPr>
            <p:custDataLst>
              <p:tags r:id="rId11"/>
            </p:custDataLst>
          </p:nvPr>
        </p:nvSpPr>
        <p:spPr>
          <a:xfrm>
            <a:off x="205740" y="1611646"/>
            <a:ext cx="8709882" cy="387119"/>
          </a:xfrm>
          <a:prstGeom prst="rect">
            <a:avLst/>
          </a:prstGeom>
          <a:solidFill>
            <a:schemeClr val="accent2">
              <a:lumMod val="20000"/>
              <a:lumOff val="80000"/>
            </a:schemeClr>
          </a:solidFill>
          <a:ln w="9525">
            <a:noFill/>
            <a:miter lim="800000"/>
            <a:headEnd/>
            <a:tailEnd/>
          </a:ln>
          <a:effectLst/>
        </p:spPr>
        <p:txBody>
          <a:bodyPr lIns="77252" tIns="77252" rIns="77252" bIns="77252"/>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defRPr/>
            </a:pPr>
            <a:endParaRPr lang="en-US" sz="1600" dirty="0">
              <a:solidFill>
                <a:srgbClr val="000000"/>
              </a:solidFill>
            </a:endParaRPr>
          </a:p>
        </p:txBody>
      </p:sp>
      <p:grpSp>
        <p:nvGrpSpPr>
          <p:cNvPr id="102411" name="Group 1"/>
          <p:cNvGrpSpPr>
            <a:grpSpLocks/>
          </p:cNvGrpSpPr>
          <p:nvPr>
            <p:custDataLst>
              <p:tags r:id="rId12"/>
            </p:custDataLst>
          </p:nvPr>
        </p:nvGrpSpPr>
        <p:grpSpPr bwMode="auto">
          <a:xfrm>
            <a:off x="7378374" y="298095"/>
            <a:ext cx="1537228" cy="314231"/>
            <a:chOff x="6023607" y="374726"/>
            <a:chExt cx="1507042" cy="307777"/>
          </a:xfrm>
        </p:grpSpPr>
        <p:sp>
          <p:nvSpPr>
            <p:cNvPr id="74" name="Oval 73"/>
            <p:cNvSpPr/>
            <p:nvPr>
              <p:custDataLst>
                <p:tags r:id="rId70"/>
              </p:custDataLst>
            </p:nvPr>
          </p:nvSpPr>
          <p:spPr bwMode="gray">
            <a:xfrm>
              <a:off x="6023607" y="390591"/>
              <a:ext cx="120690" cy="122159"/>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sz="1600" dirty="0" err="1">
                <a:solidFill>
                  <a:srgbClr val="FFFFFF"/>
                </a:solidFill>
              </a:endParaRPr>
            </a:p>
          </p:txBody>
        </p:sp>
        <p:sp>
          <p:nvSpPr>
            <p:cNvPr id="102496" name="Rectangle 6"/>
            <p:cNvSpPr txBox="1">
              <a:spLocks noChangeArrowheads="1"/>
            </p:cNvSpPr>
            <p:nvPr>
              <p:custDataLst>
                <p:tags r:id="rId71"/>
              </p:custDataLst>
            </p:nvPr>
          </p:nvSpPr>
          <p:spPr bwMode="auto">
            <a:xfrm>
              <a:off x="6220887" y="374726"/>
              <a:ext cx="130976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eaLnBrk="0" hangingPunct="0">
                <a:buClr>
                  <a:schemeClr val="tx2"/>
                </a:buClr>
                <a:defRPr sz="1600">
                  <a:solidFill>
                    <a:schemeClr val="tx1"/>
                  </a:solidFill>
                  <a:latin typeface="Arial" pitchFamily="34" charset="0"/>
                  <a:ea typeface="MS PGothic" pitchFamily="34" charset="-128"/>
                </a:defRPr>
              </a:lvl1pPr>
              <a:lvl2pPr marL="193675" indent="-192088" defTabSz="895350" eaLnBrk="0" hangingPunct="0">
                <a:buClr>
                  <a:schemeClr val="tx2"/>
                </a:buClr>
                <a:buSzPct val="125000"/>
                <a:buFont typeface="Arial" pitchFamily="34" charset="0"/>
                <a:buChar char="▪"/>
                <a:defRPr sz="1600">
                  <a:solidFill>
                    <a:schemeClr val="tx1"/>
                  </a:solidFill>
                  <a:latin typeface="Arial" pitchFamily="34" charset="0"/>
                  <a:ea typeface="MS PGothic" pitchFamily="34" charset="-128"/>
                </a:defRPr>
              </a:lvl2pPr>
              <a:lvl3pPr marL="457200" indent="-261938"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3pPr>
              <a:lvl4pPr marL="614363" indent="-155575"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4pPr>
              <a:lvl5pPr marL="749300" indent="-130175" defTabSz="895350" eaLnBrk="0" hangingPunct="0">
                <a:buClr>
                  <a:schemeClr val="tx2"/>
                </a:buClr>
                <a:buSzPct val="89000"/>
                <a:buFont typeface="Arial" pitchFamily="34" charset="0"/>
                <a:buChar char="-"/>
                <a:defRPr sz="1600">
                  <a:solidFill>
                    <a:schemeClr val="tx1"/>
                  </a:solidFill>
                  <a:latin typeface="Arial" pitchFamily="34" charset="0"/>
                  <a:ea typeface="MS PGothic" pitchFamily="34" charset="-128"/>
                </a:defRPr>
              </a:lvl5pPr>
              <a:lvl6pPr marL="12065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6pPr>
              <a:lvl7pPr marL="16637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7pPr>
              <a:lvl8pPr marL="21209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8pPr>
              <a:lvl9pPr marL="25781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9pPr>
            </a:lstStyle>
            <a:p>
              <a:pPr eaLnBrk="1" hangingPunct="1">
                <a:buClr>
                  <a:srgbClr val="002960"/>
                </a:buClr>
              </a:pPr>
              <a:r>
                <a:rPr lang="en-US" altLang="en-US" sz="1000">
                  <a:solidFill>
                    <a:srgbClr val="000000"/>
                  </a:solidFill>
                </a:rPr>
                <a:t>Completion of activity </a:t>
              </a:r>
              <a:br>
                <a:rPr lang="en-US" altLang="en-US" sz="1000">
                  <a:solidFill>
                    <a:srgbClr val="000000"/>
                  </a:solidFill>
                </a:rPr>
              </a:br>
              <a:r>
                <a:rPr lang="en-US" altLang="en-US" sz="1000">
                  <a:solidFill>
                    <a:srgbClr val="000000"/>
                  </a:solidFill>
                </a:rPr>
                <a:t>and timing of reporting</a:t>
              </a:r>
            </a:p>
          </p:txBody>
        </p:sp>
      </p:grpSp>
      <p:cxnSp>
        <p:nvCxnSpPr>
          <p:cNvPr id="102412" name="AutoShape 249"/>
          <p:cNvCxnSpPr>
            <a:cxnSpLocks noChangeShapeType="1"/>
            <a:stCxn id="102413" idx="4"/>
            <a:endCxn id="102413" idx="6"/>
          </p:cNvCxnSpPr>
          <p:nvPr>
            <p:custDataLst>
              <p:tags r:id="rId13"/>
            </p:custDataLst>
          </p:nvPr>
        </p:nvCxnSpPr>
        <p:spPr bwMode="gray">
          <a:xfrm>
            <a:off x="4543655" y="1579252"/>
            <a:ext cx="945987" cy="0"/>
          </a:xfrm>
          <a:prstGeom prst="straightConnector1">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413" name="AutoShape 250"/>
          <p:cNvSpPr>
            <a:spLocks noChangeArrowheads="1"/>
          </p:cNvSpPr>
          <p:nvPr>
            <p:custDataLst>
              <p:tags r:id="rId14"/>
            </p:custDataLst>
          </p:nvPr>
        </p:nvSpPr>
        <p:spPr bwMode="gray">
          <a:xfrm>
            <a:off x="4543655" y="1051277"/>
            <a:ext cx="945987" cy="52803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544" anchor="b">
            <a:spAutoFit/>
          </a:bodyPr>
          <a:lstStyle>
            <a:lvl1pPr eaLnBrk="0" hangingPunct="0">
              <a:defRPr sz="900" b="1">
                <a:solidFill>
                  <a:schemeClr val="folHlink"/>
                </a:solidFill>
                <a:latin typeface="Arial" pitchFamily="34" charset="0"/>
              </a:defRPr>
            </a:lvl1pPr>
            <a:lvl2pPr marL="742950" indent="-285750" eaLnBrk="0" hangingPunct="0">
              <a:defRPr sz="900" b="1">
                <a:solidFill>
                  <a:schemeClr val="folHlink"/>
                </a:solidFill>
                <a:latin typeface="Arial" pitchFamily="34" charset="0"/>
              </a:defRPr>
            </a:lvl2pPr>
            <a:lvl3pPr marL="1143000" indent="-228600" eaLnBrk="0" hangingPunct="0">
              <a:defRPr sz="900" b="1">
                <a:solidFill>
                  <a:schemeClr val="folHlink"/>
                </a:solidFill>
                <a:latin typeface="Arial" pitchFamily="34" charset="0"/>
              </a:defRPr>
            </a:lvl3pPr>
            <a:lvl4pPr marL="1600200" indent="-228600" eaLnBrk="0" hangingPunct="0">
              <a:defRPr sz="900" b="1">
                <a:solidFill>
                  <a:schemeClr val="folHlink"/>
                </a:solidFill>
                <a:latin typeface="Arial" pitchFamily="34" charset="0"/>
              </a:defRPr>
            </a:lvl4pPr>
            <a:lvl5pPr marL="2057400" indent="-228600" eaLnBrk="0" hangingPunct="0">
              <a:defRPr sz="900" b="1">
                <a:solidFill>
                  <a:schemeClr val="folHlink"/>
                </a:solidFill>
                <a:latin typeface="Arial" pitchFamily="34" charset="0"/>
              </a:defRPr>
            </a:lvl5pPr>
            <a:lvl6pPr marL="2514600" indent="-228600" eaLnBrk="0" fontAlgn="base" hangingPunct="0">
              <a:spcBef>
                <a:spcPct val="0"/>
              </a:spcBef>
              <a:spcAft>
                <a:spcPct val="0"/>
              </a:spcAft>
              <a:defRPr sz="900" b="1">
                <a:solidFill>
                  <a:schemeClr val="folHlink"/>
                </a:solidFill>
                <a:latin typeface="Arial" pitchFamily="34" charset="0"/>
              </a:defRPr>
            </a:lvl6pPr>
            <a:lvl7pPr marL="2971800" indent="-228600" eaLnBrk="0" fontAlgn="base" hangingPunct="0">
              <a:spcBef>
                <a:spcPct val="0"/>
              </a:spcBef>
              <a:spcAft>
                <a:spcPct val="0"/>
              </a:spcAft>
              <a:defRPr sz="900" b="1">
                <a:solidFill>
                  <a:schemeClr val="folHlink"/>
                </a:solidFill>
                <a:latin typeface="Arial" pitchFamily="34" charset="0"/>
              </a:defRPr>
            </a:lvl7pPr>
            <a:lvl8pPr marL="3429000" indent="-228600" eaLnBrk="0" fontAlgn="base" hangingPunct="0">
              <a:spcBef>
                <a:spcPct val="0"/>
              </a:spcBef>
              <a:spcAft>
                <a:spcPct val="0"/>
              </a:spcAft>
              <a:defRPr sz="900" b="1">
                <a:solidFill>
                  <a:schemeClr val="folHlink"/>
                </a:solidFill>
                <a:latin typeface="Arial" pitchFamily="34" charset="0"/>
              </a:defRPr>
            </a:lvl8pPr>
            <a:lvl9pPr marL="3886200" indent="-228600" eaLnBrk="0" fontAlgn="base" hangingPunct="0">
              <a:spcBef>
                <a:spcPct val="0"/>
              </a:spcBef>
              <a:spcAft>
                <a:spcPct val="0"/>
              </a:spcAft>
              <a:defRPr sz="900" b="1">
                <a:solidFill>
                  <a:schemeClr val="folHlink"/>
                </a:solidFill>
                <a:latin typeface="Arial" pitchFamily="34" charset="0"/>
              </a:defRPr>
            </a:lvl9pPr>
          </a:lstStyle>
          <a:p>
            <a:pPr eaLnBrk="1" hangingPunct="1">
              <a:lnSpc>
                <a:spcPct val="90000"/>
              </a:lnSpc>
            </a:pPr>
            <a:r>
              <a:rPr lang="en-US" altLang="en-US" sz="1200">
                <a:solidFill>
                  <a:srgbClr val="002960"/>
                </a:solidFill>
              </a:rPr>
              <a:t>Commit to PCMH</a:t>
            </a:r>
          </a:p>
          <a:p>
            <a:pPr eaLnBrk="1" hangingPunct="1">
              <a:lnSpc>
                <a:spcPct val="90000"/>
              </a:lnSpc>
            </a:pPr>
            <a:r>
              <a:rPr lang="en-US" altLang="en-US" sz="1200" b="0">
                <a:solidFill>
                  <a:srgbClr val="808080"/>
                </a:solidFill>
              </a:rPr>
              <a:t>Month 0-3</a:t>
            </a:r>
          </a:p>
        </p:txBody>
      </p:sp>
      <p:cxnSp>
        <p:nvCxnSpPr>
          <p:cNvPr id="102414" name="AutoShape 249"/>
          <p:cNvCxnSpPr>
            <a:cxnSpLocks noChangeShapeType="1"/>
            <a:stCxn id="102415" idx="4"/>
            <a:endCxn id="102415" idx="6"/>
          </p:cNvCxnSpPr>
          <p:nvPr>
            <p:custDataLst>
              <p:tags r:id="rId15"/>
            </p:custDataLst>
          </p:nvPr>
        </p:nvCxnSpPr>
        <p:spPr bwMode="gray">
          <a:xfrm>
            <a:off x="5567392" y="1579252"/>
            <a:ext cx="1106351" cy="0"/>
          </a:xfrm>
          <a:prstGeom prst="straightConnector1">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415" name="AutoShape 250"/>
          <p:cNvSpPr>
            <a:spLocks noChangeArrowheads="1"/>
          </p:cNvSpPr>
          <p:nvPr>
            <p:custDataLst>
              <p:tags r:id="rId16"/>
            </p:custDataLst>
          </p:nvPr>
        </p:nvSpPr>
        <p:spPr bwMode="gray">
          <a:xfrm>
            <a:off x="5567392" y="1051277"/>
            <a:ext cx="1106351" cy="52803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544" anchor="b">
            <a:spAutoFit/>
          </a:bodyPr>
          <a:lstStyle>
            <a:lvl1pPr eaLnBrk="0" hangingPunct="0">
              <a:defRPr sz="900" b="1">
                <a:solidFill>
                  <a:schemeClr val="folHlink"/>
                </a:solidFill>
                <a:latin typeface="Arial" pitchFamily="34" charset="0"/>
              </a:defRPr>
            </a:lvl1pPr>
            <a:lvl2pPr marL="742950" indent="-285750" eaLnBrk="0" hangingPunct="0">
              <a:defRPr sz="900" b="1">
                <a:solidFill>
                  <a:schemeClr val="folHlink"/>
                </a:solidFill>
                <a:latin typeface="Arial" pitchFamily="34" charset="0"/>
              </a:defRPr>
            </a:lvl2pPr>
            <a:lvl3pPr marL="1143000" indent="-228600" eaLnBrk="0" hangingPunct="0">
              <a:defRPr sz="900" b="1">
                <a:solidFill>
                  <a:schemeClr val="folHlink"/>
                </a:solidFill>
                <a:latin typeface="Arial" pitchFamily="34" charset="0"/>
              </a:defRPr>
            </a:lvl3pPr>
            <a:lvl4pPr marL="1600200" indent="-228600" eaLnBrk="0" hangingPunct="0">
              <a:defRPr sz="900" b="1">
                <a:solidFill>
                  <a:schemeClr val="folHlink"/>
                </a:solidFill>
                <a:latin typeface="Arial" pitchFamily="34" charset="0"/>
              </a:defRPr>
            </a:lvl4pPr>
            <a:lvl5pPr marL="2057400" indent="-228600" eaLnBrk="0" hangingPunct="0">
              <a:defRPr sz="900" b="1">
                <a:solidFill>
                  <a:schemeClr val="folHlink"/>
                </a:solidFill>
                <a:latin typeface="Arial" pitchFamily="34" charset="0"/>
              </a:defRPr>
            </a:lvl5pPr>
            <a:lvl6pPr marL="2514600" indent="-228600" eaLnBrk="0" fontAlgn="base" hangingPunct="0">
              <a:spcBef>
                <a:spcPct val="0"/>
              </a:spcBef>
              <a:spcAft>
                <a:spcPct val="0"/>
              </a:spcAft>
              <a:defRPr sz="900" b="1">
                <a:solidFill>
                  <a:schemeClr val="folHlink"/>
                </a:solidFill>
                <a:latin typeface="Arial" pitchFamily="34" charset="0"/>
              </a:defRPr>
            </a:lvl6pPr>
            <a:lvl7pPr marL="2971800" indent="-228600" eaLnBrk="0" fontAlgn="base" hangingPunct="0">
              <a:spcBef>
                <a:spcPct val="0"/>
              </a:spcBef>
              <a:spcAft>
                <a:spcPct val="0"/>
              </a:spcAft>
              <a:defRPr sz="900" b="1">
                <a:solidFill>
                  <a:schemeClr val="folHlink"/>
                </a:solidFill>
                <a:latin typeface="Arial" pitchFamily="34" charset="0"/>
              </a:defRPr>
            </a:lvl7pPr>
            <a:lvl8pPr marL="3429000" indent="-228600" eaLnBrk="0" fontAlgn="base" hangingPunct="0">
              <a:spcBef>
                <a:spcPct val="0"/>
              </a:spcBef>
              <a:spcAft>
                <a:spcPct val="0"/>
              </a:spcAft>
              <a:defRPr sz="900" b="1">
                <a:solidFill>
                  <a:schemeClr val="folHlink"/>
                </a:solidFill>
                <a:latin typeface="Arial" pitchFamily="34" charset="0"/>
              </a:defRPr>
            </a:lvl8pPr>
            <a:lvl9pPr marL="3886200" indent="-228600" eaLnBrk="0" fontAlgn="base" hangingPunct="0">
              <a:spcBef>
                <a:spcPct val="0"/>
              </a:spcBef>
              <a:spcAft>
                <a:spcPct val="0"/>
              </a:spcAft>
              <a:defRPr sz="900" b="1">
                <a:solidFill>
                  <a:schemeClr val="folHlink"/>
                </a:solidFill>
                <a:latin typeface="Arial" pitchFamily="34" charset="0"/>
              </a:defRPr>
            </a:lvl9pPr>
          </a:lstStyle>
          <a:p>
            <a:pPr eaLnBrk="1" hangingPunct="1">
              <a:lnSpc>
                <a:spcPct val="90000"/>
              </a:lnSpc>
            </a:pPr>
            <a:r>
              <a:rPr lang="en-US" altLang="en-US" sz="1200">
                <a:solidFill>
                  <a:srgbClr val="002960"/>
                </a:solidFill>
              </a:rPr>
              <a:t>Start your journey</a:t>
            </a:r>
          </a:p>
          <a:p>
            <a:pPr eaLnBrk="1" hangingPunct="1">
              <a:lnSpc>
                <a:spcPct val="90000"/>
              </a:lnSpc>
            </a:pPr>
            <a:r>
              <a:rPr lang="en-US" altLang="en-US" sz="1200" b="0">
                <a:solidFill>
                  <a:srgbClr val="808080"/>
                </a:solidFill>
              </a:rPr>
              <a:t>Month 6</a:t>
            </a:r>
          </a:p>
        </p:txBody>
      </p:sp>
      <p:cxnSp>
        <p:nvCxnSpPr>
          <p:cNvPr id="102416" name="AutoShape 249"/>
          <p:cNvCxnSpPr>
            <a:cxnSpLocks noChangeShapeType="1"/>
            <a:stCxn id="102417" idx="4"/>
            <a:endCxn id="102417" idx="6"/>
          </p:cNvCxnSpPr>
          <p:nvPr>
            <p:custDataLst>
              <p:tags r:id="rId17"/>
            </p:custDataLst>
          </p:nvPr>
        </p:nvCxnSpPr>
        <p:spPr bwMode="gray">
          <a:xfrm>
            <a:off x="6751495" y="1579252"/>
            <a:ext cx="686812" cy="0"/>
          </a:xfrm>
          <a:prstGeom prst="straightConnector1">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417" name="AutoShape 250"/>
          <p:cNvSpPr>
            <a:spLocks noChangeArrowheads="1"/>
          </p:cNvSpPr>
          <p:nvPr>
            <p:custDataLst>
              <p:tags r:id="rId18"/>
            </p:custDataLst>
          </p:nvPr>
        </p:nvSpPr>
        <p:spPr bwMode="gray">
          <a:xfrm>
            <a:off x="6751495" y="712688"/>
            <a:ext cx="686812" cy="866564"/>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544" anchor="b">
            <a:spAutoFit/>
          </a:bodyPr>
          <a:lstStyle>
            <a:lvl1pPr eaLnBrk="0" hangingPunct="0">
              <a:defRPr sz="900" b="1">
                <a:solidFill>
                  <a:schemeClr val="folHlink"/>
                </a:solidFill>
                <a:latin typeface="Arial" pitchFamily="34" charset="0"/>
              </a:defRPr>
            </a:lvl1pPr>
            <a:lvl2pPr marL="742950" indent="-285750" eaLnBrk="0" hangingPunct="0">
              <a:defRPr sz="900" b="1">
                <a:solidFill>
                  <a:schemeClr val="folHlink"/>
                </a:solidFill>
                <a:latin typeface="Arial" pitchFamily="34" charset="0"/>
              </a:defRPr>
            </a:lvl2pPr>
            <a:lvl3pPr marL="1143000" indent="-228600" eaLnBrk="0" hangingPunct="0">
              <a:defRPr sz="900" b="1">
                <a:solidFill>
                  <a:schemeClr val="folHlink"/>
                </a:solidFill>
                <a:latin typeface="Arial" pitchFamily="34" charset="0"/>
              </a:defRPr>
            </a:lvl3pPr>
            <a:lvl4pPr marL="1600200" indent="-228600" eaLnBrk="0" hangingPunct="0">
              <a:defRPr sz="900" b="1">
                <a:solidFill>
                  <a:schemeClr val="folHlink"/>
                </a:solidFill>
                <a:latin typeface="Arial" pitchFamily="34" charset="0"/>
              </a:defRPr>
            </a:lvl4pPr>
            <a:lvl5pPr marL="2057400" indent="-228600" eaLnBrk="0" hangingPunct="0">
              <a:defRPr sz="900" b="1">
                <a:solidFill>
                  <a:schemeClr val="folHlink"/>
                </a:solidFill>
                <a:latin typeface="Arial" pitchFamily="34" charset="0"/>
              </a:defRPr>
            </a:lvl5pPr>
            <a:lvl6pPr marL="2514600" indent="-228600" eaLnBrk="0" fontAlgn="base" hangingPunct="0">
              <a:spcBef>
                <a:spcPct val="0"/>
              </a:spcBef>
              <a:spcAft>
                <a:spcPct val="0"/>
              </a:spcAft>
              <a:defRPr sz="900" b="1">
                <a:solidFill>
                  <a:schemeClr val="folHlink"/>
                </a:solidFill>
                <a:latin typeface="Arial" pitchFamily="34" charset="0"/>
              </a:defRPr>
            </a:lvl6pPr>
            <a:lvl7pPr marL="2971800" indent="-228600" eaLnBrk="0" fontAlgn="base" hangingPunct="0">
              <a:spcBef>
                <a:spcPct val="0"/>
              </a:spcBef>
              <a:spcAft>
                <a:spcPct val="0"/>
              </a:spcAft>
              <a:defRPr sz="900" b="1">
                <a:solidFill>
                  <a:schemeClr val="folHlink"/>
                </a:solidFill>
                <a:latin typeface="Arial" pitchFamily="34" charset="0"/>
              </a:defRPr>
            </a:lvl7pPr>
            <a:lvl8pPr marL="3429000" indent="-228600" eaLnBrk="0" fontAlgn="base" hangingPunct="0">
              <a:spcBef>
                <a:spcPct val="0"/>
              </a:spcBef>
              <a:spcAft>
                <a:spcPct val="0"/>
              </a:spcAft>
              <a:defRPr sz="900" b="1">
                <a:solidFill>
                  <a:schemeClr val="folHlink"/>
                </a:solidFill>
                <a:latin typeface="Arial" pitchFamily="34" charset="0"/>
              </a:defRPr>
            </a:lvl8pPr>
            <a:lvl9pPr marL="3886200" indent="-228600" eaLnBrk="0" fontAlgn="base" hangingPunct="0">
              <a:spcBef>
                <a:spcPct val="0"/>
              </a:spcBef>
              <a:spcAft>
                <a:spcPct val="0"/>
              </a:spcAft>
              <a:defRPr sz="900" b="1">
                <a:solidFill>
                  <a:schemeClr val="folHlink"/>
                </a:solidFill>
                <a:latin typeface="Arial" pitchFamily="34" charset="0"/>
              </a:defRPr>
            </a:lvl9pPr>
          </a:lstStyle>
          <a:p>
            <a:pPr eaLnBrk="1" hangingPunct="1">
              <a:lnSpc>
                <a:spcPct val="90000"/>
              </a:lnSpc>
            </a:pPr>
            <a:r>
              <a:rPr lang="en-US" altLang="en-US" sz="1200">
                <a:solidFill>
                  <a:srgbClr val="002960"/>
                </a:solidFill>
              </a:rPr>
              <a:t>Evolve your proce-sses</a:t>
            </a:r>
          </a:p>
          <a:p>
            <a:pPr eaLnBrk="1" hangingPunct="1">
              <a:lnSpc>
                <a:spcPct val="90000"/>
              </a:lnSpc>
            </a:pPr>
            <a:r>
              <a:rPr lang="en-US" altLang="en-US" sz="1200" b="0">
                <a:solidFill>
                  <a:srgbClr val="808080"/>
                </a:solidFill>
              </a:rPr>
              <a:t>Month 12</a:t>
            </a:r>
          </a:p>
        </p:txBody>
      </p:sp>
      <p:cxnSp>
        <p:nvCxnSpPr>
          <p:cNvPr id="102418" name="AutoShape 249"/>
          <p:cNvCxnSpPr>
            <a:cxnSpLocks noChangeShapeType="1"/>
            <a:stCxn id="102419" idx="4"/>
            <a:endCxn id="102419" idx="6"/>
          </p:cNvCxnSpPr>
          <p:nvPr>
            <p:custDataLst>
              <p:tags r:id="rId19"/>
            </p:custDataLst>
          </p:nvPr>
        </p:nvCxnSpPr>
        <p:spPr bwMode="gray">
          <a:xfrm>
            <a:off x="212261" y="1579252"/>
            <a:ext cx="4253701" cy="0"/>
          </a:xfrm>
          <a:prstGeom prst="straightConnector1">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419" name="AutoShape 250"/>
          <p:cNvSpPr>
            <a:spLocks noChangeArrowheads="1"/>
          </p:cNvSpPr>
          <p:nvPr>
            <p:custDataLst>
              <p:tags r:id="rId20"/>
            </p:custDataLst>
          </p:nvPr>
        </p:nvSpPr>
        <p:spPr bwMode="gray">
          <a:xfrm>
            <a:off x="212261" y="1389742"/>
            <a:ext cx="4253701" cy="1895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544" anchor="b">
            <a:spAutoFit/>
          </a:bodyPr>
          <a:lstStyle>
            <a:lvl1pPr eaLnBrk="0" hangingPunct="0">
              <a:defRPr sz="900" b="1">
                <a:solidFill>
                  <a:schemeClr val="folHlink"/>
                </a:solidFill>
                <a:latin typeface="Arial" pitchFamily="34" charset="0"/>
              </a:defRPr>
            </a:lvl1pPr>
            <a:lvl2pPr marL="742950" indent="-285750" eaLnBrk="0" hangingPunct="0">
              <a:defRPr sz="900" b="1">
                <a:solidFill>
                  <a:schemeClr val="folHlink"/>
                </a:solidFill>
                <a:latin typeface="Arial" pitchFamily="34" charset="0"/>
              </a:defRPr>
            </a:lvl2pPr>
            <a:lvl3pPr marL="1143000" indent="-228600" eaLnBrk="0" hangingPunct="0">
              <a:defRPr sz="900" b="1">
                <a:solidFill>
                  <a:schemeClr val="folHlink"/>
                </a:solidFill>
                <a:latin typeface="Arial" pitchFamily="34" charset="0"/>
              </a:defRPr>
            </a:lvl3pPr>
            <a:lvl4pPr marL="1600200" indent="-228600" eaLnBrk="0" hangingPunct="0">
              <a:defRPr sz="900" b="1">
                <a:solidFill>
                  <a:schemeClr val="folHlink"/>
                </a:solidFill>
                <a:latin typeface="Arial" pitchFamily="34" charset="0"/>
              </a:defRPr>
            </a:lvl4pPr>
            <a:lvl5pPr marL="2057400" indent="-228600" eaLnBrk="0" hangingPunct="0">
              <a:defRPr sz="900" b="1">
                <a:solidFill>
                  <a:schemeClr val="folHlink"/>
                </a:solidFill>
                <a:latin typeface="Arial" pitchFamily="34" charset="0"/>
              </a:defRPr>
            </a:lvl5pPr>
            <a:lvl6pPr marL="2514600" indent="-228600" eaLnBrk="0" fontAlgn="base" hangingPunct="0">
              <a:spcBef>
                <a:spcPct val="0"/>
              </a:spcBef>
              <a:spcAft>
                <a:spcPct val="0"/>
              </a:spcAft>
              <a:defRPr sz="900" b="1">
                <a:solidFill>
                  <a:schemeClr val="folHlink"/>
                </a:solidFill>
                <a:latin typeface="Arial" pitchFamily="34" charset="0"/>
              </a:defRPr>
            </a:lvl6pPr>
            <a:lvl7pPr marL="2971800" indent="-228600" eaLnBrk="0" fontAlgn="base" hangingPunct="0">
              <a:spcBef>
                <a:spcPct val="0"/>
              </a:spcBef>
              <a:spcAft>
                <a:spcPct val="0"/>
              </a:spcAft>
              <a:defRPr sz="900" b="1">
                <a:solidFill>
                  <a:schemeClr val="folHlink"/>
                </a:solidFill>
                <a:latin typeface="Arial" pitchFamily="34" charset="0"/>
              </a:defRPr>
            </a:lvl7pPr>
            <a:lvl8pPr marL="3429000" indent="-228600" eaLnBrk="0" fontAlgn="base" hangingPunct="0">
              <a:spcBef>
                <a:spcPct val="0"/>
              </a:spcBef>
              <a:spcAft>
                <a:spcPct val="0"/>
              </a:spcAft>
              <a:defRPr sz="900" b="1">
                <a:solidFill>
                  <a:schemeClr val="folHlink"/>
                </a:solidFill>
                <a:latin typeface="Arial" pitchFamily="34" charset="0"/>
              </a:defRPr>
            </a:lvl8pPr>
            <a:lvl9pPr marL="3886200" indent="-228600" eaLnBrk="0" fontAlgn="base" hangingPunct="0">
              <a:spcBef>
                <a:spcPct val="0"/>
              </a:spcBef>
              <a:spcAft>
                <a:spcPct val="0"/>
              </a:spcAft>
              <a:defRPr sz="900" b="1">
                <a:solidFill>
                  <a:schemeClr val="folHlink"/>
                </a:solidFill>
                <a:latin typeface="Arial" pitchFamily="34" charset="0"/>
              </a:defRPr>
            </a:lvl9pPr>
          </a:lstStyle>
          <a:p>
            <a:pPr eaLnBrk="1" hangingPunct="1">
              <a:lnSpc>
                <a:spcPct val="90000"/>
              </a:lnSpc>
            </a:pPr>
            <a:r>
              <a:rPr lang="en-US" altLang="en-US" sz="1200">
                <a:solidFill>
                  <a:srgbClr val="002960"/>
                </a:solidFill>
              </a:rPr>
              <a:t>Activity</a:t>
            </a:r>
            <a:endParaRPr lang="en-US" altLang="en-US" sz="1200" b="0">
              <a:solidFill>
                <a:srgbClr val="002960"/>
              </a:solidFill>
            </a:endParaRPr>
          </a:p>
        </p:txBody>
      </p:sp>
      <p:cxnSp>
        <p:nvCxnSpPr>
          <p:cNvPr id="102420" name="AutoShape 249"/>
          <p:cNvCxnSpPr>
            <a:cxnSpLocks noChangeShapeType="1"/>
            <a:stCxn id="102421" idx="4"/>
            <a:endCxn id="102421" idx="6"/>
          </p:cNvCxnSpPr>
          <p:nvPr>
            <p:custDataLst>
              <p:tags r:id="rId21"/>
            </p:custDataLst>
          </p:nvPr>
        </p:nvCxnSpPr>
        <p:spPr bwMode="gray">
          <a:xfrm>
            <a:off x="7516060" y="1579252"/>
            <a:ext cx="659276" cy="0"/>
          </a:xfrm>
          <a:prstGeom prst="straightConnector1">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421" name="AutoShape 250"/>
          <p:cNvSpPr>
            <a:spLocks noChangeArrowheads="1"/>
          </p:cNvSpPr>
          <p:nvPr>
            <p:custDataLst>
              <p:tags r:id="rId22"/>
            </p:custDataLst>
          </p:nvPr>
        </p:nvSpPr>
        <p:spPr bwMode="gray">
          <a:xfrm>
            <a:off x="7516060" y="1221288"/>
            <a:ext cx="659276" cy="357964"/>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544" anchor="b">
            <a:spAutoFit/>
          </a:bodyPr>
          <a:lstStyle>
            <a:lvl1pPr eaLnBrk="0" hangingPunct="0">
              <a:defRPr sz="900" b="1">
                <a:solidFill>
                  <a:schemeClr val="folHlink"/>
                </a:solidFill>
                <a:latin typeface="Arial" pitchFamily="34" charset="0"/>
              </a:defRPr>
            </a:lvl1pPr>
            <a:lvl2pPr marL="742950" indent="-285750" eaLnBrk="0" hangingPunct="0">
              <a:defRPr sz="900" b="1">
                <a:solidFill>
                  <a:schemeClr val="folHlink"/>
                </a:solidFill>
                <a:latin typeface="Arial" pitchFamily="34" charset="0"/>
              </a:defRPr>
            </a:lvl2pPr>
            <a:lvl3pPr marL="1143000" indent="-228600" eaLnBrk="0" hangingPunct="0">
              <a:defRPr sz="900" b="1">
                <a:solidFill>
                  <a:schemeClr val="folHlink"/>
                </a:solidFill>
                <a:latin typeface="Arial" pitchFamily="34" charset="0"/>
              </a:defRPr>
            </a:lvl3pPr>
            <a:lvl4pPr marL="1600200" indent="-228600" eaLnBrk="0" hangingPunct="0">
              <a:defRPr sz="900" b="1">
                <a:solidFill>
                  <a:schemeClr val="folHlink"/>
                </a:solidFill>
                <a:latin typeface="Arial" pitchFamily="34" charset="0"/>
              </a:defRPr>
            </a:lvl4pPr>
            <a:lvl5pPr marL="2057400" indent="-228600" eaLnBrk="0" hangingPunct="0">
              <a:defRPr sz="900" b="1">
                <a:solidFill>
                  <a:schemeClr val="folHlink"/>
                </a:solidFill>
                <a:latin typeface="Arial" pitchFamily="34" charset="0"/>
              </a:defRPr>
            </a:lvl5pPr>
            <a:lvl6pPr marL="2514600" indent="-228600" eaLnBrk="0" fontAlgn="base" hangingPunct="0">
              <a:spcBef>
                <a:spcPct val="0"/>
              </a:spcBef>
              <a:spcAft>
                <a:spcPct val="0"/>
              </a:spcAft>
              <a:defRPr sz="900" b="1">
                <a:solidFill>
                  <a:schemeClr val="folHlink"/>
                </a:solidFill>
                <a:latin typeface="Arial" pitchFamily="34" charset="0"/>
              </a:defRPr>
            </a:lvl6pPr>
            <a:lvl7pPr marL="2971800" indent="-228600" eaLnBrk="0" fontAlgn="base" hangingPunct="0">
              <a:spcBef>
                <a:spcPct val="0"/>
              </a:spcBef>
              <a:spcAft>
                <a:spcPct val="0"/>
              </a:spcAft>
              <a:defRPr sz="900" b="1">
                <a:solidFill>
                  <a:schemeClr val="folHlink"/>
                </a:solidFill>
                <a:latin typeface="Arial" pitchFamily="34" charset="0"/>
              </a:defRPr>
            </a:lvl7pPr>
            <a:lvl8pPr marL="3429000" indent="-228600" eaLnBrk="0" fontAlgn="base" hangingPunct="0">
              <a:spcBef>
                <a:spcPct val="0"/>
              </a:spcBef>
              <a:spcAft>
                <a:spcPct val="0"/>
              </a:spcAft>
              <a:defRPr sz="900" b="1">
                <a:solidFill>
                  <a:schemeClr val="folHlink"/>
                </a:solidFill>
                <a:latin typeface="Arial" pitchFamily="34" charset="0"/>
              </a:defRPr>
            </a:lvl8pPr>
            <a:lvl9pPr marL="3886200" indent="-228600" eaLnBrk="0" fontAlgn="base" hangingPunct="0">
              <a:spcBef>
                <a:spcPct val="0"/>
              </a:spcBef>
              <a:spcAft>
                <a:spcPct val="0"/>
              </a:spcAft>
              <a:defRPr sz="900" b="1">
                <a:solidFill>
                  <a:schemeClr val="folHlink"/>
                </a:solidFill>
                <a:latin typeface="Arial" pitchFamily="34" charset="0"/>
              </a:defRPr>
            </a:lvl9pPr>
          </a:lstStyle>
          <a:p>
            <a:pPr eaLnBrk="1" hangingPunct="1">
              <a:lnSpc>
                <a:spcPct val="90000"/>
              </a:lnSpc>
            </a:pPr>
            <a:r>
              <a:rPr lang="en-US" altLang="en-US" sz="1200" b="0">
                <a:solidFill>
                  <a:srgbClr val="808080"/>
                </a:solidFill>
              </a:rPr>
              <a:t>Month 16-18</a:t>
            </a:r>
          </a:p>
        </p:txBody>
      </p:sp>
      <p:cxnSp>
        <p:nvCxnSpPr>
          <p:cNvPr id="102422" name="AutoShape 249"/>
          <p:cNvCxnSpPr>
            <a:cxnSpLocks noChangeShapeType="1"/>
            <a:stCxn id="102423" idx="4"/>
            <a:endCxn id="102423" idx="6"/>
          </p:cNvCxnSpPr>
          <p:nvPr>
            <p:custDataLst>
              <p:tags r:id="rId23"/>
            </p:custDataLst>
          </p:nvPr>
        </p:nvCxnSpPr>
        <p:spPr bwMode="gray">
          <a:xfrm>
            <a:off x="8253112" y="1579252"/>
            <a:ext cx="659275" cy="0"/>
          </a:xfrm>
          <a:prstGeom prst="straightConnector1">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423" name="AutoShape 250"/>
          <p:cNvSpPr>
            <a:spLocks noChangeArrowheads="1"/>
          </p:cNvSpPr>
          <p:nvPr>
            <p:custDataLst>
              <p:tags r:id="rId24"/>
            </p:custDataLst>
          </p:nvPr>
        </p:nvSpPr>
        <p:spPr bwMode="gray">
          <a:xfrm>
            <a:off x="8253112" y="1389742"/>
            <a:ext cx="659275" cy="1895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544" anchor="b"/>
          <a:lstStyle>
            <a:lvl1pPr eaLnBrk="0" hangingPunct="0">
              <a:defRPr sz="900" b="1">
                <a:solidFill>
                  <a:schemeClr val="folHlink"/>
                </a:solidFill>
                <a:latin typeface="Arial" pitchFamily="34" charset="0"/>
              </a:defRPr>
            </a:lvl1pPr>
            <a:lvl2pPr marL="742950" indent="-285750" eaLnBrk="0" hangingPunct="0">
              <a:defRPr sz="900" b="1">
                <a:solidFill>
                  <a:schemeClr val="folHlink"/>
                </a:solidFill>
                <a:latin typeface="Arial" pitchFamily="34" charset="0"/>
              </a:defRPr>
            </a:lvl2pPr>
            <a:lvl3pPr marL="1143000" indent="-228600" eaLnBrk="0" hangingPunct="0">
              <a:defRPr sz="900" b="1">
                <a:solidFill>
                  <a:schemeClr val="folHlink"/>
                </a:solidFill>
                <a:latin typeface="Arial" pitchFamily="34" charset="0"/>
              </a:defRPr>
            </a:lvl3pPr>
            <a:lvl4pPr marL="1600200" indent="-228600" eaLnBrk="0" hangingPunct="0">
              <a:defRPr sz="900" b="1">
                <a:solidFill>
                  <a:schemeClr val="folHlink"/>
                </a:solidFill>
                <a:latin typeface="Arial" pitchFamily="34" charset="0"/>
              </a:defRPr>
            </a:lvl4pPr>
            <a:lvl5pPr marL="2057400" indent="-228600" eaLnBrk="0" hangingPunct="0">
              <a:defRPr sz="900" b="1">
                <a:solidFill>
                  <a:schemeClr val="folHlink"/>
                </a:solidFill>
                <a:latin typeface="Arial" pitchFamily="34" charset="0"/>
              </a:defRPr>
            </a:lvl5pPr>
            <a:lvl6pPr marL="2514600" indent="-228600" eaLnBrk="0" fontAlgn="base" hangingPunct="0">
              <a:spcBef>
                <a:spcPct val="0"/>
              </a:spcBef>
              <a:spcAft>
                <a:spcPct val="0"/>
              </a:spcAft>
              <a:defRPr sz="900" b="1">
                <a:solidFill>
                  <a:schemeClr val="folHlink"/>
                </a:solidFill>
                <a:latin typeface="Arial" pitchFamily="34" charset="0"/>
              </a:defRPr>
            </a:lvl6pPr>
            <a:lvl7pPr marL="2971800" indent="-228600" eaLnBrk="0" fontAlgn="base" hangingPunct="0">
              <a:spcBef>
                <a:spcPct val="0"/>
              </a:spcBef>
              <a:spcAft>
                <a:spcPct val="0"/>
              </a:spcAft>
              <a:defRPr sz="900" b="1">
                <a:solidFill>
                  <a:schemeClr val="folHlink"/>
                </a:solidFill>
                <a:latin typeface="Arial" pitchFamily="34" charset="0"/>
              </a:defRPr>
            </a:lvl7pPr>
            <a:lvl8pPr marL="3429000" indent="-228600" eaLnBrk="0" fontAlgn="base" hangingPunct="0">
              <a:spcBef>
                <a:spcPct val="0"/>
              </a:spcBef>
              <a:spcAft>
                <a:spcPct val="0"/>
              </a:spcAft>
              <a:defRPr sz="900" b="1">
                <a:solidFill>
                  <a:schemeClr val="folHlink"/>
                </a:solidFill>
                <a:latin typeface="Arial" pitchFamily="34" charset="0"/>
              </a:defRPr>
            </a:lvl8pPr>
            <a:lvl9pPr marL="3886200" indent="-228600" eaLnBrk="0" fontAlgn="base" hangingPunct="0">
              <a:spcBef>
                <a:spcPct val="0"/>
              </a:spcBef>
              <a:spcAft>
                <a:spcPct val="0"/>
              </a:spcAft>
              <a:defRPr sz="900" b="1">
                <a:solidFill>
                  <a:schemeClr val="folHlink"/>
                </a:solidFill>
                <a:latin typeface="Arial" pitchFamily="34" charset="0"/>
              </a:defRPr>
            </a:lvl9pPr>
          </a:lstStyle>
          <a:p>
            <a:pPr eaLnBrk="1" hangingPunct="1">
              <a:lnSpc>
                <a:spcPct val="90000"/>
              </a:lnSpc>
            </a:pPr>
            <a:r>
              <a:rPr lang="en-US" altLang="en-US" sz="1200" b="0">
                <a:solidFill>
                  <a:srgbClr val="808080"/>
                </a:solidFill>
              </a:rPr>
              <a:t>Month 24</a:t>
            </a:r>
          </a:p>
        </p:txBody>
      </p:sp>
      <p:cxnSp>
        <p:nvCxnSpPr>
          <p:cNvPr id="145" name="Straight Connector 144"/>
          <p:cNvCxnSpPr>
            <a:cxnSpLocks/>
          </p:cNvCxnSpPr>
          <p:nvPr>
            <p:custDataLst>
              <p:tags r:id="rId25"/>
            </p:custDataLst>
          </p:nvPr>
        </p:nvCxnSpPr>
        <p:spPr bwMode="gray">
          <a:xfrm flipV="1">
            <a:off x="231663" y="2019822"/>
            <a:ext cx="868072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cxnSpLocks/>
          </p:cNvCxnSpPr>
          <p:nvPr>
            <p:custDataLst>
              <p:tags r:id="rId26"/>
            </p:custDataLst>
          </p:nvPr>
        </p:nvCxnSpPr>
        <p:spPr bwMode="gray">
          <a:xfrm flipV="1">
            <a:off x="231663" y="2410180"/>
            <a:ext cx="868072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cxnSpLocks/>
          </p:cNvCxnSpPr>
          <p:nvPr>
            <p:custDataLst>
              <p:tags r:id="rId27"/>
            </p:custDataLst>
          </p:nvPr>
        </p:nvCxnSpPr>
        <p:spPr bwMode="gray">
          <a:xfrm flipV="1">
            <a:off x="231663" y="2794061"/>
            <a:ext cx="868072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cxnSpLocks/>
          </p:cNvCxnSpPr>
          <p:nvPr>
            <p:custDataLst>
              <p:tags r:id="rId28"/>
            </p:custDataLst>
          </p:nvPr>
        </p:nvCxnSpPr>
        <p:spPr bwMode="gray">
          <a:xfrm flipV="1">
            <a:off x="231663" y="3192518"/>
            <a:ext cx="868072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cxnSpLocks/>
          </p:cNvCxnSpPr>
          <p:nvPr>
            <p:custDataLst>
              <p:tags r:id="rId29"/>
            </p:custDataLst>
          </p:nvPr>
        </p:nvCxnSpPr>
        <p:spPr bwMode="gray">
          <a:xfrm flipV="1">
            <a:off x="231663" y="3579636"/>
            <a:ext cx="868072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cxnSpLocks/>
          </p:cNvCxnSpPr>
          <p:nvPr>
            <p:custDataLst>
              <p:tags r:id="rId30"/>
            </p:custDataLst>
          </p:nvPr>
        </p:nvCxnSpPr>
        <p:spPr bwMode="gray">
          <a:xfrm flipV="1">
            <a:off x="231663" y="3829077"/>
            <a:ext cx="868072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cxnSpLocks/>
          </p:cNvCxnSpPr>
          <p:nvPr>
            <p:custDataLst>
              <p:tags r:id="rId31"/>
            </p:custDataLst>
          </p:nvPr>
        </p:nvCxnSpPr>
        <p:spPr bwMode="gray">
          <a:xfrm flipV="1">
            <a:off x="231663" y="5264171"/>
            <a:ext cx="868072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cxnSpLocks/>
          </p:cNvCxnSpPr>
          <p:nvPr>
            <p:custDataLst>
              <p:tags r:id="rId32"/>
            </p:custDataLst>
          </p:nvPr>
        </p:nvCxnSpPr>
        <p:spPr bwMode="gray">
          <a:xfrm>
            <a:off x="231663" y="5659389"/>
            <a:ext cx="868072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cxnSpLocks/>
          </p:cNvCxnSpPr>
          <p:nvPr>
            <p:custDataLst>
              <p:tags r:id="rId33"/>
            </p:custDataLst>
          </p:nvPr>
        </p:nvCxnSpPr>
        <p:spPr bwMode="gray">
          <a:xfrm>
            <a:off x="231663" y="6304047"/>
            <a:ext cx="868072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cxnSpLocks/>
          </p:cNvCxnSpPr>
          <p:nvPr>
            <p:custDataLst>
              <p:tags r:id="rId34"/>
            </p:custDataLst>
          </p:nvPr>
        </p:nvCxnSpPr>
        <p:spPr bwMode="gray">
          <a:xfrm flipV="1">
            <a:off x="231663" y="6056227"/>
            <a:ext cx="8680725" cy="8098"/>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p:cNvCxnSpPr>
          <p:nvPr>
            <p:custDataLst>
              <p:tags r:id="rId35"/>
            </p:custDataLst>
          </p:nvPr>
        </p:nvCxnSpPr>
        <p:spPr bwMode="gray">
          <a:xfrm flipV="1">
            <a:off x="231663" y="4235633"/>
            <a:ext cx="868072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3" name="Oval 2"/>
          <p:cNvSpPr/>
          <p:nvPr>
            <p:custDataLst>
              <p:tags r:id="rId36"/>
            </p:custDataLst>
          </p:nvPr>
        </p:nvSpPr>
        <p:spPr bwMode="gray">
          <a:xfrm>
            <a:off x="4935654" y="1666718"/>
            <a:ext cx="160364" cy="160354"/>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2696" tIns="46354" rIns="92696" bIns="46354" anchor="ctr"/>
          <a:lstStyle/>
          <a:p>
            <a:pPr marL="463481" lvl="1" algn="ctr" eaLnBrk="1" hangingPunct="1">
              <a:defRPr/>
            </a:pPr>
            <a:endParaRPr lang="en-US" sz="1200" dirty="0" err="1">
              <a:solidFill>
                <a:srgbClr val="000000"/>
              </a:solidFill>
            </a:endParaRPr>
          </a:p>
        </p:txBody>
      </p:sp>
      <p:sp>
        <p:nvSpPr>
          <p:cNvPr id="102436" name="Rectangle 6"/>
          <p:cNvSpPr txBox="1">
            <a:spLocks/>
          </p:cNvSpPr>
          <p:nvPr>
            <p:custDataLst>
              <p:tags r:id="rId37"/>
            </p:custDataLst>
          </p:nvPr>
        </p:nvSpPr>
        <p:spPr bwMode="gray">
          <a:xfrm>
            <a:off x="291571" y="1666738"/>
            <a:ext cx="4252082" cy="338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defTabSz="895350" eaLnBrk="0" hangingPunct="0">
              <a:buClr>
                <a:schemeClr val="tx2"/>
              </a:buClr>
              <a:defRPr sz="1600">
                <a:solidFill>
                  <a:schemeClr val="tx1"/>
                </a:solidFill>
                <a:latin typeface="Arial" pitchFamily="34" charset="0"/>
                <a:ea typeface="MS PGothic" pitchFamily="34" charset="-128"/>
              </a:defRPr>
            </a:lvl1pPr>
            <a:lvl2pPr marL="193675" indent="-192088" defTabSz="895350" eaLnBrk="0" hangingPunct="0">
              <a:buClr>
                <a:schemeClr val="tx2"/>
              </a:buClr>
              <a:buSzPct val="125000"/>
              <a:buFont typeface="Arial" pitchFamily="34" charset="0"/>
              <a:buChar char="▪"/>
              <a:defRPr sz="1600">
                <a:solidFill>
                  <a:schemeClr val="tx1"/>
                </a:solidFill>
                <a:latin typeface="Arial" pitchFamily="34" charset="0"/>
                <a:ea typeface="MS PGothic" pitchFamily="34" charset="-128"/>
              </a:defRPr>
            </a:lvl2pPr>
            <a:lvl3pPr marL="457200" indent="-261938"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3pPr>
            <a:lvl4pPr marL="614363" indent="-155575"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4pPr>
            <a:lvl5pPr marL="749300" indent="-130175" defTabSz="895350" eaLnBrk="0" hangingPunct="0">
              <a:buClr>
                <a:schemeClr val="tx2"/>
              </a:buClr>
              <a:buSzPct val="89000"/>
              <a:buFont typeface="Arial" pitchFamily="34" charset="0"/>
              <a:buChar char="-"/>
              <a:defRPr sz="1600">
                <a:solidFill>
                  <a:schemeClr val="tx1"/>
                </a:solidFill>
                <a:latin typeface="Arial" pitchFamily="34" charset="0"/>
                <a:ea typeface="MS PGothic" pitchFamily="34" charset="-128"/>
              </a:defRPr>
            </a:lvl5pPr>
            <a:lvl6pPr marL="12065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6pPr>
            <a:lvl7pPr marL="16637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7pPr>
            <a:lvl8pPr marL="21209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8pPr>
            <a:lvl9pPr marL="25781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9pPr>
          </a:lstStyle>
          <a:p>
            <a:pPr lvl="1" eaLnBrk="1" hangingPunct="1">
              <a:lnSpc>
                <a:spcPct val="90000"/>
              </a:lnSpc>
              <a:buClr>
                <a:srgbClr val="002960"/>
              </a:buClr>
            </a:pPr>
            <a:r>
              <a:rPr lang="en-US" altLang="en-US" sz="1200">
                <a:solidFill>
                  <a:srgbClr val="000000"/>
                </a:solidFill>
              </a:rPr>
              <a:t>Identify office lead(s) for both care coordination and practice transformation</a:t>
            </a:r>
            <a:r>
              <a:rPr lang="en-US" altLang="en-US" sz="1200" baseline="30000">
                <a:solidFill>
                  <a:srgbClr val="000000"/>
                </a:solidFill>
              </a:rPr>
              <a:t>1</a:t>
            </a:r>
            <a:endParaRPr lang="en-US" altLang="en-US" sz="1200">
              <a:solidFill>
                <a:srgbClr val="000000"/>
              </a:solidFill>
            </a:endParaRPr>
          </a:p>
        </p:txBody>
      </p:sp>
      <p:sp>
        <p:nvSpPr>
          <p:cNvPr id="102437" name="TextBox 4"/>
          <p:cNvSpPr>
            <a:spLocks noChangeAspect="1"/>
          </p:cNvSpPr>
          <p:nvPr>
            <p:custDataLst>
              <p:tags r:id="rId38"/>
            </p:custDataLst>
          </p:nvPr>
        </p:nvSpPr>
        <p:spPr bwMode="auto">
          <a:xfrm>
            <a:off x="212261" y="1634326"/>
            <a:ext cx="210579" cy="208947"/>
          </a:xfrm>
          <a:prstGeom prst="ellips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875" tIns="0" rIns="3875" bIns="0" anchor="ctr" anchorCtr="1"/>
          <a:lstStyle>
            <a:lvl1pPr defTabSz="895350" eaLnBrk="0" hangingPunct="0">
              <a:buClr>
                <a:schemeClr val="tx2"/>
              </a:buClr>
              <a:defRPr sz="1600">
                <a:solidFill>
                  <a:schemeClr val="tx1"/>
                </a:solidFill>
                <a:latin typeface="Arial" pitchFamily="34" charset="0"/>
                <a:ea typeface="MS PGothic" pitchFamily="34" charset="-128"/>
              </a:defRPr>
            </a:lvl1pPr>
            <a:lvl2pPr marL="193675" indent="-192088" defTabSz="895350" eaLnBrk="0" hangingPunct="0">
              <a:buClr>
                <a:schemeClr val="tx2"/>
              </a:buClr>
              <a:buSzPct val="125000"/>
              <a:buFont typeface="Arial" pitchFamily="34" charset="0"/>
              <a:buChar char="▪"/>
              <a:defRPr sz="1600">
                <a:solidFill>
                  <a:schemeClr val="tx1"/>
                </a:solidFill>
                <a:latin typeface="Arial" pitchFamily="34" charset="0"/>
                <a:ea typeface="MS PGothic" pitchFamily="34" charset="-128"/>
              </a:defRPr>
            </a:lvl2pPr>
            <a:lvl3pPr marL="457200" indent="-261938"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3pPr>
            <a:lvl4pPr marL="614363" indent="-155575"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4pPr>
            <a:lvl5pPr marL="749300" indent="-130175" defTabSz="895350" eaLnBrk="0" hangingPunct="0">
              <a:buClr>
                <a:schemeClr val="tx2"/>
              </a:buClr>
              <a:buSzPct val="89000"/>
              <a:buFont typeface="Arial" pitchFamily="34" charset="0"/>
              <a:buChar char="-"/>
              <a:defRPr sz="1600">
                <a:solidFill>
                  <a:schemeClr val="tx1"/>
                </a:solidFill>
                <a:latin typeface="Arial" pitchFamily="34" charset="0"/>
                <a:ea typeface="MS PGothic" pitchFamily="34" charset="-128"/>
              </a:defRPr>
            </a:lvl5pPr>
            <a:lvl6pPr marL="12065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6pPr>
            <a:lvl7pPr marL="16637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7pPr>
            <a:lvl8pPr marL="21209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8pPr>
            <a:lvl9pPr marL="25781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9pPr>
          </a:lstStyle>
          <a:p>
            <a:pPr algn="ctr" eaLnBrk="1" hangingPunct="1">
              <a:buClr>
                <a:srgbClr val="002960"/>
              </a:buClr>
            </a:pPr>
            <a:r>
              <a:rPr lang="en-US" altLang="en-US" sz="1200" b="1">
                <a:solidFill>
                  <a:srgbClr val="002960"/>
                </a:solidFill>
              </a:rPr>
              <a:t>1</a:t>
            </a:r>
          </a:p>
        </p:txBody>
      </p:sp>
      <p:grpSp>
        <p:nvGrpSpPr>
          <p:cNvPr id="102438" name="Group 99"/>
          <p:cNvGrpSpPr>
            <a:grpSpLocks/>
          </p:cNvGrpSpPr>
          <p:nvPr>
            <p:custDataLst>
              <p:tags r:id="rId39"/>
            </p:custDataLst>
          </p:nvPr>
        </p:nvGrpSpPr>
        <p:grpSpPr bwMode="auto">
          <a:xfrm>
            <a:off x="212261" y="2034403"/>
            <a:ext cx="8450707" cy="361204"/>
            <a:chOff x="208733" y="1993839"/>
            <a:chExt cx="8280734" cy="354413"/>
          </a:xfrm>
        </p:grpSpPr>
        <p:grpSp>
          <p:nvGrpSpPr>
            <p:cNvPr id="102490" name="Group 61"/>
            <p:cNvGrpSpPr>
              <a:grpSpLocks/>
            </p:cNvGrpSpPr>
            <p:nvPr/>
          </p:nvGrpSpPr>
          <p:grpSpPr bwMode="auto">
            <a:xfrm>
              <a:off x="285496" y="2015853"/>
              <a:ext cx="8203971" cy="332399"/>
              <a:chOff x="285496" y="2015853"/>
              <a:chExt cx="8203971" cy="332399"/>
            </a:xfrm>
          </p:grpSpPr>
          <p:sp>
            <p:nvSpPr>
              <p:cNvPr id="68" name="Oval 67"/>
              <p:cNvSpPr/>
              <p:nvPr/>
            </p:nvSpPr>
            <p:spPr bwMode="gray">
              <a:xfrm>
                <a:off x="5919694" y="2016089"/>
                <a:ext cx="157138" cy="157341"/>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63481" lvl="1" algn="ctr" eaLnBrk="1" hangingPunct="1">
                  <a:defRPr/>
                </a:pPr>
                <a:endParaRPr lang="en-US" sz="1200" dirty="0" err="1">
                  <a:solidFill>
                    <a:srgbClr val="000000"/>
                  </a:solidFill>
                </a:endParaRPr>
              </a:p>
            </p:txBody>
          </p:sp>
          <p:sp>
            <p:nvSpPr>
              <p:cNvPr id="79" name="Oval 78"/>
              <p:cNvSpPr/>
              <p:nvPr/>
            </p:nvSpPr>
            <p:spPr bwMode="gray">
              <a:xfrm>
                <a:off x="8332329" y="2016089"/>
                <a:ext cx="157138" cy="157341"/>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63481" lvl="1" algn="ctr" eaLnBrk="1" hangingPunct="1">
                  <a:defRPr/>
                </a:pPr>
                <a:endParaRPr lang="en-US" sz="1200" dirty="0" err="1">
                  <a:solidFill>
                    <a:srgbClr val="000000"/>
                  </a:solidFill>
                </a:endParaRPr>
              </a:p>
            </p:txBody>
          </p:sp>
          <p:sp>
            <p:nvSpPr>
              <p:cNvPr id="102494" name="Rectangle 6"/>
              <p:cNvSpPr txBox="1">
                <a:spLocks/>
              </p:cNvSpPr>
              <p:nvPr/>
            </p:nvSpPr>
            <p:spPr bwMode="gray">
              <a:xfrm>
                <a:off x="285496" y="2015853"/>
                <a:ext cx="3675746" cy="33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defTabSz="895350" eaLnBrk="0" hangingPunct="0">
                  <a:buClr>
                    <a:schemeClr val="tx2"/>
                  </a:buClr>
                  <a:defRPr sz="1600">
                    <a:solidFill>
                      <a:schemeClr val="tx1"/>
                    </a:solidFill>
                    <a:latin typeface="Arial" pitchFamily="34" charset="0"/>
                    <a:ea typeface="MS PGothic" pitchFamily="34" charset="-128"/>
                  </a:defRPr>
                </a:lvl1pPr>
                <a:lvl2pPr marL="193675" indent="-192088" defTabSz="895350" eaLnBrk="0" hangingPunct="0">
                  <a:buClr>
                    <a:schemeClr val="tx2"/>
                  </a:buClr>
                  <a:buSzPct val="125000"/>
                  <a:buFont typeface="Arial" pitchFamily="34" charset="0"/>
                  <a:buChar char="▪"/>
                  <a:defRPr sz="1600">
                    <a:solidFill>
                      <a:schemeClr val="tx1"/>
                    </a:solidFill>
                    <a:latin typeface="Arial" pitchFamily="34" charset="0"/>
                    <a:ea typeface="MS PGothic" pitchFamily="34" charset="-128"/>
                  </a:defRPr>
                </a:lvl2pPr>
                <a:lvl3pPr marL="457200" indent="-261938"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3pPr>
                <a:lvl4pPr marL="614363" indent="-155575"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4pPr>
                <a:lvl5pPr marL="749300" indent="-130175" defTabSz="895350" eaLnBrk="0" hangingPunct="0">
                  <a:buClr>
                    <a:schemeClr val="tx2"/>
                  </a:buClr>
                  <a:buSzPct val="89000"/>
                  <a:buFont typeface="Arial" pitchFamily="34" charset="0"/>
                  <a:buChar char="-"/>
                  <a:defRPr sz="1600">
                    <a:solidFill>
                      <a:schemeClr val="tx1"/>
                    </a:solidFill>
                    <a:latin typeface="Arial" pitchFamily="34" charset="0"/>
                    <a:ea typeface="MS PGothic" pitchFamily="34" charset="-128"/>
                  </a:defRPr>
                </a:lvl5pPr>
                <a:lvl6pPr marL="12065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6pPr>
                <a:lvl7pPr marL="16637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7pPr>
                <a:lvl8pPr marL="21209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8pPr>
                <a:lvl9pPr marL="25781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9pPr>
              </a:lstStyle>
              <a:p>
                <a:pPr lvl="1" eaLnBrk="1" hangingPunct="1">
                  <a:lnSpc>
                    <a:spcPct val="90000"/>
                  </a:lnSpc>
                  <a:buClr>
                    <a:srgbClr val="002960"/>
                  </a:buClr>
                </a:pPr>
                <a:r>
                  <a:rPr lang="en-US" altLang="en-US" sz="1200">
                    <a:solidFill>
                      <a:srgbClr val="000000"/>
                    </a:solidFill>
                  </a:rPr>
                  <a:t>Assess operations of practice and opportunities </a:t>
                </a:r>
                <a:br>
                  <a:rPr lang="en-US" altLang="en-US" sz="1200">
                    <a:solidFill>
                      <a:srgbClr val="000000"/>
                    </a:solidFill>
                  </a:rPr>
                </a:br>
                <a:r>
                  <a:rPr lang="en-US" altLang="en-US" sz="1200">
                    <a:solidFill>
                      <a:srgbClr val="000000"/>
                    </a:solidFill>
                  </a:rPr>
                  <a:t>to improve (internal to PCMH)</a:t>
                </a:r>
              </a:p>
            </p:txBody>
          </p:sp>
        </p:grpSp>
        <p:sp>
          <p:nvSpPr>
            <p:cNvPr id="102491" name="TextBox 4"/>
            <p:cNvSpPr>
              <a:spLocks noChangeAspect="1"/>
            </p:cNvSpPr>
            <p:nvPr>
              <p:custDataLst>
                <p:tags r:id="rId69"/>
              </p:custDataLst>
            </p:nvPr>
          </p:nvSpPr>
          <p:spPr bwMode="auto">
            <a:xfrm>
              <a:off x="208733" y="1993839"/>
              <a:ext cx="205950" cy="205950"/>
            </a:xfrm>
            <a:prstGeom prst="ellips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810" tIns="0" rIns="3810" bIns="0" anchor="ctr" anchorCtr="1"/>
            <a:lstStyle>
              <a:lvl1pPr defTabSz="895350" eaLnBrk="0" hangingPunct="0">
                <a:buClr>
                  <a:schemeClr val="tx2"/>
                </a:buClr>
                <a:defRPr sz="1600">
                  <a:solidFill>
                    <a:schemeClr val="tx1"/>
                  </a:solidFill>
                  <a:latin typeface="Arial" pitchFamily="34" charset="0"/>
                  <a:ea typeface="MS PGothic" pitchFamily="34" charset="-128"/>
                </a:defRPr>
              </a:lvl1pPr>
              <a:lvl2pPr marL="193675" indent="-192088" defTabSz="895350" eaLnBrk="0" hangingPunct="0">
                <a:buClr>
                  <a:schemeClr val="tx2"/>
                </a:buClr>
                <a:buSzPct val="125000"/>
                <a:buFont typeface="Arial" pitchFamily="34" charset="0"/>
                <a:buChar char="▪"/>
                <a:defRPr sz="1600">
                  <a:solidFill>
                    <a:schemeClr val="tx1"/>
                  </a:solidFill>
                  <a:latin typeface="Arial" pitchFamily="34" charset="0"/>
                  <a:ea typeface="MS PGothic" pitchFamily="34" charset="-128"/>
                </a:defRPr>
              </a:lvl2pPr>
              <a:lvl3pPr marL="457200" indent="-261938"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3pPr>
              <a:lvl4pPr marL="614363" indent="-155575"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4pPr>
              <a:lvl5pPr marL="749300" indent="-130175" defTabSz="895350" eaLnBrk="0" hangingPunct="0">
                <a:buClr>
                  <a:schemeClr val="tx2"/>
                </a:buClr>
                <a:buSzPct val="89000"/>
                <a:buFont typeface="Arial" pitchFamily="34" charset="0"/>
                <a:buChar char="-"/>
                <a:defRPr sz="1600">
                  <a:solidFill>
                    <a:schemeClr val="tx1"/>
                  </a:solidFill>
                  <a:latin typeface="Arial" pitchFamily="34" charset="0"/>
                  <a:ea typeface="MS PGothic" pitchFamily="34" charset="-128"/>
                </a:defRPr>
              </a:lvl5pPr>
              <a:lvl6pPr marL="12065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6pPr>
              <a:lvl7pPr marL="16637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7pPr>
              <a:lvl8pPr marL="21209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8pPr>
              <a:lvl9pPr marL="25781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9pPr>
            </a:lstStyle>
            <a:p>
              <a:pPr algn="ctr" eaLnBrk="1" hangingPunct="1">
                <a:buClr>
                  <a:srgbClr val="002960"/>
                </a:buClr>
              </a:pPr>
              <a:r>
                <a:rPr lang="en-US" altLang="en-US" sz="1200" b="1">
                  <a:solidFill>
                    <a:srgbClr val="002960"/>
                  </a:solidFill>
                </a:rPr>
                <a:t>2</a:t>
              </a:r>
            </a:p>
          </p:txBody>
        </p:sp>
      </p:grpSp>
      <p:grpSp>
        <p:nvGrpSpPr>
          <p:cNvPr id="102439" name="Group 102"/>
          <p:cNvGrpSpPr>
            <a:grpSpLocks/>
          </p:cNvGrpSpPr>
          <p:nvPr>
            <p:custDataLst>
              <p:tags r:id="rId40"/>
            </p:custDataLst>
          </p:nvPr>
        </p:nvGrpSpPr>
        <p:grpSpPr bwMode="auto">
          <a:xfrm>
            <a:off x="212261" y="2424758"/>
            <a:ext cx="8450707" cy="354724"/>
            <a:chOff x="208733" y="2376896"/>
            <a:chExt cx="8280734" cy="347746"/>
          </a:xfrm>
        </p:grpSpPr>
        <p:sp>
          <p:nvSpPr>
            <p:cNvPr id="70" name="Oval 69"/>
            <p:cNvSpPr/>
            <p:nvPr/>
          </p:nvSpPr>
          <p:spPr bwMode="gray">
            <a:xfrm>
              <a:off x="5919694" y="2392775"/>
              <a:ext cx="157138" cy="157200"/>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63481" lvl="1" algn="ctr" eaLnBrk="1" hangingPunct="1">
                <a:defRPr/>
              </a:pPr>
              <a:endParaRPr lang="en-US" sz="1200" dirty="0" err="1">
                <a:solidFill>
                  <a:srgbClr val="000000"/>
                </a:solidFill>
              </a:endParaRPr>
            </a:p>
          </p:txBody>
        </p:sp>
        <p:sp>
          <p:nvSpPr>
            <p:cNvPr id="73" name="Oval 72"/>
            <p:cNvSpPr/>
            <p:nvPr/>
          </p:nvSpPr>
          <p:spPr bwMode="gray">
            <a:xfrm>
              <a:off x="8332329" y="2392775"/>
              <a:ext cx="157138" cy="157200"/>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63481" lvl="1" algn="ctr" eaLnBrk="1" hangingPunct="1">
                <a:defRPr/>
              </a:pPr>
              <a:endParaRPr lang="en-US" sz="1200" dirty="0" err="1">
                <a:solidFill>
                  <a:srgbClr val="000000"/>
                </a:solidFill>
              </a:endParaRPr>
            </a:p>
          </p:txBody>
        </p:sp>
        <p:sp>
          <p:nvSpPr>
            <p:cNvPr id="102488" name="Rectangle 6"/>
            <p:cNvSpPr txBox="1">
              <a:spLocks/>
            </p:cNvSpPr>
            <p:nvPr/>
          </p:nvSpPr>
          <p:spPr bwMode="gray">
            <a:xfrm>
              <a:off x="285496" y="2392243"/>
              <a:ext cx="4167523" cy="33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defTabSz="895350" eaLnBrk="0" hangingPunct="0">
                <a:buClr>
                  <a:schemeClr val="tx2"/>
                </a:buClr>
                <a:defRPr sz="1600">
                  <a:solidFill>
                    <a:schemeClr val="tx1"/>
                  </a:solidFill>
                  <a:latin typeface="Arial" pitchFamily="34" charset="0"/>
                  <a:ea typeface="MS PGothic" pitchFamily="34" charset="-128"/>
                </a:defRPr>
              </a:lvl1pPr>
              <a:lvl2pPr marL="193675" indent="-192088" defTabSz="895350" eaLnBrk="0" hangingPunct="0">
                <a:buClr>
                  <a:schemeClr val="tx2"/>
                </a:buClr>
                <a:buSzPct val="125000"/>
                <a:buFont typeface="Arial" pitchFamily="34" charset="0"/>
                <a:buChar char="▪"/>
                <a:defRPr sz="1600">
                  <a:solidFill>
                    <a:schemeClr val="tx1"/>
                  </a:solidFill>
                  <a:latin typeface="Arial" pitchFamily="34" charset="0"/>
                  <a:ea typeface="MS PGothic" pitchFamily="34" charset="-128"/>
                </a:defRPr>
              </a:lvl2pPr>
              <a:lvl3pPr marL="457200" indent="-261938"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3pPr>
              <a:lvl4pPr marL="614363" indent="-155575"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4pPr>
              <a:lvl5pPr marL="749300" indent="-130175" defTabSz="895350" eaLnBrk="0" hangingPunct="0">
                <a:buClr>
                  <a:schemeClr val="tx2"/>
                </a:buClr>
                <a:buSzPct val="89000"/>
                <a:buFont typeface="Arial" pitchFamily="34" charset="0"/>
                <a:buChar char="-"/>
                <a:defRPr sz="1600">
                  <a:solidFill>
                    <a:schemeClr val="tx1"/>
                  </a:solidFill>
                  <a:latin typeface="Arial" pitchFamily="34" charset="0"/>
                  <a:ea typeface="MS PGothic" pitchFamily="34" charset="-128"/>
                </a:defRPr>
              </a:lvl5pPr>
              <a:lvl6pPr marL="12065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6pPr>
              <a:lvl7pPr marL="16637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7pPr>
              <a:lvl8pPr marL="21209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8pPr>
              <a:lvl9pPr marL="25781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9pPr>
            </a:lstStyle>
            <a:p>
              <a:pPr lvl="1" eaLnBrk="1" hangingPunct="1">
                <a:lnSpc>
                  <a:spcPct val="90000"/>
                </a:lnSpc>
                <a:buClr>
                  <a:srgbClr val="002960"/>
                </a:buClr>
              </a:pPr>
              <a:r>
                <a:rPr lang="en-US" altLang="en-US" sz="1200">
                  <a:solidFill>
                    <a:srgbClr val="000000"/>
                  </a:solidFill>
                </a:rPr>
                <a:t>Develop strategy to implement care coordination and practice transformation improvements</a:t>
              </a:r>
            </a:p>
          </p:txBody>
        </p:sp>
        <p:sp>
          <p:nvSpPr>
            <p:cNvPr id="102489" name="TextBox 4"/>
            <p:cNvSpPr>
              <a:spLocks noChangeAspect="1"/>
            </p:cNvSpPr>
            <p:nvPr>
              <p:custDataLst>
                <p:tags r:id="rId68"/>
              </p:custDataLst>
            </p:nvPr>
          </p:nvSpPr>
          <p:spPr bwMode="auto">
            <a:xfrm>
              <a:off x="208733" y="2376896"/>
              <a:ext cx="205950" cy="205950"/>
            </a:xfrm>
            <a:prstGeom prst="ellips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810" tIns="0" rIns="3810" bIns="0" anchor="ctr" anchorCtr="1"/>
            <a:lstStyle>
              <a:lvl1pPr defTabSz="895350" eaLnBrk="0" hangingPunct="0">
                <a:buClr>
                  <a:schemeClr val="tx2"/>
                </a:buClr>
                <a:defRPr sz="1600">
                  <a:solidFill>
                    <a:schemeClr val="tx1"/>
                  </a:solidFill>
                  <a:latin typeface="Arial" pitchFamily="34" charset="0"/>
                  <a:ea typeface="MS PGothic" pitchFamily="34" charset="-128"/>
                </a:defRPr>
              </a:lvl1pPr>
              <a:lvl2pPr marL="193675" indent="-192088" defTabSz="895350" eaLnBrk="0" hangingPunct="0">
                <a:buClr>
                  <a:schemeClr val="tx2"/>
                </a:buClr>
                <a:buSzPct val="125000"/>
                <a:buFont typeface="Arial" pitchFamily="34" charset="0"/>
                <a:buChar char="▪"/>
                <a:defRPr sz="1600">
                  <a:solidFill>
                    <a:schemeClr val="tx1"/>
                  </a:solidFill>
                  <a:latin typeface="Arial" pitchFamily="34" charset="0"/>
                  <a:ea typeface="MS PGothic" pitchFamily="34" charset="-128"/>
                </a:defRPr>
              </a:lvl2pPr>
              <a:lvl3pPr marL="457200" indent="-261938"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3pPr>
              <a:lvl4pPr marL="614363" indent="-155575"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4pPr>
              <a:lvl5pPr marL="749300" indent="-130175" defTabSz="895350" eaLnBrk="0" hangingPunct="0">
                <a:buClr>
                  <a:schemeClr val="tx2"/>
                </a:buClr>
                <a:buSzPct val="89000"/>
                <a:buFont typeface="Arial" pitchFamily="34" charset="0"/>
                <a:buChar char="-"/>
                <a:defRPr sz="1600">
                  <a:solidFill>
                    <a:schemeClr val="tx1"/>
                  </a:solidFill>
                  <a:latin typeface="Arial" pitchFamily="34" charset="0"/>
                  <a:ea typeface="MS PGothic" pitchFamily="34" charset="-128"/>
                </a:defRPr>
              </a:lvl5pPr>
              <a:lvl6pPr marL="12065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6pPr>
              <a:lvl7pPr marL="16637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7pPr>
              <a:lvl8pPr marL="21209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8pPr>
              <a:lvl9pPr marL="25781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9pPr>
            </a:lstStyle>
            <a:p>
              <a:pPr algn="ctr" eaLnBrk="1" hangingPunct="1">
                <a:buClr>
                  <a:srgbClr val="002960"/>
                </a:buClr>
              </a:pPr>
              <a:r>
                <a:rPr lang="en-US" altLang="en-US" sz="1200" b="1">
                  <a:solidFill>
                    <a:srgbClr val="002960"/>
                  </a:solidFill>
                </a:rPr>
                <a:t>3</a:t>
              </a:r>
            </a:p>
          </p:txBody>
        </p:sp>
      </p:grpSp>
      <p:sp>
        <p:nvSpPr>
          <p:cNvPr id="76" name="Oval 75"/>
          <p:cNvSpPr/>
          <p:nvPr>
            <p:custDataLst>
              <p:tags r:id="rId41"/>
            </p:custDataLst>
          </p:nvPr>
        </p:nvSpPr>
        <p:spPr bwMode="gray">
          <a:xfrm>
            <a:off x="4935654" y="2839413"/>
            <a:ext cx="160364" cy="160354"/>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2696" tIns="46354" rIns="92696" bIns="46354" anchor="ctr"/>
          <a:lstStyle/>
          <a:p>
            <a:pPr marL="463481" lvl="1" algn="ctr" eaLnBrk="1" hangingPunct="1">
              <a:defRPr/>
            </a:pPr>
            <a:endParaRPr lang="en-US" sz="1200" dirty="0" err="1">
              <a:solidFill>
                <a:srgbClr val="000000"/>
              </a:solidFill>
            </a:endParaRPr>
          </a:p>
        </p:txBody>
      </p:sp>
      <p:sp>
        <p:nvSpPr>
          <p:cNvPr id="77" name="Oval 76"/>
          <p:cNvSpPr/>
          <p:nvPr>
            <p:custDataLst>
              <p:tags r:id="rId42"/>
            </p:custDataLst>
          </p:nvPr>
        </p:nvSpPr>
        <p:spPr bwMode="gray">
          <a:xfrm>
            <a:off x="7765577" y="2839413"/>
            <a:ext cx="160365" cy="160354"/>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2696" tIns="46354" rIns="92696" bIns="46354" anchor="ctr"/>
          <a:lstStyle/>
          <a:p>
            <a:pPr marL="463481" lvl="1" algn="ctr" eaLnBrk="1" hangingPunct="1">
              <a:defRPr/>
            </a:pPr>
            <a:endParaRPr lang="en-US" sz="1200" dirty="0" err="1">
              <a:solidFill>
                <a:srgbClr val="000000"/>
              </a:solidFill>
            </a:endParaRPr>
          </a:p>
        </p:txBody>
      </p:sp>
      <p:sp>
        <p:nvSpPr>
          <p:cNvPr id="102442" name="Rectangle 6"/>
          <p:cNvSpPr txBox="1">
            <a:spLocks/>
          </p:cNvSpPr>
          <p:nvPr>
            <p:custDataLst>
              <p:tags r:id="rId43"/>
            </p:custDataLst>
          </p:nvPr>
        </p:nvSpPr>
        <p:spPr bwMode="gray">
          <a:xfrm>
            <a:off x="291571" y="2839417"/>
            <a:ext cx="4252082" cy="338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defTabSz="895350" eaLnBrk="0" hangingPunct="0">
              <a:buClr>
                <a:schemeClr val="tx2"/>
              </a:buClr>
              <a:defRPr sz="1600">
                <a:solidFill>
                  <a:schemeClr val="tx1"/>
                </a:solidFill>
                <a:latin typeface="Arial" pitchFamily="34" charset="0"/>
                <a:ea typeface="MS PGothic" pitchFamily="34" charset="-128"/>
              </a:defRPr>
            </a:lvl1pPr>
            <a:lvl2pPr marL="193675" indent="-192088" defTabSz="895350" eaLnBrk="0" hangingPunct="0">
              <a:buClr>
                <a:schemeClr val="tx2"/>
              </a:buClr>
              <a:buSzPct val="125000"/>
              <a:buFont typeface="Arial" pitchFamily="34" charset="0"/>
              <a:buChar char="▪"/>
              <a:defRPr sz="1600">
                <a:solidFill>
                  <a:schemeClr val="tx1"/>
                </a:solidFill>
                <a:latin typeface="Arial" pitchFamily="34" charset="0"/>
                <a:ea typeface="MS PGothic" pitchFamily="34" charset="-128"/>
              </a:defRPr>
            </a:lvl2pPr>
            <a:lvl3pPr marL="457200" indent="-261938"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3pPr>
            <a:lvl4pPr marL="614363" indent="-155575"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4pPr>
            <a:lvl5pPr marL="749300" indent="-130175" defTabSz="895350" eaLnBrk="0" hangingPunct="0">
              <a:buClr>
                <a:schemeClr val="tx2"/>
              </a:buClr>
              <a:buSzPct val="89000"/>
              <a:buFont typeface="Arial" pitchFamily="34" charset="0"/>
              <a:buChar char="-"/>
              <a:defRPr sz="1600">
                <a:solidFill>
                  <a:schemeClr val="tx1"/>
                </a:solidFill>
                <a:latin typeface="Arial" pitchFamily="34" charset="0"/>
                <a:ea typeface="MS PGothic" pitchFamily="34" charset="-128"/>
              </a:defRPr>
            </a:lvl5pPr>
            <a:lvl6pPr marL="12065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6pPr>
            <a:lvl7pPr marL="16637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7pPr>
            <a:lvl8pPr marL="21209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8pPr>
            <a:lvl9pPr marL="25781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9pPr>
          </a:lstStyle>
          <a:p>
            <a:pPr lvl="1" eaLnBrk="1" hangingPunct="1">
              <a:lnSpc>
                <a:spcPct val="90000"/>
              </a:lnSpc>
              <a:buClr>
                <a:srgbClr val="002960"/>
              </a:buClr>
            </a:pPr>
            <a:r>
              <a:rPr lang="en-US" altLang="en-US" sz="1200">
                <a:solidFill>
                  <a:srgbClr val="000000"/>
                </a:solidFill>
              </a:rPr>
              <a:t>Identify top 10% of high-priority patients </a:t>
            </a:r>
            <a:br>
              <a:rPr lang="en-US" altLang="en-US" sz="1200">
                <a:solidFill>
                  <a:srgbClr val="000000"/>
                </a:solidFill>
              </a:rPr>
            </a:br>
            <a:r>
              <a:rPr lang="en-US" altLang="en-US" sz="1200">
                <a:solidFill>
                  <a:srgbClr val="000000"/>
                </a:solidFill>
              </a:rPr>
              <a:t>(including BH clients)</a:t>
            </a:r>
            <a:r>
              <a:rPr lang="en-US" altLang="en-US" sz="1200" baseline="30000">
                <a:solidFill>
                  <a:srgbClr val="000000"/>
                </a:solidFill>
              </a:rPr>
              <a:t>2</a:t>
            </a:r>
            <a:endParaRPr lang="en-US" altLang="en-US" sz="1200">
              <a:solidFill>
                <a:srgbClr val="000000"/>
              </a:solidFill>
            </a:endParaRPr>
          </a:p>
        </p:txBody>
      </p:sp>
      <p:sp>
        <p:nvSpPr>
          <p:cNvPr id="102443" name="TextBox 4"/>
          <p:cNvSpPr>
            <a:spLocks noChangeAspect="1"/>
          </p:cNvSpPr>
          <p:nvPr>
            <p:custDataLst>
              <p:tags r:id="rId44"/>
            </p:custDataLst>
          </p:nvPr>
        </p:nvSpPr>
        <p:spPr bwMode="auto">
          <a:xfrm>
            <a:off x="212261" y="2808699"/>
            <a:ext cx="210579" cy="210567"/>
          </a:xfrm>
          <a:prstGeom prst="ellips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875" tIns="0" rIns="3875" bIns="0" anchor="ctr" anchorCtr="1"/>
          <a:lstStyle>
            <a:lvl1pPr defTabSz="895350" eaLnBrk="0" hangingPunct="0">
              <a:buClr>
                <a:schemeClr val="tx2"/>
              </a:buClr>
              <a:defRPr sz="1600">
                <a:solidFill>
                  <a:schemeClr val="tx1"/>
                </a:solidFill>
                <a:latin typeface="Arial" pitchFamily="34" charset="0"/>
                <a:ea typeface="MS PGothic" pitchFamily="34" charset="-128"/>
              </a:defRPr>
            </a:lvl1pPr>
            <a:lvl2pPr marL="193675" indent="-192088" defTabSz="895350" eaLnBrk="0" hangingPunct="0">
              <a:buClr>
                <a:schemeClr val="tx2"/>
              </a:buClr>
              <a:buSzPct val="125000"/>
              <a:buFont typeface="Arial" pitchFamily="34" charset="0"/>
              <a:buChar char="▪"/>
              <a:defRPr sz="1600">
                <a:solidFill>
                  <a:schemeClr val="tx1"/>
                </a:solidFill>
                <a:latin typeface="Arial" pitchFamily="34" charset="0"/>
                <a:ea typeface="MS PGothic" pitchFamily="34" charset="-128"/>
              </a:defRPr>
            </a:lvl2pPr>
            <a:lvl3pPr marL="457200" indent="-261938"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3pPr>
            <a:lvl4pPr marL="614363" indent="-155575"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4pPr>
            <a:lvl5pPr marL="749300" indent="-130175" defTabSz="895350" eaLnBrk="0" hangingPunct="0">
              <a:buClr>
                <a:schemeClr val="tx2"/>
              </a:buClr>
              <a:buSzPct val="89000"/>
              <a:buFont typeface="Arial" pitchFamily="34" charset="0"/>
              <a:buChar char="-"/>
              <a:defRPr sz="1600">
                <a:solidFill>
                  <a:schemeClr val="tx1"/>
                </a:solidFill>
                <a:latin typeface="Arial" pitchFamily="34" charset="0"/>
                <a:ea typeface="MS PGothic" pitchFamily="34" charset="-128"/>
              </a:defRPr>
            </a:lvl5pPr>
            <a:lvl6pPr marL="12065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6pPr>
            <a:lvl7pPr marL="16637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7pPr>
            <a:lvl8pPr marL="21209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8pPr>
            <a:lvl9pPr marL="25781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9pPr>
          </a:lstStyle>
          <a:p>
            <a:pPr algn="ctr" eaLnBrk="1" hangingPunct="1">
              <a:buClr>
                <a:srgbClr val="002960"/>
              </a:buClr>
            </a:pPr>
            <a:r>
              <a:rPr lang="en-US" altLang="en-US" sz="1200" b="1">
                <a:solidFill>
                  <a:srgbClr val="002960"/>
                </a:solidFill>
              </a:rPr>
              <a:t>4</a:t>
            </a:r>
          </a:p>
        </p:txBody>
      </p:sp>
      <p:grpSp>
        <p:nvGrpSpPr>
          <p:cNvPr id="102444" name="Group 109"/>
          <p:cNvGrpSpPr>
            <a:grpSpLocks/>
          </p:cNvGrpSpPr>
          <p:nvPr>
            <p:custDataLst>
              <p:tags r:id="rId45"/>
            </p:custDataLst>
          </p:nvPr>
        </p:nvGrpSpPr>
        <p:grpSpPr bwMode="auto">
          <a:xfrm>
            <a:off x="212201" y="3207095"/>
            <a:ext cx="5988550" cy="357964"/>
            <a:chOff x="208733" y="3143730"/>
            <a:chExt cx="5867638" cy="350036"/>
          </a:xfrm>
        </p:grpSpPr>
        <p:sp>
          <p:nvSpPr>
            <p:cNvPr id="78" name="Oval 77"/>
            <p:cNvSpPr/>
            <p:nvPr/>
          </p:nvSpPr>
          <p:spPr bwMode="gray">
            <a:xfrm>
              <a:off x="5919245" y="3161153"/>
              <a:ext cx="157126" cy="156803"/>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63481" lvl="1" algn="ctr" eaLnBrk="1" hangingPunct="1">
                <a:defRPr/>
              </a:pPr>
              <a:endParaRPr lang="en-US" sz="1200" dirty="0" err="1">
                <a:solidFill>
                  <a:srgbClr val="000000"/>
                </a:solidFill>
              </a:endParaRPr>
            </a:p>
          </p:txBody>
        </p:sp>
        <p:sp>
          <p:nvSpPr>
            <p:cNvPr id="102484" name="Rectangle 6"/>
            <p:cNvSpPr txBox="1">
              <a:spLocks/>
            </p:cNvSpPr>
            <p:nvPr/>
          </p:nvSpPr>
          <p:spPr bwMode="gray">
            <a:xfrm>
              <a:off x="285496" y="3161367"/>
              <a:ext cx="4167523" cy="33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defTabSz="895350" eaLnBrk="0" hangingPunct="0">
                <a:buClr>
                  <a:schemeClr val="tx2"/>
                </a:buClr>
                <a:defRPr sz="1600">
                  <a:solidFill>
                    <a:schemeClr val="tx1"/>
                  </a:solidFill>
                  <a:latin typeface="Arial" pitchFamily="34" charset="0"/>
                  <a:ea typeface="MS PGothic" pitchFamily="34" charset="-128"/>
                </a:defRPr>
              </a:lvl1pPr>
              <a:lvl2pPr marL="193675" indent="-192088" defTabSz="895350" eaLnBrk="0" hangingPunct="0">
                <a:buClr>
                  <a:schemeClr val="tx2"/>
                </a:buClr>
                <a:buSzPct val="125000"/>
                <a:buFont typeface="Arial" pitchFamily="34" charset="0"/>
                <a:buChar char="▪"/>
                <a:defRPr sz="1600">
                  <a:solidFill>
                    <a:schemeClr val="tx1"/>
                  </a:solidFill>
                  <a:latin typeface="Arial" pitchFamily="34" charset="0"/>
                  <a:ea typeface="MS PGothic" pitchFamily="34" charset="-128"/>
                </a:defRPr>
              </a:lvl2pPr>
              <a:lvl3pPr marL="457200" indent="-261938"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3pPr>
              <a:lvl4pPr marL="614363" indent="-155575"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4pPr>
              <a:lvl5pPr marL="749300" indent="-130175" defTabSz="895350" eaLnBrk="0" hangingPunct="0">
                <a:buClr>
                  <a:schemeClr val="tx2"/>
                </a:buClr>
                <a:buSzPct val="89000"/>
                <a:buFont typeface="Arial" pitchFamily="34" charset="0"/>
                <a:buChar char="-"/>
                <a:defRPr sz="1600">
                  <a:solidFill>
                    <a:schemeClr val="tx1"/>
                  </a:solidFill>
                  <a:latin typeface="Arial" pitchFamily="34" charset="0"/>
                  <a:ea typeface="MS PGothic" pitchFamily="34" charset="-128"/>
                </a:defRPr>
              </a:lvl5pPr>
              <a:lvl6pPr marL="12065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6pPr>
              <a:lvl7pPr marL="16637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7pPr>
              <a:lvl8pPr marL="21209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8pPr>
              <a:lvl9pPr marL="25781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9pPr>
            </a:lstStyle>
            <a:p>
              <a:pPr lvl="1" eaLnBrk="1" hangingPunct="1">
                <a:lnSpc>
                  <a:spcPct val="90000"/>
                </a:lnSpc>
                <a:buClr>
                  <a:srgbClr val="002960"/>
                </a:buClr>
              </a:pPr>
              <a:r>
                <a:rPr lang="en-US" altLang="en-US" sz="1200">
                  <a:solidFill>
                    <a:srgbClr val="000000"/>
                  </a:solidFill>
                </a:rPr>
                <a:t>Identify and address medical neighborhood barriers to coordinated care (including BH professionals and facilities)</a:t>
              </a:r>
            </a:p>
          </p:txBody>
        </p:sp>
        <p:sp>
          <p:nvSpPr>
            <p:cNvPr id="102485" name="TextBox 4"/>
            <p:cNvSpPr>
              <a:spLocks noChangeAspect="1"/>
            </p:cNvSpPr>
            <p:nvPr>
              <p:custDataLst>
                <p:tags r:id="rId67"/>
              </p:custDataLst>
            </p:nvPr>
          </p:nvSpPr>
          <p:spPr bwMode="auto">
            <a:xfrm>
              <a:off x="208733" y="3143730"/>
              <a:ext cx="205950" cy="205950"/>
            </a:xfrm>
            <a:prstGeom prst="ellips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810" tIns="0" rIns="3810" bIns="0" anchor="ctr" anchorCtr="1"/>
            <a:lstStyle>
              <a:lvl1pPr defTabSz="895350" eaLnBrk="0" hangingPunct="0">
                <a:buClr>
                  <a:schemeClr val="tx2"/>
                </a:buClr>
                <a:defRPr sz="1600">
                  <a:solidFill>
                    <a:schemeClr val="tx1"/>
                  </a:solidFill>
                  <a:latin typeface="Arial" pitchFamily="34" charset="0"/>
                  <a:ea typeface="MS PGothic" pitchFamily="34" charset="-128"/>
                </a:defRPr>
              </a:lvl1pPr>
              <a:lvl2pPr marL="193675" indent="-192088" defTabSz="895350" eaLnBrk="0" hangingPunct="0">
                <a:buClr>
                  <a:schemeClr val="tx2"/>
                </a:buClr>
                <a:buSzPct val="125000"/>
                <a:buFont typeface="Arial" pitchFamily="34" charset="0"/>
                <a:buChar char="▪"/>
                <a:defRPr sz="1600">
                  <a:solidFill>
                    <a:schemeClr val="tx1"/>
                  </a:solidFill>
                  <a:latin typeface="Arial" pitchFamily="34" charset="0"/>
                  <a:ea typeface="MS PGothic" pitchFamily="34" charset="-128"/>
                </a:defRPr>
              </a:lvl2pPr>
              <a:lvl3pPr marL="457200" indent="-261938"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3pPr>
              <a:lvl4pPr marL="614363" indent="-155575"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4pPr>
              <a:lvl5pPr marL="749300" indent="-130175" defTabSz="895350" eaLnBrk="0" hangingPunct="0">
                <a:buClr>
                  <a:schemeClr val="tx2"/>
                </a:buClr>
                <a:buSzPct val="89000"/>
                <a:buFont typeface="Arial" pitchFamily="34" charset="0"/>
                <a:buChar char="-"/>
                <a:defRPr sz="1600">
                  <a:solidFill>
                    <a:schemeClr val="tx1"/>
                  </a:solidFill>
                  <a:latin typeface="Arial" pitchFamily="34" charset="0"/>
                  <a:ea typeface="MS PGothic" pitchFamily="34" charset="-128"/>
                </a:defRPr>
              </a:lvl5pPr>
              <a:lvl6pPr marL="12065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6pPr>
              <a:lvl7pPr marL="16637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7pPr>
              <a:lvl8pPr marL="21209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8pPr>
              <a:lvl9pPr marL="25781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9pPr>
            </a:lstStyle>
            <a:p>
              <a:pPr algn="ctr" eaLnBrk="1" hangingPunct="1">
                <a:buClr>
                  <a:srgbClr val="002960"/>
                </a:buClr>
              </a:pPr>
              <a:r>
                <a:rPr lang="en-US" altLang="en-US" sz="1200" b="1">
                  <a:solidFill>
                    <a:srgbClr val="002960"/>
                  </a:solidFill>
                </a:rPr>
                <a:t>5</a:t>
              </a:r>
            </a:p>
          </p:txBody>
        </p:sp>
      </p:grpSp>
      <p:grpSp>
        <p:nvGrpSpPr>
          <p:cNvPr id="102445" name="Group 110"/>
          <p:cNvGrpSpPr>
            <a:grpSpLocks/>
          </p:cNvGrpSpPr>
          <p:nvPr>
            <p:custDataLst>
              <p:tags r:id="rId46"/>
            </p:custDataLst>
          </p:nvPr>
        </p:nvGrpSpPr>
        <p:grpSpPr bwMode="auto">
          <a:xfrm>
            <a:off x="212201" y="3594276"/>
            <a:ext cx="5988550" cy="210567"/>
            <a:chOff x="208733" y="3522410"/>
            <a:chExt cx="5867638" cy="205950"/>
          </a:xfrm>
        </p:grpSpPr>
        <p:sp>
          <p:nvSpPr>
            <p:cNvPr id="82" name="Oval 81"/>
            <p:cNvSpPr/>
            <p:nvPr/>
          </p:nvSpPr>
          <p:spPr bwMode="gray">
            <a:xfrm>
              <a:off x="5919245" y="3536668"/>
              <a:ext cx="157126" cy="156839"/>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63481" lvl="1" algn="ctr" eaLnBrk="1" hangingPunct="1">
                <a:defRPr/>
              </a:pPr>
              <a:endParaRPr lang="en-US" sz="1200" dirty="0" err="1">
                <a:solidFill>
                  <a:srgbClr val="000000"/>
                </a:solidFill>
              </a:endParaRPr>
            </a:p>
          </p:txBody>
        </p:sp>
        <p:sp>
          <p:nvSpPr>
            <p:cNvPr id="102481" name="Rectangle 6"/>
            <p:cNvSpPr txBox="1">
              <a:spLocks/>
            </p:cNvSpPr>
            <p:nvPr/>
          </p:nvSpPr>
          <p:spPr bwMode="gray">
            <a:xfrm>
              <a:off x="285496" y="3549211"/>
              <a:ext cx="4167523" cy="16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defTabSz="895350" eaLnBrk="0" hangingPunct="0">
                <a:buClr>
                  <a:schemeClr val="tx2"/>
                </a:buClr>
                <a:defRPr sz="1600">
                  <a:solidFill>
                    <a:schemeClr val="tx1"/>
                  </a:solidFill>
                  <a:latin typeface="Arial" pitchFamily="34" charset="0"/>
                  <a:ea typeface="MS PGothic" pitchFamily="34" charset="-128"/>
                </a:defRPr>
              </a:lvl1pPr>
              <a:lvl2pPr marL="193675" indent="-192088" defTabSz="895350" eaLnBrk="0" hangingPunct="0">
                <a:buClr>
                  <a:schemeClr val="tx2"/>
                </a:buClr>
                <a:buSzPct val="125000"/>
                <a:buFont typeface="Arial" pitchFamily="34" charset="0"/>
                <a:buChar char="▪"/>
                <a:defRPr sz="1600">
                  <a:solidFill>
                    <a:schemeClr val="tx1"/>
                  </a:solidFill>
                  <a:latin typeface="Arial" pitchFamily="34" charset="0"/>
                  <a:ea typeface="MS PGothic" pitchFamily="34" charset="-128"/>
                </a:defRPr>
              </a:lvl2pPr>
              <a:lvl3pPr marL="457200" indent="-261938"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3pPr>
              <a:lvl4pPr marL="614363" indent="-155575"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4pPr>
              <a:lvl5pPr marL="749300" indent="-130175" defTabSz="895350" eaLnBrk="0" hangingPunct="0">
                <a:buClr>
                  <a:schemeClr val="tx2"/>
                </a:buClr>
                <a:buSzPct val="89000"/>
                <a:buFont typeface="Arial" pitchFamily="34" charset="0"/>
                <a:buChar char="-"/>
                <a:defRPr sz="1600">
                  <a:solidFill>
                    <a:schemeClr val="tx1"/>
                  </a:solidFill>
                  <a:latin typeface="Arial" pitchFamily="34" charset="0"/>
                  <a:ea typeface="MS PGothic" pitchFamily="34" charset="-128"/>
                </a:defRPr>
              </a:lvl5pPr>
              <a:lvl6pPr marL="12065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6pPr>
              <a:lvl7pPr marL="16637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7pPr>
              <a:lvl8pPr marL="21209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8pPr>
              <a:lvl9pPr marL="25781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9pPr>
            </a:lstStyle>
            <a:p>
              <a:pPr lvl="1" eaLnBrk="1" hangingPunct="1">
                <a:lnSpc>
                  <a:spcPct val="90000"/>
                </a:lnSpc>
                <a:buClr>
                  <a:srgbClr val="002960"/>
                </a:buClr>
              </a:pPr>
              <a:r>
                <a:rPr lang="en-US" altLang="en-US" sz="1200">
                  <a:solidFill>
                    <a:srgbClr val="000000"/>
                  </a:solidFill>
                </a:rPr>
                <a:t>Provide 24/7 access to care</a:t>
              </a:r>
            </a:p>
          </p:txBody>
        </p:sp>
        <p:sp>
          <p:nvSpPr>
            <p:cNvPr id="102482" name="TextBox 4"/>
            <p:cNvSpPr>
              <a:spLocks noChangeAspect="1"/>
            </p:cNvSpPr>
            <p:nvPr>
              <p:custDataLst>
                <p:tags r:id="rId66"/>
              </p:custDataLst>
            </p:nvPr>
          </p:nvSpPr>
          <p:spPr bwMode="auto">
            <a:xfrm>
              <a:off x="208733" y="3522410"/>
              <a:ext cx="205950" cy="205950"/>
            </a:xfrm>
            <a:prstGeom prst="ellips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810" tIns="0" rIns="3810" bIns="0" anchor="ctr" anchorCtr="1"/>
            <a:lstStyle>
              <a:lvl1pPr defTabSz="895350" eaLnBrk="0" hangingPunct="0">
                <a:buClr>
                  <a:schemeClr val="tx2"/>
                </a:buClr>
                <a:defRPr sz="1600">
                  <a:solidFill>
                    <a:schemeClr val="tx1"/>
                  </a:solidFill>
                  <a:latin typeface="Arial" pitchFamily="34" charset="0"/>
                  <a:ea typeface="MS PGothic" pitchFamily="34" charset="-128"/>
                </a:defRPr>
              </a:lvl1pPr>
              <a:lvl2pPr marL="193675" indent="-192088" defTabSz="895350" eaLnBrk="0" hangingPunct="0">
                <a:buClr>
                  <a:schemeClr val="tx2"/>
                </a:buClr>
                <a:buSzPct val="125000"/>
                <a:buFont typeface="Arial" pitchFamily="34" charset="0"/>
                <a:buChar char="▪"/>
                <a:defRPr sz="1600">
                  <a:solidFill>
                    <a:schemeClr val="tx1"/>
                  </a:solidFill>
                  <a:latin typeface="Arial" pitchFamily="34" charset="0"/>
                  <a:ea typeface="MS PGothic" pitchFamily="34" charset="-128"/>
                </a:defRPr>
              </a:lvl2pPr>
              <a:lvl3pPr marL="457200" indent="-261938"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3pPr>
              <a:lvl4pPr marL="614363" indent="-155575"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4pPr>
              <a:lvl5pPr marL="749300" indent="-130175" defTabSz="895350" eaLnBrk="0" hangingPunct="0">
                <a:buClr>
                  <a:schemeClr val="tx2"/>
                </a:buClr>
                <a:buSzPct val="89000"/>
                <a:buFont typeface="Arial" pitchFamily="34" charset="0"/>
                <a:buChar char="-"/>
                <a:defRPr sz="1600">
                  <a:solidFill>
                    <a:schemeClr val="tx1"/>
                  </a:solidFill>
                  <a:latin typeface="Arial" pitchFamily="34" charset="0"/>
                  <a:ea typeface="MS PGothic" pitchFamily="34" charset="-128"/>
                </a:defRPr>
              </a:lvl5pPr>
              <a:lvl6pPr marL="12065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6pPr>
              <a:lvl7pPr marL="16637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7pPr>
              <a:lvl8pPr marL="21209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8pPr>
              <a:lvl9pPr marL="25781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9pPr>
            </a:lstStyle>
            <a:p>
              <a:pPr algn="ctr" eaLnBrk="1" hangingPunct="1">
                <a:buClr>
                  <a:srgbClr val="002960"/>
                </a:buClr>
              </a:pPr>
              <a:r>
                <a:rPr lang="en-US" altLang="en-US" sz="1200" b="1">
                  <a:solidFill>
                    <a:srgbClr val="002960"/>
                  </a:solidFill>
                </a:rPr>
                <a:t>6</a:t>
              </a:r>
            </a:p>
          </p:txBody>
        </p:sp>
      </p:grpSp>
      <p:grpSp>
        <p:nvGrpSpPr>
          <p:cNvPr id="102446" name="Group 111"/>
          <p:cNvGrpSpPr>
            <a:grpSpLocks/>
          </p:cNvGrpSpPr>
          <p:nvPr>
            <p:custDataLst>
              <p:tags r:id="rId47"/>
            </p:custDataLst>
          </p:nvPr>
        </p:nvGrpSpPr>
        <p:grpSpPr bwMode="auto">
          <a:xfrm>
            <a:off x="212201" y="3833937"/>
            <a:ext cx="5988550" cy="377400"/>
            <a:chOff x="208733" y="3757004"/>
            <a:chExt cx="5867638" cy="370289"/>
          </a:xfrm>
        </p:grpSpPr>
        <p:sp>
          <p:nvSpPr>
            <p:cNvPr id="75" name="Oval 74"/>
            <p:cNvSpPr/>
            <p:nvPr/>
          </p:nvSpPr>
          <p:spPr bwMode="gray">
            <a:xfrm>
              <a:off x="5919245" y="3788789"/>
              <a:ext cx="157126" cy="155744"/>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63481" lvl="1" algn="ctr" eaLnBrk="1" hangingPunct="1">
                <a:defRPr/>
              </a:pPr>
              <a:endParaRPr lang="en-US" sz="1200" dirty="0" err="1">
                <a:solidFill>
                  <a:srgbClr val="000000"/>
                </a:solidFill>
              </a:endParaRPr>
            </a:p>
          </p:txBody>
        </p:sp>
        <p:sp>
          <p:nvSpPr>
            <p:cNvPr id="102478" name="Rectangle 6"/>
            <p:cNvSpPr txBox="1">
              <a:spLocks/>
            </p:cNvSpPr>
            <p:nvPr/>
          </p:nvSpPr>
          <p:spPr bwMode="gray">
            <a:xfrm>
              <a:off x="285496" y="3757961"/>
              <a:ext cx="41675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defTabSz="895350" eaLnBrk="0" hangingPunct="0">
                <a:buClr>
                  <a:schemeClr val="tx2"/>
                </a:buClr>
                <a:defRPr sz="1600">
                  <a:solidFill>
                    <a:schemeClr val="tx1"/>
                  </a:solidFill>
                  <a:latin typeface="Arial" pitchFamily="34" charset="0"/>
                  <a:ea typeface="MS PGothic" pitchFamily="34" charset="-128"/>
                </a:defRPr>
              </a:lvl1pPr>
              <a:lvl2pPr marL="193675" indent="-192088" defTabSz="895350" eaLnBrk="0" hangingPunct="0">
                <a:buClr>
                  <a:schemeClr val="tx2"/>
                </a:buClr>
                <a:buSzPct val="125000"/>
                <a:buFont typeface="Arial" pitchFamily="34" charset="0"/>
                <a:buChar char="▪"/>
                <a:defRPr sz="1600">
                  <a:solidFill>
                    <a:schemeClr val="tx1"/>
                  </a:solidFill>
                  <a:latin typeface="Arial" pitchFamily="34" charset="0"/>
                  <a:ea typeface="MS PGothic" pitchFamily="34" charset="-128"/>
                </a:defRPr>
              </a:lvl2pPr>
              <a:lvl3pPr marL="457200" indent="-261938"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3pPr>
              <a:lvl4pPr marL="614363" indent="-155575"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4pPr>
              <a:lvl5pPr marL="749300" indent="-130175" defTabSz="895350" eaLnBrk="0" hangingPunct="0">
                <a:buClr>
                  <a:schemeClr val="tx2"/>
                </a:buClr>
                <a:buSzPct val="89000"/>
                <a:buFont typeface="Arial" pitchFamily="34" charset="0"/>
                <a:buChar char="-"/>
                <a:defRPr sz="1600">
                  <a:solidFill>
                    <a:schemeClr val="tx1"/>
                  </a:solidFill>
                  <a:latin typeface="Arial" pitchFamily="34" charset="0"/>
                  <a:ea typeface="MS PGothic" pitchFamily="34" charset="-128"/>
                </a:defRPr>
              </a:lvl5pPr>
              <a:lvl6pPr marL="12065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6pPr>
              <a:lvl7pPr marL="16637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7pPr>
              <a:lvl8pPr marL="21209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8pPr>
              <a:lvl9pPr marL="25781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9pPr>
            </a:lstStyle>
            <a:p>
              <a:pPr lvl="1" eaLnBrk="1" hangingPunct="1">
                <a:spcBef>
                  <a:spcPct val="100000"/>
                </a:spcBef>
                <a:buClr>
                  <a:srgbClr val="002960"/>
                </a:buClr>
              </a:pPr>
              <a:r>
                <a:rPr lang="en-US" altLang="en-US" sz="1200">
                  <a:solidFill>
                    <a:srgbClr val="000000"/>
                  </a:solidFill>
                </a:rPr>
                <a:t>Document approach to expanding access </a:t>
              </a:r>
              <a:br>
                <a:rPr lang="en-US" altLang="en-US" sz="1200">
                  <a:solidFill>
                    <a:srgbClr val="000000"/>
                  </a:solidFill>
                </a:rPr>
              </a:br>
              <a:r>
                <a:rPr lang="en-US" altLang="en-US" sz="1200">
                  <a:solidFill>
                    <a:srgbClr val="000000"/>
                  </a:solidFill>
                </a:rPr>
                <a:t>to same-day appointments</a:t>
              </a:r>
            </a:p>
          </p:txBody>
        </p:sp>
        <p:sp>
          <p:nvSpPr>
            <p:cNvPr id="102479" name="TextBox 4"/>
            <p:cNvSpPr>
              <a:spLocks noChangeAspect="1"/>
            </p:cNvSpPr>
            <p:nvPr>
              <p:custDataLst>
                <p:tags r:id="rId65"/>
              </p:custDataLst>
            </p:nvPr>
          </p:nvSpPr>
          <p:spPr bwMode="auto">
            <a:xfrm>
              <a:off x="208733" y="3757004"/>
              <a:ext cx="205950" cy="205950"/>
            </a:xfrm>
            <a:prstGeom prst="ellips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810" tIns="0" rIns="3810" bIns="0" anchor="ctr" anchorCtr="1"/>
            <a:lstStyle>
              <a:lvl1pPr defTabSz="895350" eaLnBrk="0" hangingPunct="0">
                <a:buClr>
                  <a:schemeClr val="tx2"/>
                </a:buClr>
                <a:defRPr sz="1600">
                  <a:solidFill>
                    <a:schemeClr val="tx1"/>
                  </a:solidFill>
                  <a:latin typeface="Arial" pitchFamily="34" charset="0"/>
                  <a:ea typeface="MS PGothic" pitchFamily="34" charset="-128"/>
                </a:defRPr>
              </a:lvl1pPr>
              <a:lvl2pPr marL="193675" indent="-192088" defTabSz="895350" eaLnBrk="0" hangingPunct="0">
                <a:buClr>
                  <a:schemeClr val="tx2"/>
                </a:buClr>
                <a:buSzPct val="125000"/>
                <a:buFont typeface="Arial" pitchFamily="34" charset="0"/>
                <a:buChar char="▪"/>
                <a:defRPr sz="1600">
                  <a:solidFill>
                    <a:schemeClr val="tx1"/>
                  </a:solidFill>
                  <a:latin typeface="Arial" pitchFamily="34" charset="0"/>
                  <a:ea typeface="MS PGothic" pitchFamily="34" charset="-128"/>
                </a:defRPr>
              </a:lvl2pPr>
              <a:lvl3pPr marL="457200" indent="-261938"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3pPr>
              <a:lvl4pPr marL="614363" indent="-155575"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4pPr>
              <a:lvl5pPr marL="749300" indent="-130175" defTabSz="895350" eaLnBrk="0" hangingPunct="0">
                <a:buClr>
                  <a:schemeClr val="tx2"/>
                </a:buClr>
                <a:buSzPct val="89000"/>
                <a:buFont typeface="Arial" pitchFamily="34" charset="0"/>
                <a:buChar char="-"/>
                <a:defRPr sz="1600">
                  <a:solidFill>
                    <a:schemeClr val="tx1"/>
                  </a:solidFill>
                  <a:latin typeface="Arial" pitchFamily="34" charset="0"/>
                  <a:ea typeface="MS PGothic" pitchFamily="34" charset="-128"/>
                </a:defRPr>
              </a:lvl5pPr>
              <a:lvl6pPr marL="12065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6pPr>
              <a:lvl7pPr marL="16637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7pPr>
              <a:lvl8pPr marL="21209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8pPr>
              <a:lvl9pPr marL="25781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9pPr>
            </a:lstStyle>
            <a:p>
              <a:pPr algn="ctr" eaLnBrk="1" hangingPunct="1">
                <a:buClr>
                  <a:srgbClr val="002960"/>
                </a:buClr>
              </a:pPr>
              <a:r>
                <a:rPr lang="en-US" altLang="en-US" sz="1200" b="1">
                  <a:solidFill>
                    <a:srgbClr val="002960"/>
                  </a:solidFill>
                </a:rPr>
                <a:t>7</a:t>
              </a:r>
            </a:p>
          </p:txBody>
        </p:sp>
      </p:grpSp>
      <p:grpSp>
        <p:nvGrpSpPr>
          <p:cNvPr id="102447" name="Group 112"/>
          <p:cNvGrpSpPr>
            <a:grpSpLocks/>
          </p:cNvGrpSpPr>
          <p:nvPr>
            <p:custDataLst>
              <p:tags r:id="rId48"/>
            </p:custDataLst>
          </p:nvPr>
        </p:nvGrpSpPr>
        <p:grpSpPr bwMode="auto">
          <a:xfrm>
            <a:off x="212199" y="4880292"/>
            <a:ext cx="6963694" cy="369302"/>
            <a:chOff x="208733" y="4782627"/>
            <a:chExt cx="6823124" cy="362213"/>
          </a:xfrm>
        </p:grpSpPr>
        <p:sp>
          <p:nvSpPr>
            <p:cNvPr id="83" name="Oval 82"/>
            <p:cNvSpPr/>
            <p:nvPr/>
          </p:nvSpPr>
          <p:spPr bwMode="gray">
            <a:xfrm>
              <a:off x="6874730" y="4812811"/>
              <a:ext cx="157127" cy="157277"/>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63481" lvl="1" algn="ctr" eaLnBrk="1" hangingPunct="1">
                <a:defRPr/>
              </a:pPr>
              <a:endParaRPr lang="en-US" sz="1200" dirty="0" err="1">
                <a:solidFill>
                  <a:srgbClr val="000000"/>
                </a:solidFill>
              </a:endParaRPr>
            </a:p>
          </p:txBody>
        </p:sp>
        <p:sp>
          <p:nvSpPr>
            <p:cNvPr id="102475" name="Rectangle 6"/>
            <p:cNvSpPr txBox="1">
              <a:spLocks/>
            </p:cNvSpPr>
            <p:nvPr/>
          </p:nvSpPr>
          <p:spPr bwMode="gray">
            <a:xfrm>
              <a:off x="285496" y="4812441"/>
              <a:ext cx="4167523" cy="33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defTabSz="895350" eaLnBrk="0" hangingPunct="0">
                <a:buClr>
                  <a:schemeClr val="tx2"/>
                </a:buClr>
                <a:defRPr sz="1600">
                  <a:solidFill>
                    <a:schemeClr val="tx1"/>
                  </a:solidFill>
                  <a:latin typeface="Arial" pitchFamily="34" charset="0"/>
                  <a:ea typeface="MS PGothic" pitchFamily="34" charset="-128"/>
                </a:defRPr>
              </a:lvl1pPr>
              <a:lvl2pPr marL="193675" indent="-192088" defTabSz="895350" eaLnBrk="0" hangingPunct="0">
                <a:buClr>
                  <a:schemeClr val="tx2"/>
                </a:buClr>
                <a:buSzPct val="125000"/>
                <a:buFont typeface="Arial" pitchFamily="34" charset="0"/>
                <a:buChar char="▪"/>
                <a:defRPr sz="1600">
                  <a:solidFill>
                    <a:schemeClr val="tx1"/>
                  </a:solidFill>
                  <a:latin typeface="Arial" pitchFamily="34" charset="0"/>
                  <a:ea typeface="MS PGothic" pitchFamily="34" charset="-128"/>
                </a:defRPr>
              </a:lvl2pPr>
              <a:lvl3pPr marL="457200" indent="-261938"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3pPr>
              <a:lvl4pPr marL="614363" indent="-155575"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4pPr>
              <a:lvl5pPr marL="749300" indent="-130175" defTabSz="895350" eaLnBrk="0" hangingPunct="0">
                <a:buClr>
                  <a:schemeClr val="tx2"/>
                </a:buClr>
                <a:buSzPct val="89000"/>
                <a:buFont typeface="Arial" pitchFamily="34" charset="0"/>
                <a:buChar char="-"/>
                <a:defRPr sz="1600">
                  <a:solidFill>
                    <a:schemeClr val="tx1"/>
                  </a:solidFill>
                  <a:latin typeface="Arial" pitchFamily="34" charset="0"/>
                  <a:ea typeface="MS PGothic" pitchFamily="34" charset="-128"/>
                </a:defRPr>
              </a:lvl5pPr>
              <a:lvl6pPr marL="12065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6pPr>
              <a:lvl7pPr marL="16637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7pPr>
              <a:lvl8pPr marL="21209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8pPr>
              <a:lvl9pPr marL="25781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9pPr>
            </a:lstStyle>
            <a:p>
              <a:pPr lvl="1" eaLnBrk="1" hangingPunct="1">
                <a:lnSpc>
                  <a:spcPct val="90000"/>
                </a:lnSpc>
                <a:buClr>
                  <a:srgbClr val="002960"/>
                </a:buClr>
              </a:pPr>
              <a:r>
                <a:rPr lang="en-US" altLang="en-US" sz="1200">
                  <a:solidFill>
                    <a:srgbClr val="000000"/>
                  </a:solidFill>
                </a:rPr>
                <a:t>Document approach to contacting patients who have not received preventive care</a:t>
              </a:r>
            </a:p>
          </p:txBody>
        </p:sp>
        <p:sp>
          <p:nvSpPr>
            <p:cNvPr id="102476" name="TextBox 4"/>
            <p:cNvSpPr>
              <a:spLocks noChangeAspect="1"/>
            </p:cNvSpPr>
            <p:nvPr>
              <p:custDataLst>
                <p:tags r:id="rId64"/>
              </p:custDataLst>
            </p:nvPr>
          </p:nvSpPr>
          <p:spPr bwMode="auto">
            <a:xfrm>
              <a:off x="208733" y="4782627"/>
              <a:ext cx="205950" cy="205950"/>
            </a:xfrm>
            <a:prstGeom prst="ellips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810" tIns="0" rIns="3810" bIns="0" anchor="ctr" anchorCtr="1"/>
            <a:lstStyle>
              <a:lvl1pPr defTabSz="895350" eaLnBrk="0" hangingPunct="0">
                <a:buClr>
                  <a:schemeClr val="tx2"/>
                </a:buClr>
                <a:defRPr sz="1600">
                  <a:solidFill>
                    <a:schemeClr val="tx1"/>
                  </a:solidFill>
                  <a:latin typeface="Arial" pitchFamily="34" charset="0"/>
                  <a:ea typeface="MS PGothic" pitchFamily="34" charset="-128"/>
                </a:defRPr>
              </a:lvl1pPr>
              <a:lvl2pPr marL="193675" indent="-192088" defTabSz="895350" eaLnBrk="0" hangingPunct="0">
                <a:buClr>
                  <a:schemeClr val="tx2"/>
                </a:buClr>
                <a:buSzPct val="125000"/>
                <a:buFont typeface="Arial" pitchFamily="34" charset="0"/>
                <a:buChar char="▪"/>
                <a:defRPr sz="1600">
                  <a:solidFill>
                    <a:schemeClr val="tx1"/>
                  </a:solidFill>
                  <a:latin typeface="Arial" pitchFamily="34" charset="0"/>
                  <a:ea typeface="MS PGothic" pitchFamily="34" charset="-128"/>
                </a:defRPr>
              </a:lvl2pPr>
              <a:lvl3pPr marL="457200" indent="-261938"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3pPr>
              <a:lvl4pPr marL="614363" indent="-155575"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4pPr>
              <a:lvl5pPr marL="749300" indent="-130175" defTabSz="895350" eaLnBrk="0" hangingPunct="0">
                <a:buClr>
                  <a:schemeClr val="tx2"/>
                </a:buClr>
                <a:buSzPct val="89000"/>
                <a:buFont typeface="Arial" pitchFamily="34" charset="0"/>
                <a:buChar char="-"/>
                <a:defRPr sz="1600">
                  <a:solidFill>
                    <a:schemeClr val="tx1"/>
                  </a:solidFill>
                  <a:latin typeface="Arial" pitchFamily="34" charset="0"/>
                  <a:ea typeface="MS PGothic" pitchFamily="34" charset="-128"/>
                </a:defRPr>
              </a:lvl5pPr>
              <a:lvl6pPr marL="12065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6pPr>
              <a:lvl7pPr marL="16637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7pPr>
              <a:lvl8pPr marL="21209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8pPr>
              <a:lvl9pPr marL="25781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9pPr>
            </a:lstStyle>
            <a:p>
              <a:pPr algn="ctr" eaLnBrk="1" hangingPunct="1">
                <a:buClr>
                  <a:srgbClr val="002960"/>
                </a:buClr>
              </a:pPr>
              <a:r>
                <a:rPr lang="en-US" altLang="en-US" sz="1200" b="1">
                  <a:solidFill>
                    <a:srgbClr val="002960"/>
                  </a:solidFill>
                </a:rPr>
                <a:t>9</a:t>
              </a:r>
            </a:p>
          </p:txBody>
        </p:sp>
      </p:grpSp>
      <p:grpSp>
        <p:nvGrpSpPr>
          <p:cNvPr id="102448" name="Group 113"/>
          <p:cNvGrpSpPr>
            <a:grpSpLocks/>
          </p:cNvGrpSpPr>
          <p:nvPr>
            <p:custDataLst>
              <p:tags r:id="rId49"/>
            </p:custDataLst>
          </p:nvPr>
        </p:nvGrpSpPr>
        <p:grpSpPr bwMode="auto">
          <a:xfrm>
            <a:off x="212199" y="5278756"/>
            <a:ext cx="6963694" cy="366062"/>
            <a:chOff x="208733" y="5173484"/>
            <a:chExt cx="6823124" cy="359652"/>
          </a:xfrm>
        </p:grpSpPr>
        <p:sp>
          <p:nvSpPr>
            <p:cNvPr id="85" name="Oval 84"/>
            <p:cNvSpPr/>
            <p:nvPr/>
          </p:nvSpPr>
          <p:spPr bwMode="gray">
            <a:xfrm>
              <a:off x="6874730" y="5200537"/>
              <a:ext cx="157127" cy="157547"/>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63481" lvl="1" algn="ctr" eaLnBrk="1" hangingPunct="1">
                <a:defRPr/>
              </a:pPr>
              <a:endParaRPr lang="en-US" sz="1200" dirty="0" err="1">
                <a:solidFill>
                  <a:srgbClr val="000000"/>
                </a:solidFill>
              </a:endParaRPr>
            </a:p>
          </p:txBody>
        </p:sp>
        <p:sp>
          <p:nvSpPr>
            <p:cNvPr id="102472" name="Rectangle 6"/>
            <p:cNvSpPr txBox="1">
              <a:spLocks/>
            </p:cNvSpPr>
            <p:nvPr/>
          </p:nvSpPr>
          <p:spPr bwMode="gray">
            <a:xfrm>
              <a:off x="285496" y="5200737"/>
              <a:ext cx="4167523" cy="33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defTabSz="895350" eaLnBrk="0" hangingPunct="0">
                <a:buClr>
                  <a:schemeClr val="tx2"/>
                </a:buClr>
                <a:defRPr sz="1600">
                  <a:solidFill>
                    <a:schemeClr val="tx1"/>
                  </a:solidFill>
                  <a:latin typeface="Arial" pitchFamily="34" charset="0"/>
                  <a:ea typeface="MS PGothic" pitchFamily="34" charset="-128"/>
                </a:defRPr>
              </a:lvl1pPr>
              <a:lvl2pPr marL="193675" indent="-192088" defTabSz="895350" eaLnBrk="0" hangingPunct="0">
                <a:buClr>
                  <a:schemeClr val="tx2"/>
                </a:buClr>
                <a:buSzPct val="125000"/>
                <a:buFont typeface="Arial" pitchFamily="34" charset="0"/>
                <a:buChar char="▪"/>
                <a:defRPr sz="1600">
                  <a:solidFill>
                    <a:schemeClr val="tx1"/>
                  </a:solidFill>
                  <a:latin typeface="Arial" pitchFamily="34" charset="0"/>
                  <a:ea typeface="MS PGothic" pitchFamily="34" charset="-128"/>
                </a:defRPr>
              </a:lvl2pPr>
              <a:lvl3pPr marL="457200" indent="-261938"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3pPr>
              <a:lvl4pPr marL="614363" indent="-155575"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4pPr>
              <a:lvl5pPr marL="749300" indent="-130175" defTabSz="895350" eaLnBrk="0" hangingPunct="0">
                <a:buClr>
                  <a:schemeClr val="tx2"/>
                </a:buClr>
                <a:buSzPct val="89000"/>
                <a:buFont typeface="Arial" pitchFamily="34" charset="0"/>
                <a:buChar char="-"/>
                <a:defRPr sz="1600">
                  <a:solidFill>
                    <a:schemeClr val="tx1"/>
                  </a:solidFill>
                  <a:latin typeface="Arial" pitchFamily="34" charset="0"/>
                  <a:ea typeface="MS PGothic" pitchFamily="34" charset="-128"/>
                </a:defRPr>
              </a:lvl5pPr>
              <a:lvl6pPr marL="12065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6pPr>
              <a:lvl7pPr marL="16637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7pPr>
              <a:lvl8pPr marL="21209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8pPr>
              <a:lvl9pPr marL="25781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9pPr>
            </a:lstStyle>
            <a:p>
              <a:pPr lvl="1" eaLnBrk="1" hangingPunct="1">
                <a:lnSpc>
                  <a:spcPct val="90000"/>
                </a:lnSpc>
                <a:buClr>
                  <a:srgbClr val="002960"/>
                </a:buClr>
              </a:pPr>
              <a:r>
                <a:rPr lang="en-US" altLang="en-US" sz="1200">
                  <a:solidFill>
                    <a:srgbClr val="000000"/>
                  </a:solidFill>
                </a:rPr>
                <a:t>Document investment in healthcare technology or tools that support practice transformation</a:t>
              </a:r>
            </a:p>
          </p:txBody>
        </p:sp>
        <p:sp>
          <p:nvSpPr>
            <p:cNvPr id="102473" name="TextBox 4"/>
            <p:cNvSpPr>
              <a:spLocks noChangeAspect="1"/>
            </p:cNvSpPr>
            <p:nvPr>
              <p:custDataLst>
                <p:tags r:id="rId63"/>
              </p:custDataLst>
            </p:nvPr>
          </p:nvSpPr>
          <p:spPr bwMode="auto">
            <a:xfrm>
              <a:off x="208733" y="5173484"/>
              <a:ext cx="205950" cy="205950"/>
            </a:xfrm>
            <a:prstGeom prst="ellips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810" tIns="0" rIns="3810" bIns="0" anchor="ctr" anchorCtr="1"/>
            <a:lstStyle>
              <a:lvl1pPr defTabSz="895350" eaLnBrk="0" hangingPunct="0">
                <a:buClr>
                  <a:schemeClr val="tx2"/>
                </a:buClr>
                <a:defRPr sz="1600">
                  <a:solidFill>
                    <a:schemeClr val="tx1"/>
                  </a:solidFill>
                  <a:latin typeface="Arial" pitchFamily="34" charset="0"/>
                  <a:ea typeface="MS PGothic" pitchFamily="34" charset="-128"/>
                </a:defRPr>
              </a:lvl1pPr>
              <a:lvl2pPr marL="193675" indent="-192088" defTabSz="895350" eaLnBrk="0" hangingPunct="0">
                <a:buClr>
                  <a:schemeClr val="tx2"/>
                </a:buClr>
                <a:buSzPct val="125000"/>
                <a:buFont typeface="Arial" pitchFamily="34" charset="0"/>
                <a:buChar char="▪"/>
                <a:defRPr sz="1600">
                  <a:solidFill>
                    <a:schemeClr val="tx1"/>
                  </a:solidFill>
                  <a:latin typeface="Arial" pitchFamily="34" charset="0"/>
                  <a:ea typeface="MS PGothic" pitchFamily="34" charset="-128"/>
                </a:defRPr>
              </a:lvl2pPr>
              <a:lvl3pPr marL="457200" indent="-261938"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3pPr>
              <a:lvl4pPr marL="614363" indent="-155575"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4pPr>
              <a:lvl5pPr marL="749300" indent="-130175" defTabSz="895350" eaLnBrk="0" hangingPunct="0">
                <a:buClr>
                  <a:schemeClr val="tx2"/>
                </a:buClr>
                <a:buSzPct val="89000"/>
                <a:buFont typeface="Arial" pitchFamily="34" charset="0"/>
                <a:buChar char="-"/>
                <a:defRPr sz="1600">
                  <a:solidFill>
                    <a:schemeClr val="tx1"/>
                  </a:solidFill>
                  <a:latin typeface="Arial" pitchFamily="34" charset="0"/>
                  <a:ea typeface="MS PGothic" pitchFamily="34" charset="-128"/>
                </a:defRPr>
              </a:lvl5pPr>
              <a:lvl6pPr marL="12065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6pPr>
              <a:lvl7pPr marL="16637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7pPr>
              <a:lvl8pPr marL="21209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8pPr>
              <a:lvl9pPr marL="25781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9pPr>
            </a:lstStyle>
            <a:p>
              <a:pPr algn="ctr" eaLnBrk="1" hangingPunct="1">
                <a:buClr>
                  <a:srgbClr val="002960"/>
                </a:buClr>
              </a:pPr>
              <a:r>
                <a:rPr lang="en-US" altLang="en-US" sz="1200" b="1">
                  <a:solidFill>
                    <a:srgbClr val="002960"/>
                  </a:solidFill>
                </a:rPr>
                <a:t>10</a:t>
              </a:r>
            </a:p>
          </p:txBody>
        </p:sp>
      </p:grpSp>
      <p:grpSp>
        <p:nvGrpSpPr>
          <p:cNvPr id="102449" name="Group 114"/>
          <p:cNvGrpSpPr>
            <a:grpSpLocks/>
          </p:cNvGrpSpPr>
          <p:nvPr>
            <p:custDataLst>
              <p:tags r:id="rId50"/>
            </p:custDataLst>
          </p:nvPr>
        </p:nvGrpSpPr>
        <p:grpSpPr bwMode="auto">
          <a:xfrm>
            <a:off x="212199" y="5673967"/>
            <a:ext cx="6963694" cy="367682"/>
            <a:chOff x="208733" y="5561780"/>
            <a:chExt cx="6823124" cy="360032"/>
          </a:xfrm>
        </p:grpSpPr>
        <p:sp>
          <p:nvSpPr>
            <p:cNvPr id="69" name="Oval 68"/>
            <p:cNvSpPr/>
            <p:nvPr/>
          </p:nvSpPr>
          <p:spPr bwMode="gray">
            <a:xfrm>
              <a:off x="6874730" y="5588742"/>
              <a:ext cx="157127" cy="158605"/>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63481" lvl="1" algn="ctr" eaLnBrk="1" hangingPunct="1">
                <a:defRPr/>
              </a:pPr>
              <a:endParaRPr lang="en-US" sz="1200" dirty="0" err="1">
                <a:solidFill>
                  <a:srgbClr val="000000"/>
                </a:solidFill>
              </a:endParaRPr>
            </a:p>
          </p:txBody>
        </p:sp>
        <p:sp>
          <p:nvSpPr>
            <p:cNvPr id="102469" name="Rectangle 6"/>
            <p:cNvSpPr txBox="1">
              <a:spLocks/>
            </p:cNvSpPr>
            <p:nvPr/>
          </p:nvSpPr>
          <p:spPr bwMode="gray">
            <a:xfrm>
              <a:off x="285496" y="5589413"/>
              <a:ext cx="4167523" cy="33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defTabSz="895350" eaLnBrk="0" hangingPunct="0">
                <a:buClr>
                  <a:schemeClr val="tx2"/>
                </a:buClr>
                <a:defRPr sz="1600">
                  <a:solidFill>
                    <a:schemeClr val="tx1"/>
                  </a:solidFill>
                  <a:latin typeface="Arial" pitchFamily="34" charset="0"/>
                  <a:ea typeface="MS PGothic" pitchFamily="34" charset="-128"/>
                </a:defRPr>
              </a:lvl1pPr>
              <a:lvl2pPr marL="193675" indent="-192088" defTabSz="895350" eaLnBrk="0" hangingPunct="0">
                <a:buClr>
                  <a:schemeClr val="tx2"/>
                </a:buClr>
                <a:buSzPct val="125000"/>
                <a:buFont typeface="Arial" pitchFamily="34" charset="0"/>
                <a:buChar char="▪"/>
                <a:defRPr sz="1600">
                  <a:solidFill>
                    <a:schemeClr val="tx1"/>
                  </a:solidFill>
                  <a:latin typeface="Arial" pitchFamily="34" charset="0"/>
                  <a:ea typeface="MS PGothic" pitchFamily="34" charset="-128"/>
                </a:defRPr>
              </a:lvl2pPr>
              <a:lvl3pPr marL="457200" indent="-261938"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3pPr>
              <a:lvl4pPr marL="614363" indent="-155575"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4pPr>
              <a:lvl5pPr marL="749300" indent="-130175" defTabSz="895350" eaLnBrk="0" hangingPunct="0">
                <a:buClr>
                  <a:schemeClr val="tx2"/>
                </a:buClr>
                <a:buSzPct val="89000"/>
                <a:buFont typeface="Arial" pitchFamily="34" charset="0"/>
                <a:buChar char="-"/>
                <a:defRPr sz="1600">
                  <a:solidFill>
                    <a:schemeClr val="tx1"/>
                  </a:solidFill>
                  <a:latin typeface="Arial" pitchFamily="34" charset="0"/>
                  <a:ea typeface="MS PGothic" pitchFamily="34" charset="-128"/>
                </a:defRPr>
              </a:lvl5pPr>
              <a:lvl6pPr marL="12065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6pPr>
              <a:lvl7pPr marL="16637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7pPr>
              <a:lvl8pPr marL="21209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8pPr>
              <a:lvl9pPr marL="25781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9pPr>
            </a:lstStyle>
            <a:p>
              <a:pPr lvl="1" eaLnBrk="1" hangingPunct="1">
                <a:lnSpc>
                  <a:spcPct val="90000"/>
                </a:lnSpc>
                <a:buClr>
                  <a:srgbClr val="002960"/>
                </a:buClr>
              </a:pPr>
              <a:r>
                <a:rPr lang="en-US" altLang="en-US" sz="1200">
                  <a:solidFill>
                    <a:srgbClr val="000000"/>
                  </a:solidFill>
                </a:rPr>
                <a:t>Join SHARE to get inpatient discharge information from hospitals</a:t>
              </a:r>
            </a:p>
          </p:txBody>
        </p:sp>
        <p:sp>
          <p:nvSpPr>
            <p:cNvPr id="102470" name="TextBox 4"/>
            <p:cNvSpPr>
              <a:spLocks noChangeAspect="1"/>
            </p:cNvSpPr>
            <p:nvPr>
              <p:custDataLst>
                <p:tags r:id="rId62"/>
              </p:custDataLst>
            </p:nvPr>
          </p:nvSpPr>
          <p:spPr bwMode="auto">
            <a:xfrm>
              <a:off x="208733" y="5561780"/>
              <a:ext cx="205950" cy="205950"/>
            </a:xfrm>
            <a:prstGeom prst="ellips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810" tIns="0" rIns="3810" bIns="0" anchor="ctr" anchorCtr="1"/>
            <a:lstStyle>
              <a:lvl1pPr defTabSz="895350" eaLnBrk="0" hangingPunct="0">
                <a:buClr>
                  <a:schemeClr val="tx2"/>
                </a:buClr>
                <a:defRPr sz="1600">
                  <a:solidFill>
                    <a:schemeClr val="tx1"/>
                  </a:solidFill>
                  <a:latin typeface="Arial" pitchFamily="34" charset="0"/>
                  <a:ea typeface="MS PGothic" pitchFamily="34" charset="-128"/>
                </a:defRPr>
              </a:lvl1pPr>
              <a:lvl2pPr marL="193675" indent="-192088" defTabSz="895350" eaLnBrk="0" hangingPunct="0">
                <a:buClr>
                  <a:schemeClr val="tx2"/>
                </a:buClr>
                <a:buSzPct val="125000"/>
                <a:buFont typeface="Arial" pitchFamily="34" charset="0"/>
                <a:buChar char="▪"/>
                <a:defRPr sz="1600">
                  <a:solidFill>
                    <a:schemeClr val="tx1"/>
                  </a:solidFill>
                  <a:latin typeface="Arial" pitchFamily="34" charset="0"/>
                  <a:ea typeface="MS PGothic" pitchFamily="34" charset="-128"/>
                </a:defRPr>
              </a:lvl2pPr>
              <a:lvl3pPr marL="457200" indent="-261938"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3pPr>
              <a:lvl4pPr marL="614363" indent="-155575"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4pPr>
              <a:lvl5pPr marL="749300" indent="-130175" defTabSz="895350" eaLnBrk="0" hangingPunct="0">
                <a:buClr>
                  <a:schemeClr val="tx2"/>
                </a:buClr>
                <a:buSzPct val="89000"/>
                <a:buFont typeface="Arial" pitchFamily="34" charset="0"/>
                <a:buChar char="-"/>
                <a:defRPr sz="1600">
                  <a:solidFill>
                    <a:schemeClr val="tx1"/>
                  </a:solidFill>
                  <a:latin typeface="Arial" pitchFamily="34" charset="0"/>
                  <a:ea typeface="MS PGothic" pitchFamily="34" charset="-128"/>
                </a:defRPr>
              </a:lvl5pPr>
              <a:lvl6pPr marL="12065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6pPr>
              <a:lvl7pPr marL="16637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7pPr>
              <a:lvl8pPr marL="21209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8pPr>
              <a:lvl9pPr marL="25781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9pPr>
            </a:lstStyle>
            <a:p>
              <a:pPr algn="ctr" eaLnBrk="1" hangingPunct="1">
                <a:buClr>
                  <a:srgbClr val="002960"/>
                </a:buClr>
              </a:pPr>
              <a:r>
                <a:rPr lang="en-US" altLang="en-US" sz="1200" b="1">
                  <a:solidFill>
                    <a:srgbClr val="002960"/>
                  </a:solidFill>
                </a:rPr>
                <a:t>11</a:t>
              </a:r>
            </a:p>
          </p:txBody>
        </p:sp>
      </p:grpSp>
      <p:grpSp>
        <p:nvGrpSpPr>
          <p:cNvPr id="102450" name="Group 115"/>
          <p:cNvGrpSpPr>
            <a:grpSpLocks/>
          </p:cNvGrpSpPr>
          <p:nvPr>
            <p:custDataLst>
              <p:tags r:id="rId51"/>
            </p:custDataLst>
          </p:nvPr>
        </p:nvGrpSpPr>
        <p:grpSpPr bwMode="auto">
          <a:xfrm>
            <a:off x="212200" y="6078965"/>
            <a:ext cx="7713680" cy="208947"/>
            <a:chOff x="208733" y="5957510"/>
            <a:chExt cx="7559047" cy="205950"/>
          </a:xfrm>
        </p:grpSpPr>
        <p:sp>
          <p:nvSpPr>
            <p:cNvPr id="86" name="Oval 85"/>
            <p:cNvSpPr/>
            <p:nvPr/>
          </p:nvSpPr>
          <p:spPr bwMode="gray">
            <a:xfrm>
              <a:off x="7610630" y="5981457"/>
              <a:ext cx="157150" cy="15805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63481" lvl="1" algn="ctr" eaLnBrk="1" hangingPunct="1">
                <a:defRPr/>
              </a:pPr>
              <a:endParaRPr lang="en-US" sz="1200" dirty="0" err="1">
                <a:solidFill>
                  <a:srgbClr val="000000"/>
                </a:solidFill>
              </a:endParaRPr>
            </a:p>
          </p:txBody>
        </p:sp>
        <p:sp>
          <p:nvSpPr>
            <p:cNvPr id="102466" name="Rectangle 6"/>
            <p:cNvSpPr txBox="1">
              <a:spLocks/>
            </p:cNvSpPr>
            <p:nvPr/>
          </p:nvSpPr>
          <p:spPr bwMode="gray">
            <a:xfrm>
              <a:off x="285496" y="5984311"/>
              <a:ext cx="4167523" cy="16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defTabSz="895350" eaLnBrk="0" hangingPunct="0">
                <a:buClr>
                  <a:schemeClr val="tx2"/>
                </a:buClr>
                <a:defRPr sz="1600">
                  <a:solidFill>
                    <a:schemeClr val="tx1"/>
                  </a:solidFill>
                  <a:latin typeface="Arial" pitchFamily="34" charset="0"/>
                  <a:ea typeface="MS PGothic" pitchFamily="34" charset="-128"/>
                </a:defRPr>
              </a:lvl1pPr>
              <a:lvl2pPr marL="193675" indent="-192088" defTabSz="895350" eaLnBrk="0" hangingPunct="0">
                <a:buClr>
                  <a:schemeClr val="tx2"/>
                </a:buClr>
                <a:buSzPct val="125000"/>
                <a:buFont typeface="Arial" pitchFamily="34" charset="0"/>
                <a:buChar char="▪"/>
                <a:defRPr sz="1600">
                  <a:solidFill>
                    <a:schemeClr val="tx1"/>
                  </a:solidFill>
                  <a:latin typeface="Arial" pitchFamily="34" charset="0"/>
                  <a:ea typeface="MS PGothic" pitchFamily="34" charset="-128"/>
                </a:defRPr>
              </a:lvl2pPr>
              <a:lvl3pPr marL="457200" indent="-261938"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3pPr>
              <a:lvl4pPr marL="614363" indent="-155575"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4pPr>
              <a:lvl5pPr marL="749300" indent="-130175" defTabSz="895350" eaLnBrk="0" hangingPunct="0">
                <a:buClr>
                  <a:schemeClr val="tx2"/>
                </a:buClr>
                <a:buSzPct val="89000"/>
                <a:buFont typeface="Arial" pitchFamily="34" charset="0"/>
                <a:buChar char="-"/>
                <a:defRPr sz="1600">
                  <a:solidFill>
                    <a:schemeClr val="tx1"/>
                  </a:solidFill>
                  <a:latin typeface="Arial" pitchFamily="34" charset="0"/>
                  <a:ea typeface="MS PGothic" pitchFamily="34" charset="-128"/>
                </a:defRPr>
              </a:lvl5pPr>
              <a:lvl6pPr marL="12065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6pPr>
              <a:lvl7pPr marL="16637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7pPr>
              <a:lvl8pPr marL="21209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8pPr>
              <a:lvl9pPr marL="25781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9pPr>
            </a:lstStyle>
            <a:p>
              <a:pPr lvl="1" eaLnBrk="1" hangingPunct="1">
                <a:lnSpc>
                  <a:spcPct val="90000"/>
                </a:lnSpc>
                <a:buClr>
                  <a:srgbClr val="002960"/>
                </a:buClr>
              </a:pPr>
              <a:r>
                <a:rPr lang="en-US" altLang="en-US" sz="1200">
                  <a:solidFill>
                    <a:srgbClr val="000000"/>
                  </a:solidFill>
                </a:rPr>
                <a:t>Incorporate e-prescribing into practice workflows</a:t>
              </a:r>
              <a:r>
                <a:rPr lang="en-US" altLang="en-US" sz="1200" baseline="30000">
                  <a:solidFill>
                    <a:srgbClr val="000000"/>
                  </a:solidFill>
                </a:rPr>
                <a:t>3</a:t>
              </a:r>
              <a:endParaRPr lang="en-US" altLang="en-US" sz="1200">
                <a:solidFill>
                  <a:srgbClr val="000000"/>
                </a:solidFill>
              </a:endParaRPr>
            </a:p>
          </p:txBody>
        </p:sp>
        <p:sp>
          <p:nvSpPr>
            <p:cNvPr id="102467" name="TextBox 4"/>
            <p:cNvSpPr>
              <a:spLocks noChangeAspect="1"/>
            </p:cNvSpPr>
            <p:nvPr>
              <p:custDataLst>
                <p:tags r:id="rId61"/>
              </p:custDataLst>
            </p:nvPr>
          </p:nvSpPr>
          <p:spPr bwMode="auto">
            <a:xfrm>
              <a:off x="208733" y="5957510"/>
              <a:ext cx="205950" cy="205950"/>
            </a:xfrm>
            <a:prstGeom prst="ellips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810" tIns="0" rIns="3810" bIns="0" anchor="ctr" anchorCtr="1"/>
            <a:lstStyle>
              <a:lvl1pPr defTabSz="895350" eaLnBrk="0" hangingPunct="0">
                <a:buClr>
                  <a:schemeClr val="tx2"/>
                </a:buClr>
                <a:defRPr sz="1600">
                  <a:solidFill>
                    <a:schemeClr val="tx1"/>
                  </a:solidFill>
                  <a:latin typeface="Arial" pitchFamily="34" charset="0"/>
                  <a:ea typeface="MS PGothic" pitchFamily="34" charset="-128"/>
                </a:defRPr>
              </a:lvl1pPr>
              <a:lvl2pPr marL="193675" indent="-192088" defTabSz="895350" eaLnBrk="0" hangingPunct="0">
                <a:buClr>
                  <a:schemeClr val="tx2"/>
                </a:buClr>
                <a:buSzPct val="125000"/>
                <a:buFont typeface="Arial" pitchFamily="34" charset="0"/>
                <a:buChar char="▪"/>
                <a:defRPr sz="1600">
                  <a:solidFill>
                    <a:schemeClr val="tx1"/>
                  </a:solidFill>
                  <a:latin typeface="Arial" pitchFamily="34" charset="0"/>
                  <a:ea typeface="MS PGothic" pitchFamily="34" charset="-128"/>
                </a:defRPr>
              </a:lvl2pPr>
              <a:lvl3pPr marL="457200" indent="-261938"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3pPr>
              <a:lvl4pPr marL="614363" indent="-155575"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4pPr>
              <a:lvl5pPr marL="749300" indent="-130175" defTabSz="895350" eaLnBrk="0" hangingPunct="0">
                <a:buClr>
                  <a:schemeClr val="tx2"/>
                </a:buClr>
                <a:buSzPct val="89000"/>
                <a:buFont typeface="Arial" pitchFamily="34" charset="0"/>
                <a:buChar char="-"/>
                <a:defRPr sz="1600">
                  <a:solidFill>
                    <a:schemeClr val="tx1"/>
                  </a:solidFill>
                  <a:latin typeface="Arial" pitchFamily="34" charset="0"/>
                  <a:ea typeface="MS PGothic" pitchFamily="34" charset="-128"/>
                </a:defRPr>
              </a:lvl5pPr>
              <a:lvl6pPr marL="12065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6pPr>
              <a:lvl7pPr marL="16637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7pPr>
              <a:lvl8pPr marL="21209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8pPr>
              <a:lvl9pPr marL="25781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9pPr>
            </a:lstStyle>
            <a:p>
              <a:pPr algn="ctr" eaLnBrk="1" hangingPunct="1">
                <a:buClr>
                  <a:srgbClr val="002960"/>
                </a:buClr>
              </a:pPr>
              <a:r>
                <a:rPr lang="en-US" altLang="en-US" sz="1200" b="1">
                  <a:solidFill>
                    <a:srgbClr val="002960"/>
                  </a:solidFill>
                </a:rPr>
                <a:t>12</a:t>
              </a:r>
            </a:p>
          </p:txBody>
        </p:sp>
      </p:grpSp>
      <p:grpSp>
        <p:nvGrpSpPr>
          <p:cNvPr id="102451" name="Group 116"/>
          <p:cNvGrpSpPr>
            <a:grpSpLocks/>
          </p:cNvGrpSpPr>
          <p:nvPr>
            <p:custDataLst>
              <p:tags r:id="rId52"/>
            </p:custDataLst>
          </p:nvPr>
        </p:nvGrpSpPr>
        <p:grpSpPr bwMode="auto">
          <a:xfrm>
            <a:off x="212261" y="6318687"/>
            <a:ext cx="8450707" cy="208947"/>
            <a:chOff x="208733" y="6192095"/>
            <a:chExt cx="8280734" cy="205950"/>
          </a:xfrm>
        </p:grpSpPr>
        <p:sp>
          <p:nvSpPr>
            <p:cNvPr id="88" name="Oval 87"/>
            <p:cNvSpPr/>
            <p:nvPr/>
          </p:nvSpPr>
          <p:spPr bwMode="gray">
            <a:xfrm>
              <a:off x="8332329" y="6216042"/>
              <a:ext cx="157138" cy="15805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63481" lvl="1" algn="ctr" eaLnBrk="1" hangingPunct="1">
                <a:defRPr/>
              </a:pPr>
              <a:endParaRPr lang="en-US" sz="1200" dirty="0" err="1">
                <a:solidFill>
                  <a:srgbClr val="000000"/>
                </a:solidFill>
              </a:endParaRPr>
            </a:p>
          </p:txBody>
        </p:sp>
        <p:sp>
          <p:nvSpPr>
            <p:cNvPr id="102463" name="Rectangle 6"/>
            <p:cNvSpPr txBox="1">
              <a:spLocks/>
            </p:cNvSpPr>
            <p:nvPr/>
          </p:nvSpPr>
          <p:spPr bwMode="gray">
            <a:xfrm>
              <a:off x="285496" y="6218896"/>
              <a:ext cx="4167523" cy="16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defTabSz="895350" eaLnBrk="0" hangingPunct="0">
                <a:buClr>
                  <a:schemeClr val="tx2"/>
                </a:buClr>
                <a:defRPr sz="1600">
                  <a:solidFill>
                    <a:schemeClr val="tx1"/>
                  </a:solidFill>
                  <a:latin typeface="Arial" pitchFamily="34" charset="0"/>
                  <a:ea typeface="MS PGothic" pitchFamily="34" charset="-128"/>
                </a:defRPr>
              </a:lvl1pPr>
              <a:lvl2pPr marL="193675" indent="-192088" defTabSz="895350" eaLnBrk="0" hangingPunct="0">
                <a:buClr>
                  <a:schemeClr val="tx2"/>
                </a:buClr>
                <a:buSzPct val="125000"/>
                <a:buFont typeface="Arial" pitchFamily="34" charset="0"/>
                <a:buChar char="▪"/>
                <a:defRPr sz="1600">
                  <a:solidFill>
                    <a:schemeClr val="tx1"/>
                  </a:solidFill>
                  <a:latin typeface="Arial" pitchFamily="34" charset="0"/>
                  <a:ea typeface="MS PGothic" pitchFamily="34" charset="-128"/>
                </a:defRPr>
              </a:lvl2pPr>
              <a:lvl3pPr marL="457200" indent="-261938"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3pPr>
              <a:lvl4pPr marL="614363" indent="-155575"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4pPr>
              <a:lvl5pPr marL="749300" indent="-130175" defTabSz="895350" eaLnBrk="0" hangingPunct="0">
                <a:buClr>
                  <a:schemeClr val="tx2"/>
                </a:buClr>
                <a:buSzPct val="89000"/>
                <a:buFont typeface="Arial" pitchFamily="34" charset="0"/>
                <a:buChar char="-"/>
                <a:defRPr sz="1600">
                  <a:solidFill>
                    <a:schemeClr val="tx1"/>
                  </a:solidFill>
                  <a:latin typeface="Arial" pitchFamily="34" charset="0"/>
                  <a:ea typeface="MS PGothic" pitchFamily="34" charset="-128"/>
                </a:defRPr>
              </a:lvl5pPr>
              <a:lvl6pPr marL="12065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6pPr>
              <a:lvl7pPr marL="16637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7pPr>
              <a:lvl8pPr marL="21209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8pPr>
              <a:lvl9pPr marL="25781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9pPr>
            </a:lstStyle>
            <a:p>
              <a:pPr lvl="1" eaLnBrk="1" hangingPunct="1">
                <a:lnSpc>
                  <a:spcPct val="90000"/>
                </a:lnSpc>
                <a:buClr>
                  <a:srgbClr val="002960"/>
                </a:buClr>
              </a:pPr>
              <a:r>
                <a:rPr lang="en-US" altLang="en-US" sz="1200">
                  <a:solidFill>
                    <a:srgbClr val="000000"/>
                  </a:solidFill>
                </a:rPr>
                <a:t>Integrate EHR into practice workflows</a:t>
              </a:r>
            </a:p>
          </p:txBody>
        </p:sp>
        <p:sp>
          <p:nvSpPr>
            <p:cNvPr id="102464" name="TextBox 4"/>
            <p:cNvSpPr>
              <a:spLocks noChangeAspect="1"/>
            </p:cNvSpPr>
            <p:nvPr>
              <p:custDataLst>
                <p:tags r:id="rId60"/>
              </p:custDataLst>
            </p:nvPr>
          </p:nvSpPr>
          <p:spPr bwMode="auto">
            <a:xfrm>
              <a:off x="208733" y="6192095"/>
              <a:ext cx="205950" cy="205950"/>
            </a:xfrm>
            <a:prstGeom prst="ellips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810" tIns="0" rIns="3810" bIns="0" anchor="ctr" anchorCtr="1"/>
            <a:lstStyle>
              <a:lvl1pPr defTabSz="895350" eaLnBrk="0" hangingPunct="0">
                <a:buClr>
                  <a:schemeClr val="tx2"/>
                </a:buClr>
                <a:defRPr sz="1600">
                  <a:solidFill>
                    <a:schemeClr val="tx1"/>
                  </a:solidFill>
                  <a:latin typeface="Arial" pitchFamily="34" charset="0"/>
                  <a:ea typeface="MS PGothic" pitchFamily="34" charset="-128"/>
                </a:defRPr>
              </a:lvl1pPr>
              <a:lvl2pPr marL="193675" indent="-192088" defTabSz="895350" eaLnBrk="0" hangingPunct="0">
                <a:buClr>
                  <a:schemeClr val="tx2"/>
                </a:buClr>
                <a:buSzPct val="125000"/>
                <a:buFont typeface="Arial" pitchFamily="34" charset="0"/>
                <a:buChar char="▪"/>
                <a:defRPr sz="1600">
                  <a:solidFill>
                    <a:schemeClr val="tx1"/>
                  </a:solidFill>
                  <a:latin typeface="Arial" pitchFamily="34" charset="0"/>
                  <a:ea typeface="MS PGothic" pitchFamily="34" charset="-128"/>
                </a:defRPr>
              </a:lvl2pPr>
              <a:lvl3pPr marL="457200" indent="-261938"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3pPr>
              <a:lvl4pPr marL="614363" indent="-155575"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4pPr>
              <a:lvl5pPr marL="749300" indent="-130175" defTabSz="895350" eaLnBrk="0" hangingPunct="0">
                <a:buClr>
                  <a:schemeClr val="tx2"/>
                </a:buClr>
                <a:buSzPct val="89000"/>
                <a:buFont typeface="Arial" pitchFamily="34" charset="0"/>
                <a:buChar char="-"/>
                <a:defRPr sz="1600">
                  <a:solidFill>
                    <a:schemeClr val="tx1"/>
                  </a:solidFill>
                  <a:latin typeface="Arial" pitchFamily="34" charset="0"/>
                  <a:ea typeface="MS PGothic" pitchFamily="34" charset="-128"/>
                </a:defRPr>
              </a:lvl5pPr>
              <a:lvl6pPr marL="12065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6pPr>
              <a:lvl7pPr marL="16637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7pPr>
              <a:lvl8pPr marL="21209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8pPr>
              <a:lvl9pPr marL="25781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9pPr>
            </a:lstStyle>
            <a:p>
              <a:pPr algn="ctr" eaLnBrk="1" hangingPunct="1">
                <a:buClr>
                  <a:srgbClr val="002960"/>
                </a:buClr>
              </a:pPr>
              <a:r>
                <a:rPr lang="en-US" altLang="en-US" sz="1200" b="1">
                  <a:solidFill>
                    <a:srgbClr val="002960"/>
                  </a:solidFill>
                </a:rPr>
                <a:t>13</a:t>
              </a:r>
            </a:p>
          </p:txBody>
        </p:sp>
      </p:grpSp>
      <p:cxnSp>
        <p:nvCxnSpPr>
          <p:cNvPr id="102452" name="AutoShape 249"/>
          <p:cNvCxnSpPr>
            <a:cxnSpLocks noChangeShapeType="1"/>
            <a:stCxn id="102453" idx="4"/>
            <a:endCxn id="102453" idx="6"/>
          </p:cNvCxnSpPr>
          <p:nvPr>
            <p:custDataLst>
              <p:tags r:id="rId53"/>
            </p:custDataLst>
          </p:nvPr>
        </p:nvCxnSpPr>
        <p:spPr bwMode="gray">
          <a:xfrm>
            <a:off x="7516083" y="1200231"/>
            <a:ext cx="1396302" cy="0"/>
          </a:xfrm>
          <a:prstGeom prst="straightConnector1">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453" name="AutoShape 250"/>
          <p:cNvSpPr>
            <a:spLocks noChangeArrowheads="1"/>
          </p:cNvSpPr>
          <p:nvPr>
            <p:custDataLst>
              <p:tags r:id="rId54"/>
            </p:custDataLst>
          </p:nvPr>
        </p:nvSpPr>
        <p:spPr bwMode="gray">
          <a:xfrm>
            <a:off x="7516083" y="842267"/>
            <a:ext cx="1396302" cy="357964"/>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544" anchor="b">
            <a:spAutoFit/>
          </a:bodyPr>
          <a:lstStyle>
            <a:lvl1pPr eaLnBrk="0" hangingPunct="0">
              <a:defRPr sz="900" b="1">
                <a:solidFill>
                  <a:schemeClr val="folHlink"/>
                </a:solidFill>
                <a:latin typeface="Arial" pitchFamily="34" charset="0"/>
              </a:defRPr>
            </a:lvl1pPr>
            <a:lvl2pPr marL="742950" indent="-285750" eaLnBrk="0" hangingPunct="0">
              <a:defRPr sz="900" b="1">
                <a:solidFill>
                  <a:schemeClr val="folHlink"/>
                </a:solidFill>
                <a:latin typeface="Arial" pitchFamily="34" charset="0"/>
              </a:defRPr>
            </a:lvl2pPr>
            <a:lvl3pPr marL="1143000" indent="-228600" eaLnBrk="0" hangingPunct="0">
              <a:defRPr sz="900" b="1">
                <a:solidFill>
                  <a:schemeClr val="folHlink"/>
                </a:solidFill>
                <a:latin typeface="Arial" pitchFamily="34" charset="0"/>
              </a:defRPr>
            </a:lvl3pPr>
            <a:lvl4pPr marL="1600200" indent="-228600" eaLnBrk="0" hangingPunct="0">
              <a:defRPr sz="900" b="1">
                <a:solidFill>
                  <a:schemeClr val="folHlink"/>
                </a:solidFill>
                <a:latin typeface="Arial" pitchFamily="34" charset="0"/>
              </a:defRPr>
            </a:lvl4pPr>
            <a:lvl5pPr marL="2057400" indent="-228600" eaLnBrk="0" hangingPunct="0">
              <a:defRPr sz="900" b="1">
                <a:solidFill>
                  <a:schemeClr val="folHlink"/>
                </a:solidFill>
                <a:latin typeface="Arial" pitchFamily="34" charset="0"/>
              </a:defRPr>
            </a:lvl5pPr>
            <a:lvl6pPr marL="2514600" indent="-228600" eaLnBrk="0" fontAlgn="base" hangingPunct="0">
              <a:spcBef>
                <a:spcPct val="0"/>
              </a:spcBef>
              <a:spcAft>
                <a:spcPct val="0"/>
              </a:spcAft>
              <a:defRPr sz="900" b="1">
                <a:solidFill>
                  <a:schemeClr val="folHlink"/>
                </a:solidFill>
                <a:latin typeface="Arial" pitchFamily="34" charset="0"/>
              </a:defRPr>
            </a:lvl6pPr>
            <a:lvl7pPr marL="2971800" indent="-228600" eaLnBrk="0" fontAlgn="base" hangingPunct="0">
              <a:spcBef>
                <a:spcPct val="0"/>
              </a:spcBef>
              <a:spcAft>
                <a:spcPct val="0"/>
              </a:spcAft>
              <a:defRPr sz="900" b="1">
                <a:solidFill>
                  <a:schemeClr val="folHlink"/>
                </a:solidFill>
                <a:latin typeface="Arial" pitchFamily="34" charset="0"/>
              </a:defRPr>
            </a:lvl7pPr>
            <a:lvl8pPr marL="3429000" indent="-228600" eaLnBrk="0" fontAlgn="base" hangingPunct="0">
              <a:spcBef>
                <a:spcPct val="0"/>
              </a:spcBef>
              <a:spcAft>
                <a:spcPct val="0"/>
              </a:spcAft>
              <a:defRPr sz="900" b="1">
                <a:solidFill>
                  <a:schemeClr val="folHlink"/>
                </a:solidFill>
                <a:latin typeface="Arial" pitchFamily="34" charset="0"/>
              </a:defRPr>
            </a:lvl8pPr>
            <a:lvl9pPr marL="3886200" indent="-228600" eaLnBrk="0" fontAlgn="base" hangingPunct="0">
              <a:spcBef>
                <a:spcPct val="0"/>
              </a:spcBef>
              <a:spcAft>
                <a:spcPct val="0"/>
              </a:spcAft>
              <a:defRPr sz="900" b="1">
                <a:solidFill>
                  <a:schemeClr val="folHlink"/>
                </a:solidFill>
                <a:latin typeface="Arial" pitchFamily="34" charset="0"/>
              </a:defRPr>
            </a:lvl9pPr>
          </a:lstStyle>
          <a:p>
            <a:pPr eaLnBrk="1" hangingPunct="1">
              <a:lnSpc>
                <a:spcPct val="90000"/>
              </a:lnSpc>
            </a:pPr>
            <a:r>
              <a:rPr lang="en-US" altLang="en-US" sz="1200">
                <a:solidFill>
                  <a:srgbClr val="002960"/>
                </a:solidFill>
              </a:rPr>
              <a:t>Continue </a:t>
            </a:r>
            <a:br>
              <a:rPr lang="en-US" altLang="en-US" sz="1200">
                <a:solidFill>
                  <a:srgbClr val="002960"/>
                </a:solidFill>
              </a:rPr>
            </a:br>
            <a:r>
              <a:rPr lang="en-US" altLang="en-US" sz="1200">
                <a:solidFill>
                  <a:srgbClr val="002960"/>
                </a:solidFill>
              </a:rPr>
              <a:t>to innovate</a:t>
            </a:r>
          </a:p>
        </p:txBody>
      </p:sp>
      <p:sp>
        <p:nvSpPr>
          <p:cNvPr id="102454" name="Title 1"/>
          <p:cNvSpPr>
            <a:spLocks noGrp="1"/>
          </p:cNvSpPr>
          <p:nvPr>
            <p:ph type="title"/>
            <p:custDataLst>
              <p:tags r:id="rId55"/>
            </p:custDataLst>
          </p:nvPr>
        </p:nvSpPr>
        <p:spPr>
          <a:xfrm>
            <a:off x="121489" y="38874"/>
            <a:ext cx="7161314" cy="597686"/>
          </a:xfrm>
        </p:spPr>
        <p:txBody>
          <a:bodyPr/>
          <a:lstStyle/>
          <a:p>
            <a:pPr marL="466726" eaLnBrk="1" hangingPunct="1"/>
            <a:r>
              <a:rPr lang="en-US" altLang="en-US" smtClean="0"/>
              <a:t>Activities tracked for practice support payments provide a framework for transformation</a:t>
            </a:r>
          </a:p>
        </p:txBody>
      </p:sp>
      <p:grpSp>
        <p:nvGrpSpPr>
          <p:cNvPr id="102455" name="Group 117"/>
          <p:cNvGrpSpPr>
            <a:grpSpLocks/>
          </p:cNvGrpSpPr>
          <p:nvPr>
            <p:custDataLst>
              <p:tags r:id="rId56"/>
            </p:custDataLst>
          </p:nvPr>
        </p:nvGrpSpPr>
        <p:grpSpPr bwMode="auto">
          <a:xfrm>
            <a:off x="212199" y="4261549"/>
            <a:ext cx="6963694" cy="589587"/>
            <a:chOff x="208733" y="4176033"/>
            <a:chExt cx="6823124" cy="577950"/>
          </a:xfrm>
        </p:grpSpPr>
        <p:sp>
          <p:nvSpPr>
            <p:cNvPr id="102459" name="Rectangle 45"/>
            <p:cNvSpPr txBox="1">
              <a:spLocks/>
            </p:cNvSpPr>
            <p:nvPr/>
          </p:nvSpPr>
          <p:spPr bwMode="gray">
            <a:xfrm>
              <a:off x="285496" y="4199985"/>
              <a:ext cx="4167523"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defTabSz="895350" eaLnBrk="0" hangingPunct="0">
                <a:buClr>
                  <a:schemeClr val="tx2"/>
                </a:buClr>
                <a:defRPr sz="1600">
                  <a:solidFill>
                    <a:schemeClr val="tx1"/>
                  </a:solidFill>
                  <a:latin typeface="Arial" pitchFamily="34" charset="0"/>
                  <a:ea typeface="MS PGothic" pitchFamily="34" charset="-128"/>
                </a:defRPr>
              </a:lvl1pPr>
              <a:lvl2pPr marL="193675" indent="-192088" defTabSz="895350" eaLnBrk="0" hangingPunct="0">
                <a:buClr>
                  <a:schemeClr val="tx2"/>
                </a:buClr>
                <a:buSzPct val="125000"/>
                <a:buFont typeface="Arial" pitchFamily="34" charset="0"/>
                <a:buChar char="▪"/>
                <a:defRPr sz="1600">
                  <a:solidFill>
                    <a:schemeClr val="tx1"/>
                  </a:solidFill>
                  <a:latin typeface="Arial" pitchFamily="34" charset="0"/>
                  <a:ea typeface="MS PGothic" pitchFamily="34" charset="-128"/>
                </a:defRPr>
              </a:lvl2pPr>
              <a:lvl3pPr marL="457200" indent="-261938"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3pPr>
              <a:lvl4pPr marL="614363" indent="-155575"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4pPr>
              <a:lvl5pPr marL="749300" indent="-130175" defTabSz="895350" eaLnBrk="0" hangingPunct="0">
                <a:buClr>
                  <a:schemeClr val="tx2"/>
                </a:buClr>
                <a:buSzPct val="89000"/>
                <a:buFont typeface="Arial" pitchFamily="34" charset="0"/>
                <a:buChar char="-"/>
                <a:defRPr sz="1600">
                  <a:solidFill>
                    <a:schemeClr val="tx1"/>
                  </a:solidFill>
                  <a:latin typeface="Arial" pitchFamily="34" charset="0"/>
                  <a:ea typeface="MS PGothic" pitchFamily="34" charset="-128"/>
                </a:defRPr>
              </a:lvl5pPr>
              <a:lvl6pPr marL="12065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6pPr>
              <a:lvl7pPr marL="16637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7pPr>
              <a:lvl8pPr marL="21209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8pPr>
              <a:lvl9pPr marL="25781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9pPr>
            </a:lstStyle>
            <a:p>
              <a:pPr lvl="1" eaLnBrk="1" hangingPunct="1">
                <a:buClr>
                  <a:srgbClr val="002960"/>
                </a:buClr>
              </a:pPr>
              <a:r>
                <a:rPr lang="en-US" altLang="en-US" sz="1200">
                  <a:solidFill>
                    <a:srgbClr val="000000"/>
                  </a:solidFill>
                </a:rPr>
                <a:t>Complete a short survey related to patients’ ability to receive timely care, appointments, and information from specialists (including BH specialists)</a:t>
              </a:r>
            </a:p>
          </p:txBody>
        </p:sp>
        <p:sp>
          <p:nvSpPr>
            <p:cNvPr id="102460" name="TextBox 4"/>
            <p:cNvSpPr>
              <a:spLocks noChangeAspect="1"/>
            </p:cNvSpPr>
            <p:nvPr>
              <p:custDataLst>
                <p:tags r:id="rId59"/>
              </p:custDataLst>
            </p:nvPr>
          </p:nvSpPr>
          <p:spPr bwMode="auto">
            <a:xfrm>
              <a:off x="208733" y="4176033"/>
              <a:ext cx="205950" cy="205950"/>
            </a:xfrm>
            <a:prstGeom prst="ellips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810" tIns="0" rIns="3810" bIns="0" anchor="ctr" anchorCtr="1"/>
            <a:lstStyle>
              <a:lvl1pPr defTabSz="895350" eaLnBrk="0" hangingPunct="0">
                <a:buClr>
                  <a:schemeClr val="tx2"/>
                </a:buClr>
                <a:defRPr sz="1600">
                  <a:solidFill>
                    <a:schemeClr val="tx1"/>
                  </a:solidFill>
                  <a:latin typeface="Arial" pitchFamily="34" charset="0"/>
                  <a:ea typeface="MS PGothic" pitchFamily="34" charset="-128"/>
                </a:defRPr>
              </a:lvl1pPr>
              <a:lvl2pPr marL="193675" indent="-192088" defTabSz="895350" eaLnBrk="0" hangingPunct="0">
                <a:buClr>
                  <a:schemeClr val="tx2"/>
                </a:buClr>
                <a:buSzPct val="125000"/>
                <a:buFont typeface="Arial" pitchFamily="34" charset="0"/>
                <a:buChar char="▪"/>
                <a:defRPr sz="1600">
                  <a:solidFill>
                    <a:schemeClr val="tx1"/>
                  </a:solidFill>
                  <a:latin typeface="Arial" pitchFamily="34" charset="0"/>
                  <a:ea typeface="MS PGothic" pitchFamily="34" charset="-128"/>
                </a:defRPr>
              </a:lvl2pPr>
              <a:lvl3pPr marL="457200" indent="-261938"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3pPr>
              <a:lvl4pPr marL="614363" indent="-155575"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4pPr>
              <a:lvl5pPr marL="749300" indent="-130175" defTabSz="895350" eaLnBrk="0" hangingPunct="0">
                <a:buClr>
                  <a:schemeClr val="tx2"/>
                </a:buClr>
                <a:buSzPct val="89000"/>
                <a:buFont typeface="Arial" pitchFamily="34" charset="0"/>
                <a:buChar char="-"/>
                <a:defRPr sz="1600">
                  <a:solidFill>
                    <a:schemeClr val="tx1"/>
                  </a:solidFill>
                  <a:latin typeface="Arial" pitchFamily="34" charset="0"/>
                  <a:ea typeface="MS PGothic" pitchFamily="34" charset="-128"/>
                </a:defRPr>
              </a:lvl5pPr>
              <a:lvl6pPr marL="12065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6pPr>
              <a:lvl7pPr marL="16637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7pPr>
              <a:lvl8pPr marL="21209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8pPr>
              <a:lvl9pPr marL="2578100"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9pPr>
            </a:lstStyle>
            <a:p>
              <a:pPr algn="ctr" eaLnBrk="1" hangingPunct="1">
                <a:buClr>
                  <a:srgbClr val="002960"/>
                </a:buClr>
              </a:pPr>
              <a:r>
                <a:rPr lang="en-US" altLang="en-US" sz="1200" b="1">
                  <a:solidFill>
                    <a:srgbClr val="002960"/>
                  </a:solidFill>
                </a:rPr>
                <a:t>8</a:t>
              </a:r>
            </a:p>
          </p:txBody>
        </p:sp>
        <p:sp>
          <p:nvSpPr>
            <p:cNvPr id="108" name="Oval 107"/>
            <p:cNvSpPr/>
            <p:nvPr/>
          </p:nvSpPr>
          <p:spPr bwMode="gray">
            <a:xfrm>
              <a:off x="6874730" y="4199849"/>
              <a:ext cx="157127" cy="157190"/>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63481" lvl="1" algn="ctr" eaLnBrk="1" hangingPunct="1">
                <a:defRPr/>
              </a:pPr>
              <a:endParaRPr lang="en-US" sz="1200" dirty="0" err="1">
                <a:solidFill>
                  <a:srgbClr val="000000"/>
                </a:solidFill>
              </a:endParaRPr>
            </a:p>
          </p:txBody>
        </p:sp>
      </p:grpSp>
      <p:cxnSp>
        <p:nvCxnSpPr>
          <p:cNvPr id="102" name="Straight Connector 101"/>
          <p:cNvCxnSpPr>
            <a:cxnSpLocks/>
          </p:cNvCxnSpPr>
          <p:nvPr>
            <p:custDataLst>
              <p:tags r:id="rId57"/>
            </p:custDataLst>
          </p:nvPr>
        </p:nvCxnSpPr>
        <p:spPr bwMode="gray">
          <a:xfrm>
            <a:off x="231663" y="4865714"/>
            <a:ext cx="868072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02457" name="McK 4. Footnote"/>
          <p:cNvSpPr txBox="1">
            <a:spLocks noChangeArrowheads="1"/>
          </p:cNvSpPr>
          <p:nvPr>
            <p:custDataLst>
              <p:tags r:id="rId58"/>
            </p:custDataLst>
          </p:nvPr>
        </p:nvSpPr>
        <p:spPr bwMode="gray">
          <a:xfrm>
            <a:off x="121511" y="6605320"/>
            <a:ext cx="8539799" cy="157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eaLnBrk="0" hangingPunct="0">
              <a:buClr>
                <a:schemeClr val="tx2"/>
              </a:buClr>
              <a:defRPr sz="1600">
                <a:solidFill>
                  <a:schemeClr val="tx1"/>
                </a:solidFill>
                <a:latin typeface="Arial" pitchFamily="34" charset="0"/>
                <a:ea typeface="MS PGothic" pitchFamily="34" charset="-128"/>
              </a:defRPr>
            </a:lvl1pPr>
            <a:lvl2pPr marL="1031875" indent="-192088" defTabSz="895350" eaLnBrk="0" hangingPunct="0">
              <a:buClr>
                <a:schemeClr val="tx2"/>
              </a:buClr>
              <a:buSzPct val="125000"/>
              <a:buFont typeface="Arial" pitchFamily="34" charset="0"/>
              <a:buChar char="▪"/>
              <a:defRPr sz="1600">
                <a:solidFill>
                  <a:schemeClr val="tx1"/>
                </a:solidFill>
                <a:latin typeface="Arial" pitchFamily="34" charset="0"/>
                <a:ea typeface="MS PGothic" pitchFamily="34" charset="-128"/>
              </a:defRPr>
            </a:lvl2pPr>
            <a:lvl3pPr marL="1217613" indent="-261938"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3pPr>
            <a:lvl4pPr marL="1404938" indent="-155575" defTabSz="895350" eaLnBrk="0" hangingPunct="0">
              <a:buClr>
                <a:schemeClr val="tx2"/>
              </a:buClr>
              <a:buSzPct val="120000"/>
              <a:buFont typeface="Arial" pitchFamily="34" charset="0"/>
              <a:buChar char="▫"/>
              <a:defRPr sz="1600">
                <a:solidFill>
                  <a:schemeClr val="tx1"/>
                </a:solidFill>
                <a:latin typeface="Arial" pitchFamily="34" charset="0"/>
                <a:ea typeface="MS PGothic" pitchFamily="34" charset="-128"/>
              </a:defRPr>
            </a:lvl4pPr>
            <a:lvl5pPr marL="1792288" indent="-130175" defTabSz="895350" eaLnBrk="0" hangingPunct="0">
              <a:buClr>
                <a:schemeClr val="tx2"/>
              </a:buClr>
              <a:buSzPct val="89000"/>
              <a:buFont typeface="Arial" pitchFamily="34" charset="0"/>
              <a:buChar char="-"/>
              <a:defRPr sz="1600">
                <a:solidFill>
                  <a:schemeClr val="tx1"/>
                </a:solidFill>
                <a:latin typeface="Arial" pitchFamily="34" charset="0"/>
                <a:ea typeface="MS PGothic" pitchFamily="34" charset="-128"/>
              </a:defRPr>
            </a:lvl5pPr>
            <a:lvl6pPr marL="2249488"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6pPr>
            <a:lvl7pPr marL="2706688"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7pPr>
            <a:lvl8pPr marL="3163888"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8pPr>
            <a:lvl9pPr marL="3621088" indent="-130175" defTabSz="89535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ea typeface="MS PGothic" pitchFamily="34" charset="-128"/>
              </a:defRPr>
            </a:lvl9pPr>
          </a:lstStyle>
          <a:p>
            <a:pPr eaLnBrk="1" hangingPunct="1">
              <a:buClrTx/>
            </a:pPr>
            <a:r>
              <a:rPr lang="en-US" altLang="en-US" sz="1000">
                <a:solidFill>
                  <a:srgbClr val="000000"/>
                </a:solidFill>
              </a:rPr>
              <a:t>1 - At enrollment; 2 - Three months after the start of each performance period; 3 - At 18 months</a:t>
            </a:r>
          </a:p>
        </p:txBody>
      </p:sp>
      <p:sp>
        <p:nvSpPr>
          <p:cNvPr id="11" name="Rectangle 10"/>
          <p:cNvSpPr/>
          <p:nvPr/>
        </p:nvSpPr>
        <p:spPr>
          <a:xfrm>
            <a:off x="196001" y="1579314"/>
            <a:ext cx="6466403" cy="2632085"/>
          </a:xfrm>
          <a:prstGeom prst="rect">
            <a:avLst/>
          </a:prstGeom>
          <a:noFill/>
          <a:ln w="28575">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2696" tIns="46354" rIns="92696" bIns="46354" anchor="ctr"/>
          <a:lstStyle/>
          <a:p>
            <a:pPr algn="ctr" eaLnBrk="1" hangingPunct="1">
              <a:defRPr/>
            </a:pPr>
            <a:endParaRPr lang="en-US" sz="1600" dirty="0" err="1">
              <a:solidFill>
                <a:srgbClr val="000000"/>
              </a:solidFill>
            </a:endParaRPr>
          </a:p>
        </p:txBody>
      </p:sp>
    </p:spTree>
    <p:custDataLst>
      <p:tags r:id="rId2"/>
    </p:custDataLst>
    <p:extLst>
      <p:ext uri="{BB962C8B-B14F-4D97-AF65-F5344CB8AC3E}">
        <p14:creationId xmlns:p14="http://schemas.microsoft.com/office/powerpoint/2010/main" val="3608482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cstate="print"/>
          <a:srcRect/>
          <a:stretch>
            <a:fillRect/>
          </a:stretch>
        </p:blipFill>
        <p:spPr bwMode="auto">
          <a:xfrm>
            <a:off x="991489" y="915157"/>
            <a:ext cx="7281183" cy="5123253"/>
          </a:xfrm>
          <a:prstGeom prst="rect">
            <a:avLst/>
          </a:prstGeom>
          <a:noFill/>
          <a:ln w="9525">
            <a:noFill/>
            <a:miter lim="800000"/>
            <a:headEnd/>
            <a:tailEnd/>
          </a:ln>
          <a:effectLst/>
        </p:spPr>
      </p:pic>
      <p:sp>
        <p:nvSpPr>
          <p:cNvPr id="3" name="Slide Number Placeholder 3"/>
          <p:cNvSpPr>
            <a:spLocks noGrp="1"/>
          </p:cNvSpPr>
          <p:nvPr>
            <p:ph type="sldNum" sz="quarter" idx="10"/>
          </p:nvPr>
        </p:nvSpPr>
        <p:spPr>
          <a:xfrm>
            <a:off x="8763011" y="6491946"/>
            <a:ext cx="381000" cy="366063"/>
          </a:xfrm>
          <a:noFill/>
        </p:spPr>
        <p:txBody>
          <a:bodyPr/>
          <a:lstStyle/>
          <a:p>
            <a:fld id="{8193C1D6-0927-4FB3-8473-3C6E74F79704}" type="slidenum">
              <a:rPr lang="en-US" smtClean="0"/>
              <a:pPr/>
              <a:t>13</a:t>
            </a:fld>
            <a:r>
              <a:rPr lang="en-US" dirty="0" smtClean="0"/>
              <a:t> </a:t>
            </a:r>
          </a:p>
        </p:txBody>
      </p:sp>
    </p:spTree>
    <p:extLst>
      <p:ext uri="{BB962C8B-B14F-4D97-AF65-F5344CB8AC3E}">
        <p14:creationId xmlns:p14="http://schemas.microsoft.com/office/powerpoint/2010/main" val="3455742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533400"/>
            <a:ext cx="8077200" cy="6032971"/>
          </a:xfrm>
          <a:prstGeom prst="rect">
            <a:avLst/>
          </a:prstGeom>
        </p:spPr>
      </p:pic>
    </p:spTree>
    <p:extLst>
      <p:ext uri="{BB962C8B-B14F-4D97-AF65-F5344CB8AC3E}">
        <p14:creationId xmlns:p14="http://schemas.microsoft.com/office/powerpoint/2010/main" val="3269679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Outcomes/Lessons</a:t>
            </a:r>
            <a:endParaRPr lang="en-US" dirty="0"/>
          </a:p>
        </p:txBody>
      </p:sp>
      <p:sp>
        <p:nvSpPr>
          <p:cNvPr id="3" name="Content Placeholder 2"/>
          <p:cNvSpPr>
            <a:spLocks noGrp="1"/>
          </p:cNvSpPr>
          <p:nvPr>
            <p:ph idx="1"/>
          </p:nvPr>
        </p:nvSpPr>
        <p:spPr/>
        <p:txBody>
          <a:bodyPr/>
          <a:lstStyle/>
          <a:p>
            <a:r>
              <a:rPr lang="en-US" dirty="0" smtClean="0"/>
              <a:t>Learning System</a:t>
            </a:r>
          </a:p>
          <a:p>
            <a:pPr lvl="1"/>
            <a:r>
              <a:rPr lang="en-US" dirty="0" smtClean="0"/>
              <a:t>Stretch the Providers Who ----</a:t>
            </a:r>
          </a:p>
          <a:p>
            <a:pPr lvl="1"/>
            <a:r>
              <a:rPr lang="en-US" dirty="0" smtClean="0"/>
              <a:t>Provide Program Feedback ---</a:t>
            </a:r>
          </a:p>
          <a:p>
            <a:pPr lvl="1"/>
            <a:r>
              <a:rPr lang="en-US" dirty="0" smtClean="0"/>
              <a:t>That Modifies Requirements/Analytics ---</a:t>
            </a:r>
          </a:p>
          <a:p>
            <a:pPr lvl="1"/>
            <a:r>
              <a:rPr lang="en-US" dirty="0" smtClean="0"/>
              <a:t>Which Support Practice Transformation ---</a:t>
            </a:r>
          </a:p>
          <a:p>
            <a:pPr lvl="1"/>
            <a:r>
              <a:rPr lang="en-US" dirty="0" smtClean="0"/>
              <a:t>And Starts New Cycle of Dialogue</a:t>
            </a:r>
          </a:p>
          <a:p>
            <a:pPr lvl="1"/>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57328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2"/>
          <p:cNvSpPr>
            <a:spLocks noGrp="1"/>
          </p:cNvSpPr>
          <p:nvPr>
            <p:ph type="sldNum" sz="quarter" idx="4294967295"/>
          </p:nvPr>
        </p:nvSpPr>
        <p:spPr>
          <a:xfrm>
            <a:off x="8878346" y="6741378"/>
            <a:ext cx="265654" cy="11662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4" tIns="45667" rIns="91334" bIns="45667"/>
          <a:lstStyle>
            <a:lvl1pPr eaLnBrk="0" hangingPunct="0">
              <a:buClr>
                <a:schemeClr val="tx2"/>
              </a:buClr>
              <a:defRPr sz="1600">
                <a:solidFill>
                  <a:schemeClr val="tx1"/>
                </a:solidFill>
                <a:latin typeface="Arial" pitchFamily="34" charset="0"/>
              </a:defRPr>
            </a:lvl1pPr>
            <a:lvl2pPr marL="757067" indent="-291181" eaLnBrk="0" hangingPunct="0">
              <a:buClr>
                <a:schemeClr val="tx2"/>
              </a:buClr>
              <a:buSzPct val="125000"/>
              <a:buFont typeface="Arial" pitchFamily="34" charset="0"/>
              <a:buChar char="▪"/>
              <a:defRPr sz="1600">
                <a:solidFill>
                  <a:schemeClr val="tx1"/>
                </a:solidFill>
                <a:latin typeface="Arial" pitchFamily="34" charset="0"/>
              </a:defRPr>
            </a:lvl2pPr>
            <a:lvl3pPr marL="1164720" indent="-232947" eaLnBrk="0" hangingPunct="0">
              <a:buClr>
                <a:schemeClr val="tx2"/>
              </a:buClr>
              <a:buSzPct val="120000"/>
              <a:buFont typeface="Arial" pitchFamily="34" charset="0"/>
              <a:buChar char="–"/>
              <a:defRPr sz="1600">
                <a:solidFill>
                  <a:schemeClr val="tx1"/>
                </a:solidFill>
                <a:latin typeface="Arial" pitchFamily="34" charset="0"/>
              </a:defRPr>
            </a:lvl3pPr>
            <a:lvl4pPr marL="1630609" indent="-232947" eaLnBrk="0" hangingPunct="0">
              <a:buClr>
                <a:schemeClr val="tx2"/>
              </a:buClr>
              <a:buSzPct val="120000"/>
              <a:buFont typeface="Arial" pitchFamily="34" charset="0"/>
              <a:buChar char="▫"/>
              <a:defRPr sz="1600">
                <a:solidFill>
                  <a:schemeClr val="tx1"/>
                </a:solidFill>
                <a:latin typeface="Arial" pitchFamily="34" charset="0"/>
              </a:defRPr>
            </a:lvl4pPr>
            <a:lvl5pPr marL="2096497" indent="-232947" algn="r" eaLnBrk="0" hangingPunct="0">
              <a:buClr>
                <a:schemeClr val="tx2"/>
              </a:buClr>
              <a:buSzPct val="89000"/>
              <a:buFont typeface="Arial" pitchFamily="34" charset="0"/>
              <a:defRPr sz="700" i="1">
                <a:solidFill>
                  <a:schemeClr val="tx1"/>
                </a:solidFill>
                <a:latin typeface="Arial" pitchFamily="34" charset="0"/>
              </a:defRPr>
            </a:lvl5pPr>
            <a:lvl6pPr marL="2562386" indent="-232947" algn="r" eaLnBrk="0" fontAlgn="base" hangingPunct="0">
              <a:spcBef>
                <a:spcPct val="0"/>
              </a:spcBef>
              <a:spcAft>
                <a:spcPct val="0"/>
              </a:spcAft>
              <a:buClr>
                <a:schemeClr val="tx2"/>
              </a:buClr>
              <a:buSzPct val="89000"/>
              <a:buFont typeface="Arial" pitchFamily="34" charset="0"/>
              <a:defRPr sz="700" i="1">
                <a:solidFill>
                  <a:schemeClr val="tx1"/>
                </a:solidFill>
                <a:latin typeface="Arial" pitchFamily="34" charset="0"/>
              </a:defRPr>
            </a:lvl6pPr>
            <a:lvl7pPr marL="3028273" indent="-232947" algn="r" eaLnBrk="0" fontAlgn="base" hangingPunct="0">
              <a:spcBef>
                <a:spcPct val="0"/>
              </a:spcBef>
              <a:spcAft>
                <a:spcPct val="0"/>
              </a:spcAft>
              <a:buClr>
                <a:schemeClr val="tx2"/>
              </a:buClr>
              <a:buSzPct val="89000"/>
              <a:buFont typeface="Arial" pitchFamily="34" charset="0"/>
              <a:defRPr sz="700" i="1">
                <a:solidFill>
                  <a:schemeClr val="tx1"/>
                </a:solidFill>
                <a:latin typeface="Arial" pitchFamily="34" charset="0"/>
              </a:defRPr>
            </a:lvl7pPr>
            <a:lvl8pPr marL="3494161" indent="-232947" algn="r" eaLnBrk="0" fontAlgn="base" hangingPunct="0">
              <a:spcBef>
                <a:spcPct val="0"/>
              </a:spcBef>
              <a:spcAft>
                <a:spcPct val="0"/>
              </a:spcAft>
              <a:buClr>
                <a:schemeClr val="tx2"/>
              </a:buClr>
              <a:buSzPct val="89000"/>
              <a:buFont typeface="Arial" pitchFamily="34" charset="0"/>
              <a:defRPr sz="700" i="1">
                <a:solidFill>
                  <a:schemeClr val="tx1"/>
                </a:solidFill>
                <a:latin typeface="Arial" pitchFamily="34" charset="0"/>
              </a:defRPr>
            </a:lvl8pPr>
            <a:lvl9pPr marL="3960049" indent="-232947" algn="r" eaLnBrk="0" fontAlgn="base" hangingPunct="0">
              <a:spcBef>
                <a:spcPct val="0"/>
              </a:spcBef>
              <a:spcAft>
                <a:spcPct val="0"/>
              </a:spcAft>
              <a:buClr>
                <a:schemeClr val="tx2"/>
              </a:buClr>
              <a:buSzPct val="89000"/>
              <a:buFont typeface="Arial" pitchFamily="34" charset="0"/>
              <a:defRPr sz="700" i="1">
                <a:solidFill>
                  <a:schemeClr val="tx1"/>
                </a:solidFill>
                <a:latin typeface="Arial" pitchFamily="34" charset="0"/>
              </a:defRPr>
            </a:lvl9pPr>
          </a:lstStyle>
          <a:p>
            <a:pPr eaLnBrk="1" hangingPunct="1">
              <a:buClrTx/>
            </a:pPr>
            <a:fld id="{CC065055-A540-402A-864E-11AA0E3414C0}" type="slidenum">
              <a:rPr lang="en-US" altLang="en-US" sz="1000">
                <a:solidFill>
                  <a:srgbClr val="000000"/>
                </a:solidFill>
              </a:rPr>
              <a:pPr eaLnBrk="1" hangingPunct="1">
                <a:buClrTx/>
              </a:pPr>
              <a:t>16</a:t>
            </a:fld>
            <a:r>
              <a:rPr lang="en-US" altLang="en-US" sz="1000">
                <a:solidFill>
                  <a:srgbClr val="000000"/>
                </a:solidFill>
              </a:rPr>
              <a:t> </a:t>
            </a:r>
          </a:p>
        </p:txBody>
      </p:sp>
      <p:sp>
        <p:nvSpPr>
          <p:cNvPr id="70659" name="Rectangle 2"/>
          <p:cNvSpPr>
            <a:spLocks noGrp="1" noChangeArrowheads="1"/>
          </p:cNvSpPr>
          <p:nvPr>
            <p:ph type="title"/>
            <p:custDataLst>
              <p:tags r:id="rId1"/>
            </p:custDataLst>
          </p:nvPr>
        </p:nvSpPr>
        <p:spPr bwMode="gray">
          <a:xfrm>
            <a:off x="123108" y="234876"/>
            <a:ext cx="8792494" cy="492443"/>
          </a:xfrm>
        </p:spPr>
        <p:txBody>
          <a:bodyPr/>
          <a:lstStyle/>
          <a:p>
            <a:pPr eaLnBrk="1" hangingPunct="1"/>
            <a:r>
              <a:rPr lang="en-US" altLang="en-US" sz="3200" dirty="0"/>
              <a:t>For more information </a:t>
            </a:r>
            <a:r>
              <a:rPr lang="en-US" altLang="en-US" sz="1500" dirty="0"/>
              <a:t>…</a:t>
            </a:r>
          </a:p>
        </p:txBody>
      </p:sp>
      <p:sp>
        <p:nvSpPr>
          <p:cNvPr id="70660" name="Rectangle 3"/>
          <p:cNvSpPr>
            <a:spLocks noChangeArrowheads="1"/>
          </p:cNvSpPr>
          <p:nvPr/>
        </p:nvSpPr>
        <p:spPr bwMode="gray">
          <a:xfrm>
            <a:off x="1763847" y="937452"/>
            <a:ext cx="6730607" cy="183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defTabSz="666750" eaLnBrk="0" hangingPunct="0">
              <a:buClr>
                <a:schemeClr val="tx2"/>
              </a:buClr>
              <a:defRPr sz="1600">
                <a:solidFill>
                  <a:schemeClr val="tx1"/>
                </a:solidFill>
                <a:latin typeface="Arial" pitchFamily="34" charset="0"/>
              </a:defRPr>
            </a:lvl1pPr>
            <a:lvl2pPr marL="142875" indent="-142875" defTabSz="666750" eaLnBrk="0" hangingPunct="0">
              <a:buClr>
                <a:schemeClr val="tx2"/>
              </a:buClr>
              <a:buSzPct val="125000"/>
              <a:buFont typeface="Arial" pitchFamily="34" charset="0"/>
              <a:buChar char="▪"/>
              <a:defRPr sz="1600">
                <a:solidFill>
                  <a:schemeClr val="tx1"/>
                </a:solidFill>
                <a:latin typeface="Arial" pitchFamily="34" charset="0"/>
              </a:defRPr>
            </a:lvl2pPr>
            <a:lvl3pPr marL="339725" indent="-195263" defTabSz="666750" eaLnBrk="0" hangingPunct="0">
              <a:buClr>
                <a:schemeClr val="tx2"/>
              </a:buClr>
              <a:buSzPct val="120000"/>
              <a:buFont typeface="Arial" pitchFamily="34" charset="0"/>
              <a:buChar char="–"/>
              <a:defRPr sz="1600">
                <a:solidFill>
                  <a:schemeClr val="tx1"/>
                </a:solidFill>
                <a:latin typeface="Arial" pitchFamily="34" charset="0"/>
              </a:defRPr>
            </a:lvl3pPr>
            <a:lvl4pPr marL="1600200" indent="-228600" defTabSz="666750" eaLnBrk="0" hangingPunct="0">
              <a:buClr>
                <a:schemeClr val="tx2"/>
              </a:buClr>
              <a:buSzPct val="120000"/>
              <a:buFont typeface="Arial" pitchFamily="34" charset="0"/>
              <a:buChar char="▫"/>
              <a:defRPr sz="1600">
                <a:solidFill>
                  <a:schemeClr val="tx1"/>
                </a:solidFill>
                <a:latin typeface="Arial" pitchFamily="34" charset="0"/>
              </a:defRPr>
            </a:lvl4pPr>
            <a:lvl5pPr marL="2057400" indent="-228600" algn="r" defTabSz="666750" eaLnBrk="0" hangingPunct="0">
              <a:buClr>
                <a:schemeClr val="tx2"/>
              </a:buClr>
              <a:buSzPct val="89000"/>
              <a:buFont typeface="Arial" pitchFamily="34" charset="0"/>
              <a:defRPr sz="700" i="1">
                <a:solidFill>
                  <a:schemeClr val="tx1"/>
                </a:solidFill>
                <a:latin typeface="Arial" pitchFamily="34" charset="0"/>
              </a:defRPr>
            </a:lvl5pPr>
            <a:lvl6pPr marL="2514600" indent="-228600" algn="r" defTabSz="666750" eaLnBrk="0" fontAlgn="base" hangingPunct="0">
              <a:spcBef>
                <a:spcPct val="0"/>
              </a:spcBef>
              <a:spcAft>
                <a:spcPct val="0"/>
              </a:spcAft>
              <a:buClr>
                <a:schemeClr val="tx2"/>
              </a:buClr>
              <a:buSzPct val="89000"/>
              <a:buFont typeface="Arial" pitchFamily="34" charset="0"/>
              <a:defRPr sz="700" i="1">
                <a:solidFill>
                  <a:schemeClr val="tx1"/>
                </a:solidFill>
                <a:latin typeface="Arial" pitchFamily="34" charset="0"/>
              </a:defRPr>
            </a:lvl6pPr>
            <a:lvl7pPr marL="2971800" indent="-228600" algn="r" defTabSz="666750" eaLnBrk="0" fontAlgn="base" hangingPunct="0">
              <a:spcBef>
                <a:spcPct val="0"/>
              </a:spcBef>
              <a:spcAft>
                <a:spcPct val="0"/>
              </a:spcAft>
              <a:buClr>
                <a:schemeClr val="tx2"/>
              </a:buClr>
              <a:buSzPct val="89000"/>
              <a:buFont typeface="Arial" pitchFamily="34" charset="0"/>
              <a:defRPr sz="700" i="1">
                <a:solidFill>
                  <a:schemeClr val="tx1"/>
                </a:solidFill>
                <a:latin typeface="Arial" pitchFamily="34" charset="0"/>
              </a:defRPr>
            </a:lvl7pPr>
            <a:lvl8pPr marL="3429000" indent="-228600" algn="r" defTabSz="666750" eaLnBrk="0" fontAlgn="base" hangingPunct="0">
              <a:spcBef>
                <a:spcPct val="0"/>
              </a:spcBef>
              <a:spcAft>
                <a:spcPct val="0"/>
              </a:spcAft>
              <a:buClr>
                <a:schemeClr val="tx2"/>
              </a:buClr>
              <a:buSzPct val="89000"/>
              <a:buFont typeface="Arial" pitchFamily="34" charset="0"/>
              <a:defRPr sz="700" i="1">
                <a:solidFill>
                  <a:schemeClr val="tx1"/>
                </a:solidFill>
                <a:latin typeface="Arial" pitchFamily="34" charset="0"/>
              </a:defRPr>
            </a:lvl8pPr>
            <a:lvl9pPr marL="3886200" indent="-228600" algn="r" defTabSz="666750" eaLnBrk="0" fontAlgn="base" hangingPunct="0">
              <a:spcBef>
                <a:spcPct val="0"/>
              </a:spcBef>
              <a:spcAft>
                <a:spcPct val="0"/>
              </a:spcAft>
              <a:buClr>
                <a:schemeClr val="tx2"/>
              </a:buClr>
              <a:buSzPct val="89000"/>
              <a:buFont typeface="Arial" pitchFamily="34" charset="0"/>
              <a:defRPr sz="700" i="1">
                <a:solidFill>
                  <a:schemeClr val="tx1"/>
                </a:solidFill>
                <a:latin typeface="Arial" pitchFamily="34" charset="0"/>
              </a:defRPr>
            </a:lvl9pPr>
          </a:lstStyle>
          <a:p>
            <a:pPr lvl="1" eaLnBrk="1" hangingPunct="1">
              <a:spcBef>
                <a:spcPct val="50000"/>
              </a:spcBef>
              <a:spcAft>
                <a:spcPct val="25000"/>
              </a:spcAft>
              <a:buClr>
                <a:srgbClr val="002960"/>
              </a:buClr>
            </a:pPr>
            <a:r>
              <a:rPr lang="en-US" altLang="en-US" sz="1800" b="1" dirty="0">
                <a:solidFill>
                  <a:srgbClr val="002960"/>
                </a:solidFill>
              </a:rPr>
              <a:t>More information on the Payment Improvement Initiative </a:t>
            </a:r>
            <a:br>
              <a:rPr lang="en-US" altLang="en-US" sz="1800" b="1" dirty="0">
                <a:solidFill>
                  <a:srgbClr val="002960"/>
                </a:solidFill>
              </a:rPr>
            </a:br>
            <a:r>
              <a:rPr lang="en-US" altLang="en-US" sz="1800" b="1" dirty="0">
                <a:solidFill>
                  <a:srgbClr val="002960"/>
                </a:solidFill>
              </a:rPr>
              <a:t>can be found at</a:t>
            </a:r>
            <a:r>
              <a:rPr lang="en-US" altLang="en-US" sz="1800" b="1" dirty="0">
                <a:solidFill>
                  <a:srgbClr val="000000"/>
                </a:solidFill>
              </a:rPr>
              <a:t> </a:t>
            </a:r>
            <a:r>
              <a:rPr lang="en-US" altLang="en-US" sz="1800" b="1" dirty="0">
                <a:solidFill>
                  <a:srgbClr val="000000"/>
                </a:solidFill>
                <a:hlinkClick r:id="rId7"/>
              </a:rPr>
              <a:t>www.paymentinitiative.org</a:t>
            </a:r>
            <a:endParaRPr lang="en-US" altLang="en-US" sz="1800" b="1" dirty="0">
              <a:solidFill>
                <a:srgbClr val="000000"/>
              </a:solidFill>
            </a:endParaRPr>
          </a:p>
          <a:p>
            <a:pPr lvl="2" eaLnBrk="1" hangingPunct="1">
              <a:spcBef>
                <a:spcPct val="25000"/>
              </a:spcBef>
              <a:spcAft>
                <a:spcPct val="25000"/>
              </a:spcAft>
              <a:buClr>
                <a:srgbClr val="002960"/>
              </a:buClr>
            </a:pPr>
            <a:r>
              <a:rPr lang="en-US" altLang="en-US" sz="1800" dirty="0">
                <a:solidFill>
                  <a:srgbClr val="000000"/>
                </a:solidFill>
              </a:rPr>
              <a:t>Further detail on the initiative</a:t>
            </a:r>
          </a:p>
          <a:p>
            <a:pPr lvl="2" eaLnBrk="1" hangingPunct="1">
              <a:spcBef>
                <a:spcPct val="25000"/>
              </a:spcBef>
              <a:spcAft>
                <a:spcPct val="25000"/>
              </a:spcAft>
              <a:buClr>
                <a:srgbClr val="002960"/>
              </a:buClr>
            </a:pPr>
            <a:r>
              <a:rPr lang="en-US" altLang="en-US" sz="1800" dirty="0">
                <a:solidFill>
                  <a:srgbClr val="000000"/>
                </a:solidFill>
              </a:rPr>
              <a:t>Specific details on all episodes</a:t>
            </a:r>
          </a:p>
          <a:p>
            <a:pPr lvl="2" eaLnBrk="1" hangingPunct="1">
              <a:spcBef>
                <a:spcPct val="25000"/>
              </a:spcBef>
              <a:spcAft>
                <a:spcPct val="25000"/>
              </a:spcAft>
              <a:buClr>
                <a:srgbClr val="002960"/>
              </a:buClr>
            </a:pPr>
            <a:r>
              <a:rPr lang="en-US" altLang="en-US" sz="1800" dirty="0">
                <a:solidFill>
                  <a:srgbClr val="000000"/>
                </a:solidFill>
              </a:rPr>
              <a:t>Information on PCMH</a:t>
            </a:r>
          </a:p>
        </p:txBody>
      </p:sp>
      <p:sp>
        <p:nvSpPr>
          <p:cNvPr id="70661" name="Rectangle 4"/>
          <p:cNvSpPr>
            <a:spLocks noChangeArrowheads="1"/>
          </p:cNvSpPr>
          <p:nvPr/>
        </p:nvSpPr>
        <p:spPr bwMode="gray">
          <a:xfrm>
            <a:off x="187901" y="788980"/>
            <a:ext cx="8682345" cy="5916619"/>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69474" tIns="34738" rIns="69474" bIns="34738" anchor="ctr"/>
          <a:lstStyle>
            <a:lvl1pPr eaLnBrk="0" hangingPunct="0">
              <a:buClr>
                <a:schemeClr val="tx2"/>
              </a:buClr>
              <a:defRPr sz="1600">
                <a:solidFill>
                  <a:schemeClr val="tx1"/>
                </a:solidFill>
                <a:latin typeface="Arial" pitchFamily="34" charset="0"/>
              </a:defRPr>
            </a:lvl1pPr>
            <a:lvl2pPr marL="742950" indent="-285750" eaLnBrk="0" hangingPunct="0">
              <a:buClr>
                <a:schemeClr val="tx2"/>
              </a:buClr>
              <a:buSzPct val="125000"/>
              <a:buFont typeface="Arial" pitchFamily="34" charset="0"/>
              <a:buChar char="▪"/>
              <a:defRPr sz="1600">
                <a:solidFill>
                  <a:schemeClr val="tx1"/>
                </a:solidFill>
                <a:latin typeface="Arial" pitchFamily="34" charset="0"/>
              </a:defRPr>
            </a:lvl2pPr>
            <a:lvl3pPr marL="1143000" indent="-228600" eaLnBrk="0" hangingPunct="0">
              <a:buClr>
                <a:schemeClr val="tx2"/>
              </a:buClr>
              <a:buSzPct val="120000"/>
              <a:buFont typeface="Arial" pitchFamily="34" charset="0"/>
              <a:buChar char="–"/>
              <a:defRPr sz="1600">
                <a:solidFill>
                  <a:schemeClr val="tx1"/>
                </a:solidFill>
                <a:latin typeface="Arial" pitchFamily="34" charset="0"/>
              </a:defRPr>
            </a:lvl3pPr>
            <a:lvl4pPr marL="1600200" indent="-228600" eaLnBrk="0" hangingPunct="0">
              <a:buClr>
                <a:schemeClr val="tx2"/>
              </a:buClr>
              <a:buSzPct val="120000"/>
              <a:buFont typeface="Arial" pitchFamily="34" charset="0"/>
              <a:buChar char="▫"/>
              <a:defRPr sz="1600">
                <a:solidFill>
                  <a:schemeClr val="tx1"/>
                </a:solidFill>
                <a:latin typeface="Arial" pitchFamily="34" charset="0"/>
              </a:defRPr>
            </a:lvl4pPr>
            <a:lvl5pPr marL="2057400" indent="-228600" algn="r" eaLnBrk="0" hangingPunct="0">
              <a:buClr>
                <a:schemeClr val="tx2"/>
              </a:buClr>
              <a:buSzPct val="89000"/>
              <a:buFont typeface="Arial" pitchFamily="34" charset="0"/>
              <a:defRPr sz="700" i="1">
                <a:solidFill>
                  <a:schemeClr val="tx1"/>
                </a:solidFill>
                <a:latin typeface="Arial" pitchFamily="34" charset="0"/>
              </a:defRPr>
            </a:lvl5pPr>
            <a:lvl6pPr marL="2514600" indent="-228600" algn="r" eaLnBrk="0" fontAlgn="base" hangingPunct="0">
              <a:spcBef>
                <a:spcPct val="0"/>
              </a:spcBef>
              <a:spcAft>
                <a:spcPct val="0"/>
              </a:spcAft>
              <a:buClr>
                <a:schemeClr val="tx2"/>
              </a:buClr>
              <a:buSzPct val="89000"/>
              <a:buFont typeface="Arial" pitchFamily="34" charset="0"/>
              <a:defRPr sz="700" i="1">
                <a:solidFill>
                  <a:schemeClr val="tx1"/>
                </a:solidFill>
                <a:latin typeface="Arial" pitchFamily="34" charset="0"/>
              </a:defRPr>
            </a:lvl6pPr>
            <a:lvl7pPr marL="2971800" indent="-228600" algn="r" eaLnBrk="0" fontAlgn="base" hangingPunct="0">
              <a:spcBef>
                <a:spcPct val="0"/>
              </a:spcBef>
              <a:spcAft>
                <a:spcPct val="0"/>
              </a:spcAft>
              <a:buClr>
                <a:schemeClr val="tx2"/>
              </a:buClr>
              <a:buSzPct val="89000"/>
              <a:buFont typeface="Arial" pitchFamily="34" charset="0"/>
              <a:defRPr sz="700" i="1">
                <a:solidFill>
                  <a:schemeClr val="tx1"/>
                </a:solidFill>
                <a:latin typeface="Arial" pitchFamily="34" charset="0"/>
              </a:defRPr>
            </a:lvl7pPr>
            <a:lvl8pPr marL="3429000" indent="-228600" algn="r" eaLnBrk="0" fontAlgn="base" hangingPunct="0">
              <a:spcBef>
                <a:spcPct val="0"/>
              </a:spcBef>
              <a:spcAft>
                <a:spcPct val="0"/>
              </a:spcAft>
              <a:buClr>
                <a:schemeClr val="tx2"/>
              </a:buClr>
              <a:buSzPct val="89000"/>
              <a:buFont typeface="Arial" pitchFamily="34" charset="0"/>
              <a:defRPr sz="700" i="1">
                <a:solidFill>
                  <a:schemeClr val="tx1"/>
                </a:solidFill>
                <a:latin typeface="Arial" pitchFamily="34" charset="0"/>
              </a:defRPr>
            </a:lvl8pPr>
            <a:lvl9pPr marL="3886200" indent="-228600" algn="r" eaLnBrk="0" fontAlgn="base" hangingPunct="0">
              <a:spcBef>
                <a:spcPct val="0"/>
              </a:spcBef>
              <a:spcAft>
                <a:spcPct val="0"/>
              </a:spcAft>
              <a:buClr>
                <a:schemeClr val="tx2"/>
              </a:buClr>
              <a:buSzPct val="89000"/>
              <a:buFont typeface="Arial" pitchFamily="34" charset="0"/>
              <a:defRPr sz="700" i="1">
                <a:solidFill>
                  <a:schemeClr val="tx1"/>
                </a:solidFill>
                <a:latin typeface="Arial" pitchFamily="34" charset="0"/>
              </a:defRPr>
            </a:lvl9pPr>
          </a:lstStyle>
          <a:p>
            <a:pPr defTabSz="931878" eaLnBrk="1" hangingPunct="1">
              <a:buClrTx/>
            </a:pPr>
            <a:endParaRPr lang="en-US" altLang="en-US" sz="900" b="1">
              <a:solidFill>
                <a:srgbClr val="002960"/>
              </a:solidFill>
            </a:endParaRPr>
          </a:p>
        </p:txBody>
      </p:sp>
      <p:sp>
        <p:nvSpPr>
          <p:cNvPr id="70662" name="Rectangle 5"/>
          <p:cNvSpPr>
            <a:spLocks noChangeArrowheads="1"/>
          </p:cNvSpPr>
          <p:nvPr>
            <p:custDataLst>
              <p:tags r:id="rId2"/>
            </p:custDataLst>
          </p:nvPr>
        </p:nvSpPr>
        <p:spPr bwMode="gray">
          <a:xfrm>
            <a:off x="296259" y="940426"/>
            <a:ext cx="1320169" cy="61550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7791" tIns="54712" rIns="54712" bIns="54712" anchor="ctr"/>
          <a:lstStyle>
            <a:lvl1pPr defTabSz="666750" eaLnBrk="0" hangingPunct="0">
              <a:buClr>
                <a:schemeClr val="tx2"/>
              </a:buClr>
              <a:defRPr sz="1600">
                <a:solidFill>
                  <a:schemeClr val="tx1"/>
                </a:solidFill>
                <a:latin typeface="Arial" pitchFamily="34" charset="0"/>
              </a:defRPr>
            </a:lvl1pPr>
            <a:lvl2pPr marL="742950" indent="-285750" defTabSz="666750" eaLnBrk="0" hangingPunct="0">
              <a:buClr>
                <a:schemeClr val="tx2"/>
              </a:buClr>
              <a:buSzPct val="125000"/>
              <a:buFont typeface="Arial" pitchFamily="34" charset="0"/>
              <a:buChar char="▪"/>
              <a:defRPr sz="1600">
                <a:solidFill>
                  <a:schemeClr val="tx1"/>
                </a:solidFill>
                <a:latin typeface="Arial" pitchFamily="34" charset="0"/>
              </a:defRPr>
            </a:lvl2pPr>
            <a:lvl3pPr marL="1143000" indent="-228600" defTabSz="666750" eaLnBrk="0" hangingPunct="0">
              <a:buClr>
                <a:schemeClr val="tx2"/>
              </a:buClr>
              <a:buSzPct val="120000"/>
              <a:buFont typeface="Arial" pitchFamily="34" charset="0"/>
              <a:buChar char="–"/>
              <a:defRPr sz="1600">
                <a:solidFill>
                  <a:schemeClr val="tx1"/>
                </a:solidFill>
                <a:latin typeface="Arial" pitchFamily="34" charset="0"/>
              </a:defRPr>
            </a:lvl3pPr>
            <a:lvl4pPr marL="1600200" indent="-228600" defTabSz="666750" eaLnBrk="0" hangingPunct="0">
              <a:buClr>
                <a:schemeClr val="tx2"/>
              </a:buClr>
              <a:buSzPct val="120000"/>
              <a:buFont typeface="Arial" pitchFamily="34" charset="0"/>
              <a:buChar char="▫"/>
              <a:defRPr sz="1600">
                <a:solidFill>
                  <a:schemeClr val="tx1"/>
                </a:solidFill>
                <a:latin typeface="Arial" pitchFamily="34" charset="0"/>
              </a:defRPr>
            </a:lvl4pPr>
            <a:lvl5pPr marL="2057400" indent="-228600" algn="r" defTabSz="666750" eaLnBrk="0" hangingPunct="0">
              <a:buClr>
                <a:schemeClr val="tx2"/>
              </a:buClr>
              <a:buSzPct val="89000"/>
              <a:buFont typeface="Arial" pitchFamily="34" charset="0"/>
              <a:defRPr sz="700" i="1">
                <a:solidFill>
                  <a:schemeClr val="tx1"/>
                </a:solidFill>
                <a:latin typeface="Arial" pitchFamily="34" charset="0"/>
              </a:defRPr>
            </a:lvl5pPr>
            <a:lvl6pPr marL="2514600" indent="-228600" algn="r" defTabSz="666750" eaLnBrk="0" fontAlgn="base" hangingPunct="0">
              <a:spcBef>
                <a:spcPct val="0"/>
              </a:spcBef>
              <a:spcAft>
                <a:spcPct val="0"/>
              </a:spcAft>
              <a:buClr>
                <a:schemeClr val="tx2"/>
              </a:buClr>
              <a:buSzPct val="89000"/>
              <a:buFont typeface="Arial" pitchFamily="34" charset="0"/>
              <a:defRPr sz="700" i="1">
                <a:solidFill>
                  <a:schemeClr val="tx1"/>
                </a:solidFill>
                <a:latin typeface="Arial" pitchFamily="34" charset="0"/>
              </a:defRPr>
            </a:lvl6pPr>
            <a:lvl7pPr marL="2971800" indent="-228600" algn="r" defTabSz="666750" eaLnBrk="0" fontAlgn="base" hangingPunct="0">
              <a:spcBef>
                <a:spcPct val="0"/>
              </a:spcBef>
              <a:spcAft>
                <a:spcPct val="0"/>
              </a:spcAft>
              <a:buClr>
                <a:schemeClr val="tx2"/>
              </a:buClr>
              <a:buSzPct val="89000"/>
              <a:buFont typeface="Arial" pitchFamily="34" charset="0"/>
              <a:defRPr sz="700" i="1">
                <a:solidFill>
                  <a:schemeClr val="tx1"/>
                </a:solidFill>
                <a:latin typeface="Arial" pitchFamily="34" charset="0"/>
              </a:defRPr>
            </a:lvl7pPr>
            <a:lvl8pPr marL="3429000" indent="-228600" algn="r" defTabSz="666750" eaLnBrk="0" fontAlgn="base" hangingPunct="0">
              <a:spcBef>
                <a:spcPct val="0"/>
              </a:spcBef>
              <a:spcAft>
                <a:spcPct val="0"/>
              </a:spcAft>
              <a:buClr>
                <a:schemeClr val="tx2"/>
              </a:buClr>
              <a:buSzPct val="89000"/>
              <a:buFont typeface="Arial" pitchFamily="34" charset="0"/>
              <a:defRPr sz="700" i="1">
                <a:solidFill>
                  <a:schemeClr val="tx1"/>
                </a:solidFill>
                <a:latin typeface="Arial" pitchFamily="34" charset="0"/>
              </a:defRPr>
            </a:lvl8pPr>
            <a:lvl9pPr marL="3886200" indent="-228600" algn="r" defTabSz="666750" eaLnBrk="0" fontAlgn="base" hangingPunct="0">
              <a:spcBef>
                <a:spcPct val="0"/>
              </a:spcBef>
              <a:spcAft>
                <a:spcPct val="0"/>
              </a:spcAft>
              <a:buClr>
                <a:schemeClr val="tx2"/>
              </a:buClr>
              <a:buSzPct val="89000"/>
              <a:buFont typeface="Arial" pitchFamily="34" charset="0"/>
              <a:defRPr sz="700" i="1">
                <a:solidFill>
                  <a:schemeClr val="tx1"/>
                </a:solidFill>
                <a:latin typeface="Arial" pitchFamily="34" charset="0"/>
              </a:defRPr>
            </a:lvl9pPr>
          </a:lstStyle>
          <a:p>
            <a:pPr eaLnBrk="1" hangingPunct="1">
              <a:buClr>
                <a:srgbClr val="002960"/>
              </a:buClr>
            </a:pPr>
            <a:r>
              <a:rPr lang="en-US" altLang="en-US" sz="1300" b="1" dirty="0">
                <a:solidFill>
                  <a:srgbClr val="002960"/>
                </a:solidFill>
              </a:rPr>
              <a:t>Online</a:t>
            </a:r>
          </a:p>
        </p:txBody>
      </p:sp>
      <p:sp>
        <p:nvSpPr>
          <p:cNvPr id="70663" name="Rectangle 6"/>
          <p:cNvSpPr>
            <a:spLocks noChangeArrowheads="1"/>
          </p:cNvSpPr>
          <p:nvPr>
            <p:custDataLst>
              <p:tags r:id="rId3"/>
            </p:custDataLst>
          </p:nvPr>
        </p:nvSpPr>
        <p:spPr bwMode="gray">
          <a:xfrm>
            <a:off x="299671" y="3038201"/>
            <a:ext cx="1320169" cy="61550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7791" tIns="54712" rIns="54712" bIns="54712" anchor="ctr"/>
          <a:lstStyle>
            <a:lvl1pPr defTabSz="666750" eaLnBrk="0" hangingPunct="0">
              <a:buClr>
                <a:schemeClr val="tx2"/>
              </a:buClr>
              <a:defRPr sz="1600">
                <a:solidFill>
                  <a:schemeClr val="tx1"/>
                </a:solidFill>
                <a:latin typeface="Arial" pitchFamily="34" charset="0"/>
              </a:defRPr>
            </a:lvl1pPr>
            <a:lvl2pPr marL="742950" indent="-285750" defTabSz="666750" eaLnBrk="0" hangingPunct="0">
              <a:buClr>
                <a:schemeClr val="tx2"/>
              </a:buClr>
              <a:buSzPct val="125000"/>
              <a:buFont typeface="Arial" pitchFamily="34" charset="0"/>
              <a:buChar char="▪"/>
              <a:defRPr sz="1600">
                <a:solidFill>
                  <a:schemeClr val="tx1"/>
                </a:solidFill>
                <a:latin typeface="Arial" pitchFamily="34" charset="0"/>
              </a:defRPr>
            </a:lvl2pPr>
            <a:lvl3pPr marL="1143000" indent="-228600" defTabSz="666750" eaLnBrk="0" hangingPunct="0">
              <a:buClr>
                <a:schemeClr val="tx2"/>
              </a:buClr>
              <a:buSzPct val="120000"/>
              <a:buFont typeface="Arial" pitchFamily="34" charset="0"/>
              <a:buChar char="–"/>
              <a:defRPr sz="1600">
                <a:solidFill>
                  <a:schemeClr val="tx1"/>
                </a:solidFill>
                <a:latin typeface="Arial" pitchFamily="34" charset="0"/>
              </a:defRPr>
            </a:lvl3pPr>
            <a:lvl4pPr marL="1600200" indent="-228600" defTabSz="666750" eaLnBrk="0" hangingPunct="0">
              <a:buClr>
                <a:schemeClr val="tx2"/>
              </a:buClr>
              <a:buSzPct val="120000"/>
              <a:buFont typeface="Arial" pitchFamily="34" charset="0"/>
              <a:buChar char="▫"/>
              <a:defRPr sz="1600">
                <a:solidFill>
                  <a:schemeClr val="tx1"/>
                </a:solidFill>
                <a:latin typeface="Arial" pitchFamily="34" charset="0"/>
              </a:defRPr>
            </a:lvl4pPr>
            <a:lvl5pPr marL="2057400" indent="-228600" algn="r" defTabSz="666750" eaLnBrk="0" hangingPunct="0">
              <a:buClr>
                <a:schemeClr val="tx2"/>
              </a:buClr>
              <a:buSzPct val="89000"/>
              <a:buFont typeface="Arial" pitchFamily="34" charset="0"/>
              <a:defRPr sz="700" i="1">
                <a:solidFill>
                  <a:schemeClr val="tx1"/>
                </a:solidFill>
                <a:latin typeface="Arial" pitchFamily="34" charset="0"/>
              </a:defRPr>
            </a:lvl5pPr>
            <a:lvl6pPr marL="2514600" indent="-228600" algn="r" defTabSz="666750" eaLnBrk="0" fontAlgn="base" hangingPunct="0">
              <a:spcBef>
                <a:spcPct val="0"/>
              </a:spcBef>
              <a:spcAft>
                <a:spcPct val="0"/>
              </a:spcAft>
              <a:buClr>
                <a:schemeClr val="tx2"/>
              </a:buClr>
              <a:buSzPct val="89000"/>
              <a:buFont typeface="Arial" pitchFamily="34" charset="0"/>
              <a:defRPr sz="700" i="1">
                <a:solidFill>
                  <a:schemeClr val="tx1"/>
                </a:solidFill>
                <a:latin typeface="Arial" pitchFamily="34" charset="0"/>
              </a:defRPr>
            </a:lvl6pPr>
            <a:lvl7pPr marL="2971800" indent="-228600" algn="r" defTabSz="666750" eaLnBrk="0" fontAlgn="base" hangingPunct="0">
              <a:spcBef>
                <a:spcPct val="0"/>
              </a:spcBef>
              <a:spcAft>
                <a:spcPct val="0"/>
              </a:spcAft>
              <a:buClr>
                <a:schemeClr val="tx2"/>
              </a:buClr>
              <a:buSzPct val="89000"/>
              <a:buFont typeface="Arial" pitchFamily="34" charset="0"/>
              <a:defRPr sz="700" i="1">
                <a:solidFill>
                  <a:schemeClr val="tx1"/>
                </a:solidFill>
                <a:latin typeface="Arial" pitchFamily="34" charset="0"/>
              </a:defRPr>
            </a:lvl7pPr>
            <a:lvl8pPr marL="3429000" indent="-228600" algn="r" defTabSz="666750" eaLnBrk="0" fontAlgn="base" hangingPunct="0">
              <a:spcBef>
                <a:spcPct val="0"/>
              </a:spcBef>
              <a:spcAft>
                <a:spcPct val="0"/>
              </a:spcAft>
              <a:buClr>
                <a:schemeClr val="tx2"/>
              </a:buClr>
              <a:buSzPct val="89000"/>
              <a:buFont typeface="Arial" pitchFamily="34" charset="0"/>
              <a:defRPr sz="700" i="1">
                <a:solidFill>
                  <a:schemeClr val="tx1"/>
                </a:solidFill>
                <a:latin typeface="Arial" pitchFamily="34" charset="0"/>
              </a:defRPr>
            </a:lvl8pPr>
            <a:lvl9pPr marL="3886200" indent="-228600" algn="r" defTabSz="666750" eaLnBrk="0" fontAlgn="base" hangingPunct="0">
              <a:spcBef>
                <a:spcPct val="0"/>
              </a:spcBef>
              <a:spcAft>
                <a:spcPct val="0"/>
              </a:spcAft>
              <a:buClr>
                <a:schemeClr val="tx2"/>
              </a:buClr>
              <a:buSzPct val="89000"/>
              <a:buFont typeface="Arial" pitchFamily="34" charset="0"/>
              <a:defRPr sz="700" i="1">
                <a:solidFill>
                  <a:schemeClr val="tx1"/>
                </a:solidFill>
                <a:latin typeface="Arial" pitchFamily="34" charset="0"/>
              </a:defRPr>
            </a:lvl9pPr>
          </a:lstStyle>
          <a:p>
            <a:pPr eaLnBrk="1" hangingPunct="1">
              <a:buClr>
                <a:srgbClr val="002960"/>
              </a:buClr>
            </a:pPr>
            <a:r>
              <a:rPr lang="en-US" altLang="en-US" sz="1300" b="1" dirty="0">
                <a:solidFill>
                  <a:srgbClr val="002960"/>
                </a:solidFill>
              </a:rPr>
              <a:t>Contacts</a:t>
            </a:r>
          </a:p>
        </p:txBody>
      </p:sp>
      <p:sp>
        <p:nvSpPr>
          <p:cNvPr id="70664" name="Line 7"/>
          <p:cNvSpPr>
            <a:spLocks noChangeShapeType="1"/>
          </p:cNvSpPr>
          <p:nvPr>
            <p:custDataLst>
              <p:tags r:id="rId4"/>
            </p:custDataLst>
          </p:nvPr>
        </p:nvSpPr>
        <p:spPr bwMode="gray">
          <a:xfrm>
            <a:off x="1616428" y="2842452"/>
            <a:ext cx="6874603" cy="1619"/>
          </a:xfrm>
          <a:prstGeom prst="line">
            <a:avLst/>
          </a:prstGeom>
          <a:noFill/>
          <a:ln w="19050">
            <a:solidFill>
              <a:srgbClr val="B2B2B2"/>
            </a:solidFill>
            <a:prstDash val="sysDot"/>
            <a:round/>
            <a:headEnd/>
            <a:tailEnd/>
          </a:ln>
          <a:extLst>
            <a:ext uri="{909E8E84-426E-40DD-AFC4-6F175D3DCCD1}">
              <a14:hiddenFill xmlns:a14="http://schemas.microsoft.com/office/drawing/2010/main">
                <a:noFill/>
              </a14:hiddenFill>
            </a:ext>
          </a:extLst>
        </p:spPr>
        <p:txBody>
          <a:bodyPr lIns="69474" tIns="34738" rIns="69474" bIns="34738"/>
          <a:lstStyle/>
          <a:p>
            <a:pPr defTabSz="931878" eaLnBrk="1" hangingPunct="1"/>
            <a:endParaRPr lang="en-US" sz="900" b="1">
              <a:solidFill>
                <a:srgbClr val="002960"/>
              </a:solidFill>
              <a:latin typeface="Arial"/>
            </a:endParaRPr>
          </a:p>
        </p:txBody>
      </p:sp>
      <p:sp>
        <p:nvSpPr>
          <p:cNvPr id="70665" name="Rectangle 8"/>
          <p:cNvSpPr>
            <a:spLocks noChangeArrowheads="1"/>
          </p:cNvSpPr>
          <p:nvPr/>
        </p:nvSpPr>
        <p:spPr bwMode="gray">
          <a:xfrm>
            <a:off x="1748198" y="3038190"/>
            <a:ext cx="6313364" cy="351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defTabSz="666750" eaLnBrk="0" hangingPunct="0">
              <a:buClr>
                <a:schemeClr val="tx2"/>
              </a:buClr>
              <a:defRPr sz="1600">
                <a:solidFill>
                  <a:schemeClr val="tx1"/>
                </a:solidFill>
                <a:latin typeface="Arial" pitchFamily="34" charset="0"/>
              </a:defRPr>
            </a:lvl1pPr>
            <a:lvl2pPr marL="142875" indent="-142875" defTabSz="666750" eaLnBrk="0" hangingPunct="0">
              <a:buClr>
                <a:schemeClr val="tx2"/>
              </a:buClr>
              <a:buSzPct val="125000"/>
              <a:buFont typeface="Arial" pitchFamily="34" charset="0"/>
              <a:buChar char="▪"/>
              <a:defRPr sz="1600">
                <a:solidFill>
                  <a:schemeClr val="tx1"/>
                </a:solidFill>
                <a:latin typeface="Arial" pitchFamily="34" charset="0"/>
              </a:defRPr>
            </a:lvl2pPr>
            <a:lvl3pPr marL="1143000" indent="-228600" defTabSz="666750" eaLnBrk="0" hangingPunct="0">
              <a:buClr>
                <a:schemeClr val="tx2"/>
              </a:buClr>
              <a:buSzPct val="120000"/>
              <a:buFont typeface="Arial" pitchFamily="34" charset="0"/>
              <a:buChar char="–"/>
              <a:defRPr sz="1600">
                <a:solidFill>
                  <a:schemeClr val="tx1"/>
                </a:solidFill>
                <a:latin typeface="Arial" pitchFamily="34" charset="0"/>
              </a:defRPr>
            </a:lvl3pPr>
            <a:lvl4pPr marL="1600200" indent="-228600" defTabSz="666750" eaLnBrk="0" hangingPunct="0">
              <a:buClr>
                <a:schemeClr val="tx2"/>
              </a:buClr>
              <a:buSzPct val="120000"/>
              <a:buFont typeface="Arial" pitchFamily="34" charset="0"/>
              <a:buChar char="▫"/>
              <a:defRPr sz="1600">
                <a:solidFill>
                  <a:schemeClr val="tx1"/>
                </a:solidFill>
                <a:latin typeface="Arial" pitchFamily="34" charset="0"/>
              </a:defRPr>
            </a:lvl4pPr>
            <a:lvl5pPr marL="2057400" indent="-228600" algn="r" defTabSz="666750" eaLnBrk="0" hangingPunct="0">
              <a:buClr>
                <a:schemeClr val="tx2"/>
              </a:buClr>
              <a:buSzPct val="89000"/>
              <a:buFont typeface="Arial" pitchFamily="34" charset="0"/>
              <a:defRPr sz="700" i="1">
                <a:solidFill>
                  <a:schemeClr val="tx1"/>
                </a:solidFill>
                <a:latin typeface="Arial" pitchFamily="34" charset="0"/>
              </a:defRPr>
            </a:lvl5pPr>
            <a:lvl6pPr marL="2514600" indent="-228600" algn="r" defTabSz="666750" eaLnBrk="0" fontAlgn="base" hangingPunct="0">
              <a:spcBef>
                <a:spcPct val="0"/>
              </a:spcBef>
              <a:spcAft>
                <a:spcPct val="0"/>
              </a:spcAft>
              <a:buClr>
                <a:schemeClr val="tx2"/>
              </a:buClr>
              <a:buSzPct val="89000"/>
              <a:buFont typeface="Arial" pitchFamily="34" charset="0"/>
              <a:defRPr sz="700" i="1">
                <a:solidFill>
                  <a:schemeClr val="tx1"/>
                </a:solidFill>
                <a:latin typeface="Arial" pitchFamily="34" charset="0"/>
              </a:defRPr>
            </a:lvl6pPr>
            <a:lvl7pPr marL="2971800" indent="-228600" algn="r" defTabSz="666750" eaLnBrk="0" fontAlgn="base" hangingPunct="0">
              <a:spcBef>
                <a:spcPct val="0"/>
              </a:spcBef>
              <a:spcAft>
                <a:spcPct val="0"/>
              </a:spcAft>
              <a:buClr>
                <a:schemeClr val="tx2"/>
              </a:buClr>
              <a:buSzPct val="89000"/>
              <a:buFont typeface="Arial" pitchFamily="34" charset="0"/>
              <a:defRPr sz="700" i="1">
                <a:solidFill>
                  <a:schemeClr val="tx1"/>
                </a:solidFill>
                <a:latin typeface="Arial" pitchFamily="34" charset="0"/>
              </a:defRPr>
            </a:lvl7pPr>
            <a:lvl8pPr marL="3429000" indent="-228600" algn="r" defTabSz="666750" eaLnBrk="0" fontAlgn="base" hangingPunct="0">
              <a:spcBef>
                <a:spcPct val="0"/>
              </a:spcBef>
              <a:spcAft>
                <a:spcPct val="0"/>
              </a:spcAft>
              <a:buClr>
                <a:schemeClr val="tx2"/>
              </a:buClr>
              <a:buSzPct val="89000"/>
              <a:buFont typeface="Arial" pitchFamily="34" charset="0"/>
              <a:defRPr sz="700" i="1">
                <a:solidFill>
                  <a:schemeClr val="tx1"/>
                </a:solidFill>
                <a:latin typeface="Arial" pitchFamily="34" charset="0"/>
              </a:defRPr>
            </a:lvl8pPr>
            <a:lvl9pPr marL="3886200" indent="-228600" algn="r" defTabSz="666750" eaLnBrk="0" fontAlgn="base" hangingPunct="0">
              <a:spcBef>
                <a:spcPct val="0"/>
              </a:spcBef>
              <a:spcAft>
                <a:spcPct val="0"/>
              </a:spcAft>
              <a:buClr>
                <a:schemeClr val="tx2"/>
              </a:buClr>
              <a:buSzPct val="89000"/>
              <a:buFont typeface="Arial" pitchFamily="34" charset="0"/>
              <a:defRPr sz="700" i="1">
                <a:solidFill>
                  <a:schemeClr val="tx1"/>
                </a:solidFill>
                <a:latin typeface="Arial" pitchFamily="34" charset="0"/>
              </a:defRPr>
            </a:lvl9pPr>
          </a:lstStyle>
          <a:p>
            <a:pPr marL="0" indent="0" defTabSz="673223" eaLnBrk="1" hangingPunct="1">
              <a:spcBef>
                <a:spcPct val="20000"/>
              </a:spcBef>
              <a:buClr>
                <a:srgbClr val="002960"/>
              </a:buClr>
            </a:pPr>
            <a:r>
              <a:rPr lang="en-US" sz="1400" b="1" dirty="0">
                <a:solidFill>
                  <a:srgbClr val="000000"/>
                </a:solidFill>
                <a:latin typeface="Times New Roman" pitchFamily="18" charset="0"/>
                <a:ea typeface="Arial Unicode MS" pitchFamily="34" charset="-128"/>
                <a:cs typeface="Times New Roman" pitchFamily="18" charset="0"/>
              </a:rPr>
              <a:t>William Golden, M.D.,  Medical Director, Arkansas Medicaid</a:t>
            </a:r>
          </a:p>
          <a:p>
            <a:pPr marL="0" indent="0" defTabSz="673223" eaLnBrk="1" hangingPunct="1">
              <a:spcBef>
                <a:spcPct val="20000"/>
              </a:spcBef>
              <a:buClr>
                <a:srgbClr val="002960"/>
              </a:buClr>
            </a:pPr>
            <a:r>
              <a:rPr lang="en-US" sz="1400" b="1" dirty="0">
                <a:solidFill>
                  <a:srgbClr val="000000"/>
                </a:solidFill>
                <a:latin typeface="Times New Roman" pitchFamily="18" charset="0"/>
                <a:ea typeface="Arial Unicode MS" pitchFamily="34" charset="-128"/>
                <a:cs typeface="Times New Roman" pitchFamily="18" charset="0"/>
              </a:rPr>
              <a:t>UAMS Professor of Medicine and Public Health</a:t>
            </a:r>
          </a:p>
          <a:p>
            <a:pPr marL="0" indent="0" defTabSz="673223" eaLnBrk="1" hangingPunct="1">
              <a:spcBef>
                <a:spcPct val="20000"/>
              </a:spcBef>
              <a:buClr>
                <a:srgbClr val="002960"/>
              </a:buClr>
            </a:pPr>
            <a:r>
              <a:rPr lang="en-US" sz="1400" b="1" dirty="0">
                <a:solidFill>
                  <a:srgbClr val="000000"/>
                </a:solidFill>
                <a:latin typeface="Times New Roman" pitchFamily="18" charset="0"/>
                <a:ea typeface="Arial Unicode MS" pitchFamily="34" charset="-128"/>
                <a:cs typeface="Times New Roman" pitchFamily="18" charset="0"/>
                <a:hlinkClick r:id="rId8"/>
              </a:rPr>
              <a:t>William.Golden@dhs.arkansas.gov</a:t>
            </a:r>
            <a:endParaRPr lang="en-US" sz="1400" b="1" dirty="0">
              <a:solidFill>
                <a:srgbClr val="000000"/>
              </a:solidFill>
              <a:latin typeface="Times New Roman" pitchFamily="18" charset="0"/>
              <a:ea typeface="Arial Unicode MS" pitchFamily="34" charset="-128"/>
              <a:cs typeface="Times New Roman" pitchFamily="18" charset="0"/>
            </a:endParaRPr>
          </a:p>
          <a:p>
            <a:pPr marL="0" indent="0" defTabSz="673223" eaLnBrk="1" hangingPunct="1">
              <a:spcBef>
                <a:spcPct val="20000"/>
              </a:spcBef>
              <a:buClr>
                <a:srgbClr val="002960"/>
              </a:buClr>
            </a:pPr>
            <a:endParaRPr lang="en-US" sz="1000" b="1" dirty="0">
              <a:solidFill>
                <a:srgbClr val="000000"/>
              </a:solidFill>
              <a:latin typeface="Times New Roman" pitchFamily="18" charset="0"/>
              <a:ea typeface="Arial Unicode MS" pitchFamily="34" charset="-128"/>
              <a:cs typeface="Times New Roman" pitchFamily="18" charset="0"/>
            </a:endParaRPr>
          </a:p>
          <a:p>
            <a:pPr marL="0" indent="0" defTabSz="673223" eaLnBrk="1" hangingPunct="1">
              <a:spcBef>
                <a:spcPct val="20000"/>
              </a:spcBef>
              <a:buClr>
                <a:srgbClr val="002960"/>
              </a:buClr>
            </a:pPr>
            <a:r>
              <a:rPr lang="en-US" sz="1400" b="1" dirty="0">
                <a:solidFill>
                  <a:srgbClr val="000000"/>
                </a:solidFill>
                <a:latin typeface="Times New Roman" pitchFamily="18" charset="0"/>
                <a:ea typeface="Arial Unicode MS" pitchFamily="34" charset="-128"/>
                <a:cs typeface="Times New Roman" pitchFamily="18" charset="0"/>
              </a:rPr>
              <a:t>Lee Clark,  MHSA, Episode Design and Delivery Manager, Arkansas Medicaid</a:t>
            </a:r>
            <a:br>
              <a:rPr lang="en-US" sz="1400" b="1" dirty="0">
                <a:solidFill>
                  <a:srgbClr val="000000"/>
                </a:solidFill>
                <a:latin typeface="Times New Roman" pitchFamily="18" charset="0"/>
                <a:ea typeface="Arial Unicode MS" pitchFamily="34" charset="-128"/>
                <a:cs typeface="Times New Roman" pitchFamily="18" charset="0"/>
              </a:rPr>
            </a:br>
            <a:r>
              <a:rPr lang="en-US" sz="1400" b="1" dirty="0">
                <a:solidFill>
                  <a:srgbClr val="000000"/>
                </a:solidFill>
                <a:latin typeface="Times New Roman" pitchFamily="18" charset="0"/>
                <a:ea typeface="Arial Unicode MS" pitchFamily="34" charset="-128"/>
                <a:cs typeface="Times New Roman" pitchFamily="18" charset="0"/>
                <a:hlinkClick r:id="rId9"/>
              </a:rPr>
              <a:t>Lee.Clark@dhs.arkansas.gov</a:t>
            </a:r>
            <a:endParaRPr lang="en-US" sz="1400" b="1" dirty="0">
              <a:solidFill>
                <a:srgbClr val="000000"/>
              </a:solidFill>
              <a:latin typeface="Times New Roman" pitchFamily="18" charset="0"/>
              <a:ea typeface="Arial Unicode MS" pitchFamily="34" charset="-128"/>
              <a:cs typeface="Times New Roman" pitchFamily="18" charset="0"/>
            </a:endParaRPr>
          </a:p>
          <a:p>
            <a:pPr marL="0" indent="0" defTabSz="673223" eaLnBrk="1" hangingPunct="1">
              <a:spcBef>
                <a:spcPct val="20000"/>
              </a:spcBef>
              <a:buClr>
                <a:srgbClr val="002960"/>
              </a:buClr>
            </a:pPr>
            <a:endParaRPr lang="en-US" sz="1000" b="1" dirty="0">
              <a:solidFill>
                <a:srgbClr val="000000"/>
              </a:solidFill>
              <a:latin typeface="Times New Roman" pitchFamily="18" charset="0"/>
              <a:ea typeface="Arial Unicode MS" pitchFamily="34" charset="-128"/>
              <a:cs typeface="Times New Roman" pitchFamily="18" charset="0"/>
            </a:endParaRPr>
          </a:p>
          <a:p>
            <a:pPr marL="0" fontAlgn="auto">
              <a:spcBef>
                <a:spcPts val="0"/>
              </a:spcBef>
              <a:spcAft>
                <a:spcPts val="0"/>
              </a:spcAft>
              <a:buClr>
                <a:srgbClr val="002960"/>
              </a:buClr>
            </a:pPr>
            <a:r>
              <a:rPr lang="en-US" sz="1400" b="1" dirty="0">
                <a:solidFill>
                  <a:srgbClr val="000000"/>
                </a:solidFill>
                <a:latin typeface="Times New Roman" pitchFamily="18" charset="0"/>
                <a:ea typeface="Arial Unicode MS" pitchFamily="34" charset="-128"/>
                <a:cs typeface="Times New Roman" pitchFamily="18" charset="0"/>
              </a:rPr>
              <a:t>E.J. Shoptaw, MS Senior Manager, Health Analytics &amp; Fraud Prevention</a:t>
            </a:r>
            <a:br>
              <a:rPr lang="en-US" sz="1400" b="1" dirty="0">
                <a:solidFill>
                  <a:srgbClr val="000000"/>
                </a:solidFill>
                <a:latin typeface="Times New Roman" pitchFamily="18" charset="0"/>
                <a:ea typeface="Arial Unicode MS" pitchFamily="34" charset="-128"/>
                <a:cs typeface="Times New Roman" pitchFamily="18" charset="0"/>
              </a:rPr>
            </a:br>
            <a:r>
              <a:rPr lang="en-US" sz="1400" b="1" dirty="0">
                <a:solidFill>
                  <a:srgbClr val="000000"/>
                </a:solidFill>
                <a:latin typeface="Times New Roman" pitchFamily="18" charset="0"/>
                <a:ea typeface="Arial Unicode MS" pitchFamily="34" charset="-128"/>
                <a:cs typeface="Times New Roman" pitchFamily="18" charset="0"/>
              </a:rPr>
              <a:t>General Dynamics Information Technology</a:t>
            </a:r>
            <a:br>
              <a:rPr lang="en-US" sz="1400" b="1" dirty="0">
                <a:solidFill>
                  <a:srgbClr val="000000"/>
                </a:solidFill>
                <a:latin typeface="Times New Roman" pitchFamily="18" charset="0"/>
                <a:ea typeface="Arial Unicode MS" pitchFamily="34" charset="-128"/>
                <a:cs typeface="Times New Roman" pitchFamily="18" charset="0"/>
              </a:rPr>
            </a:br>
            <a:r>
              <a:rPr lang="en-US" sz="1400" b="1" dirty="0">
                <a:solidFill>
                  <a:srgbClr val="000000"/>
                </a:solidFill>
                <a:latin typeface="Times New Roman" pitchFamily="18" charset="0"/>
                <a:ea typeface="Arial Unicode MS" pitchFamily="34" charset="-128"/>
                <a:cs typeface="Times New Roman" pitchFamily="18" charset="0"/>
                <a:hlinkClick r:id="rId10"/>
              </a:rPr>
              <a:t>Earnest.Shoptaw@gdit.com</a:t>
            </a:r>
            <a:r>
              <a:rPr lang="en-US" sz="1400" b="1" dirty="0">
                <a:solidFill>
                  <a:srgbClr val="000000"/>
                </a:solidFill>
                <a:latin typeface="Times New Roman" pitchFamily="18" charset="0"/>
                <a:ea typeface="Arial Unicode MS" pitchFamily="34" charset="-128"/>
                <a:cs typeface="Times New Roman" pitchFamily="18" charset="0"/>
              </a:rPr>
              <a:t/>
            </a:r>
            <a:br>
              <a:rPr lang="en-US" sz="1400" b="1" dirty="0">
                <a:solidFill>
                  <a:srgbClr val="000000"/>
                </a:solidFill>
                <a:latin typeface="Times New Roman" pitchFamily="18" charset="0"/>
                <a:ea typeface="Arial Unicode MS" pitchFamily="34" charset="-128"/>
                <a:cs typeface="Times New Roman" pitchFamily="18" charset="0"/>
              </a:rPr>
            </a:br>
            <a:endParaRPr lang="en-US" sz="1400" b="1" dirty="0">
              <a:solidFill>
                <a:srgbClr val="000000"/>
              </a:solidFill>
              <a:latin typeface="Times New Roman" pitchFamily="18" charset="0"/>
              <a:ea typeface="Arial Unicode MS" pitchFamily="34" charset="-128"/>
              <a:cs typeface="Times New Roman" pitchFamily="18" charset="0"/>
            </a:endParaRPr>
          </a:p>
          <a:p>
            <a:pPr marL="0" fontAlgn="auto">
              <a:spcBef>
                <a:spcPts val="0"/>
              </a:spcBef>
              <a:spcAft>
                <a:spcPts val="0"/>
              </a:spcAft>
              <a:buClr>
                <a:srgbClr val="002960"/>
              </a:buClr>
            </a:pPr>
            <a:r>
              <a:rPr lang="en-US" sz="1400" b="1" dirty="0">
                <a:solidFill>
                  <a:srgbClr val="000000"/>
                </a:solidFill>
                <a:latin typeface="Times New Roman" pitchFamily="18" charset="0"/>
                <a:ea typeface="Arial Unicode MS" pitchFamily="34" charset="-128"/>
                <a:cs typeface="Times New Roman" pitchFamily="18" charset="0"/>
              </a:rPr>
              <a:t>Maggie Newton, Infrastructure and Implementation Manager, Arkansas Medicaid</a:t>
            </a:r>
          </a:p>
          <a:p>
            <a:pPr marL="0" fontAlgn="auto">
              <a:spcBef>
                <a:spcPts val="0"/>
              </a:spcBef>
              <a:spcAft>
                <a:spcPts val="0"/>
              </a:spcAft>
              <a:buClr>
                <a:srgbClr val="002960"/>
              </a:buClr>
            </a:pPr>
            <a:r>
              <a:rPr lang="en-US" sz="1400" b="1" dirty="0">
                <a:solidFill>
                  <a:srgbClr val="000000"/>
                </a:solidFill>
                <a:latin typeface="Times New Roman" pitchFamily="18" charset="0"/>
                <a:ea typeface="Arial Unicode MS" pitchFamily="34" charset="-128"/>
                <a:cs typeface="Times New Roman" pitchFamily="18" charset="0"/>
                <a:hlinkClick r:id="rId11"/>
              </a:rPr>
              <a:t>Margaret.Newton@dhs.arkansas.gov</a:t>
            </a:r>
            <a:endParaRPr lang="en-US" sz="1400" b="1" dirty="0">
              <a:solidFill>
                <a:srgbClr val="000000"/>
              </a:solidFill>
              <a:latin typeface="Times New Roman" pitchFamily="18" charset="0"/>
              <a:ea typeface="Arial Unicode MS" pitchFamily="34" charset="-128"/>
              <a:cs typeface="Times New Roman" pitchFamily="18" charset="0"/>
            </a:endParaRPr>
          </a:p>
          <a:p>
            <a:pPr marL="0" fontAlgn="auto">
              <a:spcBef>
                <a:spcPts val="0"/>
              </a:spcBef>
              <a:spcAft>
                <a:spcPts val="0"/>
              </a:spcAft>
              <a:buClr>
                <a:srgbClr val="002960"/>
              </a:buClr>
            </a:pPr>
            <a:r>
              <a:rPr lang="en-US" sz="1400" b="1" dirty="0">
                <a:solidFill>
                  <a:srgbClr val="000000"/>
                </a:solidFill>
                <a:latin typeface="Times New Roman" pitchFamily="18" charset="0"/>
                <a:ea typeface="Arial Unicode MS" pitchFamily="34" charset="-128"/>
                <a:cs typeface="Times New Roman" pitchFamily="18" charset="0"/>
              </a:rPr>
              <a:t/>
            </a:r>
            <a:br>
              <a:rPr lang="en-US" sz="1400" b="1" dirty="0">
                <a:solidFill>
                  <a:srgbClr val="000000"/>
                </a:solidFill>
                <a:latin typeface="Times New Roman" pitchFamily="18" charset="0"/>
                <a:ea typeface="Arial Unicode MS" pitchFamily="34" charset="-128"/>
                <a:cs typeface="Times New Roman" pitchFamily="18" charset="0"/>
              </a:rPr>
            </a:br>
            <a:r>
              <a:rPr lang="en-US" sz="1400" b="1" dirty="0">
                <a:solidFill>
                  <a:srgbClr val="000000"/>
                </a:solidFill>
                <a:latin typeface="Times New Roman" pitchFamily="18" charset="0"/>
                <a:ea typeface="Arial Unicode MS" pitchFamily="34" charset="-128"/>
                <a:cs typeface="Times New Roman" pitchFamily="18" charset="0"/>
              </a:rPr>
              <a:t>Lech </a:t>
            </a:r>
            <a:r>
              <a:rPr lang="en-US" sz="1400" b="1" dirty="0">
                <a:latin typeface="Times New Roman" panose="02020603050405020304" pitchFamily="18" charset="0"/>
                <a:cs typeface="Times New Roman" panose="02020603050405020304" pitchFamily="18" charset="0"/>
              </a:rPr>
              <a:t>Matuszewski, Policy and Research Director, Arkansas Medicaid</a:t>
            </a:r>
          </a:p>
          <a:p>
            <a:pPr marL="0" fontAlgn="auto">
              <a:spcBef>
                <a:spcPts val="0"/>
              </a:spcBef>
              <a:spcAft>
                <a:spcPts val="0"/>
              </a:spcAft>
              <a:buClr>
                <a:srgbClr val="002960"/>
              </a:buClr>
            </a:pPr>
            <a:r>
              <a:rPr lang="en-US" sz="1400" b="1">
                <a:solidFill>
                  <a:srgbClr val="000000"/>
                </a:solidFill>
                <a:latin typeface="Times New Roman" panose="02020603050405020304" pitchFamily="18" charset="0"/>
                <a:ea typeface="Arial Unicode MS" pitchFamily="34" charset="-128"/>
                <a:cs typeface="Times New Roman" panose="02020603050405020304" pitchFamily="18" charset="0"/>
                <a:hlinkClick r:id="rId12"/>
              </a:rPr>
              <a:t>Lech.Matuszewski@dhs.arkansas.gov</a:t>
            </a:r>
            <a:endParaRPr lang="en-US" sz="1400" b="1" dirty="0">
              <a:solidFill>
                <a:srgbClr val="000000"/>
              </a:solidFill>
              <a:latin typeface="Times New Roman" panose="02020603050405020304" pitchFamily="18" charset="0"/>
              <a:ea typeface="Arial Unicode MS" pitchFamily="34" charset="-128"/>
              <a:cs typeface="Times New Roman" panose="02020603050405020304" pitchFamily="18" charset="0"/>
            </a:endParaRPr>
          </a:p>
        </p:txBody>
      </p:sp>
    </p:spTree>
    <p:extLst>
      <p:ext uri="{BB962C8B-B14F-4D97-AF65-F5344CB8AC3E}">
        <p14:creationId xmlns:p14="http://schemas.microsoft.com/office/powerpoint/2010/main" val="247938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International Challenge</a:t>
            </a:r>
            <a:endParaRPr lang="en-US" dirty="0"/>
          </a:p>
        </p:txBody>
      </p:sp>
      <p:sp>
        <p:nvSpPr>
          <p:cNvPr id="5" name="Content Placeholder 4"/>
          <p:cNvSpPr>
            <a:spLocks noGrp="1"/>
          </p:cNvSpPr>
          <p:nvPr>
            <p:ph idx="1"/>
          </p:nvPr>
        </p:nvSpPr>
        <p:spPr>
          <a:xfrm>
            <a:off x="584091" y="1042650"/>
            <a:ext cx="7851429" cy="4767138"/>
          </a:xfrm>
        </p:spPr>
        <p:txBody>
          <a:bodyPr/>
          <a:lstStyle/>
          <a:p>
            <a:pPr marL="0" indent="0">
              <a:spcAft>
                <a:spcPts val="600"/>
              </a:spcAft>
              <a:buNone/>
            </a:pPr>
            <a:endParaRPr lang="en-US" dirty="0" smtClean="0"/>
          </a:p>
          <a:p>
            <a:pPr marL="0" indent="0">
              <a:spcAft>
                <a:spcPts val="600"/>
              </a:spcAft>
              <a:buNone/>
            </a:pPr>
            <a:r>
              <a:rPr lang="en-US" smtClean="0"/>
              <a:t>All </a:t>
            </a:r>
            <a:r>
              <a:rPr lang="en-US" dirty="0" smtClean="0"/>
              <a:t>Health Systems </a:t>
            </a:r>
          </a:p>
          <a:p>
            <a:pPr>
              <a:spcBef>
                <a:spcPts val="600"/>
              </a:spcBef>
              <a:spcAft>
                <a:spcPts val="600"/>
              </a:spcAft>
            </a:pPr>
            <a:r>
              <a:rPr lang="en-US" sz="2400" dirty="0"/>
              <a:t>Have Service Demand and Limited Resources</a:t>
            </a:r>
          </a:p>
          <a:p>
            <a:pPr lvl="1">
              <a:spcBef>
                <a:spcPts val="600"/>
              </a:spcBef>
              <a:spcAft>
                <a:spcPts val="600"/>
              </a:spcAft>
            </a:pPr>
            <a:r>
              <a:rPr lang="en-US" sz="2400" dirty="0"/>
              <a:t>Taxes vs. Premiums vs. Co-Pays vs. Access Limitations</a:t>
            </a:r>
          </a:p>
          <a:p>
            <a:pPr>
              <a:spcBef>
                <a:spcPts val="600"/>
              </a:spcBef>
              <a:spcAft>
                <a:spcPts val="600"/>
              </a:spcAft>
            </a:pPr>
            <a:r>
              <a:rPr lang="en-US" sz="2400" dirty="0"/>
              <a:t>Need Greater Stewardship</a:t>
            </a:r>
          </a:p>
          <a:p>
            <a:pPr lvl="1">
              <a:spcBef>
                <a:spcPts val="600"/>
              </a:spcBef>
              <a:spcAft>
                <a:spcPts val="600"/>
              </a:spcAft>
            </a:pPr>
            <a:r>
              <a:rPr lang="en-US" sz="2400" dirty="0"/>
              <a:t>Providers, Payers, Patients</a:t>
            </a:r>
          </a:p>
          <a:p>
            <a:pPr>
              <a:spcBef>
                <a:spcPts val="600"/>
              </a:spcBef>
              <a:spcAft>
                <a:spcPts val="600"/>
              </a:spcAft>
            </a:pPr>
            <a:r>
              <a:rPr lang="en-US" sz="2400" dirty="0"/>
              <a:t>Should Explore New Incentives to Shape Delivery</a:t>
            </a:r>
          </a:p>
          <a:p>
            <a:pPr lvl="1">
              <a:spcBef>
                <a:spcPts val="600"/>
              </a:spcBef>
              <a:spcAft>
                <a:spcPts val="600"/>
              </a:spcAft>
            </a:pPr>
            <a:r>
              <a:rPr lang="en-US" sz="2400" dirty="0"/>
              <a:t>Reward Outcomes, Effectiveness</a:t>
            </a:r>
          </a:p>
          <a:p>
            <a:pPr lvl="1"/>
            <a:endParaRPr lang="en-US" dirty="0" smtClean="0"/>
          </a:p>
        </p:txBody>
      </p:sp>
    </p:spTree>
    <p:extLst>
      <p:ext uri="{BB962C8B-B14F-4D97-AF65-F5344CB8AC3E}">
        <p14:creationId xmlns:p14="http://schemas.microsoft.com/office/powerpoint/2010/main" val="2621116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Cut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799" y="1111171"/>
            <a:ext cx="5878402" cy="4635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4160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2011</a:t>
            </a:r>
            <a:endParaRPr lang="en-US" dirty="0"/>
          </a:p>
        </p:txBody>
      </p:sp>
      <p:sp>
        <p:nvSpPr>
          <p:cNvPr id="5" name="Subtitle 4"/>
          <p:cNvSpPr>
            <a:spLocks noGrp="1"/>
          </p:cNvSpPr>
          <p:nvPr>
            <p:ph type="subTitle" idx="1"/>
          </p:nvPr>
        </p:nvSpPr>
        <p:spPr/>
        <p:txBody>
          <a:bodyPr/>
          <a:lstStyle/>
          <a:p>
            <a:pPr algn="ctr"/>
            <a:endParaRPr lang="en-US" dirty="0" smtClean="0"/>
          </a:p>
          <a:p>
            <a:pPr algn="ctr"/>
            <a:r>
              <a:rPr lang="en-US" sz="4100" dirty="0"/>
              <a:t>Developing Vision</a:t>
            </a:r>
          </a:p>
        </p:txBody>
      </p:sp>
    </p:spTree>
    <p:extLst>
      <p:ext uri="{BB962C8B-B14F-4D97-AF65-F5344CB8AC3E}">
        <p14:creationId xmlns:p14="http://schemas.microsoft.com/office/powerpoint/2010/main" val="1706055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2012</a:t>
            </a:r>
            <a:endParaRPr lang="en-US" dirty="0"/>
          </a:p>
        </p:txBody>
      </p:sp>
      <p:sp>
        <p:nvSpPr>
          <p:cNvPr id="5" name="Subtitle 4"/>
          <p:cNvSpPr>
            <a:spLocks noGrp="1"/>
          </p:cNvSpPr>
          <p:nvPr>
            <p:ph type="subTitle" idx="1"/>
          </p:nvPr>
        </p:nvSpPr>
        <p:spPr/>
        <p:txBody>
          <a:bodyPr/>
          <a:lstStyle/>
          <a:p>
            <a:endParaRPr lang="en-US" dirty="0" smtClean="0"/>
          </a:p>
          <a:p>
            <a:pPr algn="ctr"/>
            <a:r>
              <a:rPr lang="en-US" sz="4100" dirty="0"/>
              <a:t>Implementation</a:t>
            </a:r>
          </a:p>
        </p:txBody>
      </p:sp>
    </p:spTree>
    <p:extLst>
      <p:ext uri="{BB962C8B-B14F-4D97-AF65-F5344CB8AC3E}">
        <p14:creationId xmlns:p14="http://schemas.microsoft.com/office/powerpoint/2010/main" val="2072825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38200" y="0"/>
            <a:ext cx="8305800" cy="1143000"/>
          </a:xfrm>
        </p:spPr>
        <p:txBody>
          <a:bodyPr/>
          <a:lstStyle/>
          <a:p>
            <a:pPr eaLnBrk="1" hangingPunct="1"/>
            <a:r>
              <a:rPr lang="en-US" sz="3400" dirty="0"/>
              <a:t> </a:t>
            </a:r>
            <a:r>
              <a:rPr lang="en-US" sz="2800" dirty="0"/>
              <a:t>Engagement</a:t>
            </a:r>
          </a:p>
        </p:txBody>
      </p:sp>
      <p:sp>
        <p:nvSpPr>
          <p:cNvPr id="7171" name="Rectangle 3"/>
          <p:cNvSpPr>
            <a:spLocks noGrp="1" noChangeArrowheads="1"/>
          </p:cNvSpPr>
          <p:nvPr>
            <p:ph type="body" sz="half" idx="1"/>
          </p:nvPr>
        </p:nvSpPr>
        <p:spPr>
          <a:xfrm>
            <a:off x="1066800" y="1752639"/>
            <a:ext cx="8001000" cy="4119563"/>
          </a:xfrm>
        </p:spPr>
        <p:txBody>
          <a:bodyPr/>
          <a:lstStyle/>
          <a:p>
            <a:endParaRPr lang="en-US" sz="2400" dirty="0"/>
          </a:p>
        </p:txBody>
      </p:sp>
      <p:sp>
        <p:nvSpPr>
          <p:cNvPr id="7172" name="Text Box 4"/>
          <p:cNvSpPr txBox="1">
            <a:spLocks noChangeArrowheads="1"/>
          </p:cNvSpPr>
          <p:nvPr/>
        </p:nvSpPr>
        <p:spPr bwMode="auto">
          <a:xfrm>
            <a:off x="2971838" y="3505200"/>
            <a:ext cx="3810001" cy="120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2" tIns="45538" rIns="91072" bIns="45538">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endParaRPr lang="en-US" sz="7200" dirty="0">
              <a:latin typeface="Times New Roman" charset="0"/>
            </a:endParaRPr>
          </a:p>
        </p:txBody>
      </p:sp>
      <p:sp>
        <p:nvSpPr>
          <p:cNvPr id="7173" name="Text Box 5"/>
          <p:cNvSpPr txBox="1">
            <a:spLocks noChangeArrowheads="1"/>
          </p:cNvSpPr>
          <p:nvPr/>
        </p:nvSpPr>
        <p:spPr bwMode="auto">
          <a:xfrm>
            <a:off x="990600" y="1145321"/>
            <a:ext cx="7772400" cy="3333094"/>
          </a:xfrm>
          <a:prstGeom prst="rect">
            <a:avLst/>
          </a:prstGeom>
          <a:solidFill>
            <a:srgbClr val="CCFFCC"/>
          </a:solidFill>
          <a:ln w="9525">
            <a:solidFill>
              <a:schemeClr val="bg2"/>
            </a:solidFill>
            <a:miter lim="800000"/>
            <a:headEnd/>
            <a:tailEnd/>
          </a:ln>
        </p:spPr>
        <p:txBody>
          <a:bodyPr wrap="square" lIns="91072" tIns="45538" rIns="91072" bIns="45538" anchor="ctr" anchorCtr="1">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lnSpc>
                <a:spcPct val="90000"/>
              </a:lnSpc>
              <a:spcBef>
                <a:spcPct val="20000"/>
              </a:spcBef>
              <a:buClr>
                <a:schemeClr val="accent1"/>
              </a:buClr>
              <a:buSzPct val="65000"/>
            </a:pPr>
            <a:r>
              <a:rPr lang="en-US" dirty="0">
                <a:latin typeface="Times New Roman" charset="0"/>
              </a:rPr>
              <a:t>Governor’s Office – Vision, Recruit Payers</a:t>
            </a:r>
          </a:p>
          <a:p>
            <a:pPr eaLnBrk="1" hangingPunct="1">
              <a:lnSpc>
                <a:spcPct val="90000"/>
              </a:lnSpc>
              <a:spcBef>
                <a:spcPct val="20000"/>
              </a:spcBef>
              <a:buClr>
                <a:schemeClr val="accent1"/>
              </a:buClr>
              <a:buSzPct val="65000"/>
            </a:pPr>
            <a:r>
              <a:rPr lang="en-US" dirty="0" err="1" smtClean="0">
                <a:latin typeface="Times New Roman" charset="0"/>
              </a:rPr>
              <a:t>Dept</a:t>
            </a:r>
            <a:r>
              <a:rPr lang="en-US" dirty="0" smtClean="0">
                <a:latin typeface="Times New Roman" charset="0"/>
              </a:rPr>
              <a:t> Human Services – Host Meetings, Develop Framework</a:t>
            </a:r>
          </a:p>
          <a:p>
            <a:pPr eaLnBrk="1" hangingPunct="1">
              <a:lnSpc>
                <a:spcPct val="90000"/>
              </a:lnSpc>
              <a:spcBef>
                <a:spcPct val="20000"/>
              </a:spcBef>
              <a:buClr>
                <a:schemeClr val="accent1"/>
              </a:buClr>
              <a:buSzPct val="65000"/>
            </a:pPr>
            <a:r>
              <a:rPr lang="en-US" dirty="0" smtClean="0">
                <a:latin typeface="Times New Roman" charset="0"/>
              </a:rPr>
              <a:t>Legislature – Approve Regulations</a:t>
            </a:r>
          </a:p>
          <a:p>
            <a:pPr eaLnBrk="1" hangingPunct="1">
              <a:lnSpc>
                <a:spcPct val="90000"/>
              </a:lnSpc>
              <a:spcBef>
                <a:spcPct val="20000"/>
              </a:spcBef>
              <a:buClr>
                <a:schemeClr val="accent1"/>
              </a:buClr>
              <a:buSzPct val="65000"/>
            </a:pPr>
            <a:r>
              <a:rPr lang="en-US" dirty="0" smtClean="0">
                <a:latin typeface="Times New Roman" charset="0"/>
              </a:rPr>
              <a:t>Private Insurers – Develop Internal Programs</a:t>
            </a:r>
          </a:p>
          <a:p>
            <a:pPr eaLnBrk="1" hangingPunct="1">
              <a:lnSpc>
                <a:spcPct val="90000"/>
              </a:lnSpc>
              <a:spcBef>
                <a:spcPct val="20000"/>
              </a:spcBef>
              <a:buClr>
                <a:schemeClr val="accent1"/>
              </a:buClr>
              <a:buSzPct val="65000"/>
            </a:pPr>
            <a:r>
              <a:rPr lang="en-US" dirty="0" smtClean="0">
                <a:latin typeface="Times New Roman" charset="0"/>
              </a:rPr>
              <a:t>Professional Societies – Cautious Support, Engagement</a:t>
            </a:r>
          </a:p>
          <a:p>
            <a:pPr eaLnBrk="1" hangingPunct="1">
              <a:lnSpc>
                <a:spcPct val="90000"/>
              </a:lnSpc>
              <a:spcBef>
                <a:spcPct val="20000"/>
              </a:spcBef>
              <a:buClr>
                <a:schemeClr val="accent1"/>
              </a:buClr>
              <a:buSzPct val="65000"/>
            </a:pPr>
            <a:r>
              <a:rPr lang="en-US" dirty="0" smtClean="0">
                <a:latin typeface="Times New Roman" charset="0"/>
              </a:rPr>
              <a:t>Clinical Leaders – Acceptance of Need for Change</a:t>
            </a:r>
          </a:p>
          <a:p>
            <a:pPr eaLnBrk="1" hangingPunct="1">
              <a:lnSpc>
                <a:spcPct val="90000"/>
              </a:lnSpc>
              <a:spcBef>
                <a:spcPct val="20000"/>
              </a:spcBef>
              <a:buClr>
                <a:schemeClr val="accent1"/>
              </a:buClr>
              <a:buSzPct val="65000"/>
            </a:pPr>
            <a:r>
              <a:rPr lang="en-US" dirty="0" smtClean="0">
                <a:latin typeface="Times New Roman" charset="0"/>
              </a:rPr>
              <a:t>Contractors – Outreach Activities, Data Management</a:t>
            </a:r>
          </a:p>
          <a:p>
            <a:pPr eaLnBrk="1" hangingPunct="1">
              <a:lnSpc>
                <a:spcPct val="90000"/>
              </a:lnSpc>
              <a:spcBef>
                <a:spcPct val="20000"/>
              </a:spcBef>
              <a:buClr>
                <a:schemeClr val="accent1"/>
              </a:buClr>
              <a:buSzPct val="65000"/>
            </a:pPr>
            <a:endParaRPr lang="en-US" dirty="0">
              <a:latin typeface="Times New Roman" charset="0"/>
            </a:endParaRPr>
          </a:p>
        </p:txBody>
      </p:sp>
    </p:spTree>
    <p:extLst>
      <p:ext uri="{BB962C8B-B14F-4D97-AF65-F5344CB8AC3E}">
        <p14:creationId xmlns:p14="http://schemas.microsoft.com/office/powerpoint/2010/main" val="2016039570"/>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0"/>
          </p:nvPr>
        </p:nvSpPr>
        <p:spPr>
          <a:xfrm>
            <a:off x="8763011" y="6491946"/>
            <a:ext cx="381000" cy="366063"/>
          </a:xfrm>
          <a:noFill/>
        </p:spPr>
        <p:txBody>
          <a:bodyPr/>
          <a:lstStyle/>
          <a:p>
            <a:fld id="{8193C1D6-0927-4FB3-8473-3C6E74F79704}" type="slidenum">
              <a:rPr lang="en-US" smtClean="0"/>
              <a:pPr/>
              <a:t>7</a:t>
            </a:fld>
            <a:r>
              <a:rPr lang="en-US" dirty="0" smtClean="0"/>
              <a:t> </a:t>
            </a:r>
          </a:p>
        </p:txBody>
      </p:sp>
      <p:graphicFrame>
        <p:nvGraphicFramePr>
          <p:cNvPr id="81923" name="Object 2" hidden="1"/>
          <p:cNvGraphicFramePr>
            <a:graphicFrameLocks noChangeAspect="1"/>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5428" name="think-cell Slide" r:id="rId44" imgW="360" imgH="360" progId="">
                  <p:embed/>
                </p:oleObj>
              </mc:Choice>
              <mc:Fallback>
                <p:oleObj name="think-cell Slide" r:id="rId44" imgW="360" imgH="360" progId="">
                  <p:embed/>
                  <p:pic>
                    <p:nvPicPr>
                      <p:cNvPr id="0" name=""/>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gray">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24" name="Rectangle 3" hidden="1"/>
          <p:cNvSpPr>
            <a:spLocks noChangeArrowheads="1"/>
          </p:cNvSpPr>
          <p:nvPr>
            <p:custDataLst>
              <p:tags r:id="rId3"/>
            </p:custDataLst>
          </p:nvPr>
        </p:nvSpPr>
        <p:spPr bwMode="gray">
          <a:xfrm>
            <a:off x="0" y="0"/>
            <a:ext cx="161984" cy="161974"/>
          </a:xfrm>
          <a:prstGeom prst="rect">
            <a:avLst/>
          </a:prstGeom>
          <a:solidFill>
            <a:schemeClr val="accent1"/>
          </a:solidFill>
          <a:ln w="9525">
            <a:solidFill>
              <a:schemeClr val="tx1"/>
            </a:solidFill>
            <a:miter lim="800000"/>
            <a:headEnd/>
            <a:tailEnd/>
          </a:ln>
        </p:spPr>
        <p:txBody>
          <a:bodyPr wrap="none" lIns="0" tIns="0" rIns="0" bIns="0" anchor="ctr"/>
          <a:lstStyle/>
          <a:p>
            <a:pPr eaLnBrk="1" hangingPunct="1">
              <a:lnSpc>
                <a:spcPct val="90000"/>
              </a:lnSpc>
            </a:pPr>
            <a:r>
              <a:rPr lang="en-US" sz="1600">
                <a:solidFill>
                  <a:srgbClr val="000000"/>
                </a:solidFill>
                <a:latin typeface="Arial" charset="0"/>
                <a:cs typeface="Arial" charset="0"/>
              </a:rPr>
              <a:t> </a:t>
            </a:r>
          </a:p>
        </p:txBody>
      </p:sp>
      <p:graphicFrame>
        <p:nvGraphicFramePr>
          <p:cNvPr id="81925" name="Object 3"/>
          <p:cNvGraphicFramePr>
            <a:graphicFrameLocks/>
          </p:cNvGraphicFramePr>
          <p:nvPr>
            <p:custDataLst>
              <p:tags r:id="rId4"/>
            </p:custDataLst>
          </p:nvPr>
        </p:nvGraphicFramePr>
        <p:xfrm>
          <a:off x="1313783" y="1501596"/>
          <a:ext cx="6869743" cy="4575779"/>
        </p:xfrm>
        <a:graphic>
          <a:graphicData uri="http://schemas.openxmlformats.org/presentationml/2006/ole">
            <mc:AlternateContent xmlns:mc="http://schemas.openxmlformats.org/markup-compatibility/2006">
              <mc:Choice xmlns:v="urn:schemas-microsoft-com:vml" Requires="v">
                <p:oleObj spid="_x0000_s15429" name="Chart" r:id="rId46" imgW="6734144" imgH="4486320" progId="MSGraph.Chart.8">
                  <p:embed followColorScheme="full"/>
                </p:oleObj>
              </mc:Choice>
              <mc:Fallback>
                <p:oleObj name="Chart" r:id="rId46" imgW="6734144" imgH="4486320" progId="MSGraph.Chart.8">
                  <p:embed followColorScheme="full"/>
                  <p:pic>
                    <p:nvPicPr>
                      <p:cNvPr id="0" name=""/>
                      <p:cNvPicPr>
                        <a:picLocks noChangeArrowheads="1"/>
                      </p:cNvPicPr>
                      <p:nvPr/>
                    </p:nvPicPr>
                    <p:blipFill>
                      <a:blip r:embed="rId47"/>
                      <a:srcRect/>
                      <a:stretch>
                        <a:fillRect/>
                      </a:stretch>
                    </p:blipFill>
                    <p:spPr bwMode="gray">
                      <a:xfrm>
                        <a:off x="1313783" y="1501596"/>
                        <a:ext cx="6869743" cy="45757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26" name="Object 4"/>
          <p:cNvGraphicFramePr>
            <a:graphicFrameLocks/>
          </p:cNvGraphicFramePr>
          <p:nvPr>
            <p:custDataLst>
              <p:tags r:id="rId5"/>
            </p:custDataLst>
          </p:nvPr>
        </p:nvGraphicFramePr>
        <p:xfrm>
          <a:off x="1313783" y="1499884"/>
          <a:ext cx="6869743" cy="4575780"/>
        </p:xfrm>
        <a:graphic>
          <a:graphicData uri="http://schemas.openxmlformats.org/presentationml/2006/ole">
            <mc:AlternateContent xmlns:mc="http://schemas.openxmlformats.org/markup-compatibility/2006">
              <mc:Choice xmlns:v="urn:schemas-microsoft-com:vml" Requires="v">
                <p:oleObj spid="_x0000_s15430" name="Chart" r:id="rId48" imgW="6734144" imgH="4486320" progId="MSGraph.Chart.8">
                  <p:embed followColorScheme="full"/>
                </p:oleObj>
              </mc:Choice>
              <mc:Fallback>
                <p:oleObj name="Chart" r:id="rId48" imgW="6734144" imgH="4486320" progId="MSGraph.Chart.8">
                  <p:embed followColorScheme="full"/>
                  <p:pic>
                    <p:nvPicPr>
                      <p:cNvPr id="0" name=""/>
                      <p:cNvPicPr>
                        <a:picLocks noChangeArrowheads="1"/>
                      </p:cNvPicPr>
                      <p:nvPr/>
                    </p:nvPicPr>
                    <p:blipFill>
                      <a:blip r:embed="rId49"/>
                      <a:srcRect/>
                      <a:stretch>
                        <a:fillRect/>
                      </a:stretch>
                    </p:blipFill>
                    <p:spPr bwMode="gray">
                      <a:xfrm>
                        <a:off x="1313783" y="1499884"/>
                        <a:ext cx="6869743" cy="45757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27" name="Line 6"/>
          <p:cNvSpPr>
            <a:spLocks noChangeShapeType="1"/>
          </p:cNvSpPr>
          <p:nvPr>
            <p:custDataLst>
              <p:tags r:id="rId6"/>
            </p:custDataLst>
          </p:nvPr>
        </p:nvSpPr>
        <p:spPr bwMode="auto">
          <a:xfrm>
            <a:off x="1478915" y="4852756"/>
            <a:ext cx="6617048" cy="0"/>
          </a:xfrm>
          <a:prstGeom prst="line">
            <a:avLst/>
          </a:prstGeom>
          <a:noFill/>
          <a:ln w="28575">
            <a:solidFill>
              <a:schemeClr val="tx1"/>
            </a:solidFill>
            <a:prstDash val="dash"/>
            <a:round/>
            <a:headEnd/>
            <a:tailEnd/>
          </a:ln>
        </p:spPr>
        <p:txBody>
          <a:bodyPr wrap="none" lIns="72661" tIns="72661" rIns="72661" bIns="72661" anchor="ctr"/>
          <a:lstStyle/>
          <a:p>
            <a:pPr eaLnBrk="1" hangingPunct="1"/>
            <a:endParaRPr lang="en-US" sz="900" b="1">
              <a:solidFill>
                <a:srgbClr val="002960"/>
              </a:solidFill>
              <a:latin typeface="Arial" charset="0"/>
            </a:endParaRPr>
          </a:p>
        </p:txBody>
      </p:sp>
      <p:sp>
        <p:nvSpPr>
          <p:cNvPr id="81928" name="Line 7"/>
          <p:cNvSpPr>
            <a:spLocks noChangeShapeType="1"/>
          </p:cNvSpPr>
          <p:nvPr>
            <p:custDataLst>
              <p:tags r:id="rId7"/>
            </p:custDataLst>
          </p:nvPr>
        </p:nvSpPr>
        <p:spPr bwMode="auto">
          <a:xfrm>
            <a:off x="1478915" y="4075278"/>
            <a:ext cx="6617048" cy="0"/>
          </a:xfrm>
          <a:prstGeom prst="line">
            <a:avLst/>
          </a:prstGeom>
          <a:noFill/>
          <a:ln w="28575">
            <a:solidFill>
              <a:schemeClr val="tx1"/>
            </a:solidFill>
            <a:prstDash val="dash"/>
            <a:round/>
            <a:headEnd/>
            <a:tailEnd/>
          </a:ln>
        </p:spPr>
        <p:txBody>
          <a:bodyPr wrap="none" lIns="72661" tIns="72661" rIns="72661" bIns="72661" anchor="ctr"/>
          <a:lstStyle/>
          <a:p>
            <a:pPr eaLnBrk="1" hangingPunct="1"/>
            <a:endParaRPr lang="en-US" sz="900" b="1">
              <a:solidFill>
                <a:srgbClr val="002960"/>
              </a:solidFill>
              <a:latin typeface="Arial" charset="0"/>
            </a:endParaRPr>
          </a:p>
        </p:txBody>
      </p:sp>
      <p:sp>
        <p:nvSpPr>
          <p:cNvPr id="81929" name="Line 8"/>
          <p:cNvSpPr>
            <a:spLocks noChangeShapeType="1"/>
          </p:cNvSpPr>
          <p:nvPr>
            <p:custDataLst>
              <p:tags r:id="rId8"/>
            </p:custDataLst>
          </p:nvPr>
        </p:nvSpPr>
        <p:spPr bwMode="auto">
          <a:xfrm>
            <a:off x="1478915" y="2607789"/>
            <a:ext cx="6617048" cy="0"/>
          </a:xfrm>
          <a:prstGeom prst="line">
            <a:avLst/>
          </a:prstGeom>
          <a:noFill/>
          <a:ln w="28575">
            <a:solidFill>
              <a:schemeClr val="tx1"/>
            </a:solidFill>
            <a:prstDash val="dash"/>
            <a:round/>
            <a:headEnd/>
            <a:tailEnd/>
          </a:ln>
        </p:spPr>
        <p:txBody>
          <a:bodyPr wrap="none" lIns="72661" tIns="72661" rIns="72661" bIns="72661" anchor="ctr"/>
          <a:lstStyle/>
          <a:p>
            <a:pPr eaLnBrk="1" hangingPunct="1"/>
            <a:endParaRPr lang="en-US" sz="900" b="1">
              <a:solidFill>
                <a:srgbClr val="002960"/>
              </a:solidFill>
              <a:latin typeface="Arial" charset="0"/>
            </a:endParaRPr>
          </a:p>
        </p:txBody>
      </p:sp>
      <p:sp>
        <p:nvSpPr>
          <p:cNvPr id="81930" name="Rectangle 9"/>
          <p:cNvSpPr>
            <a:spLocks noGrp="1" noChangeArrowheads="1"/>
          </p:cNvSpPr>
          <p:nvPr>
            <p:ph type="title"/>
            <p:custDataLst>
              <p:tags r:id="rId9"/>
            </p:custDataLst>
          </p:nvPr>
        </p:nvSpPr>
        <p:spPr>
          <a:xfrm>
            <a:off x="121581" y="234864"/>
            <a:ext cx="8794113" cy="596066"/>
          </a:xfrm>
          <a:noFill/>
        </p:spPr>
        <p:txBody>
          <a:bodyPr/>
          <a:lstStyle/>
          <a:p>
            <a:r>
              <a:rPr lang="en-US" smtClean="0"/>
              <a:t>PAPs that meet quality standards and have average costs below the commendable threshold will share in savings up to a limit</a:t>
            </a:r>
          </a:p>
        </p:txBody>
      </p:sp>
      <p:sp>
        <p:nvSpPr>
          <p:cNvPr id="81931" name="Line 10"/>
          <p:cNvSpPr>
            <a:spLocks noChangeShapeType="1"/>
          </p:cNvSpPr>
          <p:nvPr>
            <p:custDataLst>
              <p:tags r:id="rId10"/>
            </p:custDataLst>
          </p:nvPr>
        </p:nvSpPr>
        <p:spPr bwMode="auto">
          <a:xfrm flipV="1">
            <a:off x="1472436" y="1563147"/>
            <a:ext cx="0" cy="4349015"/>
          </a:xfrm>
          <a:prstGeom prst="line">
            <a:avLst/>
          </a:prstGeom>
          <a:noFill/>
          <a:ln w="28575">
            <a:solidFill>
              <a:srgbClr val="000080"/>
            </a:solidFill>
            <a:round/>
            <a:headEnd/>
            <a:tailEnd type="triangle" w="med" len="med"/>
          </a:ln>
        </p:spPr>
        <p:txBody>
          <a:bodyPr lIns="92257" tIns="46134" rIns="92257" bIns="46134"/>
          <a:lstStyle/>
          <a:p>
            <a:pPr eaLnBrk="1" hangingPunct="1"/>
            <a:endParaRPr lang="en-US" sz="900" b="1">
              <a:solidFill>
                <a:srgbClr val="002960"/>
              </a:solidFill>
              <a:latin typeface="Arial" charset="0"/>
            </a:endParaRPr>
          </a:p>
        </p:txBody>
      </p:sp>
      <p:sp>
        <p:nvSpPr>
          <p:cNvPr id="81932" name="Line 12"/>
          <p:cNvSpPr>
            <a:spLocks noChangeShapeType="1"/>
          </p:cNvSpPr>
          <p:nvPr>
            <p:custDataLst>
              <p:tags r:id="rId11"/>
            </p:custDataLst>
          </p:nvPr>
        </p:nvSpPr>
        <p:spPr bwMode="auto">
          <a:xfrm flipV="1">
            <a:off x="7376754" y="4089856"/>
            <a:ext cx="0" cy="704589"/>
          </a:xfrm>
          <a:prstGeom prst="line">
            <a:avLst/>
          </a:prstGeom>
          <a:noFill/>
          <a:ln w="19050">
            <a:solidFill>
              <a:srgbClr val="008200"/>
            </a:solidFill>
            <a:round/>
            <a:headEnd type="triangle" w="med" len="sm"/>
            <a:tailEnd type="triangle" w="med" len="sm"/>
          </a:ln>
        </p:spPr>
        <p:txBody>
          <a:bodyPr lIns="92257" tIns="46134" rIns="92257" bIns="46134"/>
          <a:lstStyle/>
          <a:p>
            <a:pPr eaLnBrk="1" hangingPunct="1"/>
            <a:endParaRPr lang="en-US" sz="900" b="1">
              <a:solidFill>
                <a:srgbClr val="002960"/>
              </a:solidFill>
              <a:latin typeface="Arial" charset="0"/>
            </a:endParaRPr>
          </a:p>
        </p:txBody>
      </p:sp>
      <p:sp>
        <p:nvSpPr>
          <p:cNvPr id="81933" name="Line 14"/>
          <p:cNvSpPr>
            <a:spLocks noChangeShapeType="1"/>
          </p:cNvSpPr>
          <p:nvPr>
            <p:custDataLst>
              <p:tags r:id="rId12"/>
            </p:custDataLst>
          </p:nvPr>
        </p:nvSpPr>
        <p:spPr bwMode="auto">
          <a:xfrm flipV="1">
            <a:off x="5685640" y="4089949"/>
            <a:ext cx="0" cy="500501"/>
          </a:xfrm>
          <a:prstGeom prst="line">
            <a:avLst/>
          </a:prstGeom>
          <a:noFill/>
          <a:ln w="19050">
            <a:solidFill>
              <a:srgbClr val="17931E"/>
            </a:solidFill>
            <a:round/>
            <a:headEnd type="triangle" w="med" len="sm"/>
            <a:tailEnd type="triangle" w="med" len="sm"/>
          </a:ln>
        </p:spPr>
        <p:txBody>
          <a:bodyPr lIns="92257" tIns="46134" rIns="92257" bIns="46134"/>
          <a:lstStyle/>
          <a:p>
            <a:pPr eaLnBrk="1" hangingPunct="1"/>
            <a:endParaRPr lang="en-US" sz="900" b="1">
              <a:solidFill>
                <a:srgbClr val="002960"/>
              </a:solidFill>
              <a:latin typeface="Arial" charset="0"/>
            </a:endParaRPr>
          </a:p>
        </p:txBody>
      </p:sp>
      <p:sp>
        <p:nvSpPr>
          <p:cNvPr id="81934" name="Line 15"/>
          <p:cNvSpPr>
            <a:spLocks noChangeShapeType="1"/>
          </p:cNvSpPr>
          <p:nvPr>
            <p:custDataLst>
              <p:tags r:id="rId13"/>
            </p:custDataLst>
          </p:nvPr>
        </p:nvSpPr>
        <p:spPr bwMode="auto">
          <a:xfrm flipV="1">
            <a:off x="6719098" y="4089949"/>
            <a:ext cx="0" cy="727265"/>
          </a:xfrm>
          <a:prstGeom prst="line">
            <a:avLst/>
          </a:prstGeom>
          <a:noFill/>
          <a:ln w="19050">
            <a:solidFill>
              <a:srgbClr val="17931E"/>
            </a:solidFill>
            <a:round/>
            <a:headEnd type="triangle" w="med" len="sm"/>
            <a:tailEnd type="triangle" w="med" len="sm"/>
          </a:ln>
        </p:spPr>
        <p:txBody>
          <a:bodyPr lIns="92257" tIns="46134" rIns="92257" bIns="46134"/>
          <a:lstStyle/>
          <a:p>
            <a:pPr eaLnBrk="1" hangingPunct="1"/>
            <a:endParaRPr lang="en-US" sz="900" b="1">
              <a:solidFill>
                <a:srgbClr val="002960"/>
              </a:solidFill>
              <a:latin typeface="Arial" charset="0"/>
            </a:endParaRPr>
          </a:p>
        </p:txBody>
      </p:sp>
      <p:sp>
        <p:nvSpPr>
          <p:cNvPr id="81935" name="Line 16"/>
          <p:cNvSpPr>
            <a:spLocks noChangeShapeType="1"/>
          </p:cNvSpPr>
          <p:nvPr>
            <p:custDataLst>
              <p:tags r:id="rId14"/>
            </p:custDataLst>
          </p:nvPr>
        </p:nvSpPr>
        <p:spPr bwMode="auto">
          <a:xfrm flipV="1">
            <a:off x="4655422" y="4089857"/>
            <a:ext cx="0" cy="174932"/>
          </a:xfrm>
          <a:prstGeom prst="line">
            <a:avLst/>
          </a:prstGeom>
          <a:noFill/>
          <a:ln w="19050">
            <a:solidFill>
              <a:srgbClr val="17931E"/>
            </a:solidFill>
            <a:round/>
            <a:headEnd type="triangle" w="med" len="sm"/>
            <a:tailEnd type="triangle" w="med" len="sm"/>
          </a:ln>
        </p:spPr>
        <p:txBody>
          <a:bodyPr lIns="92257" tIns="46134" rIns="92257" bIns="46134"/>
          <a:lstStyle/>
          <a:p>
            <a:pPr eaLnBrk="1" hangingPunct="1"/>
            <a:endParaRPr lang="en-US" sz="900" b="1">
              <a:solidFill>
                <a:srgbClr val="002960"/>
              </a:solidFill>
              <a:latin typeface="Arial" charset="0"/>
            </a:endParaRPr>
          </a:p>
        </p:txBody>
      </p:sp>
      <p:sp>
        <p:nvSpPr>
          <p:cNvPr id="81936" name="Line 17"/>
          <p:cNvSpPr>
            <a:spLocks noChangeShapeType="1"/>
          </p:cNvSpPr>
          <p:nvPr>
            <p:custDataLst>
              <p:tags r:id="rId15"/>
            </p:custDataLst>
          </p:nvPr>
        </p:nvSpPr>
        <p:spPr bwMode="auto">
          <a:xfrm flipV="1">
            <a:off x="6203989" y="4089856"/>
            <a:ext cx="0" cy="587967"/>
          </a:xfrm>
          <a:prstGeom prst="line">
            <a:avLst/>
          </a:prstGeom>
          <a:noFill/>
          <a:ln w="19050">
            <a:solidFill>
              <a:srgbClr val="17931E"/>
            </a:solidFill>
            <a:round/>
            <a:headEnd type="triangle" w="med" len="sm"/>
            <a:tailEnd type="triangle" w="med" len="sm"/>
          </a:ln>
        </p:spPr>
        <p:txBody>
          <a:bodyPr lIns="92257" tIns="46134" rIns="92257" bIns="46134"/>
          <a:lstStyle/>
          <a:p>
            <a:pPr eaLnBrk="1" hangingPunct="1"/>
            <a:endParaRPr lang="en-US" sz="900" b="1">
              <a:solidFill>
                <a:srgbClr val="002960"/>
              </a:solidFill>
              <a:latin typeface="Arial" charset="0"/>
            </a:endParaRPr>
          </a:p>
        </p:txBody>
      </p:sp>
      <p:sp>
        <p:nvSpPr>
          <p:cNvPr id="81937" name="Line 18"/>
          <p:cNvSpPr>
            <a:spLocks noChangeShapeType="1"/>
          </p:cNvSpPr>
          <p:nvPr>
            <p:custDataLst>
              <p:tags r:id="rId16"/>
            </p:custDataLst>
          </p:nvPr>
        </p:nvSpPr>
        <p:spPr bwMode="auto">
          <a:xfrm flipV="1">
            <a:off x="5172151" y="4089857"/>
            <a:ext cx="0" cy="325568"/>
          </a:xfrm>
          <a:prstGeom prst="line">
            <a:avLst/>
          </a:prstGeom>
          <a:noFill/>
          <a:ln w="19050">
            <a:solidFill>
              <a:srgbClr val="17931E"/>
            </a:solidFill>
            <a:round/>
            <a:headEnd type="triangle" w="med" len="sm"/>
            <a:tailEnd type="triangle" w="med" len="sm"/>
          </a:ln>
        </p:spPr>
        <p:txBody>
          <a:bodyPr lIns="92257" tIns="46134" rIns="92257" bIns="46134"/>
          <a:lstStyle/>
          <a:p>
            <a:pPr eaLnBrk="1" hangingPunct="1"/>
            <a:endParaRPr lang="en-US" sz="900" b="1">
              <a:solidFill>
                <a:srgbClr val="002960"/>
              </a:solidFill>
              <a:latin typeface="Arial" charset="0"/>
            </a:endParaRPr>
          </a:p>
        </p:txBody>
      </p:sp>
      <p:sp>
        <p:nvSpPr>
          <p:cNvPr id="81938" name="Line 19"/>
          <p:cNvSpPr>
            <a:spLocks noChangeShapeType="1"/>
          </p:cNvSpPr>
          <p:nvPr>
            <p:custDataLst>
              <p:tags r:id="rId17"/>
            </p:custDataLst>
          </p:nvPr>
        </p:nvSpPr>
        <p:spPr bwMode="auto">
          <a:xfrm flipV="1">
            <a:off x="4140312" y="4076898"/>
            <a:ext cx="0" cy="123101"/>
          </a:xfrm>
          <a:prstGeom prst="line">
            <a:avLst/>
          </a:prstGeom>
          <a:noFill/>
          <a:ln w="19050">
            <a:solidFill>
              <a:srgbClr val="17931E"/>
            </a:solidFill>
            <a:round/>
            <a:headEnd type="triangle" w="med" len="sm"/>
            <a:tailEnd type="triangle" w="med" len="sm"/>
          </a:ln>
        </p:spPr>
        <p:txBody>
          <a:bodyPr lIns="92257" tIns="46134" rIns="92257" bIns="46134"/>
          <a:lstStyle/>
          <a:p>
            <a:pPr eaLnBrk="1" hangingPunct="1"/>
            <a:endParaRPr lang="en-US" sz="900" b="1">
              <a:solidFill>
                <a:srgbClr val="002960"/>
              </a:solidFill>
              <a:latin typeface="Arial" charset="0"/>
            </a:endParaRPr>
          </a:p>
        </p:txBody>
      </p:sp>
      <p:sp>
        <p:nvSpPr>
          <p:cNvPr id="81939" name="Line 20"/>
          <p:cNvSpPr>
            <a:spLocks noChangeShapeType="1"/>
          </p:cNvSpPr>
          <p:nvPr>
            <p:custDataLst>
              <p:tags r:id="rId18"/>
            </p:custDataLst>
          </p:nvPr>
        </p:nvSpPr>
        <p:spPr bwMode="auto">
          <a:xfrm flipV="1">
            <a:off x="7234208" y="4089856"/>
            <a:ext cx="0" cy="704589"/>
          </a:xfrm>
          <a:prstGeom prst="line">
            <a:avLst/>
          </a:prstGeom>
          <a:noFill/>
          <a:ln w="19050">
            <a:solidFill>
              <a:srgbClr val="17931E"/>
            </a:solidFill>
            <a:round/>
            <a:headEnd type="triangle" w="med" len="sm"/>
            <a:tailEnd type="triangle" w="med" len="sm"/>
          </a:ln>
        </p:spPr>
        <p:txBody>
          <a:bodyPr lIns="92257" tIns="46134" rIns="92257" bIns="46134"/>
          <a:lstStyle/>
          <a:p>
            <a:pPr eaLnBrk="1" hangingPunct="1"/>
            <a:endParaRPr lang="en-US" sz="900" b="1">
              <a:solidFill>
                <a:srgbClr val="002960"/>
              </a:solidFill>
              <a:latin typeface="Arial" charset="0"/>
            </a:endParaRPr>
          </a:p>
        </p:txBody>
      </p:sp>
      <p:sp>
        <p:nvSpPr>
          <p:cNvPr id="81940" name="Line 21"/>
          <p:cNvSpPr>
            <a:spLocks noChangeShapeType="1"/>
          </p:cNvSpPr>
          <p:nvPr>
            <p:custDataLst>
              <p:tags r:id="rId19"/>
            </p:custDataLst>
          </p:nvPr>
        </p:nvSpPr>
        <p:spPr bwMode="auto">
          <a:xfrm flipV="1">
            <a:off x="1561526" y="2123578"/>
            <a:ext cx="0" cy="450289"/>
          </a:xfrm>
          <a:prstGeom prst="line">
            <a:avLst/>
          </a:prstGeom>
          <a:noFill/>
          <a:ln w="19050">
            <a:solidFill>
              <a:srgbClr val="D60000"/>
            </a:solidFill>
            <a:round/>
            <a:headEnd type="triangle" w="med" len="sm"/>
            <a:tailEnd type="triangle" w="med" len="sm"/>
          </a:ln>
        </p:spPr>
        <p:txBody>
          <a:bodyPr lIns="92257" tIns="46134" rIns="92257" bIns="46134"/>
          <a:lstStyle/>
          <a:p>
            <a:pPr eaLnBrk="1" hangingPunct="1"/>
            <a:endParaRPr lang="en-US" sz="900" b="1">
              <a:solidFill>
                <a:srgbClr val="002960"/>
              </a:solidFill>
              <a:latin typeface="Arial" charset="0"/>
            </a:endParaRPr>
          </a:p>
        </p:txBody>
      </p:sp>
      <p:sp>
        <p:nvSpPr>
          <p:cNvPr id="81941" name="Line 22"/>
          <p:cNvSpPr>
            <a:spLocks noChangeShapeType="1"/>
          </p:cNvSpPr>
          <p:nvPr>
            <p:custDataLst>
              <p:tags r:id="rId20"/>
            </p:custDataLst>
          </p:nvPr>
        </p:nvSpPr>
        <p:spPr bwMode="auto">
          <a:xfrm flipV="1">
            <a:off x="1741329" y="2400554"/>
            <a:ext cx="0" cy="173313"/>
          </a:xfrm>
          <a:prstGeom prst="line">
            <a:avLst/>
          </a:prstGeom>
          <a:noFill/>
          <a:ln w="19050">
            <a:solidFill>
              <a:srgbClr val="D60000"/>
            </a:solidFill>
            <a:round/>
            <a:headEnd type="triangle" w="med" len="sm"/>
            <a:tailEnd type="triangle" w="med" len="sm"/>
          </a:ln>
        </p:spPr>
        <p:txBody>
          <a:bodyPr lIns="92257" tIns="46134" rIns="92257" bIns="46134"/>
          <a:lstStyle/>
          <a:p>
            <a:pPr eaLnBrk="1" hangingPunct="1"/>
            <a:endParaRPr lang="en-US" sz="900" b="1">
              <a:solidFill>
                <a:srgbClr val="002960"/>
              </a:solidFill>
              <a:latin typeface="Arial" charset="0"/>
            </a:endParaRPr>
          </a:p>
        </p:txBody>
      </p:sp>
      <p:sp>
        <p:nvSpPr>
          <p:cNvPr id="81942" name="Line 23"/>
          <p:cNvSpPr>
            <a:spLocks noChangeShapeType="1"/>
          </p:cNvSpPr>
          <p:nvPr/>
        </p:nvSpPr>
        <p:spPr bwMode="auto">
          <a:xfrm flipV="1">
            <a:off x="2292075" y="2670960"/>
            <a:ext cx="0" cy="634940"/>
          </a:xfrm>
          <a:prstGeom prst="line">
            <a:avLst/>
          </a:prstGeom>
          <a:noFill/>
          <a:ln w="19050">
            <a:solidFill>
              <a:srgbClr val="C0C0C0"/>
            </a:solidFill>
            <a:round/>
            <a:headEnd type="triangle" w="med" len="sm"/>
            <a:tailEnd type="triangle" w="med" len="sm"/>
          </a:ln>
        </p:spPr>
        <p:txBody>
          <a:bodyPr lIns="92257" tIns="46134" rIns="92257" bIns="46134"/>
          <a:lstStyle/>
          <a:p>
            <a:pPr eaLnBrk="1" hangingPunct="1"/>
            <a:endParaRPr lang="en-US" sz="900" b="1">
              <a:solidFill>
                <a:srgbClr val="002960"/>
              </a:solidFill>
              <a:latin typeface="Arial" charset="0"/>
            </a:endParaRPr>
          </a:p>
        </p:txBody>
      </p:sp>
      <p:sp>
        <p:nvSpPr>
          <p:cNvPr id="81943" name="Line 24"/>
          <p:cNvSpPr>
            <a:spLocks noChangeShapeType="1"/>
          </p:cNvSpPr>
          <p:nvPr/>
        </p:nvSpPr>
        <p:spPr bwMode="auto">
          <a:xfrm flipV="1">
            <a:off x="2552869" y="2671052"/>
            <a:ext cx="0" cy="779097"/>
          </a:xfrm>
          <a:prstGeom prst="line">
            <a:avLst/>
          </a:prstGeom>
          <a:noFill/>
          <a:ln w="19050">
            <a:solidFill>
              <a:srgbClr val="C0C0C0"/>
            </a:solidFill>
            <a:round/>
            <a:headEnd type="triangle" w="med" len="sm"/>
            <a:tailEnd type="triangle" w="med" len="sm"/>
          </a:ln>
        </p:spPr>
        <p:txBody>
          <a:bodyPr lIns="92257" tIns="46134" rIns="92257" bIns="46134"/>
          <a:lstStyle/>
          <a:p>
            <a:pPr eaLnBrk="1" hangingPunct="1"/>
            <a:endParaRPr lang="en-US" sz="900" b="1">
              <a:solidFill>
                <a:srgbClr val="002960"/>
              </a:solidFill>
              <a:latin typeface="Arial" charset="0"/>
            </a:endParaRPr>
          </a:p>
        </p:txBody>
      </p:sp>
      <p:sp>
        <p:nvSpPr>
          <p:cNvPr id="81944" name="Line 25"/>
          <p:cNvSpPr>
            <a:spLocks noChangeShapeType="1"/>
          </p:cNvSpPr>
          <p:nvPr/>
        </p:nvSpPr>
        <p:spPr bwMode="auto">
          <a:xfrm flipV="1">
            <a:off x="2816903" y="2670960"/>
            <a:ext cx="0" cy="864944"/>
          </a:xfrm>
          <a:prstGeom prst="line">
            <a:avLst/>
          </a:prstGeom>
          <a:noFill/>
          <a:ln w="19050">
            <a:solidFill>
              <a:srgbClr val="C0C0C0"/>
            </a:solidFill>
            <a:round/>
            <a:headEnd type="triangle" w="med" len="sm"/>
            <a:tailEnd type="triangle" w="med" len="sm"/>
          </a:ln>
        </p:spPr>
        <p:txBody>
          <a:bodyPr lIns="92257" tIns="46134" rIns="92257" bIns="46134"/>
          <a:lstStyle/>
          <a:p>
            <a:pPr eaLnBrk="1" hangingPunct="1"/>
            <a:endParaRPr lang="en-US" sz="900" b="1">
              <a:solidFill>
                <a:srgbClr val="002960"/>
              </a:solidFill>
              <a:latin typeface="Arial" charset="0"/>
            </a:endParaRPr>
          </a:p>
        </p:txBody>
      </p:sp>
      <p:sp>
        <p:nvSpPr>
          <p:cNvPr id="81945" name="Line 26"/>
          <p:cNvSpPr>
            <a:spLocks noChangeShapeType="1"/>
          </p:cNvSpPr>
          <p:nvPr/>
        </p:nvSpPr>
        <p:spPr bwMode="auto">
          <a:xfrm flipV="1">
            <a:off x="3079317" y="2670960"/>
            <a:ext cx="0" cy="937832"/>
          </a:xfrm>
          <a:prstGeom prst="line">
            <a:avLst/>
          </a:prstGeom>
          <a:noFill/>
          <a:ln w="19050">
            <a:solidFill>
              <a:srgbClr val="C0C0C0"/>
            </a:solidFill>
            <a:round/>
            <a:headEnd type="triangle" w="med" len="sm"/>
            <a:tailEnd type="triangle" w="med" len="sm"/>
          </a:ln>
        </p:spPr>
        <p:txBody>
          <a:bodyPr lIns="92257" tIns="46134" rIns="92257" bIns="46134"/>
          <a:lstStyle/>
          <a:p>
            <a:pPr eaLnBrk="1" hangingPunct="1"/>
            <a:endParaRPr lang="en-US" sz="900" b="1">
              <a:solidFill>
                <a:srgbClr val="002960"/>
              </a:solidFill>
              <a:latin typeface="Arial" charset="0"/>
            </a:endParaRPr>
          </a:p>
        </p:txBody>
      </p:sp>
      <p:sp>
        <p:nvSpPr>
          <p:cNvPr id="81946" name="Line 27"/>
          <p:cNvSpPr>
            <a:spLocks noChangeShapeType="1"/>
          </p:cNvSpPr>
          <p:nvPr/>
        </p:nvSpPr>
        <p:spPr bwMode="auto">
          <a:xfrm flipV="1">
            <a:off x="3341731" y="2671052"/>
            <a:ext cx="0" cy="1057693"/>
          </a:xfrm>
          <a:prstGeom prst="line">
            <a:avLst/>
          </a:prstGeom>
          <a:noFill/>
          <a:ln w="19050">
            <a:solidFill>
              <a:srgbClr val="C0C0C0"/>
            </a:solidFill>
            <a:round/>
            <a:headEnd type="triangle" w="med" len="sm"/>
            <a:tailEnd type="triangle" w="med" len="sm"/>
          </a:ln>
        </p:spPr>
        <p:txBody>
          <a:bodyPr lIns="92257" tIns="46134" rIns="92257" bIns="46134"/>
          <a:lstStyle/>
          <a:p>
            <a:pPr eaLnBrk="1" hangingPunct="1"/>
            <a:endParaRPr lang="en-US" sz="900" b="1">
              <a:solidFill>
                <a:srgbClr val="002960"/>
              </a:solidFill>
              <a:latin typeface="Arial" charset="0"/>
            </a:endParaRPr>
          </a:p>
        </p:txBody>
      </p:sp>
      <p:sp>
        <p:nvSpPr>
          <p:cNvPr id="81947" name="Line 28"/>
          <p:cNvSpPr>
            <a:spLocks noChangeShapeType="1"/>
          </p:cNvSpPr>
          <p:nvPr/>
        </p:nvSpPr>
        <p:spPr bwMode="auto">
          <a:xfrm flipV="1">
            <a:off x="3604146" y="2670960"/>
            <a:ext cx="0" cy="1166216"/>
          </a:xfrm>
          <a:prstGeom prst="line">
            <a:avLst/>
          </a:prstGeom>
          <a:noFill/>
          <a:ln w="19050">
            <a:solidFill>
              <a:srgbClr val="C0C0C0"/>
            </a:solidFill>
            <a:round/>
            <a:headEnd type="triangle" w="med" len="sm"/>
            <a:tailEnd type="triangle" w="med" len="sm"/>
          </a:ln>
        </p:spPr>
        <p:txBody>
          <a:bodyPr lIns="92257" tIns="46134" rIns="92257" bIns="46134"/>
          <a:lstStyle/>
          <a:p>
            <a:pPr eaLnBrk="1" hangingPunct="1"/>
            <a:endParaRPr lang="en-US" sz="900" b="1">
              <a:solidFill>
                <a:srgbClr val="002960"/>
              </a:solidFill>
              <a:latin typeface="Arial" charset="0"/>
            </a:endParaRPr>
          </a:p>
        </p:txBody>
      </p:sp>
      <p:sp>
        <p:nvSpPr>
          <p:cNvPr id="81948" name="Line 29"/>
          <p:cNvSpPr>
            <a:spLocks noChangeShapeType="1"/>
          </p:cNvSpPr>
          <p:nvPr/>
        </p:nvSpPr>
        <p:spPr bwMode="auto">
          <a:xfrm flipV="1">
            <a:off x="3868179" y="2670967"/>
            <a:ext cx="0" cy="1289317"/>
          </a:xfrm>
          <a:prstGeom prst="line">
            <a:avLst/>
          </a:prstGeom>
          <a:noFill/>
          <a:ln w="19050">
            <a:solidFill>
              <a:srgbClr val="C0C0C0"/>
            </a:solidFill>
            <a:round/>
            <a:headEnd type="triangle" w="med" len="sm"/>
            <a:tailEnd type="triangle" w="med" len="sm"/>
          </a:ln>
        </p:spPr>
        <p:txBody>
          <a:bodyPr lIns="92257" tIns="46134" rIns="92257" bIns="46134"/>
          <a:lstStyle/>
          <a:p>
            <a:pPr eaLnBrk="1" hangingPunct="1"/>
            <a:endParaRPr lang="en-US" sz="900" b="1">
              <a:solidFill>
                <a:srgbClr val="002960"/>
              </a:solidFill>
              <a:latin typeface="Arial" charset="0"/>
            </a:endParaRPr>
          </a:p>
        </p:txBody>
      </p:sp>
      <p:sp>
        <p:nvSpPr>
          <p:cNvPr id="81949" name="Line 30"/>
          <p:cNvSpPr>
            <a:spLocks noChangeShapeType="1"/>
          </p:cNvSpPr>
          <p:nvPr/>
        </p:nvSpPr>
        <p:spPr bwMode="auto">
          <a:xfrm flipV="1">
            <a:off x="2028040" y="2670960"/>
            <a:ext cx="0" cy="307752"/>
          </a:xfrm>
          <a:prstGeom prst="line">
            <a:avLst/>
          </a:prstGeom>
          <a:noFill/>
          <a:ln w="19050">
            <a:solidFill>
              <a:srgbClr val="C0C0C0"/>
            </a:solidFill>
            <a:round/>
            <a:headEnd type="triangle" w="med" len="sm"/>
            <a:tailEnd type="triangle" w="med" len="sm"/>
          </a:ln>
        </p:spPr>
        <p:txBody>
          <a:bodyPr lIns="92257" tIns="46134" rIns="92257" bIns="46134"/>
          <a:lstStyle/>
          <a:p>
            <a:pPr eaLnBrk="1" hangingPunct="1"/>
            <a:endParaRPr lang="en-US" sz="900" b="1">
              <a:solidFill>
                <a:srgbClr val="002960"/>
              </a:solidFill>
              <a:latin typeface="Arial" charset="0"/>
            </a:endParaRPr>
          </a:p>
        </p:txBody>
      </p:sp>
      <p:grpSp>
        <p:nvGrpSpPr>
          <p:cNvPr id="81950" name="Group 48"/>
          <p:cNvGrpSpPr>
            <a:grpSpLocks/>
          </p:cNvGrpSpPr>
          <p:nvPr/>
        </p:nvGrpSpPr>
        <p:grpSpPr bwMode="auto">
          <a:xfrm>
            <a:off x="7250406" y="958889"/>
            <a:ext cx="1699213" cy="265638"/>
            <a:chOff x="4476" y="592"/>
            <a:chExt cx="1049" cy="164"/>
          </a:xfrm>
        </p:grpSpPr>
        <p:sp>
          <p:nvSpPr>
            <p:cNvPr id="81972" name="Line 31"/>
            <p:cNvSpPr>
              <a:spLocks noChangeShapeType="1"/>
            </p:cNvSpPr>
            <p:nvPr>
              <p:custDataLst>
                <p:tags r:id="rId40"/>
              </p:custDataLst>
            </p:nvPr>
          </p:nvSpPr>
          <p:spPr bwMode="auto">
            <a:xfrm flipV="1">
              <a:off x="4476" y="592"/>
              <a:ext cx="0" cy="164"/>
            </a:xfrm>
            <a:prstGeom prst="line">
              <a:avLst/>
            </a:prstGeom>
            <a:noFill/>
            <a:ln w="38100">
              <a:solidFill>
                <a:srgbClr val="17931E"/>
              </a:solidFill>
              <a:round/>
              <a:headEnd type="triangle" w="med" len="sm"/>
              <a:tailEnd type="triangle" w="med" len="sm"/>
            </a:ln>
          </p:spPr>
          <p:txBody>
            <a:bodyPr/>
            <a:lstStyle/>
            <a:p>
              <a:pPr eaLnBrk="1" hangingPunct="1"/>
              <a:endParaRPr lang="en-US" sz="900" b="1">
                <a:solidFill>
                  <a:srgbClr val="002960"/>
                </a:solidFill>
                <a:latin typeface="Arial" charset="0"/>
              </a:endParaRPr>
            </a:p>
          </p:txBody>
        </p:sp>
        <p:sp>
          <p:nvSpPr>
            <p:cNvPr id="81973" name="Rectangle 32"/>
            <p:cNvSpPr>
              <a:spLocks noChangeArrowheads="1"/>
            </p:cNvSpPr>
            <p:nvPr>
              <p:custDataLst>
                <p:tags r:id="rId41"/>
              </p:custDataLst>
            </p:nvPr>
          </p:nvSpPr>
          <p:spPr bwMode="auto">
            <a:xfrm>
              <a:off x="4549" y="635"/>
              <a:ext cx="976" cy="87"/>
            </a:xfrm>
            <a:prstGeom prst="rect">
              <a:avLst/>
            </a:prstGeom>
            <a:noFill/>
            <a:ln w="9525">
              <a:noFill/>
              <a:miter lim="800000"/>
              <a:headEnd/>
              <a:tailEnd/>
            </a:ln>
          </p:spPr>
          <p:txBody>
            <a:bodyPr lIns="0" tIns="0" rIns="0" bIns="0">
              <a:spAutoFit/>
            </a:bodyPr>
            <a:lstStyle/>
            <a:p>
              <a:pPr defTabSz="903248" eaLnBrk="1" hangingPunct="1">
                <a:buClr>
                  <a:srgbClr val="002960"/>
                </a:buClr>
              </a:pPr>
              <a:r>
                <a:rPr lang="en-US" sz="900">
                  <a:solidFill>
                    <a:srgbClr val="000000"/>
                  </a:solidFill>
                  <a:latin typeface="Arial" charset="0"/>
                  <a:cs typeface="Arial" charset="0"/>
                </a:rPr>
                <a:t>Shared savings</a:t>
              </a:r>
              <a:endParaRPr lang="en-US" sz="900" i="1">
                <a:solidFill>
                  <a:srgbClr val="000000"/>
                </a:solidFill>
                <a:latin typeface="Arial" charset="0"/>
                <a:cs typeface="Arial" charset="0"/>
              </a:endParaRPr>
            </a:p>
          </p:txBody>
        </p:sp>
      </p:grpSp>
      <p:sp>
        <p:nvSpPr>
          <p:cNvPr id="81951" name="Line 33"/>
          <p:cNvSpPr>
            <a:spLocks noChangeShapeType="1"/>
          </p:cNvSpPr>
          <p:nvPr>
            <p:custDataLst>
              <p:tags r:id="rId21"/>
            </p:custDataLst>
          </p:nvPr>
        </p:nvSpPr>
        <p:spPr bwMode="auto">
          <a:xfrm flipV="1">
            <a:off x="7250406" y="1329811"/>
            <a:ext cx="0" cy="265638"/>
          </a:xfrm>
          <a:prstGeom prst="line">
            <a:avLst/>
          </a:prstGeom>
          <a:noFill/>
          <a:ln w="38100">
            <a:solidFill>
              <a:srgbClr val="D60000"/>
            </a:solidFill>
            <a:round/>
            <a:headEnd type="triangle" w="med" len="sm"/>
            <a:tailEnd type="triangle" w="med" len="sm"/>
          </a:ln>
        </p:spPr>
        <p:txBody>
          <a:bodyPr lIns="92257" tIns="46134" rIns="92257" bIns="46134"/>
          <a:lstStyle/>
          <a:p>
            <a:pPr eaLnBrk="1" hangingPunct="1"/>
            <a:endParaRPr lang="en-US" sz="900" b="1">
              <a:solidFill>
                <a:srgbClr val="002960"/>
              </a:solidFill>
              <a:latin typeface="Arial" charset="0"/>
            </a:endParaRPr>
          </a:p>
        </p:txBody>
      </p:sp>
      <p:sp>
        <p:nvSpPr>
          <p:cNvPr id="81952" name="Rectangle 34"/>
          <p:cNvSpPr>
            <a:spLocks noChangeArrowheads="1"/>
          </p:cNvSpPr>
          <p:nvPr>
            <p:custDataLst>
              <p:tags r:id="rId22"/>
            </p:custDataLst>
          </p:nvPr>
        </p:nvSpPr>
        <p:spPr bwMode="auto">
          <a:xfrm>
            <a:off x="7368655" y="1360586"/>
            <a:ext cx="1580964" cy="140918"/>
          </a:xfrm>
          <a:prstGeom prst="rect">
            <a:avLst/>
          </a:prstGeom>
          <a:noFill/>
          <a:ln w="9525">
            <a:noFill/>
            <a:miter lim="800000"/>
            <a:headEnd/>
            <a:tailEnd/>
          </a:ln>
        </p:spPr>
        <p:txBody>
          <a:bodyPr lIns="0" tIns="0" rIns="0" bIns="0">
            <a:spAutoFit/>
          </a:bodyPr>
          <a:lstStyle/>
          <a:p>
            <a:pPr defTabSz="903248" eaLnBrk="1" hangingPunct="1">
              <a:buClr>
                <a:srgbClr val="002960"/>
              </a:buClr>
            </a:pPr>
            <a:r>
              <a:rPr lang="en-US" sz="900">
                <a:solidFill>
                  <a:srgbClr val="000000"/>
                </a:solidFill>
                <a:latin typeface="Arial" charset="0"/>
                <a:cs typeface="Arial" charset="0"/>
              </a:rPr>
              <a:t>Shared costs</a:t>
            </a:r>
            <a:endParaRPr lang="en-US" sz="900" i="1">
              <a:solidFill>
                <a:srgbClr val="000000"/>
              </a:solidFill>
              <a:latin typeface="Arial" charset="0"/>
              <a:cs typeface="Arial" charset="0"/>
            </a:endParaRPr>
          </a:p>
        </p:txBody>
      </p:sp>
      <p:grpSp>
        <p:nvGrpSpPr>
          <p:cNvPr id="81953" name="Group 46"/>
          <p:cNvGrpSpPr>
            <a:grpSpLocks/>
          </p:cNvGrpSpPr>
          <p:nvPr/>
        </p:nvGrpSpPr>
        <p:grpSpPr bwMode="auto">
          <a:xfrm>
            <a:off x="7250406" y="1666718"/>
            <a:ext cx="1699213" cy="265638"/>
            <a:chOff x="4476" y="1029"/>
            <a:chExt cx="1049" cy="164"/>
          </a:xfrm>
        </p:grpSpPr>
        <p:sp>
          <p:nvSpPr>
            <p:cNvPr id="81970" name="Line 35"/>
            <p:cNvSpPr>
              <a:spLocks noChangeShapeType="1"/>
            </p:cNvSpPr>
            <p:nvPr>
              <p:custDataLst>
                <p:tags r:id="rId38"/>
              </p:custDataLst>
            </p:nvPr>
          </p:nvSpPr>
          <p:spPr bwMode="auto">
            <a:xfrm flipV="1">
              <a:off x="4476" y="1029"/>
              <a:ext cx="0" cy="164"/>
            </a:xfrm>
            <a:prstGeom prst="line">
              <a:avLst/>
            </a:prstGeom>
            <a:noFill/>
            <a:ln w="38100">
              <a:solidFill>
                <a:srgbClr val="C0C0C0"/>
              </a:solidFill>
              <a:round/>
              <a:headEnd type="triangle" w="med" len="sm"/>
              <a:tailEnd type="triangle" w="med" len="sm"/>
            </a:ln>
          </p:spPr>
          <p:txBody>
            <a:bodyPr/>
            <a:lstStyle/>
            <a:p>
              <a:pPr eaLnBrk="1" hangingPunct="1"/>
              <a:endParaRPr lang="en-US" sz="900" b="1">
                <a:solidFill>
                  <a:srgbClr val="002960"/>
                </a:solidFill>
                <a:latin typeface="Arial" charset="0"/>
              </a:endParaRPr>
            </a:p>
          </p:txBody>
        </p:sp>
        <p:sp>
          <p:nvSpPr>
            <p:cNvPr id="81971" name="Rectangle 36"/>
            <p:cNvSpPr>
              <a:spLocks noChangeArrowheads="1"/>
            </p:cNvSpPr>
            <p:nvPr>
              <p:custDataLst>
                <p:tags r:id="rId39"/>
              </p:custDataLst>
            </p:nvPr>
          </p:nvSpPr>
          <p:spPr bwMode="auto">
            <a:xfrm>
              <a:off x="4549" y="1035"/>
              <a:ext cx="976" cy="87"/>
            </a:xfrm>
            <a:prstGeom prst="rect">
              <a:avLst/>
            </a:prstGeom>
            <a:noFill/>
            <a:ln w="9525">
              <a:noFill/>
              <a:miter lim="800000"/>
              <a:headEnd/>
              <a:tailEnd/>
            </a:ln>
          </p:spPr>
          <p:txBody>
            <a:bodyPr lIns="0" tIns="0" rIns="0" bIns="0">
              <a:spAutoFit/>
            </a:bodyPr>
            <a:lstStyle/>
            <a:p>
              <a:pPr defTabSz="903248" eaLnBrk="1" hangingPunct="1">
                <a:buClr>
                  <a:srgbClr val="002960"/>
                </a:buClr>
              </a:pPr>
              <a:r>
                <a:rPr lang="en-US" sz="900">
                  <a:solidFill>
                    <a:srgbClr val="000000"/>
                  </a:solidFill>
                  <a:latin typeface="Arial" charset="0"/>
                  <a:cs typeface="Arial" charset="0"/>
                </a:rPr>
                <a:t>No change</a:t>
              </a:r>
              <a:endParaRPr lang="en-US" sz="900" i="1">
                <a:solidFill>
                  <a:srgbClr val="000000"/>
                </a:solidFill>
                <a:latin typeface="Arial" charset="0"/>
                <a:cs typeface="Arial" charset="0"/>
              </a:endParaRPr>
            </a:p>
          </p:txBody>
        </p:sp>
      </p:grpSp>
      <p:sp>
        <p:nvSpPr>
          <p:cNvPr id="81954" name="AutoShape 37">
            <a:hlinkClick r:id="" action="ppaction://noaction" highlightClick="1"/>
          </p:cNvPr>
          <p:cNvSpPr>
            <a:spLocks noChangeArrowheads="1"/>
          </p:cNvSpPr>
          <p:nvPr/>
        </p:nvSpPr>
        <p:spPr bwMode="gray">
          <a:xfrm>
            <a:off x="168463" y="6284610"/>
            <a:ext cx="414679" cy="414655"/>
          </a:xfrm>
          <a:prstGeom prst="actionButtonReturn">
            <a:avLst/>
          </a:prstGeom>
          <a:solidFill>
            <a:schemeClr val="bg1"/>
          </a:solidFill>
          <a:ln w="19050">
            <a:noFill/>
            <a:miter lim="800000"/>
            <a:headEnd/>
            <a:tailEnd/>
          </a:ln>
        </p:spPr>
        <p:txBody>
          <a:bodyPr wrap="none" lIns="72661" tIns="72661" rIns="72661" bIns="72661" anchor="ctr"/>
          <a:lstStyle/>
          <a:p>
            <a:pPr eaLnBrk="1" hangingPunct="1"/>
            <a:endParaRPr lang="en-US" sz="900" b="1">
              <a:solidFill>
                <a:srgbClr val="002960"/>
              </a:solidFill>
              <a:latin typeface="Arial" charset="0"/>
            </a:endParaRPr>
          </a:p>
        </p:txBody>
      </p:sp>
      <p:sp>
        <p:nvSpPr>
          <p:cNvPr id="81955" name="Rectangle 39"/>
          <p:cNvSpPr>
            <a:spLocks noChangeArrowheads="1"/>
          </p:cNvSpPr>
          <p:nvPr>
            <p:custDataLst>
              <p:tags r:id="rId23"/>
            </p:custDataLst>
          </p:nvPr>
        </p:nvSpPr>
        <p:spPr bwMode="auto">
          <a:xfrm>
            <a:off x="873187" y="5586501"/>
            <a:ext cx="845557" cy="281836"/>
          </a:xfrm>
          <a:prstGeom prst="rect">
            <a:avLst/>
          </a:prstGeom>
          <a:noFill/>
          <a:ln w="9525">
            <a:noFill/>
            <a:miter lim="800000"/>
            <a:headEnd/>
            <a:tailEnd/>
          </a:ln>
        </p:spPr>
        <p:txBody>
          <a:bodyPr lIns="0" tIns="0" rIns="0" bIns="0">
            <a:spAutoFit/>
          </a:bodyPr>
          <a:lstStyle/>
          <a:p>
            <a:pPr defTabSz="903248" eaLnBrk="1" hangingPunct="1">
              <a:buClr>
                <a:srgbClr val="002960"/>
              </a:buClr>
            </a:pPr>
            <a:r>
              <a:rPr lang="en-US" sz="1800">
                <a:solidFill>
                  <a:srgbClr val="002960"/>
                </a:solidFill>
                <a:latin typeface="Arial" charset="0"/>
                <a:cs typeface="Arial" charset="0"/>
              </a:rPr>
              <a:t>Low</a:t>
            </a:r>
            <a:endParaRPr lang="en-US" sz="1800" i="1">
              <a:solidFill>
                <a:srgbClr val="002960"/>
              </a:solidFill>
              <a:latin typeface="Arial" charset="0"/>
              <a:cs typeface="Arial" charset="0"/>
            </a:endParaRPr>
          </a:p>
        </p:txBody>
      </p:sp>
      <p:sp>
        <p:nvSpPr>
          <p:cNvPr id="81956" name="Rectangle 40"/>
          <p:cNvSpPr>
            <a:spLocks noChangeArrowheads="1"/>
          </p:cNvSpPr>
          <p:nvPr>
            <p:custDataLst>
              <p:tags r:id="rId24"/>
            </p:custDataLst>
          </p:nvPr>
        </p:nvSpPr>
        <p:spPr bwMode="auto">
          <a:xfrm>
            <a:off x="526449" y="1681313"/>
            <a:ext cx="847176" cy="283456"/>
          </a:xfrm>
          <a:prstGeom prst="rect">
            <a:avLst/>
          </a:prstGeom>
          <a:noFill/>
          <a:ln w="9525">
            <a:noFill/>
            <a:miter lim="800000"/>
            <a:headEnd/>
            <a:tailEnd/>
          </a:ln>
        </p:spPr>
        <p:txBody>
          <a:bodyPr lIns="0" tIns="0" rIns="0" bIns="0">
            <a:spAutoFit/>
          </a:bodyPr>
          <a:lstStyle/>
          <a:p>
            <a:pPr defTabSz="903248" eaLnBrk="1" hangingPunct="1">
              <a:buClr>
                <a:srgbClr val="002960"/>
              </a:buClr>
            </a:pPr>
            <a:r>
              <a:rPr lang="en-US" sz="1800">
                <a:solidFill>
                  <a:srgbClr val="002960"/>
                </a:solidFill>
                <a:latin typeface="Arial" charset="0"/>
                <a:cs typeface="Arial" charset="0"/>
              </a:rPr>
              <a:t>High</a:t>
            </a:r>
            <a:endParaRPr lang="en-US" sz="1800" i="1">
              <a:solidFill>
                <a:srgbClr val="002960"/>
              </a:solidFill>
              <a:latin typeface="Arial" charset="0"/>
              <a:cs typeface="Arial" charset="0"/>
            </a:endParaRPr>
          </a:p>
        </p:txBody>
      </p:sp>
      <p:sp>
        <p:nvSpPr>
          <p:cNvPr id="81957" name="Rectangle 41"/>
          <p:cNvSpPr>
            <a:spLocks noChangeArrowheads="1"/>
          </p:cNvSpPr>
          <p:nvPr>
            <p:custDataLst>
              <p:tags r:id="rId25"/>
            </p:custDataLst>
          </p:nvPr>
        </p:nvSpPr>
        <p:spPr bwMode="auto">
          <a:xfrm>
            <a:off x="1555139" y="6067593"/>
            <a:ext cx="6754735" cy="249299"/>
          </a:xfrm>
          <a:prstGeom prst="rect">
            <a:avLst/>
          </a:prstGeom>
          <a:noFill/>
          <a:ln w="9525">
            <a:noFill/>
            <a:miter lim="800000"/>
            <a:headEnd/>
            <a:tailEnd/>
          </a:ln>
        </p:spPr>
        <p:txBody>
          <a:bodyPr lIns="0" tIns="0" rIns="0" bIns="0">
            <a:spAutoFit/>
          </a:bodyPr>
          <a:lstStyle/>
          <a:p>
            <a:pPr algn="ctr" defTabSz="903248" eaLnBrk="1" hangingPunct="1">
              <a:lnSpc>
                <a:spcPct val="90000"/>
              </a:lnSpc>
              <a:buClr>
                <a:srgbClr val="002960"/>
              </a:buClr>
            </a:pPr>
            <a:r>
              <a:rPr lang="en-US" sz="1800" b="1">
                <a:solidFill>
                  <a:srgbClr val="002960"/>
                </a:solidFill>
                <a:latin typeface="Arial" charset="0"/>
                <a:cs typeface="Arial" charset="0"/>
              </a:rPr>
              <a:t>Individual providers</a:t>
            </a:r>
            <a:r>
              <a:rPr lang="en-US" sz="1800">
                <a:solidFill>
                  <a:srgbClr val="000000"/>
                </a:solidFill>
                <a:latin typeface="Arial" charset="0"/>
                <a:cs typeface="Arial" charset="0"/>
              </a:rPr>
              <a:t>, in order from highest to lowest average cost</a:t>
            </a:r>
            <a:endParaRPr lang="en-US" sz="1800" b="1">
              <a:solidFill>
                <a:srgbClr val="000000"/>
              </a:solidFill>
              <a:latin typeface="Arial" charset="0"/>
              <a:cs typeface="Arial" charset="0"/>
            </a:endParaRPr>
          </a:p>
        </p:txBody>
      </p:sp>
      <p:sp>
        <p:nvSpPr>
          <p:cNvPr id="81958" name="Rectangle 42"/>
          <p:cNvSpPr>
            <a:spLocks noChangeArrowheads="1"/>
          </p:cNvSpPr>
          <p:nvPr>
            <p:custDataLst>
              <p:tags r:id="rId26"/>
            </p:custDataLst>
          </p:nvPr>
        </p:nvSpPr>
        <p:spPr bwMode="auto">
          <a:xfrm>
            <a:off x="7182381" y="2288700"/>
            <a:ext cx="1814221" cy="283455"/>
          </a:xfrm>
          <a:prstGeom prst="rect">
            <a:avLst/>
          </a:prstGeom>
          <a:noFill/>
          <a:ln w="9525">
            <a:noFill/>
            <a:miter lim="800000"/>
            <a:headEnd/>
            <a:tailEnd/>
          </a:ln>
        </p:spPr>
        <p:txBody>
          <a:bodyPr lIns="0" tIns="0" rIns="0" bIns="0">
            <a:spAutoFit/>
          </a:bodyPr>
          <a:lstStyle/>
          <a:p>
            <a:pPr defTabSz="903248" eaLnBrk="1" hangingPunct="1">
              <a:buClr>
                <a:srgbClr val="002960"/>
              </a:buClr>
            </a:pPr>
            <a:r>
              <a:rPr lang="en-US" sz="1800" b="1">
                <a:solidFill>
                  <a:srgbClr val="002960"/>
                </a:solidFill>
                <a:latin typeface="Arial" charset="0"/>
                <a:cs typeface="Arial" charset="0"/>
              </a:rPr>
              <a:t>Acceptable</a:t>
            </a:r>
            <a:endParaRPr lang="en-US" sz="1800" b="1" i="1">
              <a:solidFill>
                <a:srgbClr val="002960"/>
              </a:solidFill>
              <a:latin typeface="Arial" charset="0"/>
              <a:cs typeface="Arial" charset="0"/>
            </a:endParaRPr>
          </a:p>
        </p:txBody>
      </p:sp>
      <p:sp>
        <p:nvSpPr>
          <p:cNvPr id="81959" name="Rectangle 43"/>
          <p:cNvSpPr>
            <a:spLocks noChangeArrowheads="1"/>
          </p:cNvSpPr>
          <p:nvPr>
            <p:custDataLst>
              <p:tags r:id="rId27"/>
            </p:custDataLst>
          </p:nvPr>
        </p:nvSpPr>
        <p:spPr bwMode="auto">
          <a:xfrm>
            <a:off x="6668884" y="3702737"/>
            <a:ext cx="2475116" cy="283456"/>
          </a:xfrm>
          <a:prstGeom prst="rect">
            <a:avLst/>
          </a:prstGeom>
          <a:noFill/>
          <a:ln w="9525">
            <a:noFill/>
            <a:miter lim="800000"/>
            <a:headEnd/>
            <a:tailEnd/>
          </a:ln>
        </p:spPr>
        <p:txBody>
          <a:bodyPr lIns="0" tIns="0" rIns="0" bIns="0">
            <a:spAutoFit/>
          </a:bodyPr>
          <a:lstStyle/>
          <a:p>
            <a:pPr defTabSz="903248" eaLnBrk="1" hangingPunct="1">
              <a:buClr>
                <a:srgbClr val="002960"/>
              </a:buClr>
            </a:pPr>
            <a:r>
              <a:rPr lang="en-US" sz="1800" b="1">
                <a:solidFill>
                  <a:srgbClr val="002960"/>
                </a:solidFill>
                <a:latin typeface="Arial" charset="0"/>
                <a:cs typeface="Arial" charset="0"/>
              </a:rPr>
              <a:t>Commendable</a:t>
            </a:r>
            <a:endParaRPr lang="en-US" sz="1800" b="1" i="1">
              <a:solidFill>
                <a:srgbClr val="002960"/>
              </a:solidFill>
              <a:latin typeface="Arial" charset="0"/>
              <a:cs typeface="Arial" charset="0"/>
            </a:endParaRPr>
          </a:p>
        </p:txBody>
      </p:sp>
      <p:sp>
        <p:nvSpPr>
          <p:cNvPr id="81960" name="Rectangle 44"/>
          <p:cNvSpPr>
            <a:spLocks noChangeArrowheads="1"/>
          </p:cNvSpPr>
          <p:nvPr>
            <p:custDataLst>
              <p:tags r:id="rId28"/>
            </p:custDataLst>
          </p:nvPr>
        </p:nvSpPr>
        <p:spPr bwMode="auto">
          <a:xfrm>
            <a:off x="7653753" y="4230775"/>
            <a:ext cx="1490253" cy="565291"/>
          </a:xfrm>
          <a:prstGeom prst="rect">
            <a:avLst/>
          </a:prstGeom>
          <a:noFill/>
          <a:ln w="9525">
            <a:noFill/>
            <a:miter lim="800000"/>
            <a:headEnd/>
            <a:tailEnd/>
          </a:ln>
        </p:spPr>
        <p:txBody>
          <a:bodyPr lIns="0" tIns="0" rIns="0" bIns="0">
            <a:spAutoFit/>
          </a:bodyPr>
          <a:lstStyle/>
          <a:p>
            <a:pPr defTabSz="903248" eaLnBrk="1" hangingPunct="1">
              <a:buClr>
                <a:srgbClr val="002960"/>
              </a:buClr>
            </a:pPr>
            <a:r>
              <a:rPr lang="en-US" sz="1800" b="1">
                <a:solidFill>
                  <a:srgbClr val="002960"/>
                </a:solidFill>
                <a:latin typeface="Arial" charset="0"/>
                <a:cs typeface="Arial" charset="0"/>
              </a:rPr>
              <a:t>Gain </a:t>
            </a:r>
            <a:br>
              <a:rPr lang="en-US" sz="1800" b="1">
                <a:solidFill>
                  <a:srgbClr val="002960"/>
                </a:solidFill>
                <a:latin typeface="Arial" charset="0"/>
                <a:cs typeface="Arial" charset="0"/>
              </a:rPr>
            </a:br>
            <a:r>
              <a:rPr lang="en-US" sz="1800" b="1">
                <a:solidFill>
                  <a:srgbClr val="002960"/>
                </a:solidFill>
                <a:latin typeface="Arial" charset="0"/>
                <a:cs typeface="Arial" charset="0"/>
              </a:rPr>
              <a:t>sharing limit</a:t>
            </a:r>
            <a:endParaRPr lang="en-US" sz="1800" b="1" i="1">
              <a:solidFill>
                <a:srgbClr val="002960"/>
              </a:solidFill>
              <a:latin typeface="Arial" charset="0"/>
              <a:cs typeface="Arial" charset="0"/>
            </a:endParaRPr>
          </a:p>
        </p:txBody>
      </p:sp>
      <p:sp>
        <p:nvSpPr>
          <p:cNvPr id="81961" name="Freeform 49"/>
          <p:cNvSpPr>
            <a:spLocks/>
          </p:cNvSpPr>
          <p:nvPr>
            <p:custDataLst>
              <p:tags r:id="rId29"/>
            </p:custDataLst>
          </p:nvPr>
        </p:nvSpPr>
        <p:spPr bwMode="gray">
          <a:xfrm rot="16200000">
            <a:off x="5813618" y="1295674"/>
            <a:ext cx="319090" cy="4141932"/>
          </a:xfrm>
          <a:custGeom>
            <a:avLst/>
            <a:gdLst>
              <a:gd name="T0" fmla="*/ 0 w 114"/>
              <a:gd name="T1" fmla="*/ 0 h 2001"/>
              <a:gd name="T2" fmla="*/ 2147483647 w 114"/>
              <a:gd name="T3" fmla="*/ 0 h 2001"/>
              <a:gd name="T4" fmla="*/ 2147483647 w 114"/>
              <a:gd name="T5" fmla="*/ 2147483647 h 2001"/>
              <a:gd name="T6" fmla="*/ 2147483647 w 114"/>
              <a:gd name="T7" fmla="*/ 2147483647 h 2001"/>
              <a:gd name="T8" fmla="*/ 2147483647 w 114"/>
              <a:gd name="T9" fmla="*/ 2147483647 h 2001"/>
              <a:gd name="T10" fmla="*/ 2147483647 w 114"/>
              <a:gd name="T11" fmla="*/ 2147483647 h 2001"/>
              <a:gd name="T12" fmla="*/ 0 w 114"/>
              <a:gd name="T13" fmla="*/ 2147483647 h 2001"/>
              <a:gd name="T14" fmla="*/ 0 60000 65536"/>
              <a:gd name="T15" fmla="*/ 0 60000 65536"/>
              <a:gd name="T16" fmla="*/ 0 60000 65536"/>
              <a:gd name="T17" fmla="*/ 0 60000 65536"/>
              <a:gd name="T18" fmla="*/ 0 60000 65536"/>
              <a:gd name="T19" fmla="*/ 0 60000 65536"/>
              <a:gd name="T20" fmla="*/ 0 60000 65536"/>
              <a:gd name="T21" fmla="*/ 0 w 114"/>
              <a:gd name="T22" fmla="*/ 0 h 2001"/>
              <a:gd name="T23" fmla="*/ 114 w 114"/>
              <a:gd name="T24" fmla="*/ 2001 h 20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 h="2001">
                <a:moveTo>
                  <a:pt x="0" y="0"/>
                </a:moveTo>
                <a:lnTo>
                  <a:pt x="64" y="0"/>
                </a:lnTo>
                <a:lnTo>
                  <a:pt x="64" y="955"/>
                </a:lnTo>
                <a:lnTo>
                  <a:pt x="114" y="1001"/>
                </a:lnTo>
                <a:lnTo>
                  <a:pt x="64" y="1047"/>
                </a:lnTo>
                <a:lnTo>
                  <a:pt x="64" y="2001"/>
                </a:lnTo>
                <a:lnTo>
                  <a:pt x="0" y="2001"/>
                </a:lnTo>
              </a:path>
            </a:pathLst>
          </a:custGeom>
          <a:noFill/>
          <a:ln w="9525" cap="flat" cmpd="sng">
            <a:solidFill>
              <a:schemeClr val="tx1"/>
            </a:solidFill>
            <a:prstDash val="solid"/>
            <a:round/>
            <a:headEnd type="none" w="med" len="med"/>
            <a:tailEnd type="none" w="med" len="med"/>
          </a:ln>
        </p:spPr>
        <p:txBody>
          <a:bodyPr wrap="none" lIns="92257" tIns="46134" rIns="92257" bIns="46134" anchor="ctr"/>
          <a:lstStyle/>
          <a:p>
            <a:pPr eaLnBrk="1" hangingPunct="1"/>
            <a:endParaRPr lang="en-US" sz="900" b="1">
              <a:solidFill>
                <a:srgbClr val="002960"/>
              </a:solidFill>
              <a:latin typeface="Arial" charset="0"/>
            </a:endParaRPr>
          </a:p>
        </p:txBody>
      </p:sp>
      <p:sp>
        <p:nvSpPr>
          <p:cNvPr id="81962" name="Freeform 50"/>
          <p:cNvSpPr>
            <a:spLocks/>
          </p:cNvSpPr>
          <p:nvPr>
            <p:custDataLst>
              <p:tags r:id="rId30"/>
            </p:custDataLst>
          </p:nvPr>
        </p:nvSpPr>
        <p:spPr bwMode="gray">
          <a:xfrm rot="16200000">
            <a:off x="1535619" y="1665087"/>
            <a:ext cx="304512" cy="366084"/>
          </a:xfrm>
          <a:custGeom>
            <a:avLst/>
            <a:gdLst>
              <a:gd name="T0" fmla="*/ 0 w 114"/>
              <a:gd name="T1" fmla="*/ 0 h 415"/>
              <a:gd name="T2" fmla="*/ 2147483647 w 114"/>
              <a:gd name="T3" fmla="*/ 0 h 415"/>
              <a:gd name="T4" fmla="*/ 2147483647 w 114"/>
              <a:gd name="T5" fmla="*/ 2147483647 h 415"/>
              <a:gd name="T6" fmla="*/ 2147483647 w 114"/>
              <a:gd name="T7" fmla="*/ 2147483647 h 415"/>
              <a:gd name="T8" fmla="*/ 2147483647 w 114"/>
              <a:gd name="T9" fmla="*/ 2147483647 h 415"/>
              <a:gd name="T10" fmla="*/ 2147483647 w 114"/>
              <a:gd name="T11" fmla="*/ 2147483647 h 415"/>
              <a:gd name="T12" fmla="*/ 0 w 114"/>
              <a:gd name="T13" fmla="*/ 2147483647 h 415"/>
              <a:gd name="T14" fmla="*/ 0 60000 65536"/>
              <a:gd name="T15" fmla="*/ 0 60000 65536"/>
              <a:gd name="T16" fmla="*/ 0 60000 65536"/>
              <a:gd name="T17" fmla="*/ 0 60000 65536"/>
              <a:gd name="T18" fmla="*/ 0 60000 65536"/>
              <a:gd name="T19" fmla="*/ 0 60000 65536"/>
              <a:gd name="T20" fmla="*/ 0 60000 65536"/>
              <a:gd name="T21" fmla="*/ 0 w 114"/>
              <a:gd name="T22" fmla="*/ 0 h 415"/>
              <a:gd name="T23" fmla="*/ 114 w 114"/>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 h="415">
                <a:moveTo>
                  <a:pt x="0" y="0"/>
                </a:moveTo>
                <a:lnTo>
                  <a:pt x="64" y="0"/>
                </a:lnTo>
                <a:lnTo>
                  <a:pt x="64" y="162"/>
                </a:lnTo>
                <a:lnTo>
                  <a:pt x="114" y="208"/>
                </a:lnTo>
                <a:lnTo>
                  <a:pt x="64" y="254"/>
                </a:lnTo>
                <a:lnTo>
                  <a:pt x="64" y="415"/>
                </a:lnTo>
                <a:lnTo>
                  <a:pt x="0" y="415"/>
                </a:lnTo>
              </a:path>
            </a:pathLst>
          </a:custGeom>
          <a:noFill/>
          <a:ln w="9525" cap="flat" cmpd="sng">
            <a:solidFill>
              <a:schemeClr val="tx1"/>
            </a:solidFill>
            <a:prstDash val="solid"/>
            <a:round/>
            <a:headEnd type="none" w="med" len="med"/>
            <a:tailEnd type="none" w="med" len="med"/>
          </a:ln>
        </p:spPr>
        <p:txBody>
          <a:bodyPr wrap="none" lIns="92257" tIns="46134" rIns="92257" bIns="46134" anchor="ctr"/>
          <a:lstStyle/>
          <a:p>
            <a:pPr eaLnBrk="1" hangingPunct="1"/>
            <a:endParaRPr lang="en-US" sz="900" b="1">
              <a:solidFill>
                <a:srgbClr val="002960"/>
              </a:solidFill>
              <a:latin typeface="Arial" charset="0"/>
            </a:endParaRPr>
          </a:p>
        </p:txBody>
      </p:sp>
      <p:sp>
        <p:nvSpPr>
          <p:cNvPr id="81963" name="Freeform 51"/>
          <p:cNvSpPr>
            <a:spLocks/>
          </p:cNvSpPr>
          <p:nvPr>
            <p:custDataLst>
              <p:tags r:id="rId31"/>
            </p:custDataLst>
          </p:nvPr>
        </p:nvSpPr>
        <p:spPr bwMode="gray">
          <a:xfrm rot="16200000">
            <a:off x="2709203" y="1406704"/>
            <a:ext cx="307752" cy="1984304"/>
          </a:xfrm>
          <a:custGeom>
            <a:avLst/>
            <a:gdLst>
              <a:gd name="T0" fmla="*/ 0 w 114"/>
              <a:gd name="T1" fmla="*/ 0 h 1425"/>
              <a:gd name="T2" fmla="*/ 2147483647 w 114"/>
              <a:gd name="T3" fmla="*/ 0 h 1425"/>
              <a:gd name="T4" fmla="*/ 2147483647 w 114"/>
              <a:gd name="T5" fmla="*/ 2147483647 h 1425"/>
              <a:gd name="T6" fmla="*/ 2147483647 w 114"/>
              <a:gd name="T7" fmla="*/ 2147483647 h 1425"/>
              <a:gd name="T8" fmla="*/ 2147483647 w 114"/>
              <a:gd name="T9" fmla="*/ 2147483647 h 1425"/>
              <a:gd name="T10" fmla="*/ 2147483647 w 114"/>
              <a:gd name="T11" fmla="*/ 2147483647 h 1425"/>
              <a:gd name="T12" fmla="*/ 0 w 114"/>
              <a:gd name="T13" fmla="*/ 2147483647 h 1425"/>
              <a:gd name="T14" fmla="*/ 0 60000 65536"/>
              <a:gd name="T15" fmla="*/ 0 60000 65536"/>
              <a:gd name="T16" fmla="*/ 0 60000 65536"/>
              <a:gd name="T17" fmla="*/ 0 60000 65536"/>
              <a:gd name="T18" fmla="*/ 0 60000 65536"/>
              <a:gd name="T19" fmla="*/ 0 60000 65536"/>
              <a:gd name="T20" fmla="*/ 0 60000 65536"/>
              <a:gd name="T21" fmla="*/ 0 w 114"/>
              <a:gd name="T22" fmla="*/ 0 h 1425"/>
              <a:gd name="T23" fmla="*/ 114 w 114"/>
              <a:gd name="T24" fmla="*/ 1425 h 1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 h="1425">
                <a:moveTo>
                  <a:pt x="0" y="0"/>
                </a:moveTo>
                <a:lnTo>
                  <a:pt x="64" y="0"/>
                </a:lnTo>
                <a:lnTo>
                  <a:pt x="64" y="667"/>
                </a:lnTo>
                <a:lnTo>
                  <a:pt x="114" y="713"/>
                </a:lnTo>
                <a:lnTo>
                  <a:pt x="64" y="759"/>
                </a:lnTo>
                <a:lnTo>
                  <a:pt x="64" y="1425"/>
                </a:lnTo>
                <a:lnTo>
                  <a:pt x="0" y="1425"/>
                </a:lnTo>
              </a:path>
            </a:pathLst>
          </a:custGeom>
          <a:noFill/>
          <a:ln w="9525" cap="flat" cmpd="sng">
            <a:solidFill>
              <a:schemeClr val="tx1"/>
            </a:solidFill>
            <a:prstDash val="solid"/>
            <a:round/>
            <a:headEnd type="none" w="med" len="med"/>
            <a:tailEnd type="none" w="med" len="med"/>
          </a:ln>
        </p:spPr>
        <p:txBody>
          <a:bodyPr wrap="none" lIns="92257" tIns="46134" rIns="92257" bIns="46134" anchor="ctr"/>
          <a:lstStyle/>
          <a:p>
            <a:pPr eaLnBrk="1" hangingPunct="1"/>
            <a:endParaRPr lang="en-US" sz="900" b="1">
              <a:solidFill>
                <a:srgbClr val="002960"/>
              </a:solidFill>
              <a:latin typeface="Arial" charset="0"/>
            </a:endParaRPr>
          </a:p>
        </p:txBody>
      </p:sp>
      <p:sp>
        <p:nvSpPr>
          <p:cNvPr id="81964" name="Rectangle 52"/>
          <p:cNvSpPr>
            <a:spLocks noChangeArrowheads="1"/>
          </p:cNvSpPr>
          <p:nvPr>
            <p:custDataLst>
              <p:tags r:id="rId32"/>
            </p:custDataLst>
          </p:nvPr>
        </p:nvSpPr>
        <p:spPr bwMode="gray">
          <a:xfrm>
            <a:off x="1913050" y="1269880"/>
            <a:ext cx="1156566" cy="281836"/>
          </a:xfrm>
          <a:prstGeom prst="rect">
            <a:avLst/>
          </a:prstGeom>
          <a:noFill/>
          <a:ln w="9525">
            <a:noFill/>
            <a:miter lim="800000"/>
            <a:headEnd/>
            <a:tailEnd/>
          </a:ln>
        </p:spPr>
        <p:txBody>
          <a:bodyPr lIns="0" tIns="0" rIns="0" bIns="0">
            <a:spAutoFit/>
          </a:bodyPr>
          <a:lstStyle/>
          <a:p>
            <a:pPr defTabSz="903248" eaLnBrk="1" hangingPunct="1">
              <a:buClr>
                <a:srgbClr val="002960"/>
              </a:buClr>
            </a:pPr>
            <a:r>
              <a:rPr lang="en-US" sz="900">
                <a:solidFill>
                  <a:srgbClr val="000000"/>
                </a:solidFill>
                <a:latin typeface="Arial" charset="0"/>
                <a:cs typeface="Arial" charset="0"/>
              </a:rPr>
              <a:t>Pay portion of excess costs</a:t>
            </a:r>
          </a:p>
        </p:txBody>
      </p:sp>
      <p:sp>
        <p:nvSpPr>
          <p:cNvPr id="81965" name="Oval 53"/>
          <p:cNvSpPr>
            <a:spLocks noChangeArrowheads="1"/>
          </p:cNvSpPr>
          <p:nvPr>
            <p:custDataLst>
              <p:tags r:id="rId33"/>
            </p:custDataLst>
          </p:nvPr>
        </p:nvSpPr>
        <p:spPr bwMode="gray">
          <a:xfrm>
            <a:off x="1595636" y="1360586"/>
            <a:ext cx="230017" cy="230004"/>
          </a:xfrm>
          <a:prstGeom prst="ellipse">
            <a:avLst/>
          </a:prstGeom>
          <a:solidFill>
            <a:srgbClr val="FF3300"/>
          </a:solidFill>
          <a:ln w="9525">
            <a:solidFill>
              <a:schemeClr val="bg1"/>
            </a:solidFill>
            <a:round/>
            <a:headEnd/>
            <a:tailEnd/>
          </a:ln>
        </p:spPr>
        <p:txBody>
          <a:bodyPr lIns="0" tIns="0" rIns="0" bIns="55362" anchor="ctr"/>
          <a:lstStyle/>
          <a:p>
            <a:pPr eaLnBrk="1" hangingPunct="1"/>
            <a:r>
              <a:rPr lang="en-US" sz="3100">
                <a:solidFill>
                  <a:srgbClr val="FFFFFF"/>
                </a:solidFill>
                <a:latin typeface="Arial" charset="0"/>
              </a:rPr>
              <a:t>-</a:t>
            </a:r>
          </a:p>
        </p:txBody>
      </p:sp>
      <p:sp>
        <p:nvSpPr>
          <p:cNvPr id="81966" name="Oval 54"/>
          <p:cNvSpPr>
            <a:spLocks noChangeArrowheads="1"/>
          </p:cNvSpPr>
          <p:nvPr>
            <p:custDataLst>
              <p:tags r:id="rId34"/>
            </p:custDataLst>
          </p:nvPr>
        </p:nvSpPr>
        <p:spPr bwMode="gray">
          <a:xfrm>
            <a:off x="5844477" y="2784342"/>
            <a:ext cx="230017" cy="230004"/>
          </a:xfrm>
          <a:prstGeom prst="ellipse">
            <a:avLst/>
          </a:prstGeom>
          <a:solidFill>
            <a:srgbClr val="009900"/>
          </a:solidFill>
          <a:ln w="9525">
            <a:solidFill>
              <a:srgbClr val="B2B2B2"/>
            </a:solidFill>
            <a:round/>
            <a:headEnd/>
            <a:tailEnd/>
          </a:ln>
        </p:spPr>
        <p:txBody>
          <a:bodyPr lIns="0" tIns="0" rIns="0" bIns="0" anchor="ctr"/>
          <a:lstStyle/>
          <a:p>
            <a:pPr eaLnBrk="1" hangingPunct="1"/>
            <a:r>
              <a:rPr lang="en-US" sz="2000">
                <a:solidFill>
                  <a:srgbClr val="FFFFFF"/>
                </a:solidFill>
                <a:latin typeface="Arial" charset="0"/>
              </a:rPr>
              <a:t>+</a:t>
            </a:r>
          </a:p>
        </p:txBody>
      </p:sp>
      <p:sp>
        <p:nvSpPr>
          <p:cNvPr id="81967" name="Rectangle 55"/>
          <p:cNvSpPr>
            <a:spLocks noChangeArrowheads="1"/>
          </p:cNvSpPr>
          <p:nvPr>
            <p:custDataLst>
              <p:tags r:id="rId35"/>
            </p:custDataLst>
          </p:nvPr>
        </p:nvSpPr>
        <p:spPr bwMode="gray">
          <a:xfrm>
            <a:off x="3163571" y="1815734"/>
            <a:ext cx="1718650" cy="283455"/>
          </a:xfrm>
          <a:prstGeom prst="rect">
            <a:avLst/>
          </a:prstGeom>
          <a:noFill/>
          <a:ln w="9525">
            <a:noFill/>
            <a:miter lim="800000"/>
            <a:headEnd/>
            <a:tailEnd/>
          </a:ln>
        </p:spPr>
        <p:txBody>
          <a:bodyPr lIns="0" tIns="0" rIns="0" bIns="0">
            <a:spAutoFit/>
          </a:bodyPr>
          <a:lstStyle/>
          <a:p>
            <a:pPr defTabSz="903248" eaLnBrk="1" hangingPunct="1">
              <a:buClr>
                <a:srgbClr val="002960"/>
              </a:buClr>
            </a:pPr>
            <a:r>
              <a:rPr lang="en-US" sz="900">
                <a:solidFill>
                  <a:srgbClr val="000000"/>
                </a:solidFill>
                <a:latin typeface="Arial" charset="0"/>
                <a:cs typeface="Arial" charset="0"/>
              </a:rPr>
              <a:t>No change in payment to providers</a:t>
            </a:r>
          </a:p>
        </p:txBody>
      </p:sp>
      <p:sp>
        <p:nvSpPr>
          <p:cNvPr id="81968" name="Rectangle 56"/>
          <p:cNvSpPr>
            <a:spLocks noChangeArrowheads="1"/>
          </p:cNvSpPr>
          <p:nvPr>
            <p:custDataLst>
              <p:tags r:id="rId36"/>
            </p:custDataLst>
          </p:nvPr>
        </p:nvSpPr>
        <p:spPr bwMode="gray">
          <a:xfrm>
            <a:off x="6171685" y="2695255"/>
            <a:ext cx="2523711" cy="142538"/>
          </a:xfrm>
          <a:prstGeom prst="rect">
            <a:avLst/>
          </a:prstGeom>
          <a:noFill/>
          <a:ln w="9525">
            <a:noFill/>
            <a:miter lim="800000"/>
            <a:headEnd/>
            <a:tailEnd/>
          </a:ln>
        </p:spPr>
        <p:txBody>
          <a:bodyPr lIns="0" tIns="0" rIns="0" bIns="0">
            <a:spAutoFit/>
          </a:bodyPr>
          <a:lstStyle/>
          <a:p>
            <a:pPr defTabSz="903248" eaLnBrk="1" hangingPunct="1">
              <a:buClr>
                <a:srgbClr val="002960"/>
              </a:buClr>
            </a:pPr>
            <a:r>
              <a:rPr lang="en-US" sz="900">
                <a:solidFill>
                  <a:srgbClr val="000000"/>
                </a:solidFill>
                <a:latin typeface="Arial" charset="0"/>
                <a:cs typeface="Arial" charset="0"/>
              </a:rPr>
              <a:t>Receive additional payment as share as savings</a:t>
            </a:r>
          </a:p>
        </p:txBody>
      </p:sp>
      <p:sp>
        <p:nvSpPr>
          <p:cNvPr id="81969" name="Oval 57"/>
          <p:cNvSpPr>
            <a:spLocks noChangeArrowheads="1"/>
          </p:cNvSpPr>
          <p:nvPr>
            <p:custDataLst>
              <p:tags r:id="rId37"/>
            </p:custDataLst>
          </p:nvPr>
        </p:nvSpPr>
        <p:spPr bwMode="gray">
          <a:xfrm>
            <a:off x="2907707" y="1882145"/>
            <a:ext cx="230017" cy="230004"/>
          </a:xfrm>
          <a:prstGeom prst="ellipse">
            <a:avLst/>
          </a:prstGeom>
          <a:solidFill>
            <a:srgbClr val="EAEAEA"/>
          </a:solidFill>
          <a:ln w="9525">
            <a:solidFill>
              <a:srgbClr val="B2B2B2"/>
            </a:solidFill>
            <a:round/>
            <a:headEnd/>
            <a:tailEnd/>
          </a:ln>
        </p:spPr>
        <p:txBody>
          <a:bodyPr lIns="0" tIns="0" rIns="0" bIns="46134" anchor="ctr"/>
          <a:lstStyle/>
          <a:p>
            <a:pPr eaLnBrk="1" hangingPunct="1"/>
            <a:endParaRPr lang="en-US" sz="2000">
              <a:solidFill>
                <a:srgbClr val="002960"/>
              </a:solidFill>
              <a:latin typeface="Arial" charset="0"/>
            </a:endParaRPr>
          </a:p>
        </p:txBody>
      </p:sp>
    </p:spTree>
    <p:extLst>
      <p:ext uri="{BB962C8B-B14F-4D97-AF65-F5344CB8AC3E}">
        <p14:creationId xmlns:p14="http://schemas.microsoft.com/office/powerpoint/2010/main" val="3064951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1"/>
          <p:cNvSpPr>
            <a:spLocks noGrp="1"/>
          </p:cNvSpPr>
          <p:nvPr>
            <p:ph type="sldNum" sz="quarter" idx="10"/>
          </p:nvPr>
        </p:nvSpPr>
        <p:spPr>
          <a:xfrm>
            <a:off x="8610600" y="6553200"/>
            <a:ext cx="5334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tx2"/>
              </a:buClr>
              <a:defRPr sz="1600">
                <a:solidFill>
                  <a:schemeClr val="tx1"/>
                </a:solidFill>
                <a:latin typeface="Arial" pitchFamily="34" charset="0"/>
              </a:defRPr>
            </a:lvl1pPr>
            <a:lvl2pPr marL="752268" indent="-289335" eaLnBrk="0" hangingPunct="0">
              <a:buClr>
                <a:schemeClr val="tx2"/>
              </a:buClr>
              <a:buSzPct val="125000"/>
              <a:buFont typeface="Arial" pitchFamily="34" charset="0"/>
              <a:buChar char="▪"/>
              <a:defRPr sz="1600">
                <a:solidFill>
                  <a:schemeClr val="tx1"/>
                </a:solidFill>
                <a:latin typeface="Arial" pitchFamily="34" charset="0"/>
              </a:defRPr>
            </a:lvl2pPr>
            <a:lvl3pPr marL="1157334" indent="-231451" eaLnBrk="0" hangingPunct="0">
              <a:buClr>
                <a:schemeClr val="tx2"/>
              </a:buClr>
              <a:buSzPct val="120000"/>
              <a:buFont typeface="Arial" pitchFamily="34" charset="0"/>
              <a:buChar char="–"/>
              <a:defRPr sz="1600">
                <a:solidFill>
                  <a:schemeClr val="tx1"/>
                </a:solidFill>
                <a:latin typeface="Arial" pitchFamily="34" charset="0"/>
              </a:defRPr>
            </a:lvl3pPr>
            <a:lvl4pPr marL="1620269" indent="-231451" eaLnBrk="0" hangingPunct="0">
              <a:buClr>
                <a:schemeClr val="tx2"/>
              </a:buClr>
              <a:buSzPct val="120000"/>
              <a:buFont typeface="Arial" pitchFamily="34" charset="0"/>
              <a:buChar char="▫"/>
              <a:defRPr sz="1600">
                <a:solidFill>
                  <a:schemeClr val="tx1"/>
                </a:solidFill>
                <a:latin typeface="Arial" pitchFamily="34" charset="0"/>
              </a:defRPr>
            </a:lvl4pPr>
            <a:lvl5pPr marL="2083204" indent="-231451" algn="r" eaLnBrk="0" hangingPunct="0">
              <a:buClr>
                <a:schemeClr val="tx2"/>
              </a:buClr>
              <a:buSzPct val="89000"/>
              <a:buFont typeface="Arial" pitchFamily="34" charset="0"/>
              <a:defRPr sz="700" i="1">
                <a:solidFill>
                  <a:schemeClr val="tx1"/>
                </a:solidFill>
                <a:latin typeface="Arial" pitchFamily="34" charset="0"/>
              </a:defRPr>
            </a:lvl5pPr>
            <a:lvl6pPr marL="2546143" indent="-231451" algn="r" eaLnBrk="0" fontAlgn="base" hangingPunct="0">
              <a:spcBef>
                <a:spcPct val="0"/>
              </a:spcBef>
              <a:spcAft>
                <a:spcPct val="0"/>
              </a:spcAft>
              <a:buClr>
                <a:schemeClr val="tx2"/>
              </a:buClr>
              <a:buSzPct val="89000"/>
              <a:buFont typeface="Arial" pitchFamily="34" charset="0"/>
              <a:defRPr sz="700" i="1">
                <a:solidFill>
                  <a:schemeClr val="tx1"/>
                </a:solidFill>
                <a:latin typeface="Arial" pitchFamily="34" charset="0"/>
              </a:defRPr>
            </a:lvl6pPr>
            <a:lvl7pPr marL="3009075" indent="-231451" algn="r" eaLnBrk="0" fontAlgn="base" hangingPunct="0">
              <a:spcBef>
                <a:spcPct val="0"/>
              </a:spcBef>
              <a:spcAft>
                <a:spcPct val="0"/>
              </a:spcAft>
              <a:buClr>
                <a:schemeClr val="tx2"/>
              </a:buClr>
              <a:buSzPct val="89000"/>
              <a:buFont typeface="Arial" pitchFamily="34" charset="0"/>
              <a:defRPr sz="700" i="1">
                <a:solidFill>
                  <a:schemeClr val="tx1"/>
                </a:solidFill>
                <a:latin typeface="Arial" pitchFamily="34" charset="0"/>
              </a:defRPr>
            </a:lvl7pPr>
            <a:lvl8pPr marL="3472006" indent="-231451" algn="r" eaLnBrk="0" fontAlgn="base" hangingPunct="0">
              <a:spcBef>
                <a:spcPct val="0"/>
              </a:spcBef>
              <a:spcAft>
                <a:spcPct val="0"/>
              </a:spcAft>
              <a:buClr>
                <a:schemeClr val="tx2"/>
              </a:buClr>
              <a:buSzPct val="89000"/>
              <a:buFont typeface="Arial" pitchFamily="34" charset="0"/>
              <a:defRPr sz="700" i="1">
                <a:solidFill>
                  <a:schemeClr val="tx1"/>
                </a:solidFill>
                <a:latin typeface="Arial" pitchFamily="34" charset="0"/>
              </a:defRPr>
            </a:lvl8pPr>
            <a:lvl9pPr marL="3934941" indent="-231451" algn="r" eaLnBrk="0" fontAlgn="base" hangingPunct="0">
              <a:spcBef>
                <a:spcPct val="0"/>
              </a:spcBef>
              <a:spcAft>
                <a:spcPct val="0"/>
              </a:spcAft>
              <a:buClr>
                <a:schemeClr val="tx2"/>
              </a:buClr>
              <a:buSzPct val="89000"/>
              <a:buFont typeface="Arial" pitchFamily="34" charset="0"/>
              <a:defRPr sz="700" i="1">
                <a:solidFill>
                  <a:schemeClr val="tx1"/>
                </a:solidFill>
                <a:latin typeface="Arial" pitchFamily="34" charset="0"/>
              </a:defRPr>
            </a:lvl9pPr>
          </a:lstStyle>
          <a:p>
            <a:pPr eaLnBrk="1" hangingPunct="1">
              <a:buClrTx/>
            </a:pPr>
            <a:fld id="{138F8044-4BE9-4D60-8168-521140511ECC}" type="slidenum">
              <a:rPr lang="en-US" altLang="en-US" sz="1000">
                <a:solidFill>
                  <a:srgbClr val="000000"/>
                </a:solidFill>
              </a:rPr>
              <a:pPr eaLnBrk="1" hangingPunct="1">
                <a:buClrTx/>
              </a:pPr>
              <a:t>8</a:t>
            </a:fld>
            <a:r>
              <a:rPr lang="en-US" altLang="en-US" sz="1000" dirty="0">
                <a:solidFill>
                  <a:srgbClr val="000000"/>
                </a:solidFill>
              </a:rPr>
              <a:t> </a:t>
            </a:r>
          </a:p>
        </p:txBody>
      </p:sp>
      <p:pic>
        <p:nvPicPr>
          <p:cNvPr id="98307"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0726" y="26"/>
            <a:ext cx="55025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5306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err="1" smtClean="0">
                <a:solidFill>
                  <a:schemeClr val="tx2">
                    <a:lumMod val="75000"/>
                  </a:schemeClr>
                </a:solidFill>
                <a:latin typeface="Arial" pitchFamily="34" charset="0"/>
                <a:cs typeface="Arial" pitchFamily="34" charset="0"/>
              </a:rPr>
              <a:t>EOCs</a:t>
            </a:r>
            <a:r>
              <a:rPr lang="en-US" sz="2400" b="1" dirty="0" smtClean="0">
                <a:solidFill>
                  <a:schemeClr val="tx2">
                    <a:lumMod val="75000"/>
                  </a:schemeClr>
                </a:solidFill>
                <a:latin typeface="Arial" pitchFamily="34" charset="0"/>
                <a:cs typeface="Arial" pitchFamily="34" charset="0"/>
              </a:rPr>
              <a:t> Progress to Date</a:t>
            </a:r>
            <a:endParaRPr lang="en-US" sz="2400" dirty="0"/>
          </a:p>
        </p:txBody>
      </p:sp>
      <p:sp>
        <p:nvSpPr>
          <p:cNvPr id="4" name="Slide Number Placeholder 3"/>
          <p:cNvSpPr>
            <a:spLocks noGrp="1"/>
          </p:cNvSpPr>
          <p:nvPr>
            <p:ph type="sldNum" sz="quarter" idx="12"/>
          </p:nvPr>
        </p:nvSpPr>
        <p:spPr/>
        <p:txBody>
          <a:bodyPr/>
          <a:lstStyle/>
          <a:p>
            <a:fld id="{99B4A692-E9B7-43DE-962D-5641C50D84FF}" type="slidenum">
              <a:rPr lang="en-US" smtClean="0">
                <a:solidFill>
                  <a:schemeClr val="tx1"/>
                </a:solidFill>
              </a:rPr>
              <a:pPr/>
              <a:t>9</a:t>
            </a:fld>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2800" dirty="0" smtClean="0"/>
              <a:t>Engine has processed 454.9 Million Claims</a:t>
            </a:r>
          </a:p>
          <a:p>
            <a:r>
              <a:rPr lang="en-US" sz="2800" dirty="0" smtClean="0"/>
              <a:t>3.7 Million Episodes (before exclusions)</a:t>
            </a:r>
          </a:p>
          <a:p>
            <a:r>
              <a:rPr lang="en-US" sz="2800" dirty="0" smtClean="0"/>
              <a:t>28,331 Reports</a:t>
            </a:r>
          </a:p>
          <a:p>
            <a:pPr lvl="1">
              <a:buFont typeface="Wingdings" panose="05000000000000000000" pitchFamily="2" charset="2"/>
              <a:buChar char="§"/>
            </a:pPr>
            <a:r>
              <a:rPr lang="en-US" sz="2400" dirty="0" smtClean="0"/>
              <a:t>13,834 EOC </a:t>
            </a:r>
            <a:r>
              <a:rPr lang="en-US" sz="2400" dirty="0"/>
              <a:t>level payment or performance </a:t>
            </a:r>
            <a:r>
              <a:rPr lang="en-US" sz="2400" dirty="0" smtClean="0"/>
              <a:t>reports</a:t>
            </a:r>
          </a:p>
          <a:p>
            <a:pPr lvl="1">
              <a:buFont typeface="Wingdings" panose="05000000000000000000" pitchFamily="2" charset="2"/>
              <a:buChar char="§"/>
            </a:pPr>
            <a:r>
              <a:rPr lang="en-US" sz="2400" dirty="0" smtClean="0"/>
              <a:t>2,890 EOC level reconciliation reports</a:t>
            </a:r>
          </a:p>
          <a:p>
            <a:r>
              <a:rPr lang="en-US" sz="2800" dirty="0" smtClean="0"/>
              <a:t>2,213 distinct PAPs</a:t>
            </a:r>
          </a:p>
          <a:p>
            <a:r>
              <a:rPr lang="en-US" sz="2800" dirty="0" smtClean="0"/>
              <a:t>PAPs received a collective gain share of $793,337</a:t>
            </a:r>
          </a:p>
          <a:p>
            <a:r>
              <a:rPr lang="en-US" sz="2800" dirty="0" smtClean="0"/>
              <a:t>Risk Share applied to PAPs </a:t>
            </a:r>
            <a:r>
              <a:rPr lang="en-US" sz="2800" smtClean="0"/>
              <a:t>for -$1,010,676</a:t>
            </a:r>
            <a:endParaRPr lang="en-US" sz="2800" dirty="0"/>
          </a:p>
        </p:txBody>
      </p:sp>
    </p:spTree>
    <p:extLst>
      <p:ext uri="{BB962C8B-B14F-4D97-AF65-F5344CB8AC3E}">
        <p14:creationId xmlns:p14="http://schemas.microsoft.com/office/powerpoint/2010/main" val="1966617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0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0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0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0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0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0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0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3JgM5ZDswEOJsi6.VkxEGQ"/>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dxz3ii2HfkeE_.c_leUPz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EJ7y7QSN30ydt4w2p3hyb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i0iPJbZiuE.6s3i88eP50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ehrWRvyvtEqv_vSxnkSmh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KdZkZuRo4kO5KlulchSHL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K.gzE9Ekh0qc4RgtlPlvE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2Yy_Rw27O0i1JvJIzQlZU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Ez6TV2xABkW7aaQ4uI9XB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lDlwv9Z4jka26gTWww8.rw"/>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0xLLCgq4kUGdZlkFhpImd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XhhECp61o0yjJDxWXjQGP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NmMyuXXSc0GwUXTIE7hO1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ijr9yLR6dESp92i.jUaes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yJP.NxCAIkODDeGTX6hkJ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30.xml><?xml version="1.0" encoding="utf-8"?>
<p:tagLst xmlns:a="http://schemas.openxmlformats.org/drawingml/2006/main" xmlns:r="http://schemas.openxmlformats.org/officeDocument/2006/relationships" xmlns:p="http://schemas.openxmlformats.org/presentationml/2006/main">
  <p:tag name="NAME" val="Moon"/>
</p:tagLst>
</file>

<file path=ppt/tags/tag131.xml><?xml version="1.0" encoding="utf-8"?>
<p:tagLst xmlns:a="http://schemas.openxmlformats.org/drawingml/2006/main" xmlns:r="http://schemas.openxmlformats.org/officeDocument/2006/relationships" xmlns:p="http://schemas.openxmlformats.org/presentationml/2006/main">
  <p:tag name="NAME" val="Moon"/>
</p:tagLst>
</file>

<file path=ppt/tags/tag132.xml><?xml version="1.0" encoding="utf-8"?>
<p:tagLst xmlns:a="http://schemas.openxmlformats.org/drawingml/2006/main" xmlns:r="http://schemas.openxmlformats.org/officeDocument/2006/relationships" xmlns:p="http://schemas.openxmlformats.org/presentationml/2006/main">
  <p:tag name="NAME" val="Moon"/>
</p:tagLst>
</file>

<file path=ppt/tags/tag133.xml><?xml version="1.0" encoding="utf-8"?>
<p:tagLst xmlns:a="http://schemas.openxmlformats.org/drawingml/2006/main" xmlns:r="http://schemas.openxmlformats.org/officeDocument/2006/relationships" xmlns:p="http://schemas.openxmlformats.org/presentationml/2006/main">
  <p:tag name="NAME" val="Moon"/>
</p:tagLst>
</file>

<file path=ppt/tags/tag134.xml><?xml version="1.0" encoding="utf-8"?>
<p:tagLst xmlns:a="http://schemas.openxmlformats.org/drawingml/2006/main" xmlns:r="http://schemas.openxmlformats.org/officeDocument/2006/relationships" xmlns:p="http://schemas.openxmlformats.org/presentationml/2006/main">
  <p:tag name="NAME" val="Moon"/>
</p:tagLst>
</file>

<file path=ppt/tags/tag13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3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3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4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44.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3JgM5ZDswEOJsi6.VkxEG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dxz3ii2HfkeE_.c_leUPz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EJ7y7QSN30ydt4w2p3hyb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i0iPJbZiuE.6s3i88eP50A"/>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ehrWRvyvtEqv_vSxnkSmh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K.gzE9Ekh0qc4RgtlPlvE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2Yy_Rw27O0i1JvJIzQlZU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Ez6TV2xABkW7aaQ4uI9XB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lDlwv9Z4jka26gTWww8.r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0xLLCgq4kUGdZlkFhpImd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NAME" val="Moon"/>
</p:tagLst>
</file>

<file path=ppt/tags/tag159.xml><?xml version="1.0" encoding="utf-8"?>
<p:tagLst xmlns:a="http://schemas.openxmlformats.org/drawingml/2006/main" xmlns:r="http://schemas.openxmlformats.org/officeDocument/2006/relationships" xmlns:p="http://schemas.openxmlformats.org/presentationml/2006/main">
  <p:tag name="NAME" val="Moon"/>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60.xml><?xml version="1.0" encoding="utf-8"?>
<p:tagLst xmlns:a="http://schemas.openxmlformats.org/drawingml/2006/main" xmlns:r="http://schemas.openxmlformats.org/officeDocument/2006/relationships" xmlns:p="http://schemas.openxmlformats.org/presentationml/2006/main">
  <p:tag name="NAME" val="Moon"/>
</p:tagLst>
</file>

<file path=ppt/tags/tag161.xml><?xml version="1.0" encoding="utf-8"?>
<p:tagLst xmlns:a="http://schemas.openxmlformats.org/drawingml/2006/main" xmlns:r="http://schemas.openxmlformats.org/officeDocument/2006/relationships" xmlns:p="http://schemas.openxmlformats.org/presentationml/2006/main">
  <p:tag name="NAME" val="Moon"/>
</p:tagLst>
</file>

<file path=ppt/tags/tag162.xml><?xml version="1.0" encoding="utf-8"?>
<p:tagLst xmlns:a="http://schemas.openxmlformats.org/drawingml/2006/main" xmlns:r="http://schemas.openxmlformats.org/officeDocument/2006/relationships" xmlns:p="http://schemas.openxmlformats.org/presentationml/2006/main">
  <p:tag name="NAME" val="Moon"/>
</p:tagLst>
</file>

<file path=ppt/tags/tag16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6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6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6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6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7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7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7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3JgM5ZDswEOJsi6.VkxEG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dxz3ii2HfkeE_.c_leUPz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EJ7y7QSN30ydt4w2p3hyb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i0iPJbZiuE.6s3i88eP50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ehrWRvyvtEqv_vSxnkSmh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RYMmCKXpgkeOXjyDZNBOng"/>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XWopc1UX80SKWW60r79We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KdZkZuRo4kO5KlulchSHL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K.gzE9Ekh0qc4RgtlPlvE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2Yy_Rw27O0i1JvJIzQlZU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Ez6TV2xABkW7aaQ4uI9XB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lDlwv9Z4jka26gTWww8.r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0xLLCgq4kUGdZlkFhpImd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NAME" val="Moon"/>
</p:tagLst>
</file>

<file path=ppt/tags/tag1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90.xml><?xml version="1.0" encoding="utf-8"?>
<p:tagLst xmlns:a="http://schemas.openxmlformats.org/drawingml/2006/main" xmlns:r="http://schemas.openxmlformats.org/officeDocument/2006/relationships" xmlns:p="http://schemas.openxmlformats.org/presentationml/2006/main">
  <p:tag name="NAME" val="Moon"/>
</p:tagLst>
</file>

<file path=ppt/tags/tag191.xml><?xml version="1.0" encoding="utf-8"?>
<p:tagLst xmlns:a="http://schemas.openxmlformats.org/drawingml/2006/main" xmlns:r="http://schemas.openxmlformats.org/officeDocument/2006/relationships" xmlns:p="http://schemas.openxmlformats.org/presentationml/2006/main">
  <p:tag name="NAME" val="Moon"/>
</p:tagLst>
</file>

<file path=ppt/tags/tag192.xml><?xml version="1.0" encoding="utf-8"?>
<p:tagLst xmlns:a="http://schemas.openxmlformats.org/drawingml/2006/main" xmlns:r="http://schemas.openxmlformats.org/officeDocument/2006/relationships" xmlns:p="http://schemas.openxmlformats.org/presentationml/2006/main">
  <p:tag name="NAME" val="Moon"/>
</p:tagLst>
</file>

<file path=ppt/tags/tag193.xml><?xml version="1.0" encoding="utf-8"?>
<p:tagLst xmlns:a="http://schemas.openxmlformats.org/drawingml/2006/main" xmlns:r="http://schemas.openxmlformats.org/officeDocument/2006/relationships" xmlns:p="http://schemas.openxmlformats.org/presentationml/2006/main">
  <p:tag name="NAME" val="Moon"/>
</p:tagLst>
</file>

<file path=ppt/tags/tag19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9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96.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9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98.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9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K.gzE9Ekh0qc4RgtlPlvEw"/>
</p:tagLst>
</file>

<file path=ppt/tags/tag2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0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0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0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03.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3JgM5ZDswEOJsi6.VkxEG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dxz3ii2HfkeE_.c_leUPz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EJ7y7QSN30ydt4w2p3hyb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i0iPJbZiuE.6s3i88eP50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ehrWRvyvtEqv_vSxnkSmhg"/>
</p:tagLst>
</file>

<file path=ppt/tags/tag2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RYMmCKXpgkeOXjyDZNBOn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XWopc1UX80SKWW60r79We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NAME" val="Moon"/>
</p:tagLst>
</file>

<file path=ppt/tags/tag214.xml><?xml version="1.0" encoding="utf-8"?>
<p:tagLst xmlns:a="http://schemas.openxmlformats.org/drawingml/2006/main" xmlns:r="http://schemas.openxmlformats.org/officeDocument/2006/relationships" xmlns:p="http://schemas.openxmlformats.org/presentationml/2006/main">
  <p:tag name="NAME" val="Moon"/>
</p:tagLst>
</file>

<file path=ppt/tags/tag215.xml><?xml version="1.0" encoding="utf-8"?>
<p:tagLst xmlns:a="http://schemas.openxmlformats.org/drawingml/2006/main" xmlns:r="http://schemas.openxmlformats.org/officeDocument/2006/relationships" xmlns:p="http://schemas.openxmlformats.org/presentationml/2006/main">
  <p:tag name="NAME" val="Moon"/>
</p:tagLst>
</file>

<file path=ppt/tags/tag216.xml><?xml version="1.0" encoding="utf-8"?>
<p:tagLst xmlns:a="http://schemas.openxmlformats.org/drawingml/2006/main" xmlns:r="http://schemas.openxmlformats.org/officeDocument/2006/relationships" xmlns:p="http://schemas.openxmlformats.org/presentationml/2006/main">
  <p:tag name="NAME" val="Moon"/>
</p:tagLst>
</file>

<file path=ppt/tags/tag217.xml><?xml version="1.0" encoding="utf-8"?>
<p:tagLst xmlns:a="http://schemas.openxmlformats.org/drawingml/2006/main" xmlns:r="http://schemas.openxmlformats.org/officeDocument/2006/relationships" xmlns:p="http://schemas.openxmlformats.org/presentationml/2006/main">
  <p:tag name="NAME" val="Moon"/>
</p:tagLst>
</file>

<file path=ppt/tags/tag21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1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2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2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2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2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2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2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2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2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3JgM5ZDswEOJsi6.VkxEG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dxz3ii2HfkeE_.c_leUPz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EJ7y7QSN30ydt4w2p3hyb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i0iPJbZiuE.6s3i88eP50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ehrWRvyvtEqv_vSxnkSmh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RYMmCKXpgkeOXjyDZNBOn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XWopc1UX80SKWW60r79We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K.gzE9Ekh0qc4RgtlPlvE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2Yy_Rw27O0i1JvJIzQlZU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Ez6TV2xABkW7aaQ4uI9XB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3JgM5ZDswEOJsi6.VkxEGQ"/>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lDlwv9Z4jka26gTWww8.r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0xLLCgq4kUGdZlkFhpImd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NAME" val="Moon"/>
</p:tagLst>
</file>

<file path=ppt/tags/tag244.xml><?xml version="1.0" encoding="utf-8"?>
<p:tagLst xmlns:a="http://schemas.openxmlformats.org/drawingml/2006/main" xmlns:r="http://schemas.openxmlformats.org/officeDocument/2006/relationships" xmlns:p="http://schemas.openxmlformats.org/presentationml/2006/main">
  <p:tag name="NAME" val="Moon"/>
</p:tagLst>
</file>

<file path=ppt/tags/tag245.xml><?xml version="1.0" encoding="utf-8"?>
<p:tagLst xmlns:a="http://schemas.openxmlformats.org/drawingml/2006/main" xmlns:r="http://schemas.openxmlformats.org/officeDocument/2006/relationships" xmlns:p="http://schemas.openxmlformats.org/presentationml/2006/main">
  <p:tag name="NAME" val="Moon"/>
</p:tagLst>
</file>

<file path=ppt/tags/tag246.xml><?xml version="1.0" encoding="utf-8"?>
<p:tagLst xmlns:a="http://schemas.openxmlformats.org/drawingml/2006/main" xmlns:r="http://schemas.openxmlformats.org/officeDocument/2006/relationships" xmlns:p="http://schemas.openxmlformats.org/presentationml/2006/main">
  <p:tag name="NAME" val="Moon"/>
</p:tagLst>
</file>

<file path=ppt/tags/tag247.xml><?xml version="1.0" encoding="utf-8"?>
<p:tagLst xmlns:a="http://schemas.openxmlformats.org/drawingml/2006/main" xmlns:r="http://schemas.openxmlformats.org/officeDocument/2006/relationships" xmlns:p="http://schemas.openxmlformats.org/presentationml/2006/main">
  <p:tag name="NAME" val="Moon"/>
</p:tagLst>
</file>

<file path=ppt/tags/tag24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4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dxz3ii2HfkeE_.c_leUPzQ"/>
</p:tagLst>
</file>

<file path=ppt/tags/tag25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5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5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5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5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5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5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5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EJ7y7QSN30ydt4w2p3hyb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kxlOFTNK1UG5.8O_o4qhy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G7UxH8ItdEebN97lLKZPY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DYOuok4kEUiuDM6mcGCT6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phBEYXrty0CK2O80um56a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QIsZkfq2UkGMBeGFT3VJS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GWtFsH1zNUqkrzNCH0xLCw"/>
</p:tagLst>
</file>

<file path=ppt/tags/tag266.xml><?xml version="1.0" encoding="utf-8"?>
<p:tagLst xmlns:a="http://schemas.openxmlformats.org/drawingml/2006/main" xmlns:r="http://schemas.openxmlformats.org/officeDocument/2006/relationships" xmlns:p="http://schemas.openxmlformats.org/presentationml/2006/main">
  <p:tag name="RESIZE" val="Yes"/>
  <p:tag name="THINKCELLSHAPEDONOTDELETE" val="pZADtbiU0rkWo_eRt0q8Eg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FjzcTpmXCEOxdPeqitoXx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MXtyiVGwSE2cZu1mjx2iM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QVhOIJsZVk2vkPLqaZ3Ti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i0iPJbZiuE.6s3i88eP50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6myOhWO5Mk2o8UzI.e4tz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wXNUc_gJd0qu7dTjt35ah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i8odhCwRG0il3yUeDuCdW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41124keafkCfgmR_dFfLW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mwS5htw3uUOPojoSopURv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VxMzPyNwpUulYjr_F9yRQ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kZ0.5mJ4tkWfDv416lmpG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ArhZOUpmA0We8b2vXqh4s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jM7oX00YGkCtj4Hk.dPamw"/>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hmN7oNPMsEa2oyUmGzzXM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ehrWRvyvtEqv_vSxnkSmh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8Eny3XqajUG_XF_SBud71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jPc6FkoLOEuk8kDDzJKPG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RTsSSAnJ_Ui.TtxQS0Guy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d1VGUUpyoUmniVG.D6VY6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Rw_jRZ2XakOMeorkuR4Ck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J0bfADsiAUql_tF37T3.G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0RHn3VKsGk.vLlFgjOIDoA"/>
  <p:tag name="NAME" val="Bracket"/>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EU.YSgqvpkuO1NouiA_T_g"/>
  <p:tag name="NAME" val="Bracket"/>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VF2HNJ3FjkCpPyzUWVKgKA"/>
  <p:tag name="NAME" val="Bracket"/>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Q8kEc12VFUq3ts96kTo2_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RYMmCKXpgkeOXjyDZNBOn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3T6gESM7E02eq6c2B0445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IEikRYgf_k65szVbCTojM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WvNORa9lFUWNv16nyuWO0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8Tq0kJwU_ESM6qYfJm_hW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pczuseGsVUGJ1GHtPmGyW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jM7oX00YGkCtj4Hk.dPam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hmN7oNPMsEa2oyUmGzzXM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JpcKG5pVZUiI7BDD.H7D6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myg30zUKCkKa_Bagtcq2b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2Yy_Rw27O0i1JvJIzQlZU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XWopc1UX80SKWW60r79We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WDvYZVOka0Oa8dFqCFgtG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hs3Xm.9wIEeCSz8GoLfgt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QaoU9_q3x023RKe0NQ45N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Qs3nMkD7ukqBBrqXA.WlV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XtGv6ImRU0G.InAzdQpM7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MfvZlsH9AEy0DuSUNOEhw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Xi1o5Y.IL0iW91D8G2xin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5WH5eGgPnk6LDedFQvPZv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nWZLLLWkkEWt9X95vnCnp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Sqh3zf91a0qIuHuKgiheB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KdZkZuRo4kO5KlulchSHLg"/>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KIUvjATUXUihznict.oNX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p6sppzb8M0izF72c.kvXAg"/>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rDhFJSED1Ui9Oqz3yqh9t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r2NF4Qb3J0qKuuMbgC41M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XcjXhILyZk6q9ZjrFNJ9d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yPln4Y7st0aw0xTE8yhCyg"/>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WOOh6nrpn0WVkkipnWLST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p6sppzb8M0izF72c.kvXAg"/>
</p:tagLst>
</file>

<file path=ppt/tags/tag318.xml><?xml version="1.0" encoding="utf-8"?>
<p:tagLst xmlns:a="http://schemas.openxmlformats.org/drawingml/2006/main" xmlns:r="http://schemas.openxmlformats.org/officeDocument/2006/relationships" xmlns:p="http://schemas.openxmlformats.org/presentationml/2006/main">
  <p:tag name="DELIMITERS" val="3.1"/>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eVESvV7m9ECpKC8lGePBs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5Q41DQWEsEmVmfqQenKWQQ"/>
</p:tagLst>
</file>

<file path=ppt/tags/tag321.xml><?xml version="1.0" encoding="utf-8"?>
<p:tagLst xmlns:a="http://schemas.openxmlformats.org/drawingml/2006/main" xmlns:r="http://schemas.openxmlformats.org/officeDocument/2006/relationships" xmlns:p="http://schemas.openxmlformats.org/presentationml/2006/main">
  <p:tag name="NAME" val="Rectangle"/>
  <p:tag name="THINKCELLSHAPEDONOTDELETE" val="pz97JYMFmLEqOzokyBXgOjA"/>
</p:tagLst>
</file>

<file path=ppt/tags/tag322.xml><?xml version="1.0" encoding="utf-8"?>
<p:tagLst xmlns:a="http://schemas.openxmlformats.org/drawingml/2006/main" xmlns:r="http://schemas.openxmlformats.org/officeDocument/2006/relationships" xmlns:p="http://schemas.openxmlformats.org/presentationml/2006/main">
  <p:tag name="NAME" val="Rectangle"/>
  <p:tag name="THINKCELLSHAPEDONOTDELETE" val="psTV19EAClkyrGnsanakj7w"/>
</p:tagLst>
</file>

<file path=ppt/tags/tag323.xml><?xml version="1.0" encoding="utf-8"?>
<p:tagLst xmlns:a="http://schemas.openxmlformats.org/drawingml/2006/main" xmlns:r="http://schemas.openxmlformats.org/officeDocument/2006/relationships" xmlns:p="http://schemas.openxmlformats.org/presentationml/2006/main">
  <p:tag name="NAME" val="Rectangle"/>
  <p:tag name="THINKCELLSHAPEDONOTDELETE" val="pM7COmbEWUU60R_VnaMIHTA"/>
</p:tagLst>
</file>

<file path=ppt/tags/tag324.xml><?xml version="1.0" encoding="utf-8"?>
<p:tagLst xmlns:a="http://schemas.openxmlformats.org/drawingml/2006/main" xmlns:r="http://schemas.openxmlformats.org/officeDocument/2006/relationships" xmlns:p="http://schemas.openxmlformats.org/presentationml/2006/main">
  <p:tag name="NAME" val="Rectangle"/>
  <p:tag name="THINKCELLSHAPEDONOTDELETE" val="pTIdoXJ71jUKSVrKU0SKJLA"/>
</p:tagLst>
</file>

<file path=ppt/tags/tag325.xml><?xml version="1.0" encoding="utf-8"?>
<p:tagLst xmlns:a="http://schemas.openxmlformats.org/drawingml/2006/main" xmlns:r="http://schemas.openxmlformats.org/officeDocument/2006/relationships" xmlns:p="http://schemas.openxmlformats.org/presentationml/2006/main">
  <p:tag name="NAME" val="Rectangle"/>
  <p:tag name="THINKCELLSHAPEDONOTDELETE" val="pJc5bjtg5Z0umrh3oMO17xQ"/>
</p:tagLst>
</file>

<file path=ppt/tags/tag326.xml><?xml version="1.0" encoding="utf-8"?>
<p:tagLst xmlns:a="http://schemas.openxmlformats.org/drawingml/2006/main" xmlns:r="http://schemas.openxmlformats.org/officeDocument/2006/relationships" xmlns:p="http://schemas.openxmlformats.org/presentationml/2006/main">
  <p:tag name="NAME" val="Rectangle"/>
  <p:tag name="THINKCELLSHAPEDONOTDELETE" val="pcrby0ixSa0qfNF4osTTXlg"/>
</p:tagLst>
</file>

<file path=ppt/tags/tag327.xml><?xml version="1.0" encoding="utf-8"?>
<p:tagLst xmlns:a="http://schemas.openxmlformats.org/drawingml/2006/main" xmlns:r="http://schemas.openxmlformats.org/officeDocument/2006/relationships" xmlns:p="http://schemas.openxmlformats.org/presentationml/2006/main">
  <p:tag name="NAME" val="Rectangle"/>
  <p:tag name="THINKCELLSHAPEDONOTDELETE" val="ph9hDpOvVFU2WA0yb3qijm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YY9p6MlOWEKXP8gb64MiUg"/>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ulIWiuTGL0C4wHf_s0Q3z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uO13OmPvv0WFAB0jy2A0E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s2kDEHMV2E6rG9vC.E7MH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nORbuj52PEO2JW0NbiVZx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GlqKdutPFU.xrBd_Orffw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duJSNxBHKkeH4IotQpGAP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6GzxERBpxUSrwHlN3U2lJ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Hy5XTTs5tUm5sdB5BSxDYw"/>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ciSAT1A7uE6znJmCarESL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0RtqyxkTzk20SBb3ElFKIw"/>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EKINRygK90SrrQp3UQaki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XhhECp61o0yjJDxWXjQGP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YiKtzx1Ek0KZlvShmgsc3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2dgJpVQSYU.0HMNBoOZDwQ"/>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Ox.5ZnnVaEmye9kKx7mI2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m.uCAj11Kk2stmH1n41tU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QE8oo5iJMk.aOE3SG3g5u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9TgRCP_9gEaeY8V11WCul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yfaYBRCt.UOqgi2rIrN6G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8N5L2.FnlU.4zFuFqGqOh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9D0T9UPNY0Sj4pSkla.2L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bPEkmqHHqUaS1SrxCrbb.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NmMyuXXSc0GwUXTIE7hO1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S1YRTAC3GUq4T6Cvj2_F1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S23leYW7rEONBV43S584p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HJO1YdAkWU.FuZZXOaz4WQ"/>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1Zjc6nOGFU6R2Su.emQ14Q"/>
</p:tagLst>
</file>

<file path=ppt/tags/tag354.xml><?xml version="1.0" encoding="utf-8"?>
<p:tagLst xmlns:a="http://schemas.openxmlformats.org/drawingml/2006/main" xmlns:r="http://schemas.openxmlformats.org/officeDocument/2006/relationships" xmlns:p="http://schemas.openxmlformats.org/presentationml/2006/main">
  <p:tag name="NAME" val="Oval"/>
  <p:tag name="THINKCELLSHAPEDONOTDELETE" val="pBSGplue7vUaI8eGlMBRW7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Hunt0wPZLkCLbhmROzIe0A"/>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9IcErqTVTUGd8Gyrj5Z1n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AvU6Cy9sAUCYFEnqYgqtMw"/>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qLA306zkB0GtS.OPCO0pd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5IrY7uD6_kOFW4zz.ncf9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ijr9yLR6dESp92i.jUaesg"/>
</p:tagLst>
</file>

<file path=ppt/tags/tag360.xml><?xml version="1.0" encoding="utf-8"?>
<p:tagLst xmlns:a="http://schemas.openxmlformats.org/drawingml/2006/main" xmlns:r="http://schemas.openxmlformats.org/officeDocument/2006/relationships" xmlns:p="http://schemas.openxmlformats.org/presentationml/2006/main">
  <p:tag name="NAME" val="Oval"/>
  <p:tag name="THINKCELLSHAPEDONOTDELETE" val="pY0AARTFYG0Sggmkj6TxBk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RQUB6HmrVE.fEo1g7i5tUA"/>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5DPZCrwoOkiuA_3l5A_Lg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zy8javfv_kW52za02aNIc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vYtiF_2JK02vdOova5A1fw"/>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vtTTururYUi6grK_WhFSr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poUfNUPJjEuF55VF01h0Zw"/>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LlEGpEXTP0inTJiGU4Y6O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tdI168tsFkSShmU0Njahe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E5Vzl9V59U60E4GFM8w5I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yJP.NxCAIkODDeGTX6hkJ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XUpURTLNeUOOGanVJGoruA"/>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K1r7H1kjdUOZAEG6LuDbY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NQNVnmEFRkGLbz10Jyh29w"/>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z33xHpnniky91wgusPXmT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fWKCYspCmEOeC52N4udQWw"/>
</p:tagLst>
</file>

<file path=ppt/tags/tag375.xml><?xml version="1.0" encoding="utf-8"?>
<p:tagLst xmlns:a="http://schemas.openxmlformats.org/drawingml/2006/main" xmlns:r="http://schemas.openxmlformats.org/officeDocument/2006/relationships" xmlns:p="http://schemas.openxmlformats.org/presentationml/2006/main">
  <p:tag name="NAME" val="Oval"/>
</p:tagLst>
</file>

<file path=ppt/tags/tag376.xml><?xml version="1.0" encoding="utf-8"?>
<p:tagLst xmlns:a="http://schemas.openxmlformats.org/drawingml/2006/main" xmlns:r="http://schemas.openxmlformats.org/officeDocument/2006/relationships" xmlns:p="http://schemas.openxmlformats.org/presentationml/2006/main">
  <p:tag name="NAME" val="Oval"/>
</p:tagLst>
</file>

<file path=ppt/tags/tag377.xml><?xml version="1.0" encoding="utf-8"?>
<p:tagLst xmlns:a="http://schemas.openxmlformats.org/drawingml/2006/main" xmlns:r="http://schemas.openxmlformats.org/officeDocument/2006/relationships" xmlns:p="http://schemas.openxmlformats.org/presentationml/2006/main">
  <p:tag name="NAME" val="Oval"/>
</p:tagLst>
</file>

<file path=ppt/tags/tag378.xml><?xml version="1.0" encoding="utf-8"?>
<p:tagLst xmlns:a="http://schemas.openxmlformats.org/drawingml/2006/main" xmlns:r="http://schemas.openxmlformats.org/officeDocument/2006/relationships" xmlns:p="http://schemas.openxmlformats.org/presentationml/2006/main">
  <p:tag name="NAME" val="Oval"/>
</p:tagLst>
</file>

<file path=ppt/tags/tag379.xml><?xml version="1.0" encoding="utf-8"?>
<p:tagLst xmlns:a="http://schemas.openxmlformats.org/drawingml/2006/main" xmlns:r="http://schemas.openxmlformats.org/officeDocument/2006/relationships" xmlns:p="http://schemas.openxmlformats.org/presentationml/2006/main">
  <p:tag name="NAME" val="Oval"/>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380.xml><?xml version="1.0" encoding="utf-8"?>
<p:tagLst xmlns:a="http://schemas.openxmlformats.org/drawingml/2006/main" xmlns:r="http://schemas.openxmlformats.org/officeDocument/2006/relationships" xmlns:p="http://schemas.openxmlformats.org/presentationml/2006/main">
  <p:tag name="NAME" val="Oval"/>
</p:tagLst>
</file>

<file path=ppt/tags/tag381.xml><?xml version="1.0" encoding="utf-8"?>
<p:tagLst xmlns:a="http://schemas.openxmlformats.org/drawingml/2006/main" xmlns:r="http://schemas.openxmlformats.org/officeDocument/2006/relationships" xmlns:p="http://schemas.openxmlformats.org/presentationml/2006/main">
  <p:tag name="NAME" val="Oval"/>
</p:tagLst>
</file>

<file path=ppt/tags/tag382.xml><?xml version="1.0" encoding="utf-8"?>
<p:tagLst xmlns:a="http://schemas.openxmlformats.org/drawingml/2006/main" xmlns:r="http://schemas.openxmlformats.org/officeDocument/2006/relationships" xmlns:p="http://schemas.openxmlformats.org/presentationml/2006/main">
  <p:tag name="NAME" val="Oval"/>
</p:tagLst>
</file>

<file path=ppt/tags/tag383.xml><?xml version="1.0" encoding="utf-8"?>
<p:tagLst xmlns:a="http://schemas.openxmlformats.org/drawingml/2006/main" xmlns:r="http://schemas.openxmlformats.org/officeDocument/2006/relationships" xmlns:p="http://schemas.openxmlformats.org/presentationml/2006/main">
  <p:tag name="NAME" val="Oval"/>
</p:tagLst>
</file>

<file path=ppt/tags/tag384.xml><?xml version="1.0" encoding="utf-8"?>
<p:tagLst xmlns:a="http://schemas.openxmlformats.org/drawingml/2006/main" xmlns:r="http://schemas.openxmlformats.org/officeDocument/2006/relationships" xmlns:p="http://schemas.openxmlformats.org/presentationml/2006/main">
  <p:tag name="NAME" val="Oval"/>
</p:tagLst>
</file>

<file path=ppt/tags/tag385.xml><?xml version="1.0" encoding="utf-8"?>
<p:tagLst xmlns:a="http://schemas.openxmlformats.org/drawingml/2006/main" xmlns:r="http://schemas.openxmlformats.org/officeDocument/2006/relationships" xmlns:p="http://schemas.openxmlformats.org/presentationml/2006/main">
  <p:tag name="NAME" val="Oval"/>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HoTIbWgThUmtiiDGfDXdW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iHG9uKNsK0CXH9YFtiHpow"/>
</p:tagLst>
</file>

<file path=ppt/tags/tag388.xml><?xml version="1.0" encoding="utf-8"?>
<p:tagLst xmlns:a="http://schemas.openxmlformats.org/drawingml/2006/main" xmlns:r="http://schemas.openxmlformats.org/officeDocument/2006/relationships" xmlns:p="http://schemas.openxmlformats.org/presentationml/2006/main">
  <p:tag name="RESIZE" val="Yes"/>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nYu0ARhOyUyJuuIFs.gUn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nYu0ARhOyUyJuuIFs.gUn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IqCyokSNQ0.jhX9If2z4N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Ez6TV2xABkW7aaQ4uI9XB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eVESvV7m9ECpKC8lGePBsA"/>
</p:tagLst>
</file>

<file path=ppt/tags/tag43.xml><?xml version="1.0" encoding="utf-8"?>
<p:tagLst xmlns:a="http://schemas.openxmlformats.org/drawingml/2006/main" xmlns:r="http://schemas.openxmlformats.org/officeDocument/2006/relationships" xmlns:p="http://schemas.openxmlformats.org/presentationml/2006/main">
  <p:tag name="NAME" val="Moon"/>
</p:tagLst>
</file>

<file path=ppt/tags/tag44.xml><?xml version="1.0" encoding="utf-8"?>
<p:tagLst xmlns:a="http://schemas.openxmlformats.org/drawingml/2006/main" xmlns:r="http://schemas.openxmlformats.org/officeDocument/2006/relationships" xmlns:p="http://schemas.openxmlformats.org/presentationml/2006/main">
  <p:tag name="NAME" val="Moon"/>
</p:tagLst>
</file>

<file path=ppt/tags/tag45.xml><?xml version="1.0" encoding="utf-8"?>
<p:tagLst xmlns:a="http://schemas.openxmlformats.org/drawingml/2006/main" xmlns:r="http://schemas.openxmlformats.org/officeDocument/2006/relationships" xmlns:p="http://schemas.openxmlformats.org/presentationml/2006/main">
  <p:tag name="NAME" val="Moon"/>
</p:tagLst>
</file>

<file path=ppt/tags/tag46.xml><?xml version="1.0" encoding="utf-8"?>
<p:tagLst xmlns:a="http://schemas.openxmlformats.org/drawingml/2006/main" xmlns:r="http://schemas.openxmlformats.org/officeDocument/2006/relationships" xmlns:p="http://schemas.openxmlformats.org/presentationml/2006/main">
  <p:tag name="NAME" val="Moon"/>
</p:tagLst>
</file>

<file path=ppt/tags/tag47.xml><?xml version="1.0" encoding="utf-8"?>
<p:tagLst xmlns:a="http://schemas.openxmlformats.org/drawingml/2006/main" xmlns:r="http://schemas.openxmlformats.org/officeDocument/2006/relationships" xmlns:p="http://schemas.openxmlformats.org/presentationml/2006/main">
  <p:tag name="NAME" val="Moon"/>
</p:tagLst>
</file>

<file path=ppt/tags/tag4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lDlwv9Z4jka26gTWww8.rw"/>
</p:tagLst>
</file>

<file path=ppt/tags/tag5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5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5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5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3JgM5ZDswEOJsi6.VkxEG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0xLLCgq4kUGdZlkFhpImd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dxz3ii2HfkeE_.c_leUPz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EJ7y7QSN30ydt4w2p3hyb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i0iPJbZiuE.6s3i88eP50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ehrWRvyvtEqv_vSxnkSmh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KdZkZuRo4kO5KlulchSHL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K.gzE9Ekh0qc4RgtlPlvE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2Yy_Rw27O0i1JvJIzQlZU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Ez6TV2xABkW7aaQ4uI9XB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lDlwv9Z4jka26gTWww8.r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0xLLCgq4kUGdZlkFhpImd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K.gzE9Ekh0qc4RgtlPlvE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2Yy_Rw27O0i1JvJIzQlZU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Ez6TV2xABkW7aaQ4uI9XB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lDlwv9Z4jka26gTWww8.r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0xLLCgq4kUGdZlkFhpImd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K.gzE9Ekh0qc4RgtlPlvE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2Yy_Rw27O0i1JvJIzQlZUQ"/>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Ez6TV2xABkW7aaQ4uI9XB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lDlwv9Z4jka26gTWww8.r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0xLLCgq4kUGdZlkFhpImd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XhhECp61o0yjJDxWXjQGP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NmMyuXXSc0GwUXTIE7hO1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ijr9yLR6dESp92i.jUaes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yJP.NxCAIkODDeGTX6hkJ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eVESvV7m9ECpKC8lGePBsA"/>
</p:tagLst>
</file>

<file path=ppt/tags/tag93.xml><?xml version="1.0" encoding="utf-8"?>
<p:tagLst xmlns:a="http://schemas.openxmlformats.org/drawingml/2006/main" xmlns:r="http://schemas.openxmlformats.org/officeDocument/2006/relationships" xmlns:p="http://schemas.openxmlformats.org/presentationml/2006/main">
  <p:tag name="NAME" val="Moon"/>
</p:tagLst>
</file>

<file path=ppt/tags/tag94.xml><?xml version="1.0" encoding="utf-8"?>
<p:tagLst xmlns:a="http://schemas.openxmlformats.org/drawingml/2006/main" xmlns:r="http://schemas.openxmlformats.org/officeDocument/2006/relationships" xmlns:p="http://schemas.openxmlformats.org/presentationml/2006/main">
  <p:tag name="NAME" val="Moon"/>
</p:tagLst>
</file>

<file path=ppt/tags/tag95.xml><?xml version="1.0" encoding="utf-8"?>
<p:tagLst xmlns:a="http://schemas.openxmlformats.org/drawingml/2006/main" xmlns:r="http://schemas.openxmlformats.org/officeDocument/2006/relationships" xmlns:p="http://schemas.openxmlformats.org/presentationml/2006/main">
  <p:tag name="NAME" val="Moon"/>
</p:tagLst>
</file>

<file path=ppt/tags/tag96.xml><?xml version="1.0" encoding="utf-8"?>
<p:tagLst xmlns:a="http://schemas.openxmlformats.org/drawingml/2006/main" xmlns:r="http://schemas.openxmlformats.org/officeDocument/2006/relationships" xmlns:p="http://schemas.openxmlformats.org/presentationml/2006/main">
  <p:tag name="NAME" val="Moon"/>
</p:tagLst>
</file>

<file path=ppt/tags/tag97.xml><?xml version="1.0" encoding="utf-8"?>
<p:tagLst xmlns:a="http://schemas.openxmlformats.org/drawingml/2006/main" xmlns:r="http://schemas.openxmlformats.org/officeDocument/2006/relationships" xmlns:p="http://schemas.openxmlformats.org/presentationml/2006/main">
  <p:tag name="NAME" val="Moon"/>
</p:tagLst>
</file>

<file path=ppt/tags/tag9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9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heme/_rels/theme13.xml.rels><?xml version="1.0" encoding="UTF-8" standalone="yes"?>
<Relationships xmlns="http://schemas.openxmlformats.org/package/2006/relationships"><Relationship Id="rId1" Type="http://schemas.openxmlformats.org/officeDocument/2006/relationships/image" Target="../media/image12.jpeg"/></Relationships>
</file>

<file path=ppt/theme/_rels/theme7.xml.rels><?xml version="1.0" encoding="UTF-8" standalone="yes"?>
<Relationships xmlns="http://schemas.openxmlformats.org/package/2006/relationships"><Relationship Id="rId1" Type="http://schemas.openxmlformats.org/officeDocument/2006/relationships/image" Target="../media/image12.jpeg"/></Relationships>
</file>

<file path=ppt/theme/_rels/theme9.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HRiA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blank">
  <a:themeElements>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900" b="1"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900" b="1" i="0" u="none" strike="noStrike" cap="none" normalizeH="0" baseline="0" smtClean="0">
            <a:ln>
              <a:noFill/>
            </a:ln>
            <a:solidFill>
              <a:schemeClr val="folHlink"/>
            </a:solidFill>
            <a:effectLst/>
            <a:latin typeface="Arial" charset="0"/>
          </a:defRPr>
        </a:defPPr>
      </a:lstStyle>
    </a:ln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blank">
  <a:themeElements>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900" b="1"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900" b="1" i="0" u="none" strike="noStrike" cap="none" normalizeH="0" baseline="0" smtClean="0">
            <a:ln>
              <a:noFill/>
            </a:ln>
            <a:solidFill>
              <a:schemeClr val="folHlink"/>
            </a:solidFill>
            <a:effectLst/>
            <a:latin typeface="Arial" charset="0"/>
          </a:defRPr>
        </a:defPPr>
      </a:lstStyle>
    </a:ln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Flow">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7_HCPII_CF_KAS013">
  <a:themeElements>
    <a:clrScheme name="Current">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7_HCPII_CF_KAS013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blank">
  <a:themeElements>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900" b="1"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900" b="1" i="0" u="none" strike="noStrike" cap="none" normalizeH="0" baseline="0" smtClean="0">
            <a:ln>
              <a:noFill/>
            </a:ln>
            <a:solidFill>
              <a:schemeClr val="folHlink"/>
            </a:solidFill>
            <a:effectLst/>
            <a:latin typeface="Arial" charset="0"/>
          </a:defRPr>
        </a:defPPr>
      </a:lstStyle>
    </a:ln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HCPII_CF_KAS013">
  <a:themeElements>
    <a:clrScheme name="Current">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1_HCPII_CF_KAS013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blank">
  <a:themeElements>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900" b="1"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900" b="1" i="0" u="none" strike="noStrike" cap="none" normalizeH="0" baseline="0" smtClean="0">
            <a:ln>
              <a:noFill/>
            </a:ln>
            <a:solidFill>
              <a:schemeClr val="folHlink"/>
            </a:solidFill>
            <a:effectLst/>
            <a:latin typeface="Arial" charset="0"/>
          </a:defRPr>
        </a:defPPr>
      </a:lstStyle>
    </a:ln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1_HCPII_CF_KAS013">
  <a:themeElements>
    <a:clrScheme name="Current">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1587" indent="0">
          <a:buNone/>
          <a:defRPr sz="1200" b="1" dirty="0" smtClean="0">
            <a:solidFill>
              <a:schemeClr val="tx2"/>
            </a:solidFill>
          </a:defRPr>
        </a:defPPr>
      </a:lstStyle>
    </a:txDef>
  </a:objectDefaults>
  <a:extraClrSchemeLst>
    <a:extraClrScheme>
      <a:clrScheme name="Current">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_blank">
  <a:themeElements>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900" b="1"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900" b="1" i="0" u="none" strike="noStrike" cap="none" normalizeH="0" baseline="0" smtClean="0">
            <a:ln>
              <a:noFill/>
            </a:ln>
            <a:solidFill>
              <a:schemeClr val="folHlink"/>
            </a:solidFill>
            <a:effectLst/>
            <a:latin typeface="Arial" charset="0"/>
          </a:defRPr>
        </a:defPPr>
      </a:lstStyle>
    </a:ln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1_blank">
  <a:themeElements>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900" b="1"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900" b="1" i="0" u="none" strike="noStrike" cap="none" normalizeH="0" baseline="0" smtClean="0">
            <a:ln>
              <a:noFill/>
            </a:ln>
            <a:solidFill>
              <a:schemeClr val="folHlink"/>
            </a:solidFill>
            <a:effectLst/>
            <a:latin typeface="Arial" charset="0"/>
          </a:defRPr>
        </a:defPPr>
      </a:lstStyle>
    </a:ln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3_HCPII_CF_KAS013">
  <a:themeElements>
    <a:clrScheme name="Current">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4_HCPII_CF_KAS013">
  <a:themeElements>
    <a:clrScheme name="Current">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0_blank">
  <a:themeElements>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900" b="1"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900" b="1" i="0" u="none" strike="noStrike" cap="none" normalizeH="0" baseline="0" smtClean="0">
            <a:ln>
              <a:noFill/>
            </a:ln>
            <a:solidFill>
              <a:schemeClr val="folHlink"/>
            </a:solidFill>
            <a:effectLst/>
            <a:latin typeface="Arial" charset="0"/>
          </a:defRPr>
        </a:defPPr>
      </a:lstStyle>
    </a:ln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0_KAS036_CF">
  <a:themeElements>
    <a:clrScheme name="Current">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0_HCPII_CF_KAS013">
  <a:themeElements>
    <a:clrScheme name="Current">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1587" indent="0">
          <a:buNone/>
          <a:defRPr sz="1200" b="1" dirty="0" smtClean="0">
            <a:solidFill>
              <a:schemeClr val="tx2"/>
            </a:solidFill>
          </a:defRPr>
        </a:defPPr>
      </a:lstStyle>
    </a:txDef>
  </a:objectDefaults>
  <a:extraClrSchemeLst>
    <a:extraClrScheme>
      <a:clrScheme name="Current">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blank">
  <a:themeElements>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HCPII_CF_KAS013">
  <a:themeElements>
    <a:clrScheme name="Current">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2_HCPII_CF_KAS013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Flow">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blank">
  <a:themeElements>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900" b="1"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900" b="1" i="0" u="none" strike="noStrike" cap="none" normalizeH="0" baseline="0" smtClean="0">
            <a:ln>
              <a:noFill/>
            </a:ln>
            <a:solidFill>
              <a:schemeClr val="folHlink"/>
            </a:solidFill>
            <a:effectLst/>
            <a:latin typeface="Arial" charset="0"/>
          </a:defRPr>
        </a:defPPr>
      </a:lstStyle>
    </a:ln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Flow">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SIM-template_CMS</Template>
  <TotalTime>2224</TotalTime>
  <Words>811</Words>
  <Application>Microsoft Office PowerPoint</Application>
  <PresentationFormat>On-screen Show (4:3)</PresentationFormat>
  <Paragraphs>156</Paragraphs>
  <Slides>16</Slides>
  <Notes>5</Notes>
  <HiddenSlides>0</HiddenSlides>
  <MMClips>0</MMClips>
  <ScaleCrop>false</ScaleCrop>
  <HeadingPairs>
    <vt:vector size="6" baseType="variant">
      <vt:variant>
        <vt:lpstr>Theme</vt:lpstr>
      </vt:variant>
      <vt:variant>
        <vt:i4>24</vt:i4>
      </vt:variant>
      <vt:variant>
        <vt:lpstr>Embedded OLE Servers</vt:lpstr>
      </vt:variant>
      <vt:variant>
        <vt:i4>2</vt:i4>
      </vt:variant>
      <vt:variant>
        <vt:lpstr>Slide Titles</vt:lpstr>
      </vt:variant>
      <vt:variant>
        <vt:i4>16</vt:i4>
      </vt:variant>
    </vt:vector>
  </HeadingPairs>
  <TitlesOfParts>
    <vt:vector size="42" baseType="lpstr">
      <vt:lpstr>HRiA_PPT_Template</vt:lpstr>
      <vt:lpstr>11_blank</vt:lpstr>
      <vt:lpstr>20_HCPII_CF_KAS013</vt:lpstr>
      <vt:lpstr>7_blank</vt:lpstr>
      <vt:lpstr>Office Theme</vt:lpstr>
      <vt:lpstr>2_HCPII_CF_KAS013</vt:lpstr>
      <vt:lpstr>Flow</vt:lpstr>
      <vt:lpstr>blank</vt:lpstr>
      <vt:lpstr>1_Flow</vt:lpstr>
      <vt:lpstr>1_Office Theme</vt:lpstr>
      <vt:lpstr>1_blank</vt:lpstr>
      <vt:lpstr>9_blank</vt:lpstr>
      <vt:lpstr>2_Flow</vt:lpstr>
      <vt:lpstr>7_HCPII_CF_KAS013</vt:lpstr>
      <vt:lpstr>2_blank</vt:lpstr>
      <vt:lpstr>1_HCPII_CF_KAS013</vt:lpstr>
      <vt:lpstr>14_blank</vt:lpstr>
      <vt:lpstr>21_HCPII_CF_KAS013</vt:lpstr>
      <vt:lpstr>3_blank</vt:lpstr>
      <vt:lpstr>3_HCPII_CF_KAS013</vt:lpstr>
      <vt:lpstr>4_HCPII_CF_KAS013</vt:lpstr>
      <vt:lpstr>6_Office Theme</vt:lpstr>
      <vt:lpstr>20_blank</vt:lpstr>
      <vt:lpstr>10_KAS036_CF</vt:lpstr>
      <vt:lpstr>think-cell Slide</vt:lpstr>
      <vt:lpstr>Chart</vt:lpstr>
      <vt:lpstr>Implementing Transformation at Scale</vt:lpstr>
      <vt:lpstr>International Challenge</vt:lpstr>
      <vt:lpstr>PowerPoint Presentation</vt:lpstr>
      <vt:lpstr>2011</vt:lpstr>
      <vt:lpstr>2012</vt:lpstr>
      <vt:lpstr> Engagement</vt:lpstr>
      <vt:lpstr>PAPs that meet quality standards and have average costs below the commendable threshold will share in savings up to a limit</vt:lpstr>
      <vt:lpstr>PowerPoint Presentation</vt:lpstr>
      <vt:lpstr>EOCs Progress to Date</vt:lpstr>
      <vt:lpstr>2014</vt:lpstr>
      <vt:lpstr>Providers can then receive support to invest in improvements, as well as incentives to improve quality and cost of care </vt:lpstr>
      <vt:lpstr>Activities tracked for practice support payments provide a framework for transformation</vt:lpstr>
      <vt:lpstr>PowerPoint Presentation</vt:lpstr>
      <vt:lpstr>PowerPoint Presentation</vt:lpstr>
      <vt:lpstr>Outcomes/Lessons</vt:lpstr>
      <vt:lpstr>For more information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Evaluation Technical Assistance for SIM Model Design and Model Pre-Testing Demonstrations</dc:title>
  <dc:subject>Overview of the State Innovation Model National Independent Evaluation</dc:subject>
  <dc:creator>Centers for Medicare &amp; Medicaid Services</dc:creator>
  <cp:keywords>State Innovation Model, SIM, Technical Assistance, Self-Evaluation</cp:keywords>
  <cp:lastModifiedBy>William Golden</cp:lastModifiedBy>
  <cp:revision>224</cp:revision>
  <cp:lastPrinted>2013-07-15T14:56:54Z</cp:lastPrinted>
  <dcterms:created xsi:type="dcterms:W3CDTF">2013-06-25T17:53:28Z</dcterms:created>
  <dcterms:modified xsi:type="dcterms:W3CDTF">2015-10-28T19:28:39Z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Language">
    <vt:lpwstr>English</vt:lpwstr>
  </property>
</Properties>
</file>