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0" r:id="rId1"/>
    <p:sldMasterId id="2147483716" r:id="rId2"/>
    <p:sldMasterId id="2147483731" r:id="rId3"/>
    <p:sldMasterId id="2147483683" r:id="rId4"/>
  </p:sldMasterIdLst>
  <p:notesMasterIdLst>
    <p:notesMasterId r:id="rId6"/>
  </p:notesMasterIdLst>
  <p:handoutMasterIdLst>
    <p:handoutMasterId r:id="rId7"/>
  </p:handoutMasterIdLst>
  <p:sldIdLst>
    <p:sldId id="28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3B"/>
    <a:srgbClr val="ED3B9C"/>
    <a:srgbClr val="FF8500"/>
    <a:srgbClr val="93B8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5"/>
    <p:restoredTop sz="92652" autoAdjust="0"/>
  </p:normalViewPr>
  <p:slideViewPr>
    <p:cSldViewPr>
      <p:cViewPr varScale="1">
        <p:scale>
          <a:sx n="64" d="100"/>
          <a:sy n="64" d="100"/>
        </p:scale>
        <p:origin x="716" y="3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72810-0719-45F3-B663-E9ABF62E6D4C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97BBB-7028-49A2-82B4-CE6F8CC813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7173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3C40EE-421D-4046-8E7C-7B7C4FCD6B74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DA277-5AC3-499E-9A91-33C3D980C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17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 Chap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7A1C7-3FAE-4F5A-9250-D2CD9D6E2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1628775"/>
            <a:ext cx="8424863" cy="1871663"/>
          </a:xfrm>
        </p:spPr>
        <p:txBody>
          <a:bodyPr anchor="b"/>
          <a:lstStyle>
            <a:lvl1pPr>
              <a:defRPr sz="4800" b="1" kern="700" spc="60" baseline="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A5050A-C7DC-4855-A7BF-BFA91398AE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AFFF5F-4324-41F0-A4F4-5C0DB41C65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2DD7D72-2E17-44C9-A561-1D7BE19FA4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377" y="3500438"/>
            <a:ext cx="8424912" cy="1956416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3F329EE-585B-45F2-A542-BA7C404128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0"/>
            <a:ext cx="3959823" cy="468000"/>
          </a:xfrm>
        </p:spPr>
        <p:txBody>
          <a:bodyPr anchor="b"/>
          <a:lstStyle>
            <a:lvl1pPr>
              <a:defRPr sz="1500"/>
            </a:lvl1pPr>
          </a:lstStyle>
          <a:p>
            <a:pPr lvl="0"/>
            <a:r>
              <a:rPr lang="en-US" dirty="0"/>
              <a:t>Heading</a:t>
            </a:r>
            <a:endParaRPr lang="en-GB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C705541-DF8B-4984-9CCB-C9C11A179E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6" y="548680"/>
            <a:ext cx="3959823" cy="288032"/>
          </a:xfrm>
        </p:spPr>
        <p:txBody>
          <a:bodyPr anchor="t"/>
          <a:lstStyle>
            <a:lvl1pPr>
              <a:defRPr sz="1100"/>
            </a:lvl1pPr>
          </a:lstStyle>
          <a:p>
            <a:pPr lvl="0"/>
            <a:r>
              <a:rPr lang="en-US" dirty="0"/>
              <a:t>Sub head</a:t>
            </a:r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2132A8E-56DE-407B-B229-D1B1BD98D10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56240" y="10796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E9EB710B-62DB-124F-BDF6-BED86FA04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51939" y="10796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2913D38A-66F4-7447-9338-4DCDEB4B6D3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39249" y="10796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72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360623" y="6356351"/>
            <a:ext cx="1351951" cy="365125"/>
          </a:xfrm>
        </p:spPr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72263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136F1972-4238-4ECE-B6C5-460AD85038E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9425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BDED2B9D-503F-4E0C-B576-2909AAF0861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151783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182C3CAF-28CA-456A-93BE-62264FF3782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79425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A559FEE4-CD88-415A-BA2D-87F93D9F74C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51783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828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047985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4803681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155937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59376" y="3916946"/>
            <a:ext cx="2592288" cy="2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856" y="3916946"/>
            <a:ext cx="2592288" cy="2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47985" y="3916946"/>
            <a:ext cx="2592288" cy="2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7822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91204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33596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4792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2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96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204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367AC473-641C-4D11-989C-010D7F54B964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62400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169CFF4-0348-4B11-B72A-687ADBD6489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400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0688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264129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5019825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177552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5937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8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47985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C630051C-7B26-461C-ACC0-FD1974248A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5937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C839FA9A-46D7-49B0-82F5-D58DC52429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998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BDC98802-45D6-4992-A0C2-E22B4FEF2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985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8401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93366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35758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6954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2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96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204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C630051C-7B26-461C-ACC0-FD1974248A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2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C839FA9A-46D7-49B0-82F5-D58DC52429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3596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BDC98802-45D6-4992-A0C2-E22B4FEF2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204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367AC473-641C-4D11-989C-010D7F54B964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64562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169CFF4-0348-4B11-B72A-687ADBD6489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400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F3BE0F7B-FB10-46D3-83B5-80969311806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400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435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 Chap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7A1C7-3FAE-4F5A-9250-D2CD9D6E2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1628775"/>
            <a:ext cx="8424863" cy="1871663"/>
          </a:xfrm>
        </p:spPr>
        <p:txBody>
          <a:bodyPr anchor="b"/>
          <a:lstStyle>
            <a:lvl1pPr>
              <a:defRPr sz="4800" b="1" kern="700" spc="60" baseline="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A5050A-C7DC-4855-A7BF-BFA91398AE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AFFF5F-4324-41F0-A4F4-5C0DB41C65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2DD7D72-2E17-44C9-A561-1D7BE19FA4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377" y="3500438"/>
            <a:ext cx="8424912" cy="1956416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3F329EE-585B-45F2-A542-BA7C404128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0"/>
            <a:ext cx="3959823" cy="468000"/>
          </a:xfrm>
        </p:spPr>
        <p:txBody>
          <a:bodyPr anchor="b"/>
          <a:lstStyle>
            <a:lvl1pPr>
              <a:defRPr sz="1500"/>
            </a:lvl1pPr>
          </a:lstStyle>
          <a:p>
            <a:pPr lvl="0"/>
            <a:r>
              <a:rPr lang="en-US" dirty="0"/>
              <a:t>Heading</a:t>
            </a:r>
            <a:endParaRPr lang="en-GB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C705541-DF8B-4984-9CCB-C9C11A179E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6" y="548680"/>
            <a:ext cx="3959823" cy="288032"/>
          </a:xfrm>
        </p:spPr>
        <p:txBody>
          <a:bodyPr anchor="t"/>
          <a:lstStyle>
            <a:lvl1pPr>
              <a:defRPr sz="1100"/>
            </a:lvl1pPr>
          </a:lstStyle>
          <a:p>
            <a:pPr lvl="0"/>
            <a:r>
              <a:rPr lang="en-US" dirty="0"/>
              <a:t>Sub head</a:t>
            </a:r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2132A8E-56DE-407B-B229-D1B1BD98D10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56240" y="10796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E9EB710B-62DB-124F-BDF6-BED86FA04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51939" y="10796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2913D38A-66F4-7447-9338-4DCDEB4B6D3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39249" y="10796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244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8424863" cy="4464049"/>
          </a:xfrm>
        </p:spPr>
        <p:txBody>
          <a:bodyPr/>
          <a:lstStyle>
            <a:lvl1pPr>
              <a:defRPr sz="3200" b="1"/>
            </a:lvl1pPr>
            <a:lvl2pPr>
              <a:defRPr sz="3200" b="1"/>
            </a:lvl2pPr>
            <a:lvl3pPr>
              <a:defRPr sz="3200" b="1"/>
            </a:lvl3pPr>
            <a:lvl4pPr>
              <a:defRPr sz="3200" b="1"/>
            </a:lvl4pPr>
            <a:lvl5pPr>
              <a:defRPr sz="3200"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1132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5472559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757F486-52D5-45AE-9227-E2B4D0F51F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0018" y="1628775"/>
            <a:ext cx="5472559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FBDA69C-D314-4B75-AB11-B89CB21B194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47FEF958-2132-4898-A509-F699B17B9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07902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79789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80153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5232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61676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3926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56ED6E4-0369-4C13-A076-777E77CEB3F2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55748152-8E8F-A940-AD78-855968017C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58071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557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8424863" cy="4464049"/>
          </a:xfrm>
        </p:spPr>
        <p:txBody>
          <a:bodyPr/>
          <a:lstStyle>
            <a:lvl1pPr>
              <a:defRPr sz="3200" b="1"/>
            </a:lvl1pPr>
            <a:lvl2pPr>
              <a:defRPr sz="3200" b="1"/>
            </a:lvl2pPr>
            <a:lvl3pPr>
              <a:defRPr sz="3200" b="1"/>
            </a:lvl3pPr>
            <a:lvl4pPr>
              <a:defRPr sz="3200" b="1"/>
            </a:lvl4pPr>
            <a:lvl5pPr>
              <a:defRPr sz="3200"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07204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79789" y="1628775"/>
            <a:ext cx="7240675" cy="4464049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6302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3573019"/>
            <a:ext cx="3240311" cy="251980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628775"/>
            <a:ext cx="3240312" cy="182520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79789" y="1628775"/>
            <a:ext cx="7240675" cy="4464049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0272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360623" y="6356351"/>
            <a:ext cx="1351951" cy="365125"/>
          </a:xfrm>
        </p:spPr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79789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5650FC7-2AE6-40F0-AC6E-05B2B5ABC9B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52147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9A662B1-AD9B-4E91-BED4-3C8FA2EF2E5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79789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2431C76A-1BCB-488C-A5BD-C6A8FB67578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2147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661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360623" y="6356351"/>
            <a:ext cx="1351951" cy="365125"/>
          </a:xfrm>
        </p:spPr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72263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9424" y="1628775"/>
            <a:ext cx="7240675" cy="4464049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30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360623" y="6356351"/>
            <a:ext cx="1351951" cy="365125"/>
          </a:xfrm>
        </p:spPr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72263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136F1972-4238-4ECE-B6C5-460AD85038E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9425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BDED2B9D-503F-4E0C-B576-2909AAF0861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151783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182C3CAF-28CA-456A-93BE-62264FF3782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79425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A559FEE4-CD88-415A-BA2D-87F93D9F74C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51783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2396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047985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4803681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155937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59376" y="3916946"/>
            <a:ext cx="2592288" cy="2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856" y="3916946"/>
            <a:ext cx="2592288" cy="2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47985" y="3916946"/>
            <a:ext cx="2592288" cy="2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9245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91204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33596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4792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2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96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204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367AC473-641C-4D11-989C-010D7F54B964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62400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169CFF4-0348-4B11-B72A-687ADBD6489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400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42488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264129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5019825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177552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5937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8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47985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C630051C-7B26-461C-ACC0-FD1974248A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5937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C839FA9A-46D7-49B0-82F5-D58DC52429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998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BDC98802-45D6-4992-A0C2-E22B4FEF2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985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31152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93366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35758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6954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2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96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204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C630051C-7B26-461C-ACC0-FD1974248A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2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C839FA9A-46D7-49B0-82F5-D58DC52429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3596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BDC98802-45D6-4992-A0C2-E22B4FEF2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204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367AC473-641C-4D11-989C-010D7F54B964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64562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169CFF4-0348-4B11-B72A-687ADBD6489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400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F3BE0F7B-FB10-46D3-83B5-80969311806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400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00146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 Chap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7A1C7-3FAE-4F5A-9250-D2CD9D6E2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1628775"/>
            <a:ext cx="8424863" cy="1871663"/>
          </a:xfrm>
        </p:spPr>
        <p:txBody>
          <a:bodyPr anchor="b"/>
          <a:lstStyle>
            <a:lvl1pPr>
              <a:defRPr sz="4800" b="1" kern="700" spc="60" baseline="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A5050A-C7DC-4855-A7BF-BFA91398AE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AFFF5F-4324-41F0-A4F4-5C0DB41C65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2DD7D72-2E17-44C9-A561-1D7BE19FA4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377" y="3500438"/>
            <a:ext cx="8424912" cy="1956416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3F329EE-585B-45F2-A542-BA7C404128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0"/>
            <a:ext cx="3959823" cy="468000"/>
          </a:xfrm>
        </p:spPr>
        <p:txBody>
          <a:bodyPr anchor="b"/>
          <a:lstStyle>
            <a:lvl1pPr>
              <a:defRPr sz="1500"/>
            </a:lvl1pPr>
          </a:lstStyle>
          <a:p>
            <a:pPr lvl="0"/>
            <a:r>
              <a:rPr lang="en-US" dirty="0"/>
              <a:t>Heading</a:t>
            </a:r>
            <a:endParaRPr lang="en-GB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C705541-DF8B-4984-9CCB-C9C11A179E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6" y="548680"/>
            <a:ext cx="3959823" cy="288032"/>
          </a:xfrm>
        </p:spPr>
        <p:txBody>
          <a:bodyPr anchor="t"/>
          <a:lstStyle>
            <a:lvl1pPr>
              <a:defRPr sz="1100"/>
            </a:lvl1pPr>
          </a:lstStyle>
          <a:p>
            <a:pPr lvl="0"/>
            <a:r>
              <a:rPr lang="en-US" dirty="0"/>
              <a:t>Sub head</a:t>
            </a:r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2132A8E-56DE-407B-B229-D1B1BD98D10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56240" y="10796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E9EB710B-62DB-124F-BDF6-BED86FA04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51939" y="10796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2913D38A-66F4-7447-9338-4DCDEB4B6D3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39249" y="10796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908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5472559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757F486-52D5-45AE-9227-E2B4D0F51F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0018" y="1628775"/>
            <a:ext cx="5472559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FBDA69C-D314-4B75-AB11-B89CB21B194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47FEF958-2132-4898-A509-F699B17B9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0663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8424863" cy="4464049"/>
          </a:xfrm>
        </p:spPr>
        <p:txBody>
          <a:bodyPr/>
          <a:lstStyle>
            <a:lvl1pPr>
              <a:defRPr sz="3200" b="1"/>
            </a:lvl1pPr>
            <a:lvl2pPr>
              <a:defRPr sz="3200" b="1"/>
            </a:lvl2pPr>
            <a:lvl3pPr>
              <a:defRPr sz="3200" b="1"/>
            </a:lvl3pPr>
            <a:lvl4pPr>
              <a:defRPr sz="3200" b="1"/>
            </a:lvl4pPr>
            <a:lvl5pPr>
              <a:defRPr sz="3200"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67466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5472559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757F486-52D5-45AE-9227-E2B4D0F51F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0018" y="1628775"/>
            <a:ext cx="5472559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FBDA69C-D314-4B75-AB11-B89CB21B194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47FEF958-2132-4898-A509-F699B17B9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0601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79789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80153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29645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61676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3926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56ED6E4-0369-4C13-A076-777E77CEB3F2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55748152-8E8F-A940-AD78-855968017C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58071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95647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79789" y="1628775"/>
            <a:ext cx="7240675" cy="4464049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7984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3573019"/>
            <a:ext cx="3240311" cy="251980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628775"/>
            <a:ext cx="3240312" cy="182520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79789" y="1628775"/>
            <a:ext cx="7240675" cy="4464049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7213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360623" y="6356351"/>
            <a:ext cx="1351951" cy="365125"/>
          </a:xfrm>
        </p:spPr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79789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5650FC7-2AE6-40F0-AC6E-05B2B5ABC9B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52147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9A662B1-AD9B-4E91-BED4-3C8FA2EF2E5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79789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2431C76A-1BCB-488C-A5BD-C6A8FB67578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2147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0632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360623" y="6356351"/>
            <a:ext cx="1351951" cy="365125"/>
          </a:xfrm>
        </p:spPr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72263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9424" y="1628775"/>
            <a:ext cx="7240675" cy="4464049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3408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360623" y="6356351"/>
            <a:ext cx="1351951" cy="365125"/>
          </a:xfrm>
        </p:spPr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72263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136F1972-4238-4ECE-B6C5-460AD85038E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9425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BDED2B9D-503F-4E0C-B576-2909AAF0861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151783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182C3CAF-28CA-456A-93BE-62264FF3782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79425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A559FEE4-CD88-415A-BA2D-87F93D9F74C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51783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002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047985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4803681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155937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59376" y="3916946"/>
            <a:ext cx="2592288" cy="2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856" y="3916946"/>
            <a:ext cx="2592288" cy="2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47985" y="3916946"/>
            <a:ext cx="2592288" cy="2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06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79789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80153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9258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91204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33596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4792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2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96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204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367AC473-641C-4D11-989C-010D7F54B964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62400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169CFF4-0348-4B11-B72A-687ADBD6489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400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45025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264129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5019825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177552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5937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8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47985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C630051C-7B26-461C-ACC0-FD1974248A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5937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C839FA9A-46D7-49B0-82F5-D58DC52429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998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BDC98802-45D6-4992-A0C2-E22B4FEF2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985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0112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93366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35758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6954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2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96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204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C630051C-7B26-461C-ACC0-FD1974248A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2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C839FA9A-46D7-49B0-82F5-D58DC52429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3596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BDC98802-45D6-4992-A0C2-E22B4FEF2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204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367AC473-641C-4D11-989C-010D7F54B964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64562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169CFF4-0348-4B11-B72A-687ADBD6489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400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F3BE0F7B-FB10-46D3-83B5-80969311806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400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695604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0 Presentation Title (blue/white onl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A5050A-C7DC-4855-A7BF-BFA91398AE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AFFF5F-4324-41F0-A4F4-5C0DB41C65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2DD7D72-2E17-44C9-A561-1D7BE19FA4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377" y="3915734"/>
            <a:ext cx="7056782" cy="224957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031AF25-E753-4195-8765-CBA612DD1F6A}"/>
              </a:ext>
            </a:extLst>
          </p:cNvPr>
          <p:cNvCxnSpPr>
            <a:cxnSpLocks/>
          </p:cNvCxnSpPr>
          <p:nvPr userDrawn="1"/>
        </p:nvCxnSpPr>
        <p:spPr>
          <a:xfrm>
            <a:off x="479377" y="3696860"/>
            <a:ext cx="705678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284BBCA5-C25F-435C-8133-3A67F933E6FA}"/>
              </a:ext>
            </a:extLst>
          </p:cNvPr>
          <p:cNvSpPr/>
          <p:nvPr userDrawn="1"/>
        </p:nvSpPr>
        <p:spPr>
          <a:xfrm>
            <a:off x="10128448" y="0"/>
            <a:ext cx="2063552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1DBEEF20-4764-084E-BEA4-4BDC6B61F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990500" y="885547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7ABC21AB-56AC-3A40-A958-99F93DBF5E1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917871" y="885547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E64681B8-2037-9848-AC60-45094FBE29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845241" y="89662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386720B-5ED8-324A-8585-B17E88537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1634150"/>
            <a:ext cx="8424864" cy="1871663"/>
          </a:xfrm>
          <a:prstGeom prst="rect">
            <a:avLst/>
          </a:prstGeom>
        </p:spPr>
        <p:txBody>
          <a:bodyPr anchor="b"/>
          <a:lstStyle>
            <a:lvl1pPr>
              <a:lnSpc>
                <a:spcPct val="90000"/>
              </a:lnSpc>
              <a:defRPr sz="4800" b="1" kern="700" spc="60" baseline="0"/>
            </a:lvl1pPr>
          </a:lstStyle>
          <a:p>
            <a:endParaRPr lang="en-GB" dirty="0"/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8F9852CD-3437-2943-8E38-E691DA79EEBC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495941" y="860650"/>
            <a:ext cx="2768900" cy="766800"/>
          </a:xfrm>
          <a:custGeom>
            <a:avLst/>
            <a:gdLst>
              <a:gd name="T0" fmla="*/ 346 w 908"/>
              <a:gd name="T1" fmla="*/ 74 h 249"/>
              <a:gd name="T2" fmla="*/ 346 w 908"/>
              <a:gd name="T3" fmla="*/ 56 h 249"/>
              <a:gd name="T4" fmla="*/ 470 w 908"/>
              <a:gd name="T5" fmla="*/ 41 h 249"/>
              <a:gd name="T6" fmla="*/ 421 w 908"/>
              <a:gd name="T7" fmla="*/ 117 h 249"/>
              <a:gd name="T8" fmla="*/ 519 w 908"/>
              <a:gd name="T9" fmla="*/ 117 h 249"/>
              <a:gd name="T10" fmla="*/ 561 w 908"/>
              <a:gd name="T11" fmla="*/ 34 h 249"/>
              <a:gd name="T12" fmla="*/ 507 w 908"/>
              <a:gd name="T13" fmla="*/ 16 h 249"/>
              <a:gd name="T14" fmla="*/ 624 w 908"/>
              <a:gd name="T15" fmla="*/ 74 h 249"/>
              <a:gd name="T16" fmla="*/ 624 w 908"/>
              <a:gd name="T17" fmla="*/ 56 h 249"/>
              <a:gd name="T18" fmla="*/ 747 w 908"/>
              <a:gd name="T19" fmla="*/ 41 h 249"/>
              <a:gd name="T20" fmla="*/ 699 w 908"/>
              <a:gd name="T21" fmla="*/ 117 h 249"/>
              <a:gd name="T22" fmla="*/ 797 w 908"/>
              <a:gd name="T23" fmla="*/ 117 h 249"/>
              <a:gd name="T24" fmla="*/ 805 w 908"/>
              <a:gd name="T25" fmla="*/ 117 h 249"/>
              <a:gd name="T26" fmla="*/ 908 w 908"/>
              <a:gd name="T27" fmla="*/ 16 h 249"/>
              <a:gd name="T28" fmla="*/ 849 w 908"/>
              <a:gd name="T29" fmla="*/ 117 h 249"/>
              <a:gd name="T30" fmla="*/ 244 w 908"/>
              <a:gd name="T31" fmla="*/ 205 h 249"/>
              <a:gd name="T32" fmla="*/ 244 w 908"/>
              <a:gd name="T33" fmla="*/ 186 h 249"/>
              <a:gd name="T34" fmla="*/ 343 w 908"/>
              <a:gd name="T35" fmla="*/ 197 h 249"/>
              <a:gd name="T36" fmla="*/ 322 w 908"/>
              <a:gd name="T37" fmla="*/ 197 h 249"/>
              <a:gd name="T38" fmla="*/ 428 w 908"/>
              <a:gd name="T39" fmla="*/ 146 h 249"/>
              <a:gd name="T40" fmla="*/ 491 w 908"/>
              <a:gd name="T41" fmla="*/ 146 h 249"/>
              <a:gd name="T42" fmla="*/ 543 w 908"/>
              <a:gd name="T43" fmla="*/ 218 h 249"/>
              <a:gd name="T44" fmla="*/ 524 w 908"/>
              <a:gd name="T45" fmla="*/ 176 h 249"/>
              <a:gd name="T46" fmla="*/ 545 w 908"/>
              <a:gd name="T47" fmla="*/ 174 h 249"/>
              <a:gd name="T48" fmla="*/ 522 w 908"/>
              <a:gd name="T49" fmla="*/ 218 h 249"/>
              <a:gd name="T50" fmla="*/ 633 w 908"/>
              <a:gd name="T51" fmla="*/ 187 h 249"/>
              <a:gd name="T52" fmla="*/ 681 w 908"/>
              <a:gd name="T53" fmla="*/ 229 h 249"/>
              <a:gd name="T54" fmla="*/ 268 w 908"/>
              <a:gd name="T55" fmla="*/ 14 h 249"/>
              <a:gd name="T56" fmla="*/ 268 w 908"/>
              <a:gd name="T57" fmla="*/ 99 h 249"/>
              <a:gd name="T58" fmla="*/ 268 w 908"/>
              <a:gd name="T59" fmla="*/ 14 h 249"/>
              <a:gd name="T60" fmla="*/ 156 w 908"/>
              <a:gd name="T61" fmla="*/ 63 h 249"/>
              <a:gd name="T62" fmla="*/ 123 w 908"/>
              <a:gd name="T63" fmla="*/ 70 h 249"/>
              <a:gd name="T64" fmla="*/ 128 w 908"/>
              <a:gd name="T65" fmla="*/ 97 h 249"/>
              <a:gd name="T66" fmla="*/ 128 w 908"/>
              <a:gd name="T67" fmla="*/ 123 h 249"/>
              <a:gd name="T68" fmla="*/ 135 w 908"/>
              <a:gd name="T69" fmla="*/ 141 h 249"/>
              <a:gd name="T70" fmla="*/ 136 w 908"/>
              <a:gd name="T71" fmla="*/ 19 h 249"/>
              <a:gd name="T72" fmla="*/ 92 w 908"/>
              <a:gd name="T73" fmla="*/ 58 h 249"/>
              <a:gd name="T74" fmla="*/ 71 w 908"/>
              <a:gd name="T75" fmla="*/ 70 h 249"/>
              <a:gd name="T76" fmla="*/ 59 w 908"/>
              <a:gd name="T77" fmla="*/ 88 h 249"/>
              <a:gd name="T78" fmla="*/ 72 w 908"/>
              <a:gd name="T79" fmla="*/ 117 h 249"/>
              <a:gd name="T80" fmla="*/ 80 w 908"/>
              <a:gd name="T81" fmla="*/ 138 h 249"/>
              <a:gd name="T82" fmla="*/ 90 w 908"/>
              <a:gd name="T83" fmla="*/ 155 h 249"/>
              <a:gd name="T84" fmla="*/ 91 w 908"/>
              <a:gd name="T85" fmla="*/ 186 h 249"/>
              <a:gd name="T86" fmla="*/ 118 w 908"/>
              <a:gd name="T87" fmla="*/ 143 h 249"/>
              <a:gd name="T88" fmla="*/ 117 w 908"/>
              <a:gd name="T89" fmla="*/ 111 h 249"/>
              <a:gd name="T90" fmla="*/ 123 w 908"/>
              <a:gd name="T91" fmla="*/ 87 h 249"/>
              <a:gd name="T92" fmla="*/ 131 w 908"/>
              <a:gd name="T93" fmla="*/ 55 h 249"/>
              <a:gd name="T94" fmla="*/ 87 w 908"/>
              <a:gd name="T95" fmla="*/ 24 h 249"/>
              <a:gd name="T96" fmla="*/ 90 w 908"/>
              <a:gd name="T97" fmla="*/ 7 h 249"/>
              <a:gd name="T98" fmla="*/ 36 w 908"/>
              <a:gd name="T99" fmla="*/ 90 h 249"/>
              <a:gd name="T100" fmla="*/ 55 w 908"/>
              <a:gd name="T101" fmla="*/ 80 h 249"/>
              <a:gd name="T102" fmla="*/ 75 w 908"/>
              <a:gd name="T103" fmla="*/ 63 h 249"/>
              <a:gd name="T104" fmla="*/ 98 w 908"/>
              <a:gd name="T105" fmla="*/ 50 h 249"/>
              <a:gd name="T106" fmla="*/ 90 w 908"/>
              <a:gd name="T107" fmla="*/ 7 h 249"/>
              <a:gd name="T108" fmla="*/ 29 w 908"/>
              <a:gd name="T109" fmla="*/ 109 h 249"/>
              <a:gd name="T110" fmla="*/ 83 w 908"/>
              <a:gd name="T111" fmla="*/ 148 h 249"/>
              <a:gd name="T112" fmla="*/ 72 w 908"/>
              <a:gd name="T113" fmla="*/ 131 h 249"/>
              <a:gd name="T114" fmla="*/ 53 w 908"/>
              <a:gd name="T115" fmla="*/ 105 h 249"/>
              <a:gd name="T116" fmla="*/ 2 w 908"/>
              <a:gd name="T117" fmla="*/ 111 h 249"/>
              <a:gd name="T118" fmla="*/ 95 w 908"/>
              <a:gd name="T119" fmla="*/ 168 h 249"/>
              <a:gd name="T120" fmla="*/ 47 w 908"/>
              <a:gd name="T121" fmla="*/ 247 h 249"/>
              <a:gd name="T122" fmla="*/ 127 w 908"/>
              <a:gd name="T123" fmla="*/ 7 h 249"/>
              <a:gd name="T124" fmla="*/ 186 w 908"/>
              <a:gd name="T125" fmla="*/ 136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908" h="249">
                <a:moveTo>
                  <a:pt x="413" y="16"/>
                </a:moveTo>
                <a:cubicBezTo>
                  <a:pt x="413" y="117"/>
                  <a:pt x="413" y="117"/>
                  <a:pt x="413" y="117"/>
                </a:cubicBezTo>
                <a:cubicBezTo>
                  <a:pt x="392" y="117"/>
                  <a:pt x="392" y="117"/>
                  <a:pt x="392" y="117"/>
                </a:cubicBezTo>
                <a:cubicBezTo>
                  <a:pt x="392" y="74"/>
                  <a:pt x="392" y="74"/>
                  <a:pt x="392" y="74"/>
                </a:cubicBezTo>
                <a:cubicBezTo>
                  <a:pt x="346" y="74"/>
                  <a:pt x="346" y="74"/>
                  <a:pt x="346" y="74"/>
                </a:cubicBezTo>
                <a:cubicBezTo>
                  <a:pt x="346" y="117"/>
                  <a:pt x="346" y="117"/>
                  <a:pt x="346" y="117"/>
                </a:cubicBezTo>
                <a:cubicBezTo>
                  <a:pt x="325" y="117"/>
                  <a:pt x="325" y="117"/>
                  <a:pt x="325" y="117"/>
                </a:cubicBezTo>
                <a:cubicBezTo>
                  <a:pt x="325" y="16"/>
                  <a:pt x="325" y="16"/>
                  <a:pt x="325" y="16"/>
                </a:cubicBezTo>
                <a:cubicBezTo>
                  <a:pt x="346" y="16"/>
                  <a:pt x="346" y="16"/>
                  <a:pt x="346" y="16"/>
                </a:cubicBezTo>
                <a:cubicBezTo>
                  <a:pt x="346" y="56"/>
                  <a:pt x="346" y="56"/>
                  <a:pt x="346" y="56"/>
                </a:cubicBezTo>
                <a:cubicBezTo>
                  <a:pt x="392" y="56"/>
                  <a:pt x="392" y="56"/>
                  <a:pt x="392" y="56"/>
                </a:cubicBezTo>
                <a:cubicBezTo>
                  <a:pt x="392" y="16"/>
                  <a:pt x="392" y="16"/>
                  <a:pt x="392" y="16"/>
                </a:cubicBezTo>
                <a:lnTo>
                  <a:pt x="413" y="16"/>
                </a:lnTo>
                <a:close/>
                <a:moveTo>
                  <a:pt x="458" y="75"/>
                </a:moveTo>
                <a:cubicBezTo>
                  <a:pt x="470" y="41"/>
                  <a:pt x="470" y="41"/>
                  <a:pt x="470" y="41"/>
                </a:cubicBezTo>
                <a:cubicBezTo>
                  <a:pt x="482" y="75"/>
                  <a:pt x="482" y="75"/>
                  <a:pt x="482" y="75"/>
                </a:cubicBezTo>
                <a:lnTo>
                  <a:pt x="458" y="75"/>
                </a:lnTo>
                <a:close/>
                <a:moveTo>
                  <a:pt x="481" y="16"/>
                </a:moveTo>
                <a:cubicBezTo>
                  <a:pt x="460" y="16"/>
                  <a:pt x="460" y="16"/>
                  <a:pt x="460" y="16"/>
                </a:cubicBezTo>
                <a:cubicBezTo>
                  <a:pt x="421" y="117"/>
                  <a:pt x="421" y="117"/>
                  <a:pt x="421" y="117"/>
                </a:cubicBezTo>
                <a:cubicBezTo>
                  <a:pt x="442" y="117"/>
                  <a:pt x="442" y="117"/>
                  <a:pt x="442" y="117"/>
                </a:cubicBezTo>
                <a:cubicBezTo>
                  <a:pt x="451" y="92"/>
                  <a:pt x="451" y="92"/>
                  <a:pt x="451" y="92"/>
                </a:cubicBezTo>
                <a:cubicBezTo>
                  <a:pt x="489" y="92"/>
                  <a:pt x="489" y="92"/>
                  <a:pt x="489" y="92"/>
                </a:cubicBezTo>
                <a:cubicBezTo>
                  <a:pt x="498" y="117"/>
                  <a:pt x="498" y="117"/>
                  <a:pt x="498" y="117"/>
                </a:cubicBezTo>
                <a:cubicBezTo>
                  <a:pt x="519" y="117"/>
                  <a:pt x="519" y="117"/>
                  <a:pt x="519" y="117"/>
                </a:cubicBezTo>
                <a:lnTo>
                  <a:pt x="481" y="16"/>
                </a:lnTo>
                <a:close/>
                <a:moveTo>
                  <a:pt x="507" y="16"/>
                </a:moveTo>
                <a:cubicBezTo>
                  <a:pt x="593" y="16"/>
                  <a:pt x="593" y="16"/>
                  <a:pt x="593" y="16"/>
                </a:cubicBezTo>
                <a:cubicBezTo>
                  <a:pt x="593" y="34"/>
                  <a:pt x="593" y="34"/>
                  <a:pt x="593" y="34"/>
                </a:cubicBezTo>
                <a:cubicBezTo>
                  <a:pt x="561" y="34"/>
                  <a:pt x="561" y="34"/>
                  <a:pt x="561" y="34"/>
                </a:cubicBezTo>
                <a:cubicBezTo>
                  <a:pt x="561" y="117"/>
                  <a:pt x="561" y="117"/>
                  <a:pt x="561" y="117"/>
                </a:cubicBezTo>
                <a:cubicBezTo>
                  <a:pt x="539" y="117"/>
                  <a:pt x="539" y="117"/>
                  <a:pt x="539" y="117"/>
                </a:cubicBezTo>
                <a:cubicBezTo>
                  <a:pt x="539" y="34"/>
                  <a:pt x="539" y="34"/>
                  <a:pt x="539" y="34"/>
                </a:cubicBezTo>
                <a:cubicBezTo>
                  <a:pt x="507" y="34"/>
                  <a:pt x="507" y="34"/>
                  <a:pt x="507" y="34"/>
                </a:cubicBezTo>
                <a:lnTo>
                  <a:pt x="507" y="16"/>
                </a:lnTo>
                <a:close/>
                <a:moveTo>
                  <a:pt x="691" y="16"/>
                </a:moveTo>
                <a:cubicBezTo>
                  <a:pt x="691" y="117"/>
                  <a:pt x="691" y="117"/>
                  <a:pt x="691" y="117"/>
                </a:cubicBezTo>
                <a:cubicBezTo>
                  <a:pt x="670" y="117"/>
                  <a:pt x="670" y="117"/>
                  <a:pt x="670" y="117"/>
                </a:cubicBezTo>
                <a:cubicBezTo>
                  <a:pt x="670" y="74"/>
                  <a:pt x="670" y="74"/>
                  <a:pt x="670" y="74"/>
                </a:cubicBezTo>
                <a:cubicBezTo>
                  <a:pt x="624" y="74"/>
                  <a:pt x="624" y="74"/>
                  <a:pt x="624" y="74"/>
                </a:cubicBezTo>
                <a:cubicBezTo>
                  <a:pt x="624" y="117"/>
                  <a:pt x="624" y="117"/>
                  <a:pt x="624" y="117"/>
                </a:cubicBezTo>
                <a:cubicBezTo>
                  <a:pt x="603" y="117"/>
                  <a:pt x="603" y="117"/>
                  <a:pt x="603" y="117"/>
                </a:cubicBezTo>
                <a:cubicBezTo>
                  <a:pt x="603" y="16"/>
                  <a:pt x="603" y="16"/>
                  <a:pt x="603" y="16"/>
                </a:cubicBezTo>
                <a:cubicBezTo>
                  <a:pt x="624" y="16"/>
                  <a:pt x="624" y="16"/>
                  <a:pt x="624" y="16"/>
                </a:cubicBezTo>
                <a:cubicBezTo>
                  <a:pt x="624" y="56"/>
                  <a:pt x="624" y="56"/>
                  <a:pt x="624" y="56"/>
                </a:cubicBezTo>
                <a:cubicBezTo>
                  <a:pt x="670" y="56"/>
                  <a:pt x="670" y="56"/>
                  <a:pt x="670" y="56"/>
                </a:cubicBezTo>
                <a:cubicBezTo>
                  <a:pt x="670" y="16"/>
                  <a:pt x="670" y="16"/>
                  <a:pt x="670" y="16"/>
                </a:cubicBezTo>
                <a:lnTo>
                  <a:pt x="691" y="16"/>
                </a:lnTo>
                <a:close/>
                <a:moveTo>
                  <a:pt x="735" y="75"/>
                </a:moveTo>
                <a:cubicBezTo>
                  <a:pt x="747" y="41"/>
                  <a:pt x="747" y="41"/>
                  <a:pt x="747" y="41"/>
                </a:cubicBezTo>
                <a:cubicBezTo>
                  <a:pt x="760" y="75"/>
                  <a:pt x="760" y="75"/>
                  <a:pt x="760" y="75"/>
                </a:cubicBezTo>
                <a:lnTo>
                  <a:pt x="735" y="75"/>
                </a:lnTo>
                <a:close/>
                <a:moveTo>
                  <a:pt x="758" y="16"/>
                </a:moveTo>
                <a:cubicBezTo>
                  <a:pt x="737" y="16"/>
                  <a:pt x="737" y="16"/>
                  <a:pt x="737" y="16"/>
                </a:cubicBezTo>
                <a:cubicBezTo>
                  <a:pt x="699" y="117"/>
                  <a:pt x="699" y="117"/>
                  <a:pt x="699" y="117"/>
                </a:cubicBezTo>
                <a:cubicBezTo>
                  <a:pt x="720" y="117"/>
                  <a:pt x="720" y="117"/>
                  <a:pt x="720" y="117"/>
                </a:cubicBezTo>
                <a:cubicBezTo>
                  <a:pt x="729" y="92"/>
                  <a:pt x="729" y="92"/>
                  <a:pt x="729" y="92"/>
                </a:cubicBezTo>
                <a:cubicBezTo>
                  <a:pt x="766" y="92"/>
                  <a:pt x="766" y="92"/>
                  <a:pt x="766" y="92"/>
                </a:cubicBezTo>
                <a:cubicBezTo>
                  <a:pt x="775" y="117"/>
                  <a:pt x="775" y="117"/>
                  <a:pt x="775" y="117"/>
                </a:cubicBezTo>
                <a:cubicBezTo>
                  <a:pt x="797" y="117"/>
                  <a:pt x="797" y="117"/>
                  <a:pt x="797" y="117"/>
                </a:cubicBezTo>
                <a:lnTo>
                  <a:pt x="758" y="16"/>
                </a:lnTo>
                <a:close/>
                <a:moveTo>
                  <a:pt x="849" y="117"/>
                </a:moveTo>
                <a:cubicBezTo>
                  <a:pt x="824" y="51"/>
                  <a:pt x="824" y="51"/>
                  <a:pt x="824" y="51"/>
                </a:cubicBezTo>
                <a:cubicBezTo>
                  <a:pt x="824" y="117"/>
                  <a:pt x="824" y="117"/>
                  <a:pt x="824" y="117"/>
                </a:cubicBezTo>
                <a:cubicBezTo>
                  <a:pt x="805" y="117"/>
                  <a:pt x="805" y="117"/>
                  <a:pt x="805" y="117"/>
                </a:cubicBezTo>
                <a:cubicBezTo>
                  <a:pt x="805" y="16"/>
                  <a:pt x="805" y="16"/>
                  <a:pt x="805" y="16"/>
                </a:cubicBezTo>
                <a:cubicBezTo>
                  <a:pt x="830" y="16"/>
                  <a:pt x="830" y="16"/>
                  <a:pt x="830" y="16"/>
                </a:cubicBezTo>
                <a:cubicBezTo>
                  <a:pt x="857" y="87"/>
                  <a:pt x="857" y="87"/>
                  <a:pt x="857" y="87"/>
                </a:cubicBezTo>
                <a:cubicBezTo>
                  <a:pt x="883" y="16"/>
                  <a:pt x="883" y="16"/>
                  <a:pt x="883" y="16"/>
                </a:cubicBezTo>
                <a:cubicBezTo>
                  <a:pt x="908" y="16"/>
                  <a:pt x="908" y="16"/>
                  <a:pt x="908" y="16"/>
                </a:cubicBezTo>
                <a:cubicBezTo>
                  <a:pt x="908" y="117"/>
                  <a:pt x="908" y="117"/>
                  <a:pt x="908" y="117"/>
                </a:cubicBezTo>
                <a:cubicBezTo>
                  <a:pt x="888" y="117"/>
                  <a:pt x="888" y="117"/>
                  <a:pt x="888" y="117"/>
                </a:cubicBezTo>
                <a:cubicBezTo>
                  <a:pt x="888" y="51"/>
                  <a:pt x="888" y="51"/>
                  <a:pt x="888" y="51"/>
                </a:cubicBezTo>
                <a:cubicBezTo>
                  <a:pt x="864" y="117"/>
                  <a:pt x="864" y="117"/>
                  <a:pt x="864" y="117"/>
                </a:cubicBezTo>
                <a:lnTo>
                  <a:pt x="849" y="117"/>
                </a:lnTo>
                <a:close/>
                <a:moveTo>
                  <a:pt x="311" y="146"/>
                </a:moveTo>
                <a:cubicBezTo>
                  <a:pt x="311" y="247"/>
                  <a:pt x="311" y="247"/>
                  <a:pt x="311" y="247"/>
                </a:cubicBezTo>
                <a:cubicBezTo>
                  <a:pt x="290" y="247"/>
                  <a:pt x="290" y="247"/>
                  <a:pt x="290" y="247"/>
                </a:cubicBezTo>
                <a:cubicBezTo>
                  <a:pt x="290" y="205"/>
                  <a:pt x="290" y="205"/>
                  <a:pt x="290" y="205"/>
                </a:cubicBezTo>
                <a:cubicBezTo>
                  <a:pt x="244" y="205"/>
                  <a:pt x="244" y="205"/>
                  <a:pt x="244" y="205"/>
                </a:cubicBezTo>
                <a:cubicBezTo>
                  <a:pt x="244" y="247"/>
                  <a:pt x="244" y="247"/>
                  <a:pt x="244" y="247"/>
                </a:cubicBezTo>
                <a:cubicBezTo>
                  <a:pt x="223" y="247"/>
                  <a:pt x="223" y="247"/>
                  <a:pt x="223" y="247"/>
                </a:cubicBezTo>
                <a:cubicBezTo>
                  <a:pt x="223" y="146"/>
                  <a:pt x="223" y="146"/>
                  <a:pt x="223" y="146"/>
                </a:cubicBezTo>
                <a:cubicBezTo>
                  <a:pt x="244" y="146"/>
                  <a:pt x="244" y="146"/>
                  <a:pt x="244" y="146"/>
                </a:cubicBezTo>
                <a:cubicBezTo>
                  <a:pt x="244" y="186"/>
                  <a:pt x="244" y="186"/>
                  <a:pt x="244" y="186"/>
                </a:cubicBezTo>
                <a:cubicBezTo>
                  <a:pt x="290" y="186"/>
                  <a:pt x="290" y="186"/>
                  <a:pt x="290" y="186"/>
                </a:cubicBezTo>
                <a:cubicBezTo>
                  <a:pt x="290" y="146"/>
                  <a:pt x="290" y="146"/>
                  <a:pt x="290" y="146"/>
                </a:cubicBezTo>
                <a:lnTo>
                  <a:pt x="311" y="146"/>
                </a:lnTo>
                <a:close/>
                <a:moveTo>
                  <a:pt x="369" y="230"/>
                </a:moveTo>
                <a:cubicBezTo>
                  <a:pt x="353" y="230"/>
                  <a:pt x="343" y="216"/>
                  <a:pt x="343" y="197"/>
                </a:cubicBezTo>
                <a:cubicBezTo>
                  <a:pt x="343" y="177"/>
                  <a:pt x="353" y="163"/>
                  <a:pt x="369" y="163"/>
                </a:cubicBezTo>
                <a:cubicBezTo>
                  <a:pt x="385" y="163"/>
                  <a:pt x="396" y="177"/>
                  <a:pt x="396" y="197"/>
                </a:cubicBezTo>
                <a:cubicBezTo>
                  <a:pt x="396" y="216"/>
                  <a:pt x="385" y="230"/>
                  <a:pt x="369" y="230"/>
                </a:cubicBezTo>
                <a:moveTo>
                  <a:pt x="369" y="145"/>
                </a:moveTo>
                <a:cubicBezTo>
                  <a:pt x="341" y="145"/>
                  <a:pt x="322" y="166"/>
                  <a:pt x="322" y="197"/>
                </a:cubicBezTo>
                <a:cubicBezTo>
                  <a:pt x="322" y="227"/>
                  <a:pt x="341" y="249"/>
                  <a:pt x="369" y="249"/>
                </a:cubicBezTo>
                <a:cubicBezTo>
                  <a:pt x="397" y="249"/>
                  <a:pt x="417" y="227"/>
                  <a:pt x="417" y="197"/>
                </a:cubicBezTo>
                <a:cubicBezTo>
                  <a:pt x="417" y="166"/>
                  <a:pt x="397" y="145"/>
                  <a:pt x="369" y="145"/>
                </a:cubicBezTo>
                <a:moveTo>
                  <a:pt x="428" y="207"/>
                </a:moveTo>
                <a:cubicBezTo>
                  <a:pt x="428" y="146"/>
                  <a:pt x="428" y="146"/>
                  <a:pt x="428" y="146"/>
                </a:cubicBezTo>
                <a:cubicBezTo>
                  <a:pt x="449" y="146"/>
                  <a:pt x="449" y="146"/>
                  <a:pt x="449" y="146"/>
                </a:cubicBezTo>
                <a:cubicBezTo>
                  <a:pt x="449" y="204"/>
                  <a:pt x="449" y="204"/>
                  <a:pt x="449" y="204"/>
                </a:cubicBezTo>
                <a:cubicBezTo>
                  <a:pt x="449" y="222"/>
                  <a:pt x="457" y="230"/>
                  <a:pt x="470" y="230"/>
                </a:cubicBezTo>
                <a:cubicBezTo>
                  <a:pt x="483" y="230"/>
                  <a:pt x="491" y="222"/>
                  <a:pt x="491" y="204"/>
                </a:cubicBezTo>
                <a:cubicBezTo>
                  <a:pt x="491" y="146"/>
                  <a:pt x="491" y="146"/>
                  <a:pt x="491" y="146"/>
                </a:cubicBezTo>
                <a:cubicBezTo>
                  <a:pt x="512" y="146"/>
                  <a:pt x="512" y="146"/>
                  <a:pt x="512" y="146"/>
                </a:cubicBezTo>
                <a:cubicBezTo>
                  <a:pt x="512" y="207"/>
                  <a:pt x="512" y="207"/>
                  <a:pt x="512" y="207"/>
                </a:cubicBezTo>
                <a:cubicBezTo>
                  <a:pt x="512" y="234"/>
                  <a:pt x="495" y="249"/>
                  <a:pt x="470" y="249"/>
                </a:cubicBezTo>
                <a:cubicBezTo>
                  <a:pt x="445" y="249"/>
                  <a:pt x="428" y="234"/>
                  <a:pt x="428" y="207"/>
                </a:cubicBezTo>
                <a:moveTo>
                  <a:pt x="543" y="218"/>
                </a:moveTo>
                <a:cubicBezTo>
                  <a:pt x="546" y="227"/>
                  <a:pt x="554" y="231"/>
                  <a:pt x="563" y="231"/>
                </a:cubicBezTo>
                <a:cubicBezTo>
                  <a:pt x="574" y="231"/>
                  <a:pt x="580" y="227"/>
                  <a:pt x="580" y="219"/>
                </a:cubicBezTo>
                <a:cubicBezTo>
                  <a:pt x="580" y="213"/>
                  <a:pt x="577" y="209"/>
                  <a:pt x="568" y="207"/>
                </a:cubicBezTo>
                <a:cubicBezTo>
                  <a:pt x="550" y="203"/>
                  <a:pt x="550" y="203"/>
                  <a:pt x="550" y="203"/>
                </a:cubicBezTo>
                <a:cubicBezTo>
                  <a:pt x="535" y="200"/>
                  <a:pt x="524" y="192"/>
                  <a:pt x="524" y="176"/>
                </a:cubicBezTo>
                <a:cubicBezTo>
                  <a:pt x="524" y="157"/>
                  <a:pt x="539" y="145"/>
                  <a:pt x="561" y="145"/>
                </a:cubicBezTo>
                <a:cubicBezTo>
                  <a:pt x="584" y="145"/>
                  <a:pt x="597" y="157"/>
                  <a:pt x="600" y="174"/>
                </a:cubicBezTo>
                <a:cubicBezTo>
                  <a:pt x="579" y="174"/>
                  <a:pt x="579" y="174"/>
                  <a:pt x="579" y="174"/>
                </a:cubicBezTo>
                <a:cubicBezTo>
                  <a:pt x="577" y="167"/>
                  <a:pt x="571" y="162"/>
                  <a:pt x="561" y="162"/>
                </a:cubicBezTo>
                <a:cubicBezTo>
                  <a:pt x="551" y="162"/>
                  <a:pt x="545" y="166"/>
                  <a:pt x="545" y="174"/>
                </a:cubicBezTo>
                <a:cubicBezTo>
                  <a:pt x="545" y="179"/>
                  <a:pt x="549" y="183"/>
                  <a:pt x="556" y="185"/>
                </a:cubicBezTo>
                <a:cubicBezTo>
                  <a:pt x="575" y="189"/>
                  <a:pt x="575" y="189"/>
                  <a:pt x="575" y="189"/>
                </a:cubicBezTo>
                <a:cubicBezTo>
                  <a:pt x="591" y="193"/>
                  <a:pt x="601" y="202"/>
                  <a:pt x="601" y="217"/>
                </a:cubicBezTo>
                <a:cubicBezTo>
                  <a:pt x="601" y="237"/>
                  <a:pt x="585" y="249"/>
                  <a:pt x="564" y="249"/>
                </a:cubicBezTo>
                <a:cubicBezTo>
                  <a:pt x="541" y="249"/>
                  <a:pt x="525" y="238"/>
                  <a:pt x="522" y="218"/>
                </a:cubicBezTo>
                <a:lnTo>
                  <a:pt x="543" y="218"/>
                </a:lnTo>
                <a:close/>
                <a:moveTo>
                  <a:pt x="681" y="146"/>
                </a:moveTo>
                <a:cubicBezTo>
                  <a:pt x="681" y="165"/>
                  <a:pt x="681" y="165"/>
                  <a:pt x="681" y="165"/>
                </a:cubicBezTo>
                <a:cubicBezTo>
                  <a:pt x="633" y="165"/>
                  <a:pt x="633" y="165"/>
                  <a:pt x="633" y="165"/>
                </a:cubicBezTo>
                <a:cubicBezTo>
                  <a:pt x="633" y="187"/>
                  <a:pt x="633" y="187"/>
                  <a:pt x="633" y="187"/>
                </a:cubicBezTo>
                <a:cubicBezTo>
                  <a:pt x="676" y="187"/>
                  <a:pt x="676" y="187"/>
                  <a:pt x="676" y="187"/>
                </a:cubicBezTo>
                <a:cubicBezTo>
                  <a:pt x="676" y="205"/>
                  <a:pt x="676" y="205"/>
                  <a:pt x="676" y="205"/>
                </a:cubicBezTo>
                <a:cubicBezTo>
                  <a:pt x="633" y="205"/>
                  <a:pt x="633" y="205"/>
                  <a:pt x="633" y="205"/>
                </a:cubicBezTo>
                <a:cubicBezTo>
                  <a:pt x="633" y="229"/>
                  <a:pt x="633" y="229"/>
                  <a:pt x="633" y="229"/>
                </a:cubicBezTo>
                <a:cubicBezTo>
                  <a:pt x="681" y="229"/>
                  <a:pt x="681" y="229"/>
                  <a:pt x="681" y="229"/>
                </a:cubicBezTo>
                <a:cubicBezTo>
                  <a:pt x="681" y="247"/>
                  <a:pt x="681" y="247"/>
                  <a:pt x="681" y="247"/>
                </a:cubicBezTo>
                <a:cubicBezTo>
                  <a:pt x="612" y="247"/>
                  <a:pt x="612" y="247"/>
                  <a:pt x="612" y="247"/>
                </a:cubicBezTo>
                <a:cubicBezTo>
                  <a:pt x="612" y="146"/>
                  <a:pt x="612" y="146"/>
                  <a:pt x="612" y="146"/>
                </a:cubicBezTo>
                <a:lnTo>
                  <a:pt x="681" y="146"/>
                </a:lnTo>
                <a:close/>
                <a:moveTo>
                  <a:pt x="268" y="14"/>
                </a:moveTo>
                <a:cubicBezTo>
                  <a:pt x="292" y="14"/>
                  <a:pt x="308" y="28"/>
                  <a:pt x="312" y="48"/>
                </a:cubicBezTo>
                <a:cubicBezTo>
                  <a:pt x="291" y="48"/>
                  <a:pt x="291" y="48"/>
                  <a:pt x="291" y="48"/>
                </a:cubicBezTo>
                <a:cubicBezTo>
                  <a:pt x="287" y="39"/>
                  <a:pt x="279" y="33"/>
                  <a:pt x="268" y="33"/>
                </a:cubicBezTo>
                <a:cubicBezTo>
                  <a:pt x="252" y="33"/>
                  <a:pt x="241" y="47"/>
                  <a:pt x="241" y="66"/>
                </a:cubicBezTo>
                <a:cubicBezTo>
                  <a:pt x="241" y="85"/>
                  <a:pt x="252" y="99"/>
                  <a:pt x="268" y="99"/>
                </a:cubicBezTo>
                <a:cubicBezTo>
                  <a:pt x="279" y="99"/>
                  <a:pt x="287" y="93"/>
                  <a:pt x="291" y="84"/>
                </a:cubicBezTo>
                <a:cubicBezTo>
                  <a:pt x="312" y="84"/>
                  <a:pt x="312" y="84"/>
                  <a:pt x="312" y="84"/>
                </a:cubicBezTo>
                <a:cubicBezTo>
                  <a:pt x="308" y="104"/>
                  <a:pt x="292" y="118"/>
                  <a:pt x="268" y="118"/>
                </a:cubicBezTo>
                <a:cubicBezTo>
                  <a:pt x="241" y="118"/>
                  <a:pt x="220" y="97"/>
                  <a:pt x="220" y="66"/>
                </a:cubicBezTo>
                <a:cubicBezTo>
                  <a:pt x="220" y="35"/>
                  <a:pt x="241" y="14"/>
                  <a:pt x="268" y="14"/>
                </a:cubicBezTo>
                <a:moveTo>
                  <a:pt x="156" y="63"/>
                </a:moveTo>
                <a:cubicBezTo>
                  <a:pt x="153" y="63"/>
                  <a:pt x="151" y="60"/>
                  <a:pt x="152" y="57"/>
                </a:cubicBezTo>
                <a:cubicBezTo>
                  <a:pt x="153" y="54"/>
                  <a:pt x="156" y="53"/>
                  <a:pt x="158" y="54"/>
                </a:cubicBezTo>
                <a:cubicBezTo>
                  <a:pt x="161" y="54"/>
                  <a:pt x="163" y="57"/>
                  <a:pt x="162" y="60"/>
                </a:cubicBezTo>
                <a:cubicBezTo>
                  <a:pt x="161" y="63"/>
                  <a:pt x="158" y="64"/>
                  <a:pt x="156" y="63"/>
                </a:cubicBezTo>
                <a:moveTo>
                  <a:pt x="154" y="34"/>
                </a:moveTo>
                <a:cubicBezTo>
                  <a:pt x="154" y="44"/>
                  <a:pt x="145" y="52"/>
                  <a:pt x="138" y="58"/>
                </a:cubicBezTo>
                <a:cubicBezTo>
                  <a:pt x="137" y="58"/>
                  <a:pt x="137" y="59"/>
                  <a:pt x="136" y="60"/>
                </a:cubicBezTo>
                <a:cubicBezTo>
                  <a:pt x="134" y="62"/>
                  <a:pt x="131" y="63"/>
                  <a:pt x="129" y="65"/>
                </a:cubicBezTo>
                <a:cubicBezTo>
                  <a:pt x="127" y="66"/>
                  <a:pt x="124" y="69"/>
                  <a:pt x="123" y="70"/>
                </a:cubicBezTo>
                <a:cubicBezTo>
                  <a:pt x="123" y="72"/>
                  <a:pt x="125" y="74"/>
                  <a:pt x="125" y="74"/>
                </a:cubicBezTo>
                <a:cubicBezTo>
                  <a:pt x="129" y="77"/>
                  <a:pt x="133" y="80"/>
                  <a:pt x="132" y="86"/>
                </a:cubicBezTo>
                <a:cubicBezTo>
                  <a:pt x="131" y="89"/>
                  <a:pt x="129" y="91"/>
                  <a:pt x="128" y="92"/>
                </a:cubicBezTo>
                <a:cubicBezTo>
                  <a:pt x="126" y="93"/>
                  <a:pt x="126" y="94"/>
                  <a:pt x="126" y="94"/>
                </a:cubicBezTo>
                <a:cubicBezTo>
                  <a:pt x="126" y="95"/>
                  <a:pt x="127" y="96"/>
                  <a:pt x="128" y="97"/>
                </a:cubicBezTo>
                <a:cubicBezTo>
                  <a:pt x="130" y="98"/>
                  <a:pt x="132" y="101"/>
                  <a:pt x="132" y="105"/>
                </a:cubicBezTo>
                <a:cubicBezTo>
                  <a:pt x="131" y="109"/>
                  <a:pt x="128" y="110"/>
                  <a:pt x="126" y="111"/>
                </a:cubicBezTo>
                <a:cubicBezTo>
                  <a:pt x="124" y="112"/>
                  <a:pt x="124" y="112"/>
                  <a:pt x="124" y="112"/>
                </a:cubicBezTo>
                <a:cubicBezTo>
                  <a:pt x="124" y="113"/>
                  <a:pt x="124" y="113"/>
                  <a:pt x="126" y="115"/>
                </a:cubicBezTo>
                <a:cubicBezTo>
                  <a:pt x="127" y="117"/>
                  <a:pt x="129" y="119"/>
                  <a:pt x="128" y="123"/>
                </a:cubicBezTo>
                <a:cubicBezTo>
                  <a:pt x="128" y="125"/>
                  <a:pt x="127" y="127"/>
                  <a:pt x="125" y="129"/>
                </a:cubicBezTo>
                <a:cubicBezTo>
                  <a:pt x="124" y="131"/>
                  <a:pt x="123" y="132"/>
                  <a:pt x="123" y="134"/>
                </a:cubicBezTo>
                <a:cubicBezTo>
                  <a:pt x="122" y="136"/>
                  <a:pt x="123" y="137"/>
                  <a:pt x="124" y="139"/>
                </a:cubicBezTo>
                <a:cubicBezTo>
                  <a:pt x="125" y="140"/>
                  <a:pt x="127" y="141"/>
                  <a:pt x="130" y="141"/>
                </a:cubicBezTo>
                <a:cubicBezTo>
                  <a:pt x="132" y="141"/>
                  <a:pt x="133" y="141"/>
                  <a:pt x="135" y="141"/>
                </a:cubicBezTo>
                <a:cubicBezTo>
                  <a:pt x="144" y="142"/>
                  <a:pt x="153" y="142"/>
                  <a:pt x="157" y="150"/>
                </a:cubicBezTo>
                <a:cubicBezTo>
                  <a:pt x="158" y="151"/>
                  <a:pt x="158" y="152"/>
                  <a:pt x="159" y="154"/>
                </a:cubicBezTo>
                <a:cubicBezTo>
                  <a:pt x="172" y="138"/>
                  <a:pt x="180" y="117"/>
                  <a:pt x="180" y="96"/>
                </a:cubicBezTo>
                <a:cubicBezTo>
                  <a:pt x="179" y="73"/>
                  <a:pt x="170" y="51"/>
                  <a:pt x="154" y="34"/>
                </a:cubicBezTo>
                <a:moveTo>
                  <a:pt x="136" y="19"/>
                </a:moveTo>
                <a:cubicBezTo>
                  <a:pt x="127" y="14"/>
                  <a:pt x="119" y="12"/>
                  <a:pt x="114" y="15"/>
                </a:cubicBezTo>
                <a:cubicBezTo>
                  <a:pt x="107" y="19"/>
                  <a:pt x="105" y="29"/>
                  <a:pt x="105" y="34"/>
                </a:cubicBezTo>
                <a:cubicBezTo>
                  <a:pt x="105" y="36"/>
                  <a:pt x="105" y="39"/>
                  <a:pt x="105" y="41"/>
                </a:cubicBezTo>
                <a:cubicBezTo>
                  <a:pt x="106" y="46"/>
                  <a:pt x="106" y="50"/>
                  <a:pt x="104" y="54"/>
                </a:cubicBezTo>
                <a:cubicBezTo>
                  <a:pt x="101" y="57"/>
                  <a:pt x="97" y="59"/>
                  <a:pt x="92" y="58"/>
                </a:cubicBezTo>
                <a:cubicBezTo>
                  <a:pt x="88" y="57"/>
                  <a:pt x="87" y="57"/>
                  <a:pt x="86" y="58"/>
                </a:cubicBezTo>
                <a:cubicBezTo>
                  <a:pt x="85" y="58"/>
                  <a:pt x="85" y="59"/>
                  <a:pt x="85" y="61"/>
                </a:cubicBezTo>
                <a:cubicBezTo>
                  <a:pt x="85" y="63"/>
                  <a:pt x="85" y="66"/>
                  <a:pt x="83" y="68"/>
                </a:cubicBezTo>
                <a:cubicBezTo>
                  <a:pt x="81" y="71"/>
                  <a:pt x="77" y="71"/>
                  <a:pt x="74" y="70"/>
                </a:cubicBezTo>
                <a:cubicBezTo>
                  <a:pt x="73" y="70"/>
                  <a:pt x="72" y="70"/>
                  <a:pt x="71" y="70"/>
                </a:cubicBezTo>
                <a:cubicBezTo>
                  <a:pt x="71" y="70"/>
                  <a:pt x="72" y="71"/>
                  <a:pt x="72" y="72"/>
                </a:cubicBezTo>
                <a:cubicBezTo>
                  <a:pt x="72" y="74"/>
                  <a:pt x="73" y="77"/>
                  <a:pt x="71" y="81"/>
                </a:cubicBezTo>
                <a:cubicBezTo>
                  <a:pt x="68" y="84"/>
                  <a:pt x="65" y="84"/>
                  <a:pt x="62" y="84"/>
                </a:cubicBezTo>
                <a:cubicBezTo>
                  <a:pt x="61" y="84"/>
                  <a:pt x="60" y="84"/>
                  <a:pt x="60" y="84"/>
                </a:cubicBezTo>
                <a:cubicBezTo>
                  <a:pt x="59" y="85"/>
                  <a:pt x="59" y="86"/>
                  <a:pt x="59" y="88"/>
                </a:cubicBezTo>
                <a:cubicBezTo>
                  <a:pt x="58" y="90"/>
                  <a:pt x="57" y="94"/>
                  <a:pt x="54" y="97"/>
                </a:cubicBezTo>
                <a:cubicBezTo>
                  <a:pt x="53" y="97"/>
                  <a:pt x="53" y="97"/>
                  <a:pt x="53" y="98"/>
                </a:cubicBezTo>
                <a:cubicBezTo>
                  <a:pt x="53" y="98"/>
                  <a:pt x="54" y="98"/>
                  <a:pt x="54" y="98"/>
                </a:cubicBezTo>
                <a:cubicBezTo>
                  <a:pt x="61" y="99"/>
                  <a:pt x="68" y="99"/>
                  <a:pt x="71" y="104"/>
                </a:cubicBezTo>
                <a:cubicBezTo>
                  <a:pt x="74" y="108"/>
                  <a:pt x="74" y="113"/>
                  <a:pt x="72" y="117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69" y="122"/>
                  <a:pt x="69" y="122"/>
                  <a:pt x="70" y="123"/>
                </a:cubicBezTo>
                <a:cubicBezTo>
                  <a:pt x="70" y="123"/>
                  <a:pt x="71" y="124"/>
                  <a:pt x="72" y="124"/>
                </a:cubicBezTo>
                <a:cubicBezTo>
                  <a:pt x="74" y="124"/>
                  <a:pt x="78" y="124"/>
                  <a:pt x="80" y="127"/>
                </a:cubicBezTo>
                <a:cubicBezTo>
                  <a:pt x="83" y="131"/>
                  <a:pt x="81" y="135"/>
                  <a:pt x="80" y="138"/>
                </a:cubicBezTo>
                <a:cubicBezTo>
                  <a:pt x="80" y="138"/>
                  <a:pt x="79" y="139"/>
                  <a:pt x="79" y="140"/>
                </a:cubicBezTo>
                <a:cubicBezTo>
                  <a:pt x="79" y="140"/>
                  <a:pt x="80" y="140"/>
                  <a:pt x="81" y="140"/>
                </a:cubicBezTo>
                <a:cubicBezTo>
                  <a:pt x="83" y="140"/>
                  <a:pt x="87" y="140"/>
                  <a:pt x="89" y="144"/>
                </a:cubicBezTo>
                <a:cubicBezTo>
                  <a:pt x="92" y="148"/>
                  <a:pt x="91" y="151"/>
                  <a:pt x="90" y="153"/>
                </a:cubicBezTo>
                <a:cubicBezTo>
                  <a:pt x="90" y="155"/>
                  <a:pt x="90" y="155"/>
                  <a:pt x="90" y="155"/>
                </a:cubicBezTo>
                <a:cubicBezTo>
                  <a:pt x="90" y="156"/>
                  <a:pt x="92" y="157"/>
                  <a:pt x="93" y="157"/>
                </a:cubicBezTo>
                <a:cubicBezTo>
                  <a:pt x="95" y="159"/>
                  <a:pt x="98" y="160"/>
                  <a:pt x="100" y="164"/>
                </a:cubicBezTo>
                <a:cubicBezTo>
                  <a:pt x="103" y="167"/>
                  <a:pt x="103" y="171"/>
                  <a:pt x="102" y="175"/>
                </a:cubicBezTo>
                <a:cubicBezTo>
                  <a:pt x="102" y="177"/>
                  <a:pt x="100" y="181"/>
                  <a:pt x="94" y="185"/>
                </a:cubicBezTo>
                <a:cubicBezTo>
                  <a:pt x="93" y="185"/>
                  <a:pt x="92" y="185"/>
                  <a:pt x="91" y="186"/>
                </a:cubicBezTo>
                <a:cubicBezTo>
                  <a:pt x="108" y="186"/>
                  <a:pt x="124" y="181"/>
                  <a:pt x="138" y="172"/>
                </a:cubicBezTo>
                <a:cubicBezTo>
                  <a:pt x="151" y="164"/>
                  <a:pt x="153" y="157"/>
                  <a:pt x="151" y="153"/>
                </a:cubicBezTo>
                <a:cubicBezTo>
                  <a:pt x="149" y="149"/>
                  <a:pt x="144" y="149"/>
                  <a:pt x="135" y="148"/>
                </a:cubicBezTo>
                <a:cubicBezTo>
                  <a:pt x="133" y="148"/>
                  <a:pt x="131" y="148"/>
                  <a:pt x="130" y="148"/>
                </a:cubicBezTo>
                <a:cubicBezTo>
                  <a:pt x="123" y="148"/>
                  <a:pt x="120" y="145"/>
                  <a:pt x="118" y="143"/>
                </a:cubicBezTo>
                <a:cubicBezTo>
                  <a:pt x="116" y="141"/>
                  <a:pt x="115" y="137"/>
                  <a:pt x="116" y="133"/>
                </a:cubicBezTo>
                <a:cubicBezTo>
                  <a:pt x="116" y="129"/>
                  <a:pt x="118" y="127"/>
                  <a:pt x="120" y="125"/>
                </a:cubicBezTo>
                <a:cubicBezTo>
                  <a:pt x="121" y="123"/>
                  <a:pt x="121" y="122"/>
                  <a:pt x="121" y="122"/>
                </a:cubicBezTo>
                <a:cubicBezTo>
                  <a:pt x="121" y="121"/>
                  <a:pt x="121" y="121"/>
                  <a:pt x="120" y="119"/>
                </a:cubicBezTo>
                <a:cubicBezTo>
                  <a:pt x="119" y="118"/>
                  <a:pt x="116" y="115"/>
                  <a:pt x="117" y="111"/>
                </a:cubicBezTo>
                <a:cubicBezTo>
                  <a:pt x="118" y="107"/>
                  <a:pt x="121" y="105"/>
                  <a:pt x="123" y="105"/>
                </a:cubicBezTo>
                <a:cubicBezTo>
                  <a:pt x="124" y="104"/>
                  <a:pt x="125" y="104"/>
                  <a:pt x="125" y="104"/>
                </a:cubicBezTo>
                <a:cubicBezTo>
                  <a:pt x="125" y="103"/>
                  <a:pt x="124" y="102"/>
                  <a:pt x="123" y="102"/>
                </a:cubicBezTo>
                <a:cubicBezTo>
                  <a:pt x="121" y="100"/>
                  <a:pt x="118" y="97"/>
                  <a:pt x="119" y="93"/>
                </a:cubicBezTo>
                <a:cubicBezTo>
                  <a:pt x="119" y="90"/>
                  <a:pt x="122" y="88"/>
                  <a:pt x="123" y="87"/>
                </a:cubicBezTo>
                <a:cubicBezTo>
                  <a:pt x="124" y="86"/>
                  <a:pt x="125" y="85"/>
                  <a:pt x="125" y="85"/>
                </a:cubicBezTo>
                <a:cubicBezTo>
                  <a:pt x="125" y="83"/>
                  <a:pt x="125" y="83"/>
                  <a:pt x="121" y="80"/>
                </a:cubicBezTo>
                <a:cubicBezTo>
                  <a:pt x="117" y="77"/>
                  <a:pt x="115" y="72"/>
                  <a:pt x="117" y="68"/>
                </a:cubicBezTo>
                <a:cubicBezTo>
                  <a:pt x="118" y="64"/>
                  <a:pt x="121" y="62"/>
                  <a:pt x="125" y="59"/>
                </a:cubicBezTo>
                <a:cubicBezTo>
                  <a:pt x="127" y="58"/>
                  <a:pt x="129" y="56"/>
                  <a:pt x="131" y="55"/>
                </a:cubicBezTo>
                <a:cubicBezTo>
                  <a:pt x="132" y="54"/>
                  <a:pt x="133" y="53"/>
                  <a:pt x="134" y="52"/>
                </a:cubicBezTo>
                <a:cubicBezTo>
                  <a:pt x="139" y="48"/>
                  <a:pt x="148" y="40"/>
                  <a:pt x="147" y="33"/>
                </a:cubicBezTo>
                <a:cubicBezTo>
                  <a:pt x="147" y="28"/>
                  <a:pt x="143" y="24"/>
                  <a:pt x="136" y="19"/>
                </a:cubicBezTo>
                <a:moveTo>
                  <a:pt x="93" y="20"/>
                </a:moveTo>
                <a:cubicBezTo>
                  <a:pt x="92" y="23"/>
                  <a:pt x="89" y="25"/>
                  <a:pt x="87" y="24"/>
                </a:cubicBezTo>
                <a:cubicBezTo>
                  <a:pt x="84" y="23"/>
                  <a:pt x="82" y="20"/>
                  <a:pt x="83" y="18"/>
                </a:cubicBezTo>
                <a:cubicBezTo>
                  <a:pt x="84" y="15"/>
                  <a:pt x="87" y="13"/>
                  <a:pt x="89" y="14"/>
                </a:cubicBezTo>
                <a:cubicBezTo>
                  <a:pt x="92" y="15"/>
                  <a:pt x="94" y="18"/>
                  <a:pt x="93" y="20"/>
                </a:cubicBezTo>
                <a:moveTo>
                  <a:pt x="90" y="7"/>
                </a:moveTo>
                <a:cubicBezTo>
                  <a:pt x="90" y="7"/>
                  <a:pt x="90" y="7"/>
                  <a:pt x="90" y="7"/>
                </a:cubicBezTo>
                <a:cubicBezTo>
                  <a:pt x="66" y="7"/>
                  <a:pt x="43" y="16"/>
                  <a:pt x="26" y="33"/>
                </a:cubicBezTo>
                <a:cubicBezTo>
                  <a:pt x="13" y="46"/>
                  <a:pt x="5" y="63"/>
                  <a:pt x="2" y="81"/>
                </a:cubicBezTo>
                <a:cubicBezTo>
                  <a:pt x="4" y="79"/>
                  <a:pt x="6" y="78"/>
                  <a:pt x="8" y="78"/>
                </a:cubicBezTo>
                <a:cubicBezTo>
                  <a:pt x="20" y="74"/>
                  <a:pt x="29" y="83"/>
                  <a:pt x="36" y="90"/>
                </a:cubicBezTo>
                <a:cubicBezTo>
                  <a:pt x="36" y="90"/>
                  <a:pt x="36" y="90"/>
                  <a:pt x="36" y="90"/>
                </a:cubicBezTo>
                <a:cubicBezTo>
                  <a:pt x="36" y="90"/>
                  <a:pt x="36" y="90"/>
                  <a:pt x="36" y="90"/>
                </a:cubicBezTo>
                <a:cubicBezTo>
                  <a:pt x="38" y="92"/>
                  <a:pt x="41" y="93"/>
                  <a:pt x="43" y="94"/>
                </a:cubicBezTo>
                <a:cubicBezTo>
                  <a:pt x="46" y="94"/>
                  <a:pt x="48" y="93"/>
                  <a:pt x="49" y="92"/>
                </a:cubicBezTo>
                <a:cubicBezTo>
                  <a:pt x="50" y="90"/>
                  <a:pt x="51" y="88"/>
                  <a:pt x="52" y="86"/>
                </a:cubicBezTo>
                <a:cubicBezTo>
                  <a:pt x="52" y="84"/>
                  <a:pt x="53" y="81"/>
                  <a:pt x="55" y="80"/>
                </a:cubicBezTo>
                <a:cubicBezTo>
                  <a:pt x="57" y="77"/>
                  <a:pt x="60" y="77"/>
                  <a:pt x="62" y="77"/>
                </a:cubicBezTo>
                <a:cubicBezTo>
                  <a:pt x="64" y="77"/>
                  <a:pt x="65" y="77"/>
                  <a:pt x="65" y="76"/>
                </a:cubicBezTo>
                <a:cubicBezTo>
                  <a:pt x="66" y="76"/>
                  <a:pt x="66" y="75"/>
                  <a:pt x="65" y="74"/>
                </a:cubicBezTo>
                <a:cubicBezTo>
                  <a:pt x="65" y="72"/>
                  <a:pt x="64" y="68"/>
                  <a:pt x="66" y="65"/>
                </a:cubicBezTo>
                <a:cubicBezTo>
                  <a:pt x="69" y="62"/>
                  <a:pt x="73" y="63"/>
                  <a:pt x="75" y="63"/>
                </a:cubicBezTo>
                <a:cubicBezTo>
                  <a:pt x="76" y="63"/>
                  <a:pt x="77" y="64"/>
                  <a:pt x="78" y="63"/>
                </a:cubicBezTo>
                <a:cubicBezTo>
                  <a:pt x="78" y="63"/>
                  <a:pt x="78" y="62"/>
                  <a:pt x="78" y="61"/>
                </a:cubicBezTo>
                <a:cubicBezTo>
                  <a:pt x="78" y="58"/>
                  <a:pt x="78" y="56"/>
                  <a:pt x="81" y="53"/>
                </a:cubicBezTo>
                <a:cubicBezTo>
                  <a:pt x="85" y="49"/>
                  <a:pt x="91" y="50"/>
                  <a:pt x="94" y="51"/>
                </a:cubicBezTo>
                <a:cubicBezTo>
                  <a:pt x="95" y="51"/>
                  <a:pt x="97" y="51"/>
                  <a:pt x="98" y="50"/>
                </a:cubicBezTo>
                <a:cubicBezTo>
                  <a:pt x="99" y="49"/>
                  <a:pt x="98" y="45"/>
                  <a:pt x="98" y="42"/>
                </a:cubicBezTo>
                <a:cubicBezTo>
                  <a:pt x="98" y="39"/>
                  <a:pt x="98" y="36"/>
                  <a:pt x="98" y="34"/>
                </a:cubicBezTo>
                <a:cubicBezTo>
                  <a:pt x="98" y="25"/>
                  <a:pt x="101" y="14"/>
                  <a:pt x="110" y="9"/>
                </a:cubicBezTo>
                <a:cubicBezTo>
                  <a:pt x="110" y="9"/>
                  <a:pt x="110" y="9"/>
                  <a:pt x="110" y="9"/>
                </a:cubicBezTo>
                <a:cubicBezTo>
                  <a:pt x="104" y="8"/>
                  <a:pt x="97" y="7"/>
                  <a:pt x="90" y="7"/>
                </a:cubicBezTo>
                <a:moveTo>
                  <a:pt x="29" y="109"/>
                </a:moveTo>
                <a:cubicBezTo>
                  <a:pt x="28" y="112"/>
                  <a:pt x="26" y="113"/>
                  <a:pt x="23" y="112"/>
                </a:cubicBezTo>
                <a:cubicBezTo>
                  <a:pt x="20" y="112"/>
                  <a:pt x="19" y="109"/>
                  <a:pt x="19" y="106"/>
                </a:cubicBezTo>
                <a:cubicBezTo>
                  <a:pt x="20" y="103"/>
                  <a:pt x="23" y="102"/>
                  <a:pt x="26" y="103"/>
                </a:cubicBezTo>
                <a:cubicBezTo>
                  <a:pt x="28" y="103"/>
                  <a:pt x="30" y="106"/>
                  <a:pt x="29" y="109"/>
                </a:cubicBezTo>
                <a:moveTo>
                  <a:pt x="95" y="168"/>
                </a:moveTo>
                <a:cubicBezTo>
                  <a:pt x="93" y="166"/>
                  <a:pt x="91" y="165"/>
                  <a:pt x="90" y="164"/>
                </a:cubicBezTo>
                <a:cubicBezTo>
                  <a:pt x="88" y="163"/>
                  <a:pt x="86" y="161"/>
                  <a:pt x="84" y="159"/>
                </a:cubicBezTo>
                <a:cubicBezTo>
                  <a:pt x="82" y="156"/>
                  <a:pt x="83" y="153"/>
                  <a:pt x="84" y="151"/>
                </a:cubicBezTo>
                <a:cubicBezTo>
                  <a:pt x="84" y="150"/>
                  <a:pt x="84" y="149"/>
                  <a:pt x="83" y="148"/>
                </a:cubicBezTo>
                <a:cubicBezTo>
                  <a:pt x="83" y="147"/>
                  <a:pt x="83" y="147"/>
                  <a:pt x="81" y="147"/>
                </a:cubicBezTo>
                <a:cubicBezTo>
                  <a:pt x="78" y="147"/>
                  <a:pt x="75" y="147"/>
                  <a:pt x="73" y="144"/>
                </a:cubicBezTo>
                <a:cubicBezTo>
                  <a:pt x="71" y="141"/>
                  <a:pt x="72" y="137"/>
                  <a:pt x="73" y="135"/>
                </a:cubicBezTo>
                <a:cubicBezTo>
                  <a:pt x="74" y="133"/>
                  <a:pt x="75" y="132"/>
                  <a:pt x="74" y="131"/>
                </a:cubicBezTo>
                <a:cubicBezTo>
                  <a:pt x="74" y="131"/>
                  <a:pt x="73" y="131"/>
                  <a:pt x="72" y="131"/>
                </a:cubicBezTo>
                <a:cubicBezTo>
                  <a:pt x="69" y="130"/>
                  <a:pt x="66" y="130"/>
                  <a:pt x="64" y="127"/>
                </a:cubicBezTo>
                <a:cubicBezTo>
                  <a:pt x="61" y="123"/>
                  <a:pt x="63" y="119"/>
                  <a:pt x="65" y="115"/>
                </a:cubicBezTo>
                <a:cubicBezTo>
                  <a:pt x="65" y="114"/>
                  <a:pt x="65" y="114"/>
                  <a:pt x="65" y="114"/>
                </a:cubicBezTo>
                <a:cubicBezTo>
                  <a:pt x="67" y="112"/>
                  <a:pt x="66" y="110"/>
                  <a:pt x="65" y="108"/>
                </a:cubicBezTo>
                <a:cubicBezTo>
                  <a:pt x="64" y="106"/>
                  <a:pt x="58" y="105"/>
                  <a:pt x="53" y="105"/>
                </a:cubicBezTo>
                <a:cubicBezTo>
                  <a:pt x="52" y="105"/>
                  <a:pt x="51" y="105"/>
                  <a:pt x="50" y="104"/>
                </a:cubicBezTo>
                <a:cubicBezTo>
                  <a:pt x="44" y="104"/>
                  <a:pt x="37" y="102"/>
                  <a:pt x="31" y="95"/>
                </a:cubicBezTo>
                <a:cubicBezTo>
                  <a:pt x="31" y="95"/>
                  <a:pt x="31" y="95"/>
                  <a:pt x="31" y="95"/>
                </a:cubicBezTo>
                <a:cubicBezTo>
                  <a:pt x="23" y="87"/>
                  <a:pt x="18" y="82"/>
                  <a:pt x="10" y="84"/>
                </a:cubicBezTo>
                <a:cubicBezTo>
                  <a:pt x="1" y="88"/>
                  <a:pt x="0" y="100"/>
                  <a:pt x="2" y="111"/>
                </a:cubicBezTo>
                <a:cubicBezTo>
                  <a:pt x="5" y="129"/>
                  <a:pt x="13" y="146"/>
                  <a:pt x="27" y="160"/>
                </a:cubicBezTo>
                <a:cubicBezTo>
                  <a:pt x="35" y="168"/>
                  <a:pt x="44" y="174"/>
                  <a:pt x="55" y="179"/>
                </a:cubicBezTo>
                <a:cubicBezTo>
                  <a:pt x="69" y="184"/>
                  <a:pt x="81" y="184"/>
                  <a:pt x="91" y="178"/>
                </a:cubicBezTo>
                <a:cubicBezTo>
                  <a:pt x="93" y="177"/>
                  <a:pt x="95" y="175"/>
                  <a:pt x="96" y="173"/>
                </a:cubicBezTo>
                <a:cubicBezTo>
                  <a:pt x="96" y="171"/>
                  <a:pt x="95" y="169"/>
                  <a:pt x="95" y="168"/>
                </a:cubicBezTo>
                <a:moveTo>
                  <a:pt x="93" y="208"/>
                </a:moveTo>
                <a:cubicBezTo>
                  <a:pt x="90" y="208"/>
                  <a:pt x="90" y="208"/>
                  <a:pt x="90" y="208"/>
                </a:cubicBezTo>
                <a:cubicBezTo>
                  <a:pt x="86" y="208"/>
                  <a:pt x="86" y="208"/>
                  <a:pt x="86" y="208"/>
                </a:cubicBezTo>
                <a:cubicBezTo>
                  <a:pt x="86" y="226"/>
                  <a:pt x="69" y="240"/>
                  <a:pt x="47" y="240"/>
                </a:cubicBezTo>
                <a:cubicBezTo>
                  <a:pt x="47" y="247"/>
                  <a:pt x="47" y="247"/>
                  <a:pt x="47" y="247"/>
                </a:cubicBezTo>
                <a:cubicBezTo>
                  <a:pt x="133" y="247"/>
                  <a:pt x="133" y="247"/>
                  <a:pt x="133" y="247"/>
                </a:cubicBezTo>
                <a:cubicBezTo>
                  <a:pt x="133" y="240"/>
                  <a:pt x="133" y="240"/>
                  <a:pt x="133" y="240"/>
                </a:cubicBezTo>
                <a:cubicBezTo>
                  <a:pt x="111" y="240"/>
                  <a:pt x="93" y="226"/>
                  <a:pt x="93" y="208"/>
                </a:cubicBezTo>
                <a:moveTo>
                  <a:pt x="130" y="0"/>
                </a:moveTo>
                <a:cubicBezTo>
                  <a:pt x="127" y="7"/>
                  <a:pt x="127" y="7"/>
                  <a:pt x="127" y="7"/>
                </a:cubicBezTo>
                <a:cubicBezTo>
                  <a:pt x="177" y="27"/>
                  <a:pt x="200" y="84"/>
                  <a:pt x="180" y="133"/>
                </a:cubicBezTo>
                <a:cubicBezTo>
                  <a:pt x="159" y="183"/>
                  <a:pt x="102" y="206"/>
                  <a:pt x="53" y="186"/>
                </a:cubicBezTo>
                <a:cubicBezTo>
                  <a:pt x="50" y="192"/>
                  <a:pt x="50" y="192"/>
                  <a:pt x="50" y="192"/>
                </a:cubicBezTo>
                <a:cubicBezTo>
                  <a:pt x="63" y="198"/>
                  <a:pt x="77" y="200"/>
                  <a:pt x="90" y="200"/>
                </a:cubicBezTo>
                <a:cubicBezTo>
                  <a:pt x="131" y="200"/>
                  <a:pt x="170" y="176"/>
                  <a:pt x="186" y="136"/>
                </a:cubicBezTo>
                <a:cubicBezTo>
                  <a:pt x="208" y="83"/>
                  <a:pt x="183" y="22"/>
                  <a:pt x="130" y="0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5719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 Chap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7A1C7-3FAE-4F5A-9250-D2CD9D6E2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1628775"/>
            <a:ext cx="8424863" cy="1871663"/>
          </a:xfrm>
          <a:prstGeom prst="rect">
            <a:avLst/>
          </a:prstGeom>
        </p:spPr>
        <p:txBody>
          <a:bodyPr anchor="b"/>
          <a:lstStyle>
            <a:lvl1pPr>
              <a:defRPr sz="4800" b="1" kern="700" spc="60" baseline="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A5050A-C7DC-4855-A7BF-BFA91398AE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AFFF5F-4324-41F0-A4F4-5C0DB41C65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2DD7D72-2E17-44C9-A561-1D7BE19FA4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377" y="3500438"/>
            <a:ext cx="8424912" cy="1956416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3F329EE-585B-45F2-A542-BA7C404128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0"/>
            <a:ext cx="3959823" cy="468000"/>
          </a:xfrm>
        </p:spPr>
        <p:txBody>
          <a:bodyPr anchor="b"/>
          <a:lstStyle>
            <a:lvl1pPr>
              <a:defRPr sz="1500"/>
            </a:lvl1pPr>
          </a:lstStyle>
          <a:p>
            <a:pPr lvl="0"/>
            <a:r>
              <a:rPr lang="en-US" dirty="0"/>
              <a:t>Heading</a:t>
            </a:r>
            <a:endParaRPr lang="en-GB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C705541-DF8B-4984-9CCB-C9C11A179E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6" y="548680"/>
            <a:ext cx="3959823" cy="288032"/>
          </a:xfrm>
        </p:spPr>
        <p:txBody>
          <a:bodyPr anchor="t"/>
          <a:lstStyle>
            <a:lvl1pPr>
              <a:defRPr sz="1100"/>
            </a:lvl1pPr>
          </a:lstStyle>
          <a:p>
            <a:pPr lvl="0"/>
            <a:r>
              <a:rPr lang="en-US" dirty="0"/>
              <a:t>Sub head</a:t>
            </a:r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2132A8E-56DE-407B-B229-D1B1BD98D10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56240" y="10796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E9EB710B-62DB-124F-BDF6-BED86FA04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51939" y="10796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2913D38A-66F4-7447-9338-4DCDEB4B6D3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39249" y="107960"/>
            <a:ext cx="1872010" cy="720080"/>
          </a:xfrm>
        </p:spPr>
        <p:txBody>
          <a:bodyPr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0E53103-8AAD-494F-8D14-00699771452A}"/>
              </a:ext>
            </a:extLst>
          </p:cNvPr>
          <p:cNvSpPr txBox="1"/>
          <p:nvPr userDrawn="1"/>
        </p:nvSpPr>
        <p:spPr>
          <a:xfrm>
            <a:off x="6008681" y="-552571"/>
            <a:ext cx="116743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sponsor </a:t>
            </a:r>
          </a:p>
          <a:p>
            <a:pPr algn="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logos here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B9ED772-F531-384E-8C52-11257048A685}"/>
              </a:ext>
            </a:extLst>
          </p:cNvPr>
          <p:cNvCxnSpPr>
            <a:cxnSpLocks/>
          </p:cNvCxnSpPr>
          <p:nvPr userDrawn="1"/>
        </p:nvCxnSpPr>
        <p:spPr>
          <a:xfrm>
            <a:off x="7287944" y="-531440"/>
            <a:ext cx="0" cy="369439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8226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8424863" cy="4464049"/>
          </a:xfrm>
        </p:spPr>
        <p:txBody>
          <a:bodyPr/>
          <a:lstStyle>
            <a:lvl1pPr>
              <a:defRPr sz="3200" b="1"/>
            </a:lvl1pPr>
            <a:lvl2pPr>
              <a:defRPr sz="3200" b="1"/>
            </a:lvl2pPr>
            <a:lvl3pPr>
              <a:defRPr sz="3200" b="1"/>
            </a:lvl3pPr>
            <a:lvl4pPr>
              <a:defRPr sz="3200" b="1"/>
            </a:lvl4pPr>
            <a:lvl5pPr>
              <a:defRPr sz="3200"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513171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5472559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757F486-52D5-45AE-9227-E2B4D0F51F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0018" y="1628775"/>
            <a:ext cx="5472559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FBDA69C-D314-4B75-AB11-B89CB21B194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47FEF958-2132-4898-A509-F699B17B9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70123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79789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80153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00781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61676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3926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56ED6E4-0369-4C13-A076-777E77CEB3F2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55748152-8E8F-A940-AD78-855968017C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58071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909672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79789" y="1628775"/>
            <a:ext cx="7240675" cy="4464049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19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61676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3926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56ED6E4-0369-4C13-A076-777E77CEB3F2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55748152-8E8F-A940-AD78-855968017C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58071" y="2780929"/>
            <a:ext cx="2656431" cy="331189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17964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3573019"/>
            <a:ext cx="3240311" cy="251980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628775"/>
            <a:ext cx="3240312" cy="182520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79789" y="1628775"/>
            <a:ext cx="7240675" cy="4464049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66976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360623" y="6356351"/>
            <a:ext cx="1351951" cy="365125"/>
          </a:xfrm>
        </p:spPr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79789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5650FC7-2AE6-40F0-AC6E-05B2B5ABC9B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52147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9A662B1-AD9B-4E91-BED4-3C8FA2EF2E5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79789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2431C76A-1BCB-488C-A5BD-C6A8FB67578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2147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82059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360623" y="6356351"/>
            <a:ext cx="1351951" cy="365125"/>
          </a:xfrm>
        </p:spPr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72263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9424" y="1628775"/>
            <a:ext cx="7240675" cy="4464049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28709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360623" y="6356351"/>
            <a:ext cx="1351951" cy="365125"/>
          </a:xfrm>
        </p:spPr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72263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136F1972-4238-4ECE-B6C5-460AD85038E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9425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BDED2B9D-503F-4E0C-B576-2909AAF0861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151783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182C3CAF-28CA-456A-93BE-62264FF3782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79425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A559FEE4-CD88-415A-BA2D-87F93D9F74C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51783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56203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047985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4803681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155937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59376" y="3916946"/>
            <a:ext cx="2592288" cy="2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856" y="3916946"/>
            <a:ext cx="2592288" cy="2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47985" y="3916946"/>
            <a:ext cx="2592288" cy="2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628229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91204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33596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4792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2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96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204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367AC473-641C-4D11-989C-010D7F54B964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6240056" y="1628775"/>
            <a:ext cx="2592288" cy="2160000"/>
          </a:xfrm>
          <a:prstGeom prst="rect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169CFF4-0348-4B11-B72A-687ADBD6489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40056" y="3907813"/>
            <a:ext cx="2592288" cy="2221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852375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264129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5019825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177552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5937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8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47985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C630051C-7B26-461C-ACC0-FD1974248A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5937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C839FA9A-46D7-49B0-82F5-D58DC52429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998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BDC98802-45D6-4992-A0C2-E22B4FEF2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985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240191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CFBB336-B9EA-4018-A38A-D5A65A8024B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93366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4D9175B-21FD-4E2B-B1A6-A529C6994DD9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35758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5C316797-F3BD-4853-B895-86FF4B246D65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6954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2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07DFE81-EE37-44F6-AEE8-62D6AE54FC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96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B2566C-4327-4264-8D6C-4B466DEDD4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204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C630051C-7B26-461C-ACC0-FD1974248A4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2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C839FA9A-46D7-49B0-82F5-D58DC52429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3596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BDC98802-45D6-4992-A0C2-E22B4FEF2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204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367AC473-641C-4D11-989C-010D7F54B964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6456200" y="1628775"/>
            <a:ext cx="2160000" cy="2160000"/>
          </a:xfrm>
          <a:prstGeom prst="ellipse">
            <a:avLst/>
          </a:prstGeom>
          <a:noFill/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169CFF4-0348-4B11-B72A-687ADBD6489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40056" y="4509119"/>
            <a:ext cx="2592288" cy="162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F3BE0F7B-FB10-46D3-83B5-80969311806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40056" y="3916946"/>
            <a:ext cx="2592288" cy="540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0094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79789" y="1628775"/>
            <a:ext cx="7240675" cy="4464049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05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3573019"/>
            <a:ext cx="3240311" cy="251980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628775"/>
            <a:ext cx="3240312" cy="182520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79789" y="1628775"/>
            <a:ext cx="7240675" cy="4464049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223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360623" y="6356351"/>
            <a:ext cx="1351951" cy="365125"/>
          </a:xfrm>
        </p:spPr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425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79789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5650FC7-2AE6-40F0-AC6E-05B2B5ABC9B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52147" y="1628776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9A662B1-AD9B-4E91-BED4-3C8FA2EF2E5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79789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 dirty="0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2431C76A-1BCB-488C-A5BD-C6A8FB67578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2147" y="3932824"/>
            <a:ext cx="3560427" cy="2160000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009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B682E-1EB5-495B-97D4-949D1408C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0247-6D13-4233-B859-0D7424760B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360623" y="6356351"/>
            <a:ext cx="1351951" cy="365125"/>
          </a:xfrm>
        </p:spPr>
        <p:txBody>
          <a:bodyPr/>
          <a:lstStyle/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A627C7-BBE7-492B-A1B4-A03369FD7EFF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1E4279-24D9-4B3A-B4F6-15E48C265E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72263" y="1628775"/>
            <a:ext cx="3240311" cy="446404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267C2BE-35CE-474D-A375-6BB156F6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B444B42-DC0E-48F0-A753-63D4235513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9424" y="1628775"/>
            <a:ext cx="7240675" cy="4464049"/>
          </a:xfrm>
        </p:spPr>
        <p:txBody>
          <a:bodyPr tIns="360000"/>
          <a:lstStyle>
            <a:lvl1pPr algn="ctr">
              <a:defRPr sz="11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10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4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28775"/>
            <a:ext cx="11233150" cy="44973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9424" y="6356351"/>
            <a:ext cx="5616575" cy="38501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Chatham House  |  The Royal Institute of International Affairs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0623" y="6356351"/>
            <a:ext cx="135195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A26100E-724C-4FD0-B754-E04D5184760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360624" y="274638"/>
            <a:ext cx="1351951" cy="373062"/>
          </a:xfrm>
          <a:custGeom>
            <a:avLst/>
            <a:gdLst>
              <a:gd name="T0" fmla="*/ 346 w 908"/>
              <a:gd name="T1" fmla="*/ 74 h 249"/>
              <a:gd name="T2" fmla="*/ 346 w 908"/>
              <a:gd name="T3" fmla="*/ 56 h 249"/>
              <a:gd name="T4" fmla="*/ 470 w 908"/>
              <a:gd name="T5" fmla="*/ 41 h 249"/>
              <a:gd name="T6" fmla="*/ 421 w 908"/>
              <a:gd name="T7" fmla="*/ 117 h 249"/>
              <a:gd name="T8" fmla="*/ 519 w 908"/>
              <a:gd name="T9" fmla="*/ 117 h 249"/>
              <a:gd name="T10" fmla="*/ 561 w 908"/>
              <a:gd name="T11" fmla="*/ 34 h 249"/>
              <a:gd name="T12" fmla="*/ 507 w 908"/>
              <a:gd name="T13" fmla="*/ 16 h 249"/>
              <a:gd name="T14" fmla="*/ 624 w 908"/>
              <a:gd name="T15" fmla="*/ 74 h 249"/>
              <a:gd name="T16" fmla="*/ 624 w 908"/>
              <a:gd name="T17" fmla="*/ 56 h 249"/>
              <a:gd name="T18" fmla="*/ 747 w 908"/>
              <a:gd name="T19" fmla="*/ 41 h 249"/>
              <a:gd name="T20" fmla="*/ 699 w 908"/>
              <a:gd name="T21" fmla="*/ 117 h 249"/>
              <a:gd name="T22" fmla="*/ 797 w 908"/>
              <a:gd name="T23" fmla="*/ 117 h 249"/>
              <a:gd name="T24" fmla="*/ 805 w 908"/>
              <a:gd name="T25" fmla="*/ 117 h 249"/>
              <a:gd name="T26" fmla="*/ 908 w 908"/>
              <a:gd name="T27" fmla="*/ 16 h 249"/>
              <a:gd name="T28" fmla="*/ 849 w 908"/>
              <a:gd name="T29" fmla="*/ 117 h 249"/>
              <a:gd name="T30" fmla="*/ 244 w 908"/>
              <a:gd name="T31" fmla="*/ 205 h 249"/>
              <a:gd name="T32" fmla="*/ 244 w 908"/>
              <a:gd name="T33" fmla="*/ 186 h 249"/>
              <a:gd name="T34" fmla="*/ 343 w 908"/>
              <a:gd name="T35" fmla="*/ 197 h 249"/>
              <a:gd name="T36" fmla="*/ 322 w 908"/>
              <a:gd name="T37" fmla="*/ 197 h 249"/>
              <a:gd name="T38" fmla="*/ 428 w 908"/>
              <a:gd name="T39" fmla="*/ 146 h 249"/>
              <a:gd name="T40" fmla="*/ 491 w 908"/>
              <a:gd name="T41" fmla="*/ 146 h 249"/>
              <a:gd name="T42" fmla="*/ 543 w 908"/>
              <a:gd name="T43" fmla="*/ 218 h 249"/>
              <a:gd name="T44" fmla="*/ 524 w 908"/>
              <a:gd name="T45" fmla="*/ 176 h 249"/>
              <a:gd name="T46" fmla="*/ 545 w 908"/>
              <a:gd name="T47" fmla="*/ 174 h 249"/>
              <a:gd name="T48" fmla="*/ 522 w 908"/>
              <a:gd name="T49" fmla="*/ 218 h 249"/>
              <a:gd name="T50" fmla="*/ 633 w 908"/>
              <a:gd name="T51" fmla="*/ 187 h 249"/>
              <a:gd name="T52" fmla="*/ 681 w 908"/>
              <a:gd name="T53" fmla="*/ 229 h 249"/>
              <a:gd name="T54" fmla="*/ 268 w 908"/>
              <a:gd name="T55" fmla="*/ 14 h 249"/>
              <a:gd name="T56" fmla="*/ 268 w 908"/>
              <a:gd name="T57" fmla="*/ 99 h 249"/>
              <a:gd name="T58" fmla="*/ 268 w 908"/>
              <a:gd name="T59" fmla="*/ 14 h 249"/>
              <a:gd name="T60" fmla="*/ 156 w 908"/>
              <a:gd name="T61" fmla="*/ 63 h 249"/>
              <a:gd name="T62" fmla="*/ 123 w 908"/>
              <a:gd name="T63" fmla="*/ 70 h 249"/>
              <a:gd name="T64" fmla="*/ 128 w 908"/>
              <a:gd name="T65" fmla="*/ 97 h 249"/>
              <a:gd name="T66" fmla="*/ 128 w 908"/>
              <a:gd name="T67" fmla="*/ 123 h 249"/>
              <a:gd name="T68" fmla="*/ 135 w 908"/>
              <a:gd name="T69" fmla="*/ 141 h 249"/>
              <a:gd name="T70" fmla="*/ 136 w 908"/>
              <a:gd name="T71" fmla="*/ 19 h 249"/>
              <a:gd name="T72" fmla="*/ 92 w 908"/>
              <a:gd name="T73" fmla="*/ 58 h 249"/>
              <a:gd name="T74" fmla="*/ 71 w 908"/>
              <a:gd name="T75" fmla="*/ 70 h 249"/>
              <a:gd name="T76" fmla="*/ 59 w 908"/>
              <a:gd name="T77" fmla="*/ 88 h 249"/>
              <a:gd name="T78" fmla="*/ 72 w 908"/>
              <a:gd name="T79" fmla="*/ 117 h 249"/>
              <a:gd name="T80" fmla="*/ 80 w 908"/>
              <a:gd name="T81" fmla="*/ 138 h 249"/>
              <a:gd name="T82" fmla="*/ 90 w 908"/>
              <a:gd name="T83" fmla="*/ 155 h 249"/>
              <a:gd name="T84" fmla="*/ 91 w 908"/>
              <a:gd name="T85" fmla="*/ 186 h 249"/>
              <a:gd name="T86" fmla="*/ 118 w 908"/>
              <a:gd name="T87" fmla="*/ 143 h 249"/>
              <a:gd name="T88" fmla="*/ 117 w 908"/>
              <a:gd name="T89" fmla="*/ 111 h 249"/>
              <a:gd name="T90" fmla="*/ 123 w 908"/>
              <a:gd name="T91" fmla="*/ 87 h 249"/>
              <a:gd name="T92" fmla="*/ 131 w 908"/>
              <a:gd name="T93" fmla="*/ 55 h 249"/>
              <a:gd name="T94" fmla="*/ 87 w 908"/>
              <a:gd name="T95" fmla="*/ 24 h 249"/>
              <a:gd name="T96" fmla="*/ 90 w 908"/>
              <a:gd name="T97" fmla="*/ 7 h 249"/>
              <a:gd name="T98" fmla="*/ 36 w 908"/>
              <a:gd name="T99" fmla="*/ 90 h 249"/>
              <a:gd name="T100" fmla="*/ 55 w 908"/>
              <a:gd name="T101" fmla="*/ 80 h 249"/>
              <a:gd name="T102" fmla="*/ 75 w 908"/>
              <a:gd name="T103" fmla="*/ 63 h 249"/>
              <a:gd name="T104" fmla="*/ 98 w 908"/>
              <a:gd name="T105" fmla="*/ 50 h 249"/>
              <a:gd name="T106" fmla="*/ 90 w 908"/>
              <a:gd name="T107" fmla="*/ 7 h 249"/>
              <a:gd name="T108" fmla="*/ 29 w 908"/>
              <a:gd name="T109" fmla="*/ 109 h 249"/>
              <a:gd name="T110" fmla="*/ 83 w 908"/>
              <a:gd name="T111" fmla="*/ 148 h 249"/>
              <a:gd name="T112" fmla="*/ 72 w 908"/>
              <a:gd name="T113" fmla="*/ 131 h 249"/>
              <a:gd name="T114" fmla="*/ 53 w 908"/>
              <a:gd name="T115" fmla="*/ 105 h 249"/>
              <a:gd name="T116" fmla="*/ 2 w 908"/>
              <a:gd name="T117" fmla="*/ 111 h 249"/>
              <a:gd name="T118" fmla="*/ 95 w 908"/>
              <a:gd name="T119" fmla="*/ 168 h 249"/>
              <a:gd name="T120" fmla="*/ 47 w 908"/>
              <a:gd name="T121" fmla="*/ 247 h 249"/>
              <a:gd name="T122" fmla="*/ 127 w 908"/>
              <a:gd name="T123" fmla="*/ 7 h 249"/>
              <a:gd name="T124" fmla="*/ 186 w 908"/>
              <a:gd name="T125" fmla="*/ 136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908" h="249">
                <a:moveTo>
                  <a:pt x="413" y="16"/>
                </a:moveTo>
                <a:cubicBezTo>
                  <a:pt x="413" y="117"/>
                  <a:pt x="413" y="117"/>
                  <a:pt x="413" y="117"/>
                </a:cubicBezTo>
                <a:cubicBezTo>
                  <a:pt x="392" y="117"/>
                  <a:pt x="392" y="117"/>
                  <a:pt x="392" y="117"/>
                </a:cubicBezTo>
                <a:cubicBezTo>
                  <a:pt x="392" y="74"/>
                  <a:pt x="392" y="74"/>
                  <a:pt x="392" y="74"/>
                </a:cubicBezTo>
                <a:cubicBezTo>
                  <a:pt x="346" y="74"/>
                  <a:pt x="346" y="74"/>
                  <a:pt x="346" y="74"/>
                </a:cubicBezTo>
                <a:cubicBezTo>
                  <a:pt x="346" y="117"/>
                  <a:pt x="346" y="117"/>
                  <a:pt x="346" y="117"/>
                </a:cubicBezTo>
                <a:cubicBezTo>
                  <a:pt x="325" y="117"/>
                  <a:pt x="325" y="117"/>
                  <a:pt x="325" y="117"/>
                </a:cubicBezTo>
                <a:cubicBezTo>
                  <a:pt x="325" y="16"/>
                  <a:pt x="325" y="16"/>
                  <a:pt x="325" y="16"/>
                </a:cubicBezTo>
                <a:cubicBezTo>
                  <a:pt x="346" y="16"/>
                  <a:pt x="346" y="16"/>
                  <a:pt x="346" y="16"/>
                </a:cubicBezTo>
                <a:cubicBezTo>
                  <a:pt x="346" y="56"/>
                  <a:pt x="346" y="56"/>
                  <a:pt x="346" y="56"/>
                </a:cubicBezTo>
                <a:cubicBezTo>
                  <a:pt x="392" y="56"/>
                  <a:pt x="392" y="56"/>
                  <a:pt x="392" y="56"/>
                </a:cubicBezTo>
                <a:cubicBezTo>
                  <a:pt x="392" y="16"/>
                  <a:pt x="392" y="16"/>
                  <a:pt x="392" y="16"/>
                </a:cubicBezTo>
                <a:lnTo>
                  <a:pt x="413" y="16"/>
                </a:lnTo>
                <a:close/>
                <a:moveTo>
                  <a:pt x="458" y="75"/>
                </a:moveTo>
                <a:cubicBezTo>
                  <a:pt x="470" y="41"/>
                  <a:pt x="470" y="41"/>
                  <a:pt x="470" y="41"/>
                </a:cubicBezTo>
                <a:cubicBezTo>
                  <a:pt x="482" y="75"/>
                  <a:pt x="482" y="75"/>
                  <a:pt x="482" y="75"/>
                </a:cubicBezTo>
                <a:lnTo>
                  <a:pt x="458" y="75"/>
                </a:lnTo>
                <a:close/>
                <a:moveTo>
                  <a:pt x="481" y="16"/>
                </a:moveTo>
                <a:cubicBezTo>
                  <a:pt x="460" y="16"/>
                  <a:pt x="460" y="16"/>
                  <a:pt x="460" y="16"/>
                </a:cubicBezTo>
                <a:cubicBezTo>
                  <a:pt x="421" y="117"/>
                  <a:pt x="421" y="117"/>
                  <a:pt x="421" y="117"/>
                </a:cubicBezTo>
                <a:cubicBezTo>
                  <a:pt x="442" y="117"/>
                  <a:pt x="442" y="117"/>
                  <a:pt x="442" y="117"/>
                </a:cubicBezTo>
                <a:cubicBezTo>
                  <a:pt x="451" y="92"/>
                  <a:pt x="451" y="92"/>
                  <a:pt x="451" y="92"/>
                </a:cubicBezTo>
                <a:cubicBezTo>
                  <a:pt x="489" y="92"/>
                  <a:pt x="489" y="92"/>
                  <a:pt x="489" y="92"/>
                </a:cubicBezTo>
                <a:cubicBezTo>
                  <a:pt x="498" y="117"/>
                  <a:pt x="498" y="117"/>
                  <a:pt x="498" y="117"/>
                </a:cubicBezTo>
                <a:cubicBezTo>
                  <a:pt x="519" y="117"/>
                  <a:pt x="519" y="117"/>
                  <a:pt x="519" y="117"/>
                </a:cubicBezTo>
                <a:lnTo>
                  <a:pt x="481" y="16"/>
                </a:lnTo>
                <a:close/>
                <a:moveTo>
                  <a:pt x="507" y="16"/>
                </a:moveTo>
                <a:cubicBezTo>
                  <a:pt x="593" y="16"/>
                  <a:pt x="593" y="16"/>
                  <a:pt x="593" y="16"/>
                </a:cubicBezTo>
                <a:cubicBezTo>
                  <a:pt x="593" y="34"/>
                  <a:pt x="593" y="34"/>
                  <a:pt x="593" y="34"/>
                </a:cubicBezTo>
                <a:cubicBezTo>
                  <a:pt x="561" y="34"/>
                  <a:pt x="561" y="34"/>
                  <a:pt x="561" y="34"/>
                </a:cubicBezTo>
                <a:cubicBezTo>
                  <a:pt x="561" y="117"/>
                  <a:pt x="561" y="117"/>
                  <a:pt x="561" y="117"/>
                </a:cubicBezTo>
                <a:cubicBezTo>
                  <a:pt x="539" y="117"/>
                  <a:pt x="539" y="117"/>
                  <a:pt x="539" y="117"/>
                </a:cubicBezTo>
                <a:cubicBezTo>
                  <a:pt x="539" y="34"/>
                  <a:pt x="539" y="34"/>
                  <a:pt x="539" y="34"/>
                </a:cubicBezTo>
                <a:cubicBezTo>
                  <a:pt x="507" y="34"/>
                  <a:pt x="507" y="34"/>
                  <a:pt x="507" y="34"/>
                </a:cubicBezTo>
                <a:lnTo>
                  <a:pt x="507" y="16"/>
                </a:lnTo>
                <a:close/>
                <a:moveTo>
                  <a:pt x="691" y="16"/>
                </a:moveTo>
                <a:cubicBezTo>
                  <a:pt x="691" y="117"/>
                  <a:pt x="691" y="117"/>
                  <a:pt x="691" y="117"/>
                </a:cubicBezTo>
                <a:cubicBezTo>
                  <a:pt x="670" y="117"/>
                  <a:pt x="670" y="117"/>
                  <a:pt x="670" y="117"/>
                </a:cubicBezTo>
                <a:cubicBezTo>
                  <a:pt x="670" y="74"/>
                  <a:pt x="670" y="74"/>
                  <a:pt x="670" y="74"/>
                </a:cubicBezTo>
                <a:cubicBezTo>
                  <a:pt x="624" y="74"/>
                  <a:pt x="624" y="74"/>
                  <a:pt x="624" y="74"/>
                </a:cubicBezTo>
                <a:cubicBezTo>
                  <a:pt x="624" y="117"/>
                  <a:pt x="624" y="117"/>
                  <a:pt x="624" y="117"/>
                </a:cubicBezTo>
                <a:cubicBezTo>
                  <a:pt x="603" y="117"/>
                  <a:pt x="603" y="117"/>
                  <a:pt x="603" y="117"/>
                </a:cubicBezTo>
                <a:cubicBezTo>
                  <a:pt x="603" y="16"/>
                  <a:pt x="603" y="16"/>
                  <a:pt x="603" y="16"/>
                </a:cubicBezTo>
                <a:cubicBezTo>
                  <a:pt x="624" y="16"/>
                  <a:pt x="624" y="16"/>
                  <a:pt x="624" y="16"/>
                </a:cubicBezTo>
                <a:cubicBezTo>
                  <a:pt x="624" y="56"/>
                  <a:pt x="624" y="56"/>
                  <a:pt x="624" y="56"/>
                </a:cubicBezTo>
                <a:cubicBezTo>
                  <a:pt x="670" y="56"/>
                  <a:pt x="670" y="56"/>
                  <a:pt x="670" y="56"/>
                </a:cubicBezTo>
                <a:cubicBezTo>
                  <a:pt x="670" y="16"/>
                  <a:pt x="670" y="16"/>
                  <a:pt x="670" y="16"/>
                </a:cubicBezTo>
                <a:lnTo>
                  <a:pt x="691" y="16"/>
                </a:lnTo>
                <a:close/>
                <a:moveTo>
                  <a:pt x="735" y="75"/>
                </a:moveTo>
                <a:cubicBezTo>
                  <a:pt x="747" y="41"/>
                  <a:pt x="747" y="41"/>
                  <a:pt x="747" y="41"/>
                </a:cubicBezTo>
                <a:cubicBezTo>
                  <a:pt x="760" y="75"/>
                  <a:pt x="760" y="75"/>
                  <a:pt x="760" y="75"/>
                </a:cubicBezTo>
                <a:lnTo>
                  <a:pt x="735" y="75"/>
                </a:lnTo>
                <a:close/>
                <a:moveTo>
                  <a:pt x="758" y="16"/>
                </a:moveTo>
                <a:cubicBezTo>
                  <a:pt x="737" y="16"/>
                  <a:pt x="737" y="16"/>
                  <a:pt x="737" y="16"/>
                </a:cubicBezTo>
                <a:cubicBezTo>
                  <a:pt x="699" y="117"/>
                  <a:pt x="699" y="117"/>
                  <a:pt x="699" y="117"/>
                </a:cubicBezTo>
                <a:cubicBezTo>
                  <a:pt x="720" y="117"/>
                  <a:pt x="720" y="117"/>
                  <a:pt x="720" y="117"/>
                </a:cubicBezTo>
                <a:cubicBezTo>
                  <a:pt x="729" y="92"/>
                  <a:pt x="729" y="92"/>
                  <a:pt x="729" y="92"/>
                </a:cubicBezTo>
                <a:cubicBezTo>
                  <a:pt x="766" y="92"/>
                  <a:pt x="766" y="92"/>
                  <a:pt x="766" y="92"/>
                </a:cubicBezTo>
                <a:cubicBezTo>
                  <a:pt x="775" y="117"/>
                  <a:pt x="775" y="117"/>
                  <a:pt x="775" y="117"/>
                </a:cubicBezTo>
                <a:cubicBezTo>
                  <a:pt x="797" y="117"/>
                  <a:pt x="797" y="117"/>
                  <a:pt x="797" y="117"/>
                </a:cubicBezTo>
                <a:lnTo>
                  <a:pt x="758" y="16"/>
                </a:lnTo>
                <a:close/>
                <a:moveTo>
                  <a:pt x="849" y="117"/>
                </a:moveTo>
                <a:cubicBezTo>
                  <a:pt x="824" y="51"/>
                  <a:pt x="824" y="51"/>
                  <a:pt x="824" y="51"/>
                </a:cubicBezTo>
                <a:cubicBezTo>
                  <a:pt x="824" y="117"/>
                  <a:pt x="824" y="117"/>
                  <a:pt x="824" y="117"/>
                </a:cubicBezTo>
                <a:cubicBezTo>
                  <a:pt x="805" y="117"/>
                  <a:pt x="805" y="117"/>
                  <a:pt x="805" y="117"/>
                </a:cubicBezTo>
                <a:cubicBezTo>
                  <a:pt x="805" y="16"/>
                  <a:pt x="805" y="16"/>
                  <a:pt x="805" y="16"/>
                </a:cubicBezTo>
                <a:cubicBezTo>
                  <a:pt x="830" y="16"/>
                  <a:pt x="830" y="16"/>
                  <a:pt x="830" y="16"/>
                </a:cubicBezTo>
                <a:cubicBezTo>
                  <a:pt x="857" y="87"/>
                  <a:pt x="857" y="87"/>
                  <a:pt x="857" y="87"/>
                </a:cubicBezTo>
                <a:cubicBezTo>
                  <a:pt x="883" y="16"/>
                  <a:pt x="883" y="16"/>
                  <a:pt x="883" y="16"/>
                </a:cubicBezTo>
                <a:cubicBezTo>
                  <a:pt x="908" y="16"/>
                  <a:pt x="908" y="16"/>
                  <a:pt x="908" y="16"/>
                </a:cubicBezTo>
                <a:cubicBezTo>
                  <a:pt x="908" y="117"/>
                  <a:pt x="908" y="117"/>
                  <a:pt x="908" y="117"/>
                </a:cubicBezTo>
                <a:cubicBezTo>
                  <a:pt x="888" y="117"/>
                  <a:pt x="888" y="117"/>
                  <a:pt x="888" y="117"/>
                </a:cubicBezTo>
                <a:cubicBezTo>
                  <a:pt x="888" y="51"/>
                  <a:pt x="888" y="51"/>
                  <a:pt x="888" y="51"/>
                </a:cubicBezTo>
                <a:cubicBezTo>
                  <a:pt x="864" y="117"/>
                  <a:pt x="864" y="117"/>
                  <a:pt x="864" y="117"/>
                </a:cubicBezTo>
                <a:lnTo>
                  <a:pt x="849" y="117"/>
                </a:lnTo>
                <a:close/>
                <a:moveTo>
                  <a:pt x="311" y="146"/>
                </a:moveTo>
                <a:cubicBezTo>
                  <a:pt x="311" y="247"/>
                  <a:pt x="311" y="247"/>
                  <a:pt x="311" y="247"/>
                </a:cubicBezTo>
                <a:cubicBezTo>
                  <a:pt x="290" y="247"/>
                  <a:pt x="290" y="247"/>
                  <a:pt x="290" y="247"/>
                </a:cubicBezTo>
                <a:cubicBezTo>
                  <a:pt x="290" y="205"/>
                  <a:pt x="290" y="205"/>
                  <a:pt x="290" y="205"/>
                </a:cubicBezTo>
                <a:cubicBezTo>
                  <a:pt x="244" y="205"/>
                  <a:pt x="244" y="205"/>
                  <a:pt x="244" y="205"/>
                </a:cubicBezTo>
                <a:cubicBezTo>
                  <a:pt x="244" y="247"/>
                  <a:pt x="244" y="247"/>
                  <a:pt x="244" y="247"/>
                </a:cubicBezTo>
                <a:cubicBezTo>
                  <a:pt x="223" y="247"/>
                  <a:pt x="223" y="247"/>
                  <a:pt x="223" y="247"/>
                </a:cubicBezTo>
                <a:cubicBezTo>
                  <a:pt x="223" y="146"/>
                  <a:pt x="223" y="146"/>
                  <a:pt x="223" y="146"/>
                </a:cubicBezTo>
                <a:cubicBezTo>
                  <a:pt x="244" y="146"/>
                  <a:pt x="244" y="146"/>
                  <a:pt x="244" y="146"/>
                </a:cubicBezTo>
                <a:cubicBezTo>
                  <a:pt x="244" y="186"/>
                  <a:pt x="244" y="186"/>
                  <a:pt x="244" y="186"/>
                </a:cubicBezTo>
                <a:cubicBezTo>
                  <a:pt x="290" y="186"/>
                  <a:pt x="290" y="186"/>
                  <a:pt x="290" y="186"/>
                </a:cubicBezTo>
                <a:cubicBezTo>
                  <a:pt x="290" y="146"/>
                  <a:pt x="290" y="146"/>
                  <a:pt x="290" y="146"/>
                </a:cubicBezTo>
                <a:lnTo>
                  <a:pt x="311" y="146"/>
                </a:lnTo>
                <a:close/>
                <a:moveTo>
                  <a:pt x="369" y="230"/>
                </a:moveTo>
                <a:cubicBezTo>
                  <a:pt x="353" y="230"/>
                  <a:pt x="343" y="216"/>
                  <a:pt x="343" y="197"/>
                </a:cubicBezTo>
                <a:cubicBezTo>
                  <a:pt x="343" y="177"/>
                  <a:pt x="353" y="163"/>
                  <a:pt x="369" y="163"/>
                </a:cubicBezTo>
                <a:cubicBezTo>
                  <a:pt x="385" y="163"/>
                  <a:pt x="396" y="177"/>
                  <a:pt x="396" y="197"/>
                </a:cubicBezTo>
                <a:cubicBezTo>
                  <a:pt x="396" y="216"/>
                  <a:pt x="385" y="230"/>
                  <a:pt x="369" y="230"/>
                </a:cubicBezTo>
                <a:moveTo>
                  <a:pt x="369" y="145"/>
                </a:moveTo>
                <a:cubicBezTo>
                  <a:pt x="341" y="145"/>
                  <a:pt x="322" y="166"/>
                  <a:pt x="322" y="197"/>
                </a:cubicBezTo>
                <a:cubicBezTo>
                  <a:pt x="322" y="227"/>
                  <a:pt x="341" y="249"/>
                  <a:pt x="369" y="249"/>
                </a:cubicBezTo>
                <a:cubicBezTo>
                  <a:pt x="397" y="249"/>
                  <a:pt x="417" y="227"/>
                  <a:pt x="417" y="197"/>
                </a:cubicBezTo>
                <a:cubicBezTo>
                  <a:pt x="417" y="166"/>
                  <a:pt x="397" y="145"/>
                  <a:pt x="369" y="145"/>
                </a:cubicBezTo>
                <a:moveTo>
                  <a:pt x="428" y="207"/>
                </a:moveTo>
                <a:cubicBezTo>
                  <a:pt x="428" y="146"/>
                  <a:pt x="428" y="146"/>
                  <a:pt x="428" y="146"/>
                </a:cubicBezTo>
                <a:cubicBezTo>
                  <a:pt x="449" y="146"/>
                  <a:pt x="449" y="146"/>
                  <a:pt x="449" y="146"/>
                </a:cubicBezTo>
                <a:cubicBezTo>
                  <a:pt x="449" y="204"/>
                  <a:pt x="449" y="204"/>
                  <a:pt x="449" y="204"/>
                </a:cubicBezTo>
                <a:cubicBezTo>
                  <a:pt x="449" y="222"/>
                  <a:pt x="457" y="230"/>
                  <a:pt x="470" y="230"/>
                </a:cubicBezTo>
                <a:cubicBezTo>
                  <a:pt x="483" y="230"/>
                  <a:pt x="491" y="222"/>
                  <a:pt x="491" y="204"/>
                </a:cubicBezTo>
                <a:cubicBezTo>
                  <a:pt x="491" y="146"/>
                  <a:pt x="491" y="146"/>
                  <a:pt x="491" y="146"/>
                </a:cubicBezTo>
                <a:cubicBezTo>
                  <a:pt x="512" y="146"/>
                  <a:pt x="512" y="146"/>
                  <a:pt x="512" y="146"/>
                </a:cubicBezTo>
                <a:cubicBezTo>
                  <a:pt x="512" y="207"/>
                  <a:pt x="512" y="207"/>
                  <a:pt x="512" y="207"/>
                </a:cubicBezTo>
                <a:cubicBezTo>
                  <a:pt x="512" y="234"/>
                  <a:pt x="495" y="249"/>
                  <a:pt x="470" y="249"/>
                </a:cubicBezTo>
                <a:cubicBezTo>
                  <a:pt x="445" y="249"/>
                  <a:pt x="428" y="234"/>
                  <a:pt x="428" y="207"/>
                </a:cubicBezTo>
                <a:moveTo>
                  <a:pt x="543" y="218"/>
                </a:moveTo>
                <a:cubicBezTo>
                  <a:pt x="546" y="227"/>
                  <a:pt x="554" y="231"/>
                  <a:pt x="563" y="231"/>
                </a:cubicBezTo>
                <a:cubicBezTo>
                  <a:pt x="574" y="231"/>
                  <a:pt x="580" y="227"/>
                  <a:pt x="580" y="219"/>
                </a:cubicBezTo>
                <a:cubicBezTo>
                  <a:pt x="580" y="213"/>
                  <a:pt x="577" y="209"/>
                  <a:pt x="568" y="207"/>
                </a:cubicBezTo>
                <a:cubicBezTo>
                  <a:pt x="550" y="203"/>
                  <a:pt x="550" y="203"/>
                  <a:pt x="550" y="203"/>
                </a:cubicBezTo>
                <a:cubicBezTo>
                  <a:pt x="535" y="200"/>
                  <a:pt x="524" y="192"/>
                  <a:pt x="524" y="176"/>
                </a:cubicBezTo>
                <a:cubicBezTo>
                  <a:pt x="524" y="157"/>
                  <a:pt x="539" y="145"/>
                  <a:pt x="561" y="145"/>
                </a:cubicBezTo>
                <a:cubicBezTo>
                  <a:pt x="584" y="145"/>
                  <a:pt x="597" y="157"/>
                  <a:pt x="600" y="174"/>
                </a:cubicBezTo>
                <a:cubicBezTo>
                  <a:pt x="579" y="174"/>
                  <a:pt x="579" y="174"/>
                  <a:pt x="579" y="174"/>
                </a:cubicBezTo>
                <a:cubicBezTo>
                  <a:pt x="577" y="167"/>
                  <a:pt x="571" y="162"/>
                  <a:pt x="561" y="162"/>
                </a:cubicBezTo>
                <a:cubicBezTo>
                  <a:pt x="551" y="162"/>
                  <a:pt x="545" y="166"/>
                  <a:pt x="545" y="174"/>
                </a:cubicBezTo>
                <a:cubicBezTo>
                  <a:pt x="545" y="179"/>
                  <a:pt x="549" y="183"/>
                  <a:pt x="556" y="185"/>
                </a:cubicBezTo>
                <a:cubicBezTo>
                  <a:pt x="575" y="189"/>
                  <a:pt x="575" y="189"/>
                  <a:pt x="575" y="189"/>
                </a:cubicBezTo>
                <a:cubicBezTo>
                  <a:pt x="591" y="193"/>
                  <a:pt x="601" y="202"/>
                  <a:pt x="601" y="217"/>
                </a:cubicBezTo>
                <a:cubicBezTo>
                  <a:pt x="601" y="237"/>
                  <a:pt x="585" y="249"/>
                  <a:pt x="564" y="249"/>
                </a:cubicBezTo>
                <a:cubicBezTo>
                  <a:pt x="541" y="249"/>
                  <a:pt x="525" y="238"/>
                  <a:pt x="522" y="218"/>
                </a:cubicBezTo>
                <a:lnTo>
                  <a:pt x="543" y="218"/>
                </a:lnTo>
                <a:close/>
                <a:moveTo>
                  <a:pt x="681" y="146"/>
                </a:moveTo>
                <a:cubicBezTo>
                  <a:pt x="681" y="165"/>
                  <a:pt x="681" y="165"/>
                  <a:pt x="681" y="165"/>
                </a:cubicBezTo>
                <a:cubicBezTo>
                  <a:pt x="633" y="165"/>
                  <a:pt x="633" y="165"/>
                  <a:pt x="633" y="165"/>
                </a:cubicBezTo>
                <a:cubicBezTo>
                  <a:pt x="633" y="187"/>
                  <a:pt x="633" y="187"/>
                  <a:pt x="633" y="187"/>
                </a:cubicBezTo>
                <a:cubicBezTo>
                  <a:pt x="676" y="187"/>
                  <a:pt x="676" y="187"/>
                  <a:pt x="676" y="187"/>
                </a:cubicBezTo>
                <a:cubicBezTo>
                  <a:pt x="676" y="205"/>
                  <a:pt x="676" y="205"/>
                  <a:pt x="676" y="205"/>
                </a:cubicBezTo>
                <a:cubicBezTo>
                  <a:pt x="633" y="205"/>
                  <a:pt x="633" y="205"/>
                  <a:pt x="633" y="205"/>
                </a:cubicBezTo>
                <a:cubicBezTo>
                  <a:pt x="633" y="229"/>
                  <a:pt x="633" y="229"/>
                  <a:pt x="633" y="229"/>
                </a:cubicBezTo>
                <a:cubicBezTo>
                  <a:pt x="681" y="229"/>
                  <a:pt x="681" y="229"/>
                  <a:pt x="681" y="229"/>
                </a:cubicBezTo>
                <a:cubicBezTo>
                  <a:pt x="681" y="247"/>
                  <a:pt x="681" y="247"/>
                  <a:pt x="681" y="247"/>
                </a:cubicBezTo>
                <a:cubicBezTo>
                  <a:pt x="612" y="247"/>
                  <a:pt x="612" y="247"/>
                  <a:pt x="612" y="247"/>
                </a:cubicBezTo>
                <a:cubicBezTo>
                  <a:pt x="612" y="146"/>
                  <a:pt x="612" y="146"/>
                  <a:pt x="612" y="146"/>
                </a:cubicBezTo>
                <a:lnTo>
                  <a:pt x="681" y="146"/>
                </a:lnTo>
                <a:close/>
                <a:moveTo>
                  <a:pt x="268" y="14"/>
                </a:moveTo>
                <a:cubicBezTo>
                  <a:pt x="292" y="14"/>
                  <a:pt x="308" y="28"/>
                  <a:pt x="312" y="48"/>
                </a:cubicBezTo>
                <a:cubicBezTo>
                  <a:pt x="291" y="48"/>
                  <a:pt x="291" y="48"/>
                  <a:pt x="291" y="48"/>
                </a:cubicBezTo>
                <a:cubicBezTo>
                  <a:pt x="287" y="39"/>
                  <a:pt x="279" y="33"/>
                  <a:pt x="268" y="33"/>
                </a:cubicBezTo>
                <a:cubicBezTo>
                  <a:pt x="252" y="33"/>
                  <a:pt x="241" y="47"/>
                  <a:pt x="241" y="66"/>
                </a:cubicBezTo>
                <a:cubicBezTo>
                  <a:pt x="241" y="85"/>
                  <a:pt x="252" y="99"/>
                  <a:pt x="268" y="99"/>
                </a:cubicBezTo>
                <a:cubicBezTo>
                  <a:pt x="279" y="99"/>
                  <a:pt x="287" y="93"/>
                  <a:pt x="291" y="84"/>
                </a:cubicBezTo>
                <a:cubicBezTo>
                  <a:pt x="312" y="84"/>
                  <a:pt x="312" y="84"/>
                  <a:pt x="312" y="84"/>
                </a:cubicBezTo>
                <a:cubicBezTo>
                  <a:pt x="308" y="104"/>
                  <a:pt x="292" y="118"/>
                  <a:pt x="268" y="118"/>
                </a:cubicBezTo>
                <a:cubicBezTo>
                  <a:pt x="241" y="118"/>
                  <a:pt x="220" y="97"/>
                  <a:pt x="220" y="66"/>
                </a:cubicBezTo>
                <a:cubicBezTo>
                  <a:pt x="220" y="35"/>
                  <a:pt x="241" y="14"/>
                  <a:pt x="268" y="14"/>
                </a:cubicBezTo>
                <a:moveTo>
                  <a:pt x="156" y="63"/>
                </a:moveTo>
                <a:cubicBezTo>
                  <a:pt x="153" y="63"/>
                  <a:pt x="151" y="60"/>
                  <a:pt x="152" y="57"/>
                </a:cubicBezTo>
                <a:cubicBezTo>
                  <a:pt x="153" y="54"/>
                  <a:pt x="156" y="53"/>
                  <a:pt x="158" y="54"/>
                </a:cubicBezTo>
                <a:cubicBezTo>
                  <a:pt x="161" y="54"/>
                  <a:pt x="163" y="57"/>
                  <a:pt x="162" y="60"/>
                </a:cubicBezTo>
                <a:cubicBezTo>
                  <a:pt x="161" y="63"/>
                  <a:pt x="158" y="64"/>
                  <a:pt x="156" y="63"/>
                </a:cubicBezTo>
                <a:moveTo>
                  <a:pt x="154" y="34"/>
                </a:moveTo>
                <a:cubicBezTo>
                  <a:pt x="154" y="44"/>
                  <a:pt x="145" y="52"/>
                  <a:pt x="138" y="58"/>
                </a:cubicBezTo>
                <a:cubicBezTo>
                  <a:pt x="137" y="58"/>
                  <a:pt x="137" y="59"/>
                  <a:pt x="136" y="60"/>
                </a:cubicBezTo>
                <a:cubicBezTo>
                  <a:pt x="134" y="62"/>
                  <a:pt x="131" y="63"/>
                  <a:pt x="129" y="65"/>
                </a:cubicBezTo>
                <a:cubicBezTo>
                  <a:pt x="127" y="66"/>
                  <a:pt x="124" y="69"/>
                  <a:pt x="123" y="70"/>
                </a:cubicBezTo>
                <a:cubicBezTo>
                  <a:pt x="123" y="72"/>
                  <a:pt x="125" y="74"/>
                  <a:pt x="125" y="74"/>
                </a:cubicBezTo>
                <a:cubicBezTo>
                  <a:pt x="129" y="77"/>
                  <a:pt x="133" y="80"/>
                  <a:pt x="132" y="86"/>
                </a:cubicBezTo>
                <a:cubicBezTo>
                  <a:pt x="131" y="89"/>
                  <a:pt x="129" y="91"/>
                  <a:pt x="128" y="92"/>
                </a:cubicBezTo>
                <a:cubicBezTo>
                  <a:pt x="126" y="93"/>
                  <a:pt x="126" y="94"/>
                  <a:pt x="126" y="94"/>
                </a:cubicBezTo>
                <a:cubicBezTo>
                  <a:pt x="126" y="95"/>
                  <a:pt x="127" y="96"/>
                  <a:pt x="128" y="97"/>
                </a:cubicBezTo>
                <a:cubicBezTo>
                  <a:pt x="130" y="98"/>
                  <a:pt x="132" y="101"/>
                  <a:pt x="132" y="105"/>
                </a:cubicBezTo>
                <a:cubicBezTo>
                  <a:pt x="131" y="109"/>
                  <a:pt x="128" y="110"/>
                  <a:pt x="126" y="111"/>
                </a:cubicBezTo>
                <a:cubicBezTo>
                  <a:pt x="124" y="112"/>
                  <a:pt x="124" y="112"/>
                  <a:pt x="124" y="112"/>
                </a:cubicBezTo>
                <a:cubicBezTo>
                  <a:pt x="124" y="113"/>
                  <a:pt x="124" y="113"/>
                  <a:pt x="126" y="115"/>
                </a:cubicBezTo>
                <a:cubicBezTo>
                  <a:pt x="127" y="117"/>
                  <a:pt x="129" y="119"/>
                  <a:pt x="128" y="123"/>
                </a:cubicBezTo>
                <a:cubicBezTo>
                  <a:pt x="128" y="125"/>
                  <a:pt x="127" y="127"/>
                  <a:pt x="125" y="129"/>
                </a:cubicBezTo>
                <a:cubicBezTo>
                  <a:pt x="124" y="131"/>
                  <a:pt x="123" y="132"/>
                  <a:pt x="123" y="134"/>
                </a:cubicBezTo>
                <a:cubicBezTo>
                  <a:pt x="122" y="136"/>
                  <a:pt x="123" y="137"/>
                  <a:pt x="124" y="139"/>
                </a:cubicBezTo>
                <a:cubicBezTo>
                  <a:pt x="125" y="140"/>
                  <a:pt x="127" y="141"/>
                  <a:pt x="130" y="141"/>
                </a:cubicBezTo>
                <a:cubicBezTo>
                  <a:pt x="132" y="141"/>
                  <a:pt x="133" y="141"/>
                  <a:pt x="135" y="141"/>
                </a:cubicBezTo>
                <a:cubicBezTo>
                  <a:pt x="144" y="142"/>
                  <a:pt x="153" y="142"/>
                  <a:pt x="157" y="150"/>
                </a:cubicBezTo>
                <a:cubicBezTo>
                  <a:pt x="158" y="151"/>
                  <a:pt x="158" y="152"/>
                  <a:pt x="159" y="154"/>
                </a:cubicBezTo>
                <a:cubicBezTo>
                  <a:pt x="172" y="138"/>
                  <a:pt x="180" y="117"/>
                  <a:pt x="180" y="96"/>
                </a:cubicBezTo>
                <a:cubicBezTo>
                  <a:pt x="179" y="73"/>
                  <a:pt x="170" y="51"/>
                  <a:pt x="154" y="34"/>
                </a:cubicBezTo>
                <a:moveTo>
                  <a:pt x="136" y="19"/>
                </a:moveTo>
                <a:cubicBezTo>
                  <a:pt x="127" y="14"/>
                  <a:pt x="119" y="12"/>
                  <a:pt x="114" y="15"/>
                </a:cubicBezTo>
                <a:cubicBezTo>
                  <a:pt x="107" y="19"/>
                  <a:pt x="105" y="29"/>
                  <a:pt x="105" y="34"/>
                </a:cubicBezTo>
                <a:cubicBezTo>
                  <a:pt x="105" y="36"/>
                  <a:pt x="105" y="39"/>
                  <a:pt x="105" y="41"/>
                </a:cubicBezTo>
                <a:cubicBezTo>
                  <a:pt x="106" y="46"/>
                  <a:pt x="106" y="50"/>
                  <a:pt x="104" y="54"/>
                </a:cubicBezTo>
                <a:cubicBezTo>
                  <a:pt x="101" y="57"/>
                  <a:pt x="97" y="59"/>
                  <a:pt x="92" y="58"/>
                </a:cubicBezTo>
                <a:cubicBezTo>
                  <a:pt x="88" y="57"/>
                  <a:pt x="87" y="57"/>
                  <a:pt x="86" y="58"/>
                </a:cubicBezTo>
                <a:cubicBezTo>
                  <a:pt x="85" y="58"/>
                  <a:pt x="85" y="59"/>
                  <a:pt x="85" y="61"/>
                </a:cubicBezTo>
                <a:cubicBezTo>
                  <a:pt x="85" y="63"/>
                  <a:pt x="85" y="66"/>
                  <a:pt x="83" y="68"/>
                </a:cubicBezTo>
                <a:cubicBezTo>
                  <a:pt x="81" y="71"/>
                  <a:pt x="77" y="71"/>
                  <a:pt x="74" y="70"/>
                </a:cubicBezTo>
                <a:cubicBezTo>
                  <a:pt x="73" y="70"/>
                  <a:pt x="72" y="70"/>
                  <a:pt x="71" y="70"/>
                </a:cubicBezTo>
                <a:cubicBezTo>
                  <a:pt x="71" y="70"/>
                  <a:pt x="72" y="71"/>
                  <a:pt x="72" y="72"/>
                </a:cubicBezTo>
                <a:cubicBezTo>
                  <a:pt x="72" y="74"/>
                  <a:pt x="73" y="77"/>
                  <a:pt x="71" y="81"/>
                </a:cubicBezTo>
                <a:cubicBezTo>
                  <a:pt x="68" y="84"/>
                  <a:pt x="65" y="84"/>
                  <a:pt x="62" y="84"/>
                </a:cubicBezTo>
                <a:cubicBezTo>
                  <a:pt x="61" y="84"/>
                  <a:pt x="60" y="84"/>
                  <a:pt x="60" y="84"/>
                </a:cubicBezTo>
                <a:cubicBezTo>
                  <a:pt x="59" y="85"/>
                  <a:pt x="59" y="86"/>
                  <a:pt x="59" y="88"/>
                </a:cubicBezTo>
                <a:cubicBezTo>
                  <a:pt x="58" y="90"/>
                  <a:pt x="57" y="94"/>
                  <a:pt x="54" y="97"/>
                </a:cubicBezTo>
                <a:cubicBezTo>
                  <a:pt x="53" y="97"/>
                  <a:pt x="53" y="97"/>
                  <a:pt x="53" y="98"/>
                </a:cubicBezTo>
                <a:cubicBezTo>
                  <a:pt x="53" y="98"/>
                  <a:pt x="54" y="98"/>
                  <a:pt x="54" y="98"/>
                </a:cubicBezTo>
                <a:cubicBezTo>
                  <a:pt x="61" y="99"/>
                  <a:pt x="68" y="99"/>
                  <a:pt x="71" y="104"/>
                </a:cubicBezTo>
                <a:cubicBezTo>
                  <a:pt x="74" y="108"/>
                  <a:pt x="74" y="113"/>
                  <a:pt x="72" y="117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69" y="122"/>
                  <a:pt x="69" y="122"/>
                  <a:pt x="70" y="123"/>
                </a:cubicBezTo>
                <a:cubicBezTo>
                  <a:pt x="70" y="123"/>
                  <a:pt x="71" y="124"/>
                  <a:pt x="72" y="124"/>
                </a:cubicBezTo>
                <a:cubicBezTo>
                  <a:pt x="74" y="124"/>
                  <a:pt x="78" y="124"/>
                  <a:pt x="80" y="127"/>
                </a:cubicBezTo>
                <a:cubicBezTo>
                  <a:pt x="83" y="131"/>
                  <a:pt x="81" y="135"/>
                  <a:pt x="80" y="138"/>
                </a:cubicBezTo>
                <a:cubicBezTo>
                  <a:pt x="80" y="138"/>
                  <a:pt x="79" y="139"/>
                  <a:pt x="79" y="140"/>
                </a:cubicBezTo>
                <a:cubicBezTo>
                  <a:pt x="79" y="140"/>
                  <a:pt x="80" y="140"/>
                  <a:pt x="81" y="140"/>
                </a:cubicBezTo>
                <a:cubicBezTo>
                  <a:pt x="83" y="140"/>
                  <a:pt x="87" y="140"/>
                  <a:pt x="89" y="144"/>
                </a:cubicBezTo>
                <a:cubicBezTo>
                  <a:pt x="92" y="148"/>
                  <a:pt x="91" y="151"/>
                  <a:pt x="90" y="153"/>
                </a:cubicBezTo>
                <a:cubicBezTo>
                  <a:pt x="90" y="155"/>
                  <a:pt x="90" y="155"/>
                  <a:pt x="90" y="155"/>
                </a:cubicBezTo>
                <a:cubicBezTo>
                  <a:pt x="90" y="156"/>
                  <a:pt x="92" y="157"/>
                  <a:pt x="93" y="157"/>
                </a:cubicBezTo>
                <a:cubicBezTo>
                  <a:pt x="95" y="159"/>
                  <a:pt x="98" y="160"/>
                  <a:pt x="100" y="164"/>
                </a:cubicBezTo>
                <a:cubicBezTo>
                  <a:pt x="103" y="167"/>
                  <a:pt x="103" y="171"/>
                  <a:pt x="102" y="175"/>
                </a:cubicBezTo>
                <a:cubicBezTo>
                  <a:pt x="102" y="177"/>
                  <a:pt x="100" y="181"/>
                  <a:pt x="94" y="185"/>
                </a:cubicBezTo>
                <a:cubicBezTo>
                  <a:pt x="93" y="185"/>
                  <a:pt x="92" y="185"/>
                  <a:pt x="91" y="186"/>
                </a:cubicBezTo>
                <a:cubicBezTo>
                  <a:pt x="108" y="186"/>
                  <a:pt x="124" y="181"/>
                  <a:pt x="138" y="172"/>
                </a:cubicBezTo>
                <a:cubicBezTo>
                  <a:pt x="151" y="164"/>
                  <a:pt x="153" y="157"/>
                  <a:pt x="151" y="153"/>
                </a:cubicBezTo>
                <a:cubicBezTo>
                  <a:pt x="149" y="149"/>
                  <a:pt x="144" y="149"/>
                  <a:pt x="135" y="148"/>
                </a:cubicBezTo>
                <a:cubicBezTo>
                  <a:pt x="133" y="148"/>
                  <a:pt x="131" y="148"/>
                  <a:pt x="130" y="148"/>
                </a:cubicBezTo>
                <a:cubicBezTo>
                  <a:pt x="123" y="148"/>
                  <a:pt x="120" y="145"/>
                  <a:pt x="118" y="143"/>
                </a:cubicBezTo>
                <a:cubicBezTo>
                  <a:pt x="116" y="141"/>
                  <a:pt x="115" y="137"/>
                  <a:pt x="116" y="133"/>
                </a:cubicBezTo>
                <a:cubicBezTo>
                  <a:pt x="116" y="129"/>
                  <a:pt x="118" y="127"/>
                  <a:pt x="120" y="125"/>
                </a:cubicBezTo>
                <a:cubicBezTo>
                  <a:pt x="121" y="123"/>
                  <a:pt x="121" y="122"/>
                  <a:pt x="121" y="122"/>
                </a:cubicBezTo>
                <a:cubicBezTo>
                  <a:pt x="121" y="121"/>
                  <a:pt x="121" y="121"/>
                  <a:pt x="120" y="119"/>
                </a:cubicBezTo>
                <a:cubicBezTo>
                  <a:pt x="119" y="118"/>
                  <a:pt x="116" y="115"/>
                  <a:pt x="117" y="111"/>
                </a:cubicBezTo>
                <a:cubicBezTo>
                  <a:pt x="118" y="107"/>
                  <a:pt x="121" y="105"/>
                  <a:pt x="123" y="105"/>
                </a:cubicBezTo>
                <a:cubicBezTo>
                  <a:pt x="124" y="104"/>
                  <a:pt x="125" y="104"/>
                  <a:pt x="125" y="104"/>
                </a:cubicBezTo>
                <a:cubicBezTo>
                  <a:pt x="125" y="103"/>
                  <a:pt x="124" y="102"/>
                  <a:pt x="123" y="102"/>
                </a:cubicBezTo>
                <a:cubicBezTo>
                  <a:pt x="121" y="100"/>
                  <a:pt x="118" y="97"/>
                  <a:pt x="119" y="93"/>
                </a:cubicBezTo>
                <a:cubicBezTo>
                  <a:pt x="119" y="90"/>
                  <a:pt x="122" y="88"/>
                  <a:pt x="123" y="87"/>
                </a:cubicBezTo>
                <a:cubicBezTo>
                  <a:pt x="124" y="86"/>
                  <a:pt x="125" y="85"/>
                  <a:pt x="125" y="85"/>
                </a:cubicBezTo>
                <a:cubicBezTo>
                  <a:pt x="125" y="83"/>
                  <a:pt x="125" y="83"/>
                  <a:pt x="121" y="80"/>
                </a:cubicBezTo>
                <a:cubicBezTo>
                  <a:pt x="117" y="77"/>
                  <a:pt x="115" y="72"/>
                  <a:pt x="117" y="68"/>
                </a:cubicBezTo>
                <a:cubicBezTo>
                  <a:pt x="118" y="64"/>
                  <a:pt x="121" y="62"/>
                  <a:pt x="125" y="59"/>
                </a:cubicBezTo>
                <a:cubicBezTo>
                  <a:pt x="127" y="58"/>
                  <a:pt x="129" y="56"/>
                  <a:pt x="131" y="55"/>
                </a:cubicBezTo>
                <a:cubicBezTo>
                  <a:pt x="132" y="54"/>
                  <a:pt x="133" y="53"/>
                  <a:pt x="134" y="52"/>
                </a:cubicBezTo>
                <a:cubicBezTo>
                  <a:pt x="139" y="48"/>
                  <a:pt x="148" y="40"/>
                  <a:pt x="147" y="33"/>
                </a:cubicBezTo>
                <a:cubicBezTo>
                  <a:pt x="147" y="28"/>
                  <a:pt x="143" y="24"/>
                  <a:pt x="136" y="19"/>
                </a:cubicBezTo>
                <a:moveTo>
                  <a:pt x="93" y="20"/>
                </a:moveTo>
                <a:cubicBezTo>
                  <a:pt x="92" y="23"/>
                  <a:pt x="89" y="25"/>
                  <a:pt x="87" y="24"/>
                </a:cubicBezTo>
                <a:cubicBezTo>
                  <a:pt x="84" y="23"/>
                  <a:pt x="82" y="20"/>
                  <a:pt x="83" y="18"/>
                </a:cubicBezTo>
                <a:cubicBezTo>
                  <a:pt x="84" y="15"/>
                  <a:pt x="87" y="13"/>
                  <a:pt x="89" y="14"/>
                </a:cubicBezTo>
                <a:cubicBezTo>
                  <a:pt x="92" y="15"/>
                  <a:pt x="94" y="18"/>
                  <a:pt x="93" y="20"/>
                </a:cubicBezTo>
                <a:moveTo>
                  <a:pt x="90" y="7"/>
                </a:moveTo>
                <a:cubicBezTo>
                  <a:pt x="90" y="7"/>
                  <a:pt x="90" y="7"/>
                  <a:pt x="90" y="7"/>
                </a:cubicBezTo>
                <a:cubicBezTo>
                  <a:pt x="66" y="7"/>
                  <a:pt x="43" y="16"/>
                  <a:pt x="26" y="33"/>
                </a:cubicBezTo>
                <a:cubicBezTo>
                  <a:pt x="13" y="46"/>
                  <a:pt x="5" y="63"/>
                  <a:pt x="2" y="81"/>
                </a:cubicBezTo>
                <a:cubicBezTo>
                  <a:pt x="4" y="79"/>
                  <a:pt x="6" y="78"/>
                  <a:pt x="8" y="78"/>
                </a:cubicBezTo>
                <a:cubicBezTo>
                  <a:pt x="20" y="74"/>
                  <a:pt x="29" y="83"/>
                  <a:pt x="36" y="90"/>
                </a:cubicBezTo>
                <a:cubicBezTo>
                  <a:pt x="36" y="90"/>
                  <a:pt x="36" y="90"/>
                  <a:pt x="36" y="90"/>
                </a:cubicBezTo>
                <a:cubicBezTo>
                  <a:pt x="36" y="90"/>
                  <a:pt x="36" y="90"/>
                  <a:pt x="36" y="90"/>
                </a:cubicBezTo>
                <a:cubicBezTo>
                  <a:pt x="38" y="92"/>
                  <a:pt x="41" y="93"/>
                  <a:pt x="43" y="94"/>
                </a:cubicBezTo>
                <a:cubicBezTo>
                  <a:pt x="46" y="94"/>
                  <a:pt x="48" y="93"/>
                  <a:pt x="49" y="92"/>
                </a:cubicBezTo>
                <a:cubicBezTo>
                  <a:pt x="50" y="90"/>
                  <a:pt x="51" y="88"/>
                  <a:pt x="52" y="86"/>
                </a:cubicBezTo>
                <a:cubicBezTo>
                  <a:pt x="52" y="84"/>
                  <a:pt x="53" y="81"/>
                  <a:pt x="55" y="80"/>
                </a:cubicBezTo>
                <a:cubicBezTo>
                  <a:pt x="57" y="77"/>
                  <a:pt x="60" y="77"/>
                  <a:pt x="62" y="77"/>
                </a:cubicBezTo>
                <a:cubicBezTo>
                  <a:pt x="64" y="77"/>
                  <a:pt x="65" y="77"/>
                  <a:pt x="65" y="76"/>
                </a:cubicBezTo>
                <a:cubicBezTo>
                  <a:pt x="66" y="76"/>
                  <a:pt x="66" y="75"/>
                  <a:pt x="65" y="74"/>
                </a:cubicBezTo>
                <a:cubicBezTo>
                  <a:pt x="65" y="72"/>
                  <a:pt x="64" y="68"/>
                  <a:pt x="66" y="65"/>
                </a:cubicBezTo>
                <a:cubicBezTo>
                  <a:pt x="69" y="62"/>
                  <a:pt x="73" y="63"/>
                  <a:pt x="75" y="63"/>
                </a:cubicBezTo>
                <a:cubicBezTo>
                  <a:pt x="76" y="63"/>
                  <a:pt x="77" y="64"/>
                  <a:pt x="78" y="63"/>
                </a:cubicBezTo>
                <a:cubicBezTo>
                  <a:pt x="78" y="63"/>
                  <a:pt x="78" y="62"/>
                  <a:pt x="78" y="61"/>
                </a:cubicBezTo>
                <a:cubicBezTo>
                  <a:pt x="78" y="58"/>
                  <a:pt x="78" y="56"/>
                  <a:pt x="81" y="53"/>
                </a:cubicBezTo>
                <a:cubicBezTo>
                  <a:pt x="85" y="49"/>
                  <a:pt x="91" y="50"/>
                  <a:pt x="94" y="51"/>
                </a:cubicBezTo>
                <a:cubicBezTo>
                  <a:pt x="95" y="51"/>
                  <a:pt x="97" y="51"/>
                  <a:pt x="98" y="50"/>
                </a:cubicBezTo>
                <a:cubicBezTo>
                  <a:pt x="99" y="49"/>
                  <a:pt x="98" y="45"/>
                  <a:pt x="98" y="42"/>
                </a:cubicBezTo>
                <a:cubicBezTo>
                  <a:pt x="98" y="39"/>
                  <a:pt x="98" y="36"/>
                  <a:pt x="98" y="34"/>
                </a:cubicBezTo>
                <a:cubicBezTo>
                  <a:pt x="98" y="25"/>
                  <a:pt x="101" y="14"/>
                  <a:pt x="110" y="9"/>
                </a:cubicBezTo>
                <a:cubicBezTo>
                  <a:pt x="110" y="9"/>
                  <a:pt x="110" y="9"/>
                  <a:pt x="110" y="9"/>
                </a:cubicBezTo>
                <a:cubicBezTo>
                  <a:pt x="104" y="8"/>
                  <a:pt x="97" y="7"/>
                  <a:pt x="90" y="7"/>
                </a:cubicBezTo>
                <a:moveTo>
                  <a:pt x="29" y="109"/>
                </a:moveTo>
                <a:cubicBezTo>
                  <a:pt x="28" y="112"/>
                  <a:pt x="26" y="113"/>
                  <a:pt x="23" y="112"/>
                </a:cubicBezTo>
                <a:cubicBezTo>
                  <a:pt x="20" y="112"/>
                  <a:pt x="19" y="109"/>
                  <a:pt x="19" y="106"/>
                </a:cubicBezTo>
                <a:cubicBezTo>
                  <a:pt x="20" y="103"/>
                  <a:pt x="23" y="102"/>
                  <a:pt x="26" y="103"/>
                </a:cubicBezTo>
                <a:cubicBezTo>
                  <a:pt x="28" y="103"/>
                  <a:pt x="30" y="106"/>
                  <a:pt x="29" y="109"/>
                </a:cubicBezTo>
                <a:moveTo>
                  <a:pt x="95" y="168"/>
                </a:moveTo>
                <a:cubicBezTo>
                  <a:pt x="93" y="166"/>
                  <a:pt x="91" y="165"/>
                  <a:pt x="90" y="164"/>
                </a:cubicBezTo>
                <a:cubicBezTo>
                  <a:pt x="88" y="163"/>
                  <a:pt x="86" y="161"/>
                  <a:pt x="84" y="159"/>
                </a:cubicBezTo>
                <a:cubicBezTo>
                  <a:pt x="82" y="156"/>
                  <a:pt x="83" y="153"/>
                  <a:pt x="84" y="151"/>
                </a:cubicBezTo>
                <a:cubicBezTo>
                  <a:pt x="84" y="150"/>
                  <a:pt x="84" y="149"/>
                  <a:pt x="83" y="148"/>
                </a:cubicBezTo>
                <a:cubicBezTo>
                  <a:pt x="83" y="147"/>
                  <a:pt x="83" y="147"/>
                  <a:pt x="81" y="147"/>
                </a:cubicBezTo>
                <a:cubicBezTo>
                  <a:pt x="78" y="147"/>
                  <a:pt x="75" y="147"/>
                  <a:pt x="73" y="144"/>
                </a:cubicBezTo>
                <a:cubicBezTo>
                  <a:pt x="71" y="141"/>
                  <a:pt x="72" y="137"/>
                  <a:pt x="73" y="135"/>
                </a:cubicBezTo>
                <a:cubicBezTo>
                  <a:pt x="74" y="133"/>
                  <a:pt x="75" y="132"/>
                  <a:pt x="74" y="131"/>
                </a:cubicBezTo>
                <a:cubicBezTo>
                  <a:pt x="74" y="131"/>
                  <a:pt x="73" y="131"/>
                  <a:pt x="72" y="131"/>
                </a:cubicBezTo>
                <a:cubicBezTo>
                  <a:pt x="69" y="130"/>
                  <a:pt x="66" y="130"/>
                  <a:pt x="64" y="127"/>
                </a:cubicBezTo>
                <a:cubicBezTo>
                  <a:pt x="61" y="123"/>
                  <a:pt x="63" y="119"/>
                  <a:pt x="65" y="115"/>
                </a:cubicBezTo>
                <a:cubicBezTo>
                  <a:pt x="65" y="114"/>
                  <a:pt x="65" y="114"/>
                  <a:pt x="65" y="114"/>
                </a:cubicBezTo>
                <a:cubicBezTo>
                  <a:pt x="67" y="112"/>
                  <a:pt x="66" y="110"/>
                  <a:pt x="65" y="108"/>
                </a:cubicBezTo>
                <a:cubicBezTo>
                  <a:pt x="64" y="106"/>
                  <a:pt x="58" y="105"/>
                  <a:pt x="53" y="105"/>
                </a:cubicBezTo>
                <a:cubicBezTo>
                  <a:pt x="52" y="105"/>
                  <a:pt x="51" y="105"/>
                  <a:pt x="50" y="104"/>
                </a:cubicBezTo>
                <a:cubicBezTo>
                  <a:pt x="44" y="104"/>
                  <a:pt x="37" y="102"/>
                  <a:pt x="31" y="95"/>
                </a:cubicBezTo>
                <a:cubicBezTo>
                  <a:pt x="31" y="95"/>
                  <a:pt x="31" y="95"/>
                  <a:pt x="31" y="95"/>
                </a:cubicBezTo>
                <a:cubicBezTo>
                  <a:pt x="23" y="87"/>
                  <a:pt x="18" y="82"/>
                  <a:pt x="10" y="84"/>
                </a:cubicBezTo>
                <a:cubicBezTo>
                  <a:pt x="1" y="88"/>
                  <a:pt x="0" y="100"/>
                  <a:pt x="2" y="111"/>
                </a:cubicBezTo>
                <a:cubicBezTo>
                  <a:pt x="5" y="129"/>
                  <a:pt x="13" y="146"/>
                  <a:pt x="27" y="160"/>
                </a:cubicBezTo>
                <a:cubicBezTo>
                  <a:pt x="35" y="168"/>
                  <a:pt x="44" y="174"/>
                  <a:pt x="55" y="179"/>
                </a:cubicBezTo>
                <a:cubicBezTo>
                  <a:pt x="69" y="184"/>
                  <a:pt x="81" y="184"/>
                  <a:pt x="91" y="178"/>
                </a:cubicBezTo>
                <a:cubicBezTo>
                  <a:pt x="93" y="177"/>
                  <a:pt x="95" y="175"/>
                  <a:pt x="96" y="173"/>
                </a:cubicBezTo>
                <a:cubicBezTo>
                  <a:pt x="96" y="171"/>
                  <a:pt x="95" y="169"/>
                  <a:pt x="95" y="168"/>
                </a:cubicBezTo>
                <a:moveTo>
                  <a:pt x="93" y="208"/>
                </a:moveTo>
                <a:cubicBezTo>
                  <a:pt x="90" y="208"/>
                  <a:pt x="90" y="208"/>
                  <a:pt x="90" y="208"/>
                </a:cubicBezTo>
                <a:cubicBezTo>
                  <a:pt x="86" y="208"/>
                  <a:pt x="86" y="208"/>
                  <a:pt x="86" y="208"/>
                </a:cubicBezTo>
                <a:cubicBezTo>
                  <a:pt x="86" y="226"/>
                  <a:pt x="69" y="240"/>
                  <a:pt x="47" y="240"/>
                </a:cubicBezTo>
                <a:cubicBezTo>
                  <a:pt x="47" y="247"/>
                  <a:pt x="47" y="247"/>
                  <a:pt x="47" y="247"/>
                </a:cubicBezTo>
                <a:cubicBezTo>
                  <a:pt x="133" y="247"/>
                  <a:pt x="133" y="247"/>
                  <a:pt x="133" y="247"/>
                </a:cubicBezTo>
                <a:cubicBezTo>
                  <a:pt x="133" y="240"/>
                  <a:pt x="133" y="240"/>
                  <a:pt x="133" y="240"/>
                </a:cubicBezTo>
                <a:cubicBezTo>
                  <a:pt x="111" y="240"/>
                  <a:pt x="93" y="226"/>
                  <a:pt x="93" y="208"/>
                </a:cubicBezTo>
                <a:moveTo>
                  <a:pt x="130" y="0"/>
                </a:moveTo>
                <a:cubicBezTo>
                  <a:pt x="127" y="7"/>
                  <a:pt x="127" y="7"/>
                  <a:pt x="127" y="7"/>
                </a:cubicBezTo>
                <a:cubicBezTo>
                  <a:pt x="177" y="27"/>
                  <a:pt x="200" y="84"/>
                  <a:pt x="180" y="133"/>
                </a:cubicBezTo>
                <a:cubicBezTo>
                  <a:pt x="159" y="183"/>
                  <a:pt x="102" y="206"/>
                  <a:pt x="53" y="186"/>
                </a:cubicBezTo>
                <a:cubicBezTo>
                  <a:pt x="50" y="192"/>
                  <a:pt x="50" y="192"/>
                  <a:pt x="50" y="192"/>
                </a:cubicBezTo>
                <a:cubicBezTo>
                  <a:pt x="63" y="198"/>
                  <a:pt x="77" y="200"/>
                  <a:pt x="90" y="200"/>
                </a:cubicBezTo>
                <a:cubicBezTo>
                  <a:pt x="131" y="200"/>
                  <a:pt x="170" y="176"/>
                  <a:pt x="186" y="136"/>
                </a:cubicBezTo>
                <a:cubicBezTo>
                  <a:pt x="208" y="83"/>
                  <a:pt x="183" y="22"/>
                  <a:pt x="13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64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71755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itchFamily="34" charset="0"/>
        <a:buNone/>
        <a:tabLst>
          <a:tab pos="360363" algn="l"/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>
          <a:tab pos="360363" algn="l"/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2pPr>
      <a:lvl3pPr marL="360363" indent="-18256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Courier New" panose="02070309020205020404" pitchFamily="49" charset="0"/>
        <a:buChar char="o"/>
        <a:tabLst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3pPr>
      <a:lvl4pPr marL="538163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itchFamily="34" charset="0"/>
        <a:buChar char="–"/>
        <a:tabLst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715963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itchFamily="34" charset="0"/>
        <a:buChar char="»"/>
        <a:tabLst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05">
          <p15:clr>
            <a:srgbClr val="F26B43"/>
          </p15:clr>
        </p15:guide>
        <p15:guide id="2" pos="3840">
          <p15:clr>
            <a:srgbClr val="F26B43"/>
          </p15:clr>
        </p15:guide>
        <p15:guide id="3" pos="166">
          <p15:clr>
            <a:srgbClr val="F26B43"/>
          </p15:clr>
        </p15:guide>
        <p15:guide id="4" pos="302">
          <p15:clr>
            <a:srgbClr val="F26B43"/>
          </p15:clr>
        </p15:guide>
        <p15:guide id="5" pos="7514">
          <p15:clr>
            <a:srgbClr val="F26B43"/>
          </p15:clr>
        </p15:guide>
        <p15:guide id="6" pos="7378">
          <p15:clr>
            <a:srgbClr val="F26B43"/>
          </p15:clr>
        </p15:guide>
        <p15:guide id="7" orient="horz" pos="4156">
          <p15:clr>
            <a:srgbClr val="F26B43"/>
          </p15:clr>
        </p15:guide>
        <p15:guide id="8" orient="horz" pos="164">
          <p15:clr>
            <a:srgbClr val="F26B43"/>
          </p15:clr>
        </p15:guide>
        <p15:guide id="9" orient="horz" pos="300">
          <p15:clr>
            <a:srgbClr val="F26B43"/>
          </p15:clr>
        </p15:guide>
        <p15:guide id="10" orient="horz" pos="436">
          <p15:clr>
            <a:srgbClr val="F26B43"/>
          </p15:clr>
        </p15:guide>
        <p15:guide id="11" orient="horz" pos="663">
          <p15:clr>
            <a:srgbClr val="F26B43"/>
          </p15:clr>
        </p15:guide>
        <p15:guide id="12" orient="horz" pos="1026">
          <p15:clr>
            <a:srgbClr val="F26B43"/>
          </p15:clr>
        </p15:guide>
        <p15:guide id="13" pos="5609">
          <p15:clr>
            <a:srgbClr val="F26B43"/>
          </p15:clr>
        </p15:guide>
        <p15:guide id="14" pos="2071">
          <p15:clr>
            <a:srgbClr val="F26B43"/>
          </p15:clr>
        </p15:guide>
        <p15:guide id="15" pos="3749">
          <p15:clr>
            <a:srgbClr val="F26B43"/>
          </p15:clr>
        </p15:guide>
        <p15:guide id="16" pos="393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A8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28775"/>
            <a:ext cx="11233150" cy="44973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9424" y="6356351"/>
            <a:ext cx="5616575" cy="38501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Chatham House  |  The Royal Institute of International Affairs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0623" y="6356351"/>
            <a:ext cx="135195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A26100E-724C-4FD0-B754-E04D5184760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360624" y="274638"/>
            <a:ext cx="1351951" cy="373062"/>
          </a:xfrm>
          <a:custGeom>
            <a:avLst/>
            <a:gdLst>
              <a:gd name="T0" fmla="*/ 346 w 908"/>
              <a:gd name="T1" fmla="*/ 74 h 249"/>
              <a:gd name="T2" fmla="*/ 346 w 908"/>
              <a:gd name="T3" fmla="*/ 56 h 249"/>
              <a:gd name="T4" fmla="*/ 470 w 908"/>
              <a:gd name="T5" fmla="*/ 41 h 249"/>
              <a:gd name="T6" fmla="*/ 421 w 908"/>
              <a:gd name="T7" fmla="*/ 117 h 249"/>
              <a:gd name="T8" fmla="*/ 519 w 908"/>
              <a:gd name="T9" fmla="*/ 117 h 249"/>
              <a:gd name="T10" fmla="*/ 561 w 908"/>
              <a:gd name="T11" fmla="*/ 34 h 249"/>
              <a:gd name="T12" fmla="*/ 507 w 908"/>
              <a:gd name="T13" fmla="*/ 16 h 249"/>
              <a:gd name="T14" fmla="*/ 624 w 908"/>
              <a:gd name="T15" fmla="*/ 74 h 249"/>
              <a:gd name="T16" fmla="*/ 624 w 908"/>
              <a:gd name="T17" fmla="*/ 56 h 249"/>
              <a:gd name="T18" fmla="*/ 747 w 908"/>
              <a:gd name="T19" fmla="*/ 41 h 249"/>
              <a:gd name="T20" fmla="*/ 699 w 908"/>
              <a:gd name="T21" fmla="*/ 117 h 249"/>
              <a:gd name="T22" fmla="*/ 797 w 908"/>
              <a:gd name="T23" fmla="*/ 117 h 249"/>
              <a:gd name="T24" fmla="*/ 805 w 908"/>
              <a:gd name="T25" fmla="*/ 117 h 249"/>
              <a:gd name="T26" fmla="*/ 908 w 908"/>
              <a:gd name="T27" fmla="*/ 16 h 249"/>
              <a:gd name="T28" fmla="*/ 849 w 908"/>
              <a:gd name="T29" fmla="*/ 117 h 249"/>
              <a:gd name="T30" fmla="*/ 244 w 908"/>
              <a:gd name="T31" fmla="*/ 205 h 249"/>
              <a:gd name="T32" fmla="*/ 244 w 908"/>
              <a:gd name="T33" fmla="*/ 186 h 249"/>
              <a:gd name="T34" fmla="*/ 343 w 908"/>
              <a:gd name="T35" fmla="*/ 197 h 249"/>
              <a:gd name="T36" fmla="*/ 322 w 908"/>
              <a:gd name="T37" fmla="*/ 197 h 249"/>
              <a:gd name="T38" fmla="*/ 428 w 908"/>
              <a:gd name="T39" fmla="*/ 146 h 249"/>
              <a:gd name="T40" fmla="*/ 491 w 908"/>
              <a:gd name="T41" fmla="*/ 146 h 249"/>
              <a:gd name="T42" fmla="*/ 543 w 908"/>
              <a:gd name="T43" fmla="*/ 218 h 249"/>
              <a:gd name="T44" fmla="*/ 524 w 908"/>
              <a:gd name="T45" fmla="*/ 176 h 249"/>
              <a:gd name="T46" fmla="*/ 545 w 908"/>
              <a:gd name="T47" fmla="*/ 174 h 249"/>
              <a:gd name="T48" fmla="*/ 522 w 908"/>
              <a:gd name="T49" fmla="*/ 218 h 249"/>
              <a:gd name="T50" fmla="*/ 633 w 908"/>
              <a:gd name="T51" fmla="*/ 187 h 249"/>
              <a:gd name="T52" fmla="*/ 681 w 908"/>
              <a:gd name="T53" fmla="*/ 229 h 249"/>
              <a:gd name="T54" fmla="*/ 268 w 908"/>
              <a:gd name="T55" fmla="*/ 14 h 249"/>
              <a:gd name="T56" fmla="*/ 268 w 908"/>
              <a:gd name="T57" fmla="*/ 99 h 249"/>
              <a:gd name="T58" fmla="*/ 268 w 908"/>
              <a:gd name="T59" fmla="*/ 14 h 249"/>
              <a:gd name="T60" fmla="*/ 156 w 908"/>
              <a:gd name="T61" fmla="*/ 63 h 249"/>
              <a:gd name="T62" fmla="*/ 123 w 908"/>
              <a:gd name="T63" fmla="*/ 70 h 249"/>
              <a:gd name="T64" fmla="*/ 128 w 908"/>
              <a:gd name="T65" fmla="*/ 97 h 249"/>
              <a:gd name="T66" fmla="*/ 128 w 908"/>
              <a:gd name="T67" fmla="*/ 123 h 249"/>
              <a:gd name="T68" fmla="*/ 135 w 908"/>
              <a:gd name="T69" fmla="*/ 141 h 249"/>
              <a:gd name="T70" fmla="*/ 136 w 908"/>
              <a:gd name="T71" fmla="*/ 19 h 249"/>
              <a:gd name="T72" fmla="*/ 92 w 908"/>
              <a:gd name="T73" fmla="*/ 58 h 249"/>
              <a:gd name="T74" fmla="*/ 71 w 908"/>
              <a:gd name="T75" fmla="*/ 70 h 249"/>
              <a:gd name="T76" fmla="*/ 59 w 908"/>
              <a:gd name="T77" fmla="*/ 88 h 249"/>
              <a:gd name="T78" fmla="*/ 72 w 908"/>
              <a:gd name="T79" fmla="*/ 117 h 249"/>
              <a:gd name="T80" fmla="*/ 80 w 908"/>
              <a:gd name="T81" fmla="*/ 138 h 249"/>
              <a:gd name="T82" fmla="*/ 90 w 908"/>
              <a:gd name="T83" fmla="*/ 155 h 249"/>
              <a:gd name="T84" fmla="*/ 91 w 908"/>
              <a:gd name="T85" fmla="*/ 186 h 249"/>
              <a:gd name="T86" fmla="*/ 118 w 908"/>
              <a:gd name="T87" fmla="*/ 143 h 249"/>
              <a:gd name="T88" fmla="*/ 117 w 908"/>
              <a:gd name="T89" fmla="*/ 111 h 249"/>
              <a:gd name="T90" fmla="*/ 123 w 908"/>
              <a:gd name="T91" fmla="*/ 87 h 249"/>
              <a:gd name="T92" fmla="*/ 131 w 908"/>
              <a:gd name="T93" fmla="*/ 55 h 249"/>
              <a:gd name="T94" fmla="*/ 87 w 908"/>
              <a:gd name="T95" fmla="*/ 24 h 249"/>
              <a:gd name="T96" fmla="*/ 90 w 908"/>
              <a:gd name="T97" fmla="*/ 7 h 249"/>
              <a:gd name="T98" fmla="*/ 36 w 908"/>
              <a:gd name="T99" fmla="*/ 90 h 249"/>
              <a:gd name="T100" fmla="*/ 55 w 908"/>
              <a:gd name="T101" fmla="*/ 80 h 249"/>
              <a:gd name="T102" fmla="*/ 75 w 908"/>
              <a:gd name="T103" fmla="*/ 63 h 249"/>
              <a:gd name="T104" fmla="*/ 98 w 908"/>
              <a:gd name="T105" fmla="*/ 50 h 249"/>
              <a:gd name="T106" fmla="*/ 90 w 908"/>
              <a:gd name="T107" fmla="*/ 7 h 249"/>
              <a:gd name="T108" fmla="*/ 29 w 908"/>
              <a:gd name="T109" fmla="*/ 109 h 249"/>
              <a:gd name="T110" fmla="*/ 83 w 908"/>
              <a:gd name="T111" fmla="*/ 148 h 249"/>
              <a:gd name="T112" fmla="*/ 72 w 908"/>
              <a:gd name="T113" fmla="*/ 131 h 249"/>
              <a:gd name="T114" fmla="*/ 53 w 908"/>
              <a:gd name="T115" fmla="*/ 105 h 249"/>
              <a:gd name="T116" fmla="*/ 2 w 908"/>
              <a:gd name="T117" fmla="*/ 111 h 249"/>
              <a:gd name="T118" fmla="*/ 95 w 908"/>
              <a:gd name="T119" fmla="*/ 168 h 249"/>
              <a:gd name="T120" fmla="*/ 47 w 908"/>
              <a:gd name="T121" fmla="*/ 247 h 249"/>
              <a:gd name="T122" fmla="*/ 127 w 908"/>
              <a:gd name="T123" fmla="*/ 7 h 249"/>
              <a:gd name="T124" fmla="*/ 186 w 908"/>
              <a:gd name="T125" fmla="*/ 136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908" h="249">
                <a:moveTo>
                  <a:pt x="413" y="16"/>
                </a:moveTo>
                <a:cubicBezTo>
                  <a:pt x="413" y="117"/>
                  <a:pt x="413" y="117"/>
                  <a:pt x="413" y="117"/>
                </a:cubicBezTo>
                <a:cubicBezTo>
                  <a:pt x="392" y="117"/>
                  <a:pt x="392" y="117"/>
                  <a:pt x="392" y="117"/>
                </a:cubicBezTo>
                <a:cubicBezTo>
                  <a:pt x="392" y="74"/>
                  <a:pt x="392" y="74"/>
                  <a:pt x="392" y="74"/>
                </a:cubicBezTo>
                <a:cubicBezTo>
                  <a:pt x="346" y="74"/>
                  <a:pt x="346" y="74"/>
                  <a:pt x="346" y="74"/>
                </a:cubicBezTo>
                <a:cubicBezTo>
                  <a:pt x="346" y="117"/>
                  <a:pt x="346" y="117"/>
                  <a:pt x="346" y="117"/>
                </a:cubicBezTo>
                <a:cubicBezTo>
                  <a:pt x="325" y="117"/>
                  <a:pt x="325" y="117"/>
                  <a:pt x="325" y="117"/>
                </a:cubicBezTo>
                <a:cubicBezTo>
                  <a:pt x="325" y="16"/>
                  <a:pt x="325" y="16"/>
                  <a:pt x="325" y="16"/>
                </a:cubicBezTo>
                <a:cubicBezTo>
                  <a:pt x="346" y="16"/>
                  <a:pt x="346" y="16"/>
                  <a:pt x="346" y="16"/>
                </a:cubicBezTo>
                <a:cubicBezTo>
                  <a:pt x="346" y="56"/>
                  <a:pt x="346" y="56"/>
                  <a:pt x="346" y="56"/>
                </a:cubicBezTo>
                <a:cubicBezTo>
                  <a:pt x="392" y="56"/>
                  <a:pt x="392" y="56"/>
                  <a:pt x="392" y="56"/>
                </a:cubicBezTo>
                <a:cubicBezTo>
                  <a:pt x="392" y="16"/>
                  <a:pt x="392" y="16"/>
                  <a:pt x="392" y="16"/>
                </a:cubicBezTo>
                <a:lnTo>
                  <a:pt x="413" y="16"/>
                </a:lnTo>
                <a:close/>
                <a:moveTo>
                  <a:pt x="458" y="75"/>
                </a:moveTo>
                <a:cubicBezTo>
                  <a:pt x="470" y="41"/>
                  <a:pt x="470" y="41"/>
                  <a:pt x="470" y="41"/>
                </a:cubicBezTo>
                <a:cubicBezTo>
                  <a:pt x="482" y="75"/>
                  <a:pt x="482" y="75"/>
                  <a:pt x="482" y="75"/>
                </a:cubicBezTo>
                <a:lnTo>
                  <a:pt x="458" y="75"/>
                </a:lnTo>
                <a:close/>
                <a:moveTo>
                  <a:pt x="481" y="16"/>
                </a:moveTo>
                <a:cubicBezTo>
                  <a:pt x="460" y="16"/>
                  <a:pt x="460" y="16"/>
                  <a:pt x="460" y="16"/>
                </a:cubicBezTo>
                <a:cubicBezTo>
                  <a:pt x="421" y="117"/>
                  <a:pt x="421" y="117"/>
                  <a:pt x="421" y="117"/>
                </a:cubicBezTo>
                <a:cubicBezTo>
                  <a:pt x="442" y="117"/>
                  <a:pt x="442" y="117"/>
                  <a:pt x="442" y="117"/>
                </a:cubicBezTo>
                <a:cubicBezTo>
                  <a:pt x="451" y="92"/>
                  <a:pt x="451" y="92"/>
                  <a:pt x="451" y="92"/>
                </a:cubicBezTo>
                <a:cubicBezTo>
                  <a:pt x="489" y="92"/>
                  <a:pt x="489" y="92"/>
                  <a:pt x="489" y="92"/>
                </a:cubicBezTo>
                <a:cubicBezTo>
                  <a:pt x="498" y="117"/>
                  <a:pt x="498" y="117"/>
                  <a:pt x="498" y="117"/>
                </a:cubicBezTo>
                <a:cubicBezTo>
                  <a:pt x="519" y="117"/>
                  <a:pt x="519" y="117"/>
                  <a:pt x="519" y="117"/>
                </a:cubicBezTo>
                <a:lnTo>
                  <a:pt x="481" y="16"/>
                </a:lnTo>
                <a:close/>
                <a:moveTo>
                  <a:pt x="507" y="16"/>
                </a:moveTo>
                <a:cubicBezTo>
                  <a:pt x="593" y="16"/>
                  <a:pt x="593" y="16"/>
                  <a:pt x="593" y="16"/>
                </a:cubicBezTo>
                <a:cubicBezTo>
                  <a:pt x="593" y="34"/>
                  <a:pt x="593" y="34"/>
                  <a:pt x="593" y="34"/>
                </a:cubicBezTo>
                <a:cubicBezTo>
                  <a:pt x="561" y="34"/>
                  <a:pt x="561" y="34"/>
                  <a:pt x="561" y="34"/>
                </a:cubicBezTo>
                <a:cubicBezTo>
                  <a:pt x="561" y="117"/>
                  <a:pt x="561" y="117"/>
                  <a:pt x="561" y="117"/>
                </a:cubicBezTo>
                <a:cubicBezTo>
                  <a:pt x="539" y="117"/>
                  <a:pt x="539" y="117"/>
                  <a:pt x="539" y="117"/>
                </a:cubicBezTo>
                <a:cubicBezTo>
                  <a:pt x="539" y="34"/>
                  <a:pt x="539" y="34"/>
                  <a:pt x="539" y="34"/>
                </a:cubicBezTo>
                <a:cubicBezTo>
                  <a:pt x="507" y="34"/>
                  <a:pt x="507" y="34"/>
                  <a:pt x="507" y="34"/>
                </a:cubicBezTo>
                <a:lnTo>
                  <a:pt x="507" y="16"/>
                </a:lnTo>
                <a:close/>
                <a:moveTo>
                  <a:pt x="691" y="16"/>
                </a:moveTo>
                <a:cubicBezTo>
                  <a:pt x="691" y="117"/>
                  <a:pt x="691" y="117"/>
                  <a:pt x="691" y="117"/>
                </a:cubicBezTo>
                <a:cubicBezTo>
                  <a:pt x="670" y="117"/>
                  <a:pt x="670" y="117"/>
                  <a:pt x="670" y="117"/>
                </a:cubicBezTo>
                <a:cubicBezTo>
                  <a:pt x="670" y="74"/>
                  <a:pt x="670" y="74"/>
                  <a:pt x="670" y="74"/>
                </a:cubicBezTo>
                <a:cubicBezTo>
                  <a:pt x="624" y="74"/>
                  <a:pt x="624" y="74"/>
                  <a:pt x="624" y="74"/>
                </a:cubicBezTo>
                <a:cubicBezTo>
                  <a:pt x="624" y="117"/>
                  <a:pt x="624" y="117"/>
                  <a:pt x="624" y="117"/>
                </a:cubicBezTo>
                <a:cubicBezTo>
                  <a:pt x="603" y="117"/>
                  <a:pt x="603" y="117"/>
                  <a:pt x="603" y="117"/>
                </a:cubicBezTo>
                <a:cubicBezTo>
                  <a:pt x="603" y="16"/>
                  <a:pt x="603" y="16"/>
                  <a:pt x="603" y="16"/>
                </a:cubicBezTo>
                <a:cubicBezTo>
                  <a:pt x="624" y="16"/>
                  <a:pt x="624" y="16"/>
                  <a:pt x="624" y="16"/>
                </a:cubicBezTo>
                <a:cubicBezTo>
                  <a:pt x="624" y="56"/>
                  <a:pt x="624" y="56"/>
                  <a:pt x="624" y="56"/>
                </a:cubicBezTo>
                <a:cubicBezTo>
                  <a:pt x="670" y="56"/>
                  <a:pt x="670" y="56"/>
                  <a:pt x="670" y="56"/>
                </a:cubicBezTo>
                <a:cubicBezTo>
                  <a:pt x="670" y="16"/>
                  <a:pt x="670" y="16"/>
                  <a:pt x="670" y="16"/>
                </a:cubicBezTo>
                <a:lnTo>
                  <a:pt x="691" y="16"/>
                </a:lnTo>
                <a:close/>
                <a:moveTo>
                  <a:pt x="735" y="75"/>
                </a:moveTo>
                <a:cubicBezTo>
                  <a:pt x="747" y="41"/>
                  <a:pt x="747" y="41"/>
                  <a:pt x="747" y="41"/>
                </a:cubicBezTo>
                <a:cubicBezTo>
                  <a:pt x="760" y="75"/>
                  <a:pt x="760" y="75"/>
                  <a:pt x="760" y="75"/>
                </a:cubicBezTo>
                <a:lnTo>
                  <a:pt x="735" y="75"/>
                </a:lnTo>
                <a:close/>
                <a:moveTo>
                  <a:pt x="758" y="16"/>
                </a:moveTo>
                <a:cubicBezTo>
                  <a:pt x="737" y="16"/>
                  <a:pt x="737" y="16"/>
                  <a:pt x="737" y="16"/>
                </a:cubicBezTo>
                <a:cubicBezTo>
                  <a:pt x="699" y="117"/>
                  <a:pt x="699" y="117"/>
                  <a:pt x="699" y="117"/>
                </a:cubicBezTo>
                <a:cubicBezTo>
                  <a:pt x="720" y="117"/>
                  <a:pt x="720" y="117"/>
                  <a:pt x="720" y="117"/>
                </a:cubicBezTo>
                <a:cubicBezTo>
                  <a:pt x="729" y="92"/>
                  <a:pt x="729" y="92"/>
                  <a:pt x="729" y="92"/>
                </a:cubicBezTo>
                <a:cubicBezTo>
                  <a:pt x="766" y="92"/>
                  <a:pt x="766" y="92"/>
                  <a:pt x="766" y="92"/>
                </a:cubicBezTo>
                <a:cubicBezTo>
                  <a:pt x="775" y="117"/>
                  <a:pt x="775" y="117"/>
                  <a:pt x="775" y="117"/>
                </a:cubicBezTo>
                <a:cubicBezTo>
                  <a:pt x="797" y="117"/>
                  <a:pt x="797" y="117"/>
                  <a:pt x="797" y="117"/>
                </a:cubicBezTo>
                <a:lnTo>
                  <a:pt x="758" y="16"/>
                </a:lnTo>
                <a:close/>
                <a:moveTo>
                  <a:pt x="849" y="117"/>
                </a:moveTo>
                <a:cubicBezTo>
                  <a:pt x="824" y="51"/>
                  <a:pt x="824" y="51"/>
                  <a:pt x="824" y="51"/>
                </a:cubicBezTo>
                <a:cubicBezTo>
                  <a:pt x="824" y="117"/>
                  <a:pt x="824" y="117"/>
                  <a:pt x="824" y="117"/>
                </a:cubicBezTo>
                <a:cubicBezTo>
                  <a:pt x="805" y="117"/>
                  <a:pt x="805" y="117"/>
                  <a:pt x="805" y="117"/>
                </a:cubicBezTo>
                <a:cubicBezTo>
                  <a:pt x="805" y="16"/>
                  <a:pt x="805" y="16"/>
                  <a:pt x="805" y="16"/>
                </a:cubicBezTo>
                <a:cubicBezTo>
                  <a:pt x="830" y="16"/>
                  <a:pt x="830" y="16"/>
                  <a:pt x="830" y="16"/>
                </a:cubicBezTo>
                <a:cubicBezTo>
                  <a:pt x="857" y="87"/>
                  <a:pt x="857" y="87"/>
                  <a:pt x="857" y="87"/>
                </a:cubicBezTo>
                <a:cubicBezTo>
                  <a:pt x="883" y="16"/>
                  <a:pt x="883" y="16"/>
                  <a:pt x="883" y="16"/>
                </a:cubicBezTo>
                <a:cubicBezTo>
                  <a:pt x="908" y="16"/>
                  <a:pt x="908" y="16"/>
                  <a:pt x="908" y="16"/>
                </a:cubicBezTo>
                <a:cubicBezTo>
                  <a:pt x="908" y="117"/>
                  <a:pt x="908" y="117"/>
                  <a:pt x="908" y="117"/>
                </a:cubicBezTo>
                <a:cubicBezTo>
                  <a:pt x="888" y="117"/>
                  <a:pt x="888" y="117"/>
                  <a:pt x="888" y="117"/>
                </a:cubicBezTo>
                <a:cubicBezTo>
                  <a:pt x="888" y="51"/>
                  <a:pt x="888" y="51"/>
                  <a:pt x="888" y="51"/>
                </a:cubicBezTo>
                <a:cubicBezTo>
                  <a:pt x="864" y="117"/>
                  <a:pt x="864" y="117"/>
                  <a:pt x="864" y="117"/>
                </a:cubicBezTo>
                <a:lnTo>
                  <a:pt x="849" y="117"/>
                </a:lnTo>
                <a:close/>
                <a:moveTo>
                  <a:pt x="311" y="146"/>
                </a:moveTo>
                <a:cubicBezTo>
                  <a:pt x="311" y="247"/>
                  <a:pt x="311" y="247"/>
                  <a:pt x="311" y="247"/>
                </a:cubicBezTo>
                <a:cubicBezTo>
                  <a:pt x="290" y="247"/>
                  <a:pt x="290" y="247"/>
                  <a:pt x="290" y="247"/>
                </a:cubicBezTo>
                <a:cubicBezTo>
                  <a:pt x="290" y="205"/>
                  <a:pt x="290" y="205"/>
                  <a:pt x="290" y="205"/>
                </a:cubicBezTo>
                <a:cubicBezTo>
                  <a:pt x="244" y="205"/>
                  <a:pt x="244" y="205"/>
                  <a:pt x="244" y="205"/>
                </a:cubicBezTo>
                <a:cubicBezTo>
                  <a:pt x="244" y="247"/>
                  <a:pt x="244" y="247"/>
                  <a:pt x="244" y="247"/>
                </a:cubicBezTo>
                <a:cubicBezTo>
                  <a:pt x="223" y="247"/>
                  <a:pt x="223" y="247"/>
                  <a:pt x="223" y="247"/>
                </a:cubicBezTo>
                <a:cubicBezTo>
                  <a:pt x="223" y="146"/>
                  <a:pt x="223" y="146"/>
                  <a:pt x="223" y="146"/>
                </a:cubicBezTo>
                <a:cubicBezTo>
                  <a:pt x="244" y="146"/>
                  <a:pt x="244" y="146"/>
                  <a:pt x="244" y="146"/>
                </a:cubicBezTo>
                <a:cubicBezTo>
                  <a:pt x="244" y="186"/>
                  <a:pt x="244" y="186"/>
                  <a:pt x="244" y="186"/>
                </a:cubicBezTo>
                <a:cubicBezTo>
                  <a:pt x="290" y="186"/>
                  <a:pt x="290" y="186"/>
                  <a:pt x="290" y="186"/>
                </a:cubicBezTo>
                <a:cubicBezTo>
                  <a:pt x="290" y="146"/>
                  <a:pt x="290" y="146"/>
                  <a:pt x="290" y="146"/>
                </a:cubicBezTo>
                <a:lnTo>
                  <a:pt x="311" y="146"/>
                </a:lnTo>
                <a:close/>
                <a:moveTo>
                  <a:pt x="369" y="230"/>
                </a:moveTo>
                <a:cubicBezTo>
                  <a:pt x="353" y="230"/>
                  <a:pt x="343" y="216"/>
                  <a:pt x="343" y="197"/>
                </a:cubicBezTo>
                <a:cubicBezTo>
                  <a:pt x="343" y="177"/>
                  <a:pt x="353" y="163"/>
                  <a:pt x="369" y="163"/>
                </a:cubicBezTo>
                <a:cubicBezTo>
                  <a:pt x="385" y="163"/>
                  <a:pt x="396" y="177"/>
                  <a:pt x="396" y="197"/>
                </a:cubicBezTo>
                <a:cubicBezTo>
                  <a:pt x="396" y="216"/>
                  <a:pt x="385" y="230"/>
                  <a:pt x="369" y="230"/>
                </a:cubicBezTo>
                <a:moveTo>
                  <a:pt x="369" y="145"/>
                </a:moveTo>
                <a:cubicBezTo>
                  <a:pt x="341" y="145"/>
                  <a:pt x="322" y="166"/>
                  <a:pt x="322" y="197"/>
                </a:cubicBezTo>
                <a:cubicBezTo>
                  <a:pt x="322" y="227"/>
                  <a:pt x="341" y="249"/>
                  <a:pt x="369" y="249"/>
                </a:cubicBezTo>
                <a:cubicBezTo>
                  <a:pt x="397" y="249"/>
                  <a:pt x="417" y="227"/>
                  <a:pt x="417" y="197"/>
                </a:cubicBezTo>
                <a:cubicBezTo>
                  <a:pt x="417" y="166"/>
                  <a:pt x="397" y="145"/>
                  <a:pt x="369" y="145"/>
                </a:cubicBezTo>
                <a:moveTo>
                  <a:pt x="428" y="207"/>
                </a:moveTo>
                <a:cubicBezTo>
                  <a:pt x="428" y="146"/>
                  <a:pt x="428" y="146"/>
                  <a:pt x="428" y="146"/>
                </a:cubicBezTo>
                <a:cubicBezTo>
                  <a:pt x="449" y="146"/>
                  <a:pt x="449" y="146"/>
                  <a:pt x="449" y="146"/>
                </a:cubicBezTo>
                <a:cubicBezTo>
                  <a:pt x="449" y="204"/>
                  <a:pt x="449" y="204"/>
                  <a:pt x="449" y="204"/>
                </a:cubicBezTo>
                <a:cubicBezTo>
                  <a:pt x="449" y="222"/>
                  <a:pt x="457" y="230"/>
                  <a:pt x="470" y="230"/>
                </a:cubicBezTo>
                <a:cubicBezTo>
                  <a:pt x="483" y="230"/>
                  <a:pt x="491" y="222"/>
                  <a:pt x="491" y="204"/>
                </a:cubicBezTo>
                <a:cubicBezTo>
                  <a:pt x="491" y="146"/>
                  <a:pt x="491" y="146"/>
                  <a:pt x="491" y="146"/>
                </a:cubicBezTo>
                <a:cubicBezTo>
                  <a:pt x="512" y="146"/>
                  <a:pt x="512" y="146"/>
                  <a:pt x="512" y="146"/>
                </a:cubicBezTo>
                <a:cubicBezTo>
                  <a:pt x="512" y="207"/>
                  <a:pt x="512" y="207"/>
                  <a:pt x="512" y="207"/>
                </a:cubicBezTo>
                <a:cubicBezTo>
                  <a:pt x="512" y="234"/>
                  <a:pt x="495" y="249"/>
                  <a:pt x="470" y="249"/>
                </a:cubicBezTo>
                <a:cubicBezTo>
                  <a:pt x="445" y="249"/>
                  <a:pt x="428" y="234"/>
                  <a:pt x="428" y="207"/>
                </a:cubicBezTo>
                <a:moveTo>
                  <a:pt x="543" y="218"/>
                </a:moveTo>
                <a:cubicBezTo>
                  <a:pt x="546" y="227"/>
                  <a:pt x="554" y="231"/>
                  <a:pt x="563" y="231"/>
                </a:cubicBezTo>
                <a:cubicBezTo>
                  <a:pt x="574" y="231"/>
                  <a:pt x="580" y="227"/>
                  <a:pt x="580" y="219"/>
                </a:cubicBezTo>
                <a:cubicBezTo>
                  <a:pt x="580" y="213"/>
                  <a:pt x="577" y="209"/>
                  <a:pt x="568" y="207"/>
                </a:cubicBezTo>
                <a:cubicBezTo>
                  <a:pt x="550" y="203"/>
                  <a:pt x="550" y="203"/>
                  <a:pt x="550" y="203"/>
                </a:cubicBezTo>
                <a:cubicBezTo>
                  <a:pt x="535" y="200"/>
                  <a:pt x="524" y="192"/>
                  <a:pt x="524" y="176"/>
                </a:cubicBezTo>
                <a:cubicBezTo>
                  <a:pt x="524" y="157"/>
                  <a:pt x="539" y="145"/>
                  <a:pt x="561" y="145"/>
                </a:cubicBezTo>
                <a:cubicBezTo>
                  <a:pt x="584" y="145"/>
                  <a:pt x="597" y="157"/>
                  <a:pt x="600" y="174"/>
                </a:cubicBezTo>
                <a:cubicBezTo>
                  <a:pt x="579" y="174"/>
                  <a:pt x="579" y="174"/>
                  <a:pt x="579" y="174"/>
                </a:cubicBezTo>
                <a:cubicBezTo>
                  <a:pt x="577" y="167"/>
                  <a:pt x="571" y="162"/>
                  <a:pt x="561" y="162"/>
                </a:cubicBezTo>
                <a:cubicBezTo>
                  <a:pt x="551" y="162"/>
                  <a:pt x="545" y="166"/>
                  <a:pt x="545" y="174"/>
                </a:cubicBezTo>
                <a:cubicBezTo>
                  <a:pt x="545" y="179"/>
                  <a:pt x="549" y="183"/>
                  <a:pt x="556" y="185"/>
                </a:cubicBezTo>
                <a:cubicBezTo>
                  <a:pt x="575" y="189"/>
                  <a:pt x="575" y="189"/>
                  <a:pt x="575" y="189"/>
                </a:cubicBezTo>
                <a:cubicBezTo>
                  <a:pt x="591" y="193"/>
                  <a:pt x="601" y="202"/>
                  <a:pt x="601" y="217"/>
                </a:cubicBezTo>
                <a:cubicBezTo>
                  <a:pt x="601" y="237"/>
                  <a:pt x="585" y="249"/>
                  <a:pt x="564" y="249"/>
                </a:cubicBezTo>
                <a:cubicBezTo>
                  <a:pt x="541" y="249"/>
                  <a:pt x="525" y="238"/>
                  <a:pt x="522" y="218"/>
                </a:cubicBezTo>
                <a:lnTo>
                  <a:pt x="543" y="218"/>
                </a:lnTo>
                <a:close/>
                <a:moveTo>
                  <a:pt x="681" y="146"/>
                </a:moveTo>
                <a:cubicBezTo>
                  <a:pt x="681" y="165"/>
                  <a:pt x="681" y="165"/>
                  <a:pt x="681" y="165"/>
                </a:cubicBezTo>
                <a:cubicBezTo>
                  <a:pt x="633" y="165"/>
                  <a:pt x="633" y="165"/>
                  <a:pt x="633" y="165"/>
                </a:cubicBezTo>
                <a:cubicBezTo>
                  <a:pt x="633" y="187"/>
                  <a:pt x="633" y="187"/>
                  <a:pt x="633" y="187"/>
                </a:cubicBezTo>
                <a:cubicBezTo>
                  <a:pt x="676" y="187"/>
                  <a:pt x="676" y="187"/>
                  <a:pt x="676" y="187"/>
                </a:cubicBezTo>
                <a:cubicBezTo>
                  <a:pt x="676" y="205"/>
                  <a:pt x="676" y="205"/>
                  <a:pt x="676" y="205"/>
                </a:cubicBezTo>
                <a:cubicBezTo>
                  <a:pt x="633" y="205"/>
                  <a:pt x="633" y="205"/>
                  <a:pt x="633" y="205"/>
                </a:cubicBezTo>
                <a:cubicBezTo>
                  <a:pt x="633" y="229"/>
                  <a:pt x="633" y="229"/>
                  <a:pt x="633" y="229"/>
                </a:cubicBezTo>
                <a:cubicBezTo>
                  <a:pt x="681" y="229"/>
                  <a:pt x="681" y="229"/>
                  <a:pt x="681" y="229"/>
                </a:cubicBezTo>
                <a:cubicBezTo>
                  <a:pt x="681" y="247"/>
                  <a:pt x="681" y="247"/>
                  <a:pt x="681" y="247"/>
                </a:cubicBezTo>
                <a:cubicBezTo>
                  <a:pt x="612" y="247"/>
                  <a:pt x="612" y="247"/>
                  <a:pt x="612" y="247"/>
                </a:cubicBezTo>
                <a:cubicBezTo>
                  <a:pt x="612" y="146"/>
                  <a:pt x="612" y="146"/>
                  <a:pt x="612" y="146"/>
                </a:cubicBezTo>
                <a:lnTo>
                  <a:pt x="681" y="146"/>
                </a:lnTo>
                <a:close/>
                <a:moveTo>
                  <a:pt x="268" y="14"/>
                </a:moveTo>
                <a:cubicBezTo>
                  <a:pt x="292" y="14"/>
                  <a:pt x="308" y="28"/>
                  <a:pt x="312" y="48"/>
                </a:cubicBezTo>
                <a:cubicBezTo>
                  <a:pt x="291" y="48"/>
                  <a:pt x="291" y="48"/>
                  <a:pt x="291" y="48"/>
                </a:cubicBezTo>
                <a:cubicBezTo>
                  <a:pt x="287" y="39"/>
                  <a:pt x="279" y="33"/>
                  <a:pt x="268" y="33"/>
                </a:cubicBezTo>
                <a:cubicBezTo>
                  <a:pt x="252" y="33"/>
                  <a:pt x="241" y="47"/>
                  <a:pt x="241" y="66"/>
                </a:cubicBezTo>
                <a:cubicBezTo>
                  <a:pt x="241" y="85"/>
                  <a:pt x="252" y="99"/>
                  <a:pt x="268" y="99"/>
                </a:cubicBezTo>
                <a:cubicBezTo>
                  <a:pt x="279" y="99"/>
                  <a:pt x="287" y="93"/>
                  <a:pt x="291" y="84"/>
                </a:cubicBezTo>
                <a:cubicBezTo>
                  <a:pt x="312" y="84"/>
                  <a:pt x="312" y="84"/>
                  <a:pt x="312" y="84"/>
                </a:cubicBezTo>
                <a:cubicBezTo>
                  <a:pt x="308" y="104"/>
                  <a:pt x="292" y="118"/>
                  <a:pt x="268" y="118"/>
                </a:cubicBezTo>
                <a:cubicBezTo>
                  <a:pt x="241" y="118"/>
                  <a:pt x="220" y="97"/>
                  <a:pt x="220" y="66"/>
                </a:cubicBezTo>
                <a:cubicBezTo>
                  <a:pt x="220" y="35"/>
                  <a:pt x="241" y="14"/>
                  <a:pt x="268" y="14"/>
                </a:cubicBezTo>
                <a:moveTo>
                  <a:pt x="156" y="63"/>
                </a:moveTo>
                <a:cubicBezTo>
                  <a:pt x="153" y="63"/>
                  <a:pt x="151" y="60"/>
                  <a:pt x="152" y="57"/>
                </a:cubicBezTo>
                <a:cubicBezTo>
                  <a:pt x="153" y="54"/>
                  <a:pt x="156" y="53"/>
                  <a:pt x="158" y="54"/>
                </a:cubicBezTo>
                <a:cubicBezTo>
                  <a:pt x="161" y="54"/>
                  <a:pt x="163" y="57"/>
                  <a:pt x="162" y="60"/>
                </a:cubicBezTo>
                <a:cubicBezTo>
                  <a:pt x="161" y="63"/>
                  <a:pt x="158" y="64"/>
                  <a:pt x="156" y="63"/>
                </a:cubicBezTo>
                <a:moveTo>
                  <a:pt x="154" y="34"/>
                </a:moveTo>
                <a:cubicBezTo>
                  <a:pt x="154" y="44"/>
                  <a:pt x="145" y="52"/>
                  <a:pt x="138" y="58"/>
                </a:cubicBezTo>
                <a:cubicBezTo>
                  <a:pt x="137" y="58"/>
                  <a:pt x="137" y="59"/>
                  <a:pt x="136" y="60"/>
                </a:cubicBezTo>
                <a:cubicBezTo>
                  <a:pt x="134" y="62"/>
                  <a:pt x="131" y="63"/>
                  <a:pt x="129" y="65"/>
                </a:cubicBezTo>
                <a:cubicBezTo>
                  <a:pt x="127" y="66"/>
                  <a:pt x="124" y="69"/>
                  <a:pt x="123" y="70"/>
                </a:cubicBezTo>
                <a:cubicBezTo>
                  <a:pt x="123" y="72"/>
                  <a:pt x="125" y="74"/>
                  <a:pt x="125" y="74"/>
                </a:cubicBezTo>
                <a:cubicBezTo>
                  <a:pt x="129" y="77"/>
                  <a:pt x="133" y="80"/>
                  <a:pt x="132" y="86"/>
                </a:cubicBezTo>
                <a:cubicBezTo>
                  <a:pt x="131" y="89"/>
                  <a:pt x="129" y="91"/>
                  <a:pt x="128" y="92"/>
                </a:cubicBezTo>
                <a:cubicBezTo>
                  <a:pt x="126" y="93"/>
                  <a:pt x="126" y="94"/>
                  <a:pt x="126" y="94"/>
                </a:cubicBezTo>
                <a:cubicBezTo>
                  <a:pt x="126" y="95"/>
                  <a:pt x="127" y="96"/>
                  <a:pt x="128" y="97"/>
                </a:cubicBezTo>
                <a:cubicBezTo>
                  <a:pt x="130" y="98"/>
                  <a:pt x="132" y="101"/>
                  <a:pt x="132" y="105"/>
                </a:cubicBezTo>
                <a:cubicBezTo>
                  <a:pt x="131" y="109"/>
                  <a:pt x="128" y="110"/>
                  <a:pt x="126" y="111"/>
                </a:cubicBezTo>
                <a:cubicBezTo>
                  <a:pt x="124" y="112"/>
                  <a:pt x="124" y="112"/>
                  <a:pt x="124" y="112"/>
                </a:cubicBezTo>
                <a:cubicBezTo>
                  <a:pt x="124" y="113"/>
                  <a:pt x="124" y="113"/>
                  <a:pt x="126" y="115"/>
                </a:cubicBezTo>
                <a:cubicBezTo>
                  <a:pt x="127" y="117"/>
                  <a:pt x="129" y="119"/>
                  <a:pt x="128" y="123"/>
                </a:cubicBezTo>
                <a:cubicBezTo>
                  <a:pt x="128" y="125"/>
                  <a:pt x="127" y="127"/>
                  <a:pt x="125" y="129"/>
                </a:cubicBezTo>
                <a:cubicBezTo>
                  <a:pt x="124" y="131"/>
                  <a:pt x="123" y="132"/>
                  <a:pt x="123" y="134"/>
                </a:cubicBezTo>
                <a:cubicBezTo>
                  <a:pt x="122" y="136"/>
                  <a:pt x="123" y="137"/>
                  <a:pt x="124" y="139"/>
                </a:cubicBezTo>
                <a:cubicBezTo>
                  <a:pt x="125" y="140"/>
                  <a:pt x="127" y="141"/>
                  <a:pt x="130" y="141"/>
                </a:cubicBezTo>
                <a:cubicBezTo>
                  <a:pt x="132" y="141"/>
                  <a:pt x="133" y="141"/>
                  <a:pt x="135" y="141"/>
                </a:cubicBezTo>
                <a:cubicBezTo>
                  <a:pt x="144" y="142"/>
                  <a:pt x="153" y="142"/>
                  <a:pt x="157" y="150"/>
                </a:cubicBezTo>
                <a:cubicBezTo>
                  <a:pt x="158" y="151"/>
                  <a:pt x="158" y="152"/>
                  <a:pt x="159" y="154"/>
                </a:cubicBezTo>
                <a:cubicBezTo>
                  <a:pt x="172" y="138"/>
                  <a:pt x="180" y="117"/>
                  <a:pt x="180" y="96"/>
                </a:cubicBezTo>
                <a:cubicBezTo>
                  <a:pt x="179" y="73"/>
                  <a:pt x="170" y="51"/>
                  <a:pt x="154" y="34"/>
                </a:cubicBezTo>
                <a:moveTo>
                  <a:pt x="136" y="19"/>
                </a:moveTo>
                <a:cubicBezTo>
                  <a:pt x="127" y="14"/>
                  <a:pt x="119" y="12"/>
                  <a:pt x="114" y="15"/>
                </a:cubicBezTo>
                <a:cubicBezTo>
                  <a:pt x="107" y="19"/>
                  <a:pt x="105" y="29"/>
                  <a:pt x="105" y="34"/>
                </a:cubicBezTo>
                <a:cubicBezTo>
                  <a:pt x="105" y="36"/>
                  <a:pt x="105" y="39"/>
                  <a:pt x="105" y="41"/>
                </a:cubicBezTo>
                <a:cubicBezTo>
                  <a:pt x="106" y="46"/>
                  <a:pt x="106" y="50"/>
                  <a:pt x="104" y="54"/>
                </a:cubicBezTo>
                <a:cubicBezTo>
                  <a:pt x="101" y="57"/>
                  <a:pt x="97" y="59"/>
                  <a:pt x="92" y="58"/>
                </a:cubicBezTo>
                <a:cubicBezTo>
                  <a:pt x="88" y="57"/>
                  <a:pt x="87" y="57"/>
                  <a:pt x="86" y="58"/>
                </a:cubicBezTo>
                <a:cubicBezTo>
                  <a:pt x="85" y="58"/>
                  <a:pt x="85" y="59"/>
                  <a:pt x="85" y="61"/>
                </a:cubicBezTo>
                <a:cubicBezTo>
                  <a:pt x="85" y="63"/>
                  <a:pt x="85" y="66"/>
                  <a:pt x="83" y="68"/>
                </a:cubicBezTo>
                <a:cubicBezTo>
                  <a:pt x="81" y="71"/>
                  <a:pt x="77" y="71"/>
                  <a:pt x="74" y="70"/>
                </a:cubicBezTo>
                <a:cubicBezTo>
                  <a:pt x="73" y="70"/>
                  <a:pt x="72" y="70"/>
                  <a:pt x="71" y="70"/>
                </a:cubicBezTo>
                <a:cubicBezTo>
                  <a:pt x="71" y="70"/>
                  <a:pt x="72" y="71"/>
                  <a:pt x="72" y="72"/>
                </a:cubicBezTo>
                <a:cubicBezTo>
                  <a:pt x="72" y="74"/>
                  <a:pt x="73" y="77"/>
                  <a:pt x="71" y="81"/>
                </a:cubicBezTo>
                <a:cubicBezTo>
                  <a:pt x="68" y="84"/>
                  <a:pt x="65" y="84"/>
                  <a:pt x="62" y="84"/>
                </a:cubicBezTo>
                <a:cubicBezTo>
                  <a:pt x="61" y="84"/>
                  <a:pt x="60" y="84"/>
                  <a:pt x="60" y="84"/>
                </a:cubicBezTo>
                <a:cubicBezTo>
                  <a:pt x="59" y="85"/>
                  <a:pt x="59" y="86"/>
                  <a:pt x="59" y="88"/>
                </a:cubicBezTo>
                <a:cubicBezTo>
                  <a:pt x="58" y="90"/>
                  <a:pt x="57" y="94"/>
                  <a:pt x="54" y="97"/>
                </a:cubicBezTo>
                <a:cubicBezTo>
                  <a:pt x="53" y="97"/>
                  <a:pt x="53" y="97"/>
                  <a:pt x="53" y="98"/>
                </a:cubicBezTo>
                <a:cubicBezTo>
                  <a:pt x="53" y="98"/>
                  <a:pt x="54" y="98"/>
                  <a:pt x="54" y="98"/>
                </a:cubicBezTo>
                <a:cubicBezTo>
                  <a:pt x="61" y="99"/>
                  <a:pt x="68" y="99"/>
                  <a:pt x="71" y="104"/>
                </a:cubicBezTo>
                <a:cubicBezTo>
                  <a:pt x="74" y="108"/>
                  <a:pt x="74" y="113"/>
                  <a:pt x="72" y="117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69" y="122"/>
                  <a:pt x="69" y="122"/>
                  <a:pt x="70" y="123"/>
                </a:cubicBezTo>
                <a:cubicBezTo>
                  <a:pt x="70" y="123"/>
                  <a:pt x="71" y="124"/>
                  <a:pt x="72" y="124"/>
                </a:cubicBezTo>
                <a:cubicBezTo>
                  <a:pt x="74" y="124"/>
                  <a:pt x="78" y="124"/>
                  <a:pt x="80" y="127"/>
                </a:cubicBezTo>
                <a:cubicBezTo>
                  <a:pt x="83" y="131"/>
                  <a:pt x="81" y="135"/>
                  <a:pt x="80" y="138"/>
                </a:cubicBezTo>
                <a:cubicBezTo>
                  <a:pt x="80" y="138"/>
                  <a:pt x="79" y="139"/>
                  <a:pt x="79" y="140"/>
                </a:cubicBezTo>
                <a:cubicBezTo>
                  <a:pt x="79" y="140"/>
                  <a:pt x="80" y="140"/>
                  <a:pt x="81" y="140"/>
                </a:cubicBezTo>
                <a:cubicBezTo>
                  <a:pt x="83" y="140"/>
                  <a:pt x="87" y="140"/>
                  <a:pt x="89" y="144"/>
                </a:cubicBezTo>
                <a:cubicBezTo>
                  <a:pt x="92" y="148"/>
                  <a:pt x="91" y="151"/>
                  <a:pt x="90" y="153"/>
                </a:cubicBezTo>
                <a:cubicBezTo>
                  <a:pt x="90" y="155"/>
                  <a:pt x="90" y="155"/>
                  <a:pt x="90" y="155"/>
                </a:cubicBezTo>
                <a:cubicBezTo>
                  <a:pt x="90" y="156"/>
                  <a:pt x="92" y="157"/>
                  <a:pt x="93" y="157"/>
                </a:cubicBezTo>
                <a:cubicBezTo>
                  <a:pt x="95" y="159"/>
                  <a:pt x="98" y="160"/>
                  <a:pt x="100" y="164"/>
                </a:cubicBezTo>
                <a:cubicBezTo>
                  <a:pt x="103" y="167"/>
                  <a:pt x="103" y="171"/>
                  <a:pt x="102" y="175"/>
                </a:cubicBezTo>
                <a:cubicBezTo>
                  <a:pt x="102" y="177"/>
                  <a:pt x="100" y="181"/>
                  <a:pt x="94" y="185"/>
                </a:cubicBezTo>
                <a:cubicBezTo>
                  <a:pt x="93" y="185"/>
                  <a:pt x="92" y="185"/>
                  <a:pt x="91" y="186"/>
                </a:cubicBezTo>
                <a:cubicBezTo>
                  <a:pt x="108" y="186"/>
                  <a:pt x="124" y="181"/>
                  <a:pt x="138" y="172"/>
                </a:cubicBezTo>
                <a:cubicBezTo>
                  <a:pt x="151" y="164"/>
                  <a:pt x="153" y="157"/>
                  <a:pt x="151" y="153"/>
                </a:cubicBezTo>
                <a:cubicBezTo>
                  <a:pt x="149" y="149"/>
                  <a:pt x="144" y="149"/>
                  <a:pt x="135" y="148"/>
                </a:cubicBezTo>
                <a:cubicBezTo>
                  <a:pt x="133" y="148"/>
                  <a:pt x="131" y="148"/>
                  <a:pt x="130" y="148"/>
                </a:cubicBezTo>
                <a:cubicBezTo>
                  <a:pt x="123" y="148"/>
                  <a:pt x="120" y="145"/>
                  <a:pt x="118" y="143"/>
                </a:cubicBezTo>
                <a:cubicBezTo>
                  <a:pt x="116" y="141"/>
                  <a:pt x="115" y="137"/>
                  <a:pt x="116" y="133"/>
                </a:cubicBezTo>
                <a:cubicBezTo>
                  <a:pt x="116" y="129"/>
                  <a:pt x="118" y="127"/>
                  <a:pt x="120" y="125"/>
                </a:cubicBezTo>
                <a:cubicBezTo>
                  <a:pt x="121" y="123"/>
                  <a:pt x="121" y="122"/>
                  <a:pt x="121" y="122"/>
                </a:cubicBezTo>
                <a:cubicBezTo>
                  <a:pt x="121" y="121"/>
                  <a:pt x="121" y="121"/>
                  <a:pt x="120" y="119"/>
                </a:cubicBezTo>
                <a:cubicBezTo>
                  <a:pt x="119" y="118"/>
                  <a:pt x="116" y="115"/>
                  <a:pt x="117" y="111"/>
                </a:cubicBezTo>
                <a:cubicBezTo>
                  <a:pt x="118" y="107"/>
                  <a:pt x="121" y="105"/>
                  <a:pt x="123" y="105"/>
                </a:cubicBezTo>
                <a:cubicBezTo>
                  <a:pt x="124" y="104"/>
                  <a:pt x="125" y="104"/>
                  <a:pt x="125" y="104"/>
                </a:cubicBezTo>
                <a:cubicBezTo>
                  <a:pt x="125" y="103"/>
                  <a:pt x="124" y="102"/>
                  <a:pt x="123" y="102"/>
                </a:cubicBezTo>
                <a:cubicBezTo>
                  <a:pt x="121" y="100"/>
                  <a:pt x="118" y="97"/>
                  <a:pt x="119" y="93"/>
                </a:cubicBezTo>
                <a:cubicBezTo>
                  <a:pt x="119" y="90"/>
                  <a:pt x="122" y="88"/>
                  <a:pt x="123" y="87"/>
                </a:cubicBezTo>
                <a:cubicBezTo>
                  <a:pt x="124" y="86"/>
                  <a:pt x="125" y="85"/>
                  <a:pt x="125" y="85"/>
                </a:cubicBezTo>
                <a:cubicBezTo>
                  <a:pt x="125" y="83"/>
                  <a:pt x="125" y="83"/>
                  <a:pt x="121" y="80"/>
                </a:cubicBezTo>
                <a:cubicBezTo>
                  <a:pt x="117" y="77"/>
                  <a:pt x="115" y="72"/>
                  <a:pt x="117" y="68"/>
                </a:cubicBezTo>
                <a:cubicBezTo>
                  <a:pt x="118" y="64"/>
                  <a:pt x="121" y="62"/>
                  <a:pt x="125" y="59"/>
                </a:cubicBezTo>
                <a:cubicBezTo>
                  <a:pt x="127" y="58"/>
                  <a:pt x="129" y="56"/>
                  <a:pt x="131" y="55"/>
                </a:cubicBezTo>
                <a:cubicBezTo>
                  <a:pt x="132" y="54"/>
                  <a:pt x="133" y="53"/>
                  <a:pt x="134" y="52"/>
                </a:cubicBezTo>
                <a:cubicBezTo>
                  <a:pt x="139" y="48"/>
                  <a:pt x="148" y="40"/>
                  <a:pt x="147" y="33"/>
                </a:cubicBezTo>
                <a:cubicBezTo>
                  <a:pt x="147" y="28"/>
                  <a:pt x="143" y="24"/>
                  <a:pt x="136" y="19"/>
                </a:cubicBezTo>
                <a:moveTo>
                  <a:pt x="93" y="20"/>
                </a:moveTo>
                <a:cubicBezTo>
                  <a:pt x="92" y="23"/>
                  <a:pt x="89" y="25"/>
                  <a:pt x="87" y="24"/>
                </a:cubicBezTo>
                <a:cubicBezTo>
                  <a:pt x="84" y="23"/>
                  <a:pt x="82" y="20"/>
                  <a:pt x="83" y="18"/>
                </a:cubicBezTo>
                <a:cubicBezTo>
                  <a:pt x="84" y="15"/>
                  <a:pt x="87" y="13"/>
                  <a:pt x="89" y="14"/>
                </a:cubicBezTo>
                <a:cubicBezTo>
                  <a:pt x="92" y="15"/>
                  <a:pt x="94" y="18"/>
                  <a:pt x="93" y="20"/>
                </a:cubicBezTo>
                <a:moveTo>
                  <a:pt x="90" y="7"/>
                </a:moveTo>
                <a:cubicBezTo>
                  <a:pt x="90" y="7"/>
                  <a:pt x="90" y="7"/>
                  <a:pt x="90" y="7"/>
                </a:cubicBezTo>
                <a:cubicBezTo>
                  <a:pt x="66" y="7"/>
                  <a:pt x="43" y="16"/>
                  <a:pt x="26" y="33"/>
                </a:cubicBezTo>
                <a:cubicBezTo>
                  <a:pt x="13" y="46"/>
                  <a:pt x="5" y="63"/>
                  <a:pt x="2" y="81"/>
                </a:cubicBezTo>
                <a:cubicBezTo>
                  <a:pt x="4" y="79"/>
                  <a:pt x="6" y="78"/>
                  <a:pt x="8" y="78"/>
                </a:cubicBezTo>
                <a:cubicBezTo>
                  <a:pt x="20" y="74"/>
                  <a:pt x="29" y="83"/>
                  <a:pt x="36" y="90"/>
                </a:cubicBezTo>
                <a:cubicBezTo>
                  <a:pt x="36" y="90"/>
                  <a:pt x="36" y="90"/>
                  <a:pt x="36" y="90"/>
                </a:cubicBezTo>
                <a:cubicBezTo>
                  <a:pt x="36" y="90"/>
                  <a:pt x="36" y="90"/>
                  <a:pt x="36" y="90"/>
                </a:cubicBezTo>
                <a:cubicBezTo>
                  <a:pt x="38" y="92"/>
                  <a:pt x="41" y="93"/>
                  <a:pt x="43" y="94"/>
                </a:cubicBezTo>
                <a:cubicBezTo>
                  <a:pt x="46" y="94"/>
                  <a:pt x="48" y="93"/>
                  <a:pt x="49" y="92"/>
                </a:cubicBezTo>
                <a:cubicBezTo>
                  <a:pt x="50" y="90"/>
                  <a:pt x="51" y="88"/>
                  <a:pt x="52" y="86"/>
                </a:cubicBezTo>
                <a:cubicBezTo>
                  <a:pt x="52" y="84"/>
                  <a:pt x="53" y="81"/>
                  <a:pt x="55" y="80"/>
                </a:cubicBezTo>
                <a:cubicBezTo>
                  <a:pt x="57" y="77"/>
                  <a:pt x="60" y="77"/>
                  <a:pt x="62" y="77"/>
                </a:cubicBezTo>
                <a:cubicBezTo>
                  <a:pt x="64" y="77"/>
                  <a:pt x="65" y="77"/>
                  <a:pt x="65" y="76"/>
                </a:cubicBezTo>
                <a:cubicBezTo>
                  <a:pt x="66" y="76"/>
                  <a:pt x="66" y="75"/>
                  <a:pt x="65" y="74"/>
                </a:cubicBezTo>
                <a:cubicBezTo>
                  <a:pt x="65" y="72"/>
                  <a:pt x="64" y="68"/>
                  <a:pt x="66" y="65"/>
                </a:cubicBezTo>
                <a:cubicBezTo>
                  <a:pt x="69" y="62"/>
                  <a:pt x="73" y="63"/>
                  <a:pt x="75" y="63"/>
                </a:cubicBezTo>
                <a:cubicBezTo>
                  <a:pt x="76" y="63"/>
                  <a:pt x="77" y="64"/>
                  <a:pt x="78" y="63"/>
                </a:cubicBezTo>
                <a:cubicBezTo>
                  <a:pt x="78" y="63"/>
                  <a:pt x="78" y="62"/>
                  <a:pt x="78" y="61"/>
                </a:cubicBezTo>
                <a:cubicBezTo>
                  <a:pt x="78" y="58"/>
                  <a:pt x="78" y="56"/>
                  <a:pt x="81" y="53"/>
                </a:cubicBezTo>
                <a:cubicBezTo>
                  <a:pt x="85" y="49"/>
                  <a:pt x="91" y="50"/>
                  <a:pt x="94" y="51"/>
                </a:cubicBezTo>
                <a:cubicBezTo>
                  <a:pt x="95" y="51"/>
                  <a:pt x="97" y="51"/>
                  <a:pt x="98" y="50"/>
                </a:cubicBezTo>
                <a:cubicBezTo>
                  <a:pt x="99" y="49"/>
                  <a:pt x="98" y="45"/>
                  <a:pt x="98" y="42"/>
                </a:cubicBezTo>
                <a:cubicBezTo>
                  <a:pt x="98" y="39"/>
                  <a:pt x="98" y="36"/>
                  <a:pt x="98" y="34"/>
                </a:cubicBezTo>
                <a:cubicBezTo>
                  <a:pt x="98" y="25"/>
                  <a:pt x="101" y="14"/>
                  <a:pt x="110" y="9"/>
                </a:cubicBezTo>
                <a:cubicBezTo>
                  <a:pt x="110" y="9"/>
                  <a:pt x="110" y="9"/>
                  <a:pt x="110" y="9"/>
                </a:cubicBezTo>
                <a:cubicBezTo>
                  <a:pt x="104" y="8"/>
                  <a:pt x="97" y="7"/>
                  <a:pt x="90" y="7"/>
                </a:cubicBezTo>
                <a:moveTo>
                  <a:pt x="29" y="109"/>
                </a:moveTo>
                <a:cubicBezTo>
                  <a:pt x="28" y="112"/>
                  <a:pt x="26" y="113"/>
                  <a:pt x="23" y="112"/>
                </a:cubicBezTo>
                <a:cubicBezTo>
                  <a:pt x="20" y="112"/>
                  <a:pt x="19" y="109"/>
                  <a:pt x="19" y="106"/>
                </a:cubicBezTo>
                <a:cubicBezTo>
                  <a:pt x="20" y="103"/>
                  <a:pt x="23" y="102"/>
                  <a:pt x="26" y="103"/>
                </a:cubicBezTo>
                <a:cubicBezTo>
                  <a:pt x="28" y="103"/>
                  <a:pt x="30" y="106"/>
                  <a:pt x="29" y="109"/>
                </a:cubicBezTo>
                <a:moveTo>
                  <a:pt x="95" y="168"/>
                </a:moveTo>
                <a:cubicBezTo>
                  <a:pt x="93" y="166"/>
                  <a:pt x="91" y="165"/>
                  <a:pt x="90" y="164"/>
                </a:cubicBezTo>
                <a:cubicBezTo>
                  <a:pt x="88" y="163"/>
                  <a:pt x="86" y="161"/>
                  <a:pt x="84" y="159"/>
                </a:cubicBezTo>
                <a:cubicBezTo>
                  <a:pt x="82" y="156"/>
                  <a:pt x="83" y="153"/>
                  <a:pt x="84" y="151"/>
                </a:cubicBezTo>
                <a:cubicBezTo>
                  <a:pt x="84" y="150"/>
                  <a:pt x="84" y="149"/>
                  <a:pt x="83" y="148"/>
                </a:cubicBezTo>
                <a:cubicBezTo>
                  <a:pt x="83" y="147"/>
                  <a:pt x="83" y="147"/>
                  <a:pt x="81" y="147"/>
                </a:cubicBezTo>
                <a:cubicBezTo>
                  <a:pt x="78" y="147"/>
                  <a:pt x="75" y="147"/>
                  <a:pt x="73" y="144"/>
                </a:cubicBezTo>
                <a:cubicBezTo>
                  <a:pt x="71" y="141"/>
                  <a:pt x="72" y="137"/>
                  <a:pt x="73" y="135"/>
                </a:cubicBezTo>
                <a:cubicBezTo>
                  <a:pt x="74" y="133"/>
                  <a:pt x="75" y="132"/>
                  <a:pt x="74" y="131"/>
                </a:cubicBezTo>
                <a:cubicBezTo>
                  <a:pt x="74" y="131"/>
                  <a:pt x="73" y="131"/>
                  <a:pt x="72" y="131"/>
                </a:cubicBezTo>
                <a:cubicBezTo>
                  <a:pt x="69" y="130"/>
                  <a:pt x="66" y="130"/>
                  <a:pt x="64" y="127"/>
                </a:cubicBezTo>
                <a:cubicBezTo>
                  <a:pt x="61" y="123"/>
                  <a:pt x="63" y="119"/>
                  <a:pt x="65" y="115"/>
                </a:cubicBezTo>
                <a:cubicBezTo>
                  <a:pt x="65" y="114"/>
                  <a:pt x="65" y="114"/>
                  <a:pt x="65" y="114"/>
                </a:cubicBezTo>
                <a:cubicBezTo>
                  <a:pt x="67" y="112"/>
                  <a:pt x="66" y="110"/>
                  <a:pt x="65" y="108"/>
                </a:cubicBezTo>
                <a:cubicBezTo>
                  <a:pt x="64" y="106"/>
                  <a:pt x="58" y="105"/>
                  <a:pt x="53" y="105"/>
                </a:cubicBezTo>
                <a:cubicBezTo>
                  <a:pt x="52" y="105"/>
                  <a:pt x="51" y="105"/>
                  <a:pt x="50" y="104"/>
                </a:cubicBezTo>
                <a:cubicBezTo>
                  <a:pt x="44" y="104"/>
                  <a:pt x="37" y="102"/>
                  <a:pt x="31" y="95"/>
                </a:cubicBezTo>
                <a:cubicBezTo>
                  <a:pt x="31" y="95"/>
                  <a:pt x="31" y="95"/>
                  <a:pt x="31" y="95"/>
                </a:cubicBezTo>
                <a:cubicBezTo>
                  <a:pt x="23" y="87"/>
                  <a:pt x="18" y="82"/>
                  <a:pt x="10" y="84"/>
                </a:cubicBezTo>
                <a:cubicBezTo>
                  <a:pt x="1" y="88"/>
                  <a:pt x="0" y="100"/>
                  <a:pt x="2" y="111"/>
                </a:cubicBezTo>
                <a:cubicBezTo>
                  <a:pt x="5" y="129"/>
                  <a:pt x="13" y="146"/>
                  <a:pt x="27" y="160"/>
                </a:cubicBezTo>
                <a:cubicBezTo>
                  <a:pt x="35" y="168"/>
                  <a:pt x="44" y="174"/>
                  <a:pt x="55" y="179"/>
                </a:cubicBezTo>
                <a:cubicBezTo>
                  <a:pt x="69" y="184"/>
                  <a:pt x="81" y="184"/>
                  <a:pt x="91" y="178"/>
                </a:cubicBezTo>
                <a:cubicBezTo>
                  <a:pt x="93" y="177"/>
                  <a:pt x="95" y="175"/>
                  <a:pt x="96" y="173"/>
                </a:cubicBezTo>
                <a:cubicBezTo>
                  <a:pt x="96" y="171"/>
                  <a:pt x="95" y="169"/>
                  <a:pt x="95" y="168"/>
                </a:cubicBezTo>
                <a:moveTo>
                  <a:pt x="93" y="208"/>
                </a:moveTo>
                <a:cubicBezTo>
                  <a:pt x="90" y="208"/>
                  <a:pt x="90" y="208"/>
                  <a:pt x="90" y="208"/>
                </a:cubicBezTo>
                <a:cubicBezTo>
                  <a:pt x="86" y="208"/>
                  <a:pt x="86" y="208"/>
                  <a:pt x="86" y="208"/>
                </a:cubicBezTo>
                <a:cubicBezTo>
                  <a:pt x="86" y="226"/>
                  <a:pt x="69" y="240"/>
                  <a:pt x="47" y="240"/>
                </a:cubicBezTo>
                <a:cubicBezTo>
                  <a:pt x="47" y="247"/>
                  <a:pt x="47" y="247"/>
                  <a:pt x="47" y="247"/>
                </a:cubicBezTo>
                <a:cubicBezTo>
                  <a:pt x="133" y="247"/>
                  <a:pt x="133" y="247"/>
                  <a:pt x="133" y="247"/>
                </a:cubicBezTo>
                <a:cubicBezTo>
                  <a:pt x="133" y="240"/>
                  <a:pt x="133" y="240"/>
                  <a:pt x="133" y="240"/>
                </a:cubicBezTo>
                <a:cubicBezTo>
                  <a:pt x="111" y="240"/>
                  <a:pt x="93" y="226"/>
                  <a:pt x="93" y="208"/>
                </a:cubicBezTo>
                <a:moveTo>
                  <a:pt x="130" y="0"/>
                </a:moveTo>
                <a:cubicBezTo>
                  <a:pt x="127" y="7"/>
                  <a:pt x="127" y="7"/>
                  <a:pt x="127" y="7"/>
                </a:cubicBezTo>
                <a:cubicBezTo>
                  <a:pt x="177" y="27"/>
                  <a:pt x="200" y="84"/>
                  <a:pt x="180" y="133"/>
                </a:cubicBezTo>
                <a:cubicBezTo>
                  <a:pt x="159" y="183"/>
                  <a:pt x="102" y="206"/>
                  <a:pt x="53" y="186"/>
                </a:cubicBezTo>
                <a:cubicBezTo>
                  <a:pt x="50" y="192"/>
                  <a:pt x="50" y="192"/>
                  <a:pt x="50" y="192"/>
                </a:cubicBezTo>
                <a:cubicBezTo>
                  <a:pt x="63" y="198"/>
                  <a:pt x="77" y="200"/>
                  <a:pt x="90" y="200"/>
                </a:cubicBezTo>
                <a:cubicBezTo>
                  <a:pt x="131" y="200"/>
                  <a:pt x="170" y="176"/>
                  <a:pt x="186" y="136"/>
                </a:cubicBezTo>
                <a:cubicBezTo>
                  <a:pt x="208" y="83"/>
                  <a:pt x="183" y="22"/>
                  <a:pt x="13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46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71755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itchFamily="34" charset="0"/>
        <a:buNone/>
        <a:tabLst>
          <a:tab pos="360363" algn="l"/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>
          <a:tab pos="360363" algn="l"/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2pPr>
      <a:lvl3pPr marL="360363" indent="-18256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Courier New" panose="02070309020205020404" pitchFamily="49" charset="0"/>
        <a:buChar char="o"/>
        <a:tabLst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3pPr>
      <a:lvl4pPr marL="538163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itchFamily="34" charset="0"/>
        <a:buChar char="–"/>
        <a:tabLst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715963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itchFamily="34" charset="0"/>
        <a:buChar char="»"/>
        <a:tabLst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05">
          <p15:clr>
            <a:srgbClr val="F26B43"/>
          </p15:clr>
        </p15:guide>
        <p15:guide id="2" pos="3840">
          <p15:clr>
            <a:srgbClr val="F26B43"/>
          </p15:clr>
        </p15:guide>
        <p15:guide id="3" pos="166">
          <p15:clr>
            <a:srgbClr val="F26B43"/>
          </p15:clr>
        </p15:guide>
        <p15:guide id="4" pos="302">
          <p15:clr>
            <a:srgbClr val="F26B43"/>
          </p15:clr>
        </p15:guide>
        <p15:guide id="5" pos="7514">
          <p15:clr>
            <a:srgbClr val="F26B43"/>
          </p15:clr>
        </p15:guide>
        <p15:guide id="6" pos="7378">
          <p15:clr>
            <a:srgbClr val="F26B43"/>
          </p15:clr>
        </p15:guide>
        <p15:guide id="7" orient="horz" pos="4156">
          <p15:clr>
            <a:srgbClr val="F26B43"/>
          </p15:clr>
        </p15:guide>
        <p15:guide id="8" orient="horz" pos="164">
          <p15:clr>
            <a:srgbClr val="F26B43"/>
          </p15:clr>
        </p15:guide>
        <p15:guide id="9" orient="horz" pos="300">
          <p15:clr>
            <a:srgbClr val="F26B43"/>
          </p15:clr>
        </p15:guide>
        <p15:guide id="10" orient="horz" pos="436">
          <p15:clr>
            <a:srgbClr val="F26B43"/>
          </p15:clr>
        </p15:guide>
        <p15:guide id="11" orient="horz" pos="663">
          <p15:clr>
            <a:srgbClr val="F26B43"/>
          </p15:clr>
        </p15:guide>
        <p15:guide id="12" orient="horz" pos="1026">
          <p15:clr>
            <a:srgbClr val="F26B43"/>
          </p15:clr>
        </p15:guide>
        <p15:guide id="13" pos="5609">
          <p15:clr>
            <a:srgbClr val="F26B43"/>
          </p15:clr>
        </p15:guide>
        <p15:guide id="14" pos="2071">
          <p15:clr>
            <a:srgbClr val="F26B43"/>
          </p15:clr>
        </p15:guide>
        <p15:guide id="15" pos="3749">
          <p15:clr>
            <a:srgbClr val="F26B43"/>
          </p15:clr>
        </p15:guide>
        <p15:guide id="16" pos="393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28775"/>
            <a:ext cx="11233150" cy="44973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9424" y="6356351"/>
            <a:ext cx="5616575" cy="38501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Chatham House  |  The Royal Institute of International Affairs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0623" y="6356351"/>
            <a:ext cx="135195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A26100E-724C-4FD0-B754-E04D5184760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360624" y="274638"/>
            <a:ext cx="1351951" cy="373062"/>
          </a:xfrm>
          <a:custGeom>
            <a:avLst/>
            <a:gdLst>
              <a:gd name="T0" fmla="*/ 346 w 908"/>
              <a:gd name="T1" fmla="*/ 74 h 249"/>
              <a:gd name="T2" fmla="*/ 346 w 908"/>
              <a:gd name="T3" fmla="*/ 56 h 249"/>
              <a:gd name="T4" fmla="*/ 470 w 908"/>
              <a:gd name="T5" fmla="*/ 41 h 249"/>
              <a:gd name="T6" fmla="*/ 421 w 908"/>
              <a:gd name="T7" fmla="*/ 117 h 249"/>
              <a:gd name="T8" fmla="*/ 519 w 908"/>
              <a:gd name="T9" fmla="*/ 117 h 249"/>
              <a:gd name="T10" fmla="*/ 561 w 908"/>
              <a:gd name="T11" fmla="*/ 34 h 249"/>
              <a:gd name="T12" fmla="*/ 507 w 908"/>
              <a:gd name="T13" fmla="*/ 16 h 249"/>
              <a:gd name="T14" fmla="*/ 624 w 908"/>
              <a:gd name="T15" fmla="*/ 74 h 249"/>
              <a:gd name="T16" fmla="*/ 624 w 908"/>
              <a:gd name="T17" fmla="*/ 56 h 249"/>
              <a:gd name="T18" fmla="*/ 747 w 908"/>
              <a:gd name="T19" fmla="*/ 41 h 249"/>
              <a:gd name="T20" fmla="*/ 699 w 908"/>
              <a:gd name="T21" fmla="*/ 117 h 249"/>
              <a:gd name="T22" fmla="*/ 797 w 908"/>
              <a:gd name="T23" fmla="*/ 117 h 249"/>
              <a:gd name="T24" fmla="*/ 805 w 908"/>
              <a:gd name="T25" fmla="*/ 117 h 249"/>
              <a:gd name="T26" fmla="*/ 908 w 908"/>
              <a:gd name="T27" fmla="*/ 16 h 249"/>
              <a:gd name="T28" fmla="*/ 849 w 908"/>
              <a:gd name="T29" fmla="*/ 117 h 249"/>
              <a:gd name="T30" fmla="*/ 244 w 908"/>
              <a:gd name="T31" fmla="*/ 205 h 249"/>
              <a:gd name="T32" fmla="*/ 244 w 908"/>
              <a:gd name="T33" fmla="*/ 186 h 249"/>
              <a:gd name="T34" fmla="*/ 343 w 908"/>
              <a:gd name="T35" fmla="*/ 197 h 249"/>
              <a:gd name="T36" fmla="*/ 322 w 908"/>
              <a:gd name="T37" fmla="*/ 197 h 249"/>
              <a:gd name="T38" fmla="*/ 428 w 908"/>
              <a:gd name="T39" fmla="*/ 146 h 249"/>
              <a:gd name="T40" fmla="*/ 491 w 908"/>
              <a:gd name="T41" fmla="*/ 146 h 249"/>
              <a:gd name="T42" fmla="*/ 543 w 908"/>
              <a:gd name="T43" fmla="*/ 218 h 249"/>
              <a:gd name="T44" fmla="*/ 524 w 908"/>
              <a:gd name="T45" fmla="*/ 176 h 249"/>
              <a:gd name="T46" fmla="*/ 545 w 908"/>
              <a:gd name="T47" fmla="*/ 174 h 249"/>
              <a:gd name="T48" fmla="*/ 522 w 908"/>
              <a:gd name="T49" fmla="*/ 218 h 249"/>
              <a:gd name="T50" fmla="*/ 633 w 908"/>
              <a:gd name="T51" fmla="*/ 187 h 249"/>
              <a:gd name="T52" fmla="*/ 681 w 908"/>
              <a:gd name="T53" fmla="*/ 229 h 249"/>
              <a:gd name="T54" fmla="*/ 268 w 908"/>
              <a:gd name="T55" fmla="*/ 14 h 249"/>
              <a:gd name="T56" fmla="*/ 268 w 908"/>
              <a:gd name="T57" fmla="*/ 99 h 249"/>
              <a:gd name="T58" fmla="*/ 268 w 908"/>
              <a:gd name="T59" fmla="*/ 14 h 249"/>
              <a:gd name="T60" fmla="*/ 156 w 908"/>
              <a:gd name="T61" fmla="*/ 63 h 249"/>
              <a:gd name="T62" fmla="*/ 123 w 908"/>
              <a:gd name="T63" fmla="*/ 70 h 249"/>
              <a:gd name="T64" fmla="*/ 128 w 908"/>
              <a:gd name="T65" fmla="*/ 97 h 249"/>
              <a:gd name="T66" fmla="*/ 128 w 908"/>
              <a:gd name="T67" fmla="*/ 123 h 249"/>
              <a:gd name="T68" fmla="*/ 135 w 908"/>
              <a:gd name="T69" fmla="*/ 141 h 249"/>
              <a:gd name="T70" fmla="*/ 136 w 908"/>
              <a:gd name="T71" fmla="*/ 19 h 249"/>
              <a:gd name="T72" fmla="*/ 92 w 908"/>
              <a:gd name="T73" fmla="*/ 58 h 249"/>
              <a:gd name="T74" fmla="*/ 71 w 908"/>
              <a:gd name="T75" fmla="*/ 70 h 249"/>
              <a:gd name="T76" fmla="*/ 59 w 908"/>
              <a:gd name="T77" fmla="*/ 88 h 249"/>
              <a:gd name="T78" fmla="*/ 72 w 908"/>
              <a:gd name="T79" fmla="*/ 117 h 249"/>
              <a:gd name="T80" fmla="*/ 80 w 908"/>
              <a:gd name="T81" fmla="*/ 138 h 249"/>
              <a:gd name="T82" fmla="*/ 90 w 908"/>
              <a:gd name="T83" fmla="*/ 155 h 249"/>
              <a:gd name="T84" fmla="*/ 91 w 908"/>
              <a:gd name="T85" fmla="*/ 186 h 249"/>
              <a:gd name="T86" fmla="*/ 118 w 908"/>
              <a:gd name="T87" fmla="*/ 143 h 249"/>
              <a:gd name="T88" fmla="*/ 117 w 908"/>
              <a:gd name="T89" fmla="*/ 111 h 249"/>
              <a:gd name="T90" fmla="*/ 123 w 908"/>
              <a:gd name="T91" fmla="*/ 87 h 249"/>
              <a:gd name="T92" fmla="*/ 131 w 908"/>
              <a:gd name="T93" fmla="*/ 55 h 249"/>
              <a:gd name="T94" fmla="*/ 87 w 908"/>
              <a:gd name="T95" fmla="*/ 24 h 249"/>
              <a:gd name="T96" fmla="*/ 90 w 908"/>
              <a:gd name="T97" fmla="*/ 7 h 249"/>
              <a:gd name="T98" fmla="*/ 36 w 908"/>
              <a:gd name="T99" fmla="*/ 90 h 249"/>
              <a:gd name="T100" fmla="*/ 55 w 908"/>
              <a:gd name="T101" fmla="*/ 80 h 249"/>
              <a:gd name="T102" fmla="*/ 75 w 908"/>
              <a:gd name="T103" fmla="*/ 63 h 249"/>
              <a:gd name="T104" fmla="*/ 98 w 908"/>
              <a:gd name="T105" fmla="*/ 50 h 249"/>
              <a:gd name="T106" fmla="*/ 90 w 908"/>
              <a:gd name="T107" fmla="*/ 7 h 249"/>
              <a:gd name="T108" fmla="*/ 29 w 908"/>
              <a:gd name="T109" fmla="*/ 109 h 249"/>
              <a:gd name="T110" fmla="*/ 83 w 908"/>
              <a:gd name="T111" fmla="*/ 148 h 249"/>
              <a:gd name="T112" fmla="*/ 72 w 908"/>
              <a:gd name="T113" fmla="*/ 131 h 249"/>
              <a:gd name="T114" fmla="*/ 53 w 908"/>
              <a:gd name="T115" fmla="*/ 105 h 249"/>
              <a:gd name="T116" fmla="*/ 2 w 908"/>
              <a:gd name="T117" fmla="*/ 111 h 249"/>
              <a:gd name="T118" fmla="*/ 95 w 908"/>
              <a:gd name="T119" fmla="*/ 168 h 249"/>
              <a:gd name="T120" fmla="*/ 47 w 908"/>
              <a:gd name="T121" fmla="*/ 247 h 249"/>
              <a:gd name="T122" fmla="*/ 127 w 908"/>
              <a:gd name="T123" fmla="*/ 7 h 249"/>
              <a:gd name="T124" fmla="*/ 186 w 908"/>
              <a:gd name="T125" fmla="*/ 136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908" h="249">
                <a:moveTo>
                  <a:pt x="413" y="16"/>
                </a:moveTo>
                <a:cubicBezTo>
                  <a:pt x="413" y="117"/>
                  <a:pt x="413" y="117"/>
                  <a:pt x="413" y="117"/>
                </a:cubicBezTo>
                <a:cubicBezTo>
                  <a:pt x="392" y="117"/>
                  <a:pt x="392" y="117"/>
                  <a:pt x="392" y="117"/>
                </a:cubicBezTo>
                <a:cubicBezTo>
                  <a:pt x="392" y="74"/>
                  <a:pt x="392" y="74"/>
                  <a:pt x="392" y="74"/>
                </a:cubicBezTo>
                <a:cubicBezTo>
                  <a:pt x="346" y="74"/>
                  <a:pt x="346" y="74"/>
                  <a:pt x="346" y="74"/>
                </a:cubicBezTo>
                <a:cubicBezTo>
                  <a:pt x="346" y="117"/>
                  <a:pt x="346" y="117"/>
                  <a:pt x="346" y="117"/>
                </a:cubicBezTo>
                <a:cubicBezTo>
                  <a:pt x="325" y="117"/>
                  <a:pt x="325" y="117"/>
                  <a:pt x="325" y="117"/>
                </a:cubicBezTo>
                <a:cubicBezTo>
                  <a:pt x="325" y="16"/>
                  <a:pt x="325" y="16"/>
                  <a:pt x="325" y="16"/>
                </a:cubicBezTo>
                <a:cubicBezTo>
                  <a:pt x="346" y="16"/>
                  <a:pt x="346" y="16"/>
                  <a:pt x="346" y="16"/>
                </a:cubicBezTo>
                <a:cubicBezTo>
                  <a:pt x="346" y="56"/>
                  <a:pt x="346" y="56"/>
                  <a:pt x="346" y="56"/>
                </a:cubicBezTo>
                <a:cubicBezTo>
                  <a:pt x="392" y="56"/>
                  <a:pt x="392" y="56"/>
                  <a:pt x="392" y="56"/>
                </a:cubicBezTo>
                <a:cubicBezTo>
                  <a:pt x="392" y="16"/>
                  <a:pt x="392" y="16"/>
                  <a:pt x="392" y="16"/>
                </a:cubicBezTo>
                <a:lnTo>
                  <a:pt x="413" y="16"/>
                </a:lnTo>
                <a:close/>
                <a:moveTo>
                  <a:pt x="458" y="75"/>
                </a:moveTo>
                <a:cubicBezTo>
                  <a:pt x="470" y="41"/>
                  <a:pt x="470" y="41"/>
                  <a:pt x="470" y="41"/>
                </a:cubicBezTo>
                <a:cubicBezTo>
                  <a:pt x="482" y="75"/>
                  <a:pt x="482" y="75"/>
                  <a:pt x="482" y="75"/>
                </a:cubicBezTo>
                <a:lnTo>
                  <a:pt x="458" y="75"/>
                </a:lnTo>
                <a:close/>
                <a:moveTo>
                  <a:pt x="481" y="16"/>
                </a:moveTo>
                <a:cubicBezTo>
                  <a:pt x="460" y="16"/>
                  <a:pt x="460" y="16"/>
                  <a:pt x="460" y="16"/>
                </a:cubicBezTo>
                <a:cubicBezTo>
                  <a:pt x="421" y="117"/>
                  <a:pt x="421" y="117"/>
                  <a:pt x="421" y="117"/>
                </a:cubicBezTo>
                <a:cubicBezTo>
                  <a:pt x="442" y="117"/>
                  <a:pt x="442" y="117"/>
                  <a:pt x="442" y="117"/>
                </a:cubicBezTo>
                <a:cubicBezTo>
                  <a:pt x="451" y="92"/>
                  <a:pt x="451" y="92"/>
                  <a:pt x="451" y="92"/>
                </a:cubicBezTo>
                <a:cubicBezTo>
                  <a:pt x="489" y="92"/>
                  <a:pt x="489" y="92"/>
                  <a:pt x="489" y="92"/>
                </a:cubicBezTo>
                <a:cubicBezTo>
                  <a:pt x="498" y="117"/>
                  <a:pt x="498" y="117"/>
                  <a:pt x="498" y="117"/>
                </a:cubicBezTo>
                <a:cubicBezTo>
                  <a:pt x="519" y="117"/>
                  <a:pt x="519" y="117"/>
                  <a:pt x="519" y="117"/>
                </a:cubicBezTo>
                <a:lnTo>
                  <a:pt x="481" y="16"/>
                </a:lnTo>
                <a:close/>
                <a:moveTo>
                  <a:pt x="507" y="16"/>
                </a:moveTo>
                <a:cubicBezTo>
                  <a:pt x="593" y="16"/>
                  <a:pt x="593" y="16"/>
                  <a:pt x="593" y="16"/>
                </a:cubicBezTo>
                <a:cubicBezTo>
                  <a:pt x="593" y="34"/>
                  <a:pt x="593" y="34"/>
                  <a:pt x="593" y="34"/>
                </a:cubicBezTo>
                <a:cubicBezTo>
                  <a:pt x="561" y="34"/>
                  <a:pt x="561" y="34"/>
                  <a:pt x="561" y="34"/>
                </a:cubicBezTo>
                <a:cubicBezTo>
                  <a:pt x="561" y="117"/>
                  <a:pt x="561" y="117"/>
                  <a:pt x="561" y="117"/>
                </a:cubicBezTo>
                <a:cubicBezTo>
                  <a:pt x="539" y="117"/>
                  <a:pt x="539" y="117"/>
                  <a:pt x="539" y="117"/>
                </a:cubicBezTo>
                <a:cubicBezTo>
                  <a:pt x="539" y="34"/>
                  <a:pt x="539" y="34"/>
                  <a:pt x="539" y="34"/>
                </a:cubicBezTo>
                <a:cubicBezTo>
                  <a:pt x="507" y="34"/>
                  <a:pt x="507" y="34"/>
                  <a:pt x="507" y="34"/>
                </a:cubicBezTo>
                <a:lnTo>
                  <a:pt x="507" y="16"/>
                </a:lnTo>
                <a:close/>
                <a:moveTo>
                  <a:pt x="691" y="16"/>
                </a:moveTo>
                <a:cubicBezTo>
                  <a:pt x="691" y="117"/>
                  <a:pt x="691" y="117"/>
                  <a:pt x="691" y="117"/>
                </a:cubicBezTo>
                <a:cubicBezTo>
                  <a:pt x="670" y="117"/>
                  <a:pt x="670" y="117"/>
                  <a:pt x="670" y="117"/>
                </a:cubicBezTo>
                <a:cubicBezTo>
                  <a:pt x="670" y="74"/>
                  <a:pt x="670" y="74"/>
                  <a:pt x="670" y="74"/>
                </a:cubicBezTo>
                <a:cubicBezTo>
                  <a:pt x="624" y="74"/>
                  <a:pt x="624" y="74"/>
                  <a:pt x="624" y="74"/>
                </a:cubicBezTo>
                <a:cubicBezTo>
                  <a:pt x="624" y="117"/>
                  <a:pt x="624" y="117"/>
                  <a:pt x="624" y="117"/>
                </a:cubicBezTo>
                <a:cubicBezTo>
                  <a:pt x="603" y="117"/>
                  <a:pt x="603" y="117"/>
                  <a:pt x="603" y="117"/>
                </a:cubicBezTo>
                <a:cubicBezTo>
                  <a:pt x="603" y="16"/>
                  <a:pt x="603" y="16"/>
                  <a:pt x="603" y="16"/>
                </a:cubicBezTo>
                <a:cubicBezTo>
                  <a:pt x="624" y="16"/>
                  <a:pt x="624" y="16"/>
                  <a:pt x="624" y="16"/>
                </a:cubicBezTo>
                <a:cubicBezTo>
                  <a:pt x="624" y="56"/>
                  <a:pt x="624" y="56"/>
                  <a:pt x="624" y="56"/>
                </a:cubicBezTo>
                <a:cubicBezTo>
                  <a:pt x="670" y="56"/>
                  <a:pt x="670" y="56"/>
                  <a:pt x="670" y="56"/>
                </a:cubicBezTo>
                <a:cubicBezTo>
                  <a:pt x="670" y="16"/>
                  <a:pt x="670" y="16"/>
                  <a:pt x="670" y="16"/>
                </a:cubicBezTo>
                <a:lnTo>
                  <a:pt x="691" y="16"/>
                </a:lnTo>
                <a:close/>
                <a:moveTo>
                  <a:pt x="735" y="75"/>
                </a:moveTo>
                <a:cubicBezTo>
                  <a:pt x="747" y="41"/>
                  <a:pt x="747" y="41"/>
                  <a:pt x="747" y="41"/>
                </a:cubicBezTo>
                <a:cubicBezTo>
                  <a:pt x="760" y="75"/>
                  <a:pt x="760" y="75"/>
                  <a:pt x="760" y="75"/>
                </a:cubicBezTo>
                <a:lnTo>
                  <a:pt x="735" y="75"/>
                </a:lnTo>
                <a:close/>
                <a:moveTo>
                  <a:pt x="758" y="16"/>
                </a:moveTo>
                <a:cubicBezTo>
                  <a:pt x="737" y="16"/>
                  <a:pt x="737" y="16"/>
                  <a:pt x="737" y="16"/>
                </a:cubicBezTo>
                <a:cubicBezTo>
                  <a:pt x="699" y="117"/>
                  <a:pt x="699" y="117"/>
                  <a:pt x="699" y="117"/>
                </a:cubicBezTo>
                <a:cubicBezTo>
                  <a:pt x="720" y="117"/>
                  <a:pt x="720" y="117"/>
                  <a:pt x="720" y="117"/>
                </a:cubicBezTo>
                <a:cubicBezTo>
                  <a:pt x="729" y="92"/>
                  <a:pt x="729" y="92"/>
                  <a:pt x="729" y="92"/>
                </a:cubicBezTo>
                <a:cubicBezTo>
                  <a:pt x="766" y="92"/>
                  <a:pt x="766" y="92"/>
                  <a:pt x="766" y="92"/>
                </a:cubicBezTo>
                <a:cubicBezTo>
                  <a:pt x="775" y="117"/>
                  <a:pt x="775" y="117"/>
                  <a:pt x="775" y="117"/>
                </a:cubicBezTo>
                <a:cubicBezTo>
                  <a:pt x="797" y="117"/>
                  <a:pt x="797" y="117"/>
                  <a:pt x="797" y="117"/>
                </a:cubicBezTo>
                <a:lnTo>
                  <a:pt x="758" y="16"/>
                </a:lnTo>
                <a:close/>
                <a:moveTo>
                  <a:pt x="849" y="117"/>
                </a:moveTo>
                <a:cubicBezTo>
                  <a:pt x="824" y="51"/>
                  <a:pt x="824" y="51"/>
                  <a:pt x="824" y="51"/>
                </a:cubicBezTo>
                <a:cubicBezTo>
                  <a:pt x="824" y="117"/>
                  <a:pt x="824" y="117"/>
                  <a:pt x="824" y="117"/>
                </a:cubicBezTo>
                <a:cubicBezTo>
                  <a:pt x="805" y="117"/>
                  <a:pt x="805" y="117"/>
                  <a:pt x="805" y="117"/>
                </a:cubicBezTo>
                <a:cubicBezTo>
                  <a:pt x="805" y="16"/>
                  <a:pt x="805" y="16"/>
                  <a:pt x="805" y="16"/>
                </a:cubicBezTo>
                <a:cubicBezTo>
                  <a:pt x="830" y="16"/>
                  <a:pt x="830" y="16"/>
                  <a:pt x="830" y="16"/>
                </a:cubicBezTo>
                <a:cubicBezTo>
                  <a:pt x="857" y="87"/>
                  <a:pt x="857" y="87"/>
                  <a:pt x="857" y="87"/>
                </a:cubicBezTo>
                <a:cubicBezTo>
                  <a:pt x="883" y="16"/>
                  <a:pt x="883" y="16"/>
                  <a:pt x="883" y="16"/>
                </a:cubicBezTo>
                <a:cubicBezTo>
                  <a:pt x="908" y="16"/>
                  <a:pt x="908" y="16"/>
                  <a:pt x="908" y="16"/>
                </a:cubicBezTo>
                <a:cubicBezTo>
                  <a:pt x="908" y="117"/>
                  <a:pt x="908" y="117"/>
                  <a:pt x="908" y="117"/>
                </a:cubicBezTo>
                <a:cubicBezTo>
                  <a:pt x="888" y="117"/>
                  <a:pt x="888" y="117"/>
                  <a:pt x="888" y="117"/>
                </a:cubicBezTo>
                <a:cubicBezTo>
                  <a:pt x="888" y="51"/>
                  <a:pt x="888" y="51"/>
                  <a:pt x="888" y="51"/>
                </a:cubicBezTo>
                <a:cubicBezTo>
                  <a:pt x="864" y="117"/>
                  <a:pt x="864" y="117"/>
                  <a:pt x="864" y="117"/>
                </a:cubicBezTo>
                <a:lnTo>
                  <a:pt x="849" y="117"/>
                </a:lnTo>
                <a:close/>
                <a:moveTo>
                  <a:pt x="311" y="146"/>
                </a:moveTo>
                <a:cubicBezTo>
                  <a:pt x="311" y="247"/>
                  <a:pt x="311" y="247"/>
                  <a:pt x="311" y="247"/>
                </a:cubicBezTo>
                <a:cubicBezTo>
                  <a:pt x="290" y="247"/>
                  <a:pt x="290" y="247"/>
                  <a:pt x="290" y="247"/>
                </a:cubicBezTo>
                <a:cubicBezTo>
                  <a:pt x="290" y="205"/>
                  <a:pt x="290" y="205"/>
                  <a:pt x="290" y="205"/>
                </a:cubicBezTo>
                <a:cubicBezTo>
                  <a:pt x="244" y="205"/>
                  <a:pt x="244" y="205"/>
                  <a:pt x="244" y="205"/>
                </a:cubicBezTo>
                <a:cubicBezTo>
                  <a:pt x="244" y="247"/>
                  <a:pt x="244" y="247"/>
                  <a:pt x="244" y="247"/>
                </a:cubicBezTo>
                <a:cubicBezTo>
                  <a:pt x="223" y="247"/>
                  <a:pt x="223" y="247"/>
                  <a:pt x="223" y="247"/>
                </a:cubicBezTo>
                <a:cubicBezTo>
                  <a:pt x="223" y="146"/>
                  <a:pt x="223" y="146"/>
                  <a:pt x="223" y="146"/>
                </a:cubicBezTo>
                <a:cubicBezTo>
                  <a:pt x="244" y="146"/>
                  <a:pt x="244" y="146"/>
                  <a:pt x="244" y="146"/>
                </a:cubicBezTo>
                <a:cubicBezTo>
                  <a:pt x="244" y="186"/>
                  <a:pt x="244" y="186"/>
                  <a:pt x="244" y="186"/>
                </a:cubicBezTo>
                <a:cubicBezTo>
                  <a:pt x="290" y="186"/>
                  <a:pt x="290" y="186"/>
                  <a:pt x="290" y="186"/>
                </a:cubicBezTo>
                <a:cubicBezTo>
                  <a:pt x="290" y="146"/>
                  <a:pt x="290" y="146"/>
                  <a:pt x="290" y="146"/>
                </a:cubicBezTo>
                <a:lnTo>
                  <a:pt x="311" y="146"/>
                </a:lnTo>
                <a:close/>
                <a:moveTo>
                  <a:pt x="369" y="230"/>
                </a:moveTo>
                <a:cubicBezTo>
                  <a:pt x="353" y="230"/>
                  <a:pt x="343" y="216"/>
                  <a:pt x="343" y="197"/>
                </a:cubicBezTo>
                <a:cubicBezTo>
                  <a:pt x="343" y="177"/>
                  <a:pt x="353" y="163"/>
                  <a:pt x="369" y="163"/>
                </a:cubicBezTo>
                <a:cubicBezTo>
                  <a:pt x="385" y="163"/>
                  <a:pt x="396" y="177"/>
                  <a:pt x="396" y="197"/>
                </a:cubicBezTo>
                <a:cubicBezTo>
                  <a:pt x="396" y="216"/>
                  <a:pt x="385" y="230"/>
                  <a:pt x="369" y="230"/>
                </a:cubicBezTo>
                <a:moveTo>
                  <a:pt x="369" y="145"/>
                </a:moveTo>
                <a:cubicBezTo>
                  <a:pt x="341" y="145"/>
                  <a:pt x="322" y="166"/>
                  <a:pt x="322" y="197"/>
                </a:cubicBezTo>
                <a:cubicBezTo>
                  <a:pt x="322" y="227"/>
                  <a:pt x="341" y="249"/>
                  <a:pt x="369" y="249"/>
                </a:cubicBezTo>
                <a:cubicBezTo>
                  <a:pt x="397" y="249"/>
                  <a:pt x="417" y="227"/>
                  <a:pt x="417" y="197"/>
                </a:cubicBezTo>
                <a:cubicBezTo>
                  <a:pt x="417" y="166"/>
                  <a:pt x="397" y="145"/>
                  <a:pt x="369" y="145"/>
                </a:cubicBezTo>
                <a:moveTo>
                  <a:pt x="428" y="207"/>
                </a:moveTo>
                <a:cubicBezTo>
                  <a:pt x="428" y="146"/>
                  <a:pt x="428" y="146"/>
                  <a:pt x="428" y="146"/>
                </a:cubicBezTo>
                <a:cubicBezTo>
                  <a:pt x="449" y="146"/>
                  <a:pt x="449" y="146"/>
                  <a:pt x="449" y="146"/>
                </a:cubicBezTo>
                <a:cubicBezTo>
                  <a:pt x="449" y="204"/>
                  <a:pt x="449" y="204"/>
                  <a:pt x="449" y="204"/>
                </a:cubicBezTo>
                <a:cubicBezTo>
                  <a:pt x="449" y="222"/>
                  <a:pt x="457" y="230"/>
                  <a:pt x="470" y="230"/>
                </a:cubicBezTo>
                <a:cubicBezTo>
                  <a:pt x="483" y="230"/>
                  <a:pt x="491" y="222"/>
                  <a:pt x="491" y="204"/>
                </a:cubicBezTo>
                <a:cubicBezTo>
                  <a:pt x="491" y="146"/>
                  <a:pt x="491" y="146"/>
                  <a:pt x="491" y="146"/>
                </a:cubicBezTo>
                <a:cubicBezTo>
                  <a:pt x="512" y="146"/>
                  <a:pt x="512" y="146"/>
                  <a:pt x="512" y="146"/>
                </a:cubicBezTo>
                <a:cubicBezTo>
                  <a:pt x="512" y="207"/>
                  <a:pt x="512" y="207"/>
                  <a:pt x="512" y="207"/>
                </a:cubicBezTo>
                <a:cubicBezTo>
                  <a:pt x="512" y="234"/>
                  <a:pt x="495" y="249"/>
                  <a:pt x="470" y="249"/>
                </a:cubicBezTo>
                <a:cubicBezTo>
                  <a:pt x="445" y="249"/>
                  <a:pt x="428" y="234"/>
                  <a:pt x="428" y="207"/>
                </a:cubicBezTo>
                <a:moveTo>
                  <a:pt x="543" y="218"/>
                </a:moveTo>
                <a:cubicBezTo>
                  <a:pt x="546" y="227"/>
                  <a:pt x="554" y="231"/>
                  <a:pt x="563" y="231"/>
                </a:cubicBezTo>
                <a:cubicBezTo>
                  <a:pt x="574" y="231"/>
                  <a:pt x="580" y="227"/>
                  <a:pt x="580" y="219"/>
                </a:cubicBezTo>
                <a:cubicBezTo>
                  <a:pt x="580" y="213"/>
                  <a:pt x="577" y="209"/>
                  <a:pt x="568" y="207"/>
                </a:cubicBezTo>
                <a:cubicBezTo>
                  <a:pt x="550" y="203"/>
                  <a:pt x="550" y="203"/>
                  <a:pt x="550" y="203"/>
                </a:cubicBezTo>
                <a:cubicBezTo>
                  <a:pt x="535" y="200"/>
                  <a:pt x="524" y="192"/>
                  <a:pt x="524" y="176"/>
                </a:cubicBezTo>
                <a:cubicBezTo>
                  <a:pt x="524" y="157"/>
                  <a:pt x="539" y="145"/>
                  <a:pt x="561" y="145"/>
                </a:cubicBezTo>
                <a:cubicBezTo>
                  <a:pt x="584" y="145"/>
                  <a:pt x="597" y="157"/>
                  <a:pt x="600" y="174"/>
                </a:cubicBezTo>
                <a:cubicBezTo>
                  <a:pt x="579" y="174"/>
                  <a:pt x="579" y="174"/>
                  <a:pt x="579" y="174"/>
                </a:cubicBezTo>
                <a:cubicBezTo>
                  <a:pt x="577" y="167"/>
                  <a:pt x="571" y="162"/>
                  <a:pt x="561" y="162"/>
                </a:cubicBezTo>
                <a:cubicBezTo>
                  <a:pt x="551" y="162"/>
                  <a:pt x="545" y="166"/>
                  <a:pt x="545" y="174"/>
                </a:cubicBezTo>
                <a:cubicBezTo>
                  <a:pt x="545" y="179"/>
                  <a:pt x="549" y="183"/>
                  <a:pt x="556" y="185"/>
                </a:cubicBezTo>
                <a:cubicBezTo>
                  <a:pt x="575" y="189"/>
                  <a:pt x="575" y="189"/>
                  <a:pt x="575" y="189"/>
                </a:cubicBezTo>
                <a:cubicBezTo>
                  <a:pt x="591" y="193"/>
                  <a:pt x="601" y="202"/>
                  <a:pt x="601" y="217"/>
                </a:cubicBezTo>
                <a:cubicBezTo>
                  <a:pt x="601" y="237"/>
                  <a:pt x="585" y="249"/>
                  <a:pt x="564" y="249"/>
                </a:cubicBezTo>
                <a:cubicBezTo>
                  <a:pt x="541" y="249"/>
                  <a:pt x="525" y="238"/>
                  <a:pt x="522" y="218"/>
                </a:cubicBezTo>
                <a:lnTo>
                  <a:pt x="543" y="218"/>
                </a:lnTo>
                <a:close/>
                <a:moveTo>
                  <a:pt x="681" y="146"/>
                </a:moveTo>
                <a:cubicBezTo>
                  <a:pt x="681" y="165"/>
                  <a:pt x="681" y="165"/>
                  <a:pt x="681" y="165"/>
                </a:cubicBezTo>
                <a:cubicBezTo>
                  <a:pt x="633" y="165"/>
                  <a:pt x="633" y="165"/>
                  <a:pt x="633" y="165"/>
                </a:cubicBezTo>
                <a:cubicBezTo>
                  <a:pt x="633" y="187"/>
                  <a:pt x="633" y="187"/>
                  <a:pt x="633" y="187"/>
                </a:cubicBezTo>
                <a:cubicBezTo>
                  <a:pt x="676" y="187"/>
                  <a:pt x="676" y="187"/>
                  <a:pt x="676" y="187"/>
                </a:cubicBezTo>
                <a:cubicBezTo>
                  <a:pt x="676" y="205"/>
                  <a:pt x="676" y="205"/>
                  <a:pt x="676" y="205"/>
                </a:cubicBezTo>
                <a:cubicBezTo>
                  <a:pt x="633" y="205"/>
                  <a:pt x="633" y="205"/>
                  <a:pt x="633" y="205"/>
                </a:cubicBezTo>
                <a:cubicBezTo>
                  <a:pt x="633" y="229"/>
                  <a:pt x="633" y="229"/>
                  <a:pt x="633" y="229"/>
                </a:cubicBezTo>
                <a:cubicBezTo>
                  <a:pt x="681" y="229"/>
                  <a:pt x="681" y="229"/>
                  <a:pt x="681" y="229"/>
                </a:cubicBezTo>
                <a:cubicBezTo>
                  <a:pt x="681" y="247"/>
                  <a:pt x="681" y="247"/>
                  <a:pt x="681" y="247"/>
                </a:cubicBezTo>
                <a:cubicBezTo>
                  <a:pt x="612" y="247"/>
                  <a:pt x="612" y="247"/>
                  <a:pt x="612" y="247"/>
                </a:cubicBezTo>
                <a:cubicBezTo>
                  <a:pt x="612" y="146"/>
                  <a:pt x="612" y="146"/>
                  <a:pt x="612" y="146"/>
                </a:cubicBezTo>
                <a:lnTo>
                  <a:pt x="681" y="146"/>
                </a:lnTo>
                <a:close/>
                <a:moveTo>
                  <a:pt x="268" y="14"/>
                </a:moveTo>
                <a:cubicBezTo>
                  <a:pt x="292" y="14"/>
                  <a:pt x="308" y="28"/>
                  <a:pt x="312" y="48"/>
                </a:cubicBezTo>
                <a:cubicBezTo>
                  <a:pt x="291" y="48"/>
                  <a:pt x="291" y="48"/>
                  <a:pt x="291" y="48"/>
                </a:cubicBezTo>
                <a:cubicBezTo>
                  <a:pt x="287" y="39"/>
                  <a:pt x="279" y="33"/>
                  <a:pt x="268" y="33"/>
                </a:cubicBezTo>
                <a:cubicBezTo>
                  <a:pt x="252" y="33"/>
                  <a:pt x="241" y="47"/>
                  <a:pt x="241" y="66"/>
                </a:cubicBezTo>
                <a:cubicBezTo>
                  <a:pt x="241" y="85"/>
                  <a:pt x="252" y="99"/>
                  <a:pt x="268" y="99"/>
                </a:cubicBezTo>
                <a:cubicBezTo>
                  <a:pt x="279" y="99"/>
                  <a:pt x="287" y="93"/>
                  <a:pt x="291" y="84"/>
                </a:cubicBezTo>
                <a:cubicBezTo>
                  <a:pt x="312" y="84"/>
                  <a:pt x="312" y="84"/>
                  <a:pt x="312" y="84"/>
                </a:cubicBezTo>
                <a:cubicBezTo>
                  <a:pt x="308" y="104"/>
                  <a:pt x="292" y="118"/>
                  <a:pt x="268" y="118"/>
                </a:cubicBezTo>
                <a:cubicBezTo>
                  <a:pt x="241" y="118"/>
                  <a:pt x="220" y="97"/>
                  <a:pt x="220" y="66"/>
                </a:cubicBezTo>
                <a:cubicBezTo>
                  <a:pt x="220" y="35"/>
                  <a:pt x="241" y="14"/>
                  <a:pt x="268" y="14"/>
                </a:cubicBezTo>
                <a:moveTo>
                  <a:pt x="156" y="63"/>
                </a:moveTo>
                <a:cubicBezTo>
                  <a:pt x="153" y="63"/>
                  <a:pt x="151" y="60"/>
                  <a:pt x="152" y="57"/>
                </a:cubicBezTo>
                <a:cubicBezTo>
                  <a:pt x="153" y="54"/>
                  <a:pt x="156" y="53"/>
                  <a:pt x="158" y="54"/>
                </a:cubicBezTo>
                <a:cubicBezTo>
                  <a:pt x="161" y="54"/>
                  <a:pt x="163" y="57"/>
                  <a:pt x="162" y="60"/>
                </a:cubicBezTo>
                <a:cubicBezTo>
                  <a:pt x="161" y="63"/>
                  <a:pt x="158" y="64"/>
                  <a:pt x="156" y="63"/>
                </a:cubicBezTo>
                <a:moveTo>
                  <a:pt x="154" y="34"/>
                </a:moveTo>
                <a:cubicBezTo>
                  <a:pt x="154" y="44"/>
                  <a:pt x="145" y="52"/>
                  <a:pt x="138" y="58"/>
                </a:cubicBezTo>
                <a:cubicBezTo>
                  <a:pt x="137" y="58"/>
                  <a:pt x="137" y="59"/>
                  <a:pt x="136" y="60"/>
                </a:cubicBezTo>
                <a:cubicBezTo>
                  <a:pt x="134" y="62"/>
                  <a:pt x="131" y="63"/>
                  <a:pt x="129" y="65"/>
                </a:cubicBezTo>
                <a:cubicBezTo>
                  <a:pt x="127" y="66"/>
                  <a:pt x="124" y="69"/>
                  <a:pt x="123" y="70"/>
                </a:cubicBezTo>
                <a:cubicBezTo>
                  <a:pt x="123" y="72"/>
                  <a:pt x="125" y="74"/>
                  <a:pt x="125" y="74"/>
                </a:cubicBezTo>
                <a:cubicBezTo>
                  <a:pt x="129" y="77"/>
                  <a:pt x="133" y="80"/>
                  <a:pt x="132" y="86"/>
                </a:cubicBezTo>
                <a:cubicBezTo>
                  <a:pt x="131" y="89"/>
                  <a:pt x="129" y="91"/>
                  <a:pt x="128" y="92"/>
                </a:cubicBezTo>
                <a:cubicBezTo>
                  <a:pt x="126" y="93"/>
                  <a:pt x="126" y="94"/>
                  <a:pt x="126" y="94"/>
                </a:cubicBezTo>
                <a:cubicBezTo>
                  <a:pt x="126" y="95"/>
                  <a:pt x="127" y="96"/>
                  <a:pt x="128" y="97"/>
                </a:cubicBezTo>
                <a:cubicBezTo>
                  <a:pt x="130" y="98"/>
                  <a:pt x="132" y="101"/>
                  <a:pt x="132" y="105"/>
                </a:cubicBezTo>
                <a:cubicBezTo>
                  <a:pt x="131" y="109"/>
                  <a:pt x="128" y="110"/>
                  <a:pt x="126" y="111"/>
                </a:cubicBezTo>
                <a:cubicBezTo>
                  <a:pt x="124" y="112"/>
                  <a:pt x="124" y="112"/>
                  <a:pt x="124" y="112"/>
                </a:cubicBezTo>
                <a:cubicBezTo>
                  <a:pt x="124" y="113"/>
                  <a:pt x="124" y="113"/>
                  <a:pt x="126" y="115"/>
                </a:cubicBezTo>
                <a:cubicBezTo>
                  <a:pt x="127" y="117"/>
                  <a:pt x="129" y="119"/>
                  <a:pt x="128" y="123"/>
                </a:cubicBezTo>
                <a:cubicBezTo>
                  <a:pt x="128" y="125"/>
                  <a:pt x="127" y="127"/>
                  <a:pt x="125" y="129"/>
                </a:cubicBezTo>
                <a:cubicBezTo>
                  <a:pt x="124" y="131"/>
                  <a:pt x="123" y="132"/>
                  <a:pt x="123" y="134"/>
                </a:cubicBezTo>
                <a:cubicBezTo>
                  <a:pt x="122" y="136"/>
                  <a:pt x="123" y="137"/>
                  <a:pt x="124" y="139"/>
                </a:cubicBezTo>
                <a:cubicBezTo>
                  <a:pt x="125" y="140"/>
                  <a:pt x="127" y="141"/>
                  <a:pt x="130" y="141"/>
                </a:cubicBezTo>
                <a:cubicBezTo>
                  <a:pt x="132" y="141"/>
                  <a:pt x="133" y="141"/>
                  <a:pt x="135" y="141"/>
                </a:cubicBezTo>
                <a:cubicBezTo>
                  <a:pt x="144" y="142"/>
                  <a:pt x="153" y="142"/>
                  <a:pt x="157" y="150"/>
                </a:cubicBezTo>
                <a:cubicBezTo>
                  <a:pt x="158" y="151"/>
                  <a:pt x="158" y="152"/>
                  <a:pt x="159" y="154"/>
                </a:cubicBezTo>
                <a:cubicBezTo>
                  <a:pt x="172" y="138"/>
                  <a:pt x="180" y="117"/>
                  <a:pt x="180" y="96"/>
                </a:cubicBezTo>
                <a:cubicBezTo>
                  <a:pt x="179" y="73"/>
                  <a:pt x="170" y="51"/>
                  <a:pt x="154" y="34"/>
                </a:cubicBezTo>
                <a:moveTo>
                  <a:pt x="136" y="19"/>
                </a:moveTo>
                <a:cubicBezTo>
                  <a:pt x="127" y="14"/>
                  <a:pt x="119" y="12"/>
                  <a:pt x="114" y="15"/>
                </a:cubicBezTo>
                <a:cubicBezTo>
                  <a:pt x="107" y="19"/>
                  <a:pt x="105" y="29"/>
                  <a:pt x="105" y="34"/>
                </a:cubicBezTo>
                <a:cubicBezTo>
                  <a:pt x="105" y="36"/>
                  <a:pt x="105" y="39"/>
                  <a:pt x="105" y="41"/>
                </a:cubicBezTo>
                <a:cubicBezTo>
                  <a:pt x="106" y="46"/>
                  <a:pt x="106" y="50"/>
                  <a:pt x="104" y="54"/>
                </a:cubicBezTo>
                <a:cubicBezTo>
                  <a:pt x="101" y="57"/>
                  <a:pt x="97" y="59"/>
                  <a:pt x="92" y="58"/>
                </a:cubicBezTo>
                <a:cubicBezTo>
                  <a:pt x="88" y="57"/>
                  <a:pt x="87" y="57"/>
                  <a:pt x="86" y="58"/>
                </a:cubicBezTo>
                <a:cubicBezTo>
                  <a:pt x="85" y="58"/>
                  <a:pt x="85" y="59"/>
                  <a:pt x="85" y="61"/>
                </a:cubicBezTo>
                <a:cubicBezTo>
                  <a:pt x="85" y="63"/>
                  <a:pt x="85" y="66"/>
                  <a:pt x="83" y="68"/>
                </a:cubicBezTo>
                <a:cubicBezTo>
                  <a:pt x="81" y="71"/>
                  <a:pt x="77" y="71"/>
                  <a:pt x="74" y="70"/>
                </a:cubicBezTo>
                <a:cubicBezTo>
                  <a:pt x="73" y="70"/>
                  <a:pt x="72" y="70"/>
                  <a:pt x="71" y="70"/>
                </a:cubicBezTo>
                <a:cubicBezTo>
                  <a:pt x="71" y="70"/>
                  <a:pt x="72" y="71"/>
                  <a:pt x="72" y="72"/>
                </a:cubicBezTo>
                <a:cubicBezTo>
                  <a:pt x="72" y="74"/>
                  <a:pt x="73" y="77"/>
                  <a:pt x="71" y="81"/>
                </a:cubicBezTo>
                <a:cubicBezTo>
                  <a:pt x="68" y="84"/>
                  <a:pt x="65" y="84"/>
                  <a:pt x="62" y="84"/>
                </a:cubicBezTo>
                <a:cubicBezTo>
                  <a:pt x="61" y="84"/>
                  <a:pt x="60" y="84"/>
                  <a:pt x="60" y="84"/>
                </a:cubicBezTo>
                <a:cubicBezTo>
                  <a:pt x="59" y="85"/>
                  <a:pt x="59" y="86"/>
                  <a:pt x="59" y="88"/>
                </a:cubicBezTo>
                <a:cubicBezTo>
                  <a:pt x="58" y="90"/>
                  <a:pt x="57" y="94"/>
                  <a:pt x="54" y="97"/>
                </a:cubicBezTo>
                <a:cubicBezTo>
                  <a:pt x="53" y="97"/>
                  <a:pt x="53" y="97"/>
                  <a:pt x="53" y="98"/>
                </a:cubicBezTo>
                <a:cubicBezTo>
                  <a:pt x="53" y="98"/>
                  <a:pt x="54" y="98"/>
                  <a:pt x="54" y="98"/>
                </a:cubicBezTo>
                <a:cubicBezTo>
                  <a:pt x="61" y="99"/>
                  <a:pt x="68" y="99"/>
                  <a:pt x="71" y="104"/>
                </a:cubicBezTo>
                <a:cubicBezTo>
                  <a:pt x="74" y="108"/>
                  <a:pt x="74" y="113"/>
                  <a:pt x="72" y="117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69" y="122"/>
                  <a:pt x="69" y="122"/>
                  <a:pt x="70" y="123"/>
                </a:cubicBezTo>
                <a:cubicBezTo>
                  <a:pt x="70" y="123"/>
                  <a:pt x="71" y="124"/>
                  <a:pt x="72" y="124"/>
                </a:cubicBezTo>
                <a:cubicBezTo>
                  <a:pt x="74" y="124"/>
                  <a:pt x="78" y="124"/>
                  <a:pt x="80" y="127"/>
                </a:cubicBezTo>
                <a:cubicBezTo>
                  <a:pt x="83" y="131"/>
                  <a:pt x="81" y="135"/>
                  <a:pt x="80" y="138"/>
                </a:cubicBezTo>
                <a:cubicBezTo>
                  <a:pt x="80" y="138"/>
                  <a:pt x="79" y="139"/>
                  <a:pt x="79" y="140"/>
                </a:cubicBezTo>
                <a:cubicBezTo>
                  <a:pt x="79" y="140"/>
                  <a:pt x="80" y="140"/>
                  <a:pt x="81" y="140"/>
                </a:cubicBezTo>
                <a:cubicBezTo>
                  <a:pt x="83" y="140"/>
                  <a:pt x="87" y="140"/>
                  <a:pt x="89" y="144"/>
                </a:cubicBezTo>
                <a:cubicBezTo>
                  <a:pt x="92" y="148"/>
                  <a:pt x="91" y="151"/>
                  <a:pt x="90" y="153"/>
                </a:cubicBezTo>
                <a:cubicBezTo>
                  <a:pt x="90" y="155"/>
                  <a:pt x="90" y="155"/>
                  <a:pt x="90" y="155"/>
                </a:cubicBezTo>
                <a:cubicBezTo>
                  <a:pt x="90" y="156"/>
                  <a:pt x="92" y="157"/>
                  <a:pt x="93" y="157"/>
                </a:cubicBezTo>
                <a:cubicBezTo>
                  <a:pt x="95" y="159"/>
                  <a:pt x="98" y="160"/>
                  <a:pt x="100" y="164"/>
                </a:cubicBezTo>
                <a:cubicBezTo>
                  <a:pt x="103" y="167"/>
                  <a:pt x="103" y="171"/>
                  <a:pt x="102" y="175"/>
                </a:cubicBezTo>
                <a:cubicBezTo>
                  <a:pt x="102" y="177"/>
                  <a:pt x="100" y="181"/>
                  <a:pt x="94" y="185"/>
                </a:cubicBezTo>
                <a:cubicBezTo>
                  <a:pt x="93" y="185"/>
                  <a:pt x="92" y="185"/>
                  <a:pt x="91" y="186"/>
                </a:cubicBezTo>
                <a:cubicBezTo>
                  <a:pt x="108" y="186"/>
                  <a:pt x="124" y="181"/>
                  <a:pt x="138" y="172"/>
                </a:cubicBezTo>
                <a:cubicBezTo>
                  <a:pt x="151" y="164"/>
                  <a:pt x="153" y="157"/>
                  <a:pt x="151" y="153"/>
                </a:cubicBezTo>
                <a:cubicBezTo>
                  <a:pt x="149" y="149"/>
                  <a:pt x="144" y="149"/>
                  <a:pt x="135" y="148"/>
                </a:cubicBezTo>
                <a:cubicBezTo>
                  <a:pt x="133" y="148"/>
                  <a:pt x="131" y="148"/>
                  <a:pt x="130" y="148"/>
                </a:cubicBezTo>
                <a:cubicBezTo>
                  <a:pt x="123" y="148"/>
                  <a:pt x="120" y="145"/>
                  <a:pt x="118" y="143"/>
                </a:cubicBezTo>
                <a:cubicBezTo>
                  <a:pt x="116" y="141"/>
                  <a:pt x="115" y="137"/>
                  <a:pt x="116" y="133"/>
                </a:cubicBezTo>
                <a:cubicBezTo>
                  <a:pt x="116" y="129"/>
                  <a:pt x="118" y="127"/>
                  <a:pt x="120" y="125"/>
                </a:cubicBezTo>
                <a:cubicBezTo>
                  <a:pt x="121" y="123"/>
                  <a:pt x="121" y="122"/>
                  <a:pt x="121" y="122"/>
                </a:cubicBezTo>
                <a:cubicBezTo>
                  <a:pt x="121" y="121"/>
                  <a:pt x="121" y="121"/>
                  <a:pt x="120" y="119"/>
                </a:cubicBezTo>
                <a:cubicBezTo>
                  <a:pt x="119" y="118"/>
                  <a:pt x="116" y="115"/>
                  <a:pt x="117" y="111"/>
                </a:cubicBezTo>
                <a:cubicBezTo>
                  <a:pt x="118" y="107"/>
                  <a:pt x="121" y="105"/>
                  <a:pt x="123" y="105"/>
                </a:cubicBezTo>
                <a:cubicBezTo>
                  <a:pt x="124" y="104"/>
                  <a:pt x="125" y="104"/>
                  <a:pt x="125" y="104"/>
                </a:cubicBezTo>
                <a:cubicBezTo>
                  <a:pt x="125" y="103"/>
                  <a:pt x="124" y="102"/>
                  <a:pt x="123" y="102"/>
                </a:cubicBezTo>
                <a:cubicBezTo>
                  <a:pt x="121" y="100"/>
                  <a:pt x="118" y="97"/>
                  <a:pt x="119" y="93"/>
                </a:cubicBezTo>
                <a:cubicBezTo>
                  <a:pt x="119" y="90"/>
                  <a:pt x="122" y="88"/>
                  <a:pt x="123" y="87"/>
                </a:cubicBezTo>
                <a:cubicBezTo>
                  <a:pt x="124" y="86"/>
                  <a:pt x="125" y="85"/>
                  <a:pt x="125" y="85"/>
                </a:cubicBezTo>
                <a:cubicBezTo>
                  <a:pt x="125" y="83"/>
                  <a:pt x="125" y="83"/>
                  <a:pt x="121" y="80"/>
                </a:cubicBezTo>
                <a:cubicBezTo>
                  <a:pt x="117" y="77"/>
                  <a:pt x="115" y="72"/>
                  <a:pt x="117" y="68"/>
                </a:cubicBezTo>
                <a:cubicBezTo>
                  <a:pt x="118" y="64"/>
                  <a:pt x="121" y="62"/>
                  <a:pt x="125" y="59"/>
                </a:cubicBezTo>
                <a:cubicBezTo>
                  <a:pt x="127" y="58"/>
                  <a:pt x="129" y="56"/>
                  <a:pt x="131" y="55"/>
                </a:cubicBezTo>
                <a:cubicBezTo>
                  <a:pt x="132" y="54"/>
                  <a:pt x="133" y="53"/>
                  <a:pt x="134" y="52"/>
                </a:cubicBezTo>
                <a:cubicBezTo>
                  <a:pt x="139" y="48"/>
                  <a:pt x="148" y="40"/>
                  <a:pt x="147" y="33"/>
                </a:cubicBezTo>
                <a:cubicBezTo>
                  <a:pt x="147" y="28"/>
                  <a:pt x="143" y="24"/>
                  <a:pt x="136" y="19"/>
                </a:cubicBezTo>
                <a:moveTo>
                  <a:pt x="93" y="20"/>
                </a:moveTo>
                <a:cubicBezTo>
                  <a:pt x="92" y="23"/>
                  <a:pt x="89" y="25"/>
                  <a:pt x="87" y="24"/>
                </a:cubicBezTo>
                <a:cubicBezTo>
                  <a:pt x="84" y="23"/>
                  <a:pt x="82" y="20"/>
                  <a:pt x="83" y="18"/>
                </a:cubicBezTo>
                <a:cubicBezTo>
                  <a:pt x="84" y="15"/>
                  <a:pt x="87" y="13"/>
                  <a:pt x="89" y="14"/>
                </a:cubicBezTo>
                <a:cubicBezTo>
                  <a:pt x="92" y="15"/>
                  <a:pt x="94" y="18"/>
                  <a:pt x="93" y="20"/>
                </a:cubicBezTo>
                <a:moveTo>
                  <a:pt x="90" y="7"/>
                </a:moveTo>
                <a:cubicBezTo>
                  <a:pt x="90" y="7"/>
                  <a:pt x="90" y="7"/>
                  <a:pt x="90" y="7"/>
                </a:cubicBezTo>
                <a:cubicBezTo>
                  <a:pt x="66" y="7"/>
                  <a:pt x="43" y="16"/>
                  <a:pt x="26" y="33"/>
                </a:cubicBezTo>
                <a:cubicBezTo>
                  <a:pt x="13" y="46"/>
                  <a:pt x="5" y="63"/>
                  <a:pt x="2" y="81"/>
                </a:cubicBezTo>
                <a:cubicBezTo>
                  <a:pt x="4" y="79"/>
                  <a:pt x="6" y="78"/>
                  <a:pt x="8" y="78"/>
                </a:cubicBezTo>
                <a:cubicBezTo>
                  <a:pt x="20" y="74"/>
                  <a:pt x="29" y="83"/>
                  <a:pt x="36" y="90"/>
                </a:cubicBezTo>
                <a:cubicBezTo>
                  <a:pt x="36" y="90"/>
                  <a:pt x="36" y="90"/>
                  <a:pt x="36" y="90"/>
                </a:cubicBezTo>
                <a:cubicBezTo>
                  <a:pt x="36" y="90"/>
                  <a:pt x="36" y="90"/>
                  <a:pt x="36" y="90"/>
                </a:cubicBezTo>
                <a:cubicBezTo>
                  <a:pt x="38" y="92"/>
                  <a:pt x="41" y="93"/>
                  <a:pt x="43" y="94"/>
                </a:cubicBezTo>
                <a:cubicBezTo>
                  <a:pt x="46" y="94"/>
                  <a:pt x="48" y="93"/>
                  <a:pt x="49" y="92"/>
                </a:cubicBezTo>
                <a:cubicBezTo>
                  <a:pt x="50" y="90"/>
                  <a:pt x="51" y="88"/>
                  <a:pt x="52" y="86"/>
                </a:cubicBezTo>
                <a:cubicBezTo>
                  <a:pt x="52" y="84"/>
                  <a:pt x="53" y="81"/>
                  <a:pt x="55" y="80"/>
                </a:cubicBezTo>
                <a:cubicBezTo>
                  <a:pt x="57" y="77"/>
                  <a:pt x="60" y="77"/>
                  <a:pt x="62" y="77"/>
                </a:cubicBezTo>
                <a:cubicBezTo>
                  <a:pt x="64" y="77"/>
                  <a:pt x="65" y="77"/>
                  <a:pt x="65" y="76"/>
                </a:cubicBezTo>
                <a:cubicBezTo>
                  <a:pt x="66" y="76"/>
                  <a:pt x="66" y="75"/>
                  <a:pt x="65" y="74"/>
                </a:cubicBezTo>
                <a:cubicBezTo>
                  <a:pt x="65" y="72"/>
                  <a:pt x="64" y="68"/>
                  <a:pt x="66" y="65"/>
                </a:cubicBezTo>
                <a:cubicBezTo>
                  <a:pt x="69" y="62"/>
                  <a:pt x="73" y="63"/>
                  <a:pt x="75" y="63"/>
                </a:cubicBezTo>
                <a:cubicBezTo>
                  <a:pt x="76" y="63"/>
                  <a:pt x="77" y="64"/>
                  <a:pt x="78" y="63"/>
                </a:cubicBezTo>
                <a:cubicBezTo>
                  <a:pt x="78" y="63"/>
                  <a:pt x="78" y="62"/>
                  <a:pt x="78" y="61"/>
                </a:cubicBezTo>
                <a:cubicBezTo>
                  <a:pt x="78" y="58"/>
                  <a:pt x="78" y="56"/>
                  <a:pt x="81" y="53"/>
                </a:cubicBezTo>
                <a:cubicBezTo>
                  <a:pt x="85" y="49"/>
                  <a:pt x="91" y="50"/>
                  <a:pt x="94" y="51"/>
                </a:cubicBezTo>
                <a:cubicBezTo>
                  <a:pt x="95" y="51"/>
                  <a:pt x="97" y="51"/>
                  <a:pt x="98" y="50"/>
                </a:cubicBezTo>
                <a:cubicBezTo>
                  <a:pt x="99" y="49"/>
                  <a:pt x="98" y="45"/>
                  <a:pt x="98" y="42"/>
                </a:cubicBezTo>
                <a:cubicBezTo>
                  <a:pt x="98" y="39"/>
                  <a:pt x="98" y="36"/>
                  <a:pt x="98" y="34"/>
                </a:cubicBezTo>
                <a:cubicBezTo>
                  <a:pt x="98" y="25"/>
                  <a:pt x="101" y="14"/>
                  <a:pt x="110" y="9"/>
                </a:cubicBezTo>
                <a:cubicBezTo>
                  <a:pt x="110" y="9"/>
                  <a:pt x="110" y="9"/>
                  <a:pt x="110" y="9"/>
                </a:cubicBezTo>
                <a:cubicBezTo>
                  <a:pt x="104" y="8"/>
                  <a:pt x="97" y="7"/>
                  <a:pt x="90" y="7"/>
                </a:cubicBezTo>
                <a:moveTo>
                  <a:pt x="29" y="109"/>
                </a:moveTo>
                <a:cubicBezTo>
                  <a:pt x="28" y="112"/>
                  <a:pt x="26" y="113"/>
                  <a:pt x="23" y="112"/>
                </a:cubicBezTo>
                <a:cubicBezTo>
                  <a:pt x="20" y="112"/>
                  <a:pt x="19" y="109"/>
                  <a:pt x="19" y="106"/>
                </a:cubicBezTo>
                <a:cubicBezTo>
                  <a:pt x="20" y="103"/>
                  <a:pt x="23" y="102"/>
                  <a:pt x="26" y="103"/>
                </a:cubicBezTo>
                <a:cubicBezTo>
                  <a:pt x="28" y="103"/>
                  <a:pt x="30" y="106"/>
                  <a:pt x="29" y="109"/>
                </a:cubicBezTo>
                <a:moveTo>
                  <a:pt x="95" y="168"/>
                </a:moveTo>
                <a:cubicBezTo>
                  <a:pt x="93" y="166"/>
                  <a:pt x="91" y="165"/>
                  <a:pt x="90" y="164"/>
                </a:cubicBezTo>
                <a:cubicBezTo>
                  <a:pt x="88" y="163"/>
                  <a:pt x="86" y="161"/>
                  <a:pt x="84" y="159"/>
                </a:cubicBezTo>
                <a:cubicBezTo>
                  <a:pt x="82" y="156"/>
                  <a:pt x="83" y="153"/>
                  <a:pt x="84" y="151"/>
                </a:cubicBezTo>
                <a:cubicBezTo>
                  <a:pt x="84" y="150"/>
                  <a:pt x="84" y="149"/>
                  <a:pt x="83" y="148"/>
                </a:cubicBezTo>
                <a:cubicBezTo>
                  <a:pt x="83" y="147"/>
                  <a:pt x="83" y="147"/>
                  <a:pt x="81" y="147"/>
                </a:cubicBezTo>
                <a:cubicBezTo>
                  <a:pt x="78" y="147"/>
                  <a:pt x="75" y="147"/>
                  <a:pt x="73" y="144"/>
                </a:cubicBezTo>
                <a:cubicBezTo>
                  <a:pt x="71" y="141"/>
                  <a:pt x="72" y="137"/>
                  <a:pt x="73" y="135"/>
                </a:cubicBezTo>
                <a:cubicBezTo>
                  <a:pt x="74" y="133"/>
                  <a:pt x="75" y="132"/>
                  <a:pt x="74" y="131"/>
                </a:cubicBezTo>
                <a:cubicBezTo>
                  <a:pt x="74" y="131"/>
                  <a:pt x="73" y="131"/>
                  <a:pt x="72" y="131"/>
                </a:cubicBezTo>
                <a:cubicBezTo>
                  <a:pt x="69" y="130"/>
                  <a:pt x="66" y="130"/>
                  <a:pt x="64" y="127"/>
                </a:cubicBezTo>
                <a:cubicBezTo>
                  <a:pt x="61" y="123"/>
                  <a:pt x="63" y="119"/>
                  <a:pt x="65" y="115"/>
                </a:cubicBezTo>
                <a:cubicBezTo>
                  <a:pt x="65" y="114"/>
                  <a:pt x="65" y="114"/>
                  <a:pt x="65" y="114"/>
                </a:cubicBezTo>
                <a:cubicBezTo>
                  <a:pt x="67" y="112"/>
                  <a:pt x="66" y="110"/>
                  <a:pt x="65" y="108"/>
                </a:cubicBezTo>
                <a:cubicBezTo>
                  <a:pt x="64" y="106"/>
                  <a:pt x="58" y="105"/>
                  <a:pt x="53" y="105"/>
                </a:cubicBezTo>
                <a:cubicBezTo>
                  <a:pt x="52" y="105"/>
                  <a:pt x="51" y="105"/>
                  <a:pt x="50" y="104"/>
                </a:cubicBezTo>
                <a:cubicBezTo>
                  <a:pt x="44" y="104"/>
                  <a:pt x="37" y="102"/>
                  <a:pt x="31" y="95"/>
                </a:cubicBezTo>
                <a:cubicBezTo>
                  <a:pt x="31" y="95"/>
                  <a:pt x="31" y="95"/>
                  <a:pt x="31" y="95"/>
                </a:cubicBezTo>
                <a:cubicBezTo>
                  <a:pt x="23" y="87"/>
                  <a:pt x="18" y="82"/>
                  <a:pt x="10" y="84"/>
                </a:cubicBezTo>
                <a:cubicBezTo>
                  <a:pt x="1" y="88"/>
                  <a:pt x="0" y="100"/>
                  <a:pt x="2" y="111"/>
                </a:cubicBezTo>
                <a:cubicBezTo>
                  <a:pt x="5" y="129"/>
                  <a:pt x="13" y="146"/>
                  <a:pt x="27" y="160"/>
                </a:cubicBezTo>
                <a:cubicBezTo>
                  <a:pt x="35" y="168"/>
                  <a:pt x="44" y="174"/>
                  <a:pt x="55" y="179"/>
                </a:cubicBezTo>
                <a:cubicBezTo>
                  <a:pt x="69" y="184"/>
                  <a:pt x="81" y="184"/>
                  <a:pt x="91" y="178"/>
                </a:cubicBezTo>
                <a:cubicBezTo>
                  <a:pt x="93" y="177"/>
                  <a:pt x="95" y="175"/>
                  <a:pt x="96" y="173"/>
                </a:cubicBezTo>
                <a:cubicBezTo>
                  <a:pt x="96" y="171"/>
                  <a:pt x="95" y="169"/>
                  <a:pt x="95" y="168"/>
                </a:cubicBezTo>
                <a:moveTo>
                  <a:pt x="93" y="208"/>
                </a:moveTo>
                <a:cubicBezTo>
                  <a:pt x="90" y="208"/>
                  <a:pt x="90" y="208"/>
                  <a:pt x="90" y="208"/>
                </a:cubicBezTo>
                <a:cubicBezTo>
                  <a:pt x="86" y="208"/>
                  <a:pt x="86" y="208"/>
                  <a:pt x="86" y="208"/>
                </a:cubicBezTo>
                <a:cubicBezTo>
                  <a:pt x="86" y="226"/>
                  <a:pt x="69" y="240"/>
                  <a:pt x="47" y="240"/>
                </a:cubicBezTo>
                <a:cubicBezTo>
                  <a:pt x="47" y="247"/>
                  <a:pt x="47" y="247"/>
                  <a:pt x="47" y="247"/>
                </a:cubicBezTo>
                <a:cubicBezTo>
                  <a:pt x="133" y="247"/>
                  <a:pt x="133" y="247"/>
                  <a:pt x="133" y="247"/>
                </a:cubicBezTo>
                <a:cubicBezTo>
                  <a:pt x="133" y="240"/>
                  <a:pt x="133" y="240"/>
                  <a:pt x="133" y="240"/>
                </a:cubicBezTo>
                <a:cubicBezTo>
                  <a:pt x="111" y="240"/>
                  <a:pt x="93" y="226"/>
                  <a:pt x="93" y="208"/>
                </a:cubicBezTo>
                <a:moveTo>
                  <a:pt x="130" y="0"/>
                </a:moveTo>
                <a:cubicBezTo>
                  <a:pt x="127" y="7"/>
                  <a:pt x="127" y="7"/>
                  <a:pt x="127" y="7"/>
                </a:cubicBezTo>
                <a:cubicBezTo>
                  <a:pt x="177" y="27"/>
                  <a:pt x="200" y="84"/>
                  <a:pt x="180" y="133"/>
                </a:cubicBezTo>
                <a:cubicBezTo>
                  <a:pt x="159" y="183"/>
                  <a:pt x="102" y="206"/>
                  <a:pt x="53" y="186"/>
                </a:cubicBezTo>
                <a:cubicBezTo>
                  <a:pt x="50" y="192"/>
                  <a:pt x="50" y="192"/>
                  <a:pt x="50" y="192"/>
                </a:cubicBezTo>
                <a:cubicBezTo>
                  <a:pt x="63" y="198"/>
                  <a:pt x="77" y="200"/>
                  <a:pt x="90" y="200"/>
                </a:cubicBezTo>
                <a:cubicBezTo>
                  <a:pt x="131" y="200"/>
                  <a:pt x="170" y="176"/>
                  <a:pt x="186" y="136"/>
                </a:cubicBezTo>
                <a:cubicBezTo>
                  <a:pt x="208" y="83"/>
                  <a:pt x="183" y="22"/>
                  <a:pt x="13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70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71755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itchFamily="34" charset="0"/>
        <a:buNone/>
        <a:tabLst>
          <a:tab pos="360363" algn="l"/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>
          <a:tab pos="360363" algn="l"/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2pPr>
      <a:lvl3pPr marL="360363" indent="-18256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Courier New" panose="02070309020205020404" pitchFamily="49" charset="0"/>
        <a:buChar char="o"/>
        <a:tabLst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3pPr>
      <a:lvl4pPr marL="538163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itchFamily="34" charset="0"/>
        <a:buChar char="–"/>
        <a:tabLst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715963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itchFamily="34" charset="0"/>
        <a:buChar char="»"/>
        <a:tabLst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05">
          <p15:clr>
            <a:srgbClr val="F26B43"/>
          </p15:clr>
        </p15:guide>
        <p15:guide id="2" pos="3840">
          <p15:clr>
            <a:srgbClr val="F26B43"/>
          </p15:clr>
        </p15:guide>
        <p15:guide id="3" pos="166">
          <p15:clr>
            <a:srgbClr val="F26B43"/>
          </p15:clr>
        </p15:guide>
        <p15:guide id="4" pos="302">
          <p15:clr>
            <a:srgbClr val="F26B43"/>
          </p15:clr>
        </p15:guide>
        <p15:guide id="5" pos="7514">
          <p15:clr>
            <a:srgbClr val="F26B43"/>
          </p15:clr>
        </p15:guide>
        <p15:guide id="6" pos="7378">
          <p15:clr>
            <a:srgbClr val="F26B43"/>
          </p15:clr>
        </p15:guide>
        <p15:guide id="7" orient="horz" pos="4156">
          <p15:clr>
            <a:srgbClr val="F26B43"/>
          </p15:clr>
        </p15:guide>
        <p15:guide id="8" orient="horz" pos="164">
          <p15:clr>
            <a:srgbClr val="F26B43"/>
          </p15:clr>
        </p15:guide>
        <p15:guide id="9" orient="horz" pos="300">
          <p15:clr>
            <a:srgbClr val="F26B43"/>
          </p15:clr>
        </p15:guide>
        <p15:guide id="10" orient="horz" pos="436">
          <p15:clr>
            <a:srgbClr val="F26B43"/>
          </p15:clr>
        </p15:guide>
        <p15:guide id="11" orient="horz" pos="663">
          <p15:clr>
            <a:srgbClr val="F26B43"/>
          </p15:clr>
        </p15:guide>
        <p15:guide id="12" orient="horz" pos="1026">
          <p15:clr>
            <a:srgbClr val="F26B43"/>
          </p15:clr>
        </p15:guide>
        <p15:guide id="13" pos="5609">
          <p15:clr>
            <a:srgbClr val="F26B43"/>
          </p15:clr>
        </p15:guide>
        <p15:guide id="14" pos="2071">
          <p15:clr>
            <a:srgbClr val="F26B43"/>
          </p15:clr>
        </p15:guide>
        <p15:guide id="15" pos="3749">
          <p15:clr>
            <a:srgbClr val="F26B43"/>
          </p15:clr>
        </p15:guide>
        <p15:guide id="16" pos="393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28775"/>
            <a:ext cx="11233150" cy="44973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9424" y="6356351"/>
            <a:ext cx="5616575" cy="38501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0623" y="6356351"/>
            <a:ext cx="135195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1">
                <a:solidFill>
                  <a:schemeClr val="tx2"/>
                </a:solidFill>
              </a:defRPr>
            </a:lvl1pPr>
          </a:lstStyle>
          <a:p>
            <a:fld id="{4E93DA66-EBF5-4E90-9785-1613283ED912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0C86BAC-D5CF-FE43-822E-76C44B8BD14C}"/>
              </a:ext>
            </a:extLst>
          </p:cNvPr>
          <p:cNvCxnSpPr>
            <a:cxnSpLocks/>
          </p:cNvCxnSpPr>
          <p:nvPr userDrawn="1"/>
        </p:nvCxnSpPr>
        <p:spPr>
          <a:xfrm>
            <a:off x="479424" y="6237312"/>
            <a:ext cx="1123315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5">
            <a:extLst>
              <a:ext uri="{FF2B5EF4-FFF2-40B4-BE49-F238E27FC236}">
                <a16:creationId xmlns:a16="http://schemas.microsoft.com/office/drawing/2014/main" id="{BD469C16-9078-6A43-9913-A705223B65B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360624" y="274638"/>
            <a:ext cx="1351951" cy="373062"/>
          </a:xfrm>
          <a:custGeom>
            <a:avLst/>
            <a:gdLst>
              <a:gd name="T0" fmla="*/ 346 w 908"/>
              <a:gd name="T1" fmla="*/ 74 h 249"/>
              <a:gd name="T2" fmla="*/ 346 w 908"/>
              <a:gd name="T3" fmla="*/ 56 h 249"/>
              <a:gd name="T4" fmla="*/ 470 w 908"/>
              <a:gd name="T5" fmla="*/ 41 h 249"/>
              <a:gd name="T6" fmla="*/ 421 w 908"/>
              <a:gd name="T7" fmla="*/ 117 h 249"/>
              <a:gd name="T8" fmla="*/ 519 w 908"/>
              <a:gd name="T9" fmla="*/ 117 h 249"/>
              <a:gd name="T10" fmla="*/ 561 w 908"/>
              <a:gd name="T11" fmla="*/ 34 h 249"/>
              <a:gd name="T12" fmla="*/ 507 w 908"/>
              <a:gd name="T13" fmla="*/ 16 h 249"/>
              <a:gd name="T14" fmla="*/ 624 w 908"/>
              <a:gd name="T15" fmla="*/ 74 h 249"/>
              <a:gd name="T16" fmla="*/ 624 w 908"/>
              <a:gd name="T17" fmla="*/ 56 h 249"/>
              <a:gd name="T18" fmla="*/ 747 w 908"/>
              <a:gd name="T19" fmla="*/ 41 h 249"/>
              <a:gd name="T20" fmla="*/ 699 w 908"/>
              <a:gd name="T21" fmla="*/ 117 h 249"/>
              <a:gd name="T22" fmla="*/ 797 w 908"/>
              <a:gd name="T23" fmla="*/ 117 h 249"/>
              <a:gd name="T24" fmla="*/ 805 w 908"/>
              <a:gd name="T25" fmla="*/ 117 h 249"/>
              <a:gd name="T26" fmla="*/ 908 w 908"/>
              <a:gd name="T27" fmla="*/ 16 h 249"/>
              <a:gd name="T28" fmla="*/ 849 w 908"/>
              <a:gd name="T29" fmla="*/ 117 h 249"/>
              <a:gd name="T30" fmla="*/ 244 w 908"/>
              <a:gd name="T31" fmla="*/ 205 h 249"/>
              <a:gd name="T32" fmla="*/ 244 w 908"/>
              <a:gd name="T33" fmla="*/ 186 h 249"/>
              <a:gd name="T34" fmla="*/ 343 w 908"/>
              <a:gd name="T35" fmla="*/ 197 h 249"/>
              <a:gd name="T36" fmla="*/ 322 w 908"/>
              <a:gd name="T37" fmla="*/ 197 h 249"/>
              <a:gd name="T38" fmla="*/ 428 w 908"/>
              <a:gd name="T39" fmla="*/ 146 h 249"/>
              <a:gd name="T40" fmla="*/ 491 w 908"/>
              <a:gd name="T41" fmla="*/ 146 h 249"/>
              <a:gd name="T42" fmla="*/ 543 w 908"/>
              <a:gd name="T43" fmla="*/ 218 h 249"/>
              <a:gd name="T44" fmla="*/ 524 w 908"/>
              <a:gd name="T45" fmla="*/ 176 h 249"/>
              <a:gd name="T46" fmla="*/ 545 w 908"/>
              <a:gd name="T47" fmla="*/ 174 h 249"/>
              <a:gd name="T48" fmla="*/ 522 w 908"/>
              <a:gd name="T49" fmla="*/ 218 h 249"/>
              <a:gd name="T50" fmla="*/ 633 w 908"/>
              <a:gd name="T51" fmla="*/ 187 h 249"/>
              <a:gd name="T52" fmla="*/ 681 w 908"/>
              <a:gd name="T53" fmla="*/ 229 h 249"/>
              <a:gd name="T54" fmla="*/ 268 w 908"/>
              <a:gd name="T55" fmla="*/ 14 h 249"/>
              <a:gd name="T56" fmla="*/ 268 w 908"/>
              <a:gd name="T57" fmla="*/ 99 h 249"/>
              <a:gd name="T58" fmla="*/ 268 w 908"/>
              <a:gd name="T59" fmla="*/ 14 h 249"/>
              <a:gd name="T60" fmla="*/ 156 w 908"/>
              <a:gd name="T61" fmla="*/ 63 h 249"/>
              <a:gd name="T62" fmla="*/ 123 w 908"/>
              <a:gd name="T63" fmla="*/ 70 h 249"/>
              <a:gd name="T64" fmla="*/ 128 w 908"/>
              <a:gd name="T65" fmla="*/ 97 h 249"/>
              <a:gd name="T66" fmla="*/ 128 w 908"/>
              <a:gd name="T67" fmla="*/ 123 h 249"/>
              <a:gd name="T68" fmla="*/ 135 w 908"/>
              <a:gd name="T69" fmla="*/ 141 h 249"/>
              <a:gd name="T70" fmla="*/ 136 w 908"/>
              <a:gd name="T71" fmla="*/ 19 h 249"/>
              <a:gd name="T72" fmla="*/ 92 w 908"/>
              <a:gd name="T73" fmla="*/ 58 h 249"/>
              <a:gd name="T74" fmla="*/ 71 w 908"/>
              <a:gd name="T75" fmla="*/ 70 h 249"/>
              <a:gd name="T76" fmla="*/ 59 w 908"/>
              <a:gd name="T77" fmla="*/ 88 h 249"/>
              <a:gd name="T78" fmla="*/ 72 w 908"/>
              <a:gd name="T79" fmla="*/ 117 h 249"/>
              <a:gd name="T80" fmla="*/ 80 w 908"/>
              <a:gd name="T81" fmla="*/ 138 h 249"/>
              <a:gd name="T82" fmla="*/ 90 w 908"/>
              <a:gd name="T83" fmla="*/ 155 h 249"/>
              <a:gd name="T84" fmla="*/ 91 w 908"/>
              <a:gd name="T85" fmla="*/ 186 h 249"/>
              <a:gd name="T86" fmla="*/ 118 w 908"/>
              <a:gd name="T87" fmla="*/ 143 h 249"/>
              <a:gd name="T88" fmla="*/ 117 w 908"/>
              <a:gd name="T89" fmla="*/ 111 h 249"/>
              <a:gd name="T90" fmla="*/ 123 w 908"/>
              <a:gd name="T91" fmla="*/ 87 h 249"/>
              <a:gd name="T92" fmla="*/ 131 w 908"/>
              <a:gd name="T93" fmla="*/ 55 h 249"/>
              <a:gd name="T94" fmla="*/ 87 w 908"/>
              <a:gd name="T95" fmla="*/ 24 h 249"/>
              <a:gd name="T96" fmla="*/ 90 w 908"/>
              <a:gd name="T97" fmla="*/ 7 h 249"/>
              <a:gd name="T98" fmla="*/ 36 w 908"/>
              <a:gd name="T99" fmla="*/ 90 h 249"/>
              <a:gd name="T100" fmla="*/ 55 w 908"/>
              <a:gd name="T101" fmla="*/ 80 h 249"/>
              <a:gd name="T102" fmla="*/ 75 w 908"/>
              <a:gd name="T103" fmla="*/ 63 h 249"/>
              <a:gd name="T104" fmla="*/ 98 w 908"/>
              <a:gd name="T105" fmla="*/ 50 h 249"/>
              <a:gd name="T106" fmla="*/ 90 w 908"/>
              <a:gd name="T107" fmla="*/ 7 h 249"/>
              <a:gd name="T108" fmla="*/ 29 w 908"/>
              <a:gd name="T109" fmla="*/ 109 h 249"/>
              <a:gd name="T110" fmla="*/ 83 w 908"/>
              <a:gd name="T111" fmla="*/ 148 h 249"/>
              <a:gd name="T112" fmla="*/ 72 w 908"/>
              <a:gd name="T113" fmla="*/ 131 h 249"/>
              <a:gd name="T114" fmla="*/ 53 w 908"/>
              <a:gd name="T115" fmla="*/ 105 h 249"/>
              <a:gd name="T116" fmla="*/ 2 w 908"/>
              <a:gd name="T117" fmla="*/ 111 h 249"/>
              <a:gd name="T118" fmla="*/ 95 w 908"/>
              <a:gd name="T119" fmla="*/ 168 h 249"/>
              <a:gd name="T120" fmla="*/ 47 w 908"/>
              <a:gd name="T121" fmla="*/ 247 h 249"/>
              <a:gd name="T122" fmla="*/ 127 w 908"/>
              <a:gd name="T123" fmla="*/ 7 h 249"/>
              <a:gd name="T124" fmla="*/ 186 w 908"/>
              <a:gd name="T125" fmla="*/ 136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908" h="249">
                <a:moveTo>
                  <a:pt x="413" y="16"/>
                </a:moveTo>
                <a:cubicBezTo>
                  <a:pt x="413" y="117"/>
                  <a:pt x="413" y="117"/>
                  <a:pt x="413" y="117"/>
                </a:cubicBezTo>
                <a:cubicBezTo>
                  <a:pt x="392" y="117"/>
                  <a:pt x="392" y="117"/>
                  <a:pt x="392" y="117"/>
                </a:cubicBezTo>
                <a:cubicBezTo>
                  <a:pt x="392" y="74"/>
                  <a:pt x="392" y="74"/>
                  <a:pt x="392" y="74"/>
                </a:cubicBezTo>
                <a:cubicBezTo>
                  <a:pt x="346" y="74"/>
                  <a:pt x="346" y="74"/>
                  <a:pt x="346" y="74"/>
                </a:cubicBezTo>
                <a:cubicBezTo>
                  <a:pt x="346" y="117"/>
                  <a:pt x="346" y="117"/>
                  <a:pt x="346" y="117"/>
                </a:cubicBezTo>
                <a:cubicBezTo>
                  <a:pt x="325" y="117"/>
                  <a:pt x="325" y="117"/>
                  <a:pt x="325" y="117"/>
                </a:cubicBezTo>
                <a:cubicBezTo>
                  <a:pt x="325" y="16"/>
                  <a:pt x="325" y="16"/>
                  <a:pt x="325" y="16"/>
                </a:cubicBezTo>
                <a:cubicBezTo>
                  <a:pt x="346" y="16"/>
                  <a:pt x="346" y="16"/>
                  <a:pt x="346" y="16"/>
                </a:cubicBezTo>
                <a:cubicBezTo>
                  <a:pt x="346" y="56"/>
                  <a:pt x="346" y="56"/>
                  <a:pt x="346" y="56"/>
                </a:cubicBezTo>
                <a:cubicBezTo>
                  <a:pt x="392" y="56"/>
                  <a:pt x="392" y="56"/>
                  <a:pt x="392" y="56"/>
                </a:cubicBezTo>
                <a:cubicBezTo>
                  <a:pt x="392" y="16"/>
                  <a:pt x="392" y="16"/>
                  <a:pt x="392" y="16"/>
                </a:cubicBezTo>
                <a:lnTo>
                  <a:pt x="413" y="16"/>
                </a:lnTo>
                <a:close/>
                <a:moveTo>
                  <a:pt x="458" y="75"/>
                </a:moveTo>
                <a:cubicBezTo>
                  <a:pt x="470" y="41"/>
                  <a:pt x="470" y="41"/>
                  <a:pt x="470" y="41"/>
                </a:cubicBezTo>
                <a:cubicBezTo>
                  <a:pt x="482" y="75"/>
                  <a:pt x="482" y="75"/>
                  <a:pt x="482" y="75"/>
                </a:cubicBezTo>
                <a:lnTo>
                  <a:pt x="458" y="75"/>
                </a:lnTo>
                <a:close/>
                <a:moveTo>
                  <a:pt x="481" y="16"/>
                </a:moveTo>
                <a:cubicBezTo>
                  <a:pt x="460" y="16"/>
                  <a:pt x="460" y="16"/>
                  <a:pt x="460" y="16"/>
                </a:cubicBezTo>
                <a:cubicBezTo>
                  <a:pt x="421" y="117"/>
                  <a:pt x="421" y="117"/>
                  <a:pt x="421" y="117"/>
                </a:cubicBezTo>
                <a:cubicBezTo>
                  <a:pt x="442" y="117"/>
                  <a:pt x="442" y="117"/>
                  <a:pt x="442" y="117"/>
                </a:cubicBezTo>
                <a:cubicBezTo>
                  <a:pt x="451" y="92"/>
                  <a:pt x="451" y="92"/>
                  <a:pt x="451" y="92"/>
                </a:cubicBezTo>
                <a:cubicBezTo>
                  <a:pt x="489" y="92"/>
                  <a:pt x="489" y="92"/>
                  <a:pt x="489" y="92"/>
                </a:cubicBezTo>
                <a:cubicBezTo>
                  <a:pt x="498" y="117"/>
                  <a:pt x="498" y="117"/>
                  <a:pt x="498" y="117"/>
                </a:cubicBezTo>
                <a:cubicBezTo>
                  <a:pt x="519" y="117"/>
                  <a:pt x="519" y="117"/>
                  <a:pt x="519" y="117"/>
                </a:cubicBezTo>
                <a:lnTo>
                  <a:pt x="481" y="16"/>
                </a:lnTo>
                <a:close/>
                <a:moveTo>
                  <a:pt x="507" y="16"/>
                </a:moveTo>
                <a:cubicBezTo>
                  <a:pt x="593" y="16"/>
                  <a:pt x="593" y="16"/>
                  <a:pt x="593" y="16"/>
                </a:cubicBezTo>
                <a:cubicBezTo>
                  <a:pt x="593" y="34"/>
                  <a:pt x="593" y="34"/>
                  <a:pt x="593" y="34"/>
                </a:cubicBezTo>
                <a:cubicBezTo>
                  <a:pt x="561" y="34"/>
                  <a:pt x="561" y="34"/>
                  <a:pt x="561" y="34"/>
                </a:cubicBezTo>
                <a:cubicBezTo>
                  <a:pt x="561" y="117"/>
                  <a:pt x="561" y="117"/>
                  <a:pt x="561" y="117"/>
                </a:cubicBezTo>
                <a:cubicBezTo>
                  <a:pt x="539" y="117"/>
                  <a:pt x="539" y="117"/>
                  <a:pt x="539" y="117"/>
                </a:cubicBezTo>
                <a:cubicBezTo>
                  <a:pt x="539" y="34"/>
                  <a:pt x="539" y="34"/>
                  <a:pt x="539" y="34"/>
                </a:cubicBezTo>
                <a:cubicBezTo>
                  <a:pt x="507" y="34"/>
                  <a:pt x="507" y="34"/>
                  <a:pt x="507" y="34"/>
                </a:cubicBezTo>
                <a:lnTo>
                  <a:pt x="507" y="16"/>
                </a:lnTo>
                <a:close/>
                <a:moveTo>
                  <a:pt x="691" y="16"/>
                </a:moveTo>
                <a:cubicBezTo>
                  <a:pt x="691" y="117"/>
                  <a:pt x="691" y="117"/>
                  <a:pt x="691" y="117"/>
                </a:cubicBezTo>
                <a:cubicBezTo>
                  <a:pt x="670" y="117"/>
                  <a:pt x="670" y="117"/>
                  <a:pt x="670" y="117"/>
                </a:cubicBezTo>
                <a:cubicBezTo>
                  <a:pt x="670" y="74"/>
                  <a:pt x="670" y="74"/>
                  <a:pt x="670" y="74"/>
                </a:cubicBezTo>
                <a:cubicBezTo>
                  <a:pt x="624" y="74"/>
                  <a:pt x="624" y="74"/>
                  <a:pt x="624" y="74"/>
                </a:cubicBezTo>
                <a:cubicBezTo>
                  <a:pt x="624" y="117"/>
                  <a:pt x="624" y="117"/>
                  <a:pt x="624" y="117"/>
                </a:cubicBezTo>
                <a:cubicBezTo>
                  <a:pt x="603" y="117"/>
                  <a:pt x="603" y="117"/>
                  <a:pt x="603" y="117"/>
                </a:cubicBezTo>
                <a:cubicBezTo>
                  <a:pt x="603" y="16"/>
                  <a:pt x="603" y="16"/>
                  <a:pt x="603" y="16"/>
                </a:cubicBezTo>
                <a:cubicBezTo>
                  <a:pt x="624" y="16"/>
                  <a:pt x="624" y="16"/>
                  <a:pt x="624" y="16"/>
                </a:cubicBezTo>
                <a:cubicBezTo>
                  <a:pt x="624" y="56"/>
                  <a:pt x="624" y="56"/>
                  <a:pt x="624" y="56"/>
                </a:cubicBezTo>
                <a:cubicBezTo>
                  <a:pt x="670" y="56"/>
                  <a:pt x="670" y="56"/>
                  <a:pt x="670" y="56"/>
                </a:cubicBezTo>
                <a:cubicBezTo>
                  <a:pt x="670" y="16"/>
                  <a:pt x="670" y="16"/>
                  <a:pt x="670" y="16"/>
                </a:cubicBezTo>
                <a:lnTo>
                  <a:pt x="691" y="16"/>
                </a:lnTo>
                <a:close/>
                <a:moveTo>
                  <a:pt x="735" y="75"/>
                </a:moveTo>
                <a:cubicBezTo>
                  <a:pt x="747" y="41"/>
                  <a:pt x="747" y="41"/>
                  <a:pt x="747" y="41"/>
                </a:cubicBezTo>
                <a:cubicBezTo>
                  <a:pt x="760" y="75"/>
                  <a:pt x="760" y="75"/>
                  <a:pt x="760" y="75"/>
                </a:cubicBezTo>
                <a:lnTo>
                  <a:pt x="735" y="75"/>
                </a:lnTo>
                <a:close/>
                <a:moveTo>
                  <a:pt x="758" y="16"/>
                </a:moveTo>
                <a:cubicBezTo>
                  <a:pt x="737" y="16"/>
                  <a:pt x="737" y="16"/>
                  <a:pt x="737" y="16"/>
                </a:cubicBezTo>
                <a:cubicBezTo>
                  <a:pt x="699" y="117"/>
                  <a:pt x="699" y="117"/>
                  <a:pt x="699" y="117"/>
                </a:cubicBezTo>
                <a:cubicBezTo>
                  <a:pt x="720" y="117"/>
                  <a:pt x="720" y="117"/>
                  <a:pt x="720" y="117"/>
                </a:cubicBezTo>
                <a:cubicBezTo>
                  <a:pt x="729" y="92"/>
                  <a:pt x="729" y="92"/>
                  <a:pt x="729" y="92"/>
                </a:cubicBezTo>
                <a:cubicBezTo>
                  <a:pt x="766" y="92"/>
                  <a:pt x="766" y="92"/>
                  <a:pt x="766" y="92"/>
                </a:cubicBezTo>
                <a:cubicBezTo>
                  <a:pt x="775" y="117"/>
                  <a:pt x="775" y="117"/>
                  <a:pt x="775" y="117"/>
                </a:cubicBezTo>
                <a:cubicBezTo>
                  <a:pt x="797" y="117"/>
                  <a:pt x="797" y="117"/>
                  <a:pt x="797" y="117"/>
                </a:cubicBezTo>
                <a:lnTo>
                  <a:pt x="758" y="16"/>
                </a:lnTo>
                <a:close/>
                <a:moveTo>
                  <a:pt x="849" y="117"/>
                </a:moveTo>
                <a:cubicBezTo>
                  <a:pt x="824" y="51"/>
                  <a:pt x="824" y="51"/>
                  <a:pt x="824" y="51"/>
                </a:cubicBezTo>
                <a:cubicBezTo>
                  <a:pt x="824" y="117"/>
                  <a:pt x="824" y="117"/>
                  <a:pt x="824" y="117"/>
                </a:cubicBezTo>
                <a:cubicBezTo>
                  <a:pt x="805" y="117"/>
                  <a:pt x="805" y="117"/>
                  <a:pt x="805" y="117"/>
                </a:cubicBezTo>
                <a:cubicBezTo>
                  <a:pt x="805" y="16"/>
                  <a:pt x="805" y="16"/>
                  <a:pt x="805" y="16"/>
                </a:cubicBezTo>
                <a:cubicBezTo>
                  <a:pt x="830" y="16"/>
                  <a:pt x="830" y="16"/>
                  <a:pt x="830" y="16"/>
                </a:cubicBezTo>
                <a:cubicBezTo>
                  <a:pt x="857" y="87"/>
                  <a:pt x="857" y="87"/>
                  <a:pt x="857" y="87"/>
                </a:cubicBezTo>
                <a:cubicBezTo>
                  <a:pt x="883" y="16"/>
                  <a:pt x="883" y="16"/>
                  <a:pt x="883" y="16"/>
                </a:cubicBezTo>
                <a:cubicBezTo>
                  <a:pt x="908" y="16"/>
                  <a:pt x="908" y="16"/>
                  <a:pt x="908" y="16"/>
                </a:cubicBezTo>
                <a:cubicBezTo>
                  <a:pt x="908" y="117"/>
                  <a:pt x="908" y="117"/>
                  <a:pt x="908" y="117"/>
                </a:cubicBezTo>
                <a:cubicBezTo>
                  <a:pt x="888" y="117"/>
                  <a:pt x="888" y="117"/>
                  <a:pt x="888" y="117"/>
                </a:cubicBezTo>
                <a:cubicBezTo>
                  <a:pt x="888" y="51"/>
                  <a:pt x="888" y="51"/>
                  <a:pt x="888" y="51"/>
                </a:cubicBezTo>
                <a:cubicBezTo>
                  <a:pt x="864" y="117"/>
                  <a:pt x="864" y="117"/>
                  <a:pt x="864" y="117"/>
                </a:cubicBezTo>
                <a:lnTo>
                  <a:pt x="849" y="117"/>
                </a:lnTo>
                <a:close/>
                <a:moveTo>
                  <a:pt x="311" y="146"/>
                </a:moveTo>
                <a:cubicBezTo>
                  <a:pt x="311" y="247"/>
                  <a:pt x="311" y="247"/>
                  <a:pt x="311" y="247"/>
                </a:cubicBezTo>
                <a:cubicBezTo>
                  <a:pt x="290" y="247"/>
                  <a:pt x="290" y="247"/>
                  <a:pt x="290" y="247"/>
                </a:cubicBezTo>
                <a:cubicBezTo>
                  <a:pt x="290" y="205"/>
                  <a:pt x="290" y="205"/>
                  <a:pt x="290" y="205"/>
                </a:cubicBezTo>
                <a:cubicBezTo>
                  <a:pt x="244" y="205"/>
                  <a:pt x="244" y="205"/>
                  <a:pt x="244" y="205"/>
                </a:cubicBezTo>
                <a:cubicBezTo>
                  <a:pt x="244" y="247"/>
                  <a:pt x="244" y="247"/>
                  <a:pt x="244" y="247"/>
                </a:cubicBezTo>
                <a:cubicBezTo>
                  <a:pt x="223" y="247"/>
                  <a:pt x="223" y="247"/>
                  <a:pt x="223" y="247"/>
                </a:cubicBezTo>
                <a:cubicBezTo>
                  <a:pt x="223" y="146"/>
                  <a:pt x="223" y="146"/>
                  <a:pt x="223" y="146"/>
                </a:cubicBezTo>
                <a:cubicBezTo>
                  <a:pt x="244" y="146"/>
                  <a:pt x="244" y="146"/>
                  <a:pt x="244" y="146"/>
                </a:cubicBezTo>
                <a:cubicBezTo>
                  <a:pt x="244" y="186"/>
                  <a:pt x="244" y="186"/>
                  <a:pt x="244" y="186"/>
                </a:cubicBezTo>
                <a:cubicBezTo>
                  <a:pt x="290" y="186"/>
                  <a:pt x="290" y="186"/>
                  <a:pt x="290" y="186"/>
                </a:cubicBezTo>
                <a:cubicBezTo>
                  <a:pt x="290" y="146"/>
                  <a:pt x="290" y="146"/>
                  <a:pt x="290" y="146"/>
                </a:cubicBezTo>
                <a:lnTo>
                  <a:pt x="311" y="146"/>
                </a:lnTo>
                <a:close/>
                <a:moveTo>
                  <a:pt x="369" y="230"/>
                </a:moveTo>
                <a:cubicBezTo>
                  <a:pt x="353" y="230"/>
                  <a:pt x="343" y="216"/>
                  <a:pt x="343" y="197"/>
                </a:cubicBezTo>
                <a:cubicBezTo>
                  <a:pt x="343" y="177"/>
                  <a:pt x="353" y="163"/>
                  <a:pt x="369" y="163"/>
                </a:cubicBezTo>
                <a:cubicBezTo>
                  <a:pt x="385" y="163"/>
                  <a:pt x="396" y="177"/>
                  <a:pt x="396" y="197"/>
                </a:cubicBezTo>
                <a:cubicBezTo>
                  <a:pt x="396" y="216"/>
                  <a:pt x="385" y="230"/>
                  <a:pt x="369" y="230"/>
                </a:cubicBezTo>
                <a:moveTo>
                  <a:pt x="369" y="145"/>
                </a:moveTo>
                <a:cubicBezTo>
                  <a:pt x="341" y="145"/>
                  <a:pt x="322" y="166"/>
                  <a:pt x="322" y="197"/>
                </a:cubicBezTo>
                <a:cubicBezTo>
                  <a:pt x="322" y="227"/>
                  <a:pt x="341" y="249"/>
                  <a:pt x="369" y="249"/>
                </a:cubicBezTo>
                <a:cubicBezTo>
                  <a:pt x="397" y="249"/>
                  <a:pt x="417" y="227"/>
                  <a:pt x="417" y="197"/>
                </a:cubicBezTo>
                <a:cubicBezTo>
                  <a:pt x="417" y="166"/>
                  <a:pt x="397" y="145"/>
                  <a:pt x="369" y="145"/>
                </a:cubicBezTo>
                <a:moveTo>
                  <a:pt x="428" y="207"/>
                </a:moveTo>
                <a:cubicBezTo>
                  <a:pt x="428" y="146"/>
                  <a:pt x="428" y="146"/>
                  <a:pt x="428" y="146"/>
                </a:cubicBezTo>
                <a:cubicBezTo>
                  <a:pt x="449" y="146"/>
                  <a:pt x="449" y="146"/>
                  <a:pt x="449" y="146"/>
                </a:cubicBezTo>
                <a:cubicBezTo>
                  <a:pt x="449" y="204"/>
                  <a:pt x="449" y="204"/>
                  <a:pt x="449" y="204"/>
                </a:cubicBezTo>
                <a:cubicBezTo>
                  <a:pt x="449" y="222"/>
                  <a:pt x="457" y="230"/>
                  <a:pt x="470" y="230"/>
                </a:cubicBezTo>
                <a:cubicBezTo>
                  <a:pt x="483" y="230"/>
                  <a:pt x="491" y="222"/>
                  <a:pt x="491" y="204"/>
                </a:cubicBezTo>
                <a:cubicBezTo>
                  <a:pt x="491" y="146"/>
                  <a:pt x="491" y="146"/>
                  <a:pt x="491" y="146"/>
                </a:cubicBezTo>
                <a:cubicBezTo>
                  <a:pt x="512" y="146"/>
                  <a:pt x="512" y="146"/>
                  <a:pt x="512" y="146"/>
                </a:cubicBezTo>
                <a:cubicBezTo>
                  <a:pt x="512" y="207"/>
                  <a:pt x="512" y="207"/>
                  <a:pt x="512" y="207"/>
                </a:cubicBezTo>
                <a:cubicBezTo>
                  <a:pt x="512" y="234"/>
                  <a:pt x="495" y="249"/>
                  <a:pt x="470" y="249"/>
                </a:cubicBezTo>
                <a:cubicBezTo>
                  <a:pt x="445" y="249"/>
                  <a:pt x="428" y="234"/>
                  <a:pt x="428" y="207"/>
                </a:cubicBezTo>
                <a:moveTo>
                  <a:pt x="543" y="218"/>
                </a:moveTo>
                <a:cubicBezTo>
                  <a:pt x="546" y="227"/>
                  <a:pt x="554" y="231"/>
                  <a:pt x="563" y="231"/>
                </a:cubicBezTo>
                <a:cubicBezTo>
                  <a:pt x="574" y="231"/>
                  <a:pt x="580" y="227"/>
                  <a:pt x="580" y="219"/>
                </a:cubicBezTo>
                <a:cubicBezTo>
                  <a:pt x="580" y="213"/>
                  <a:pt x="577" y="209"/>
                  <a:pt x="568" y="207"/>
                </a:cubicBezTo>
                <a:cubicBezTo>
                  <a:pt x="550" y="203"/>
                  <a:pt x="550" y="203"/>
                  <a:pt x="550" y="203"/>
                </a:cubicBezTo>
                <a:cubicBezTo>
                  <a:pt x="535" y="200"/>
                  <a:pt x="524" y="192"/>
                  <a:pt x="524" y="176"/>
                </a:cubicBezTo>
                <a:cubicBezTo>
                  <a:pt x="524" y="157"/>
                  <a:pt x="539" y="145"/>
                  <a:pt x="561" y="145"/>
                </a:cubicBezTo>
                <a:cubicBezTo>
                  <a:pt x="584" y="145"/>
                  <a:pt x="597" y="157"/>
                  <a:pt x="600" y="174"/>
                </a:cubicBezTo>
                <a:cubicBezTo>
                  <a:pt x="579" y="174"/>
                  <a:pt x="579" y="174"/>
                  <a:pt x="579" y="174"/>
                </a:cubicBezTo>
                <a:cubicBezTo>
                  <a:pt x="577" y="167"/>
                  <a:pt x="571" y="162"/>
                  <a:pt x="561" y="162"/>
                </a:cubicBezTo>
                <a:cubicBezTo>
                  <a:pt x="551" y="162"/>
                  <a:pt x="545" y="166"/>
                  <a:pt x="545" y="174"/>
                </a:cubicBezTo>
                <a:cubicBezTo>
                  <a:pt x="545" y="179"/>
                  <a:pt x="549" y="183"/>
                  <a:pt x="556" y="185"/>
                </a:cubicBezTo>
                <a:cubicBezTo>
                  <a:pt x="575" y="189"/>
                  <a:pt x="575" y="189"/>
                  <a:pt x="575" y="189"/>
                </a:cubicBezTo>
                <a:cubicBezTo>
                  <a:pt x="591" y="193"/>
                  <a:pt x="601" y="202"/>
                  <a:pt x="601" y="217"/>
                </a:cubicBezTo>
                <a:cubicBezTo>
                  <a:pt x="601" y="237"/>
                  <a:pt x="585" y="249"/>
                  <a:pt x="564" y="249"/>
                </a:cubicBezTo>
                <a:cubicBezTo>
                  <a:pt x="541" y="249"/>
                  <a:pt x="525" y="238"/>
                  <a:pt x="522" y="218"/>
                </a:cubicBezTo>
                <a:lnTo>
                  <a:pt x="543" y="218"/>
                </a:lnTo>
                <a:close/>
                <a:moveTo>
                  <a:pt x="681" y="146"/>
                </a:moveTo>
                <a:cubicBezTo>
                  <a:pt x="681" y="165"/>
                  <a:pt x="681" y="165"/>
                  <a:pt x="681" y="165"/>
                </a:cubicBezTo>
                <a:cubicBezTo>
                  <a:pt x="633" y="165"/>
                  <a:pt x="633" y="165"/>
                  <a:pt x="633" y="165"/>
                </a:cubicBezTo>
                <a:cubicBezTo>
                  <a:pt x="633" y="187"/>
                  <a:pt x="633" y="187"/>
                  <a:pt x="633" y="187"/>
                </a:cubicBezTo>
                <a:cubicBezTo>
                  <a:pt x="676" y="187"/>
                  <a:pt x="676" y="187"/>
                  <a:pt x="676" y="187"/>
                </a:cubicBezTo>
                <a:cubicBezTo>
                  <a:pt x="676" y="205"/>
                  <a:pt x="676" y="205"/>
                  <a:pt x="676" y="205"/>
                </a:cubicBezTo>
                <a:cubicBezTo>
                  <a:pt x="633" y="205"/>
                  <a:pt x="633" y="205"/>
                  <a:pt x="633" y="205"/>
                </a:cubicBezTo>
                <a:cubicBezTo>
                  <a:pt x="633" y="229"/>
                  <a:pt x="633" y="229"/>
                  <a:pt x="633" y="229"/>
                </a:cubicBezTo>
                <a:cubicBezTo>
                  <a:pt x="681" y="229"/>
                  <a:pt x="681" y="229"/>
                  <a:pt x="681" y="229"/>
                </a:cubicBezTo>
                <a:cubicBezTo>
                  <a:pt x="681" y="247"/>
                  <a:pt x="681" y="247"/>
                  <a:pt x="681" y="247"/>
                </a:cubicBezTo>
                <a:cubicBezTo>
                  <a:pt x="612" y="247"/>
                  <a:pt x="612" y="247"/>
                  <a:pt x="612" y="247"/>
                </a:cubicBezTo>
                <a:cubicBezTo>
                  <a:pt x="612" y="146"/>
                  <a:pt x="612" y="146"/>
                  <a:pt x="612" y="146"/>
                </a:cubicBezTo>
                <a:lnTo>
                  <a:pt x="681" y="146"/>
                </a:lnTo>
                <a:close/>
                <a:moveTo>
                  <a:pt x="268" y="14"/>
                </a:moveTo>
                <a:cubicBezTo>
                  <a:pt x="292" y="14"/>
                  <a:pt x="308" y="28"/>
                  <a:pt x="312" y="48"/>
                </a:cubicBezTo>
                <a:cubicBezTo>
                  <a:pt x="291" y="48"/>
                  <a:pt x="291" y="48"/>
                  <a:pt x="291" y="48"/>
                </a:cubicBezTo>
                <a:cubicBezTo>
                  <a:pt x="287" y="39"/>
                  <a:pt x="279" y="33"/>
                  <a:pt x="268" y="33"/>
                </a:cubicBezTo>
                <a:cubicBezTo>
                  <a:pt x="252" y="33"/>
                  <a:pt x="241" y="47"/>
                  <a:pt x="241" y="66"/>
                </a:cubicBezTo>
                <a:cubicBezTo>
                  <a:pt x="241" y="85"/>
                  <a:pt x="252" y="99"/>
                  <a:pt x="268" y="99"/>
                </a:cubicBezTo>
                <a:cubicBezTo>
                  <a:pt x="279" y="99"/>
                  <a:pt x="287" y="93"/>
                  <a:pt x="291" y="84"/>
                </a:cubicBezTo>
                <a:cubicBezTo>
                  <a:pt x="312" y="84"/>
                  <a:pt x="312" y="84"/>
                  <a:pt x="312" y="84"/>
                </a:cubicBezTo>
                <a:cubicBezTo>
                  <a:pt x="308" y="104"/>
                  <a:pt x="292" y="118"/>
                  <a:pt x="268" y="118"/>
                </a:cubicBezTo>
                <a:cubicBezTo>
                  <a:pt x="241" y="118"/>
                  <a:pt x="220" y="97"/>
                  <a:pt x="220" y="66"/>
                </a:cubicBezTo>
                <a:cubicBezTo>
                  <a:pt x="220" y="35"/>
                  <a:pt x="241" y="14"/>
                  <a:pt x="268" y="14"/>
                </a:cubicBezTo>
                <a:moveTo>
                  <a:pt x="156" y="63"/>
                </a:moveTo>
                <a:cubicBezTo>
                  <a:pt x="153" y="63"/>
                  <a:pt x="151" y="60"/>
                  <a:pt x="152" y="57"/>
                </a:cubicBezTo>
                <a:cubicBezTo>
                  <a:pt x="153" y="54"/>
                  <a:pt x="156" y="53"/>
                  <a:pt x="158" y="54"/>
                </a:cubicBezTo>
                <a:cubicBezTo>
                  <a:pt x="161" y="54"/>
                  <a:pt x="163" y="57"/>
                  <a:pt x="162" y="60"/>
                </a:cubicBezTo>
                <a:cubicBezTo>
                  <a:pt x="161" y="63"/>
                  <a:pt x="158" y="64"/>
                  <a:pt x="156" y="63"/>
                </a:cubicBezTo>
                <a:moveTo>
                  <a:pt x="154" y="34"/>
                </a:moveTo>
                <a:cubicBezTo>
                  <a:pt x="154" y="44"/>
                  <a:pt x="145" y="52"/>
                  <a:pt x="138" y="58"/>
                </a:cubicBezTo>
                <a:cubicBezTo>
                  <a:pt x="137" y="58"/>
                  <a:pt x="137" y="59"/>
                  <a:pt x="136" y="60"/>
                </a:cubicBezTo>
                <a:cubicBezTo>
                  <a:pt x="134" y="62"/>
                  <a:pt x="131" y="63"/>
                  <a:pt x="129" y="65"/>
                </a:cubicBezTo>
                <a:cubicBezTo>
                  <a:pt x="127" y="66"/>
                  <a:pt x="124" y="69"/>
                  <a:pt x="123" y="70"/>
                </a:cubicBezTo>
                <a:cubicBezTo>
                  <a:pt x="123" y="72"/>
                  <a:pt x="125" y="74"/>
                  <a:pt x="125" y="74"/>
                </a:cubicBezTo>
                <a:cubicBezTo>
                  <a:pt x="129" y="77"/>
                  <a:pt x="133" y="80"/>
                  <a:pt x="132" y="86"/>
                </a:cubicBezTo>
                <a:cubicBezTo>
                  <a:pt x="131" y="89"/>
                  <a:pt x="129" y="91"/>
                  <a:pt x="128" y="92"/>
                </a:cubicBezTo>
                <a:cubicBezTo>
                  <a:pt x="126" y="93"/>
                  <a:pt x="126" y="94"/>
                  <a:pt x="126" y="94"/>
                </a:cubicBezTo>
                <a:cubicBezTo>
                  <a:pt x="126" y="95"/>
                  <a:pt x="127" y="96"/>
                  <a:pt x="128" y="97"/>
                </a:cubicBezTo>
                <a:cubicBezTo>
                  <a:pt x="130" y="98"/>
                  <a:pt x="132" y="101"/>
                  <a:pt x="132" y="105"/>
                </a:cubicBezTo>
                <a:cubicBezTo>
                  <a:pt x="131" y="109"/>
                  <a:pt x="128" y="110"/>
                  <a:pt x="126" y="111"/>
                </a:cubicBezTo>
                <a:cubicBezTo>
                  <a:pt x="124" y="112"/>
                  <a:pt x="124" y="112"/>
                  <a:pt x="124" y="112"/>
                </a:cubicBezTo>
                <a:cubicBezTo>
                  <a:pt x="124" y="113"/>
                  <a:pt x="124" y="113"/>
                  <a:pt x="126" y="115"/>
                </a:cubicBezTo>
                <a:cubicBezTo>
                  <a:pt x="127" y="117"/>
                  <a:pt x="129" y="119"/>
                  <a:pt x="128" y="123"/>
                </a:cubicBezTo>
                <a:cubicBezTo>
                  <a:pt x="128" y="125"/>
                  <a:pt x="127" y="127"/>
                  <a:pt x="125" y="129"/>
                </a:cubicBezTo>
                <a:cubicBezTo>
                  <a:pt x="124" y="131"/>
                  <a:pt x="123" y="132"/>
                  <a:pt x="123" y="134"/>
                </a:cubicBezTo>
                <a:cubicBezTo>
                  <a:pt x="122" y="136"/>
                  <a:pt x="123" y="137"/>
                  <a:pt x="124" y="139"/>
                </a:cubicBezTo>
                <a:cubicBezTo>
                  <a:pt x="125" y="140"/>
                  <a:pt x="127" y="141"/>
                  <a:pt x="130" y="141"/>
                </a:cubicBezTo>
                <a:cubicBezTo>
                  <a:pt x="132" y="141"/>
                  <a:pt x="133" y="141"/>
                  <a:pt x="135" y="141"/>
                </a:cubicBezTo>
                <a:cubicBezTo>
                  <a:pt x="144" y="142"/>
                  <a:pt x="153" y="142"/>
                  <a:pt x="157" y="150"/>
                </a:cubicBezTo>
                <a:cubicBezTo>
                  <a:pt x="158" y="151"/>
                  <a:pt x="158" y="152"/>
                  <a:pt x="159" y="154"/>
                </a:cubicBezTo>
                <a:cubicBezTo>
                  <a:pt x="172" y="138"/>
                  <a:pt x="180" y="117"/>
                  <a:pt x="180" y="96"/>
                </a:cubicBezTo>
                <a:cubicBezTo>
                  <a:pt x="179" y="73"/>
                  <a:pt x="170" y="51"/>
                  <a:pt x="154" y="34"/>
                </a:cubicBezTo>
                <a:moveTo>
                  <a:pt x="136" y="19"/>
                </a:moveTo>
                <a:cubicBezTo>
                  <a:pt x="127" y="14"/>
                  <a:pt x="119" y="12"/>
                  <a:pt x="114" y="15"/>
                </a:cubicBezTo>
                <a:cubicBezTo>
                  <a:pt x="107" y="19"/>
                  <a:pt x="105" y="29"/>
                  <a:pt x="105" y="34"/>
                </a:cubicBezTo>
                <a:cubicBezTo>
                  <a:pt x="105" y="36"/>
                  <a:pt x="105" y="39"/>
                  <a:pt x="105" y="41"/>
                </a:cubicBezTo>
                <a:cubicBezTo>
                  <a:pt x="106" y="46"/>
                  <a:pt x="106" y="50"/>
                  <a:pt x="104" y="54"/>
                </a:cubicBezTo>
                <a:cubicBezTo>
                  <a:pt x="101" y="57"/>
                  <a:pt x="97" y="59"/>
                  <a:pt x="92" y="58"/>
                </a:cubicBezTo>
                <a:cubicBezTo>
                  <a:pt x="88" y="57"/>
                  <a:pt x="87" y="57"/>
                  <a:pt x="86" y="58"/>
                </a:cubicBezTo>
                <a:cubicBezTo>
                  <a:pt x="85" y="58"/>
                  <a:pt x="85" y="59"/>
                  <a:pt x="85" y="61"/>
                </a:cubicBezTo>
                <a:cubicBezTo>
                  <a:pt x="85" y="63"/>
                  <a:pt x="85" y="66"/>
                  <a:pt x="83" y="68"/>
                </a:cubicBezTo>
                <a:cubicBezTo>
                  <a:pt x="81" y="71"/>
                  <a:pt x="77" y="71"/>
                  <a:pt x="74" y="70"/>
                </a:cubicBezTo>
                <a:cubicBezTo>
                  <a:pt x="73" y="70"/>
                  <a:pt x="72" y="70"/>
                  <a:pt x="71" y="70"/>
                </a:cubicBezTo>
                <a:cubicBezTo>
                  <a:pt x="71" y="70"/>
                  <a:pt x="72" y="71"/>
                  <a:pt x="72" y="72"/>
                </a:cubicBezTo>
                <a:cubicBezTo>
                  <a:pt x="72" y="74"/>
                  <a:pt x="73" y="77"/>
                  <a:pt x="71" y="81"/>
                </a:cubicBezTo>
                <a:cubicBezTo>
                  <a:pt x="68" y="84"/>
                  <a:pt x="65" y="84"/>
                  <a:pt x="62" y="84"/>
                </a:cubicBezTo>
                <a:cubicBezTo>
                  <a:pt x="61" y="84"/>
                  <a:pt x="60" y="84"/>
                  <a:pt x="60" y="84"/>
                </a:cubicBezTo>
                <a:cubicBezTo>
                  <a:pt x="59" y="85"/>
                  <a:pt x="59" y="86"/>
                  <a:pt x="59" y="88"/>
                </a:cubicBezTo>
                <a:cubicBezTo>
                  <a:pt x="58" y="90"/>
                  <a:pt x="57" y="94"/>
                  <a:pt x="54" y="97"/>
                </a:cubicBezTo>
                <a:cubicBezTo>
                  <a:pt x="53" y="97"/>
                  <a:pt x="53" y="97"/>
                  <a:pt x="53" y="98"/>
                </a:cubicBezTo>
                <a:cubicBezTo>
                  <a:pt x="53" y="98"/>
                  <a:pt x="54" y="98"/>
                  <a:pt x="54" y="98"/>
                </a:cubicBezTo>
                <a:cubicBezTo>
                  <a:pt x="61" y="99"/>
                  <a:pt x="68" y="99"/>
                  <a:pt x="71" y="104"/>
                </a:cubicBezTo>
                <a:cubicBezTo>
                  <a:pt x="74" y="108"/>
                  <a:pt x="74" y="113"/>
                  <a:pt x="72" y="117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69" y="122"/>
                  <a:pt x="69" y="122"/>
                  <a:pt x="70" y="123"/>
                </a:cubicBezTo>
                <a:cubicBezTo>
                  <a:pt x="70" y="123"/>
                  <a:pt x="71" y="124"/>
                  <a:pt x="72" y="124"/>
                </a:cubicBezTo>
                <a:cubicBezTo>
                  <a:pt x="74" y="124"/>
                  <a:pt x="78" y="124"/>
                  <a:pt x="80" y="127"/>
                </a:cubicBezTo>
                <a:cubicBezTo>
                  <a:pt x="83" y="131"/>
                  <a:pt x="81" y="135"/>
                  <a:pt x="80" y="138"/>
                </a:cubicBezTo>
                <a:cubicBezTo>
                  <a:pt x="80" y="138"/>
                  <a:pt x="79" y="139"/>
                  <a:pt x="79" y="140"/>
                </a:cubicBezTo>
                <a:cubicBezTo>
                  <a:pt x="79" y="140"/>
                  <a:pt x="80" y="140"/>
                  <a:pt x="81" y="140"/>
                </a:cubicBezTo>
                <a:cubicBezTo>
                  <a:pt x="83" y="140"/>
                  <a:pt x="87" y="140"/>
                  <a:pt x="89" y="144"/>
                </a:cubicBezTo>
                <a:cubicBezTo>
                  <a:pt x="92" y="148"/>
                  <a:pt x="91" y="151"/>
                  <a:pt x="90" y="153"/>
                </a:cubicBezTo>
                <a:cubicBezTo>
                  <a:pt x="90" y="155"/>
                  <a:pt x="90" y="155"/>
                  <a:pt x="90" y="155"/>
                </a:cubicBezTo>
                <a:cubicBezTo>
                  <a:pt x="90" y="156"/>
                  <a:pt x="92" y="157"/>
                  <a:pt x="93" y="157"/>
                </a:cubicBezTo>
                <a:cubicBezTo>
                  <a:pt x="95" y="159"/>
                  <a:pt x="98" y="160"/>
                  <a:pt x="100" y="164"/>
                </a:cubicBezTo>
                <a:cubicBezTo>
                  <a:pt x="103" y="167"/>
                  <a:pt x="103" y="171"/>
                  <a:pt x="102" y="175"/>
                </a:cubicBezTo>
                <a:cubicBezTo>
                  <a:pt x="102" y="177"/>
                  <a:pt x="100" y="181"/>
                  <a:pt x="94" y="185"/>
                </a:cubicBezTo>
                <a:cubicBezTo>
                  <a:pt x="93" y="185"/>
                  <a:pt x="92" y="185"/>
                  <a:pt x="91" y="186"/>
                </a:cubicBezTo>
                <a:cubicBezTo>
                  <a:pt x="108" y="186"/>
                  <a:pt x="124" y="181"/>
                  <a:pt x="138" y="172"/>
                </a:cubicBezTo>
                <a:cubicBezTo>
                  <a:pt x="151" y="164"/>
                  <a:pt x="153" y="157"/>
                  <a:pt x="151" y="153"/>
                </a:cubicBezTo>
                <a:cubicBezTo>
                  <a:pt x="149" y="149"/>
                  <a:pt x="144" y="149"/>
                  <a:pt x="135" y="148"/>
                </a:cubicBezTo>
                <a:cubicBezTo>
                  <a:pt x="133" y="148"/>
                  <a:pt x="131" y="148"/>
                  <a:pt x="130" y="148"/>
                </a:cubicBezTo>
                <a:cubicBezTo>
                  <a:pt x="123" y="148"/>
                  <a:pt x="120" y="145"/>
                  <a:pt x="118" y="143"/>
                </a:cubicBezTo>
                <a:cubicBezTo>
                  <a:pt x="116" y="141"/>
                  <a:pt x="115" y="137"/>
                  <a:pt x="116" y="133"/>
                </a:cubicBezTo>
                <a:cubicBezTo>
                  <a:pt x="116" y="129"/>
                  <a:pt x="118" y="127"/>
                  <a:pt x="120" y="125"/>
                </a:cubicBezTo>
                <a:cubicBezTo>
                  <a:pt x="121" y="123"/>
                  <a:pt x="121" y="122"/>
                  <a:pt x="121" y="122"/>
                </a:cubicBezTo>
                <a:cubicBezTo>
                  <a:pt x="121" y="121"/>
                  <a:pt x="121" y="121"/>
                  <a:pt x="120" y="119"/>
                </a:cubicBezTo>
                <a:cubicBezTo>
                  <a:pt x="119" y="118"/>
                  <a:pt x="116" y="115"/>
                  <a:pt x="117" y="111"/>
                </a:cubicBezTo>
                <a:cubicBezTo>
                  <a:pt x="118" y="107"/>
                  <a:pt x="121" y="105"/>
                  <a:pt x="123" y="105"/>
                </a:cubicBezTo>
                <a:cubicBezTo>
                  <a:pt x="124" y="104"/>
                  <a:pt x="125" y="104"/>
                  <a:pt x="125" y="104"/>
                </a:cubicBezTo>
                <a:cubicBezTo>
                  <a:pt x="125" y="103"/>
                  <a:pt x="124" y="102"/>
                  <a:pt x="123" y="102"/>
                </a:cubicBezTo>
                <a:cubicBezTo>
                  <a:pt x="121" y="100"/>
                  <a:pt x="118" y="97"/>
                  <a:pt x="119" y="93"/>
                </a:cubicBezTo>
                <a:cubicBezTo>
                  <a:pt x="119" y="90"/>
                  <a:pt x="122" y="88"/>
                  <a:pt x="123" y="87"/>
                </a:cubicBezTo>
                <a:cubicBezTo>
                  <a:pt x="124" y="86"/>
                  <a:pt x="125" y="85"/>
                  <a:pt x="125" y="85"/>
                </a:cubicBezTo>
                <a:cubicBezTo>
                  <a:pt x="125" y="83"/>
                  <a:pt x="125" y="83"/>
                  <a:pt x="121" y="80"/>
                </a:cubicBezTo>
                <a:cubicBezTo>
                  <a:pt x="117" y="77"/>
                  <a:pt x="115" y="72"/>
                  <a:pt x="117" y="68"/>
                </a:cubicBezTo>
                <a:cubicBezTo>
                  <a:pt x="118" y="64"/>
                  <a:pt x="121" y="62"/>
                  <a:pt x="125" y="59"/>
                </a:cubicBezTo>
                <a:cubicBezTo>
                  <a:pt x="127" y="58"/>
                  <a:pt x="129" y="56"/>
                  <a:pt x="131" y="55"/>
                </a:cubicBezTo>
                <a:cubicBezTo>
                  <a:pt x="132" y="54"/>
                  <a:pt x="133" y="53"/>
                  <a:pt x="134" y="52"/>
                </a:cubicBezTo>
                <a:cubicBezTo>
                  <a:pt x="139" y="48"/>
                  <a:pt x="148" y="40"/>
                  <a:pt x="147" y="33"/>
                </a:cubicBezTo>
                <a:cubicBezTo>
                  <a:pt x="147" y="28"/>
                  <a:pt x="143" y="24"/>
                  <a:pt x="136" y="19"/>
                </a:cubicBezTo>
                <a:moveTo>
                  <a:pt x="93" y="20"/>
                </a:moveTo>
                <a:cubicBezTo>
                  <a:pt x="92" y="23"/>
                  <a:pt x="89" y="25"/>
                  <a:pt x="87" y="24"/>
                </a:cubicBezTo>
                <a:cubicBezTo>
                  <a:pt x="84" y="23"/>
                  <a:pt x="82" y="20"/>
                  <a:pt x="83" y="18"/>
                </a:cubicBezTo>
                <a:cubicBezTo>
                  <a:pt x="84" y="15"/>
                  <a:pt x="87" y="13"/>
                  <a:pt x="89" y="14"/>
                </a:cubicBezTo>
                <a:cubicBezTo>
                  <a:pt x="92" y="15"/>
                  <a:pt x="94" y="18"/>
                  <a:pt x="93" y="20"/>
                </a:cubicBezTo>
                <a:moveTo>
                  <a:pt x="90" y="7"/>
                </a:moveTo>
                <a:cubicBezTo>
                  <a:pt x="90" y="7"/>
                  <a:pt x="90" y="7"/>
                  <a:pt x="90" y="7"/>
                </a:cubicBezTo>
                <a:cubicBezTo>
                  <a:pt x="66" y="7"/>
                  <a:pt x="43" y="16"/>
                  <a:pt x="26" y="33"/>
                </a:cubicBezTo>
                <a:cubicBezTo>
                  <a:pt x="13" y="46"/>
                  <a:pt x="5" y="63"/>
                  <a:pt x="2" y="81"/>
                </a:cubicBezTo>
                <a:cubicBezTo>
                  <a:pt x="4" y="79"/>
                  <a:pt x="6" y="78"/>
                  <a:pt x="8" y="78"/>
                </a:cubicBezTo>
                <a:cubicBezTo>
                  <a:pt x="20" y="74"/>
                  <a:pt x="29" y="83"/>
                  <a:pt x="36" y="90"/>
                </a:cubicBezTo>
                <a:cubicBezTo>
                  <a:pt x="36" y="90"/>
                  <a:pt x="36" y="90"/>
                  <a:pt x="36" y="90"/>
                </a:cubicBezTo>
                <a:cubicBezTo>
                  <a:pt x="36" y="90"/>
                  <a:pt x="36" y="90"/>
                  <a:pt x="36" y="90"/>
                </a:cubicBezTo>
                <a:cubicBezTo>
                  <a:pt x="38" y="92"/>
                  <a:pt x="41" y="93"/>
                  <a:pt x="43" y="94"/>
                </a:cubicBezTo>
                <a:cubicBezTo>
                  <a:pt x="46" y="94"/>
                  <a:pt x="48" y="93"/>
                  <a:pt x="49" y="92"/>
                </a:cubicBezTo>
                <a:cubicBezTo>
                  <a:pt x="50" y="90"/>
                  <a:pt x="51" y="88"/>
                  <a:pt x="52" y="86"/>
                </a:cubicBezTo>
                <a:cubicBezTo>
                  <a:pt x="52" y="84"/>
                  <a:pt x="53" y="81"/>
                  <a:pt x="55" y="80"/>
                </a:cubicBezTo>
                <a:cubicBezTo>
                  <a:pt x="57" y="77"/>
                  <a:pt x="60" y="77"/>
                  <a:pt x="62" y="77"/>
                </a:cubicBezTo>
                <a:cubicBezTo>
                  <a:pt x="64" y="77"/>
                  <a:pt x="65" y="77"/>
                  <a:pt x="65" y="76"/>
                </a:cubicBezTo>
                <a:cubicBezTo>
                  <a:pt x="66" y="76"/>
                  <a:pt x="66" y="75"/>
                  <a:pt x="65" y="74"/>
                </a:cubicBezTo>
                <a:cubicBezTo>
                  <a:pt x="65" y="72"/>
                  <a:pt x="64" y="68"/>
                  <a:pt x="66" y="65"/>
                </a:cubicBezTo>
                <a:cubicBezTo>
                  <a:pt x="69" y="62"/>
                  <a:pt x="73" y="63"/>
                  <a:pt x="75" y="63"/>
                </a:cubicBezTo>
                <a:cubicBezTo>
                  <a:pt x="76" y="63"/>
                  <a:pt x="77" y="64"/>
                  <a:pt x="78" y="63"/>
                </a:cubicBezTo>
                <a:cubicBezTo>
                  <a:pt x="78" y="63"/>
                  <a:pt x="78" y="62"/>
                  <a:pt x="78" y="61"/>
                </a:cubicBezTo>
                <a:cubicBezTo>
                  <a:pt x="78" y="58"/>
                  <a:pt x="78" y="56"/>
                  <a:pt x="81" y="53"/>
                </a:cubicBezTo>
                <a:cubicBezTo>
                  <a:pt x="85" y="49"/>
                  <a:pt x="91" y="50"/>
                  <a:pt x="94" y="51"/>
                </a:cubicBezTo>
                <a:cubicBezTo>
                  <a:pt x="95" y="51"/>
                  <a:pt x="97" y="51"/>
                  <a:pt x="98" y="50"/>
                </a:cubicBezTo>
                <a:cubicBezTo>
                  <a:pt x="99" y="49"/>
                  <a:pt x="98" y="45"/>
                  <a:pt x="98" y="42"/>
                </a:cubicBezTo>
                <a:cubicBezTo>
                  <a:pt x="98" y="39"/>
                  <a:pt x="98" y="36"/>
                  <a:pt x="98" y="34"/>
                </a:cubicBezTo>
                <a:cubicBezTo>
                  <a:pt x="98" y="25"/>
                  <a:pt x="101" y="14"/>
                  <a:pt x="110" y="9"/>
                </a:cubicBezTo>
                <a:cubicBezTo>
                  <a:pt x="110" y="9"/>
                  <a:pt x="110" y="9"/>
                  <a:pt x="110" y="9"/>
                </a:cubicBezTo>
                <a:cubicBezTo>
                  <a:pt x="104" y="8"/>
                  <a:pt x="97" y="7"/>
                  <a:pt x="90" y="7"/>
                </a:cubicBezTo>
                <a:moveTo>
                  <a:pt x="29" y="109"/>
                </a:moveTo>
                <a:cubicBezTo>
                  <a:pt x="28" y="112"/>
                  <a:pt x="26" y="113"/>
                  <a:pt x="23" y="112"/>
                </a:cubicBezTo>
                <a:cubicBezTo>
                  <a:pt x="20" y="112"/>
                  <a:pt x="19" y="109"/>
                  <a:pt x="19" y="106"/>
                </a:cubicBezTo>
                <a:cubicBezTo>
                  <a:pt x="20" y="103"/>
                  <a:pt x="23" y="102"/>
                  <a:pt x="26" y="103"/>
                </a:cubicBezTo>
                <a:cubicBezTo>
                  <a:pt x="28" y="103"/>
                  <a:pt x="30" y="106"/>
                  <a:pt x="29" y="109"/>
                </a:cubicBezTo>
                <a:moveTo>
                  <a:pt x="95" y="168"/>
                </a:moveTo>
                <a:cubicBezTo>
                  <a:pt x="93" y="166"/>
                  <a:pt x="91" y="165"/>
                  <a:pt x="90" y="164"/>
                </a:cubicBezTo>
                <a:cubicBezTo>
                  <a:pt x="88" y="163"/>
                  <a:pt x="86" y="161"/>
                  <a:pt x="84" y="159"/>
                </a:cubicBezTo>
                <a:cubicBezTo>
                  <a:pt x="82" y="156"/>
                  <a:pt x="83" y="153"/>
                  <a:pt x="84" y="151"/>
                </a:cubicBezTo>
                <a:cubicBezTo>
                  <a:pt x="84" y="150"/>
                  <a:pt x="84" y="149"/>
                  <a:pt x="83" y="148"/>
                </a:cubicBezTo>
                <a:cubicBezTo>
                  <a:pt x="83" y="147"/>
                  <a:pt x="83" y="147"/>
                  <a:pt x="81" y="147"/>
                </a:cubicBezTo>
                <a:cubicBezTo>
                  <a:pt x="78" y="147"/>
                  <a:pt x="75" y="147"/>
                  <a:pt x="73" y="144"/>
                </a:cubicBezTo>
                <a:cubicBezTo>
                  <a:pt x="71" y="141"/>
                  <a:pt x="72" y="137"/>
                  <a:pt x="73" y="135"/>
                </a:cubicBezTo>
                <a:cubicBezTo>
                  <a:pt x="74" y="133"/>
                  <a:pt x="75" y="132"/>
                  <a:pt x="74" y="131"/>
                </a:cubicBezTo>
                <a:cubicBezTo>
                  <a:pt x="74" y="131"/>
                  <a:pt x="73" y="131"/>
                  <a:pt x="72" y="131"/>
                </a:cubicBezTo>
                <a:cubicBezTo>
                  <a:pt x="69" y="130"/>
                  <a:pt x="66" y="130"/>
                  <a:pt x="64" y="127"/>
                </a:cubicBezTo>
                <a:cubicBezTo>
                  <a:pt x="61" y="123"/>
                  <a:pt x="63" y="119"/>
                  <a:pt x="65" y="115"/>
                </a:cubicBezTo>
                <a:cubicBezTo>
                  <a:pt x="65" y="114"/>
                  <a:pt x="65" y="114"/>
                  <a:pt x="65" y="114"/>
                </a:cubicBezTo>
                <a:cubicBezTo>
                  <a:pt x="67" y="112"/>
                  <a:pt x="66" y="110"/>
                  <a:pt x="65" y="108"/>
                </a:cubicBezTo>
                <a:cubicBezTo>
                  <a:pt x="64" y="106"/>
                  <a:pt x="58" y="105"/>
                  <a:pt x="53" y="105"/>
                </a:cubicBezTo>
                <a:cubicBezTo>
                  <a:pt x="52" y="105"/>
                  <a:pt x="51" y="105"/>
                  <a:pt x="50" y="104"/>
                </a:cubicBezTo>
                <a:cubicBezTo>
                  <a:pt x="44" y="104"/>
                  <a:pt x="37" y="102"/>
                  <a:pt x="31" y="95"/>
                </a:cubicBezTo>
                <a:cubicBezTo>
                  <a:pt x="31" y="95"/>
                  <a:pt x="31" y="95"/>
                  <a:pt x="31" y="95"/>
                </a:cubicBezTo>
                <a:cubicBezTo>
                  <a:pt x="23" y="87"/>
                  <a:pt x="18" y="82"/>
                  <a:pt x="10" y="84"/>
                </a:cubicBezTo>
                <a:cubicBezTo>
                  <a:pt x="1" y="88"/>
                  <a:pt x="0" y="100"/>
                  <a:pt x="2" y="111"/>
                </a:cubicBezTo>
                <a:cubicBezTo>
                  <a:pt x="5" y="129"/>
                  <a:pt x="13" y="146"/>
                  <a:pt x="27" y="160"/>
                </a:cubicBezTo>
                <a:cubicBezTo>
                  <a:pt x="35" y="168"/>
                  <a:pt x="44" y="174"/>
                  <a:pt x="55" y="179"/>
                </a:cubicBezTo>
                <a:cubicBezTo>
                  <a:pt x="69" y="184"/>
                  <a:pt x="81" y="184"/>
                  <a:pt x="91" y="178"/>
                </a:cubicBezTo>
                <a:cubicBezTo>
                  <a:pt x="93" y="177"/>
                  <a:pt x="95" y="175"/>
                  <a:pt x="96" y="173"/>
                </a:cubicBezTo>
                <a:cubicBezTo>
                  <a:pt x="96" y="171"/>
                  <a:pt x="95" y="169"/>
                  <a:pt x="95" y="168"/>
                </a:cubicBezTo>
                <a:moveTo>
                  <a:pt x="93" y="208"/>
                </a:moveTo>
                <a:cubicBezTo>
                  <a:pt x="90" y="208"/>
                  <a:pt x="90" y="208"/>
                  <a:pt x="90" y="208"/>
                </a:cubicBezTo>
                <a:cubicBezTo>
                  <a:pt x="86" y="208"/>
                  <a:pt x="86" y="208"/>
                  <a:pt x="86" y="208"/>
                </a:cubicBezTo>
                <a:cubicBezTo>
                  <a:pt x="86" y="226"/>
                  <a:pt x="69" y="240"/>
                  <a:pt x="47" y="240"/>
                </a:cubicBezTo>
                <a:cubicBezTo>
                  <a:pt x="47" y="247"/>
                  <a:pt x="47" y="247"/>
                  <a:pt x="47" y="247"/>
                </a:cubicBezTo>
                <a:cubicBezTo>
                  <a:pt x="133" y="247"/>
                  <a:pt x="133" y="247"/>
                  <a:pt x="133" y="247"/>
                </a:cubicBezTo>
                <a:cubicBezTo>
                  <a:pt x="133" y="240"/>
                  <a:pt x="133" y="240"/>
                  <a:pt x="133" y="240"/>
                </a:cubicBezTo>
                <a:cubicBezTo>
                  <a:pt x="111" y="240"/>
                  <a:pt x="93" y="226"/>
                  <a:pt x="93" y="208"/>
                </a:cubicBezTo>
                <a:moveTo>
                  <a:pt x="130" y="0"/>
                </a:moveTo>
                <a:cubicBezTo>
                  <a:pt x="127" y="7"/>
                  <a:pt x="127" y="7"/>
                  <a:pt x="127" y="7"/>
                </a:cubicBezTo>
                <a:cubicBezTo>
                  <a:pt x="177" y="27"/>
                  <a:pt x="200" y="84"/>
                  <a:pt x="180" y="133"/>
                </a:cubicBezTo>
                <a:cubicBezTo>
                  <a:pt x="159" y="183"/>
                  <a:pt x="102" y="206"/>
                  <a:pt x="53" y="186"/>
                </a:cubicBezTo>
                <a:cubicBezTo>
                  <a:pt x="50" y="192"/>
                  <a:pt x="50" y="192"/>
                  <a:pt x="50" y="192"/>
                </a:cubicBezTo>
                <a:cubicBezTo>
                  <a:pt x="63" y="198"/>
                  <a:pt x="77" y="200"/>
                  <a:pt x="90" y="200"/>
                </a:cubicBezTo>
                <a:cubicBezTo>
                  <a:pt x="131" y="200"/>
                  <a:pt x="170" y="176"/>
                  <a:pt x="186" y="136"/>
                </a:cubicBezTo>
                <a:cubicBezTo>
                  <a:pt x="208" y="83"/>
                  <a:pt x="183" y="22"/>
                  <a:pt x="130" y="0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03C2B4A-8645-8C40-85CF-6C80CC765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260350"/>
            <a:ext cx="8424863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326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71755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itchFamily="34" charset="0"/>
        <a:buNone/>
        <a:tabLst>
          <a:tab pos="360363" algn="l"/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>
          <a:tab pos="360363" algn="l"/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256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Courier New" panose="02070309020205020404" pitchFamily="49" charset="0"/>
        <a:buChar char="o"/>
        <a:tabLst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itchFamily="34" charset="0"/>
        <a:buChar char="–"/>
        <a:tabLst>
          <a:tab pos="715963" algn="l"/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5963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Arial" pitchFamily="34" charset="0"/>
        <a:buChar char="»"/>
        <a:tabLst>
          <a:tab pos="1076325" algn="l"/>
          <a:tab pos="1438275" algn="l"/>
          <a:tab pos="1793875" algn="l"/>
          <a:tab pos="2154238" algn="l"/>
        </a:tabLst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05">
          <p15:clr>
            <a:srgbClr val="F26B43"/>
          </p15:clr>
        </p15:guide>
        <p15:guide id="2" pos="3840">
          <p15:clr>
            <a:srgbClr val="F26B43"/>
          </p15:clr>
        </p15:guide>
        <p15:guide id="3" pos="166">
          <p15:clr>
            <a:srgbClr val="F26B43"/>
          </p15:clr>
        </p15:guide>
        <p15:guide id="4" pos="302">
          <p15:clr>
            <a:srgbClr val="F26B43"/>
          </p15:clr>
        </p15:guide>
        <p15:guide id="5" pos="7514">
          <p15:clr>
            <a:srgbClr val="F26B43"/>
          </p15:clr>
        </p15:guide>
        <p15:guide id="6" pos="7378">
          <p15:clr>
            <a:srgbClr val="F26B43"/>
          </p15:clr>
        </p15:guide>
        <p15:guide id="7" orient="horz" pos="4156">
          <p15:clr>
            <a:srgbClr val="F26B43"/>
          </p15:clr>
        </p15:guide>
        <p15:guide id="8" orient="horz" pos="164">
          <p15:clr>
            <a:srgbClr val="F26B43"/>
          </p15:clr>
        </p15:guide>
        <p15:guide id="9" orient="horz" pos="300">
          <p15:clr>
            <a:srgbClr val="F26B43"/>
          </p15:clr>
        </p15:guide>
        <p15:guide id="10" orient="horz" pos="436">
          <p15:clr>
            <a:srgbClr val="F26B43"/>
          </p15:clr>
        </p15:guide>
        <p15:guide id="11" orient="horz" pos="663">
          <p15:clr>
            <a:srgbClr val="F26B43"/>
          </p15:clr>
        </p15:guide>
        <p15:guide id="12" orient="horz" pos="1026">
          <p15:clr>
            <a:srgbClr val="F26B43"/>
          </p15:clr>
        </p15:guide>
        <p15:guide id="13" pos="5609">
          <p15:clr>
            <a:srgbClr val="F26B43"/>
          </p15:clr>
        </p15:guide>
        <p15:guide id="14" pos="2071">
          <p15:clr>
            <a:srgbClr val="F26B43"/>
          </p15:clr>
        </p15:guide>
        <p15:guide id="15" pos="3749">
          <p15:clr>
            <a:srgbClr val="F26B43"/>
          </p15:clr>
        </p15:guide>
        <p15:guide id="16" pos="393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C555B8F-48B0-4AF4-9C5C-45A2C9337B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Chatham House  |  The Royal Institute of International Affairs 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487B093-6DD2-4A2B-AFF4-0F21DC5E01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93DA66-EBF5-4E90-9785-1613283ED912}" type="slidenum">
              <a:rPr lang="en-GB" smtClean="0"/>
              <a:pPr/>
              <a:t>1</a:t>
            </a:fld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FD4411-31A1-4829-A367-915D1C4165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4" y="0"/>
            <a:ext cx="8208912" cy="6875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132806"/>
      </p:ext>
    </p:extLst>
  </p:cSld>
  <p:clrMapOvr>
    <a:masterClrMapping/>
  </p:clrMapOvr>
</p:sld>
</file>

<file path=ppt/theme/theme1.xml><?xml version="1.0" encoding="utf-8"?>
<a:theme xmlns:a="http://schemas.openxmlformats.org/drawingml/2006/main" name="Dark Purple theme">
  <a:themeElements>
    <a:clrScheme name="Chatham House">
      <a:dk1>
        <a:srgbClr val="2D2D2D"/>
      </a:dk1>
      <a:lt1>
        <a:sysClr val="window" lastClr="FFFFFF"/>
      </a:lt1>
      <a:dk2>
        <a:srgbClr val="0069B5"/>
      </a:dk2>
      <a:lt2>
        <a:srgbClr val="F2F2F2"/>
      </a:lt2>
      <a:accent1>
        <a:srgbClr val="00A8E8"/>
      </a:accent1>
      <a:accent2>
        <a:srgbClr val="A61780"/>
      </a:accent2>
      <a:accent3>
        <a:srgbClr val="705482"/>
      </a:accent3>
      <a:accent4>
        <a:srgbClr val="E5400A"/>
      </a:accent4>
      <a:accent5>
        <a:srgbClr val="93B800"/>
      </a:accent5>
      <a:accent6>
        <a:srgbClr val="C9E3E8"/>
      </a:accent6>
      <a:hlink>
        <a:srgbClr val="00A8E8"/>
      </a:hlink>
      <a:folHlink>
        <a:srgbClr val="FF8500"/>
      </a:folHlink>
    </a:clrScheme>
    <a:fontScheme name="Arial x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atham House Template 02" id="{E3F7B117-2039-7A43-9C19-6570C9DA42C5}" vid="{1067E761-F55D-1248-ABC9-DC3147F9D0B9}"/>
    </a:ext>
  </a:extLst>
</a:theme>
</file>

<file path=ppt/theme/theme2.xml><?xml version="1.0" encoding="utf-8"?>
<a:theme xmlns:a="http://schemas.openxmlformats.org/drawingml/2006/main" name="Dark Green theme">
  <a:themeElements>
    <a:clrScheme name="Chatham House">
      <a:dk1>
        <a:srgbClr val="2D2D2D"/>
      </a:dk1>
      <a:lt1>
        <a:sysClr val="window" lastClr="FFFFFF"/>
      </a:lt1>
      <a:dk2>
        <a:srgbClr val="0069B5"/>
      </a:dk2>
      <a:lt2>
        <a:srgbClr val="F2F2F2"/>
      </a:lt2>
      <a:accent1>
        <a:srgbClr val="00A8E8"/>
      </a:accent1>
      <a:accent2>
        <a:srgbClr val="A61780"/>
      </a:accent2>
      <a:accent3>
        <a:srgbClr val="705482"/>
      </a:accent3>
      <a:accent4>
        <a:srgbClr val="E5400A"/>
      </a:accent4>
      <a:accent5>
        <a:srgbClr val="93B800"/>
      </a:accent5>
      <a:accent6>
        <a:srgbClr val="C9E3E8"/>
      </a:accent6>
      <a:hlink>
        <a:srgbClr val="00A8E8"/>
      </a:hlink>
      <a:folHlink>
        <a:srgbClr val="FF8500"/>
      </a:folHlink>
    </a:clrScheme>
    <a:fontScheme name="Arial x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atham House Template 02" id="{E3F7B117-2039-7A43-9C19-6570C9DA42C5}" vid="{591A311C-7CB4-7A47-8644-B13B5BD094F3}"/>
    </a:ext>
  </a:extLst>
</a:theme>
</file>

<file path=ppt/theme/theme3.xml><?xml version="1.0" encoding="utf-8"?>
<a:theme xmlns:a="http://schemas.openxmlformats.org/drawingml/2006/main" name="Red theme">
  <a:themeElements>
    <a:clrScheme name="Chatham House">
      <a:dk1>
        <a:srgbClr val="2D2D2D"/>
      </a:dk1>
      <a:lt1>
        <a:sysClr val="window" lastClr="FFFFFF"/>
      </a:lt1>
      <a:dk2>
        <a:srgbClr val="0069B5"/>
      </a:dk2>
      <a:lt2>
        <a:srgbClr val="F2F2F2"/>
      </a:lt2>
      <a:accent1>
        <a:srgbClr val="00A8E8"/>
      </a:accent1>
      <a:accent2>
        <a:srgbClr val="A61780"/>
      </a:accent2>
      <a:accent3>
        <a:srgbClr val="705482"/>
      </a:accent3>
      <a:accent4>
        <a:srgbClr val="E5400A"/>
      </a:accent4>
      <a:accent5>
        <a:srgbClr val="93B800"/>
      </a:accent5>
      <a:accent6>
        <a:srgbClr val="C9E3E8"/>
      </a:accent6>
      <a:hlink>
        <a:srgbClr val="00A8E8"/>
      </a:hlink>
      <a:folHlink>
        <a:srgbClr val="FF8500"/>
      </a:folHlink>
    </a:clrScheme>
    <a:fontScheme name="Arial x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atham House Template 02" id="{E3F7B117-2039-7A43-9C19-6570C9DA42C5}" vid="{0CEEBB50-5392-6946-8754-690AA3CD3423}"/>
    </a:ext>
  </a:extLst>
</a:theme>
</file>

<file path=ppt/theme/theme4.xml><?xml version="1.0" encoding="utf-8"?>
<a:theme xmlns:a="http://schemas.openxmlformats.org/drawingml/2006/main" name="White theme">
  <a:themeElements>
    <a:clrScheme name="Chatham House">
      <a:dk1>
        <a:srgbClr val="2D2D2D"/>
      </a:dk1>
      <a:lt1>
        <a:sysClr val="window" lastClr="FFFFFF"/>
      </a:lt1>
      <a:dk2>
        <a:srgbClr val="0069B5"/>
      </a:dk2>
      <a:lt2>
        <a:srgbClr val="F2F2F2"/>
      </a:lt2>
      <a:accent1>
        <a:srgbClr val="00A8E8"/>
      </a:accent1>
      <a:accent2>
        <a:srgbClr val="A61780"/>
      </a:accent2>
      <a:accent3>
        <a:srgbClr val="705482"/>
      </a:accent3>
      <a:accent4>
        <a:srgbClr val="E5400A"/>
      </a:accent4>
      <a:accent5>
        <a:srgbClr val="93B800"/>
      </a:accent5>
      <a:accent6>
        <a:srgbClr val="C9E3E8"/>
      </a:accent6>
      <a:hlink>
        <a:srgbClr val="00A8E8"/>
      </a:hlink>
      <a:folHlink>
        <a:srgbClr val="FF8500"/>
      </a:folHlink>
    </a:clrScheme>
    <a:fontScheme name="Arial x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atham House Template 02" id="{E3F7B117-2039-7A43-9C19-6570C9DA42C5}" vid="{AF2B70B0-E4D6-6847-8F7B-B1608D9CB6A5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1517</TotalTime>
  <Words>10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Dark Purple theme</vt:lpstr>
      <vt:lpstr>Dark Green theme</vt:lpstr>
      <vt:lpstr>Red theme</vt:lpstr>
      <vt:lpstr>White theme</vt:lpstr>
      <vt:lpstr>PowerPoint Presentation</vt:lpstr>
    </vt:vector>
  </TitlesOfParts>
  <Company>Chatham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Chatham House</dc:title>
  <dc:creator>Richard Stevens</dc:creator>
  <cp:lastModifiedBy>Victoria Pardini</cp:lastModifiedBy>
  <cp:revision>73</cp:revision>
  <dcterms:created xsi:type="dcterms:W3CDTF">2014-03-26T11:28:29Z</dcterms:created>
  <dcterms:modified xsi:type="dcterms:W3CDTF">2020-03-24T18:04:04Z</dcterms:modified>
</cp:coreProperties>
</file>