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67" r:id="rId5"/>
    <p:sldId id="275" r:id="rId6"/>
    <p:sldId id="273" r:id="rId7"/>
    <p:sldId id="270" r:id="rId8"/>
    <p:sldId id="272" r:id="rId9"/>
    <p:sldId id="257" r:id="rId10"/>
    <p:sldId id="271" r:id="rId11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enia Diaz" initials="XD" lastIdx="4" clrIdx="0">
    <p:extLst>
      <p:ext uri="{19B8F6BF-5375-455C-9EA6-DF929625EA0E}">
        <p15:presenceInfo xmlns:p15="http://schemas.microsoft.com/office/powerpoint/2012/main" userId="S::xenia.diaz@undp.org::7f901544-fd99-491b-b390-2ade1ca7dfb8" providerId="AD"/>
      </p:ext>
    </p:extLst>
  </p:cmAuthor>
  <p:cmAuthor id="2" name="Ixchel Perez" initials="IP" lastIdx="7" clrIdx="1">
    <p:extLst>
      <p:ext uri="{19B8F6BF-5375-455C-9EA6-DF929625EA0E}">
        <p15:presenceInfo xmlns:p15="http://schemas.microsoft.com/office/powerpoint/2012/main" userId="S::ixchel.perez@undp.org::52c41b08-f030-4c58-a7bc-c9b8d44342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rigo.barraza\AppData\Local\Microsoft\Windows\Temporary%20Internet%20Files\Content.Outlook\T01KY17B\Homicidios%20por%20sexo%20y%20feminicdios%20y%20a&#241;os%20201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20119112413358E-2"/>
          <c:y val="5.783385909568875E-2"/>
          <c:w val="0.89698740534914589"/>
          <c:h val="0.71842673987676697"/>
        </c:manualLayout>
      </c:layout>
      <c:lineChart>
        <c:grouping val="standard"/>
        <c:varyColors val="0"/>
        <c:ser>
          <c:idx val="0"/>
          <c:order val="0"/>
          <c:tx>
            <c:strRef>
              <c:f>'tasas de homicidio por sexo (2)'!$A$41</c:f>
              <c:strCache>
                <c:ptCount val="1"/>
                <c:pt idx="0">
                  <c:v>Homicidios mujeres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'tasas de homicidio por sexo (2)'!$B$40:$H$40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'tasas de homicidio por sexo (2)'!$B$41:$H$41</c:f>
              <c:numCache>
                <c:formatCode>0.0</c:formatCode>
                <c:ptCount val="7"/>
                <c:pt idx="0">
                  <c:v>6.5</c:v>
                </c:pt>
                <c:pt idx="1">
                  <c:v>8.6999999999999993</c:v>
                </c:pt>
                <c:pt idx="2">
                  <c:v>16.8</c:v>
                </c:pt>
                <c:pt idx="3">
                  <c:v>15.2</c:v>
                </c:pt>
                <c:pt idx="4">
                  <c:v>13.5</c:v>
                </c:pt>
                <c:pt idx="5">
                  <c:v>10.9</c:v>
                </c:pt>
                <c:pt idx="6">
                  <c:v>6.5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3BB-4DD4-9D99-0C6325EDB30C}"/>
            </c:ext>
          </c:extLst>
        </c:ser>
        <c:ser>
          <c:idx val="1"/>
          <c:order val="1"/>
          <c:tx>
            <c:strRef>
              <c:f>'tasas de homicidio por sexo (2)'!$A$42</c:f>
              <c:strCache>
                <c:ptCount val="1"/>
                <c:pt idx="0">
                  <c:v>Feminicidios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'tasas de homicidio por sexo (2)'!$B$40:$H$40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'tasas de homicidio por sexo (2)'!$B$42:$H$42</c:f>
              <c:numCache>
                <c:formatCode>0.0</c:formatCode>
                <c:ptCount val="7"/>
                <c:pt idx="0">
                  <c:v>2.5331167766834048</c:v>
                </c:pt>
                <c:pt idx="1">
                  <c:v>4.1340531704201409</c:v>
                </c:pt>
                <c:pt idx="2">
                  <c:v>7.6062646365741386</c:v>
                </c:pt>
                <c:pt idx="3">
                  <c:v>8.230428822729893</c:v>
                </c:pt>
                <c:pt idx="4">
                  <c:v>7.5502963132448562</c:v>
                </c:pt>
                <c:pt idx="5">
                  <c:v>6.8259385665529013</c:v>
                </c:pt>
                <c:pt idx="6">
                  <c:v>3.3816229084662313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3BB-4DD4-9D99-0C6325EDB3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0108424"/>
        <c:axId val="590102192"/>
      </c:lineChart>
      <c:catAx>
        <c:axId val="59010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102192"/>
        <c:crosses val="autoZero"/>
        <c:auto val="1"/>
        <c:lblAlgn val="ctr"/>
        <c:lblOffset val="100"/>
        <c:noMultiLvlLbl val="0"/>
      </c:catAx>
      <c:valAx>
        <c:axId val="59010219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9010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Relationship Id="rId1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02B85-5B08-447C-9238-6CE3068045E4}" type="doc">
      <dgm:prSet loTypeId="urn:microsoft.com/office/officeart/2005/8/layout/venn3" loCatId="relationship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s-SV"/>
        </a:p>
      </dgm:t>
    </dgm:pt>
    <dgm:pt modelId="{D857C9F4-1204-4B6C-8831-965FCCB0BF9D}">
      <dgm:prSet phldrT="[Texto]" custT="1"/>
      <dgm:spPr/>
      <dgm:t>
        <a:bodyPr/>
        <a:lstStyle/>
        <a:p>
          <a:r>
            <a:rPr lang="es-SV" sz="2400" b="0" dirty="0">
              <a:latin typeface="Myriad Pro" panose="020B0503030403020204" pitchFamily="34" charset="0"/>
            </a:rPr>
            <a:t>Human </a:t>
          </a:r>
          <a:r>
            <a:rPr lang="es-SV" sz="2400" b="0" dirty="0" err="1">
              <a:latin typeface="Myriad Pro" panose="020B0503030403020204" pitchFamily="34" charset="0"/>
            </a:rPr>
            <a:t>Development</a:t>
          </a:r>
          <a:endParaRPr lang="es-SV" sz="2400" b="0" dirty="0"/>
        </a:p>
      </dgm:t>
    </dgm:pt>
    <dgm:pt modelId="{8F46BB80-E5A9-4413-AE43-627369978963}" type="parTrans" cxnId="{40D59BBB-B65F-4272-8CB4-A7FF04F40A28}">
      <dgm:prSet/>
      <dgm:spPr/>
      <dgm:t>
        <a:bodyPr/>
        <a:lstStyle/>
        <a:p>
          <a:endParaRPr lang="es-SV"/>
        </a:p>
      </dgm:t>
    </dgm:pt>
    <dgm:pt modelId="{9CCC06D8-C962-4176-88C8-3A35C5EB8D1B}" type="sibTrans" cxnId="{40D59BBB-B65F-4272-8CB4-A7FF04F40A28}">
      <dgm:prSet/>
      <dgm:spPr/>
      <dgm:t>
        <a:bodyPr/>
        <a:lstStyle/>
        <a:p>
          <a:endParaRPr lang="es-SV"/>
        </a:p>
      </dgm:t>
    </dgm:pt>
    <dgm:pt modelId="{2E712A14-1F84-45B6-B02F-59904F15FBF7}">
      <dgm:prSet phldrT="[Texto]" custT="1"/>
      <dgm:spPr/>
      <dgm:t>
        <a:bodyPr/>
        <a:lstStyle/>
        <a:p>
          <a:r>
            <a:rPr lang="en-US" sz="2400" b="0" dirty="0">
              <a:latin typeface="Myriad Pro" panose="020B0503030403020204" pitchFamily="34" charset="0"/>
            </a:rPr>
            <a:t>Citizen Security</a:t>
          </a:r>
          <a:endParaRPr lang="es-SV" sz="2400" b="0" dirty="0">
            <a:latin typeface="Myriad Pro" panose="020B0503030403020204" pitchFamily="34" charset="0"/>
          </a:endParaRPr>
        </a:p>
      </dgm:t>
    </dgm:pt>
    <dgm:pt modelId="{A0446BFB-3B9E-426D-8F0F-91F5DDDE4351}" type="parTrans" cxnId="{BE8BEE80-35FF-43D9-9F99-C0678BD48090}">
      <dgm:prSet/>
      <dgm:spPr/>
      <dgm:t>
        <a:bodyPr/>
        <a:lstStyle/>
        <a:p>
          <a:endParaRPr lang="es-SV"/>
        </a:p>
      </dgm:t>
    </dgm:pt>
    <dgm:pt modelId="{A0E33FDC-C806-4D31-B454-D6766C83B0D5}" type="sibTrans" cxnId="{BE8BEE80-35FF-43D9-9F99-C0678BD48090}">
      <dgm:prSet/>
      <dgm:spPr/>
      <dgm:t>
        <a:bodyPr/>
        <a:lstStyle/>
        <a:p>
          <a:endParaRPr lang="es-SV"/>
        </a:p>
      </dgm:t>
    </dgm:pt>
    <dgm:pt modelId="{9416C741-AC2B-4D0E-8A69-3FD4FD93D372}">
      <dgm:prSet phldrT="[Texto]" custT="1"/>
      <dgm:spPr/>
      <dgm:t>
        <a:bodyPr/>
        <a:lstStyle/>
        <a:p>
          <a:r>
            <a:rPr lang="en-US" sz="2400" b="0" dirty="0">
              <a:latin typeface="Myriad Pro" panose="020B0503030403020204" pitchFamily="34" charset="0"/>
            </a:rPr>
            <a:t>Humanitarian approach</a:t>
          </a:r>
          <a:endParaRPr lang="es-SV" sz="2400" b="0" dirty="0">
            <a:latin typeface="Myriad Pro" panose="020B0503030403020204" pitchFamily="34" charset="0"/>
          </a:endParaRPr>
        </a:p>
      </dgm:t>
    </dgm:pt>
    <dgm:pt modelId="{20CA2429-650B-4A22-8D3C-E1BA3809E4E8}" type="parTrans" cxnId="{9BDE5B22-16B8-4FC1-97F7-0050110F6A4C}">
      <dgm:prSet/>
      <dgm:spPr/>
      <dgm:t>
        <a:bodyPr/>
        <a:lstStyle/>
        <a:p>
          <a:endParaRPr lang="es-SV"/>
        </a:p>
      </dgm:t>
    </dgm:pt>
    <dgm:pt modelId="{D7F91E00-C378-4220-B5B5-F1EC302ADB32}" type="sibTrans" cxnId="{9BDE5B22-16B8-4FC1-97F7-0050110F6A4C}">
      <dgm:prSet/>
      <dgm:spPr/>
      <dgm:t>
        <a:bodyPr/>
        <a:lstStyle/>
        <a:p>
          <a:endParaRPr lang="es-SV"/>
        </a:p>
      </dgm:t>
    </dgm:pt>
    <dgm:pt modelId="{4233A8F5-A2A9-4A77-A98A-7281AC137C0D}">
      <dgm:prSet phldrT="[Texto]" custT="1"/>
      <dgm:spPr/>
      <dgm:t>
        <a:bodyPr/>
        <a:lstStyle/>
        <a:p>
          <a:r>
            <a:rPr lang="en-US" sz="2400" b="0" dirty="0">
              <a:latin typeface="Myriad Pro" panose="020B0503030403020204" pitchFamily="34" charset="0"/>
            </a:rPr>
            <a:t>Human Rights</a:t>
          </a:r>
          <a:endParaRPr lang="es-SV" sz="2400" b="0" dirty="0">
            <a:latin typeface="Myriad Pro" panose="020B0503030403020204" pitchFamily="34" charset="0"/>
          </a:endParaRPr>
        </a:p>
      </dgm:t>
    </dgm:pt>
    <dgm:pt modelId="{13346B6F-F839-46D8-8670-F32AA868D40C}" type="parTrans" cxnId="{C5EBF915-7FE9-460C-BF28-218F565203F8}">
      <dgm:prSet/>
      <dgm:spPr/>
      <dgm:t>
        <a:bodyPr/>
        <a:lstStyle/>
        <a:p>
          <a:endParaRPr lang="es-SV"/>
        </a:p>
      </dgm:t>
    </dgm:pt>
    <dgm:pt modelId="{CB072C34-0BAF-4340-A9E5-737E601472BD}" type="sibTrans" cxnId="{C5EBF915-7FE9-460C-BF28-218F565203F8}">
      <dgm:prSet/>
      <dgm:spPr/>
      <dgm:t>
        <a:bodyPr/>
        <a:lstStyle/>
        <a:p>
          <a:endParaRPr lang="es-SV"/>
        </a:p>
      </dgm:t>
    </dgm:pt>
    <dgm:pt modelId="{95AF54D6-B2A7-47BA-9D8A-0B7B5F9B6296}" type="pres">
      <dgm:prSet presAssocID="{DF702B85-5B08-447C-9238-6CE3068045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FE2222-8695-4CE4-95F0-D6FE5F4C585E}" type="pres">
      <dgm:prSet presAssocID="{D857C9F4-1204-4B6C-8831-965FCCB0BF9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8FACD1-22B3-4253-8120-8971D33BAF36}" type="pres">
      <dgm:prSet presAssocID="{9CCC06D8-C962-4176-88C8-3A35C5EB8D1B}" presName="space" presStyleCnt="0"/>
      <dgm:spPr/>
    </dgm:pt>
    <dgm:pt modelId="{FF2A603A-8133-4788-B521-854014F64541}" type="pres">
      <dgm:prSet presAssocID="{4233A8F5-A2A9-4A77-A98A-7281AC137C0D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F62E3-1958-4212-8ECF-5B76D5D8CEBC}" type="pres">
      <dgm:prSet presAssocID="{CB072C34-0BAF-4340-A9E5-737E601472BD}" presName="space" presStyleCnt="0"/>
      <dgm:spPr/>
    </dgm:pt>
    <dgm:pt modelId="{CB55BC94-F65F-4F69-BA48-D75D8E5E2E68}" type="pres">
      <dgm:prSet presAssocID="{2E712A14-1F84-45B6-B02F-59904F15FBF7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84E11-3267-4ECB-A326-D43C03876AF9}" type="pres">
      <dgm:prSet presAssocID="{A0E33FDC-C806-4D31-B454-D6766C83B0D5}" presName="space" presStyleCnt="0"/>
      <dgm:spPr/>
    </dgm:pt>
    <dgm:pt modelId="{326D10F4-FCA6-4B75-854C-9A3002EE815D}" type="pres">
      <dgm:prSet presAssocID="{9416C741-AC2B-4D0E-8A69-3FD4FD93D372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256AF-C94C-431E-8BE6-E6D056678706}" type="presOf" srcId="{D857C9F4-1204-4B6C-8831-965FCCB0BF9D}" destId="{C7FE2222-8695-4CE4-95F0-D6FE5F4C585E}" srcOrd="0" destOrd="0" presId="urn:microsoft.com/office/officeart/2005/8/layout/venn3"/>
    <dgm:cxn modelId="{ECC6A0D1-0169-4159-ACEA-B8919AF921E7}" type="presOf" srcId="{9416C741-AC2B-4D0E-8A69-3FD4FD93D372}" destId="{326D10F4-FCA6-4B75-854C-9A3002EE815D}" srcOrd="0" destOrd="0" presId="urn:microsoft.com/office/officeart/2005/8/layout/venn3"/>
    <dgm:cxn modelId="{3DC7EBE9-9B5D-4AAD-8BB5-64F1E1554494}" type="presOf" srcId="{4233A8F5-A2A9-4A77-A98A-7281AC137C0D}" destId="{FF2A603A-8133-4788-B521-854014F64541}" srcOrd="0" destOrd="0" presId="urn:microsoft.com/office/officeart/2005/8/layout/venn3"/>
    <dgm:cxn modelId="{75744E8E-A108-4239-B1B8-E2801B7C9CC7}" type="presOf" srcId="{DF702B85-5B08-447C-9238-6CE3068045E4}" destId="{95AF54D6-B2A7-47BA-9D8A-0B7B5F9B6296}" srcOrd="0" destOrd="0" presId="urn:microsoft.com/office/officeart/2005/8/layout/venn3"/>
    <dgm:cxn modelId="{BE8BEE80-35FF-43D9-9F99-C0678BD48090}" srcId="{DF702B85-5B08-447C-9238-6CE3068045E4}" destId="{2E712A14-1F84-45B6-B02F-59904F15FBF7}" srcOrd="2" destOrd="0" parTransId="{A0446BFB-3B9E-426D-8F0F-91F5DDDE4351}" sibTransId="{A0E33FDC-C806-4D31-B454-D6766C83B0D5}"/>
    <dgm:cxn modelId="{C5EBF915-7FE9-460C-BF28-218F565203F8}" srcId="{DF702B85-5B08-447C-9238-6CE3068045E4}" destId="{4233A8F5-A2A9-4A77-A98A-7281AC137C0D}" srcOrd="1" destOrd="0" parTransId="{13346B6F-F839-46D8-8670-F32AA868D40C}" sibTransId="{CB072C34-0BAF-4340-A9E5-737E601472BD}"/>
    <dgm:cxn modelId="{40D59BBB-B65F-4272-8CB4-A7FF04F40A28}" srcId="{DF702B85-5B08-447C-9238-6CE3068045E4}" destId="{D857C9F4-1204-4B6C-8831-965FCCB0BF9D}" srcOrd="0" destOrd="0" parTransId="{8F46BB80-E5A9-4413-AE43-627369978963}" sibTransId="{9CCC06D8-C962-4176-88C8-3A35C5EB8D1B}"/>
    <dgm:cxn modelId="{9BDE5B22-16B8-4FC1-97F7-0050110F6A4C}" srcId="{DF702B85-5B08-447C-9238-6CE3068045E4}" destId="{9416C741-AC2B-4D0E-8A69-3FD4FD93D372}" srcOrd="3" destOrd="0" parTransId="{20CA2429-650B-4A22-8D3C-E1BA3809E4E8}" sibTransId="{D7F91E00-C378-4220-B5B5-F1EC302ADB32}"/>
    <dgm:cxn modelId="{D276F54B-B958-4608-8B69-C8DD196E978A}" type="presOf" srcId="{2E712A14-1F84-45B6-B02F-59904F15FBF7}" destId="{CB55BC94-F65F-4F69-BA48-D75D8E5E2E68}" srcOrd="0" destOrd="0" presId="urn:microsoft.com/office/officeart/2005/8/layout/venn3"/>
    <dgm:cxn modelId="{302EE34B-0973-44E7-B19E-EC8E10C8EB7D}" type="presParOf" srcId="{95AF54D6-B2A7-47BA-9D8A-0B7B5F9B6296}" destId="{C7FE2222-8695-4CE4-95F0-D6FE5F4C585E}" srcOrd="0" destOrd="0" presId="urn:microsoft.com/office/officeart/2005/8/layout/venn3"/>
    <dgm:cxn modelId="{80F64E71-2104-4886-9E06-B4788F12B4BB}" type="presParOf" srcId="{95AF54D6-B2A7-47BA-9D8A-0B7B5F9B6296}" destId="{188FACD1-22B3-4253-8120-8971D33BAF36}" srcOrd="1" destOrd="0" presId="urn:microsoft.com/office/officeart/2005/8/layout/venn3"/>
    <dgm:cxn modelId="{6B2051E9-6B8D-4C74-9E82-42BBA0514923}" type="presParOf" srcId="{95AF54D6-B2A7-47BA-9D8A-0B7B5F9B6296}" destId="{FF2A603A-8133-4788-B521-854014F64541}" srcOrd="2" destOrd="0" presId="urn:microsoft.com/office/officeart/2005/8/layout/venn3"/>
    <dgm:cxn modelId="{1986C3CC-66B1-4304-84F7-8425DF18A1BB}" type="presParOf" srcId="{95AF54D6-B2A7-47BA-9D8A-0B7B5F9B6296}" destId="{F24F62E3-1958-4212-8ECF-5B76D5D8CEBC}" srcOrd="3" destOrd="0" presId="urn:microsoft.com/office/officeart/2005/8/layout/venn3"/>
    <dgm:cxn modelId="{3E18E8F7-D0FD-4823-A62D-55A484F07B9A}" type="presParOf" srcId="{95AF54D6-B2A7-47BA-9D8A-0B7B5F9B6296}" destId="{CB55BC94-F65F-4F69-BA48-D75D8E5E2E68}" srcOrd="4" destOrd="0" presId="urn:microsoft.com/office/officeart/2005/8/layout/venn3"/>
    <dgm:cxn modelId="{86E9F2B5-23C3-48DF-98C8-A27EE2A16E94}" type="presParOf" srcId="{95AF54D6-B2A7-47BA-9D8A-0B7B5F9B6296}" destId="{D1584E11-3267-4ECB-A326-D43C03876AF9}" srcOrd="5" destOrd="0" presId="urn:microsoft.com/office/officeart/2005/8/layout/venn3"/>
    <dgm:cxn modelId="{C6701D85-3FE3-4AEE-910A-B6C82E9ADCAF}" type="presParOf" srcId="{95AF54D6-B2A7-47BA-9D8A-0B7B5F9B6296}" destId="{326D10F4-FCA6-4B75-854C-9A3002EE815D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D4BDC-0307-4AC3-AD79-9A1284D2FE12}" type="doc">
      <dgm:prSet loTypeId="urn:microsoft.com/office/officeart/2008/layout/Lin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SV"/>
        </a:p>
      </dgm:t>
    </dgm:pt>
    <dgm:pt modelId="{0EE90CBA-B3D6-440E-B2EB-5B4410EF1BBB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Legal framework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F6BA0475-F85B-4372-B46F-212997C00DF2}" type="parTrans" cxnId="{AFD0BBDC-10DC-4260-A1D4-8F2586E00A94}">
      <dgm:prSet/>
      <dgm:spPr/>
      <dgm:t>
        <a:bodyPr/>
        <a:lstStyle/>
        <a:p>
          <a:endParaRPr lang="es-SV"/>
        </a:p>
      </dgm:t>
    </dgm:pt>
    <dgm:pt modelId="{ECBD66FA-C6A1-4E1F-BB16-887CDA56C26B}" type="sibTrans" cxnId="{AFD0BBDC-10DC-4260-A1D4-8F2586E00A94}">
      <dgm:prSet/>
      <dgm:spPr/>
      <dgm:t>
        <a:bodyPr/>
        <a:lstStyle/>
        <a:p>
          <a:pPr>
            <a:lnSpc>
              <a:spcPct val="100000"/>
            </a:lnSpc>
          </a:pPr>
          <a:endParaRPr lang="es-SV"/>
        </a:p>
      </dgm:t>
    </dgm:pt>
    <dgm:pt modelId="{A2AFAB8F-712D-42CB-BCE3-CDEC11B760CE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Institutional framework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EB732998-903A-4C74-8ADE-9AD24D91E018}" type="parTrans" cxnId="{4472102A-514E-4ACA-B000-58405AC34314}">
      <dgm:prSet/>
      <dgm:spPr/>
      <dgm:t>
        <a:bodyPr/>
        <a:lstStyle/>
        <a:p>
          <a:endParaRPr lang="es-SV"/>
        </a:p>
      </dgm:t>
    </dgm:pt>
    <dgm:pt modelId="{796EA636-B78A-4EAE-9E0D-2A0CFFF25A6C}" type="sibTrans" cxnId="{4472102A-514E-4ACA-B000-58405AC34314}">
      <dgm:prSet/>
      <dgm:spPr/>
      <dgm:t>
        <a:bodyPr/>
        <a:lstStyle/>
        <a:p>
          <a:pPr>
            <a:lnSpc>
              <a:spcPct val="100000"/>
            </a:lnSpc>
          </a:pPr>
          <a:endParaRPr lang="es-SV"/>
        </a:p>
      </dgm:t>
    </dgm:pt>
    <dgm:pt modelId="{83972001-952E-4CCD-93E2-A53874DFF50A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Policies and protocols 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46DED326-F044-4CDF-AA2D-05E7079E8899}" type="parTrans" cxnId="{88AB32F6-FB20-49C2-8C95-6B38F3F7EA09}">
      <dgm:prSet/>
      <dgm:spPr/>
      <dgm:t>
        <a:bodyPr/>
        <a:lstStyle/>
        <a:p>
          <a:endParaRPr lang="es-SV"/>
        </a:p>
      </dgm:t>
    </dgm:pt>
    <dgm:pt modelId="{4B50BBED-546E-4073-918F-243FF7F69FA5}" type="sibTrans" cxnId="{88AB32F6-FB20-49C2-8C95-6B38F3F7EA09}">
      <dgm:prSet/>
      <dgm:spPr/>
      <dgm:t>
        <a:bodyPr/>
        <a:lstStyle/>
        <a:p>
          <a:pPr>
            <a:lnSpc>
              <a:spcPct val="100000"/>
            </a:lnSpc>
          </a:pPr>
          <a:endParaRPr lang="es-SV"/>
        </a:p>
      </dgm:t>
    </dgm:pt>
    <dgm:pt modelId="{686225CD-1695-4AC5-B08D-399B4784CDEC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Basic services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D6AB5CEB-727C-4CE9-8322-0B5F6B600010}" type="parTrans" cxnId="{BA3B7FA9-F054-4B95-98E3-E50EFB1B2044}">
      <dgm:prSet/>
      <dgm:spPr/>
      <dgm:t>
        <a:bodyPr/>
        <a:lstStyle/>
        <a:p>
          <a:endParaRPr lang="es-SV"/>
        </a:p>
      </dgm:t>
    </dgm:pt>
    <dgm:pt modelId="{97747B37-D8D6-4612-BAFC-F5C2D1CFB3CF}" type="sibTrans" cxnId="{BA3B7FA9-F054-4B95-98E3-E50EFB1B2044}">
      <dgm:prSet/>
      <dgm:spPr/>
      <dgm:t>
        <a:bodyPr/>
        <a:lstStyle/>
        <a:p>
          <a:pPr>
            <a:lnSpc>
              <a:spcPct val="100000"/>
            </a:lnSpc>
          </a:pPr>
          <a:endParaRPr lang="es-SV"/>
        </a:p>
      </dgm:t>
    </dgm:pt>
    <dgm:pt modelId="{3302A659-F567-4A3B-9B15-90DEBA383CD6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Strengthen</a:t>
          </a:r>
          <a:r>
            <a:rPr lang="en-US" baseline="0" dirty="0">
              <a:latin typeface="Myriad Pro" panose="020B0503030403020204" pitchFamily="34" charset="0"/>
              <a:cs typeface="Arial" panose="020B0604020202020204" pitchFamily="34" charset="0"/>
            </a:rPr>
            <a:t> capacities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B47ADB13-BC4E-44A8-9952-9809C464DCAD}" type="parTrans" cxnId="{521DE232-78A8-469C-A26C-E7645FA4CF0E}">
      <dgm:prSet/>
      <dgm:spPr/>
      <dgm:t>
        <a:bodyPr/>
        <a:lstStyle/>
        <a:p>
          <a:endParaRPr lang="es-SV"/>
        </a:p>
      </dgm:t>
    </dgm:pt>
    <dgm:pt modelId="{FA053BDA-15CB-4340-9A72-44C31F5345C2}" type="sibTrans" cxnId="{521DE232-78A8-469C-A26C-E7645FA4CF0E}">
      <dgm:prSet/>
      <dgm:spPr/>
      <dgm:t>
        <a:bodyPr/>
        <a:lstStyle/>
        <a:p>
          <a:endParaRPr lang="es-SV"/>
        </a:p>
      </dgm:t>
    </dgm:pt>
    <dgm:pt modelId="{CA8977FF-3A3A-44AB-9123-62345E9C9973}" type="pres">
      <dgm:prSet presAssocID="{7E1D4BDC-0307-4AC3-AD79-9A1284D2FE1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4268236-5ECE-47D6-8DC6-53ED4CF1BF22}" type="pres">
      <dgm:prSet presAssocID="{0EE90CBA-B3D6-440E-B2EB-5B4410EF1BBB}" presName="thickLine" presStyleLbl="alignNode1" presStyleIdx="0" presStyleCnt="5"/>
      <dgm:spPr/>
    </dgm:pt>
    <dgm:pt modelId="{5515D7FD-9583-40D2-A048-05561BEAD5F3}" type="pres">
      <dgm:prSet presAssocID="{0EE90CBA-B3D6-440E-B2EB-5B4410EF1BBB}" presName="horz1" presStyleCnt="0"/>
      <dgm:spPr/>
    </dgm:pt>
    <dgm:pt modelId="{CBC3B0E4-B95F-4566-A45A-1094EBAC73F9}" type="pres">
      <dgm:prSet presAssocID="{0EE90CBA-B3D6-440E-B2EB-5B4410EF1BBB}" presName="tx1" presStyleLbl="revTx" presStyleIdx="0" presStyleCnt="5"/>
      <dgm:spPr/>
      <dgm:t>
        <a:bodyPr/>
        <a:lstStyle/>
        <a:p>
          <a:endParaRPr lang="en-US"/>
        </a:p>
      </dgm:t>
    </dgm:pt>
    <dgm:pt modelId="{C581ABCB-AE61-4D74-8E54-5BEC3CD7088F}" type="pres">
      <dgm:prSet presAssocID="{0EE90CBA-B3D6-440E-B2EB-5B4410EF1BBB}" presName="vert1" presStyleCnt="0"/>
      <dgm:spPr/>
    </dgm:pt>
    <dgm:pt modelId="{7C97E21A-EF41-4301-94CD-5F8A819F9D0C}" type="pres">
      <dgm:prSet presAssocID="{A2AFAB8F-712D-42CB-BCE3-CDEC11B760CE}" presName="thickLine" presStyleLbl="alignNode1" presStyleIdx="1" presStyleCnt="5"/>
      <dgm:spPr/>
    </dgm:pt>
    <dgm:pt modelId="{72D97FD1-31D5-45B8-B359-CCD07F7F3642}" type="pres">
      <dgm:prSet presAssocID="{A2AFAB8F-712D-42CB-BCE3-CDEC11B760CE}" presName="horz1" presStyleCnt="0"/>
      <dgm:spPr/>
    </dgm:pt>
    <dgm:pt modelId="{947AD7CD-F1D5-4B31-BE2E-6B731D1EF2B1}" type="pres">
      <dgm:prSet presAssocID="{A2AFAB8F-712D-42CB-BCE3-CDEC11B760CE}" presName="tx1" presStyleLbl="revTx" presStyleIdx="1" presStyleCnt="5"/>
      <dgm:spPr/>
      <dgm:t>
        <a:bodyPr/>
        <a:lstStyle/>
        <a:p>
          <a:endParaRPr lang="en-US"/>
        </a:p>
      </dgm:t>
    </dgm:pt>
    <dgm:pt modelId="{753380BB-B045-4EEC-81A8-2659107FFD54}" type="pres">
      <dgm:prSet presAssocID="{A2AFAB8F-712D-42CB-BCE3-CDEC11B760CE}" presName="vert1" presStyleCnt="0"/>
      <dgm:spPr/>
    </dgm:pt>
    <dgm:pt modelId="{944F3013-6342-4A50-A824-5C64E2B0CA6A}" type="pres">
      <dgm:prSet presAssocID="{83972001-952E-4CCD-93E2-A53874DFF50A}" presName="thickLine" presStyleLbl="alignNode1" presStyleIdx="2" presStyleCnt="5"/>
      <dgm:spPr/>
    </dgm:pt>
    <dgm:pt modelId="{B3B4A9D0-31E8-49CB-8502-26BD8D620055}" type="pres">
      <dgm:prSet presAssocID="{83972001-952E-4CCD-93E2-A53874DFF50A}" presName="horz1" presStyleCnt="0"/>
      <dgm:spPr/>
    </dgm:pt>
    <dgm:pt modelId="{9434C0B1-7877-4820-83F3-A5247E639DEE}" type="pres">
      <dgm:prSet presAssocID="{83972001-952E-4CCD-93E2-A53874DFF50A}" presName="tx1" presStyleLbl="revTx" presStyleIdx="2" presStyleCnt="5"/>
      <dgm:spPr/>
      <dgm:t>
        <a:bodyPr/>
        <a:lstStyle/>
        <a:p>
          <a:endParaRPr lang="en-US"/>
        </a:p>
      </dgm:t>
    </dgm:pt>
    <dgm:pt modelId="{9FCC24AD-82F9-44C5-BB89-81EC33127078}" type="pres">
      <dgm:prSet presAssocID="{83972001-952E-4CCD-93E2-A53874DFF50A}" presName="vert1" presStyleCnt="0"/>
      <dgm:spPr/>
    </dgm:pt>
    <dgm:pt modelId="{88404E76-6C3A-41EF-A87E-B0EAC8145EC1}" type="pres">
      <dgm:prSet presAssocID="{686225CD-1695-4AC5-B08D-399B4784CDEC}" presName="thickLine" presStyleLbl="alignNode1" presStyleIdx="3" presStyleCnt="5"/>
      <dgm:spPr/>
    </dgm:pt>
    <dgm:pt modelId="{29F95556-3748-4071-9720-CAEA4758FE13}" type="pres">
      <dgm:prSet presAssocID="{686225CD-1695-4AC5-B08D-399B4784CDEC}" presName="horz1" presStyleCnt="0"/>
      <dgm:spPr/>
    </dgm:pt>
    <dgm:pt modelId="{E0AEF861-A5DC-4722-8924-851FC971285F}" type="pres">
      <dgm:prSet presAssocID="{686225CD-1695-4AC5-B08D-399B4784CDEC}" presName="tx1" presStyleLbl="revTx" presStyleIdx="3" presStyleCnt="5"/>
      <dgm:spPr/>
      <dgm:t>
        <a:bodyPr/>
        <a:lstStyle/>
        <a:p>
          <a:endParaRPr lang="en-US"/>
        </a:p>
      </dgm:t>
    </dgm:pt>
    <dgm:pt modelId="{B9BC0A18-4B9A-42D0-B75E-D2F97063A447}" type="pres">
      <dgm:prSet presAssocID="{686225CD-1695-4AC5-B08D-399B4784CDEC}" presName="vert1" presStyleCnt="0"/>
      <dgm:spPr/>
    </dgm:pt>
    <dgm:pt modelId="{5DE98A42-ECBD-4223-A455-B2E17F021FFA}" type="pres">
      <dgm:prSet presAssocID="{3302A659-F567-4A3B-9B15-90DEBA383CD6}" presName="thickLine" presStyleLbl="alignNode1" presStyleIdx="4" presStyleCnt="5"/>
      <dgm:spPr/>
    </dgm:pt>
    <dgm:pt modelId="{ABA22BC0-9C6D-4087-A771-45402F3C55D9}" type="pres">
      <dgm:prSet presAssocID="{3302A659-F567-4A3B-9B15-90DEBA383CD6}" presName="horz1" presStyleCnt="0"/>
      <dgm:spPr/>
    </dgm:pt>
    <dgm:pt modelId="{07B939C0-2DCE-412E-BE38-FCD321FFC683}" type="pres">
      <dgm:prSet presAssocID="{3302A659-F567-4A3B-9B15-90DEBA383CD6}" presName="tx1" presStyleLbl="revTx" presStyleIdx="4" presStyleCnt="5"/>
      <dgm:spPr/>
      <dgm:t>
        <a:bodyPr/>
        <a:lstStyle/>
        <a:p>
          <a:endParaRPr lang="en-US"/>
        </a:p>
      </dgm:t>
    </dgm:pt>
    <dgm:pt modelId="{6A38199C-D9CF-4B1C-BB23-922232AAAB9A}" type="pres">
      <dgm:prSet presAssocID="{3302A659-F567-4A3B-9B15-90DEBA383CD6}" presName="vert1" presStyleCnt="0"/>
      <dgm:spPr/>
    </dgm:pt>
  </dgm:ptLst>
  <dgm:cxnLst>
    <dgm:cxn modelId="{521DE232-78A8-469C-A26C-E7645FA4CF0E}" srcId="{7E1D4BDC-0307-4AC3-AD79-9A1284D2FE12}" destId="{3302A659-F567-4A3B-9B15-90DEBA383CD6}" srcOrd="4" destOrd="0" parTransId="{B47ADB13-BC4E-44A8-9952-9809C464DCAD}" sibTransId="{FA053BDA-15CB-4340-9A72-44C31F5345C2}"/>
    <dgm:cxn modelId="{8D54487F-7FC0-4200-9717-0FDA2E2176C4}" type="presOf" srcId="{686225CD-1695-4AC5-B08D-399B4784CDEC}" destId="{E0AEF861-A5DC-4722-8924-851FC971285F}" srcOrd="0" destOrd="0" presId="urn:microsoft.com/office/officeart/2008/layout/LinedList"/>
    <dgm:cxn modelId="{B2E9E157-5F2B-4EA3-8C33-7BCC130E5B62}" type="presOf" srcId="{7E1D4BDC-0307-4AC3-AD79-9A1284D2FE12}" destId="{CA8977FF-3A3A-44AB-9123-62345E9C9973}" srcOrd="0" destOrd="0" presId="urn:microsoft.com/office/officeart/2008/layout/LinedList"/>
    <dgm:cxn modelId="{AFD0BBDC-10DC-4260-A1D4-8F2586E00A94}" srcId="{7E1D4BDC-0307-4AC3-AD79-9A1284D2FE12}" destId="{0EE90CBA-B3D6-440E-B2EB-5B4410EF1BBB}" srcOrd="0" destOrd="0" parTransId="{F6BA0475-F85B-4372-B46F-212997C00DF2}" sibTransId="{ECBD66FA-C6A1-4E1F-BB16-887CDA56C26B}"/>
    <dgm:cxn modelId="{BA3B7FA9-F054-4B95-98E3-E50EFB1B2044}" srcId="{7E1D4BDC-0307-4AC3-AD79-9A1284D2FE12}" destId="{686225CD-1695-4AC5-B08D-399B4784CDEC}" srcOrd="3" destOrd="0" parTransId="{D6AB5CEB-727C-4CE9-8322-0B5F6B600010}" sibTransId="{97747B37-D8D6-4612-BAFC-F5C2D1CFB3CF}"/>
    <dgm:cxn modelId="{F110C4B1-86DB-4ACB-B1A9-EA75E3158B18}" type="presOf" srcId="{A2AFAB8F-712D-42CB-BCE3-CDEC11B760CE}" destId="{947AD7CD-F1D5-4B31-BE2E-6B731D1EF2B1}" srcOrd="0" destOrd="0" presId="urn:microsoft.com/office/officeart/2008/layout/LinedList"/>
    <dgm:cxn modelId="{B78F18AE-A88F-4AAE-B79D-622499DCB6D0}" type="presOf" srcId="{83972001-952E-4CCD-93E2-A53874DFF50A}" destId="{9434C0B1-7877-4820-83F3-A5247E639DEE}" srcOrd="0" destOrd="0" presId="urn:microsoft.com/office/officeart/2008/layout/LinedList"/>
    <dgm:cxn modelId="{88AB32F6-FB20-49C2-8C95-6B38F3F7EA09}" srcId="{7E1D4BDC-0307-4AC3-AD79-9A1284D2FE12}" destId="{83972001-952E-4CCD-93E2-A53874DFF50A}" srcOrd="2" destOrd="0" parTransId="{46DED326-F044-4CDF-AA2D-05E7079E8899}" sibTransId="{4B50BBED-546E-4073-918F-243FF7F69FA5}"/>
    <dgm:cxn modelId="{2568A5CF-A18B-4428-AB21-9709D52AA320}" type="presOf" srcId="{0EE90CBA-B3D6-440E-B2EB-5B4410EF1BBB}" destId="{CBC3B0E4-B95F-4566-A45A-1094EBAC73F9}" srcOrd="0" destOrd="0" presId="urn:microsoft.com/office/officeart/2008/layout/LinedList"/>
    <dgm:cxn modelId="{549C0846-D784-46A6-B6AB-339FA9CE9919}" type="presOf" srcId="{3302A659-F567-4A3B-9B15-90DEBA383CD6}" destId="{07B939C0-2DCE-412E-BE38-FCD321FFC683}" srcOrd="0" destOrd="0" presId="urn:microsoft.com/office/officeart/2008/layout/LinedList"/>
    <dgm:cxn modelId="{4472102A-514E-4ACA-B000-58405AC34314}" srcId="{7E1D4BDC-0307-4AC3-AD79-9A1284D2FE12}" destId="{A2AFAB8F-712D-42CB-BCE3-CDEC11B760CE}" srcOrd="1" destOrd="0" parTransId="{EB732998-903A-4C74-8ADE-9AD24D91E018}" sibTransId="{796EA636-B78A-4EAE-9E0D-2A0CFFF25A6C}"/>
    <dgm:cxn modelId="{E7C13025-877A-4987-8FE1-12FA047782F3}" type="presParOf" srcId="{CA8977FF-3A3A-44AB-9123-62345E9C9973}" destId="{34268236-5ECE-47D6-8DC6-53ED4CF1BF22}" srcOrd="0" destOrd="0" presId="urn:microsoft.com/office/officeart/2008/layout/LinedList"/>
    <dgm:cxn modelId="{9741A7A4-3A57-4B81-9C34-FF90E12F72DA}" type="presParOf" srcId="{CA8977FF-3A3A-44AB-9123-62345E9C9973}" destId="{5515D7FD-9583-40D2-A048-05561BEAD5F3}" srcOrd="1" destOrd="0" presId="urn:microsoft.com/office/officeart/2008/layout/LinedList"/>
    <dgm:cxn modelId="{DA88AB22-16A0-46CC-B00D-8AB820839365}" type="presParOf" srcId="{5515D7FD-9583-40D2-A048-05561BEAD5F3}" destId="{CBC3B0E4-B95F-4566-A45A-1094EBAC73F9}" srcOrd="0" destOrd="0" presId="urn:microsoft.com/office/officeart/2008/layout/LinedList"/>
    <dgm:cxn modelId="{3B5F9A82-1739-47BE-BE12-AEA49636D8A9}" type="presParOf" srcId="{5515D7FD-9583-40D2-A048-05561BEAD5F3}" destId="{C581ABCB-AE61-4D74-8E54-5BEC3CD7088F}" srcOrd="1" destOrd="0" presId="urn:microsoft.com/office/officeart/2008/layout/LinedList"/>
    <dgm:cxn modelId="{DACD5281-7835-46FA-96D6-C9ABEECD495B}" type="presParOf" srcId="{CA8977FF-3A3A-44AB-9123-62345E9C9973}" destId="{7C97E21A-EF41-4301-94CD-5F8A819F9D0C}" srcOrd="2" destOrd="0" presId="urn:microsoft.com/office/officeart/2008/layout/LinedList"/>
    <dgm:cxn modelId="{D385C267-8E51-414E-B550-B53397AA1665}" type="presParOf" srcId="{CA8977FF-3A3A-44AB-9123-62345E9C9973}" destId="{72D97FD1-31D5-45B8-B359-CCD07F7F3642}" srcOrd="3" destOrd="0" presId="urn:microsoft.com/office/officeart/2008/layout/LinedList"/>
    <dgm:cxn modelId="{D39189AF-D04C-4425-970F-C9B5BB8E76BD}" type="presParOf" srcId="{72D97FD1-31D5-45B8-B359-CCD07F7F3642}" destId="{947AD7CD-F1D5-4B31-BE2E-6B731D1EF2B1}" srcOrd="0" destOrd="0" presId="urn:microsoft.com/office/officeart/2008/layout/LinedList"/>
    <dgm:cxn modelId="{D85395FD-170C-45A7-B5E6-BCAD4A6E5EF2}" type="presParOf" srcId="{72D97FD1-31D5-45B8-B359-CCD07F7F3642}" destId="{753380BB-B045-4EEC-81A8-2659107FFD54}" srcOrd="1" destOrd="0" presId="urn:microsoft.com/office/officeart/2008/layout/LinedList"/>
    <dgm:cxn modelId="{350D857F-DCC3-48C7-BA1D-D7B0A3A79DC1}" type="presParOf" srcId="{CA8977FF-3A3A-44AB-9123-62345E9C9973}" destId="{944F3013-6342-4A50-A824-5C64E2B0CA6A}" srcOrd="4" destOrd="0" presId="urn:microsoft.com/office/officeart/2008/layout/LinedList"/>
    <dgm:cxn modelId="{C82C26E7-3507-4C51-9B99-D76D78F41CBA}" type="presParOf" srcId="{CA8977FF-3A3A-44AB-9123-62345E9C9973}" destId="{B3B4A9D0-31E8-49CB-8502-26BD8D620055}" srcOrd="5" destOrd="0" presId="urn:microsoft.com/office/officeart/2008/layout/LinedList"/>
    <dgm:cxn modelId="{4956D928-061A-4BB6-93BD-E12E910FF049}" type="presParOf" srcId="{B3B4A9D0-31E8-49CB-8502-26BD8D620055}" destId="{9434C0B1-7877-4820-83F3-A5247E639DEE}" srcOrd="0" destOrd="0" presId="urn:microsoft.com/office/officeart/2008/layout/LinedList"/>
    <dgm:cxn modelId="{C95F17B1-6897-42ED-B3CD-4108F3555B73}" type="presParOf" srcId="{B3B4A9D0-31E8-49CB-8502-26BD8D620055}" destId="{9FCC24AD-82F9-44C5-BB89-81EC33127078}" srcOrd="1" destOrd="0" presId="urn:microsoft.com/office/officeart/2008/layout/LinedList"/>
    <dgm:cxn modelId="{69791E7C-F6E8-4403-B053-5CE46CF375AB}" type="presParOf" srcId="{CA8977FF-3A3A-44AB-9123-62345E9C9973}" destId="{88404E76-6C3A-41EF-A87E-B0EAC8145EC1}" srcOrd="6" destOrd="0" presId="urn:microsoft.com/office/officeart/2008/layout/LinedList"/>
    <dgm:cxn modelId="{9020C9F4-2CFF-4048-80AA-A97553D08B0A}" type="presParOf" srcId="{CA8977FF-3A3A-44AB-9123-62345E9C9973}" destId="{29F95556-3748-4071-9720-CAEA4758FE13}" srcOrd="7" destOrd="0" presId="urn:microsoft.com/office/officeart/2008/layout/LinedList"/>
    <dgm:cxn modelId="{D2DC51C8-F223-440E-99C2-9DF6C655B62A}" type="presParOf" srcId="{29F95556-3748-4071-9720-CAEA4758FE13}" destId="{E0AEF861-A5DC-4722-8924-851FC971285F}" srcOrd="0" destOrd="0" presId="urn:microsoft.com/office/officeart/2008/layout/LinedList"/>
    <dgm:cxn modelId="{A18C2AFA-F54C-4D86-A622-DA813B1CD3B7}" type="presParOf" srcId="{29F95556-3748-4071-9720-CAEA4758FE13}" destId="{B9BC0A18-4B9A-42D0-B75E-D2F97063A447}" srcOrd="1" destOrd="0" presId="urn:microsoft.com/office/officeart/2008/layout/LinedList"/>
    <dgm:cxn modelId="{2CE4049E-506B-48BF-85DC-00847ED50B64}" type="presParOf" srcId="{CA8977FF-3A3A-44AB-9123-62345E9C9973}" destId="{5DE98A42-ECBD-4223-A455-B2E17F021FFA}" srcOrd="8" destOrd="0" presId="urn:microsoft.com/office/officeart/2008/layout/LinedList"/>
    <dgm:cxn modelId="{75C28112-679B-4521-8762-49902F0DD011}" type="presParOf" srcId="{CA8977FF-3A3A-44AB-9123-62345E9C9973}" destId="{ABA22BC0-9C6D-4087-A771-45402F3C55D9}" srcOrd="9" destOrd="0" presId="urn:microsoft.com/office/officeart/2008/layout/LinedList"/>
    <dgm:cxn modelId="{60A43DDF-6BA3-4305-9E80-4C0016732A07}" type="presParOf" srcId="{ABA22BC0-9C6D-4087-A771-45402F3C55D9}" destId="{07B939C0-2DCE-412E-BE38-FCD321FFC683}" srcOrd="0" destOrd="0" presId="urn:microsoft.com/office/officeart/2008/layout/LinedList"/>
    <dgm:cxn modelId="{48F01DC0-A24B-42FD-9AFA-ECB23EF5A8C7}" type="presParOf" srcId="{ABA22BC0-9C6D-4087-A771-45402F3C55D9}" destId="{6A38199C-D9CF-4B1C-BB23-922232AAAB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F1392-E8F8-4FF0-802B-6F453B8A285F}" type="doc">
      <dgm:prSet loTypeId="urn:microsoft.com/office/officeart/2008/layout/LinedLis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s-SV"/>
        </a:p>
      </dgm:t>
    </dgm:pt>
    <dgm:pt modelId="{474E0F6C-C25C-4286-86CC-FD7F0D5899D3}">
      <dgm:prSet phldrT="[Texto]"/>
      <dgm:spPr/>
      <dgm:t>
        <a:bodyPr/>
        <a:lstStyle/>
        <a:p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Reduction in homicides (61% until 30 April 2020) 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4AD851FC-F876-4DE4-AB3D-38C4A6BB3AC6}" type="parTrans" cxnId="{1FCDD6C3-CA4D-4B95-877C-17D6CEC50C56}">
      <dgm:prSet/>
      <dgm:spPr/>
      <dgm:t>
        <a:bodyPr/>
        <a:lstStyle/>
        <a:p>
          <a:endParaRPr lang="es-SV"/>
        </a:p>
      </dgm:t>
    </dgm:pt>
    <dgm:pt modelId="{A1A16B38-BD46-4A68-85C3-51A867FDDF29}" type="sibTrans" cxnId="{1FCDD6C3-CA4D-4B95-877C-17D6CEC50C56}">
      <dgm:prSet/>
      <dgm:spPr/>
      <dgm:t>
        <a:bodyPr/>
        <a:lstStyle/>
        <a:p>
          <a:endParaRPr lang="es-SV"/>
        </a:p>
      </dgm:t>
    </dgm:pt>
    <dgm:pt modelId="{083D6BC9-FD7D-4274-868B-83E948AFAA66}">
      <dgm:prSet phldrT="[Texto]"/>
      <dgm:spPr/>
      <dgm:t>
        <a:bodyPr/>
        <a:lstStyle/>
        <a:p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Online and telephone complaint mechanisms were activated</a:t>
          </a:r>
        </a:p>
      </dgm:t>
    </dgm:pt>
    <dgm:pt modelId="{118776A8-7EAC-4E34-AC0F-63AC6835E4A4}" type="parTrans" cxnId="{0FFB93A4-B7CD-4CD6-B2FD-48FDA21A71D3}">
      <dgm:prSet/>
      <dgm:spPr/>
      <dgm:t>
        <a:bodyPr/>
        <a:lstStyle/>
        <a:p>
          <a:endParaRPr lang="es-SV"/>
        </a:p>
      </dgm:t>
    </dgm:pt>
    <dgm:pt modelId="{18B53617-5995-475E-88A5-3A2E2652E501}" type="sibTrans" cxnId="{0FFB93A4-B7CD-4CD6-B2FD-48FDA21A71D3}">
      <dgm:prSet/>
      <dgm:spPr/>
      <dgm:t>
        <a:bodyPr/>
        <a:lstStyle/>
        <a:p>
          <a:endParaRPr lang="es-SV"/>
        </a:p>
      </dgm:t>
    </dgm:pt>
    <dgm:pt modelId="{DA0500CD-CD6C-4C42-A61F-E4CCE9CF1CF5}">
      <dgm:prSet phldrT="[Texto]"/>
      <dgm:spPr/>
      <dgm:t>
        <a:bodyPr/>
        <a:lstStyle/>
        <a:p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Campaings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to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promote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reporting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 and new </a:t>
          </a:r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complaint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dirty="0" err="1">
              <a:latin typeface="Myriad Pro" panose="020B0503030403020204" pitchFamily="34" charset="0"/>
              <a:cs typeface="Arial" panose="020B0604020202020204" pitchFamily="34" charset="0"/>
            </a:rPr>
            <a:t>mechanisms</a:t>
          </a:r>
          <a:r>
            <a:rPr lang="es-ES" dirty="0">
              <a:latin typeface="Myriad Pro" panose="020B0503030403020204" pitchFamily="34" charset="0"/>
              <a:cs typeface="Arial" panose="020B0604020202020204" pitchFamily="34" charset="0"/>
            </a:rPr>
            <a:t>.</a:t>
          </a:r>
        </a:p>
      </dgm:t>
    </dgm:pt>
    <dgm:pt modelId="{675ABA12-B473-4BB6-8E24-5462E2E63E53}" type="parTrans" cxnId="{D8461CCD-3BB3-4114-9069-2BA0CC8E3A9C}">
      <dgm:prSet/>
      <dgm:spPr/>
      <dgm:t>
        <a:bodyPr/>
        <a:lstStyle/>
        <a:p>
          <a:endParaRPr lang="es-SV"/>
        </a:p>
      </dgm:t>
    </dgm:pt>
    <dgm:pt modelId="{14B58A0F-B26D-4AE4-915F-013D327BD01A}" type="sibTrans" cxnId="{D8461CCD-3BB3-4114-9069-2BA0CC8E3A9C}">
      <dgm:prSet/>
      <dgm:spPr/>
      <dgm:t>
        <a:bodyPr/>
        <a:lstStyle/>
        <a:p>
          <a:endParaRPr lang="es-SV"/>
        </a:p>
      </dgm:t>
    </dgm:pt>
    <dgm:pt modelId="{C93E7A10-96E8-467E-B2C7-CE11244089BF}">
      <dgm:prSet phldrT="[Texto]"/>
      <dgm:spPr/>
      <dgm:t>
        <a:bodyPr/>
        <a:lstStyle/>
        <a:p>
          <a:r>
            <a:rPr lang="en-US" dirty="0">
              <a:latin typeface="Myriad Pro" panose="020B0503030403020204" pitchFamily="34" charset="0"/>
              <a:cs typeface="Arial" panose="020B0604020202020204" pitchFamily="34" charset="0"/>
            </a:rPr>
            <a:t>Decreasing of the generation of information on violence against women in public institutions</a:t>
          </a:r>
          <a:endParaRPr lang="es-SV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D94871ED-910F-42EC-95C8-DC6D7A6560DA}" type="parTrans" cxnId="{D8AE1C02-DF49-4B2F-8C15-AA31165133C1}">
      <dgm:prSet/>
      <dgm:spPr/>
      <dgm:t>
        <a:bodyPr/>
        <a:lstStyle/>
        <a:p>
          <a:endParaRPr lang="es-SV"/>
        </a:p>
      </dgm:t>
    </dgm:pt>
    <dgm:pt modelId="{FB290F4F-4914-4FC5-966E-3E4461E5D057}" type="sibTrans" cxnId="{D8AE1C02-DF49-4B2F-8C15-AA31165133C1}">
      <dgm:prSet/>
      <dgm:spPr/>
      <dgm:t>
        <a:bodyPr/>
        <a:lstStyle/>
        <a:p>
          <a:endParaRPr lang="es-SV"/>
        </a:p>
      </dgm:t>
    </dgm:pt>
    <dgm:pt modelId="{626C9859-0E7F-45E7-9282-DDCC5F558283}" type="pres">
      <dgm:prSet presAssocID="{255F1392-E8F8-4FF0-802B-6F453B8A28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A789973-9151-4D68-81C0-94EB7833460B}" type="pres">
      <dgm:prSet presAssocID="{474E0F6C-C25C-4286-86CC-FD7F0D5899D3}" presName="thickLine" presStyleLbl="alignNode1" presStyleIdx="0" presStyleCnt="4"/>
      <dgm:spPr/>
    </dgm:pt>
    <dgm:pt modelId="{B832B2B6-4096-46E7-A20C-A91B96F6389D}" type="pres">
      <dgm:prSet presAssocID="{474E0F6C-C25C-4286-86CC-FD7F0D5899D3}" presName="horz1" presStyleCnt="0"/>
      <dgm:spPr/>
    </dgm:pt>
    <dgm:pt modelId="{150D1B02-4748-4179-AC70-898942952504}" type="pres">
      <dgm:prSet presAssocID="{474E0F6C-C25C-4286-86CC-FD7F0D5899D3}" presName="tx1" presStyleLbl="revTx" presStyleIdx="0" presStyleCnt="4"/>
      <dgm:spPr/>
      <dgm:t>
        <a:bodyPr/>
        <a:lstStyle/>
        <a:p>
          <a:endParaRPr lang="en-US"/>
        </a:p>
      </dgm:t>
    </dgm:pt>
    <dgm:pt modelId="{A686BFE7-543F-4FF8-8B87-81649A55A158}" type="pres">
      <dgm:prSet presAssocID="{474E0F6C-C25C-4286-86CC-FD7F0D5899D3}" presName="vert1" presStyleCnt="0"/>
      <dgm:spPr/>
    </dgm:pt>
    <dgm:pt modelId="{5396E79F-B983-4DB9-A622-B4ED0D9DA6D5}" type="pres">
      <dgm:prSet presAssocID="{083D6BC9-FD7D-4274-868B-83E948AFAA66}" presName="thickLine" presStyleLbl="alignNode1" presStyleIdx="1" presStyleCnt="4"/>
      <dgm:spPr/>
    </dgm:pt>
    <dgm:pt modelId="{58D5B5F5-C893-44B8-9F96-C3AD02FB9A71}" type="pres">
      <dgm:prSet presAssocID="{083D6BC9-FD7D-4274-868B-83E948AFAA66}" presName="horz1" presStyleCnt="0"/>
      <dgm:spPr/>
    </dgm:pt>
    <dgm:pt modelId="{86849D58-D470-49A0-AE60-82262944999F}" type="pres">
      <dgm:prSet presAssocID="{083D6BC9-FD7D-4274-868B-83E948AFAA66}" presName="tx1" presStyleLbl="revTx" presStyleIdx="1" presStyleCnt="4"/>
      <dgm:spPr/>
      <dgm:t>
        <a:bodyPr/>
        <a:lstStyle/>
        <a:p>
          <a:endParaRPr lang="en-US"/>
        </a:p>
      </dgm:t>
    </dgm:pt>
    <dgm:pt modelId="{EC6DFC67-3F72-4F7D-A0EB-BD59D8094EE7}" type="pres">
      <dgm:prSet presAssocID="{083D6BC9-FD7D-4274-868B-83E948AFAA66}" presName="vert1" presStyleCnt="0"/>
      <dgm:spPr/>
    </dgm:pt>
    <dgm:pt modelId="{C723E7E1-3E55-4704-82E6-77FA4343F061}" type="pres">
      <dgm:prSet presAssocID="{DA0500CD-CD6C-4C42-A61F-E4CCE9CF1CF5}" presName="thickLine" presStyleLbl="alignNode1" presStyleIdx="2" presStyleCnt="4"/>
      <dgm:spPr/>
    </dgm:pt>
    <dgm:pt modelId="{9CF1D979-CCFF-4052-8D5D-B0C85BE68E37}" type="pres">
      <dgm:prSet presAssocID="{DA0500CD-CD6C-4C42-A61F-E4CCE9CF1CF5}" presName="horz1" presStyleCnt="0"/>
      <dgm:spPr/>
    </dgm:pt>
    <dgm:pt modelId="{73696F45-58B4-4744-AC2E-3450DC16592A}" type="pres">
      <dgm:prSet presAssocID="{DA0500CD-CD6C-4C42-A61F-E4CCE9CF1CF5}" presName="tx1" presStyleLbl="revTx" presStyleIdx="2" presStyleCnt="4"/>
      <dgm:spPr/>
      <dgm:t>
        <a:bodyPr/>
        <a:lstStyle/>
        <a:p>
          <a:endParaRPr lang="en-US"/>
        </a:p>
      </dgm:t>
    </dgm:pt>
    <dgm:pt modelId="{F0BC1E73-BDEB-436D-B836-FB325A1424F5}" type="pres">
      <dgm:prSet presAssocID="{DA0500CD-CD6C-4C42-A61F-E4CCE9CF1CF5}" presName="vert1" presStyleCnt="0"/>
      <dgm:spPr/>
    </dgm:pt>
    <dgm:pt modelId="{CD408D74-6176-440E-8E7E-2F4E0AF7DE4F}" type="pres">
      <dgm:prSet presAssocID="{C93E7A10-96E8-467E-B2C7-CE11244089BF}" presName="thickLine" presStyleLbl="alignNode1" presStyleIdx="3" presStyleCnt="4"/>
      <dgm:spPr/>
    </dgm:pt>
    <dgm:pt modelId="{36F9EA5B-E5DA-4823-B60A-4DC400F51A12}" type="pres">
      <dgm:prSet presAssocID="{C93E7A10-96E8-467E-B2C7-CE11244089BF}" presName="horz1" presStyleCnt="0"/>
      <dgm:spPr/>
    </dgm:pt>
    <dgm:pt modelId="{086FE14A-7232-4B6F-8C97-BE163A6E11FE}" type="pres">
      <dgm:prSet presAssocID="{C93E7A10-96E8-467E-B2C7-CE11244089BF}" presName="tx1" presStyleLbl="revTx" presStyleIdx="3" presStyleCnt="4"/>
      <dgm:spPr/>
      <dgm:t>
        <a:bodyPr/>
        <a:lstStyle/>
        <a:p>
          <a:endParaRPr lang="en-US"/>
        </a:p>
      </dgm:t>
    </dgm:pt>
    <dgm:pt modelId="{25BAC4EF-341C-4A5F-8A10-C140B7D52DD3}" type="pres">
      <dgm:prSet presAssocID="{C93E7A10-96E8-467E-B2C7-CE11244089BF}" presName="vert1" presStyleCnt="0"/>
      <dgm:spPr/>
    </dgm:pt>
  </dgm:ptLst>
  <dgm:cxnLst>
    <dgm:cxn modelId="{45D64ACD-451A-4FE6-B4E8-5655004A7983}" type="presOf" srcId="{083D6BC9-FD7D-4274-868B-83E948AFAA66}" destId="{86849D58-D470-49A0-AE60-82262944999F}" srcOrd="0" destOrd="0" presId="urn:microsoft.com/office/officeart/2008/layout/LinedList"/>
    <dgm:cxn modelId="{3EE5BF44-6470-4E72-9F2A-3EBC5D4055E3}" type="presOf" srcId="{DA0500CD-CD6C-4C42-A61F-E4CCE9CF1CF5}" destId="{73696F45-58B4-4744-AC2E-3450DC16592A}" srcOrd="0" destOrd="0" presId="urn:microsoft.com/office/officeart/2008/layout/LinedList"/>
    <dgm:cxn modelId="{0FFB93A4-B7CD-4CD6-B2FD-48FDA21A71D3}" srcId="{255F1392-E8F8-4FF0-802B-6F453B8A285F}" destId="{083D6BC9-FD7D-4274-868B-83E948AFAA66}" srcOrd="1" destOrd="0" parTransId="{118776A8-7EAC-4E34-AC0F-63AC6835E4A4}" sibTransId="{18B53617-5995-475E-88A5-3A2E2652E501}"/>
    <dgm:cxn modelId="{079823E7-9EBE-426B-B0B3-CD4688EA35A0}" type="presOf" srcId="{474E0F6C-C25C-4286-86CC-FD7F0D5899D3}" destId="{150D1B02-4748-4179-AC70-898942952504}" srcOrd="0" destOrd="0" presId="urn:microsoft.com/office/officeart/2008/layout/LinedList"/>
    <dgm:cxn modelId="{00B2DEEB-D6B6-4F76-A249-3A486780BF28}" type="presOf" srcId="{255F1392-E8F8-4FF0-802B-6F453B8A285F}" destId="{626C9859-0E7F-45E7-9282-DDCC5F558283}" srcOrd="0" destOrd="0" presId="urn:microsoft.com/office/officeart/2008/layout/LinedList"/>
    <dgm:cxn modelId="{D8AE1C02-DF49-4B2F-8C15-AA31165133C1}" srcId="{255F1392-E8F8-4FF0-802B-6F453B8A285F}" destId="{C93E7A10-96E8-467E-B2C7-CE11244089BF}" srcOrd="3" destOrd="0" parTransId="{D94871ED-910F-42EC-95C8-DC6D7A6560DA}" sibTransId="{FB290F4F-4914-4FC5-966E-3E4461E5D057}"/>
    <dgm:cxn modelId="{1C90F8B1-E0DA-4BA3-965E-C1D78F97492B}" type="presOf" srcId="{C93E7A10-96E8-467E-B2C7-CE11244089BF}" destId="{086FE14A-7232-4B6F-8C97-BE163A6E11FE}" srcOrd="0" destOrd="0" presId="urn:microsoft.com/office/officeart/2008/layout/LinedList"/>
    <dgm:cxn modelId="{D8461CCD-3BB3-4114-9069-2BA0CC8E3A9C}" srcId="{255F1392-E8F8-4FF0-802B-6F453B8A285F}" destId="{DA0500CD-CD6C-4C42-A61F-E4CCE9CF1CF5}" srcOrd="2" destOrd="0" parTransId="{675ABA12-B473-4BB6-8E24-5462E2E63E53}" sibTransId="{14B58A0F-B26D-4AE4-915F-013D327BD01A}"/>
    <dgm:cxn modelId="{1FCDD6C3-CA4D-4B95-877C-17D6CEC50C56}" srcId="{255F1392-E8F8-4FF0-802B-6F453B8A285F}" destId="{474E0F6C-C25C-4286-86CC-FD7F0D5899D3}" srcOrd="0" destOrd="0" parTransId="{4AD851FC-F876-4DE4-AB3D-38C4A6BB3AC6}" sibTransId="{A1A16B38-BD46-4A68-85C3-51A867FDDF29}"/>
    <dgm:cxn modelId="{7685B29C-92E0-43A0-AF21-49B1136354C5}" type="presParOf" srcId="{626C9859-0E7F-45E7-9282-DDCC5F558283}" destId="{6A789973-9151-4D68-81C0-94EB7833460B}" srcOrd="0" destOrd="0" presId="urn:microsoft.com/office/officeart/2008/layout/LinedList"/>
    <dgm:cxn modelId="{D0CA9BB3-6D16-449A-8C6D-5881B966A7AC}" type="presParOf" srcId="{626C9859-0E7F-45E7-9282-DDCC5F558283}" destId="{B832B2B6-4096-46E7-A20C-A91B96F6389D}" srcOrd="1" destOrd="0" presId="urn:microsoft.com/office/officeart/2008/layout/LinedList"/>
    <dgm:cxn modelId="{71D8751C-D82E-4EF3-924D-20F88D20652C}" type="presParOf" srcId="{B832B2B6-4096-46E7-A20C-A91B96F6389D}" destId="{150D1B02-4748-4179-AC70-898942952504}" srcOrd="0" destOrd="0" presId="urn:microsoft.com/office/officeart/2008/layout/LinedList"/>
    <dgm:cxn modelId="{CFBA2577-5B06-4B7D-9A3A-71F529DA8EEB}" type="presParOf" srcId="{B832B2B6-4096-46E7-A20C-A91B96F6389D}" destId="{A686BFE7-543F-4FF8-8B87-81649A55A158}" srcOrd="1" destOrd="0" presId="urn:microsoft.com/office/officeart/2008/layout/LinedList"/>
    <dgm:cxn modelId="{0A620364-F406-4F9A-B082-6B6CC535EAB8}" type="presParOf" srcId="{626C9859-0E7F-45E7-9282-DDCC5F558283}" destId="{5396E79F-B983-4DB9-A622-B4ED0D9DA6D5}" srcOrd="2" destOrd="0" presId="urn:microsoft.com/office/officeart/2008/layout/LinedList"/>
    <dgm:cxn modelId="{F786FC59-8C4D-4D9B-903A-61BF2A76EB0A}" type="presParOf" srcId="{626C9859-0E7F-45E7-9282-DDCC5F558283}" destId="{58D5B5F5-C893-44B8-9F96-C3AD02FB9A71}" srcOrd="3" destOrd="0" presId="urn:microsoft.com/office/officeart/2008/layout/LinedList"/>
    <dgm:cxn modelId="{A1FA6CF6-6F1A-47CE-9774-D39DAAAE4DF3}" type="presParOf" srcId="{58D5B5F5-C893-44B8-9F96-C3AD02FB9A71}" destId="{86849D58-D470-49A0-AE60-82262944999F}" srcOrd="0" destOrd="0" presId="urn:microsoft.com/office/officeart/2008/layout/LinedList"/>
    <dgm:cxn modelId="{F6ECF9B2-C1F8-4A24-921A-D389D57130E0}" type="presParOf" srcId="{58D5B5F5-C893-44B8-9F96-C3AD02FB9A71}" destId="{EC6DFC67-3F72-4F7D-A0EB-BD59D8094EE7}" srcOrd="1" destOrd="0" presId="urn:microsoft.com/office/officeart/2008/layout/LinedList"/>
    <dgm:cxn modelId="{D09EEE3F-A65A-4F2E-8AE8-3358D5743064}" type="presParOf" srcId="{626C9859-0E7F-45E7-9282-DDCC5F558283}" destId="{C723E7E1-3E55-4704-82E6-77FA4343F061}" srcOrd="4" destOrd="0" presId="urn:microsoft.com/office/officeart/2008/layout/LinedList"/>
    <dgm:cxn modelId="{952860CA-3B6B-49A5-8DF8-866464467E87}" type="presParOf" srcId="{626C9859-0E7F-45E7-9282-DDCC5F558283}" destId="{9CF1D979-CCFF-4052-8D5D-B0C85BE68E37}" srcOrd="5" destOrd="0" presId="urn:microsoft.com/office/officeart/2008/layout/LinedList"/>
    <dgm:cxn modelId="{AC1C5243-6B4E-4BF9-BC9B-5E5C8CE1FEA8}" type="presParOf" srcId="{9CF1D979-CCFF-4052-8D5D-B0C85BE68E37}" destId="{73696F45-58B4-4744-AC2E-3450DC16592A}" srcOrd="0" destOrd="0" presId="urn:microsoft.com/office/officeart/2008/layout/LinedList"/>
    <dgm:cxn modelId="{7988E29E-2A23-4D74-BEEC-A432864FD2EF}" type="presParOf" srcId="{9CF1D979-CCFF-4052-8D5D-B0C85BE68E37}" destId="{F0BC1E73-BDEB-436D-B836-FB325A1424F5}" srcOrd="1" destOrd="0" presId="urn:microsoft.com/office/officeart/2008/layout/LinedList"/>
    <dgm:cxn modelId="{06D23618-89DE-4C71-8369-336970058355}" type="presParOf" srcId="{626C9859-0E7F-45E7-9282-DDCC5F558283}" destId="{CD408D74-6176-440E-8E7E-2F4E0AF7DE4F}" srcOrd="6" destOrd="0" presId="urn:microsoft.com/office/officeart/2008/layout/LinedList"/>
    <dgm:cxn modelId="{3E931F3B-CC2E-4B93-8AE2-29000ED43966}" type="presParOf" srcId="{626C9859-0E7F-45E7-9282-DDCC5F558283}" destId="{36F9EA5B-E5DA-4823-B60A-4DC400F51A12}" srcOrd="7" destOrd="0" presId="urn:microsoft.com/office/officeart/2008/layout/LinedList"/>
    <dgm:cxn modelId="{50E75309-263F-42AE-AB39-A66E0877AE78}" type="presParOf" srcId="{36F9EA5B-E5DA-4823-B60A-4DC400F51A12}" destId="{086FE14A-7232-4B6F-8C97-BE163A6E11FE}" srcOrd="0" destOrd="0" presId="urn:microsoft.com/office/officeart/2008/layout/LinedList"/>
    <dgm:cxn modelId="{5FC38C7E-357C-4282-A976-386F3BD08E66}" type="presParOf" srcId="{36F9EA5B-E5DA-4823-B60A-4DC400F51A12}" destId="{25BAC4EF-341C-4A5F-8A10-C140B7D52D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9E0E4C-F6B0-451D-82B7-F342D102278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</dgm:pt>
    <dgm:pt modelId="{ED1B20CA-B1FA-46C2-8C42-27E6A702E8D8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SV" sz="2000" dirty="0">
              <a:latin typeface="Myriad Pro" panose="020B0503030403020204" pitchFamily="34" charset="0"/>
              <a:cs typeface="Arial" panose="020B0604020202020204" pitchFamily="34" charset="0"/>
            </a:rPr>
            <a:t>Enhancing  legal framework</a:t>
          </a:r>
        </a:p>
      </dgm:t>
    </dgm:pt>
    <dgm:pt modelId="{6A6C558A-C9EB-4DE9-9460-54C42833027C}" type="parTrans" cxnId="{7832C37F-130D-4CDA-914B-0F39B86DE563}">
      <dgm:prSet/>
      <dgm:spPr/>
      <dgm:t>
        <a:bodyPr/>
        <a:lstStyle/>
        <a:p>
          <a:endParaRPr lang="es-SV"/>
        </a:p>
      </dgm:t>
    </dgm:pt>
    <dgm:pt modelId="{3043DA51-9ED0-4A91-A54A-EBB441004411}" type="sibTrans" cxnId="{7832C37F-130D-4CDA-914B-0F39B86DE563}">
      <dgm:prSet/>
      <dgm:spPr/>
      <dgm:t>
        <a:bodyPr/>
        <a:lstStyle/>
        <a:p>
          <a:endParaRPr lang="es-SV"/>
        </a:p>
      </dgm:t>
    </dgm:pt>
    <dgm:pt modelId="{CA85CB43-8E21-436C-9361-C37C6ED4D83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Access to justice near women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5D2620B9-45F2-4E95-8AF6-B4AA3163B7F1}" type="parTrans" cxnId="{7925E1FD-D720-449D-BBEA-A79AA8E7A649}">
      <dgm:prSet/>
      <dgm:spPr/>
      <dgm:t>
        <a:bodyPr/>
        <a:lstStyle/>
        <a:p>
          <a:endParaRPr lang="es-SV"/>
        </a:p>
      </dgm:t>
    </dgm:pt>
    <dgm:pt modelId="{FE2831C3-21DB-4D08-ACB1-252B40D44C45}" type="sibTrans" cxnId="{7925E1FD-D720-449D-BBEA-A79AA8E7A649}">
      <dgm:prSet/>
      <dgm:spPr/>
      <dgm:t>
        <a:bodyPr/>
        <a:lstStyle/>
        <a:p>
          <a:endParaRPr lang="es-SV"/>
        </a:p>
      </dgm:t>
    </dgm:pt>
    <dgm:pt modelId="{AE966ECB-8F1A-4CFB-BCC9-44452BF5D6D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Funding 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DA8B9729-E6C5-43E8-AEBA-465813AAAB9E}" type="parTrans" cxnId="{E679D91F-D766-4B01-A821-85DDD24F2C4E}">
      <dgm:prSet/>
      <dgm:spPr/>
      <dgm:t>
        <a:bodyPr/>
        <a:lstStyle/>
        <a:p>
          <a:endParaRPr lang="es-SV"/>
        </a:p>
      </dgm:t>
    </dgm:pt>
    <dgm:pt modelId="{37ACD057-D82C-48D7-8CDC-34BF7CA98E32}" type="sibTrans" cxnId="{E679D91F-D766-4B01-A821-85DDD24F2C4E}">
      <dgm:prSet/>
      <dgm:spPr/>
      <dgm:t>
        <a:bodyPr/>
        <a:lstStyle/>
        <a:p>
          <a:endParaRPr lang="es-SV"/>
        </a:p>
      </dgm:t>
    </dgm:pt>
    <dgm:pt modelId="{2D65364C-C008-4C99-AC0F-1264C67F514F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Gender-based violence at the center of public policy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0684D5B9-1350-45A9-853A-9A900E285887}" type="parTrans" cxnId="{39B18A15-A82F-4FC6-9B10-40EA4CF9D6B1}">
      <dgm:prSet/>
      <dgm:spPr/>
      <dgm:t>
        <a:bodyPr/>
        <a:lstStyle/>
        <a:p>
          <a:endParaRPr lang="es-SV"/>
        </a:p>
      </dgm:t>
    </dgm:pt>
    <dgm:pt modelId="{A0C1AF9A-CF9C-456A-BFDB-3E6522277D6B}" type="sibTrans" cxnId="{39B18A15-A82F-4FC6-9B10-40EA4CF9D6B1}">
      <dgm:prSet/>
      <dgm:spPr/>
      <dgm:t>
        <a:bodyPr/>
        <a:lstStyle/>
        <a:p>
          <a:endParaRPr lang="es-SV"/>
        </a:p>
      </dgm:t>
    </dgm:pt>
    <dgm:pt modelId="{501A2F56-6849-410D-8487-AE32AE8DFF40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Coordination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D4E03320-E451-48CE-938F-B780B3A89AB1}" type="parTrans" cxnId="{F1047EA9-446C-464E-A684-C02D00BD129C}">
      <dgm:prSet/>
      <dgm:spPr/>
      <dgm:t>
        <a:bodyPr/>
        <a:lstStyle/>
        <a:p>
          <a:endParaRPr lang="es-SV"/>
        </a:p>
      </dgm:t>
    </dgm:pt>
    <dgm:pt modelId="{E8EEE140-1339-4CB0-B70F-7EBAD306F675}" type="sibTrans" cxnId="{F1047EA9-446C-464E-A684-C02D00BD129C}">
      <dgm:prSet/>
      <dgm:spPr/>
      <dgm:t>
        <a:bodyPr/>
        <a:lstStyle/>
        <a:p>
          <a:endParaRPr lang="es-SV"/>
        </a:p>
      </dgm:t>
    </dgm:pt>
    <dgm:pt modelId="{3B83EAE7-5D8E-4DBE-8DE6-8EFF5680D05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Diversify the services for victims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2EB2BEB3-3B05-4521-AEFF-68FBAABAF8F5}" type="parTrans" cxnId="{C526EFD5-0DD3-4941-9CE2-FFAAB48B2D3F}">
      <dgm:prSet/>
      <dgm:spPr/>
      <dgm:t>
        <a:bodyPr/>
        <a:lstStyle/>
        <a:p>
          <a:endParaRPr lang="es-SV"/>
        </a:p>
      </dgm:t>
    </dgm:pt>
    <dgm:pt modelId="{9151F678-6F5C-4EBE-8E49-8C1295279C6A}" type="sibTrans" cxnId="{C526EFD5-0DD3-4941-9CE2-FFAAB48B2D3F}">
      <dgm:prSet/>
      <dgm:spPr/>
      <dgm:t>
        <a:bodyPr/>
        <a:lstStyle/>
        <a:p>
          <a:endParaRPr lang="es-SV"/>
        </a:p>
      </dgm:t>
    </dgm:pt>
    <dgm:pt modelId="{80D22C46-200A-4F27-8BE5-EB6A84F87619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Myriad Pro" panose="020B0503030403020204" pitchFamily="34" charset="0"/>
              <a:cs typeface="Arial" panose="020B0604020202020204" pitchFamily="34" charset="0"/>
            </a:rPr>
            <a:t>Information and data</a:t>
          </a:r>
          <a:endParaRPr lang="es-SV" sz="2000" dirty="0">
            <a:latin typeface="Myriad Pro" panose="020B0503030403020204" pitchFamily="34" charset="0"/>
            <a:cs typeface="Arial" panose="020B0604020202020204" pitchFamily="34" charset="0"/>
          </a:endParaRPr>
        </a:p>
      </dgm:t>
    </dgm:pt>
    <dgm:pt modelId="{39E5F87D-D159-444F-848D-A4CA80C8CF87}" type="parTrans" cxnId="{9AD55F67-5F60-4255-BB1E-A15AB9348D5B}">
      <dgm:prSet/>
      <dgm:spPr/>
      <dgm:t>
        <a:bodyPr/>
        <a:lstStyle/>
        <a:p>
          <a:endParaRPr lang="es-SV"/>
        </a:p>
      </dgm:t>
    </dgm:pt>
    <dgm:pt modelId="{FAFAA7A3-C7E1-445B-B007-6704C7235254}" type="sibTrans" cxnId="{9AD55F67-5F60-4255-BB1E-A15AB9348D5B}">
      <dgm:prSet/>
      <dgm:spPr/>
      <dgm:t>
        <a:bodyPr/>
        <a:lstStyle/>
        <a:p>
          <a:endParaRPr lang="es-SV"/>
        </a:p>
      </dgm:t>
    </dgm:pt>
    <dgm:pt modelId="{6D80A793-F482-4505-91C0-23718D8D30C0}" type="pres">
      <dgm:prSet presAssocID="{569E0E4C-F6B0-451D-82B7-F342D102278D}" presName="root" presStyleCnt="0">
        <dgm:presLayoutVars>
          <dgm:dir/>
          <dgm:resizeHandles val="exact"/>
        </dgm:presLayoutVars>
      </dgm:prSet>
      <dgm:spPr/>
    </dgm:pt>
    <dgm:pt modelId="{09EE8E8A-80D9-4A1E-8A17-6D3D864BA48A}" type="pres">
      <dgm:prSet presAssocID="{2D65364C-C008-4C99-AC0F-1264C67F514F}" presName="compNode" presStyleCnt="0"/>
      <dgm:spPr/>
    </dgm:pt>
    <dgm:pt modelId="{C60EFB05-0C32-4A0C-B849-1195A825B14D}" type="pres">
      <dgm:prSet presAssocID="{2D65364C-C008-4C99-AC0F-1264C67F514F}" presName="iconRect" presStyleLbl="node1" presStyleIdx="0" presStyleCnt="7" custScaleX="109481" custScaleY="116220" custLinFactNeighborX="-36125" custLinFactNeighborY="176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85A220C-1119-4FAC-8173-B42B38E65007}" type="pres">
      <dgm:prSet presAssocID="{2D65364C-C008-4C99-AC0F-1264C67F514F}" presName="spaceRect" presStyleCnt="0"/>
      <dgm:spPr/>
    </dgm:pt>
    <dgm:pt modelId="{D61BDA2B-E1F8-4D03-BFB8-B77C11D871BC}" type="pres">
      <dgm:prSet presAssocID="{2D65364C-C008-4C99-AC0F-1264C67F514F}" presName="textRect" presStyleLbl="revTx" presStyleIdx="0" presStyleCnt="7" custLinFactNeighborX="-16402" custLinFactNeighborY="631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0996B35-96E8-415B-83F1-21CAAD3B20FE}" type="pres">
      <dgm:prSet presAssocID="{A0C1AF9A-CF9C-456A-BFDB-3E6522277D6B}" presName="sibTrans" presStyleCnt="0"/>
      <dgm:spPr/>
    </dgm:pt>
    <dgm:pt modelId="{17EA4ABF-C11D-4D5C-9CEA-2D9D203998E4}" type="pres">
      <dgm:prSet presAssocID="{ED1B20CA-B1FA-46C2-8C42-27E6A702E8D8}" presName="compNode" presStyleCnt="0"/>
      <dgm:spPr/>
    </dgm:pt>
    <dgm:pt modelId="{91808591-671D-4E5A-B6BD-086FCEFDFE9F}" type="pres">
      <dgm:prSet presAssocID="{ED1B20CA-B1FA-46C2-8C42-27E6A702E8D8}" presName="iconRect" presStyleLbl="node1" presStyleIdx="1" presStyleCnt="7" custScaleX="140639" custScaleY="1142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67FC08E-6BF0-4C9D-975B-9789C321951E}" type="pres">
      <dgm:prSet presAssocID="{ED1B20CA-B1FA-46C2-8C42-27E6A702E8D8}" presName="spaceRect" presStyleCnt="0"/>
      <dgm:spPr/>
    </dgm:pt>
    <dgm:pt modelId="{BFBA4A8E-3E46-4442-BDCB-86A094B6A4F1}" type="pres">
      <dgm:prSet presAssocID="{ED1B20CA-B1FA-46C2-8C42-27E6A702E8D8}" presName="textRect" presStyleLbl="revTx" presStyleIdx="1" presStyleCnt="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B0922A6-7D64-4387-B2CF-3380ABC7D014}" type="pres">
      <dgm:prSet presAssocID="{3043DA51-9ED0-4A91-A54A-EBB441004411}" presName="sibTrans" presStyleCnt="0"/>
      <dgm:spPr/>
    </dgm:pt>
    <dgm:pt modelId="{0BF44F89-6585-42FE-840A-3AFDC1C35AEA}" type="pres">
      <dgm:prSet presAssocID="{501A2F56-6849-410D-8487-AE32AE8DFF40}" presName="compNode" presStyleCnt="0"/>
      <dgm:spPr/>
    </dgm:pt>
    <dgm:pt modelId="{077FB67F-4A62-4CBA-9BFB-F4EF805811D1}" type="pres">
      <dgm:prSet presAssocID="{501A2F56-6849-410D-8487-AE32AE8DFF40}" presName="iconRect" presStyleLbl="node1" presStyleIdx="2" presStyleCnt="7" custLinFactX="26082" custLinFactY="109685" custLinFactNeighborX="100000" custLinFactNeighborY="2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D0A4D5D-BA36-4235-B371-AC3915CA74D3}" type="pres">
      <dgm:prSet presAssocID="{501A2F56-6849-410D-8487-AE32AE8DFF40}" presName="spaceRect" presStyleCnt="0"/>
      <dgm:spPr/>
    </dgm:pt>
    <dgm:pt modelId="{D7CE155E-AD2B-4256-9020-74861AD3FFB4}" type="pres">
      <dgm:prSet presAssocID="{501A2F56-6849-410D-8487-AE32AE8DFF40}" presName="textRect" presStyleLbl="revTx" presStyleIdx="2" presStyleCnt="7" custScaleX="124922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204866D-2D62-4D1E-ABA1-840CBE12619B}" type="pres">
      <dgm:prSet presAssocID="{E8EEE140-1339-4CB0-B70F-7EBAD306F675}" presName="sibTrans" presStyleCnt="0"/>
      <dgm:spPr/>
    </dgm:pt>
    <dgm:pt modelId="{491A25C4-47FB-4C98-964F-B13669A3D56E}" type="pres">
      <dgm:prSet presAssocID="{CA85CB43-8E21-436C-9361-C37C6ED4D837}" presName="compNode" presStyleCnt="0"/>
      <dgm:spPr/>
    </dgm:pt>
    <dgm:pt modelId="{E4C2E21B-4E98-4072-BF6F-F3AFFC638361}" type="pres">
      <dgm:prSet presAssocID="{CA85CB43-8E21-436C-9361-C37C6ED4D837}" presName="iconRect" presStyleLbl="node1" presStyleIdx="3" presStyleCnt="7" custLinFactX="-200000" custLinFactY="114793" custLinFactNeighborX="-206282" custLinFactNeighborY="200000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ción con gráfico de barras RTL"/>
        </a:ext>
      </dgm:extLst>
    </dgm:pt>
    <dgm:pt modelId="{C211FA50-DAC4-4DA7-B8E1-521EF1AB6BA9}" type="pres">
      <dgm:prSet presAssocID="{CA85CB43-8E21-436C-9361-C37C6ED4D837}" presName="spaceRect" presStyleCnt="0"/>
      <dgm:spPr/>
    </dgm:pt>
    <dgm:pt modelId="{A44D38F1-023D-4B0D-94B1-668056B08F06}" type="pres">
      <dgm:prSet presAssocID="{CA85CB43-8E21-436C-9361-C37C6ED4D837}" presName="textRect" presStyleLbl="revTx" presStyleIdx="3" presStyleCnt="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95D8E92-6858-4DC2-9BE0-4EE59A7A3267}" type="pres">
      <dgm:prSet presAssocID="{FE2831C3-21DB-4D08-ACB1-252B40D44C45}" presName="sibTrans" presStyleCnt="0"/>
      <dgm:spPr/>
    </dgm:pt>
    <dgm:pt modelId="{AC0D7ABD-2E14-4079-97FC-E0DD2E83CBE9}" type="pres">
      <dgm:prSet presAssocID="{3B83EAE7-5D8E-4DBE-8DE6-8EFF5680D053}" presName="compNode" presStyleCnt="0"/>
      <dgm:spPr/>
    </dgm:pt>
    <dgm:pt modelId="{414C4045-DC37-4FA5-9D22-88447E082DEF}" type="pres">
      <dgm:prSet presAssocID="{3B83EAE7-5D8E-4DBE-8DE6-8EFF5680D053}" presName="iconRect" presStyleLbl="node1" presStyleIdx="4" presStyleCnt="7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672EAD0-5F80-4237-B322-47A509C5AFE8}" type="pres">
      <dgm:prSet presAssocID="{3B83EAE7-5D8E-4DBE-8DE6-8EFF5680D053}" presName="spaceRect" presStyleCnt="0"/>
      <dgm:spPr/>
    </dgm:pt>
    <dgm:pt modelId="{0FA3D889-C96E-4AB0-8E4F-A0E5FB040864}" type="pres">
      <dgm:prSet presAssocID="{3B83EAE7-5D8E-4DBE-8DE6-8EFF5680D053}" presName="textRect" presStyleLbl="revTx" presStyleIdx="4" presStyleCnt="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500A55BC-423A-4EEB-B7D6-5372F54E4DD3}" type="pres">
      <dgm:prSet presAssocID="{9151F678-6F5C-4EBE-8E49-8C1295279C6A}" presName="sibTrans" presStyleCnt="0"/>
      <dgm:spPr/>
    </dgm:pt>
    <dgm:pt modelId="{DB16656D-9C8C-42F1-B737-F24F33516C19}" type="pres">
      <dgm:prSet presAssocID="{80D22C46-200A-4F27-8BE5-EB6A84F87619}" presName="compNode" presStyleCnt="0"/>
      <dgm:spPr/>
    </dgm:pt>
    <dgm:pt modelId="{A4181ECB-244D-4E8A-A1AE-9C9F28F19FC7}" type="pres">
      <dgm:prSet presAssocID="{80D22C46-200A-4F27-8BE5-EB6A84F87619}" presName="iconRect" presStyleLbl="node1" presStyleIdx="5" presStyleCnt="7" custLinFactX="200000" custLinFactY="-100000" custLinFactNeighborX="203639" custLinFactNeighborY="-19759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upo de mujeres"/>
        </a:ext>
      </dgm:extLst>
    </dgm:pt>
    <dgm:pt modelId="{96F3B69B-1322-4425-A9BE-F20231F893B7}" type="pres">
      <dgm:prSet presAssocID="{80D22C46-200A-4F27-8BE5-EB6A84F87619}" presName="spaceRect" presStyleCnt="0"/>
      <dgm:spPr/>
    </dgm:pt>
    <dgm:pt modelId="{FFEC50D0-D91F-4CD4-B619-C2ED36B33077}" type="pres">
      <dgm:prSet presAssocID="{80D22C46-200A-4F27-8BE5-EB6A84F87619}" presName="textRect" presStyleLbl="revTx" presStyleIdx="5" presStyleCnt="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D2585EF-1F1D-4910-AEC0-CA393B075C4B}" type="pres">
      <dgm:prSet presAssocID="{FAFAA7A3-C7E1-445B-B007-6704C7235254}" presName="sibTrans" presStyleCnt="0"/>
      <dgm:spPr/>
    </dgm:pt>
    <dgm:pt modelId="{6799A929-9EC9-479A-8D77-EE6CD7238415}" type="pres">
      <dgm:prSet presAssocID="{AE966ECB-8F1A-4CFB-BCC9-44452BF5D6D0}" presName="compNode" presStyleCnt="0"/>
      <dgm:spPr/>
    </dgm:pt>
    <dgm:pt modelId="{7407E97D-53F2-4436-A8D7-28C80704D0C5}" type="pres">
      <dgm:prSet presAssocID="{AE966ECB-8F1A-4CFB-BCC9-44452BF5D6D0}" presName="iconRect" presStyleLbl="node1" presStyleIdx="6" presStyleCnt="7" custScaleX="212896" custScaleY="86860" custLinFactX="-26982" custLinFactY="-131760" custLinFactNeighborX="-100000" custLinFactNeighborY="-200000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 t="-73000" b="-73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exiones"/>
        </a:ext>
      </dgm:extLst>
    </dgm:pt>
    <dgm:pt modelId="{728F5426-793F-45C2-8AB5-3FBB882E168F}" type="pres">
      <dgm:prSet presAssocID="{AE966ECB-8F1A-4CFB-BCC9-44452BF5D6D0}" presName="spaceRect" presStyleCnt="0"/>
      <dgm:spPr/>
    </dgm:pt>
    <dgm:pt modelId="{9670E35A-7698-41A2-8168-DE4CB9DE3EAD}" type="pres">
      <dgm:prSet presAssocID="{AE966ECB-8F1A-4CFB-BCC9-44452BF5D6D0}" presName="textRect" presStyleLbl="revTx" presStyleIdx="6" presStyleCnt="7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32C37F-130D-4CDA-914B-0F39B86DE563}" srcId="{569E0E4C-F6B0-451D-82B7-F342D102278D}" destId="{ED1B20CA-B1FA-46C2-8C42-27E6A702E8D8}" srcOrd="1" destOrd="0" parTransId="{6A6C558A-C9EB-4DE9-9460-54C42833027C}" sibTransId="{3043DA51-9ED0-4A91-A54A-EBB441004411}"/>
    <dgm:cxn modelId="{F7F06547-534B-4F6B-8BBE-1B7B1063282A}" type="presOf" srcId="{ED1B20CA-B1FA-46C2-8C42-27E6A702E8D8}" destId="{BFBA4A8E-3E46-4442-BDCB-86A094B6A4F1}" srcOrd="0" destOrd="0" presId="urn:microsoft.com/office/officeart/2018/2/layout/IconLabelList"/>
    <dgm:cxn modelId="{BC4167F6-6CDE-4747-8418-C86237CBF229}" type="presOf" srcId="{501A2F56-6849-410D-8487-AE32AE8DFF40}" destId="{D7CE155E-AD2B-4256-9020-74861AD3FFB4}" srcOrd="0" destOrd="0" presId="urn:microsoft.com/office/officeart/2018/2/layout/IconLabelList"/>
    <dgm:cxn modelId="{7925E1FD-D720-449D-BBEA-A79AA8E7A649}" srcId="{569E0E4C-F6B0-451D-82B7-F342D102278D}" destId="{CA85CB43-8E21-436C-9361-C37C6ED4D837}" srcOrd="3" destOrd="0" parTransId="{5D2620B9-45F2-4E95-8AF6-B4AA3163B7F1}" sibTransId="{FE2831C3-21DB-4D08-ACB1-252B40D44C45}"/>
    <dgm:cxn modelId="{B54DB717-1FA6-4540-909C-E78B03DCB758}" type="presOf" srcId="{569E0E4C-F6B0-451D-82B7-F342D102278D}" destId="{6D80A793-F482-4505-91C0-23718D8D30C0}" srcOrd="0" destOrd="0" presId="urn:microsoft.com/office/officeart/2018/2/layout/IconLabelList"/>
    <dgm:cxn modelId="{C526EFD5-0DD3-4941-9CE2-FFAAB48B2D3F}" srcId="{569E0E4C-F6B0-451D-82B7-F342D102278D}" destId="{3B83EAE7-5D8E-4DBE-8DE6-8EFF5680D053}" srcOrd="4" destOrd="0" parTransId="{2EB2BEB3-3B05-4521-AEFF-68FBAABAF8F5}" sibTransId="{9151F678-6F5C-4EBE-8E49-8C1295279C6A}"/>
    <dgm:cxn modelId="{DD33F8FE-585D-4980-8FF3-70B1064C93CC}" type="presOf" srcId="{3B83EAE7-5D8E-4DBE-8DE6-8EFF5680D053}" destId="{0FA3D889-C96E-4AB0-8E4F-A0E5FB040864}" srcOrd="0" destOrd="0" presId="urn:microsoft.com/office/officeart/2018/2/layout/IconLabelList"/>
    <dgm:cxn modelId="{984F4B28-E048-4A8E-AC2E-1E5D49497D28}" type="presOf" srcId="{AE966ECB-8F1A-4CFB-BCC9-44452BF5D6D0}" destId="{9670E35A-7698-41A2-8168-DE4CB9DE3EAD}" srcOrd="0" destOrd="0" presId="urn:microsoft.com/office/officeart/2018/2/layout/IconLabelList"/>
    <dgm:cxn modelId="{EF9494AA-AD19-464A-9C31-0CE3681C4913}" type="presOf" srcId="{80D22C46-200A-4F27-8BE5-EB6A84F87619}" destId="{FFEC50D0-D91F-4CD4-B619-C2ED36B33077}" srcOrd="0" destOrd="0" presId="urn:microsoft.com/office/officeart/2018/2/layout/IconLabelList"/>
    <dgm:cxn modelId="{23449A3A-CB59-40AD-A1D1-B02B9CF9CACA}" type="presOf" srcId="{2D65364C-C008-4C99-AC0F-1264C67F514F}" destId="{D61BDA2B-E1F8-4D03-BFB8-B77C11D871BC}" srcOrd="0" destOrd="0" presId="urn:microsoft.com/office/officeart/2018/2/layout/IconLabelList"/>
    <dgm:cxn modelId="{2D603770-DC05-4BE8-ACED-F79B2327F923}" type="presOf" srcId="{CA85CB43-8E21-436C-9361-C37C6ED4D837}" destId="{A44D38F1-023D-4B0D-94B1-668056B08F06}" srcOrd="0" destOrd="0" presId="urn:microsoft.com/office/officeart/2018/2/layout/IconLabelList"/>
    <dgm:cxn modelId="{F1047EA9-446C-464E-A684-C02D00BD129C}" srcId="{569E0E4C-F6B0-451D-82B7-F342D102278D}" destId="{501A2F56-6849-410D-8487-AE32AE8DFF40}" srcOrd="2" destOrd="0" parTransId="{D4E03320-E451-48CE-938F-B780B3A89AB1}" sibTransId="{E8EEE140-1339-4CB0-B70F-7EBAD306F675}"/>
    <dgm:cxn modelId="{9AD55F67-5F60-4255-BB1E-A15AB9348D5B}" srcId="{569E0E4C-F6B0-451D-82B7-F342D102278D}" destId="{80D22C46-200A-4F27-8BE5-EB6A84F87619}" srcOrd="5" destOrd="0" parTransId="{39E5F87D-D159-444F-848D-A4CA80C8CF87}" sibTransId="{FAFAA7A3-C7E1-445B-B007-6704C7235254}"/>
    <dgm:cxn modelId="{E679D91F-D766-4B01-A821-85DDD24F2C4E}" srcId="{569E0E4C-F6B0-451D-82B7-F342D102278D}" destId="{AE966ECB-8F1A-4CFB-BCC9-44452BF5D6D0}" srcOrd="6" destOrd="0" parTransId="{DA8B9729-E6C5-43E8-AEBA-465813AAAB9E}" sibTransId="{37ACD057-D82C-48D7-8CDC-34BF7CA98E32}"/>
    <dgm:cxn modelId="{39B18A15-A82F-4FC6-9B10-40EA4CF9D6B1}" srcId="{569E0E4C-F6B0-451D-82B7-F342D102278D}" destId="{2D65364C-C008-4C99-AC0F-1264C67F514F}" srcOrd="0" destOrd="0" parTransId="{0684D5B9-1350-45A9-853A-9A900E285887}" sibTransId="{A0C1AF9A-CF9C-456A-BFDB-3E6522277D6B}"/>
    <dgm:cxn modelId="{390B99D1-A4CF-4F3E-8B90-769C34CC7CDC}" type="presParOf" srcId="{6D80A793-F482-4505-91C0-23718D8D30C0}" destId="{09EE8E8A-80D9-4A1E-8A17-6D3D864BA48A}" srcOrd="0" destOrd="0" presId="urn:microsoft.com/office/officeart/2018/2/layout/IconLabelList"/>
    <dgm:cxn modelId="{3AF07F70-CB41-4719-90CC-9660EF7FA179}" type="presParOf" srcId="{09EE8E8A-80D9-4A1E-8A17-6D3D864BA48A}" destId="{C60EFB05-0C32-4A0C-B849-1195A825B14D}" srcOrd="0" destOrd="0" presId="urn:microsoft.com/office/officeart/2018/2/layout/IconLabelList"/>
    <dgm:cxn modelId="{47FB772B-E5B9-428C-8D19-7C8DC9A9D139}" type="presParOf" srcId="{09EE8E8A-80D9-4A1E-8A17-6D3D864BA48A}" destId="{985A220C-1119-4FAC-8173-B42B38E65007}" srcOrd="1" destOrd="0" presId="urn:microsoft.com/office/officeart/2018/2/layout/IconLabelList"/>
    <dgm:cxn modelId="{A7984075-3C04-426E-A2F7-2B44E69DFA94}" type="presParOf" srcId="{09EE8E8A-80D9-4A1E-8A17-6D3D864BA48A}" destId="{D61BDA2B-E1F8-4D03-BFB8-B77C11D871BC}" srcOrd="2" destOrd="0" presId="urn:microsoft.com/office/officeart/2018/2/layout/IconLabelList"/>
    <dgm:cxn modelId="{3F830B31-8FEF-40F1-9E04-2E18B0F84DC5}" type="presParOf" srcId="{6D80A793-F482-4505-91C0-23718D8D30C0}" destId="{80996B35-96E8-415B-83F1-21CAAD3B20FE}" srcOrd="1" destOrd="0" presId="urn:microsoft.com/office/officeart/2018/2/layout/IconLabelList"/>
    <dgm:cxn modelId="{4EDE31A0-47BD-4149-ACE9-842156DA221C}" type="presParOf" srcId="{6D80A793-F482-4505-91C0-23718D8D30C0}" destId="{17EA4ABF-C11D-4D5C-9CEA-2D9D203998E4}" srcOrd="2" destOrd="0" presId="urn:microsoft.com/office/officeart/2018/2/layout/IconLabelList"/>
    <dgm:cxn modelId="{8BE5D0B6-0EAD-403F-A92F-EB889D27A1A9}" type="presParOf" srcId="{17EA4ABF-C11D-4D5C-9CEA-2D9D203998E4}" destId="{91808591-671D-4E5A-B6BD-086FCEFDFE9F}" srcOrd="0" destOrd="0" presId="urn:microsoft.com/office/officeart/2018/2/layout/IconLabelList"/>
    <dgm:cxn modelId="{34C3C1E5-3CEB-4D82-95F2-28C4B27CE0E8}" type="presParOf" srcId="{17EA4ABF-C11D-4D5C-9CEA-2D9D203998E4}" destId="{E67FC08E-6BF0-4C9D-975B-9789C321951E}" srcOrd="1" destOrd="0" presId="urn:microsoft.com/office/officeart/2018/2/layout/IconLabelList"/>
    <dgm:cxn modelId="{58358294-0E04-4C58-90FE-032A6AA43628}" type="presParOf" srcId="{17EA4ABF-C11D-4D5C-9CEA-2D9D203998E4}" destId="{BFBA4A8E-3E46-4442-BDCB-86A094B6A4F1}" srcOrd="2" destOrd="0" presId="urn:microsoft.com/office/officeart/2018/2/layout/IconLabelList"/>
    <dgm:cxn modelId="{CF7C5E43-99BF-4419-92D9-A7ECF47B9FAF}" type="presParOf" srcId="{6D80A793-F482-4505-91C0-23718D8D30C0}" destId="{9B0922A6-7D64-4387-B2CF-3380ABC7D014}" srcOrd="3" destOrd="0" presId="urn:microsoft.com/office/officeart/2018/2/layout/IconLabelList"/>
    <dgm:cxn modelId="{FE120621-2344-4A5E-BBCD-B507642143F5}" type="presParOf" srcId="{6D80A793-F482-4505-91C0-23718D8D30C0}" destId="{0BF44F89-6585-42FE-840A-3AFDC1C35AEA}" srcOrd="4" destOrd="0" presId="urn:microsoft.com/office/officeart/2018/2/layout/IconLabelList"/>
    <dgm:cxn modelId="{3B67BFDE-3114-4BDA-A2EF-37D09F7ACA70}" type="presParOf" srcId="{0BF44F89-6585-42FE-840A-3AFDC1C35AEA}" destId="{077FB67F-4A62-4CBA-9BFB-F4EF805811D1}" srcOrd="0" destOrd="0" presId="urn:microsoft.com/office/officeart/2018/2/layout/IconLabelList"/>
    <dgm:cxn modelId="{420FE539-0BB9-4ED7-9065-B5CDF8817163}" type="presParOf" srcId="{0BF44F89-6585-42FE-840A-3AFDC1C35AEA}" destId="{FD0A4D5D-BA36-4235-B371-AC3915CA74D3}" srcOrd="1" destOrd="0" presId="urn:microsoft.com/office/officeart/2018/2/layout/IconLabelList"/>
    <dgm:cxn modelId="{99E4474A-BCBE-4548-BFCA-7F55EB82330E}" type="presParOf" srcId="{0BF44F89-6585-42FE-840A-3AFDC1C35AEA}" destId="{D7CE155E-AD2B-4256-9020-74861AD3FFB4}" srcOrd="2" destOrd="0" presId="urn:microsoft.com/office/officeart/2018/2/layout/IconLabelList"/>
    <dgm:cxn modelId="{BD569FC2-7FA1-4118-A63E-AC468C60462B}" type="presParOf" srcId="{6D80A793-F482-4505-91C0-23718D8D30C0}" destId="{E204866D-2D62-4D1E-ABA1-840CBE12619B}" srcOrd="5" destOrd="0" presId="urn:microsoft.com/office/officeart/2018/2/layout/IconLabelList"/>
    <dgm:cxn modelId="{A01BF0E3-954B-4BCE-BE28-1FD36DDE2551}" type="presParOf" srcId="{6D80A793-F482-4505-91C0-23718D8D30C0}" destId="{491A25C4-47FB-4C98-964F-B13669A3D56E}" srcOrd="6" destOrd="0" presId="urn:microsoft.com/office/officeart/2018/2/layout/IconLabelList"/>
    <dgm:cxn modelId="{AFB455B4-C803-4046-883A-CF94539F79CC}" type="presParOf" srcId="{491A25C4-47FB-4C98-964F-B13669A3D56E}" destId="{E4C2E21B-4E98-4072-BF6F-F3AFFC638361}" srcOrd="0" destOrd="0" presId="urn:microsoft.com/office/officeart/2018/2/layout/IconLabelList"/>
    <dgm:cxn modelId="{5B53BAB1-7531-432D-B46C-2E48580BE7E5}" type="presParOf" srcId="{491A25C4-47FB-4C98-964F-B13669A3D56E}" destId="{C211FA50-DAC4-4DA7-B8E1-521EF1AB6BA9}" srcOrd="1" destOrd="0" presId="urn:microsoft.com/office/officeart/2018/2/layout/IconLabelList"/>
    <dgm:cxn modelId="{DCD55D63-1ECF-4548-A8E1-839845DA7278}" type="presParOf" srcId="{491A25C4-47FB-4C98-964F-B13669A3D56E}" destId="{A44D38F1-023D-4B0D-94B1-668056B08F06}" srcOrd="2" destOrd="0" presId="urn:microsoft.com/office/officeart/2018/2/layout/IconLabelList"/>
    <dgm:cxn modelId="{9597A9C7-977C-4DB6-B48A-F1A58D99CABA}" type="presParOf" srcId="{6D80A793-F482-4505-91C0-23718D8D30C0}" destId="{795D8E92-6858-4DC2-9BE0-4EE59A7A3267}" srcOrd="7" destOrd="0" presId="urn:microsoft.com/office/officeart/2018/2/layout/IconLabelList"/>
    <dgm:cxn modelId="{76A0CEF7-C278-4503-99DD-FEC40B55A105}" type="presParOf" srcId="{6D80A793-F482-4505-91C0-23718D8D30C0}" destId="{AC0D7ABD-2E14-4079-97FC-E0DD2E83CBE9}" srcOrd="8" destOrd="0" presId="urn:microsoft.com/office/officeart/2018/2/layout/IconLabelList"/>
    <dgm:cxn modelId="{A7D01546-34FF-4317-B269-3F64B1DB3372}" type="presParOf" srcId="{AC0D7ABD-2E14-4079-97FC-E0DD2E83CBE9}" destId="{414C4045-DC37-4FA5-9D22-88447E082DEF}" srcOrd="0" destOrd="0" presId="urn:microsoft.com/office/officeart/2018/2/layout/IconLabelList"/>
    <dgm:cxn modelId="{E0688A0C-9176-40C2-819C-254603E33359}" type="presParOf" srcId="{AC0D7ABD-2E14-4079-97FC-E0DD2E83CBE9}" destId="{6672EAD0-5F80-4237-B322-47A509C5AFE8}" srcOrd="1" destOrd="0" presId="urn:microsoft.com/office/officeart/2018/2/layout/IconLabelList"/>
    <dgm:cxn modelId="{766D84E2-31CE-40C5-8DBF-5B3A6EFFC419}" type="presParOf" srcId="{AC0D7ABD-2E14-4079-97FC-E0DD2E83CBE9}" destId="{0FA3D889-C96E-4AB0-8E4F-A0E5FB040864}" srcOrd="2" destOrd="0" presId="urn:microsoft.com/office/officeart/2018/2/layout/IconLabelList"/>
    <dgm:cxn modelId="{94D1C54D-5842-4B56-930D-DDDFBD44E3E9}" type="presParOf" srcId="{6D80A793-F482-4505-91C0-23718D8D30C0}" destId="{500A55BC-423A-4EEB-B7D6-5372F54E4DD3}" srcOrd="9" destOrd="0" presId="urn:microsoft.com/office/officeart/2018/2/layout/IconLabelList"/>
    <dgm:cxn modelId="{088C507F-2D16-4FF3-989F-3119285F273E}" type="presParOf" srcId="{6D80A793-F482-4505-91C0-23718D8D30C0}" destId="{DB16656D-9C8C-42F1-B737-F24F33516C19}" srcOrd="10" destOrd="0" presId="urn:microsoft.com/office/officeart/2018/2/layout/IconLabelList"/>
    <dgm:cxn modelId="{8AF569A7-41D5-4CC8-A514-2B048DD7C8C8}" type="presParOf" srcId="{DB16656D-9C8C-42F1-B737-F24F33516C19}" destId="{A4181ECB-244D-4E8A-A1AE-9C9F28F19FC7}" srcOrd="0" destOrd="0" presId="urn:microsoft.com/office/officeart/2018/2/layout/IconLabelList"/>
    <dgm:cxn modelId="{E885519B-34E7-4242-AA58-54DA6E824394}" type="presParOf" srcId="{DB16656D-9C8C-42F1-B737-F24F33516C19}" destId="{96F3B69B-1322-4425-A9BE-F20231F893B7}" srcOrd="1" destOrd="0" presId="urn:microsoft.com/office/officeart/2018/2/layout/IconLabelList"/>
    <dgm:cxn modelId="{161BF663-9664-4D3F-83E6-3A1BBE38B382}" type="presParOf" srcId="{DB16656D-9C8C-42F1-B737-F24F33516C19}" destId="{FFEC50D0-D91F-4CD4-B619-C2ED36B33077}" srcOrd="2" destOrd="0" presId="urn:microsoft.com/office/officeart/2018/2/layout/IconLabelList"/>
    <dgm:cxn modelId="{04984347-5DDF-4032-8E02-B37B94D10536}" type="presParOf" srcId="{6D80A793-F482-4505-91C0-23718D8D30C0}" destId="{3D2585EF-1F1D-4910-AEC0-CA393B075C4B}" srcOrd="11" destOrd="0" presId="urn:microsoft.com/office/officeart/2018/2/layout/IconLabelList"/>
    <dgm:cxn modelId="{6F9FF68F-B366-43B7-9269-9DC666808200}" type="presParOf" srcId="{6D80A793-F482-4505-91C0-23718D8D30C0}" destId="{6799A929-9EC9-479A-8D77-EE6CD7238415}" srcOrd="12" destOrd="0" presId="urn:microsoft.com/office/officeart/2018/2/layout/IconLabelList"/>
    <dgm:cxn modelId="{7286E9F9-2AA0-4A4E-BFA8-634FDB0F6B21}" type="presParOf" srcId="{6799A929-9EC9-479A-8D77-EE6CD7238415}" destId="{7407E97D-53F2-4436-A8D7-28C80704D0C5}" srcOrd="0" destOrd="0" presId="urn:microsoft.com/office/officeart/2018/2/layout/IconLabelList"/>
    <dgm:cxn modelId="{56B428C5-724E-4B71-B539-6EA5C488BFCD}" type="presParOf" srcId="{6799A929-9EC9-479A-8D77-EE6CD7238415}" destId="{728F5426-793F-45C2-8AB5-3FBB882E168F}" srcOrd="1" destOrd="0" presId="urn:microsoft.com/office/officeart/2018/2/layout/IconLabelList"/>
    <dgm:cxn modelId="{4ED3C0B2-4A01-4803-BA5A-064DB720186F}" type="presParOf" srcId="{6799A929-9EC9-479A-8D77-EE6CD7238415}" destId="{9670E35A-7698-41A2-8168-DE4CB9DE3EA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E2222-8695-4CE4-95F0-D6FE5F4C585E}">
      <dsp:nvSpPr>
        <dsp:cNvPr id="0" name=""/>
        <dsp:cNvSpPr/>
      </dsp:nvSpPr>
      <dsp:spPr>
        <a:xfrm>
          <a:off x="3140" y="764049"/>
          <a:ext cx="3151256" cy="3151256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3424" tIns="30480" rIns="17342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0" kern="1200" dirty="0">
              <a:latin typeface="Myriad Pro" panose="020B0503030403020204" pitchFamily="34" charset="0"/>
            </a:rPr>
            <a:t>Human </a:t>
          </a:r>
          <a:r>
            <a:rPr lang="es-SV" sz="2400" b="0" kern="1200" dirty="0" err="1">
              <a:latin typeface="Myriad Pro" panose="020B0503030403020204" pitchFamily="34" charset="0"/>
            </a:rPr>
            <a:t>Development</a:t>
          </a:r>
          <a:endParaRPr lang="es-SV" sz="2400" b="0" kern="1200" dirty="0"/>
        </a:p>
      </dsp:txBody>
      <dsp:txXfrm>
        <a:off x="464631" y="1225540"/>
        <a:ext cx="2228274" cy="2228274"/>
      </dsp:txXfrm>
    </dsp:sp>
    <dsp:sp modelId="{FF2A603A-8133-4788-B521-854014F64541}">
      <dsp:nvSpPr>
        <dsp:cNvPr id="0" name=""/>
        <dsp:cNvSpPr/>
      </dsp:nvSpPr>
      <dsp:spPr>
        <a:xfrm>
          <a:off x="2524145" y="764049"/>
          <a:ext cx="3151256" cy="3151256"/>
        </a:xfrm>
        <a:prstGeom prst="ellipse">
          <a:avLst/>
        </a:prstGeom>
        <a:solidFill>
          <a:schemeClr val="accent1">
            <a:shade val="80000"/>
            <a:alpha val="50000"/>
            <a:hueOff val="207742"/>
            <a:satOff val="-4573"/>
            <a:lumOff val="178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3424" tIns="30480" rIns="17342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Myriad Pro" panose="020B0503030403020204" pitchFamily="34" charset="0"/>
            </a:rPr>
            <a:t>Human Rights</a:t>
          </a:r>
          <a:endParaRPr lang="es-SV" sz="2400" b="0" kern="1200" dirty="0">
            <a:latin typeface="Myriad Pro" panose="020B0503030403020204" pitchFamily="34" charset="0"/>
          </a:endParaRPr>
        </a:p>
      </dsp:txBody>
      <dsp:txXfrm>
        <a:off x="2985636" y="1225540"/>
        <a:ext cx="2228274" cy="2228274"/>
      </dsp:txXfrm>
    </dsp:sp>
    <dsp:sp modelId="{CB55BC94-F65F-4F69-BA48-D75D8E5E2E68}">
      <dsp:nvSpPr>
        <dsp:cNvPr id="0" name=""/>
        <dsp:cNvSpPr/>
      </dsp:nvSpPr>
      <dsp:spPr>
        <a:xfrm>
          <a:off x="5045150" y="764049"/>
          <a:ext cx="3151256" cy="3151256"/>
        </a:xfrm>
        <a:prstGeom prst="ellipse">
          <a:avLst/>
        </a:prstGeom>
        <a:solidFill>
          <a:schemeClr val="accent1">
            <a:shade val="80000"/>
            <a:alpha val="50000"/>
            <a:hueOff val="415484"/>
            <a:satOff val="-9146"/>
            <a:lumOff val="357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3424" tIns="30480" rIns="17342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Myriad Pro" panose="020B0503030403020204" pitchFamily="34" charset="0"/>
            </a:rPr>
            <a:t>Citizen Security</a:t>
          </a:r>
          <a:endParaRPr lang="es-SV" sz="2400" b="0" kern="1200" dirty="0">
            <a:latin typeface="Myriad Pro" panose="020B0503030403020204" pitchFamily="34" charset="0"/>
          </a:endParaRPr>
        </a:p>
      </dsp:txBody>
      <dsp:txXfrm>
        <a:off x="5506641" y="1225540"/>
        <a:ext cx="2228274" cy="2228274"/>
      </dsp:txXfrm>
    </dsp:sp>
    <dsp:sp modelId="{326D10F4-FCA6-4B75-854C-9A3002EE815D}">
      <dsp:nvSpPr>
        <dsp:cNvPr id="0" name=""/>
        <dsp:cNvSpPr/>
      </dsp:nvSpPr>
      <dsp:spPr>
        <a:xfrm>
          <a:off x="7566155" y="764049"/>
          <a:ext cx="3151256" cy="3151256"/>
        </a:xfrm>
        <a:prstGeom prst="ellipse">
          <a:avLst/>
        </a:prstGeom>
        <a:solidFill>
          <a:schemeClr val="accent1">
            <a:shade val="80000"/>
            <a:alpha val="50000"/>
            <a:hueOff val="207742"/>
            <a:satOff val="-4573"/>
            <a:lumOff val="1786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3424" tIns="30480" rIns="17342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latin typeface="Myriad Pro" panose="020B0503030403020204" pitchFamily="34" charset="0"/>
            </a:rPr>
            <a:t>Humanitarian approach</a:t>
          </a:r>
          <a:endParaRPr lang="es-SV" sz="2400" b="0" kern="1200" dirty="0">
            <a:latin typeface="Myriad Pro" panose="020B0503030403020204" pitchFamily="34" charset="0"/>
          </a:endParaRPr>
        </a:p>
      </dsp:txBody>
      <dsp:txXfrm>
        <a:off x="8027646" y="1225540"/>
        <a:ext cx="2228274" cy="2228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68236-5ECE-47D6-8DC6-53ED4CF1BF22}">
      <dsp:nvSpPr>
        <dsp:cNvPr id="0" name=""/>
        <dsp:cNvSpPr/>
      </dsp:nvSpPr>
      <dsp:spPr>
        <a:xfrm>
          <a:off x="0" y="421"/>
          <a:ext cx="6467866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C3B0E4-B95F-4566-A45A-1094EBAC73F9}">
      <dsp:nvSpPr>
        <dsp:cNvPr id="0" name=""/>
        <dsp:cNvSpPr/>
      </dsp:nvSpPr>
      <dsp:spPr>
        <a:xfrm>
          <a:off x="0" y="421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Myriad Pro" panose="020B0503030403020204" pitchFamily="34" charset="0"/>
              <a:cs typeface="Arial" panose="020B0604020202020204" pitchFamily="34" charset="0"/>
            </a:rPr>
            <a:t>Legal framework</a:t>
          </a:r>
          <a:endParaRPr lang="es-SV" sz="29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421"/>
        <a:ext cx="6467866" cy="689954"/>
      </dsp:txXfrm>
    </dsp:sp>
    <dsp:sp modelId="{7C97E21A-EF41-4301-94CD-5F8A819F9D0C}">
      <dsp:nvSpPr>
        <dsp:cNvPr id="0" name=""/>
        <dsp:cNvSpPr/>
      </dsp:nvSpPr>
      <dsp:spPr>
        <a:xfrm>
          <a:off x="0" y="690375"/>
          <a:ext cx="6467866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7AD7CD-F1D5-4B31-BE2E-6B731D1EF2B1}">
      <dsp:nvSpPr>
        <dsp:cNvPr id="0" name=""/>
        <dsp:cNvSpPr/>
      </dsp:nvSpPr>
      <dsp:spPr>
        <a:xfrm>
          <a:off x="0" y="690375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Myriad Pro" panose="020B0503030403020204" pitchFamily="34" charset="0"/>
              <a:cs typeface="Arial" panose="020B0604020202020204" pitchFamily="34" charset="0"/>
            </a:rPr>
            <a:t>Institutional framework</a:t>
          </a:r>
          <a:endParaRPr lang="es-SV" sz="29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690375"/>
        <a:ext cx="6467866" cy="689954"/>
      </dsp:txXfrm>
    </dsp:sp>
    <dsp:sp modelId="{944F3013-6342-4A50-A824-5C64E2B0CA6A}">
      <dsp:nvSpPr>
        <dsp:cNvPr id="0" name=""/>
        <dsp:cNvSpPr/>
      </dsp:nvSpPr>
      <dsp:spPr>
        <a:xfrm>
          <a:off x="0" y="1380329"/>
          <a:ext cx="6467866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34C0B1-7877-4820-83F3-A5247E639DEE}">
      <dsp:nvSpPr>
        <dsp:cNvPr id="0" name=""/>
        <dsp:cNvSpPr/>
      </dsp:nvSpPr>
      <dsp:spPr>
        <a:xfrm>
          <a:off x="0" y="1380329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Myriad Pro" panose="020B0503030403020204" pitchFamily="34" charset="0"/>
              <a:cs typeface="Arial" panose="020B0604020202020204" pitchFamily="34" charset="0"/>
            </a:rPr>
            <a:t>Policies and protocols </a:t>
          </a:r>
          <a:endParaRPr lang="es-SV" sz="29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1380329"/>
        <a:ext cx="6467866" cy="689954"/>
      </dsp:txXfrm>
    </dsp:sp>
    <dsp:sp modelId="{88404E76-6C3A-41EF-A87E-B0EAC8145EC1}">
      <dsp:nvSpPr>
        <dsp:cNvPr id="0" name=""/>
        <dsp:cNvSpPr/>
      </dsp:nvSpPr>
      <dsp:spPr>
        <a:xfrm>
          <a:off x="0" y="2070283"/>
          <a:ext cx="6467866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AEF861-A5DC-4722-8924-851FC971285F}">
      <dsp:nvSpPr>
        <dsp:cNvPr id="0" name=""/>
        <dsp:cNvSpPr/>
      </dsp:nvSpPr>
      <dsp:spPr>
        <a:xfrm>
          <a:off x="0" y="2070283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Myriad Pro" panose="020B0503030403020204" pitchFamily="34" charset="0"/>
              <a:cs typeface="Arial" panose="020B0604020202020204" pitchFamily="34" charset="0"/>
            </a:rPr>
            <a:t>Basic services</a:t>
          </a:r>
          <a:endParaRPr lang="es-SV" sz="29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2070283"/>
        <a:ext cx="6467866" cy="689954"/>
      </dsp:txXfrm>
    </dsp:sp>
    <dsp:sp modelId="{5DE98A42-ECBD-4223-A455-B2E17F021FFA}">
      <dsp:nvSpPr>
        <dsp:cNvPr id="0" name=""/>
        <dsp:cNvSpPr/>
      </dsp:nvSpPr>
      <dsp:spPr>
        <a:xfrm>
          <a:off x="0" y="2760237"/>
          <a:ext cx="6467866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B939C0-2DCE-412E-BE38-FCD321FFC683}">
      <dsp:nvSpPr>
        <dsp:cNvPr id="0" name=""/>
        <dsp:cNvSpPr/>
      </dsp:nvSpPr>
      <dsp:spPr>
        <a:xfrm>
          <a:off x="0" y="2760237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>
              <a:latin typeface="Myriad Pro" panose="020B0503030403020204" pitchFamily="34" charset="0"/>
              <a:cs typeface="Arial" panose="020B0604020202020204" pitchFamily="34" charset="0"/>
            </a:rPr>
            <a:t>Strengthen</a:t>
          </a:r>
          <a:r>
            <a:rPr lang="en-US" sz="2900" kern="1200" baseline="0" dirty="0">
              <a:latin typeface="Myriad Pro" panose="020B0503030403020204" pitchFamily="34" charset="0"/>
              <a:cs typeface="Arial" panose="020B0604020202020204" pitchFamily="34" charset="0"/>
            </a:rPr>
            <a:t> capacities</a:t>
          </a:r>
          <a:endParaRPr lang="es-SV" sz="29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2760237"/>
        <a:ext cx="6467866" cy="6899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89973-9151-4D68-81C0-94EB7833460B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0D1B02-4748-4179-AC70-898942952504}">
      <dsp:nvSpPr>
        <dsp:cNvPr id="0" name=""/>
        <dsp:cNvSpPr/>
      </dsp:nvSpPr>
      <dsp:spPr>
        <a:xfrm>
          <a:off x="0" y="0"/>
          <a:ext cx="6467866" cy="988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Myriad Pro" panose="020B0503030403020204" pitchFamily="34" charset="0"/>
              <a:cs typeface="Arial" panose="020B0604020202020204" pitchFamily="34" charset="0"/>
            </a:rPr>
            <a:t>Reduction in homicides (61% until 30 April 2020) </a:t>
          </a:r>
          <a:endParaRPr lang="es-SV" sz="25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0"/>
        <a:ext cx="6467866" cy="988065"/>
      </dsp:txXfrm>
    </dsp:sp>
    <dsp:sp modelId="{5396E79F-B983-4DB9-A622-B4ED0D9DA6D5}">
      <dsp:nvSpPr>
        <dsp:cNvPr id="0" name=""/>
        <dsp:cNvSpPr/>
      </dsp:nvSpPr>
      <dsp:spPr>
        <a:xfrm>
          <a:off x="0" y="988065"/>
          <a:ext cx="646786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849D58-D470-49A0-AE60-82262944999F}">
      <dsp:nvSpPr>
        <dsp:cNvPr id="0" name=""/>
        <dsp:cNvSpPr/>
      </dsp:nvSpPr>
      <dsp:spPr>
        <a:xfrm>
          <a:off x="0" y="988065"/>
          <a:ext cx="6467866" cy="988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Myriad Pro" panose="020B0503030403020204" pitchFamily="34" charset="0"/>
              <a:cs typeface="Arial" panose="020B0604020202020204" pitchFamily="34" charset="0"/>
            </a:rPr>
            <a:t>Online and telephone complaint mechanisms were activated</a:t>
          </a:r>
        </a:p>
      </dsp:txBody>
      <dsp:txXfrm>
        <a:off x="0" y="988065"/>
        <a:ext cx="6467866" cy="988065"/>
      </dsp:txXfrm>
    </dsp:sp>
    <dsp:sp modelId="{C723E7E1-3E55-4704-82E6-77FA4343F061}">
      <dsp:nvSpPr>
        <dsp:cNvPr id="0" name=""/>
        <dsp:cNvSpPr/>
      </dsp:nvSpPr>
      <dsp:spPr>
        <a:xfrm>
          <a:off x="0" y="1976131"/>
          <a:ext cx="646786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696F45-58B4-4744-AC2E-3450DC16592A}">
      <dsp:nvSpPr>
        <dsp:cNvPr id="0" name=""/>
        <dsp:cNvSpPr/>
      </dsp:nvSpPr>
      <dsp:spPr>
        <a:xfrm>
          <a:off x="0" y="1976131"/>
          <a:ext cx="6467866" cy="988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Campaings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to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promote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reporting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 and new </a:t>
          </a: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complaint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 </a:t>
          </a:r>
          <a:r>
            <a:rPr lang="es-ES" sz="2500" kern="1200" dirty="0" err="1">
              <a:latin typeface="Myriad Pro" panose="020B0503030403020204" pitchFamily="34" charset="0"/>
              <a:cs typeface="Arial" panose="020B0604020202020204" pitchFamily="34" charset="0"/>
            </a:rPr>
            <a:t>mechanisms</a:t>
          </a:r>
          <a:r>
            <a:rPr lang="es-ES" sz="2500" kern="1200" dirty="0">
              <a:latin typeface="Myriad Pro" panose="020B0503030403020204" pitchFamily="34" charset="0"/>
              <a:cs typeface="Arial" panose="020B0604020202020204" pitchFamily="34" charset="0"/>
            </a:rPr>
            <a:t>.</a:t>
          </a:r>
        </a:p>
      </dsp:txBody>
      <dsp:txXfrm>
        <a:off x="0" y="1976131"/>
        <a:ext cx="6467866" cy="988065"/>
      </dsp:txXfrm>
    </dsp:sp>
    <dsp:sp modelId="{CD408D74-6176-440E-8E7E-2F4E0AF7DE4F}">
      <dsp:nvSpPr>
        <dsp:cNvPr id="0" name=""/>
        <dsp:cNvSpPr/>
      </dsp:nvSpPr>
      <dsp:spPr>
        <a:xfrm>
          <a:off x="0" y="2964197"/>
          <a:ext cx="6467866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6FE14A-7232-4B6F-8C97-BE163A6E11FE}">
      <dsp:nvSpPr>
        <dsp:cNvPr id="0" name=""/>
        <dsp:cNvSpPr/>
      </dsp:nvSpPr>
      <dsp:spPr>
        <a:xfrm>
          <a:off x="0" y="2964197"/>
          <a:ext cx="6467866" cy="988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latin typeface="Myriad Pro" panose="020B0503030403020204" pitchFamily="34" charset="0"/>
              <a:cs typeface="Arial" panose="020B0604020202020204" pitchFamily="34" charset="0"/>
            </a:rPr>
            <a:t>Decreasing of the generation of information on violence against women in public institutions</a:t>
          </a:r>
          <a:endParaRPr lang="es-SV" sz="25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0" y="2964197"/>
        <a:ext cx="6467866" cy="988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EFB05-0C32-4A0C-B849-1195A825B14D}">
      <dsp:nvSpPr>
        <dsp:cNvPr id="0" name=""/>
        <dsp:cNvSpPr/>
      </dsp:nvSpPr>
      <dsp:spPr>
        <a:xfrm>
          <a:off x="561000" y="434845"/>
          <a:ext cx="653838" cy="694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BDA2B-E1F8-4D03-BFB8-B77C11D871BC}">
      <dsp:nvSpPr>
        <dsp:cNvPr id="0" name=""/>
        <dsp:cNvSpPr/>
      </dsp:nvSpPr>
      <dsp:spPr>
        <a:xfrm>
          <a:off x="222411" y="1260128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Gender-based violence at the center of public policy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222411" y="1260128"/>
        <a:ext cx="1327148" cy="929003"/>
      </dsp:txXfrm>
    </dsp:sp>
    <dsp:sp modelId="{91808591-671D-4E5A-B6BD-086FCEFDFE9F}">
      <dsp:nvSpPr>
        <dsp:cNvPr id="0" name=""/>
        <dsp:cNvSpPr/>
      </dsp:nvSpPr>
      <dsp:spPr>
        <a:xfrm>
          <a:off x="2243103" y="332622"/>
          <a:ext cx="839919" cy="6820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A4A8E-3E46-4442-BDCB-86A094B6A4F1}">
      <dsp:nvSpPr>
        <dsp:cNvPr id="0" name=""/>
        <dsp:cNvSpPr/>
      </dsp:nvSpPr>
      <dsp:spPr>
        <a:xfrm>
          <a:off x="1999489" y="1251265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SV" sz="2000" kern="1200" dirty="0">
              <a:latin typeface="Myriad Pro" panose="020B0503030403020204" pitchFamily="34" charset="0"/>
              <a:cs typeface="Arial" panose="020B0604020202020204" pitchFamily="34" charset="0"/>
            </a:rPr>
            <a:t>Enhancing  legal framework</a:t>
          </a:r>
        </a:p>
      </dsp:txBody>
      <dsp:txXfrm>
        <a:off x="1999489" y="1251265"/>
        <a:ext cx="1327148" cy="929003"/>
      </dsp:txXfrm>
    </dsp:sp>
    <dsp:sp modelId="{077FB67F-4A62-4CBA-9BFB-F4EF805811D1}">
      <dsp:nvSpPr>
        <dsp:cNvPr id="0" name=""/>
        <dsp:cNvSpPr/>
      </dsp:nvSpPr>
      <dsp:spPr>
        <a:xfrm>
          <a:off x="4842213" y="2203329"/>
          <a:ext cx="597216" cy="5972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E155E-AD2B-4256-9020-74861AD3FFB4}">
      <dsp:nvSpPr>
        <dsp:cNvPr id="0" name=""/>
        <dsp:cNvSpPr/>
      </dsp:nvSpPr>
      <dsp:spPr>
        <a:xfrm>
          <a:off x="3558888" y="1230049"/>
          <a:ext cx="1657900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Coordination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3558888" y="1230049"/>
        <a:ext cx="1657900" cy="929003"/>
      </dsp:txXfrm>
    </dsp:sp>
    <dsp:sp modelId="{E4C2E21B-4E98-4072-BF6F-F3AFFC638361}">
      <dsp:nvSpPr>
        <dsp:cNvPr id="0" name=""/>
        <dsp:cNvSpPr/>
      </dsp:nvSpPr>
      <dsp:spPr>
        <a:xfrm>
          <a:off x="3387621" y="2233835"/>
          <a:ext cx="597216" cy="5972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D38F1-023D-4B0D-94B1-668056B08F06}">
      <dsp:nvSpPr>
        <dsp:cNvPr id="0" name=""/>
        <dsp:cNvSpPr/>
      </dsp:nvSpPr>
      <dsp:spPr>
        <a:xfrm>
          <a:off x="5449040" y="1230049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Access to justice near women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5449040" y="1230049"/>
        <a:ext cx="1327148" cy="929003"/>
      </dsp:txXfrm>
    </dsp:sp>
    <dsp:sp modelId="{414C4045-DC37-4FA5-9D22-88447E082DEF}">
      <dsp:nvSpPr>
        <dsp:cNvPr id="0" name=""/>
        <dsp:cNvSpPr/>
      </dsp:nvSpPr>
      <dsp:spPr>
        <a:xfrm>
          <a:off x="7373405" y="353839"/>
          <a:ext cx="597216" cy="597216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3D889-C96E-4AB0-8E4F-A0E5FB040864}">
      <dsp:nvSpPr>
        <dsp:cNvPr id="0" name=""/>
        <dsp:cNvSpPr/>
      </dsp:nvSpPr>
      <dsp:spPr>
        <a:xfrm>
          <a:off x="7008439" y="1230049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Diversify the services for victims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7008439" y="1230049"/>
        <a:ext cx="1327148" cy="929003"/>
      </dsp:txXfrm>
    </dsp:sp>
    <dsp:sp modelId="{A4181ECB-244D-4E8A-A1AE-9C9F28F19FC7}">
      <dsp:nvSpPr>
        <dsp:cNvPr id="0" name=""/>
        <dsp:cNvSpPr/>
      </dsp:nvSpPr>
      <dsp:spPr>
        <a:xfrm>
          <a:off x="5720130" y="737752"/>
          <a:ext cx="597216" cy="597216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C50D0-D91F-4CD4-B619-C2ED36B33077}">
      <dsp:nvSpPr>
        <dsp:cNvPr id="0" name=""/>
        <dsp:cNvSpPr/>
      </dsp:nvSpPr>
      <dsp:spPr>
        <a:xfrm>
          <a:off x="2944565" y="3391268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Information and data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2944565" y="3391268"/>
        <a:ext cx="1327148" cy="929003"/>
      </dsp:txXfrm>
    </dsp:sp>
    <dsp:sp modelId="{7407E97D-53F2-4436-A8D7-28C80704D0C5}">
      <dsp:nvSpPr>
        <dsp:cNvPr id="0" name=""/>
        <dsp:cNvSpPr/>
      </dsp:nvSpPr>
      <dsp:spPr>
        <a:xfrm>
          <a:off x="3773455" y="553349"/>
          <a:ext cx="1271450" cy="51874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 t="-73000" b="-73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0E35A-7698-41A2-8168-DE4CB9DE3EAD}">
      <dsp:nvSpPr>
        <dsp:cNvPr id="0" name=""/>
        <dsp:cNvSpPr/>
      </dsp:nvSpPr>
      <dsp:spPr>
        <a:xfrm>
          <a:off x="4503964" y="3371649"/>
          <a:ext cx="1327148" cy="929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Myriad Pro" panose="020B0503030403020204" pitchFamily="34" charset="0"/>
              <a:cs typeface="Arial" panose="020B0604020202020204" pitchFamily="34" charset="0"/>
            </a:rPr>
            <a:t>Funding </a:t>
          </a:r>
          <a:endParaRPr lang="es-SV" sz="2000" kern="1200" dirty="0">
            <a:latin typeface="Myriad Pro" panose="020B0503030403020204" pitchFamily="34" charset="0"/>
            <a:cs typeface="Arial" panose="020B0604020202020204" pitchFamily="34" charset="0"/>
          </a:endParaRPr>
        </a:p>
      </dsp:txBody>
      <dsp:txXfrm>
        <a:off x="4503964" y="3371649"/>
        <a:ext cx="1327148" cy="92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B61AA6-9E77-4B1D-AC57-E0C03BEF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F7133F-16C7-484E-954F-DB752615D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96631-23AC-4FF8-90B6-9EF22118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C8F430-E569-425B-8FC3-769C46B1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BC4025-C788-4C46-AAFE-FF1B2A14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950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00203-4E73-4992-84AE-F9E9D230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D7A33-FD1C-469B-892F-B5A6A6A96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05008-0B1B-4718-8CC7-1925096FF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B2BD8B-7FC5-46A2-81E5-EBD44F22A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B5F33B-4F80-46CD-BEE4-26EBACE9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691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05CE10-9C69-4156-99AF-D2933D397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E2EBC3-E8A7-478D-B6FA-206CE3B8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735375-57B6-4DCA-83D7-B28E7EE6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A6D226-D5E9-4DE6-851C-0369BAF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B0554-659D-461B-B828-93565341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971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7717C-72DA-414E-9A4D-C342945D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B71C9-34F6-4D8C-8452-687991461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D36C1-5584-4E1D-9177-304B2A0D3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D8777B-78C3-4CA5-844B-4A31A906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D9078-F5F3-4B0E-8724-C4428FB3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97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5D1D4-2764-4176-8FE3-230F0251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F4C524-62D8-4FAF-A8A8-E93C53E4B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7AFC5-1861-45C2-9F01-60F879AF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3940B-9432-41E0-A3DC-6314E1FC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E89662-B1C8-4B7B-A6F6-D745966A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182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22FBC-BC43-410D-8728-DA639D94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C1DDEA-7F48-4DE4-8257-34BD6D778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5E83F8-2DDA-4DF8-B694-30BFA5192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6F0258-F30D-48BF-B834-51764C3E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D07A13-4154-498F-AFAA-3E067D49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251E5A-9B66-43BB-A900-0556428C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71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4E23F-7899-4431-9591-4B73FDBE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BCAAFD-E54B-44CC-881E-2A58670E6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DD9C12-CF0B-4DCE-83B0-9E8911A90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D3512F-A898-49ED-8A61-2C957C1E4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56DF34-5B11-44E6-9B87-2EB2E0B76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E16E76-7D02-4E86-B71D-9628691D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00B8BD-EC28-4967-9A42-5EF75DBE5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BFBB88-EB79-4711-92B9-9E813441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575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BF3ED-1CE7-434E-9017-3387D57FF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0C1CFE-AD4D-4E6B-8B5A-4D04E020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57B860-E248-4C8F-B01C-7DA71E17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AE6CAF-CBE6-4ACF-87A7-67CA800A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4890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E145B3-2FCA-4938-8250-16ECC3FE6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F76F19-C9D4-4FE5-9EA8-0D28A9A5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D531FE-EEF8-4234-AD19-A18ED669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289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F22EF-98E6-4CD3-B74A-D4494995A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2E0EBD-08FC-41F1-8132-A283D47C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B76B99-BCAA-45EB-8FD9-E0E2F93F4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06DDC0-440F-4423-9A94-C35AFF33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2296BC-F088-4157-9BEB-1BFA6FCF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6F8A19-B9BF-486E-88B5-3912CF63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8171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BFEE2-81B7-4B8C-8B1B-0D891DA8D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F71F34-A58B-4414-9A3D-FFE786F17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96C140-5A2E-451B-AB41-8D917B27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022F9F-62C7-4633-BF83-8825CB0C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C6D1CB-689F-4984-A0C6-A46866F8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1561E9-CE1F-4F93-AF50-13A34EC9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084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AEE7B0-A822-442D-B864-716CE613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226C6C-A4B9-4D75-9159-D09D3EAA9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D970A3-63E0-4211-9534-6719ACBC23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02E17-CABF-4518-9B54-8AC386AE3357}" type="datetimeFigureOut">
              <a:rPr lang="es-SV" smtClean="0"/>
              <a:t>23/6/2020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EE5131-4C16-466D-A225-1A6870CA6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FDEBA-5BD5-4591-B0B7-FCDE42FE0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FB81-C56B-4373-A97D-A58941C691DB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6402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2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D0CB7F-F1D9-4E32-AD9F-0016F44EE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7108" y="3173061"/>
            <a:ext cx="6618051" cy="13557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b="1" dirty="0">
                <a:latin typeface="Aharoni" panose="02010803020104030203" pitchFamily="2" charset="-79"/>
                <a:cs typeface="Aharoni" panose="02010803020104030203" pitchFamily="2" charset="-79"/>
              </a:rPr>
              <a:t>Accessing Justice: Femicide and the Rule of Law in Latin America</a:t>
            </a:r>
            <a:endParaRPr lang="es-SV" sz="3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B28975-1B0E-4931-9C2C-4F9A8518E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 lnSpcReduction="10000"/>
          </a:bodyPr>
          <a:lstStyle/>
          <a:p>
            <a:pPr algn="l"/>
            <a:endParaRPr lang="es-SV" sz="2000" b="1" i="1" dirty="0"/>
          </a:p>
          <a:p>
            <a:pPr algn="l"/>
            <a:r>
              <a:rPr lang="es-SV" sz="3200" b="1" i="1" dirty="0">
                <a:solidFill>
                  <a:schemeClr val="accent1"/>
                </a:solidFill>
              </a:rPr>
              <a:t>El Salvador case</a:t>
            </a:r>
          </a:p>
        </p:txBody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3E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5D9748D-1814-4DBE-B48B-68F69346F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299" y="270030"/>
            <a:ext cx="1382372" cy="3249004"/>
          </a:xfrm>
          <a:prstGeom prst="rect">
            <a:avLst/>
          </a:prstGeom>
        </p:spPr>
      </p:pic>
      <p:sp>
        <p:nvSpPr>
          <p:cNvPr id="26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43AD21-356F-4536-A40D-9AE099E5E571}"/>
              </a:ext>
            </a:extLst>
          </p:cNvPr>
          <p:cNvSpPr txBox="1"/>
          <p:nvPr/>
        </p:nvSpPr>
        <p:spPr>
          <a:xfrm>
            <a:off x="7725103" y="5568537"/>
            <a:ext cx="34526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SV" sz="2000" b="1" dirty="0">
                <a:solidFill>
                  <a:schemeClr val="bg1"/>
                </a:solidFill>
              </a:rPr>
              <a:t>Georgiana Braga-Orillard</a:t>
            </a:r>
          </a:p>
          <a:p>
            <a:pPr>
              <a:spcAft>
                <a:spcPts val="600"/>
              </a:spcAft>
            </a:pPr>
            <a:r>
              <a:rPr lang="es-SV" sz="2000" b="1" dirty="0">
                <a:solidFill>
                  <a:schemeClr val="bg1"/>
                </a:solidFill>
              </a:rPr>
              <a:t>UNDP El Salvador</a:t>
            </a:r>
          </a:p>
          <a:p>
            <a:pPr>
              <a:spcAft>
                <a:spcPts val="600"/>
              </a:spcAft>
            </a:pPr>
            <a:r>
              <a:rPr lang="es-SV" sz="2000" b="1" dirty="0" err="1">
                <a:solidFill>
                  <a:schemeClr val="bg1"/>
                </a:solidFill>
              </a:rPr>
              <a:t>Resident</a:t>
            </a:r>
            <a:r>
              <a:rPr lang="es-SV" sz="2000" b="1" dirty="0">
                <a:solidFill>
                  <a:schemeClr val="bg1"/>
                </a:solidFill>
              </a:rPr>
              <a:t>  </a:t>
            </a:r>
            <a:r>
              <a:rPr lang="es-SV" sz="2000" b="1" dirty="0" err="1">
                <a:solidFill>
                  <a:schemeClr val="bg1"/>
                </a:solidFill>
              </a:rPr>
              <a:t>Representative</a:t>
            </a:r>
            <a:r>
              <a:rPr lang="es-SV" sz="20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813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E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1D6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5D9748D-1814-4DBE-B48B-68F69346FF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438" y="1371601"/>
            <a:ext cx="521126" cy="1175474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43DA5303-DBDF-491B-8843-CA349764CC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209328" y="3499945"/>
            <a:ext cx="977334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SV" sz="1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>“UNDP will work closely with different sectors to promote a new generation of innovative laws, policies, and programs, oriented to change discriminatory beliefs and violent practices, </a:t>
            </a:r>
            <a:r>
              <a:rPr lang="en-US" altLang="es-SV" sz="1800" b="1" i="1" dirty="0">
                <a:solidFill>
                  <a:schemeClr val="bg1"/>
                </a:solidFill>
                <a:latin typeface="Myriad Pro" panose="020B0503030403020204" pitchFamily="34" charset="0"/>
              </a:rPr>
              <a:t>in order </a:t>
            </a:r>
            <a:r>
              <a:rPr kumimoji="0" lang="en-US" altLang="es-SV" sz="1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>to achieve gender Equality</a:t>
            </a:r>
            <a:r>
              <a:rPr kumimoji="0" lang="es-SV" altLang="es-SV" sz="1800" b="1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>”</a:t>
            </a:r>
            <a:r>
              <a:rPr kumimoji="0" lang="es-SV" altLang="es-SV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/>
            </a:r>
            <a:br>
              <a:rPr kumimoji="0" lang="es-SV" altLang="es-SV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</a:br>
            <a:r>
              <a:rPr kumimoji="0" lang="es-SV" altLang="es-SV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/>
            </a:r>
            <a:br>
              <a:rPr kumimoji="0" lang="es-SV" altLang="es-SV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</a:br>
            <a:r>
              <a:rPr kumimoji="0" lang="es-SV" altLang="es-SV" sz="18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>Achim</a:t>
            </a:r>
            <a:r>
              <a:rPr kumimoji="0" lang="es-SV" altLang="es-SV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yriad Pro" panose="020B0503030403020204" pitchFamily="34" charset="0"/>
              </a:rPr>
              <a:t> Steiner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E065F5B-33CA-4537-92C0-A80655DA76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847850" y="5418646"/>
            <a:ext cx="27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SV" altLang="es-SV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E8B5935-BD76-40F3-A050-451E4752694E}"/>
              </a:ext>
            </a:extLst>
          </p:cNvPr>
          <p:cNvSpPr txBox="1"/>
          <p:nvPr/>
        </p:nvSpPr>
        <p:spPr>
          <a:xfrm>
            <a:off x="4256690" y="5418646"/>
            <a:ext cx="3941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5400" b="1" dirty="0" err="1">
                <a:solidFill>
                  <a:schemeClr val="bg1"/>
                </a:solidFill>
              </a:rPr>
              <a:t>Thank</a:t>
            </a:r>
            <a:r>
              <a:rPr lang="es-SV" sz="5400" b="1" dirty="0">
                <a:solidFill>
                  <a:schemeClr val="bg1"/>
                </a:solidFill>
              </a:rPr>
              <a:t> </a:t>
            </a:r>
            <a:r>
              <a:rPr lang="es-SV" sz="5400" b="1" dirty="0" err="1">
                <a:solidFill>
                  <a:schemeClr val="bg1"/>
                </a:solidFill>
              </a:rPr>
              <a:t>you</a:t>
            </a:r>
            <a:r>
              <a:rPr lang="es-SV" sz="5400" b="1" dirty="0">
                <a:solidFill>
                  <a:schemeClr val="bg1"/>
                </a:solidFill>
              </a:rPr>
              <a:t>!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D75A9-3A7C-4779-9CA2-A15D022D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8" y="365125"/>
            <a:ext cx="10137229" cy="1325563"/>
          </a:xfrm>
        </p:spPr>
        <p:txBody>
          <a:bodyPr>
            <a:normAutofit/>
          </a:bodyPr>
          <a:lstStyle/>
          <a:p>
            <a:pPr lvl="0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Gender inequality remains a historical and major barrier to human development </a:t>
            </a:r>
            <a:endParaRPr lang="es-SV" sz="3600" b="1" dirty="0">
              <a:solidFill>
                <a:schemeClr val="accent1">
                  <a:lumMod val="75000"/>
                </a:schemeClr>
              </a:solidFill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DAFC3A0-0BA1-4394-8212-B6352CE0F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220" y="317345"/>
            <a:ext cx="780495" cy="1861480"/>
          </a:xfrm>
          <a:prstGeom prst="rect">
            <a:avLst/>
          </a:prstGeom>
        </p:spPr>
      </p:pic>
      <p:grpSp>
        <p:nvGrpSpPr>
          <p:cNvPr id="12" name="Group 50">
            <a:extLst>
              <a:ext uri="{FF2B5EF4-FFF2-40B4-BE49-F238E27FC236}">
                <a16:creationId xmlns:a16="http://schemas.microsoft.com/office/drawing/2014/main" id="{4A5113C1-63A3-42F6-B674-408654D00161}"/>
              </a:ext>
            </a:extLst>
          </p:cNvPr>
          <p:cNvGrpSpPr/>
          <p:nvPr/>
        </p:nvGrpSpPr>
        <p:grpSpPr>
          <a:xfrm>
            <a:off x="5836485" y="3782555"/>
            <a:ext cx="502418" cy="502418"/>
            <a:chOff x="5125286" y="2940728"/>
            <a:chExt cx="502418" cy="502418"/>
          </a:xfrm>
        </p:grpSpPr>
        <p:sp>
          <p:nvSpPr>
            <p:cNvPr id="13" name="Oval 19">
              <a:extLst>
                <a:ext uri="{FF2B5EF4-FFF2-40B4-BE49-F238E27FC236}">
                  <a16:creationId xmlns:a16="http://schemas.microsoft.com/office/drawing/2014/main" id="{C64F906F-07B3-4DDD-A208-94CC3D7C974A}"/>
                </a:ext>
              </a:extLst>
            </p:cNvPr>
            <p:cNvSpPr/>
            <p:nvPr/>
          </p:nvSpPr>
          <p:spPr>
            <a:xfrm>
              <a:off x="5125286" y="2940728"/>
              <a:ext cx="502418" cy="502418"/>
            </a:xfrm>
            <a:prstGeom prst="ellipse">
              <a:avLst/>
            </a:prstGeom>
            <a:noFill/>
            <a:ln>
              <a:solidFill>
                <a:srgbClr val="28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14" name="TextBox 25">
              <a:extLst>
                <a:ext uri="{FF2B5EF4-FFF2-40B4-BE49-F238E27FC236}">
                  <a16:creationId xmlns:a16="http://schemas.microsoft.com/office/drawing/2014/main" id="{DFF69412-C661-4558-AF92-2DAEC2976E9C}"/>
                </a:ext>
              </a:extLst>
            </p:cNvPr>
            <p:cNvSpPr txBox="1"/>
            <p:nvPr/>
          </p:nvSpPr>
          <p:spPr>
            <a:xfrm>
              <a:off x="5187882" y="3022660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31</a:t>
              </a:r>
            </a:p>
          </p:txBody>
        </p:sp>
      </p:grpSp>
      <p:sp>
        <p:nvSpPr>
          <p:cNvPr id="17" name="Rectangle 61">
            <a:extLst>
              <a:ext uri="{FF2B5EF4-FFF2-40B4-BE49-F238E27FC236}">
                <a16:creationId xmlns:a16="http://schemas.microsoft.com/office/drawing/2014/main" id="{BB7280FD-76B2-452C-8628-553A8C2301DA}"/>
              </a:ext>
            </a:extLst>
          </p:cNvPr>
          <p:cNvSpPr/>
          <p:nvPr/>
        </p:nvSpPr>
        <p:spPr>
          <a:xfrm>
            <a:off x="3947886" y="1944914"/>
            <a:ext cx="4619485" cy="7376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8F70E395-D07A-4CA9-8284-7D61D97452F8}"/>
              </a:ext>
            </a:extLst>
          </p:cNvPr>
          <p:cNvSpPr txBox="1"/>
          <p:nvPr/>
        </p:nvSpPr>
        <p:spPr>
          <a:xfrm>
            <a:off x="1672344" y="4931959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49.3</a:t>
            </a:r>
          </a:p>
        </p:txBody>
      </p:sp>
      <p:grpSp>
        <p:nvGrpSpPr>
          <p:cNvPr id="20" name="Group 49">
            <a:extLst>
              <a:ext uri="{FF2B5EF4-FFF2-40B4-BE49-F238E27FC236}">
                <a16:creationId xmlns:a16="http://schemas.microsoft.com/office/drawing/2014/main" id="{D82FA2E6-C6AD-4A28-A09F-D349450D4640}"/>
              </a:ext>
            </a:extLst>
          </p:cNvPr>
          <p:cNvGrpSpPr/>
          <p:nvPr/>
        </p:nvGrpSpPr>
        <p:grpSpPr>
          <a:xfrm>
            <a:off x="6472376" y="3332131"/>
            <a:ext cx="502418" cy="502418"/>
            <a:chOff x="5761177" y="2490304"/>
            <a:chExt cx="502418" cy="502418"/>
          </a:xfrm>
        </p:grpSpPr>
        <p:sp>
          <p:nvSpPr>
            <p:cNvPr id="21" name="Oval 43">
              <a:extLst>
                <a:ext uri="{FF2B5EF4-FFF2-40B4-BE49-F238E27FC236}">
                  <a16:creationId xmlns:a16="http://schemas.microsoft.com/office/drawing/2014/main" id="{840450F4-6CFF-4073-B367-2C804BE59228}"/>
                </a:ext>
              </a:extLst>
            </p:cNvPr>
            <p:cNvSpPr/>
            <p:nvPr/>
          </p:nvSpPr>
          <p:spPr>
            <a:xfrm>
              <a:off x="5761177" y="2490304"/>
              <a:ext cx="502418" cy="502418"/>
            </a:xfrm>
            <a:prstGeom prst="ellipse">
              <a:avLst/>
            </a:prstGeom>
            <a:solidFill>
              <a:srgbClr val="28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22" name="TextBox 16">
              <a:extLst>
                <a:ext uri="{FF2B5EF4-FFF2-40B4-BE49-F238E27FC236}">
                  <a16:creationId xmlns:a16="http://schemas.microsoft.com/office/drawing/2014/main" id="{E0446748-2B05-4AE8-BB84-55DD95D6EC73}"/>
                </a:ext>
              </a:extLst>
            </p:cNvPr>
            <p:cNvSpPr txBox="1"/>
            <p:nvPr/>
          </p:nvSpPr>
          <p:spPr>
            <a:xfrm>
              <a:off x="5797065" y="2572236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40</a:t>
              </a:r>
            </a:p>
          </p:txBody>
        </p:sp>
      </p:grpSp>
      <p:grpSp>
        <p:nvGrpSpPr>
          <p:cNvPr id="23" name="Group 48">
            <a:extLst>
              <a:ext uri="{FF2B5EF4-FFF2-40B4-BE49-F238E27FC236}">
                <a16:creationId xmlns:a16="http://schemas.microsoft.com/office/drawing/2014/main" id="{2CABA802-6D41-4731-8A1C-337848629EAD}"/>
              </a:ext>
            </a:extLst>
          </p:cNvPr>
          <p:cNvGrpSpPr/>
          <p:nvPr/>
        </p:nvGrpSpPr>
        <p:grpSpPr>
          <a:xfrm>
            <a:off x="6961269" y="3332131"/>
            <a:ext cx="502418" cy="502418"/>
            <a:chOff x="6250070" y="2490304"/>
            <a:chExt cx="502418" cy="502418"/>
          </a:xfrm>
        </p:grpSpPr>
        <p:sp>
          <p:nvSpPr>
            <p:cNvPr id="24" name="Oval 6">
              <a:extLst>
                <a:ext uri="{FF2B5EF4-FFF2-40B4-BE49-F238E27FC236}">
                  <a16:creationId xmlns:a16="http://schemas.microsoft.com/office/drawing/2014/main" id="{55773288-A593-4345-B673-475148EB76BB}"/>
                </a:ext>
              </a:extLst>
            </p:cNvPr>
            <p:cNvSpPr/>
            <p:nvPr/>
          </p:nvSpPr>
          <p:spPr>
            <a:xfrm>
              <a:off x="6250070" y="2490304"/>
              <a:ext cx="502418" cy="502418"/>
            </a:xfrm>
            <a:prstGeom prst="ellipse">
              <a:avLst/>
            </a:prstGeom>
            <a:noFill/>
            <a:ln>
              <a:solidFill>
                <a:srgbClr val="28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25" name="TextBox 17">
              <a:extLst>
                <a:ext uri="{FF2B5EF4-FFF2-40B4-BE49-F238E27FC236}">
                  <a16:creationId xmlns:a16="http://schemas.microsoft.com/office/drawing/2014/main" id="{258CFD01-DAA4-4A27-B5E4-9E2B3A889B5E}"/>
                </a:ext>
              </a:extLst>
            </p:cNvPr>
            <p:cNvSpPr txBox="1"/>
            <p:nvPr/>
          </p:nvSpPr>
          <p:spPr>
            <a:xfrm>
              <a:off x="6300074" y="2572236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44</a:t>
              </a:r>
            </a:p>
          </p:txBody>
        </p:sp>
      </p:grpSp>
      <p:sp>
        <p:nvSpPr>
          <p:cNvPr id="26" name="TextBox 18">
            <a:extLst>
              <a:ext uri="{FF2B5EF4-FFF2-40B4-BE49-F238E27FC236}">
                <a16:creationId xmlns:a16="http://schemas.microsoft.com/office/drawing/2014/main" id="{0403417D-931A-4E96-8EBF-A3735B30D683}"/>
              </a:ext>
            </a:extLst>
          </p:cNvPr>
          <p:cNvSpPr txBox="1"/>
          <p:nvPr/>
        </p:nvSpPr>
        <p:spPr>
          <a:xfrm>
            <a:off x="5929586" y="5063194"/>
            <a:ext cx="5790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Myriad Pro" panose="020B0503030403020204" pitchFamily="34" charset="0"/>
              </a:rPr>
              <a:t>26.1</a:t>
            </a: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id="{F856EDBA-837E-400B-BB68-39FB5572564B}"/>
              </a:ext>
            </a:extLst>
          </p:cNvPr>
          <p:cNvSpPr txBox="1"/>
          <p:nvPr/>
        </p:nvSpPr>
        <p:spPr>
          <a:xfrm>
            <a:off x="4465886" y="3433035"/>
            <a:ext cx="851130" cy="7771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1500"/>
              </a:spcBef>
            </a:pPr>
            <a:r>
              <a:rPr lang="es-AR" sz="1600" dirty="0" err="1">
                <a:latin typeface="Myriad Pro" panose="020B0503030403020204" pitchFamily="34" charset="0"/>
              </a:rPr>
              <a:t>Women</a:t>
            </a:r>
            <a:endParaRPr lang="es-AR" sz="1600" dirty="0">
              <a:latin typeface="Myriad Pro" panose="020B0503030403020204" pitchFamily="34" charset="0"/>
            </a:endParaRPr>
          </a:p>
          <a:p>
            <a:pPr algn="r">
              <a:spcBef>
                <a:spcPts val="1500"/>
              </a:spcBef>
            </a:pPr>
            <a:r>
              <a:rPr lang="es-AR" sz="1600" dirty="0" err="1">
                <a:latin typeface="Myriad Pro" panose="020B0503030403020204" pitchFamily="34" charset="0"/>
              </a:rPr>
              <a:t>Men</a:t>
            </a:r>
            <a:endParaRPr lang="es-AR" sz="1600" dirty="0">
              <a:latin typeface="Myriad Pro" panose="020B0503030403020204" pitchFamily="34" charset="0"/>
            </a:endParaRPr>
          </a:p>
        </p:txBody>
      </p:sp>
      <p:sp>
        <p:nvSpPr>
          <p:cNvPr id="28" name="TextBox 23">
            <a:extLst>
              <a:ext uri="{FF2B5EF4-FFF2-40B4-BE49-F238E27FC236}">
                <a16:creationId xmlns:a16="http://schemas.microsoft.com/office/drawing/2014/main" id="{B04E9735-7BFC-4C62-B2EE-8A6F9530856E}"/>
              </a:ext>
            </a:extLst>
          </p:cNvPr>
          <p:cNvSpPr txBox="1"/>
          <p:nvPr/>
        </p:nvSpPr>
        <p:spPr>
          <a:xfrm>
            <a:off x="4465886" y="4767536"/>
            <a:ext cx="851130" cy="7771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1500"/>
              </a:spcBef>
            </a:pPr>
            <a:r>
              <a:rPr lang="es-AR" sz="1600" dirty="0" err="1">
                <a:latin typeface="Myriad Pro" panose="020B0503030403020204" pitchFamily="34" charset="0"/>
              </a:rPr>
              <a:t>Women</a:t>
            </a:r>
            <a:endParaRPr lang="es-AR" sz="1600" dirty="0">
              <a:latin typeface="Myriad Pro" panose="020B0503030403020204" pitchFamily="34" charset="0"/>
            </a:endParaRPr>
          </a:p>
          <a:p>
            <a:pPr algn="r">
              <a:spcBef>
                <a:spcPts val="1500"/>
              </a:spcBef>
            </a:pPr>
            <a:r>
              <a:rPr lang="es-AR" sz="1600" dirty="0" err="1">
                <a:latin typeface="Myriad Pro" panose="020B0503030403020204" pitchFamily="34" charset="0"/>
              </a:rPr>
              <a:t>Men</a:t>
            </a:r>
            <a:endParaRPr lang="es-AR" sz="1600" dirty="0">
              <a:latin typeface="Myriad Pro" panose="020B0503030403020204" pitchFamily="34" charset="0"/>
            </a:endParaRPr>
          </a:p>
        </p:txBody>
      </p:sp>
      <p:grpSp>
        <p:nvGrpSpPr>
          <p:cNvPr id="29" name="Group 47">
            <a:extLst>
              <a:ext uri="{FF2B5EF4-FFF2-40B4-BE49-F238E27FC236}">
                <a16:creationId xmlns:a16="http://schemas.microsoft.com/office/drawing/2014/main" id="{32EFAFD1-F63C-4F0E-9265-B2F3170FC58D}"/>
              </a:ext>
            </a:extLst>
          </p:cNvPr>
          <p:cNvGrpSpPr/>
          <p:nvPr/>
        </p:nvGrpSpPr>
        <p:grpSpPr>
          <a:xfrm>
            <a:off x="5490994" y="3782555"/>
            <a:ext cx="502418" cy="502418"/>
            <a:chOff x="4779795" y="2940728"/>
            <a:chExt cx="502418" cy="502418"/>
          </a:xfrm>
        </p:grpSpPr>
        <p:sp>
          <p:nvSpPr>
            <p:cNvPr id="30" name="Oval 44">
              <a:extLst>
                <a:ext uri="{FF2B5EF4-FFF2-40B4-BE49-F238E27FC236}">
                  <a16:creationId xmlns:a16="http://schemas.microsoft.com/office/drawing/2014/main" id="{FB28A5D9-9D15-4666-8246-C6DD8A65A071}"/>
                </a:ext>
              </a:extLst>
            </p:cNvPr>
            <p:cNvSpPr/>
            <p:nvPr/>
          </p:nvSpPr>
          <p:spPr>
            <a:xfrm>
              <a:off x="4779795" y="2940728"/>
              <a:ext cx="502418" cy="502418"/>
            </a:xfrm>
            <a:prstGeom prst="ellipse">
              <a:avLst/>
            </a:prstGeom>
            <a:solidFill>
              <a:srgbClr val="28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31" name="TextBox 24">
              <a:extLst>
                <a:ext uri="{FF2B5EF4-FFF2-40B4-BE49-F238E27FC236}">
                  <a16:creationId xmlns:a16="http://schemas.microsoft.com/office/drawing/2014/main" id="{436DB47A-0A01-4EAB-BA11-BEA3A55D8093}"/>
                </a:ext>
              </a:extLst>
            </p:cNvPr>
            <p:cNvSpPr txBox="1"/>
            <p:nvPr/>
          </p:nvSpPr>
          <p:spPr>
            <a:xfrm>
              <a:off x="4820308" y="3022660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29</a:t>
              </a:r>
            </a:p>
          </p:txBody>
        </p:sp>
      </p:grpSp>
      <p:grpSp>
        <p:nvGrpSpPr>
          <p:cNvPr id="32" name="Group 51">
            <a:extLst>
              <a:ext uri="{FF2B5EF4-FFF2-40B4-BE49-F238E27FC236}">
                <a16:creationId xmlns:a16="http://schemas.microsoft.com/office/drawing/2014/main" id="{227FF51D-5DE3-435B-9B29-02858F54407A}"/>
              </a:ext>
            </a:extLst>
          </p:cNvPr>
          <p:cNvGrpSpPr/>
          <p:nvPr/>
        </p:nvGrpSpPr>
        <p:grpSpPr>
          <a:xfrm>
            <a:off x="8242547" y="4706126"/>
            <a:ext cx="502418" cy="502418"/>
            <a:chOff x="7402395" y="3864299"/>
            <a:chExt cx="502418" cy="502418"/>
          </a:xfrm>
        </p:grpSpPr>
        <p:sp>
          <p:nvSpPr>
            <p:cNvPr id="33" name="Oval 20">
              <a:extLst>
                <a:ext uri="{FF2B5EF4-FFF2-40B4-BE49-F238E27FC236}">
                  <a16:creationId xmlns:a16="http://schemas.microsoft.com/office/drawing/2014/main" id="{50CEF0BB-2CAB-4458-A04A-07E9220209B6}"/>
                </a:ext>
              </a:extLst>
            </p:cNvPr>
            <p:cNvSpPr/>
            <p:nvPr/>
          </p:nvSpPr>
          <p:spPr>
            <a:xfrm>
              <a:off x="7402395" y="3864299"/>
              <a:ext cx="502418" cy="502418"/>
            </a:xfrm>
            <a:prstGeom prst="ellipse">
              <a:avLst/>
            </a:prstGeom>
            <a:noFill/>
            <a:ln>
              <a:solidFill>
                <a:srgbClr val="28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34" name="TextBox 26">
              <a:extLst>
                <a:ext uri="{FF2B5EF4-FFF2-40B4-BE49-F238E27FC236}">
                  <a16:creationId xmlns:a16="http://schemas.microsoft.com/office/drawing/2014/main" id="{FE34B3D1-9895-4C7C-985D-24C6C93B0705}"/>
                </a:ext>
              </a:extLst>
            </p:cNvPr>
            <p:cNvSpPr txBox="1"/>
            <p:nvPr/>
          </p:nvSpPr>
          <p:spPr>
            <a:xfrm>
              <a:off x="7443880" y="3946231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57</a:t>
              </a:r>
            </a:p>
          </p:txBody>
        </p:sp>
      </p:grpSp>
      <p:grpSp>
        <p:nvGrpSpPr>
          <p:cNvPr id="35" name="Group 54">
            <a:extLst>
              <a:ext uri="{FF2B5EF4-FFF2-40B4-BE49-F238E27FC236}">
                <a16:creationId xmlns:a16="http://schemas.microsoft.com/office/drawing/2014/main" id="{BBE2CF29-73AA-4C71-A53F-A969E636861A}"/>
              </a:ext>
            </a:extLst>
          </p:cNvPr>
          <p:cNvGrpSpPr/>
          <p:nvPr/>
        </p:nvGrpSpPr>
        <p:grpSpPr>
          <a:xfrm>
            <a:off x="9369616" y="5153782"/>
            <a:ext cx="502418" cy="502418"/>
            <a:chOff x="8658417" y="4311955"/>
            <a:chExt cx="502418" cy="502418"/>
          </a:xfrm>
        </p:grpSpPr>
        <p:sp>
          <p:nvSpPr>
            <p:cNvPr id="36" name="Oval 21">
              <a:extLst>
                <a:ext uri="{FF2B5EF4-FFF2-40B4-BE49-F238E27FC236}">
                  <a16:creationId xmlns:a16="http://schemas.microsoft.com/office/drawing/2014/main" id="{768F7B4B-0233-4CB5-8655-8E36A048E711}"/>
                </a:ext>
              </a:extLst>
            </p:cNvPr>
            <p:cNvSpPr/>
            <p:nvPr/>
          </p:nvSpPr>
          <p:spPr>
            <a:xfrm>
              <a:off x="8658417" y="4311955"/>
              <a:ext cx="502418" cy="502418"/>
            </a:xfrm>
            <a:prstGeom prst="ellipse">
              <a:avLst/>
            </a:prstGeom>
            <a:noFill/>
            <a:ln>
              <a:solidFill>
                <a:srgbClr val="28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37" name="TextBox 27">
              <a:extLst>
                <a:ext uri="{FF2B5EF4-FFF2-40B4-BE49-F238E27FC236}">
                  <a16:creationId xmlns:a16="http://schemas.microsoft.com/office/drawing/2014/main" id="{C00CF5E1-52B2-4CEF-A6A8-B46C05F6D896}"/>
                </a:ext>
              </a:extLst>
            </p:cNvPr>
            <p:cNvSpPr txBox="1"/>
            <p:nvPr/>
          </p:nvSpPr>
          <p:spPr>
            <a:xfrm>
              <a:off x="8703479" y="4382703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69</a:t>
              </a:r>
            </a:p>
          </p:txBody>
        </p:sp>
      </p:grpSp>
      <p:grpSp>
        <p:nvGrpSpPr>
          <p:cNvPr id="38" name="Group 52">
            <a:extLst>
              <a:ext uri="{FF2B5EF4-FFF2-40B4-BE49-F238E27FC236}">
                <a16:creationId xmlns:a16="http://schemas.microsoft.com/office/drawing/2014/main" id="{328521BE-84D3-4D91-9A7F-51AC28B5C470}"/>
              </a:ext>
            </a:extLst>
          </p:cNvPr>
          <p:cNvGrpSpPr/>
          <p:nvPr/>
        </p:nvGrpSpPr>
        <p:grpSpPr>
          <a:xfrm>
            <a:off x="8725530" y="4706126"/>
            <a:ext cx="502418" cy="502418"/>
            <a:chOff x="8014331" y="3864299"/>
            <a:chExt cx="502418" cy="502418"/>
          </a:xfrm>
        </p:grpSpPr>
        <p:sp>
          <p:nvSpPr>
            <p:cNvPr id="39" name="Oval 45">
              <a:extLst>
                <a:ext uri="{FF2B5EF4-FFF2-40B4-BE49-F238E27FC236}">
                  <a16:creationId xmlns:a16="http://schemas.microsoft.com/office/drawing/2014/main" id="{A7D9212C-65A0-44D0-8ACF-17AFB7D6ED92}"/>
                </a:ext>
              </a:extLst>
            </p:cNvPr>
            <p:cNvSpPr/>
            <p:nvPr/>
          </p:nvSpPr>
          <p:spPr>
            <a:xfrm>
              <a:off x="8014331" y="3864299"/>
              <a:ext cx="502418" cy="502418"/>
            </a:xfrm>
            <a:prstGeom prst="ellipse">
              <a:avLst/>
            </a:prstGeom>
            <a:solidFill>
              <a:srgbClr val="28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40" name="TextBox 28">
              <a:extLst>
                <a:ext uri="{FF2B5EF4-FFF2-40B4-BE49-F238E27FC236}">
                  <a16:creationId xmlns:a16="http://schemas.microsoft.com/office/drawing/2014/main" id="{67B63F27-090D-4EB3-9CDC-4A0729316EDD}"/>
                </a:ext>
              </a:extLst>
            </p:cNvPr>
            <p:cNvSpPr txBox="1"/>
            <p:nvPr/>
          </p:nvSpPr>
          <p:spPr>
            <a:xfrm>
              <a:off x="8052769" y="3946231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60</a:t>
              </a:r>
            </a:p>
          </p:txBody>
        </p:sp>
      </p:grpSp>
      <p:grpSp>
        <p:nvGrpSpPr>
          <p:cNvPr id="41" name="Group 53">
            <a:extLst>
              <a:ext uri="{FF2B5EF4-FFF2-40B4-BE49-F238E27FC236}">
                <a16:creationId xmlns:a16="http://schemas.microsoft.com/office/drawing/2014/main" id="{C08A0323-4C55-45D3-93DF-AA3E1FB7D699}"/>
              </a:ext>
            </a:extLst>
          </p:cNvPr>
          <p:cNvGrpSpPr/>
          <p:nvPr/>
        </p:nvGrpSpPr>
        <p:grpSpPr>
          <a:xfrm>
            <a:off x="9750111" y="5142598"/>
            <a:ext cx="502418" cy="502418"/>
            <a:chOff x="9038912" y="4300771"/>
            <a:chExt cx="502418" cy="502418"/>
          </a:xfrm>
        </p:grpSpPr>
        <p:sp>
          <p:nvSpPr>
            <p:cNvPr id="42" name="Oval 46">
              <a:extLst>
                <a:ext uri="{FF2B5EF4-FFF2-40B4-BE49-F238E27FC236}">
                  <a16:creationId xmlns:a16="http://schemas.microsoft.com/office/drawing/2014/main" id="{C15DB92A-B23A-4F94-813A-842975FC7962}"/>
                </a:ext>
              </a:extLst>
            </p:cNvPr>
            <p:cNvSpPr/>
            <p:nvPr/>
          </p:nvSpPr>
          <p:spPr>
            <a:xfrm>
              <a:off x="9038912" y="4300771"/>
              <a:ext cx="502418" cy="502418"/>
            </a:xfrm>
            <a:prstGeom prst="ellipse">
              <a:avLst/>
            </a:prstGeom>
            <a:solidFill>
              <a:srgbClr val="28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43" name="TextBox 29">
              <a:extLst>
                <a:ext uri="{FF2B5EF4-FFF2-40B4-BE49-F238E27FC236}">
                  <a16:creationId xmlns:a16="http://schemas.microsoft.com/office/drawing/2014/main" id="{CCF9B9F2-E0E8-44E1-95FB-ED0DAAED5366}"/>
                </a:ext>
              </a:extLst>
            </p:cNvPr>
            <p:cNvSpPr txBox="1"/>
            <p:nvPr/>
          </p:nvSpPr>
          <p:spPr>
            <a:xfrm>
              <a:off x="9083975" y="4382703"/>
              <a:ext cx="4122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Myriad Pro" panose="020B0503030403020204" pitchFamily="34" charset="0"/>
                </a:rPr>
                <a:t>71</a:t>
              </a:r>
            </a:p>
          </p:txBody>
        </p:sp>
      </p:grpSp>
      <p:cxnSp>
        <p:nvCxnSpPr>
          <p:cNvPr id="44" name="Straight Connector 31">
            <a:extLst>
              <a:ext uri="{FF2B5EF4-FFF2-40B4-BE49-F238E27FC236}">
                <a16:creationId xmlns:a16="http://schemas.microsoft.com/office/drawing/2014/main" id="{2019A855-C97F-43F2-953D-EF8D59D28EF1}"/>
              </a:ext>
            </a:extLst>
          </p:cNvPr>
          <p:cNvCxnSpPr/>
          <p:nvPr/>
        </p:nvCxnSpPr>
        <p:spPr>
          <a:xfrm>
            <a:off x="5317016" y="3325605"/>
            <a:ext cx="0" cy="23305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35">
            <a:extLst>
              <a:ext uri="{FF2B5EF4-FFF2-40B4-BE49-F238E27FC236}">
                <a16:creationId xmlns:a16="http://schemas.microsoft.com/office/drawing/2014/main" id="{DEAC2AA2-0B71-43F5-905E-55D913394A3C}"/>
              </a:ext>
            </a:extLst>
          </p:cNvPr>
          <p:cNvGrpSpPr/>
          <p:nvPr/>
        </p:nvGrpSpPr>
        <p:grpSpPr>
          <a:xfrm>
            <a:off x="-2636327" y="3338657"/>
            <a:ext cx="6923401" cy="923330"/>
            <a:chOff x="-3347526" y="2496830"/>
            <a:chExt cx="6923401" cy="923330"/>
          </a:xfrm>
        </p:grpSpPr>
        <p:sp>
          <p:nvSpPr>
            <p:cNvPr id="46" name="TextBox 32">
              <a:extLst>
                <a:ext uri="{FF2B5EF4-FFF2-40B4-BE49-F238E27FC236}">
                  <a16:creationId xmlns:a16="http://schemas.microsoft.com/office/drawing/2014/main" id="{C1EAAE34-3D62-4294-B6AD-63CFF423B8A4}"/>
                </a:ext>
              </a:extLst>
            </p:cNvPr>
            <p:cNvSpPr txBox="1"/>
            <p:nvPr/>
          </p:nvSpPr>
          <p:spPr>
            <a:xfrm>
              <a:off x="-3347526" y="2496830"/>
              <a:ext cx="68112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b="1" dirty="0" err="1"/>
                <a:t>Indicated</a:t>
              </a:r>
              <a:r>
                <a:rPr lang="es-ES" b="1" dirty="0"/>
                <a:t> </a:t>
              </a:r>
              <a:r>
                <a:rPr lang="es-ES" b="1" dirty="0" err="1"/>
                <a:t>bias</a:t>
              </a:r>
              <a:r>
                <a:rPr lang="es-ES" b="1" dirty="0"/>
                <a:t> in </a:t>
              </a:r>
              <a:r>
                <a:rPr lang="es-ES" b="1" dirty="0" err="1"/>
                <a:t>one</a:t>
              </a:r>
              <a:r>
                <a:rPr lang="es-ES" b="1" dirty="0"/>
                <a:t> </a:t>
              </a:r>
              <a:r>
                <a:rPr lang="es-ES" b="1" dirty="0" err="1"/>
                <a:t>or</a:t>
              </a:r>
              <a:r>
                <a:rPr lang="es-ES" b="1" dirty="0"/>
                <a:t> </a:t>
              </a:r>
              <a:r>
                <a:rPr lang="es-ES" b="1" dirty="0" err="1"/>
                <a:t>fewer</a:t>
              </a:r>
              <a:r>
                <a:rPr lang="es-ES" b="1" dirty="0"/>
                <a:t> </a:t>
              </a:r>
            </a:p>
            <a:p>
              <a:pPr algn="r"/>
              <a:r>
                <a:rPr lang="es-ES" b="1" dirty="0" err="1"/>
                <a:t>questions</a:t>
              </a:r>
              <a:r>
                <a:rPr lang="es-ES" b="1" dirty="0"/>
                <a:t> </a:t>
              </a:r>
              <a:r>
                <a:rPr lang="es-ES" dirty="0" err="1"/>
                <a:t>from</a:t>
              </a:r>
              <a:r>
                <a:rPr lang="es-ES" dirty="0"/>
                <a:t> </a:t>
              </a:r>
            </a:p>
            <a:p>
              <a:pPr algn="r"/>
              <a:r>
                <a:rPr lang="es-ES" dirty="0" err="1"/>
                <a:t>the</a:t>
              </a:r>
              <a:r>
                <a:rPr lang="es-ES" dirty="0"/>
                <a:t> </a:t>
              </a:r>
              <a:r>
                <a:rPr lang="es-ES" dirty="0" err="1"/>
                <a:t>World</a:t>
              </a:r>
              <a:r>
                <a:rPr lang="es-ES" dirty="0"/>
                <a:t> </a:t>
              </a:r>
              <a:r>
                <a:rPr lang="es-ES" dirty="0" err="1"/>
                <a:t>Values</a:t>
              </a:r>
              <a:r>
                <a:rPr lang="es-ES" dirty="0"/>
                <a:t> </a:t>
              </a:r>
              <a:r>
                <a:rPr lang="es-ES" dirty="0" err="1"/>
                <a:t>Survey</a:t>
              </a:r>
              <a:r>
                <a:rPr lang="es-ES" dirty="0"/>
                <a:t> </a:t>
              </a:r>
              <a:endParaRPr lang="en-US" dirty="0"/>
            </a:p>
          </p:txBody>
        </p:sp>
        <p:cxnSp>
          <p:nvCxnSpPr>
            <p:cNvPr id="47" name="Straight Connector 34">
              <a:extLst>
                <a:ext uri="{FF2B5EF4-FFF2-40B4-BE49-F238E27FC236}">
                  <a16:creationId xmlns:a16="http://schemas.microsoft.com/office/drawing/2014/main" id="{49B295B3-2008-4F0E-93A5-0CDBDC3B268F}"/>
                </a:ext>
              </a:extLst>
            </p:cNvPr>
            <p:cNvCxnSpPr/>
            <p:nvPr/>
          </p:nvCxnSpPr>
          <p:spPr>
            <a:xfrm>
              <a:off x="3575875" y="2500571"/>
              <a:ext cx="0" cy="867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36">
            <a:extLst>
              <a:ext uri="{FF2B5EF4-FFF2-40B4-BE49-F238E27FC236}">
                <a16:creationId xmlns:a16="http://schemas.microsoft.com/office/drawing/2014/main" id="{2EFF37A6-82FA-42B1-81B2-1F7C98F65A28}"/>
              </a:ext>
            </a:extLst>
          </p:cNvPr>
          <p:cNvGrpSpPr/>
          <p:nvPr/>
        </p:nvGrpSpPr>
        <p:grpSpPr>
          <a:xfrm>
            <a:off x="1239925" y="4621342"/>
            <a:ext cx="3047149" cy="923330"/>
            <a:chOff x="528726" y="2496830"/>
            <a:chExt cx="3047149" cy="923330"/>
          </a:xfrm>
        </p:grpSpPr>
        <p:sp>
          <p:nvSpPr>
            <p:cNvPr id="49" name="TextBox 37">
              <a:extLst>
                <a:ext uri="{FF2B5EF4-FFF2-40B4-BE49-F238E27FC236}">
                  <a16:creationId xmlns:a16="http://schemas.microsoft.com/office/drawing/2014/main" id="{168BCFD9-AF1B-4C39-B12C-2F6EEE08438C}"/>
                </a:ext>
              </a:extLst>
            </p:cNvPr>
            <p:cNvSpPr txBox="1"/>
            <p:nvPr/>
          </p:nvSpPr>
          <p:spPr>
            <a:xfrm>
              <a:off x="528726" y="2496830"/>
              <a:ext cx="298395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s-ES" b="1" dirty="0" err="1"/>
                <a:t>Indicated</a:t>
              </a:r>
              <a:r>
                <a:rPr lang="es-ES" b="1" dirty="0"/>
                <a:t> </a:t>
              </a:r>
              <a:r>
                <a:rPr lang="es-ES" b="1" dirty="0" err="1"/>
                <a:t>bias</a:t>
              </a:r>
              <a:r>
                <a:rPr lang="es-ES" b="1" dirty="0"/>
                <a:t> in </a:t>
              </a:r>
              <a:r>
                <a:rPr lang="es-ES" b="1" dirty="0" err="1"/>
                <a:t>two</a:t>
              </a:r>
              <a:r>
                <a:rPr lang="es-ES" b="1" dirty="0"/>
                <a:t> </a:t>
              </a:r>
              <a:r>
                <a:rPr lang="es-ES" b="1" dirty="0" err="1"/>
                <a:t>or</a:t>
              </a:r>
              <a:r>
                <a:rPr lang="es-ES" b="1" dirty="0"/>
                <a:t> more</a:t>
              </a:r>
            </a:p>
            <a:p>
              <a:pPr algn="r"/>
              <a:r>
                <a:rPr lang="es-ES" b="1" dirty="0" err="1"/>
                <a:t>questions</a:t>
              </a:r>
              <a:r>
                <a:rPr lang="es-ES" b="1" dirty="0"/>
                <a:t> </a:t>
              </a:r>
              <a:r>
                <a:rPr lang="es-ES" dirty="0" err="1"/>
                <a:t>from</a:t>
              </a:r>
              <a:r>
                <a:rPr lang="es-ES" dirty="0"/>
                <a:t> </a:t>
              </a:r>
            </a:p>
            <a:p>
              <a:pPr algn="r"/>
              <a:r>
                <a:rPr lang="es-ES" dirty="0" err="1"/>
                <a:t>the</a:t>
              </a:r>
              <a:r>
                <a:rPr lang="es-ES" dirty="0"/>
                <a:t> </a:t>
              </a:r>
              <a:r>
                <a:rPr lang="es-ES" dirty="0" err="1"/>
                <a:t>World</a:t>
              </a:r>
              <a:r>
                <a:rPr lang="es-ES" dirty="0"/>
                <a:t> </a:t>
              </a:r>
              <a:r>
                <a:rPr lang="es-ES" dirty="0" err="1"/>
                <a:t>Values</a:t>
              </a:r>
              <a:r>
                <a:rPr lang="es-ES" dirty="0"/>
                <a:t> </a:t>
              </a:r>
              <a:r>
                <a:rPr lang="es-ES" dirty="0" err="1"/>
                <a:t>Survey</a:t>
              </a:r>
              <a:r>
                <a:rPr lang="es-ES" dirty="0"/>
                <a:t> </a:t>
              </a:r>
              <a:endParaRPr lang="en-US" dirty="0"/>
            </a:p>
          </p:txBody>
        </p:sp>
        <p:cxnSp>
          <p:nvCxnSpPr>
            <p:cNvPr id="50" name="Straight Connector 38">
              <a:extLst>
                <a:ext uri="{FF2B5EF4-FFF2-40B4-BE49-F238E27FC236}">
                  <a16:creationId xmlns:a16="http://schemas.microsoft.com/office/drawing/2014/main" id="{2E6A29F8-EB8E-4528-AB34-8BB730F431CD}"/>
                </a:ext>
              </a:extLst>
            </p:cNvPr>
            <p:cNvCxnSpPr/>
            <p:nvPr/>
          </p:nvCxnSpPr>
          <p:spPr>
            <a:xfrm>
              <a:off x="3575875" y="2500571"/>
              <a:ext cx="0" cy="8677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5">
            <a:extLst>
              <a:ext uri="{FF2B5EF4-FFF2-40B4-BE49-F238E27FC236}">
                <a16:creationId xmlns:a16="http://schemas.microsoft.com/office/drawing/2014/main" id="{5DBC86A4-5357-49C8-8B31-36C9E99009B9}"/>
              </a:ext>
            </a:extLst>
          </p:cNvPr>
          <p:cNvGrpSpPr/>
          <p:nvPr/>
        </p:nvGrpSpPr>
        <p:grpSpPr>
          <a:xfrm>
            <a:off x="6443536" y="2096893"/>
            <a:ext cx="1707705" cy="502418"/>
            <a:chOff x="5761177" y="2490304"/>
            <a:chExt cx="1707705" cy="502418"/>
          </a:xfrm>
        </p:grpSpPr>
        <p:sp>
          <p:nvSpPr>
            <p:cNvPr id="52" name="Oval 56">
              <a:extLst>
                <a:ext uri="{FF2B5EF4-FFF2-40B4-BE49-F238E27FC236}">
                  <a16:creationId xmlns:a16="http://schemas.microsoft.com/office/drawing/2014/main" id="{514A4AA9-4885-4477-A7CD-5B130D94A9E4}"/>
                </a:ext>
              </a:extLst>
            </p:cNvPr>
            <p:cNvSpPr/>
            <p:nvPr/>
          </p:nvSpPr>
          <p:spPr>
            <a:xfrm>
              <a:off x="5761177" y="2490304"/>
              <a:ext cx="502418" cy="502418"/>
            </a:xfrm>
            <a:prstGeom prst="ellipse">
              <a:avLst/>
            </a:prstGeom>
            <a:solidFill>
              <a:srgbClr val="2863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53" name="TextBox 57">
              <a:extLst>
                <a:ext uri="{FF2B5EF4-FFF2-40B4-BE49-F238E27FC236}">
                  <a16:creationId xmlns:a16="http://schemas.microsoft.com/office/drawing/2014/main" id="{81D5CDD4-891D-43C8-87F8-1D73DE08FA04}"/>
                </a:ext>
              </a:extLst>
            </p:cNvPr>
            <p:cNvSpPr txBox="1"/>
            <p:nvPr/>
          </p:nvSpPr>
          <p:spPr>
            <a:xfrm>
              <a:off x="6307987" y="2572236"/>
              <a:ext cx="1160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2010-2017</a:t>
              </a:r>
            </a:p>
          </p:txBody>
        </p:sp>
      </p:grpSp>
      <p:grpSp>
        <p:nvGrpSpPr>
          <p:cNvPr id="54" name="Group 58">
            <a:extLst>
              <a:ext uri="{FF2B5EF4-FFF2-40B4-BE49-F238E27FC236}">
                <a16:creationId xmlns:a16="http://schemas.microsoft.com/office/drawing/2014/main" id="{45ECCADA-CCC5-4024-8AC7-7FBECB6F27DA}"/>
              </a:ext>
            </a:extLst>
          </p:cNvPr>
          <p:cNvGrpSpPr/>
          <p:nvPr/>
        </p:nvGrpSpPr>
        <p:grpSpPr>
          <a:xfrm>
            <a:off x="4336178" y="2096893"/>
            <a:ext cx="1673181" cy="502418"/>
            <a:chOff x="6250070" y="2490304"/>
            <a:chExt cx="1673181" cy="502418"/>
          </a:xfrm>
        </p:grpSpPr>
        <p:sp>
          <p:nvSpPr>
            <p:cNvPr id="55" name="Oval 59">
              <a:extLst>
                <a:ext uri="{FF2B5EF4-FFF2-40B4-BE49-F238E27FC236}">
                  <a16:creationId xmlns:a16="http://schemas.microsoft.com/office/drawing/2014/main" id="{0F5DF15D-7AE1-4ADE-980B-7ED5EE3D17C0}"/>
                </a:ext>
              </a:extLst>
            </p:cNvPr>
            <p:cNvSpPr/>
            <p:nvPr/>
          </p:nvSpPr>
          <p:spPr>
            <a:xfrm>
              <a:off x="6250070" y="2490304"/>
              <a:ext cx="502418" cy="502418"/>
            </a:xfrm>
            <a:prstGeom prst="ellipse">
              <a:avLst/>
            </a:prstGeom>
            <a:noFill/>
            <a:ln>
              <a:solidFill>
                <a:srgbClr val="28639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Myriad Pro" panose="020B0503030403020204" pitchFamily="34" charset="0"/>
              </a:endParaRPr>
            </a:p>
          </p:txBody>
        </p:sp>
        <p:sp>
          <p:nvSpPr>
            <p:cNvPr id="56" name="TextBox 60">
              <a:extLst>
                <a:ext uri="{FF2B5EF4-FFF2-40B4-BE49-F238E27FC236}">
                  <a16:creationId xmlns:a16="http://schemas.microsoft.com/office/drawing/2014/main" id="{67B8C343-1061-45F7-A0CD-5A4367D46F48}"/>
                </a:ext>
              </a:extLst>
            </p:cNvPr>
            <p:cNvSpPr txBox="1"/>
            <p:nvPr/>
          </p:nvSpPr>
          <p:spPr>
            <a:xfrm>
              <a:off x="6762356" y="2572236"/>
              <a:ext cx="1160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yriad Pro" panose="020B0503030403020204" pitchFamily="34" charset="0"/>
                </a:rPr>
                <a:t>2005-2009</a:t>
              </a:r>
            </a:p>
          </p:txBody>
        </p:sp>
      </p:grpSp>
      <p:sp>
        <p:nvSpPr>
          <p:cNvPr id="57" name="TextBox 63">
            <a:extLst>
              <a:ext uri="{FF2B5EF4-FFF2-40B4-BE49-F238E27FC236}">
                <a16:creationId xmlns:a16="http://schemas.microsoft.com/office/drawing/2014/main" id="{9B1A4090-6422-457C-B2DD-409FB2FAE617}"/>
              </a:ext>
            </a:extLst>
          </p:cNvPr>
          <p:cNvSpPr txBox="1"/>
          <p:nvPr/>
        </p:nvSpPr>
        <p:spPr>
          <a:xfrm>
            <a:off x="1818515" y="6374143"/>
            <a:ext cx="8554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>
                <a:latin typeface="Myriad Pro" panose="020B0503030403020204" pitchFamily="34" charset="0"/>
              </a:rPr>
              <a:t>Fuente: Mukhopadhyay, Rivera and Tapia (2019), base on the World Values Survey.</a:t>
            </a:r>
          </a:p>
        </p:txBody>
      </p:sp>
    </p:spTree>
    <p:extLst>
      <p:ext uri="{BB962C8B-B14F-4D97-AF65-F5344CB8AC3E}">
        <p14:creationId xmlns:p14="http://schemas.microsoft.com/office/powerpoint/2010/main" val="303771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90F7-5B76-FF45-A821-9DECDD21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043" y="668755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Cumulated </a:t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vulnerabilities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C4C1B-C32F-4847-A96A-4F9AA6BFF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Age</a:t>
            </a:r>
          </a:p>
          <a:p>
            <a:r>
              <a:rPr lang="en-US" sz="2400" dirty="0"/>
              <a:t>Age + gender</a:t>
            </a:r>
          </a:p>
          <a:p>
            <a:r>
              <a:rPr lang="en-US" sz="2400" dirty="0"/>
              <a:t>Age + gender + rural</a:t>
            </a:r>
          </a:p>
          <a:p>
            <a:r>
              <a:rPr lang="en-US" sz="2400" dirty="0"/>
              <a:t>Age + gender + rural + care giving</a:t>
            </a:r>
          </a:p>
          <a:p>
            <a:r>
              <a:rPr lang="en-US" sz="2400" dirty="0"/>
              <a:t>Age + gender + rural + care giving + elementary school</a:t>
            </a:r>
          </a:p>
          <a:p>
            <a:r>
              <a:rPr lang="en-US" sz="2400" dirty="0"/>
              <a:t>Age + gender + rural + care giving + no education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6" name="Content Placeholder 5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95DDD957-4E94-404E-9561-660013EA320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5" b="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pic>
        <p:nvPicPr>
          <p:cNvPr id="7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8D365D5-2625-5B47-BAAB-3FEF5BAB46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34" y="137140"/>
            <a:ext cx="780495" cy="186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D75A9-3A7C-4779-9CA2-A15D022D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8" y="365125"/>
            <a:ext cx="10137229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Gender-based violence requires a multidimensional approach as a new way of work</a:t>
            </a:r>
            <a:endParaRPr lang="es-SV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45A4F8BD-B540-4F47-BB4B-483AD57AF4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68" y="2156701"/>
            <a:ext cx="5328746" cy="331393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s-SV" dirty="0"/>
          </a:p>
        </p:txBody>
      </p:sp>
      <p:graphicFrame>
        <p:nvGraphicFramePr>
          <p:cNvPr id="15" name="Marcador de contenido 14">
            <a:extLst>
              <a:ext uri="{FF2B5EF4-FFF2-40B4-BE49-F238E27FC236}">
                <a16:creationId xmlns:a16="http://schemas.microsoft.com/office/drawing/2014/main" id="{393C861B-7C31-44F1-9FF7-694DCA93621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1381960"/>
              </p:ext>
            </p:extLst>
          </p:nvPr>
        </p:nvGraphicFramePr>
        <p:xfrm>
          <a:off x="425668" y="1690688"/>
          <a:ext cx="10720552" cy="4679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DAFC3A0-0BA1-4394-8212-B6352CE0F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220" y="126123"/>
            <a:ext cx="780495" cy="186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5D5CBB32-42D7-E948-BF0E-CFE7609270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926191"/>
            <a:ext cx="10051693" cy="519399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99752B-EBF3-124C-A467-41DB4B38A0B8}"/>
              </a:ext>
            </a:extLst>
          </p:cNvPr>
          <p:cNvSpPr txBox="1"/>
          <p:nvPr/>
        </p:nvSpPr>
        <p:spPr>
          <a:xfrm>
            <a:off x="7989757" y="5790408"/>
            <a:ext cx="4202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SV" dirty="0"/>
              <a:t>ource: ECLAC Gender Equality Observatory for Latin America and the Caribbean</a:t>
            </a:r>
          </a:p>
        </p:txBody>
      </p:sp>
      <p:pic>
        <p:nvPicPr>
          <p:cNvPr id="8" name="Imagen 1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845CEE4-4108-5448-BDED-280BFD9FB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220" y="126123"/>
            <a:ext cx="780495" cy="186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1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EDAEA-32A9-443F-8B95-90237029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/>
                </a:solidFill>
                <a:latin typeface="Myriad Pro" panose="020B0503030403020204" pitchFamily="34" charset="0"/>
                <a:cs typeface="Arial" panose="020B0604020202020204" pitchFamily="34" charset="0"/>
              </a:rPr>
              <a:t>Feminicides reduced in 57% from 2016 to 2019</a:t>
            </a:r>
          </a:p>
        </p:txBody>
      </p:sp>
      <p:graphicFrame>
        <p:nvGraphicFramePr>
          <p:cNvPr id="4" name="Marcador de contenido 4">
            <a:extLst>
              <a:ext uri="{FF2B5EF4-FFF2-40B4-BE49-F238E27FC236}">
                <a16:creationId xmlns:a16="http://schemas.microsoft.com/office/drawing/2014/main" id="{2B5F21B7-7901-4F5E-9435-4E4488D4C2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475716"/>
              </p:ext>
            </p:extLst>
          </p:nvPr>
        </p:nvGraphicFramePr>
        <p:xfrm>
          <a:off x="231252" y="2190817"/>
          <a:ext cx="10996335" cy="3986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B93D127-E493-4BC8-B619-29F6AE931752}"/>
              </a:ext>
            </a:extLst>
          </p:cNvPr>
          <p:cNvSpPr txBox="1"/>
          <p:nvPr/>
        </p:nvSpPr>
        <p:spPr>
          <a:xfrm>
            <a:off x="4880662" y="6323598"/>
            <a:ext cx="40175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/>
              <a:t>Source</a:t>
            </a:r>
            <a:r>
              <a:rPr lang="es-ES" sz="1600" dirty="0"/>
              <a:t>: Infosegura, 2020</a:t>
            </a:r>
            <a:endParaRPr lang="es-SV" sz="1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560379-8053-41E6-ACB3-08C0E8BE99F0}"/>
              </a:ext>
            </a:extLst>
          </p:cNvPr>
          <p:cNvSpPr txBox="1"/>
          <p:nvPr/>
        </p:nvSpPr>
        <p:spPr>
          <a:xfrm>
            <a:off x="2684109" y="1852263"/>
            <a:ext cx="682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" panose="020B0503030403020204" pitchFamily="34" charset="0"/>
              </a:rPr>
              <a:t>Women homicides  and feminicides rate per 100,000 inhabits</a:t>
            </a:r>
            <a:endParaRPr lang="es-SV" sz="1200" b="1" dirty="0">
              <a:solidFill>
                <a:schemeClr val="tx1">
                  <a:lumMod val="65000"/>
                  <a:lumOff val="3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207DA8F-C8B6-49FA-9CFF-DA0F80DB9FF5}"/>
              </a:ext>
            </a:extLst>
          </p:cNvPr>
          <p:cNvSpPr txBox="1"/>
          <p:nvPr/>
        </p:nvSpPr>
        <p:spPr>
          <a:xfrm>
            <a:off x="4002098" y="5838857"/>
            <a:ext cx="722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solidFill>
                  <a:schemeClr val="accent1">
                    <a:lumMod val="75000"/>
                  </a:schemeClr>
                </a:solidFill>
              </a:rPr>
              <a:t>----------</a:t>
            </a:r>
            <a:r>
              <a:rPr lang="es-SV" b="1" dirty="0">
                <a:solidFill>
                  <a:schemeClr val="accent1"/>
                </a:solidFill>
              </a:rPr>
              <a:t> Homicides – of women               </a:t>
            </a:r>
            <a:r>
              <a:rPr lang="es-SV" dirty="0">
                <a:solidFill>
                  <a:schemeClr val="accent2">
                    <a:lumMod val="75000"/>
                  </a:schemeClr>
                </a:solidFill>
              </a:rPr>
              <a:t>----------</a:t>
            </a:r>
            <a:r>
              <a:rPr lang="es-SV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SV" dirty="0"/>
              <a:t>Feminicides</a:t>
            </a:r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DE7F2B7-6A2C-46D1-BFEF-FD1B00B1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743" y="125434"/>
            <a:ext cx="947005" cy="249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2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2ACE4208-EC94-4CAE-8E32-332CF437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>
                <a:solidFill>
                  <a:schemeClr val="accent1"/>
                </a:solidFill>
                <a:latin typeface="Myriad Pro" panose="020B0503030403020204" pitchFamily="34" charset="0"/>
              </a:rPr>
              <a:t>Strengths of El Salvador in the fight against Gender-based </a:t>
            </a:r>
            <a:r>
              <a:rPr lang="en-US" sz="2800" b="1" dirty="0">
                <a:solidFill>
                  <a:schemeClr val="accent1"/>
                </a:solidFill>
                <a:latin typeface="Myriad Pro" panose="020B0503030403020204" pitchFamily="34" charset="0"/>
              </a:rPr>
              <a:t>v</a:t>
            </a:r>
            <a:r>
              <a:rPr lang="en-US" sz="2800" b="1" kern="1200" dirty="0">
                <a:solidFill>
                  <a:schemeClr val="accent1"/>
                </a:solidFill>
                <a:latin typeface="Myriad Pro" panose="020B0503030403020204" pitchFamily="34" charset="0"/>
              </a:rPr>
              <a:t>iolence</a:t>
            </a:r>
            <a: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2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28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E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6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7336D0C-5729-41D6-98ED-E67EB6036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515" y="2860481"/>
            <a:ext cx="506729" cy="1142998"/>
          </a:xfrm>
          <a:prstGeom prst="rect">
            <a:avLst/>
          </a:prstGeom>
        </p:spPr>
      </p:pic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CDB5D641-BC60-416E-A459-D4D842F3731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54512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534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A3F7A63-9760-437D-A2E5-19DE95C65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6287" y="627564"/>
            <a:ext cx="8735834" cy="13255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s-SV" sz="3600" b="1" dirty="0">
                <a:solidFill>
                  <a:schemeClr val="accent1"/>
                </a:solidFill>
                <a:latin typeface="Arial" panose="020B0604020202020204" pitchFamily="34" charset="0"/>
              </a:rPr>
              <a:t>Continue efforts to access justice for women and girls under COVID-19</a:t>
            </a:r>
            <a:endParaRPr kumimoji="0" lang="es-SV" altLang="es-SV" sz="36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E7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6A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9D3E91F-1A40-496A-AB69-0C8795FE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121" y="2857501"/>
            <a:ext cx="506729" cy="1142998"/>
          </a:xfrm>
          <a:prstGeom prst="rect">
            <a:avLst/>
          </a:prstGeom>
        </p:spPr>
      </p:pic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EF7DF72E-41CD-45EB-9278-3628A4D15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941476"/>
              </p:ext>
            </p:extLst>
          </p:nvPr>
        </p:nvGraphicFramePr>
        <p:xfrm>
          <a:off x="1136429" y="2278173"/>
          <a:ext cx="6467867" cy="395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233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56B6B6-250B-47FD-8AFE-B37104BEB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1959" y="294181"/>
            <a:ext cx="951729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  <a:cs typeface="Arial" panose="020B0604020202020204" pitchFamily="34" charset="0"/>
              </a:rPr>
              <a:t>Challenges to improve access to justice  </a:t>
            </a: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C8B0612-6220-48A0-9757-650A64E33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5" y="514844"/>
            <a:ext cx="923699" cy="2209800"/>
          </a:xfrm>
          <a:prstGeom prst="rect">
            <a:avLst/>
          </a:prstGeom>
        </p:spPr>
      </p:pic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E59A0FA-6ABD-4977-900E-7D69C1736E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11165"/>
              </p:ext>
            </p:extLst>
          </p:nvPr>
        </p:nvGraphicFramePr>
        <p:xfrm>
          <a:off x="2993572" y="1194396"/>
          <a:ext cx="8775678" cy="464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CCFCF5B-4722-B548-9D48-594FDE7586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85" y="5164114"/>
            <a:ext cx="2788170" cy="15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99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345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Myriad Pro</vt:lpstr>
      <vt:lpstr>Tema de Office</vt:lpstr>
      <vt:lpstr>Accessing Justice: Femicide and the Rule of Law in Latin America</vt:lpstr>
      <vt:lpstr>Gender inequality remains a historical and major barrier to human development </vt:lpstr>
      <vt:lpstr>Cumulated  vulnerabilities </vt:lpstr>
      <vt:lpstr>Gender-based violence requires a multidimensional approach as a new way of work</vt:lpstr>
      <vt:lpstr>PowerPoint Presentation</vt:lpstr>
      <vt:lpstr>Feminicides reduced in 57% from 2016 to 2019</vt:lpstr>
      <vt:lpstr>Strengths of El Salvador in the fight against Gender-based violence </vt:lpstr>
      <vt:lpstr>Continue efforts to access justice for women and girls under COVID-19</vt:lpstr>
      <vt:lpstr>Challenges to improve access to justice  </vt:lpstr>
      <vt:lpstr>“UNDP will work closely with different sectors to promote a new generation of innovative laws, policies, and programs, oriented to change discriminatory beliefs and violent practices, in order to achieve gender Equality”  Achim Steiner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Justice: Femicide and the Rule of Law in Latin America</dc:title>
  <dc:creator>Georgiana Braga</dc:creator>
  <cp:lastModifiedBy>Beatriz Nice</cp:lastModifiedBy>
  <cp:revision>5</cp:revision>
  <dcterms:created xsi:type="dcterms:W3CDTF">2020-06-22T04:54:33Z</dcterms:created>
  <dcterms:modified xsi:type="dcterms:W3CDTF">2020-06-23T15:27:31Z</dcterms:modified>
</cp:coreProperties>
</file>