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1"/>
  </p:notesMasterIdLst>
  <p:handoutMasterIdLst>
    <p:handoutMasterId r:id="rId22"/>
  </p:handoutMasterIdLst>
  <p:sldIdLst>
    <p:sldId id="264" r:id="rId6"/>
    <p:sldId id="269" r:id="rId7"/>
    <p:sldId id="270" r:id="rId8"/>
    <p:sldId id="273" r:id="rId9"/>
    <p:sldId id="268" r:id="rId10"/>
    <p:sldId id="278" r:id="rId11"/>
    <p:sldId id="267" r:id="rId12"/>
    <p:sldId id="276" r:id="rId13"/>
    <p:sldId id="279" r:id="rId14"/>
    <p:sldId id="277" r:id="rId15"/>
    <p:sldId id="281" r:id="rId16"/>
    <p:sldId id="280" r:id="rId17"/>
    <p:sldId id="271" r:id="rId18"/>
    <p:sldId id="272" r:id="rId19"/>
    <p:sldId id="282" r:id="rId20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Sabet" initials="DS" lastIdx="9" clrIdx="0">
    <p:extLst>
      <p:ext uri="{19B8F6BF-5375-455C-9EA6-DF929625EA0E}">
        <p15:presenceInfo xmlns:p15="http://schemas.microsoft.com/office/powerpoint/2012/main" userId="S-1-5-21-2202502279-2261367800-1231811308-1677" providerId="AD"/>
      </p:ext>
    </p:extLst>
  </p:cmAuthor>
  <p:cmAuthor id="2" name="Chaudhry, Rabia (DPE/EE-ME)" initials="CR(" lastIdx="6" clrIdx="1">
    <p:extLst>
      <p:ext uri="{19B8F6BF-5375-455C-9EA6-DF929625EA0E}">
        <p15:presenceInfo xmlns:p15="http://schemas.microsoft.com/office/powerpoint/2012/main" userId="Chaudhry, Rabia (DPE/EE-ME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684000-041B-421E-8386-DEF2FE0F7A95}" v="182" dt="2020-06-29T15:12:08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9777" autoAdjust="0"/>
  </p:normalViewPr>
  <p:slideViewPr>
    <p:cSldViewPr snapToGrid="0" snapToObjects="1">
      <p:cViewPr varScale="1">
        <p:scale>
          <a:sx n="57" d="100"/>
          <a:sy n="57" d="100"/>
        </p:scale>
        <p:origin x="688" y="4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Sabet" userId="7ed8e233cd7e777b" providerId="LiveId" clId="{A1684000-041B-421E-8386-DEF2FE0F7A95}"/>
    <pc:docChg chg="undo custSel addSld delSld modSld sldOrd">
      <pc:chgData name="Dan Sabet" userId="7ed8e233cd7e777b" providerId="LiveId" clId="{A1684000-041B-421E-8386-DEF2FE0F7A95}" dt="2020-06-29T15:12:28.689" v="7466" actId="47"/>
      <pc:docMkLst>
        <pc:docMk/>
      </pc:docMkLst>
      <pc:sldChg chg="delSp modSp add del mod">
        <pc:chgData name="Dan Sabet" userId="7ed8e233cd7e777b" providerId="LiveId" clId="{A1684000-041B-421E-8386-DEF2FE0F7A95}" dt="2020-06-29T03:13:32.440" v="6705" actId="2696"/>
        <pc:sldMkLst>
          <pc:docMk/>
          <pc:sldMk cId="1342227407" sldId="264"/>
        </pc:sldMkLst>
        <pc:spChg chg="mod">
          <ac:chgData name="Dan Sabet" userId="7ed8e233cd7e777b" providerId="LiveId" clId="{A1684000-041B-421E-8386-DEF2FE0F7A95}" dt="2020-06-26T19:30:43.380" v="67" actId="20577"/>
          <ac:spMkLst>
            <pc:docMk/>
            <pc:sldMk cId="1342227407" sldId="264"/>
            <ac:spMk id="2" creationId="{00000000-0000-0000-0000-000000000000}"/>
          </ac:spMkLst>
        </pc:spChg>
        <pc:spChg chg="mod">
          <ac:chgData name="Dan Sabet" userId="7ed8e233cd7e777b" providerId="LiveId" clId="{A1684000-041B-421E-8386-DEF2FE0F7A95}" dt="2020-06-26T19:30:09.492" v="8" actId="6549"/>
          <ac:spMkLst>
            <pc:docMk/>
            <pc:sldMk cId="1342227407" sldId="264"/>
            <ac:spMk id="3" creationId="{00000000-0000-0000-0000-000000000000}"/>
          </ac:spMkLst>
        </pc:spChg>
        <pc:picChg chg="del">
          <ac:chgData name="Dan Sabet" userId="7ed8e233cd7e777b" providerId="LiveId" clId="{A1684000-041B-421E-8386-DEF2FE0F7A95}" dt="2020-06-26T19:30:12.182" v="9" actId="478"/>
          <ac:picMkLst>
            <pc:docMk/>
            <pc:sldMk cId="1342227407" sldId="264"/>
            <ac:picMk id="4" creationId="{4FD53578-FAA5-4858-936B-B1EA12436342}"/>
          </ac:picMkLst>
        </pc:picChg>
        <pc:picChg chg="del">
          <ac:chgData name="Dan Sabet" userId="7ed8e233cd7e777b" providerId="LiveId" clId="{A1684000-041B-421E-8386-DEF2FE0F7A95}" dt="2020-06-26T19:30:13.700" v="10" actId="478"/>
          <ac:picMkLst>
            <pc:docMk/>
            <pc:sldMk cId="1342227407" sldId="264"/>
            <ac:picMk id="5" creationId="{60D378EA-4C77-4AAE-8A2A-A9E830E58646}"/>
          </ac:picMkLst>
        </pc:picChg>
      </pc:sldChg>
      <pc:sldChg chg="addSp delSp modSp new del mod">
        <pc:chgData name="Dan Sabet" userId="7ed8e233cd7e777b" providerId="LiveId" clId="{A1684000-041B-421E-8386-DEF2FE0F7A95}" dt="2020-06-29T02:42:02.103" v="6555" actId="47"/>
        <pc:sldMkLst>
          <pc:docMk/>
          <pc:sldMk cId="4282694518" sldId="265"/>
        </pc:sldMkLst>
        <pc:spChg chg="mod">
          <ac:chgData name="Dan Sabet" userId="7ed8e233cd7e777b" providerId="LiveId" clId="{A1684000-041B-421E-8386-DEF2FE0F7A95}" dt="2020-06-27T19:54:27.919" v="1531" actId="5793"/>
          <ac:spMkLst>
            <pc:docMk/>
            <pc:sldMk cId="4282694518" sldId="265"/>
            <ac:spMk id="2" creationId="{128473E3-AAAA-498D-8A88-F4366F8CF4C2}"/>
          </ac:spMkLst>
        </pc:spChg>
        <pc:spChg chg="del">
          <ac:chgData name="Dan Sabet" userId="7ed8e233cd7e777b" providerId="LiveId" clId="{A1684000-041B-421E-8386-DEF2FE0F7A95}" dt="2020-06-27T19:49:43.365" v="991" actId="3680"/>
          <ac:spMkLst>
            <pc:docMk/>
            <pc:sldMk cId="4282694518" sldId="265"/>
            <ac:spMk id="3" creationId="{402C8D8E-2F63-40A5-8654-EEA669084908}"/>
          </ac:spMkLst>
        </pc:spChg>
        <pc:graphicFrameChg chg="add mod ord modGraphic">
          <ac:chgData name="Dan Sabet" userId="7ed8e233cd7e777b" providerId="LiveId" clId="{A1684000-041B-421E-8386-DEF2FE0F7A95}" dt="2020-06-29T01:55:53.795" v="5297" actId="14734"/>
          <ac:graphicFrameMkLst>
            <pc:docMk/>
            <pc:sldMk cId="4282694518" sldId="265"/>
            <ac:graphicFrameMk id="4" creationId="{8C85ABF6-3AD1-43ED-ADCB-F0B5465A4E9C}"/>
          </ac:graphicFrameMkLst>
        </pc:graphicFrameChg>
      </pc:sldChg>
      <pc:sldChg chg="del">
        <pc:chgData name="Dan Sabet" userId="7ed8e233cd7e777b" providerId="LiveId" clId="{A1684000-041B-421E-8386-DEF2FE0F7A95}" dt="2020-06-26T19:30:50.682" v="68" actId="47"/>
        <pc:sldMkLst>
          <pc:docMk/>
          <pc:sldMk cId="686122877" sldId="266"/>
        </pc:sldMkLst>
      </pc:sldChg>
      <pc:sldChg chg="modSp new del mod">
        <pc:chgData name="Dan Sabet" userId="7ed8e233cd7e777b" providerId="LiveId" clId="{A1684000-041B-421E-8386-DEF2FE0F7A95}" dt="2020-06-29T02:10:27.050" v="5583" actId="47"/>
        <pc:sldMkLst>
          <pc:docMk/>
          <pc:sldMk cId="2636154196" sldId="266"/>
        </pc:sldMkLst>
        <pc:spChg chg="mod">
          <ac:chgData name="Dan Sabet" userId="7ed8e233cd7e777b" providerId="LiveId" clId="{A1684000-041B-421E-8386-DEF2FE0F7A95}" dt="2020-06-28T01:40:03.990" v="2455" actId="20577"/>
          <ac:spMkLst>
            <pc:docMk/>
            <pc:sldMk cId="2636154196" sldId="266"/>
            <ac:spMk id="2" creationId="{75C93CC9-24AB-4D32-82F2-6C82E7BAFD9B}"/>
          </ac:spMkLst>
        </pc:spChg>
        <pc:spChg chg="mod">
          <ac:chgData name="Dan Sabet" userId="7ed8e233cd7e777b" providerId="LiveId" clId="{A1684000-041B-421E-8386-DEF2FE0F7A95}" dt="2020-06-28T01:40:20.588" v="2497" actId="20577"/>
          <ac:spMkLst>
            <pc:docMk/>
            <pc:sldMk cId="2636154196" sldId="266"/>
            <ac:spMk id="3" creationId="{3AC7275E-8CBE-400D-A82B-7BB1A0125E76}"/>
          </ac:spMkLst>
        </pc:spChg>
      </pc:sldChg>
      <pc:sldChg chg="del">
        <pc:chgData name="Dan Sabet" userId="7ed8e233cd7e777b" providerId="LiveId" clId="{A1684000-041B-421E-8386-DEF2FE0F7A95}" dt="2020-06-26T19:30:51.143" v="69" actId="47"/>
        <pc:sldMkLst>
          <pc:docMk/>
          <pc:sldMk cId="367886752" sldId="267"/>
        </pc:sldMkLst>
      </pc:sldChg>
      <pc:sldChg chg="modSp new mod modAnim">
        <pc:chgData name="Dan Sabet" userId="7ed8e233cd7e777b" providerId="LiveId" clId="{A1684000-041B-421E-8386-DEF2FE0F7A95}" dt="2020-06-29T03:09:50.638" v="6671" actId="20577"/>
        <pc:sldMkLst>
          <pc:docMk/>
          <pc:sldMk cId="2646855580" sldId="267"/>
        </pc:sldMkLst>
        <pc:spChg chg="mod">
          <ac:chgData name="Dan Sabet" userId="7ed8e233cd7e777b" providerId="LiveId" clId="{A1684000-041B-421E-8386-DEF2FE0F7A95}" dt="2020-06-28T01:40:31.965" v="2526" actId="20577"/>
          <ac:spMkLst>
            <pc:docMk/>
            <pc:sldMk cId="2646855580" sldId="267"/>
            <ac:spMk id="2" creationId="{38FD36D3-05E3-4ADE-9746-3C4838F04227}"/>
          </ac:spMkLst>
        </pc:spChg>
        <pc:spChg chg="mod">
          <ac:chgData name="Dan Sabet" userId="7ed8e233cd7e777b" providerId="LiveId" clId="{A1684000-041B-421E-8386-DEF2FE0F7A95}" dt="2020-06-29T03:09:50.638" v="6671" actId="20577"/>
          <ac:spMkLst>
            <pc:docMk/>
            <pc:sldMk cId="2646855580" sldId="267"/>
            <ac:spMk id="3" creationId="{BC025271-5C71-4926-A64E-4306181684AB}"/>
          </ac:spMkLst>
        </pc:spChg>
      </pc:sldChg>
      <pc:sldChg chg="del">
        <pc:chgData name="Dan Sabet" userId="7ed8e233cd7e777b" providerId="LiveId" clId="{A1684000-041B-421E-8386-DEF2FE0F7A95}" dt="2020-06-26T19:30:51.583" v="70" actId="47"/>
        <pc:sldMkLst>
          <pc:docMk/>
          <pc:sldMk cId="72900745" sldId="268"/>
        </pc:sldMkLst>
      </pc:sldChg>
      <pc:sldChg chg="addSp delSp modSp new mod ord">
        <pc:chgData name="Dan Sabet" userId="7ed8e233cd7e777b" providerId="LiveId" clId="{A1684000-041B-421E-8386-DEF2FE0F7A95}" dt="2020-06-29T03:08:18.929" v="6662" actId="20577"/>
        <pc:sldMkLst>
          <pc:docMk/>
          <pc:sldMk cId="3518879294" sldId="268"/>
        </pc:sldMkLst>
        <pc:spChg chg="mod">
          <ac:chgData name="Dan Sabet" userId="7ed8e233cd7e777b" providerId="LiveId" clId="{A1684000-041B-421E-8386-DEF2FE0F7A95}" dt="2020-06-28T01:30:33.702" v="2435" actId="20577"/>
          <ac:spMkLst>
            <pc:docMk/>
            <pc:sldMk cId="3518879294" sldId="268"/>
            <ac:spMk id="2" creationId="{1C8F7A68-23D8-4BAC-A55C-1EC1B7DE6B22}"/>
          </ac:spMkLst>
        </pc:spChg>
        <pc:spChg chg="del mod">
          <ac:chgData name="Dan Sabet" userId="7ed8e233cd7e777b" providerId="LiveId" clId="{A1684000-041B-421E-8386-DEF2FE0F7A95}" dt="2020-06-28T01:29:08.062" v="2347" actId="478"/>
          <ac:spMkLst>
            <pc:docMk/>
            <pc:sldMk cId="3518879294" sldId="268"/>
            <ac:spMk id="3" creationId="{9F3DEDEC-1823-4A83-9DC9-300E46A8ECF4}"/>
          </ac:spMkLst>
        </pc:spChg>
        <pc:spChg chg="add del mod">
          <ac:chgData name="Dan Sabet" userId="7ed8e233cd7e777b" providerId="LiveId" clId="{A1684000-041B-421E-8386-DEF2FE0F7A95}" dt="2020-06-28T01:29:10.775" v="2348" actId="478"/>
          <ac:spMkLst>
            <pc:docMk/>
            <pc:sldMk cId="3518879294" sldId="268"/>
            <ac:spMk id="7" creationId="{EDFB8738-721F-4A7C-92B2-132034A3E362}"/>
          </ac:spMkLst>
        </pc:spChg>
        <pc:graphicFrameChg chg="add mod modGraphic">
          <ac:chgData name="Dan Sabet" userId="7ed8e233cd7e777b" providerId="LiveId" clId="{A1684000-041B-421E-8386-DEF2FE0F7A95}" dt="2020-06-29T03:08:18.929" v="6662" actId="20577"/>
          <ac:graphicFrameMkLst>
            <pc:docMk/>
            <pc:sldMk cId="3518879294" sldId="268"/>
            <ac:graphicFrameMk id="4" creationId="{ECBCCEA5-A1AA-4E5F-984C-B2F4977E1B52}"/>
          </ac:graphicFrameMkLst>
        </pc:graphicFrameChg>
        <pc:picChg chg="add mod">
          <ac:chgData name="Dan Sabet" userId="7ed8e233cd7e777b" providerId="LiveId" clId="{A1684000-041B-421E-8386-DEF2FE0F7A95}" dt="2020-06-29T03:07:50.717" v="6643" actId="1076"/>
          <ac:picMkLst>
            <pc:docMk/>
            <pc:sldMk cId="3518879294" sldId="268"/>
            <ac:picMk id="8" creationId="{9B4BE3E6-952E-4703-8B08-529712CC6056}"/>
          </ac:picMkLst>
        </pc:picChg>
      </pc:sldChg>
      <pc:sldChg chg="addSp delSp modSp new mod">
        <pc:chgData name="Dan Sabet" userId="7ed8e233cd7e777b" providerId="LiveId" clId="{A1684000-041B-421E-8386-DEF2FE0F7A95}" dt="2020-06-29T15:07:23.246" v="7349" actId="20577"/>
        <pc:sldMkLst>
          <pc:docMk/>
          <pc:sldMk cId="1310495491" sldId="269"/>
        </pc:sldMkLst>
        <pc:spChg chg="mod">
          <ac:chgData name="Dan Sabet" userId="7ed8e233cd7e777b" providerId="LiveId" clId="{A1684000-041B-421E-8386-DEF2FE0F7A95}" dt="2020-06-29T01:57:55.037" v="5521" actId="313"/>
          <ac:spMkLst>
            <pc:docMk/>
            <pc:sldMk cId="1310495491" sldId="269"/>
            <ac:spMk id="2" creationId="{E07441D0-6D8D-403C-8E67-4344F148BB38}"/>
          </ac:spMkLst>
        </pc:spChg>
        <pc:spChg chg="del">
          <ac:chgData name="Dan Sabet" userId="7ed8e233cd7e777b" providerId="LiveId" clId="{A1684000-041B-421E-8386-DEF2FE0F7A95}" dt="2020-06-27T15:57:33.615" v="180" actId="478"/>
          <ac:spMkLst>
            <pc:docMk/>
            <pc:sldMk cId="1310495491" sldId="269"/>
            <ac:spMk id="3" creationId="{6C7F9FD5-A2E1-47C7-BBED-EE0AA76D9C77}"/>
          </ac:spMkLst>
        </pc:spChg>
        <pc:spChg chg="add del mod">
          <ac:chgData name="Dan Sabet" userId="7ed8e233cd7e777b" providerId="LiveId" clId="{A1684000-041B-421E-8386-DEF2FE0F7A95}" dt="2020-06-29T01:15:49.363" v="3635" actId="478"/>
          <ac:spMkLst>
            <pc:docMk/>
            <pc:sldMk cId="1310495491" sldId="269"/>
            <ac:spMk id="5" creationId="{9F2E3201-2E6C-4AFE-8A21-2A39D3D5D058}"/>
          </ac:spMkLst>
        </pc:spChg>
        <pc:graphicFrameChg chg="add mod modGraphic">
          <ac:chgData name="Dan Sabet" userId="7ed8e233cd7e777b" providerId="LiveId" clId="{A1684000-041B-421E-8386-DEF2FE0F7A95}" dt="2020-06-29T15:07:23.246" v="7349" actId="20577"/>
          <ac:graphicFrameMkLst>
            <pc:docMk/>
            <pc:sldMk cId="1310495491" sldId="269"/>
            <ac:graphicFrameMk id="4" creationId="{59CF123C-11AA-412E-94A8-51E8CFB1BC66}"/>
          </ac:graphicFrameMkLst>
        </pc:graphicFrameChg>
      </pc:sldChg>
      <pc:sldChg chg="addSp delSp modSp new mod">
        <pc:chgData name="Dan Sabet" userId="7ed8e233cd7e777b" providerId="LiveId" clId="{A1684000-041B-421E-8386-DEF2FE0F7A95}" dt="2020-06-27T18:58:07.619" v="748" actId="1076"/>
        <pc:sldMkLst>
          <pc:docMk/>
          <pc:sldMk cId="3277689568" sldId="270"/>
        </pc:sldMkLst>
        <pc:spChg chg="mod">
          <ac:chgData name="Dan Sabet" userId="7ed8e233cd7e777b" providerId="LiveId" clId="{A1684000-041B-421E-8386-DEF2FE0F7A95}" dt="2020-06-27T16:40:45.964" v="744" actId="20577"/>
          <ac:spMkLst>
            <pc:docMk/>
            <pc:sldMk cId="3277689568" sldId="270"/>
            <ac:spMk id="2" creationId="{7B77867F-0F14-4BF3-B673-E77C39CE3911}"/>
          </ac:spMkLst>
        </pc:spChg>
        <pc:spChg chg="del">
          <ac:chgData name="Dan Sabet" userId="7ed8e233cd7e777b" providerId="LiveId" clId="{A1684000-041B-421E-8386-DEF2FE0F7A95}" dt="2020-06-27T16:39:17.399" v="648" actId="478"/>
          <ac:spMkLst>
            <pc:docMk/>
            <pc:sldMk cId="3277689568" sldId="270"/>
            <ac:spMk id="3" creationId="{FC3F11EB-FAFB-4164-831A-AECB0989668D}"/>
          </ac:spMkLst>
        </pc:spChg>
        <pc:picChg chg="add del mod">
          <ac:chgData name="Dan Sabet" userId="7ed8e233cd7e777b" providerId="LiveId" clId="{A1684000-041B-421E-8386-DEF2FE0F7A95}" dt="2020-06-27T18:57:59.898" v="745" actId="478"/>
          <ac:picMkLst>
            <pc:docMk/>
            <pc:sldMk cId="3277689568" sldId="270"/>
            <ac:picMk id="4" creationId="{AA18E689-939D-4989-9F88-25AF9E7119B3}"/>
          </ac:picMkLst>
        </pc:picChg>
        <pc:picChg chg="add mod">
          <ac:chgData name="Dan Sabet" userId="7ed8e233cd7e777b" providerId="LiveId" clId="{A1684000-041B-421E-8386-DEF2FE0F7A95}" dt="2020-06-27T18:58:07.619" v="748" actId="1076"/>
          <ac:picMkLst>
            <pc:docMk/>
            <pc:sldMk cId="3277689568" sldId="270"/>
            <ac:picMk id="5" creationId="{65AE85E3-B252-4CDE-9987-A4DEF222033C}"/>
          </ac:picMkLst>
        </pc:picChg>
      </pc:sldChg>
      <pc:sldChg chg="add">
        <pc:chgData name="Dan Sabet" userId="7ed8e233cd7e777b" providerId="LiveId" clId="{A1684000-041B-421E-8386-DEF2FE0F7A95}" dt="2020-06-29T03:13:37.885" v="6707"/>
        <pc:sldMkLst>
          <pc:docMk/>
          <pc:sldMk cId="457408989" sldId="271"/>
        </pc:sldMkLst>
      </pc:sldChg>
      <pc:sldChg chg="addSp delSp modSp new del mod">
        <pc:chgData name="Dan Sabet" userId="7ed8e233cd7e777b" providerId="LiveId" clId="{A1684000-041B-421E-8386-DEF2FE0F7A95}" dt="2020-06-29T03:13:34.300" v="6706" actId="2696"/>
        <pc:sldMkLst>
          <pc:docMk/>
          <pc:sldMk cId="2793224937" sldId="271"/>
        </pc:sldMkLst>
        <pc:spChg chg="mod">
          <ac:chgData name="Dan Sabet" userId="7ed8e233cd7e777b" providerId="LiveId" clId="{A1684000-041B-421E-8386-DEF2FE0F7A95}" dt="2020-06-27T19:01:38.593" v="829" actId="20577"/>
          <ac:spMkLst>
            <pc:docMk/>
            <pc:sldMk cId="2793224937" sldId="271"/>
            <ac:spMk id="2" creationId="{A4EE6A87-8B80-49C7-97DB-33DC3C9B6BBC}"/>
          </ac:spMkLst>
        </pc:spChg>
        <pc:spChg chg="del">
          <ac:chgData name="Dan Sabet" userId="7ed8e233cd7e777b" providerId="LiveId" clId="{A1684000-041B-421E-8386-DEF2FE0F7A95}" dt="2020-06-27T19:00:18.063" v="750" actId="478"/>
          <ac:spMkLst>
            <pc:docMk/>
            <pc:sldMk cId="2793224937" sldId="271"/>
            <ac:spMk id="3" creationId="{C01C7188-88D9-4C7A-9787-B48D3AE0FBD5}"/>
          </ac:spMkLst>
        </pc:spChg>
        <pc:spChg chg="add mod">
          <ac:chgData name="Dan Sabet" userId="7ed8e233cd7e777b" providerId="LiveId" clId="{A1684000-041B-421E-8386-DEF2FE0F7A95}" dt="2020-06-27T19:19:44.908" v="883" actId="1076"/>
          <ac:spMkLst>
            <pc:docMk/>
            <pc:sldMk cId="2793224937" sldId="271"/>
            <ac:spMk id="5" creationId="{BC3B4341-2A3E-4EC7-8C4E-A96B31E5F438}"/>
          </ac:spMkLst>
        </pc:spChg>
        <pc:graphicFrameChg chg="add mod modGraphic">
          <ac:chgData name="Dan Sabet" userId="7ed8e233cd7e777b" providerId="LiveId" clId="{A1684000-041B-421E-8386-DEF2FE0F7A95}" dt="2020-06-27T19:19:48.101" v="884" actId="1076"/>
          <ac:graphicFrameMkLst>
            <pc:docMk/>
            <pc:sldMk cId="2793224937" sldId="271"/>
            <ac:graphicFrameMk id="4" creationId="{57B1777E-8509-456F-9B78-F5EF803A0058}"/>
          </ac:graphicFrameMkLst>
        </pc:graphicFrameChg>
      </pc:sldChg>
      <pc:sldChg chg="addSp delSp modSp new del mod">
        <pc:chgData name="Dan Sabet" userId="7ed8e233cd7e777b" providerId="LiveId" clId="{A1684000-041B-421E-8386-DEF2FE0F7A95}" dt="2020-06-29T03:06:56.687" v="6635" actId="2696"/>
        <pc:sldMkLst>
          <pc:docMk/>
          <pc:sldMk cId="2579233028" sldId="272"/>
        </pc:sldMkLst>
        <pc:spChg chg="mod">
          <ac:chgData name="Dan Sabet" userId="7ed8e233cd7e777b" providerId="LiveId" clId="{A1684000-041B-421E-8386-DEF2FE0F7A95}" dt="2020-06-27T19:49:01.413" v="990" actId="20577"/>
          <ac:spMkLst>
            <pc:docMk/>
            <pc:sldMk cId="2579233028" sldId="272"/>
            <ac:spMk id="2" creationId="{B319A1A3-0A14-4FEA-A5B4-58793E175AAE}"/>
          </ac:spMkLst>
        </pc:spChg>
        <pc:spChg chg="add mod">
          <ac:chgData name="Dan Sabet" userId="7ed8e233cd7e777b" providerId="LiveId" clId="{A1684000-041B-421E-8386-DEF2FE0F7A95}" dt="2020-06-28T15:00:39.383" v="2605" actId="692"/>
          <ac:spMkLst>
            <pc:docMk/>
            <pc:sldMk cId="2579233028" sldId="272"/>
            <ac:spMk id="3" creationId="{0710C8AF-33F7-4E98-AFBE-E786BA4D0271}"/>
          </ac:spMkLst>
        </pc:spChg>
        <pc:spChg chg="del">
          <ac:chgData name="Dan Sabet" userId="7ed8e233cd7e777b" providerId="LiveId" clId="{A1684000-041B-421E-8386-DEF2FE0F7A95}" dt="2020-06-27T19:19:58.897" v="886"/>
          <ac:spMkLst>
            <pc:docMk/>
            <pc:sldMk cId="2579233028" sldId="272"/>
            <ac:spMk id="3" creationId="{221A2740-DA46-4E5F-B443-B0ED9A4EB1BD}"/>
          </ac:spMkLst>
        </pc:spChg>
        <pc:spChg chg="add del mod">
          <ac:chgData name="Dan Sabet" userId="7ed8e233cd7e777b" providerId="LiveId" clId="{A1684000-041B-421E-8386-DEF2FE0F7A95}" dt="2020-06-27T19:20:05.973" v="890" actId="478"/>
          <ac:spMkLst>
            <pc:docMk/>
            <pc:sldMk cId="2579233028" sldId="272"/>
            <ac:spMk id="6" creationId="{6999DD1F-522D-4237-B634-60B5504961CC}"/>
          </ac:spMkLst>
        </pc:spChg>
        <pc:spChg chg="add mod">
          <ac:chgData name="Dan Sabet" userId="7ed8e233cd7e777b" providerId="LiveId" clId="{A1684000-041B-421E-8386-DEF2FE0F7A95}" dt="2020-06-28T15:01:18.642" v="2644" actId="1076"/>
          <ac:spMkLst>
            <pc:docMk/>
            <pc:sldMk cId="2579233028" sldId="272"/>
            <ac:spMk id="7" creationId="{84464708-920A-4A36-A342-0D1C53A50D33}"/>
          </ac:spMkLst>
        </pc:spChg>
        <pc:spChg chg="add del">
          <ac:chgData name="Dan Sabet" userId="7ed8e233cd7e777b" providerId="LiveId" clId="{A1684000-041B-421E-8386-DEF2FE0F7A95}" dt="2020-06-27T19:43:41.141" v="909" actId="22"/>
          <ac:spMkLst>
            <pc:docMk/>
            <pc:sldMk cId="2579233028" sldId="272"/>
            <ac:spMk id="13" creationId="{2ACCE16D-B9E7-4451-9413-972F95614EF0}"/>
          </ac:spMkLst>
        </pc:spChg>
        <pc:spChg chg="add del mod">
          <ac:chgData name="Dan Sabet" userId="7ed8e233cd7e777b" providerId="LiveId" clId="{A1684000-041B-421E-8386-DEF2FE0F7A95}" dt="2020-06-27T19:44:06.444" v="912" actId="478"/>
          <ac:spMkLst>
            <pc:docMk/>
            <pc:sldMk cId="2579233028" sldId="272"/>
            <ac:spMk id="15" creationId="{D71ED8F0-5E03-446E-8246-DD62616DFE21}"/>
          </ac:spMkLst>
        </pc:spChg>
        <pc:spChg chg="add del">
          <ac:chgData name="Dan Sabet" userId="7ed8e233cd7e777b" providerId="LiveId" clId="{A1684000-041B-421E-8386-DEF2FE0F7A95}" dt="2020-06-27T19:44:22.332" v="914" actId="22"/>
          <ac:spMkLst>
            <pc:docMk/>
            <pc:sldMk cId="2579233028" sldId="272"/>
            <ac:spMk id="17" creationId="{6EA115D9-D49A-4DD7-B5D5-7A6754C95E79}"/>
          </ac:spMkLst>
        </pc:spChg>
        <pc:graphicFrameChg chg="add del mod">
          <ac:chgData name="Dan Sabet" userId="7ed8e233cd7e777b" providerId="LiveId" clId="{A1684000-041B-421E-8386-DEF2FE0F7A95}" dt="2020-06-27T19:20:02.812" v="888" actId="478"/>
          <ac:graphicFrameMkLst>
            <pc:docMk/>
            <pc:sldMk cId="2579233028" sldId="272"/>
            <ac:graphicFrameMk id="4" creationId="{1FB9AE84-2499-4248-B64C-884BA25A90C3}"/>
          </ac:graphicFrameMkLst>
        </pc:graphicFrameChg>
        <pc:graphicFrameChg chg="add del mod">
          <ac:chgData name="Dan Sabet" userId="7ed8e233cd7e777b" providerId="LiveId" clId="{A1684000-041B-421E-8386-DEF2FE0F7A95}" dt="2020-06-27T19:39:09.126" v="895" actId="478"/>
          <ac:graphicFrameMkLst>
            <pc:docMk/>
            <pc:sldMk cId="2579233028" sldId="272"/>
            <ac:graphicFrameMk id="7" creationId="{1FB9AE84-2499-4248-B64C-884BA25A90C3}"/>
          </ac:graphicFrameMkLst>
        </pc:graphicFrameChg>
        <pc:graphicFrameChg chg="add del mod">
          <ac:chgData name="Dan Sabet" userId="7ed8e233cd7e777b" providerId="LiveId" clId="{A1684000-041B-421E-8386-DEF2FE0F7A95}" dt="2020-06-27T19:39:06.783" v="894" actId="478"/>
          <ac:graphicFrameMkLst>
            <pc:docMk/>
            <pc:sldMk cId="2579233028" sldId="272"/>
            <ac:graphicFrameMk id="8" creationId="{C1052CE0-73A7-4C81-B587-942D36580A55}"/>
          </ac:graphicFrameMkLst>
        </pc:graphicFrameChg>
        <pc:graphicFrameChg chg="add del mod">
          <ac:chgData name="Dan Sabet" userId="7ed8e233cd7e777b" providerId="LiveId" clId="{A1684000-041B-421E-8386-DEF2FE0F7A95}" dt="2020-06-27T19:39:25.606" v="898" actId="478"/>
          <ac:graphicFrameMkLst>
            <pc:docMk/>
            <pc:sldMk cId="2579233028" sldId="272"/>
            <ac:graphicFrameMk id="9" creationId="{C1052CE0-73A7-4C81-B587-942D36580A55}"/>
          </ac:graphicFrameMkLst>
        </pc:graphicFrameChg>
        <pc:graphicFrameChg chg="add mod ord modGraphic">
          <ac:chgData name="Dan Sabet" userId="7ed8e233cd7e777b" providerId="LiveId" clId="{A1684000-041B-421E-8386-DEF2FE0F7A95}" dt="2020-06-27T19:45:12.590" v="918" actId="166"/>
          <ac:graphicFrameMkLst>
            <pc:docMk/>
            <pc:sldMk cId="2579233028" sldId="272"/>
            <ac:graphicFrameMk id="10" creationId="{1FB9AE84-2499-4248-B64C-884BA25A90C3}"/>
          </ac:graphicFrameMkLst>
        </pc:graphicFrameChg>
        <pc:graphicFrameChg chg="add mod modGraphic">
          <ac:chgData name="Dan Sabet" userId="7ed8e233cd7e777b" providerId="LiveId" clId="{A1684000-041B-421E-8386-DEF2FE0F7A95}" dt="2020-06-27T19:44:58.723" v="916" actId="14100"/>
          <ac:graphicFrameMkLst>
            <pc:docMk/>
            <pc:sldMk cId="2579233028" sldId="272"/>
            <ac:graphicFrameMk id="11" creationId="{C1052CE0-73A7-4C81-B587-942D36580A55}"/>
          </ac:graphicFrameMkLst>
        </pc:graphicFrameChg>
        <pc:graphicFrameChg chg="add mod modGraphic">
          <ac:chgData name="Dan Sabet" userId="7ed8e233cd7e777b" providerId="LiveId" clId="{A1684000-041B-421E-8386-DEF2FE0F7A95}" dt="2020-06-27T19:46:47.320" v="929"/>
          <ac:graphicFrameMkLst>
            <pc:docMk/>
            <pc:sldMk cId="2579233028" sldId="272"/>
            <ac:graphicFrameMk id="18" creationId="{363EF670-D125-4D3D-8987-925D365C73E3}"/>
          </ac:graphicFrameMkLst>
        </pc:graphicFrameChg>
      </pc:sldChg>
      <pc:sldChg chg="add">
        <pc:chgData name="Dan Sabet" userId="7ed8e233cd7e777b" providerId="LiveId" clId="{A1684000-041B-421E-8386-DEF2FE0F7A95}" dt="2020-06-29T03:06:59.697" v="6636"/>
        <pc:sldMkLst>
          <pc:docMk/>
          <pc:sldMk cId="3693216539" sldId="272"/>
        </pc:sldMkLst>
      </pc:sldChg>
      <pc:sldChg chg="addSp modSp new mod modAnim">
        <pc:chgData name="Dan Sabet" userId="7ed8e233cd7e777b" providerId="LiveId" clId="{A1684000-041B-421E-8386-DEF2FE0F7A95}" dt="2020-06-29T01:57:24.854" v="5375"/>
        <pc:sldMkLst>
          <pc:docMk/>
          <pc:sldMk cId="656387336" sldId="273"/>
        </pc:sldMkLst>
        <pc:spChg chg="mod">
          <ac:chgData name="Dan Sabet" userId="7ed8e233cd7e777b" providerId="LiveId" clId="{A1684000-041B-421E-8386-DEF2FE0F7A95}" dt="2020-06-29T01:54:20.826" v="5268" actId="20577"/>
          <ac:spMkLst>
            <pc:docMk/>
            <pc:sldMk cId="656387336" sldId="273"/>
            <ac:spMk id="2" creationId="{EFCD8AD6-F277-4476-BBC3-A643409EB775}"/>
          </ac:spMkLst>
        </pc:spChg>
        <pc:spChg chg="mod">
          <ac:chgData name="Dan Sabet" userId="7ed8e233cd7e777b" providerId="LiveId" clId="{A1684000-041B-421E-8386-DEF2FE0F7A95}" dt="2020-06-29T01:54:04.838" v="5249" actId="20577"/>
          <ac:spMkLst>
            <pc:docMk/>
            <pc:sldMk cId="656387336" sldId="273"/>
            <ac:spMk id="3" creationId="{12AF2207-B518-4D5C-94ED-8C84E4A9400D}"/>
          </ac:spMkLst>
        </pc:spChg>
        <pc:spChg chg="add mod">
          <ac:chgData name="Dan Sabet" userId="7ed8e233cd7e777b" providerId="LiveId" clId="{A1684000-041B-421E-8386-DEF2FE0F7A95}" dt="2020-06-29T01:57:15.604" v="5374" actId="20577"/>
          <ac:spMkLst>
            <pc:docMk/>
            <pc:sldMk cId="656387336" sldId="273"/>
            <ac:spMk id="6" creationId="{379510C7-A159-48CF-89B5-F1F19F7C3D49}"/>
          </ac:spMkLst>
        </pc:spChg>
        <pc:cxnChg chg="add">
          <ac:chgData name="Dan Sabet" userId="7ed8e233cd7e777b" providerId="LiveId" clId="{A1684000-041B-421E-8386-DEF2FE0F7A95}" dt="2020-06-29T01:54:49.594" v="5269" actId="11529"/>
          <ac:cxnSpMkLst>
            <pc:docMk/>
            <pc:sldMk cId="656387336" sldId="273"/>
            <ac:cxnSpMk id="5" creationId="{CA4C9C29-AB9D-40AF-8468-F6BDB2F98BE5}"/>
          </ac:cxnSpMkLst>
        </pc:cxnChg>
      </pc:sldChg>
      <pc:sldChg chg="modSp new del mod">
        <pc:chgData name="Dan Sabet" userId="7ed8e233cd7e777b" providerId="LiveId" clId="{A1684000-041B-421E-8386-DEF2FE0F7A95}" dt="2020-06-29T02:11:30.582" v="5670" actId="47"/>
        <pc:sldMkLst>
          <pc:docMk/>
          <pc:sldMk cId="750419809" sldId="274"/>
        </pc:sldMkLst>
        <pc:spChg chg="mod">
          <ac:chgData name="Dan Sabet" userId="7ed8e233cd7e777b" providerId="LiveId" clId="{A1684000-041B-421E-8386-DEF2FE0F7A95}" dt="2020-06-29T01:33:21.075" v="4290" actId="21"/>
          <ac:spMkLst>
            <pc:docMk/>
            <pc:sldMk cId="750419809" sldId="274"/>
            <ac:spMk id="3" creationId="{C7344B5B-750B-4046-8A75-1E3268628988}"/>
          </ac:spMkLst>
        </pc:spChg>
      </pc:sldChg>
      <pc:sldChg chg="add del">
        <pc:chgData name="Dan Sabet" userId="7ed8e233cd7e777b" providerId="LiveId" clId="{A1684000-041B-421E-8386-DEF2FE0F7A95}" dt="2020-06-29T15:12:28.689" v="7466" actId="47"/>
        <pc:sldMkLst>
          <pc:docMk/>
          <pc:sldMk cId="2226891177" sldId="275"/>
        </pc:sldMkLst>
      </pc:sldChg>
      <pc:sldChg chg="modSp new del mod ord">
        <pc:chgData name="Dan Sabet" userId="7ed8e233cd7e777b" providerId="LiveId" clId="{A1684000-041B-421E-8386-DEF2FE0F7A95}" dt="2020-06-29T03:08:55.055" v="6663" actId="2696"/>
        <pc:sldMkLst>
          <pc:docMk/>
          <pc:sldMk cId="2428107493" sldId="275"/>
        </pc:sldMkLst>
        <pc:spChg chg="mod">
          <ac:chgData name="Dan Sabet" userId="7ed8e233cd7e777b" providerId="LiveId" clId="{A1684000-041B-421E-8386-DEF2FE0F7A95}" dt="2020-06-29T02:12:55.838" v="5686" actId="20577"/>
          <ac:spMkLst>
            <pc:docMk/>
            <pc:sldMk cId="2428107493" sldId="275"/>
            <ac:spMk id="2" creationId="{E2556BAF-47D5-476C-BDB1-E49A57CCCDBA}"/>
          </ac:spMkLst>
        </pc:spChg>
        <pc:spChg chg="mod">
          <ac:chgData name="Dan Sabet" userId="7ed8e233cd7e777b" providerId="LiveId" clId="{A1684000-041B-421E-8386-DEF2FE0F7A95}" dt="2020-06-29T02:50:05.680" v="6618" actId="20577"/>
          <ac:spMkLst>
            <pc:docMk/>
            <pc:sldMk cId="2428107493" sldId="275"/>
            <ac:spMk id="3" creationId="{B300FB92-7F66-4CA4-AF3F-E19CE406AF41}"/>
          </ac:spMkLst>
        </pc:spChg>
      </pc:sldChg>
      <pc:sldChg chg="modSp new mod ord">
        <pc:chgData name="Dan Sabet" userId="7ed8e233cd7e777b" providerId="LiveId" clId="{A1684000-041B-421E-8386-DEF2FE0F7A95}" dt="2020-06-29T02:35:07.614" v="6544" actId="20577"/>
        <pc:sldMkLst>
          <pc:docMk/>
          <pc:sldMk cId="3193873536" sldId="276"/>
        </pc:sldMkLst>
        <pc:spChg chg="mod">
          <ac:chgData name="Dan Sabet" userId="7ed8e233cd7e777b" providerId="LiveId" clId="{A1684000-041B-421E-8386-DEF2FE0F7A95}" dt="2020-06-28T15:48:23.021" v="3571" actId="20577"/>
          <ac:spMkLst>
            <pc:docMk/>
            <pc:sldMk cId="3193873536" sldId="276"/>
            <ac:spMk id="2" creationId="{1596B516-1F3C-4594-BB0F-518B64464B1B}"/>
          </ac:spMkLst>
        </pc:spChg>
        <pc:spChg chg="mod">
          <ac:chgData name="Dan Sabet" userId="7ed8e233cd7e777b" providerId="LiveId" clId="{A1684000-041B-421E-8386-DEF2FE0F7A95}" dt="2020-06-29T02:35:07.614" v="6544" actId="20577"/>
          <ac:spMkLst>
            <pc:docMk/>
            <pc:sldMk cId="3193873536" sldId="276"/>
            <ac:spMk id="3" creationId="{51C6CE56-13AD-4666-97C4-40F6BB9E5584}"/>
          </ac:spMkLst>
        </pc:spChg>
      </pc:sldChg>
      <pc:sldChg chg="addSp modSp new mod modNotesTx">
        <pc:chgData name="Dan Sabet" userId="7ed8e233cd7e777b" providerId="LiveId" clId="{A1684000-041B-421E-8386-DEF2FE0F7A95}" dt="2020-06-29T01:30:57.384" v="4209" actId="20577"/>
        <pc:sldMkLst>
          <pc:docMk/>
          <pc:sldMk cId="2302972847" sldId="277"/>
        </pc:sldMkLst>
        <pc:spChg chg="mod">
          <ac:chgData name="Dan Sabet" userId="7ed8e233cd7e777b" providerId="LiveId" clId="{A1684000-041B-421E-8386-DEF2FE0F7A95}" dt="2020-06-29T01:26:42.583" v="3699" actId="20577"/>
          <ac:spMkLst>
            <pc:docMk/>
            <pc:sldMk cId="2302972847" sldId="277"/>
            <ac:spMk id="2" creationId="{624D1F41-2840-4EF7-82D6-0ECD82F643F5}"/>
          </ac:spMkLst>
        </pc:spChg>
        <pc:spChg chg="mod">
          <ac:chgData name="Dan Sabet" userId="7ed8e233cd7e777b" providerId="LiveId" clId="{A1684000-041B-421E-8386-DEF2FE0F7A95}" dt="2020-06-29T01:30:57.384" v="4209" actId="20577"/>
          <ac:spMkLst>
            <pc:docMk/>
            <pc:sldMk cId="2302972847" sldId="277"/>
            <ac:spMk id="3" creationId="{6B3EC2C5-763C-4BE0-BF34-268B9D5B8653}"/>
          </ac:spMkLst>
        </pc:spChg>
        <pc:picChg chg="add mod">
          <ac:chgData name="Dan Sabet" userId="7ed8e233cd7e777b" providerId="LiveId" clId="{A1684000-041B-421E-8386-DEF2FE0F7A95}" dt="2020-06-29T01:25:25.102" v="3658" actId="1076"/>
          <ac:picMkLst>
            <pc:docMk/>
            <pc:sldMk cId="2302972847" sldId="277"/>
            <ac:picMk id="1026" creationId="{8BE43D92-AED0-44A7-AB0A-EF55F4C50DF1}"/>
          </ac:picMkLst>
        </pc:picChg>
      </pc:sldChg>
      <pc:sldChg chg="modSp new mod modAnim">
        <pc:chgData name="Dan Sabet" userId="7ed8e233cd7e777b" providerId="LiveId" clId="{A1684000-041B-421E-8386-DEF2FE0F7A95}" dt="2020-06-29T03:11:14.147" v="6703" actId="20577"/>
        <pc:sldMkLst>
          <pc:docMk/>
          <pc:sldMk cId="866899650" sldId="278"/>
        </pc:sldMkLst>
        <pc:spChg chg="mod">
          <ac:chgData name="Dan Sabet" userId="7ed8e233cd7e777b" providerId="LiveId" clId="{A1684000-041B-421E-8386-DEF2FE0F7A95}" dt="2020-06-29T02:19:26.787" v="5811" actId="20577"/>
          <ac:spMkLst>
            <pc:docMk/>
            <pc:sldMk cId="866899650" sldId="278"/>
            <ac:spMk id="2" creationId="{ADA3649C-BB3F-4EE0-9502-20A97D22D67F}"/>
          </ac:spMkLst>
        </pc:spChg>
        <pc:spChg chg="mod">
          <ac:chgData name="Dan Sabet" userId="7ed8e233cd7e777b" providerId="LiveId" clId="{A1684000-041B-421E-8386-DEF2FE0F7A95}" dt="2020-06-29T03:11:14.147" v="6703" actId="20577"/>
          <ac:spMkLst>
            <pc:docMk/>
            <pc:sldMk cId="866899650" sldId="278"/>
            <ac:spMk id="3" creationId="{204C2C2C-4EF6-4B93-805A-D71A2CBF7E3E}"/>
          </ac:spMkLst>
        </pc:spChg>
      </pc:sldChg>
      <pc:sldChg chg="modSp new mod">
        <pc:chgData name="Dan Sabet" userId="7ed8e233cd7e777b" providerId="LiveId" clId="{A1684000-041B-421E-8386-DEF2FE0F7A95}" dt="2020-06-29T02:35:31.970" v="6552" actId="15"/>
        <pc:sldMkLst>
          <pc:docMk/>
          <pc:sldMk cId="1168178576" sldId="279"/>
        </pc:sldMkLst>
        <pc:spChg chg="mod">
          <ac:chgData name="Dan Sabet" userId="7ed8e233cd7e777b" providerId="LiveId" clId="{A1684000-041B-421E-8386-DEF2FE0F7A95}" dt="2020-06-29T02:22:19.745" v="5888" actId="20577"/>
          <ac:spMkLst>
            <pc:docMk/>
            <pc:sldMk cId="1168178576" sldId="279"/>
            <ac:spMk id="2" creationId="{D9E04FE0-8E29-431E-858A-8A639A4BDEC6}"/>
          </ac:spMkLst>
        </pc:spChg>
        <pc:spChg chg="mod">
          <ac:chgData name="Dan Sabet" userId="7ed8e233cd7e777b" providerId="LiveId" clId="{A1684000-041B-421E-8386-DEF2FE0F7A95}" dt="2020-06-29T02:35:31.970" v="6552" actId="15"/>
          <ac:spMkLst>
            <pc:docMk/>
            <pc:sldMk cId="1168178576" sldId="279"/>
            <ac:spMk id="3" creationId="{B6AB701A-AF7A-47FE-92CE-53598638C951}"/>
          </ac:spMkLst>
        </pc:spChg>
      </pc:sldChg>
      <pc:sldChg chg="modSp new mod">
        <pc:chgData name="Dan Sabet" userId="7ed8e233cd7e777b" providerId="LiveId" clId="{A1684000-041B-421E-8386-DEF2FE0F7A95}" dt="2020-06-29T03:06:50.701" v="6634" actId="122"/>
        <pc:sldMkLst>
          <pc:docMk/>
          <pc:sldMk cId="2806427589" sldId="280"/>
        </pc:sldMkLst>
        <pc:spChg chg="mod">
          <ac:chgData name="Dan Sabet" userId="7ed8e233cd7e777b" providerId="LiveId" clId="{A1684000-041B-421E-8386-DEF2FE0F7A95}" dt="2020-06-29T03:06:50.701" v="6634" actId="122"/>
          <ac:spMkLst>
            <pc:docMk/>
            <pc:sldMk cId="2806427589" sldId="280"/>
            <ac:spMk id="2" creationId="{77F62A19-1875-402D-B2DA-739D2C95FA3E}"/>
          </ac:spMkLst>
        </pc:spChg>
      </pc:sldChg>
      <pc:sldChg chg="new del">
        <pc:chgData name="Dan Sabet" userId="7ed8e233cd7e777b" providerId="LiveId" clId="{A1684000-041B-421E-8386-DEF2FE0F7A95}" dt="2020-06-29T03:24:19.259" v="6709" actId="680"/>
        <pc:sldMkLst>
          <pc:docMk/>
          <pc:sldMk cId="966867234" sldId="281"/>
        </pc:sldMkLst>
      </pc:sldChg>
      <pc:sldChg chg="modSp new mod">
        <pc:chgData name="Dan Sabet" userId="7ed8e233cd7e777b" providerId="LiveId" clId="{A1684000-041B-421E-8386-DEF2FE0F7A95}" dt="2020-06-29T15:08:25.938" v="7374" actId="20577"/>
        <pc:sldMkLst>
          <pc:docMk/>
          <pc:sldMk cId="1086533729" sldId="281"/>
        </pc:sldMkLst>
        <pc:spChg chg="mod">
          <ac:chgData name="Dan Sabet" userId="7ed8e233cd7e777b" providerId="LiveId" clId="{A1684000-041B-421E-8386-DEF2FE0F7A95}" dt="2020-06-29T03:24:25.233" v="6724" actId="20577"/>
          <ac:spMkLst>
            <pc:docMk/>
            <pc:sldMk cId="1086533729" sldId="281"/>
            <ac:spMk id="2" creationId="{1EBCAE36-6D2F-441F-B854-01EFCB4F5A40}"/>
          </ac:spMkLst>
        </pc:spChg>
        <pc:spChg chg="mod">
          <ac:chgData name="Dan Sabet" userId="7ed8e233cd7e777b" providerId="LiveId" clId="{A1684000-041B-421E-8386-DEF2FE0F7A95}" dt="2020-06-29T15:08:25.938" v="7374" actId="20577"/>
          <ac:spMkLst>
            <pc:docMk/>
            <pc:sldMk cId="1086533729" sldId="281"/>
            <ac:spMk id="3" creationId="{32008EC9-62BC-418E-918D-E35A502612B5}"/>
          </ac:spMkLst>
        </pc:spChg>
      </pc:sldChg>
      <pc:sldChg chg="modSp new mod">
        <pc:chgData name="Dan Sabet" userId="7ed8e233cd7e777b" providerId="LiveId" clId="{A1684000-041B-421E-8386-DEF2FE0F7A95}" dt="2020-06-29T15:12:00.353" v="7465" actId="20577"/>
        <pc:sldMkLst>
          <pc:docMk/>
          <pc:sldMk cId="3218357862" sldId="282"/>
        </pc:sldMkLst>
        <pc:spChg chg="mod">
          <ac:chgData name="Dan Sabet" userId="7ed8e233cd7e777b" providerId="LiveId" clId="{A1684000-041B-421E-8386-DEF2FE0F7A95}" dt="2020-06-29T15:10:30.994" v="7398" actId="20577"/>
          <ac:spMkLst>
            <pc:docMk/>
            <pc:sldMk cId="3218357862" sldId="282"/>
            <ac:spMk id="2" creationId="{0D76A524-DE7A-4979-ADED-D715F54EB18C}"/>
          </ac:spMkLst>
        </pc:spChg>
        <pc:spChg chg="mod">
          <ac:chgData name="Dan Sabet" userId="7ed8e233cd7e777b" providerId="LiveId" clId="{A1684000-041B-421E-8386-DEF2FE0F7A95}" dt="2020-06-29T15:12:00.353" v="7465" actId="20577"/>
          <ac:spMkLst>
            <pc:docMk/>
            <pc:sldMk cId="3218357862" sldId="282"/>
            <ac:spMk id="3" creationId="{90D0601F-45EE-43AC-B231-D66D363BC6D7}"/>
          </ac:spMkLst>
        </pc:spChg>
      </pc:sldChg>
    </pc:docChg>
  </pc:docChgLst>
</pc:chgInfo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https://d.docs.live.net/7ed8e233cd7e777b/Wilson/Data/Vendors%20Survey/WB%20Procurement%20Index%202017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https://d.docs.live.net/7ed8e233cd7e777b/Wilson/Data/Vendors%20Survey/WB%20Procurement%20Index%202017.xlsx" TargetMode="Externa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'[WB Procurement Index 2017.xlsx]Sheet1'!$C$3:$C$144</cx:f>
        <cx:lvl ptCount="142" formatCode="General">
          <cx:pt idx="0">0.97999999999999998</cx:pt>
          <cx:pt idx="1">0.69999999999999996</cx:pt>
          <cx:pt idx="2">0.68000000000000005</cx:pt>
          <cx:pt idx="3">0.88</cx:pt>
          <cx:pt idx="4">0.59999999999999998</cx:pt>
          <cx:pt idx="5">0.80000000000000004</cx:pt>
          <cx:pt idx="6">0.78000000000000003</cx:pt>
          <cx:pt idx="7">0.97999999999999998</cx:pt>
          <cx:pt idx="8">0.90000000000000002</cx:pt>
          <cx:pt idx="9">0.80000000000000004</cx:pt>
          <cx:pt idx="10">0.78000000000000003</cx:pt>
          <cx:pt idx="11">0.69999999999999996</cx:pt>
          <cx:pt idx="12">0.78000000000000003</cx:pt>
          <cx:pt idx="13">0.67000000000000004</cx:pt>
          <cx:pt idx="14">0.72999999999999998</cx:pt>
          <cx:pt idx="15">0.87</cx:pt>
          <cx:pt idx="16">1</cx:pt>
          <cx:pt idx="17">0.88</cx:pt>
          <cx:pt idx="18">0.88</cx:pt>
          <cx:pt idx="19">0.68000000000000005</cx:pt>
          <cx:pt idx="20">0.68000000000000005</cx:pt>
          <cx:pt idx="21">0.69999999999999996</cx:pt>
          <cx:pt idx="22">0.66000000000000003</cx:pt>
          <cx:pt idx="23">0.80000000000000004</cx:pt>
          <cx:pt idx="24">0.69999999999999996</cx:pt>
          <cx:pt idx="25">0.57999999999999996</cx:pt>
          <cx:pt idx="26">0.78000000000000003</cx:pt>
          <cx:pt idx="27">0.67000000000000004</cx:pt>
          <cx:pt idx="28">0.69999999999999996</cx:pt>
          <cx:pt idx="29">0.66000000000000003</cx:pt>
          <cx:pt idx="30">0.69999999999999996</cx:pt>
          <cx:pt idx="31">0.69999999999999996</cx:pt>
          <cx:pt idx="32">0.72999999999999998</cx:pt>
          <cx:pt idx="33">0.68000000000000005</cx:pt>
          <cx:pt idx="34">0.68999999999999995</cx:pt>
          <cx:pt idx="35">0.56000000000000005</cx:pt>
          <cx:pt idx="36">0.68000000000000005</cx:pt>
          <cx:pt idx="37">0.78000000000000003</cx:pt>
          <cx:pt idx="38">0.71999999999999997</cx:pt>
          <cx:pt idx="39">0.78000000000000003</cx:pt>
          <cx:pt idx="40">0.69999999999999996</cx:pt>
          <cx:pt idx="41">0.69999999999999996</cx:pt>
          <cx:pt idx="42">0.68999999999999995</cx:pt>
          <cx:pt idx="43">0.78000000000000003</cx:pt>
          <cx:pt idx="44">0.60999999999999999</cx:pt>
          <cx:pt idx="45">0.69999999999999996</cx:pt>
          <cx:pt idx="46">0.62</cx:pt>
          <cx:pt idx="47">0.63</cx:pt>
          <cx:pt idx="48">0.68999999999999995</cx:pt>
          <cx:pt idx="49">0.76000000000000001</cx:pt>
          <cx:pt idx="50">0.80000000000000004</cx:pt>
          <cx:pt idx="51">0.56999999999999995</cx:pt>
          <cx:pt idx="52">0.69999999999999996</cx:pt>
          <cx:pt idx="53">0.56999999999999995</cx:pt>
          <cx:pt idx="54">0.68000000000000005</cx:pt>
          <cx:pt idx="55">0.63</cx:pt>
          <cx:pt idx="56">0.66000000000000003</cx:pt>
          <cx:pt idx="57">0.59999999999999998</cx:pt>
          <cx:pt idx="58">0.68000000000000005</cx:pt>
          <cx:pt idx="59">0.67000000000000004</cx:pt>
          <cx:pt idx="60">0.69999999999999996</cx:pt>
          <cx:pt idx="61">0.62</cx:pt>
          <cx:pt idx="62">0.69999999999999996</cx:pt>
          <cx:pt idx="63">0.82999999999999996</cx:pt>
          <cx:pt idx="64">0.68000000000000005</cx:pt>
          <cx:pt idx="65">0.59999999999999998</cx:pt>
          <cx:pt idx="66">0.68000000000000005</cx:pt>
          <cx:pt idx="67">0.54000000000000004</cx:pt>
          <cx:pt idx="68">0.57999999999999996</cx:pt>
          <cx:pt idx="69">0.57999999999999996</cx:pt>
          <cx:pt idx="70">0.57999999999999996</cx:pt>
          <cx:pt idx="71">0.51000000000000001</cx:pt>
          <cx:pt idx="72">0.64000000000000001</cx:pt>
          <cx:pt idx="73">0.62</cx:pt>
          <cx:pt idx="74">0.59999999999999998</cx:pt>
          <cx:pt idx="75">0.69999999999999996</cx:pt>
          <cx:pt idx="76">0.69999999999999996</cx:pt>
          <cx:pt idx="77">0.63</cx:pt>
          <cx:pt idx="78">0.68000000000000005</cx:pt>
          <cx:pt idx="79">0.55000000000000004</cx:pt>
          <cx:pt idx="80">0.62</cx:pt>
          <cx:pt idx="81">0.69999999999999996</cx:pt>
          <cx:pt idx="82">0.57999999999999996</cx:pt>
          <cx:pt idx="83">0.57999999999999996</cx:pt>
          <cx:pt idx="84">0.59999999999999998</cx:pt>
          <cx:pt idx="85">0.66000000000000003</cx:pt>
          <cx:pt idx="86">0.59999999999999998</cx:pt>
          <cx:pt idx="87">0.65000000000000002</cx:pt>
          <cx:pt idx="88">0.69999999999999996</cx:pt>
          <cx:pt idx="89">0.59999999999999998</cx:pt>
          <cx:pt idx="90">0.48999999999999999</cx:pt>
          <cx:pt idx="91">0.56000000000000005</cx:pt>
          <cx:pt idx="92">0.64000000000000001</cx:pt>
          <cx:pt idx="93">0.80000000000000004</cx:pt>
          <cx:pt idx="94">0.57999999999999996</cx:pt>
          <cx:pt idx="95">0.58999999999999997</cx:pt>
          <cx:pt idx="96">0.56000000000000005</cx:pt>
          <cx:pt idx="97">0.56000000000000005</cx:pt>
          <cx:pt idx="98">0.56999999999999995</cx:pt>
          <cx:pt idx="99">0.51000000000000001</cx:pt>
          <cx:pt idx="100">0.45000000000000001</cx:pt>
          <cx:pt idx="101">0.56000000000000005</cx:pt>
          <cx:pt idx="102">0.55000000000000004</cx:pt>
          <cx:pt idx="103">0.56999999999999995</cx:pt>
          <cx:pt idx="104">0.68999999999999995</cx:pt>
          <cx:pt idx="105">0.60999999999999999</cx:pt>
          <cx:pt idx="106">0.46999999999999997</cx:pt>
          <cx:pt idx="107">0.57999999999999996</cx:pt>
          <cx:pt idx="108">0.56000000000000005</cx:pt>
          <cx:pt idx="109">0.68000000000000005</cx:pt>
          <cx:pt idx="110">0.54000000000000004</cx:pt>
          <cx:pt idx="111">0.39000000000000001</cx:pt>
          <cx:pt idx="112">0.58999999999999997</cx:pt>
          <cx:pt idx="113">0.65000000000000002</cx:pt>
          <cx:pt idx="114">0.38</cx:pt>
          <cx:pt idx="115">0.32000000000000001</cx:pt>
          <cx:pt idx="116">0.46999999999999997</cx:pt>
          <cx:pt idx="117">0.51000000000000001</cx:pt>
          <cx:pt idx="118">0.47999999999999998</cx:pt>
          <cx:pt idx="119">0.66000000000000003</cx:pt>
          <cx:pt idx="120">0.42999999999999999</cx:pt>
          <cx:pt idx="121">0.41999999999999998</cx:pt>
          <cx:pt idx="122">0.34000000000000002</cx:pt>
          <cx:pt idx="123">0.48999999999999999</cx:pt>
          <cx:pt idx="124">0.48999999999999999</cx:pt>
          <cx:pt idx="125">0.28000000000000003</cx:pt>
          <cx:pt idx="126">0.69999999999999996</cx:pt>
          <cx:pt idx="127">0.53000000000000003</cx:pt>
          <cx:pt idx="128">0.41999999999999998</cx:pt>
          <cx:pt idx="129">0.5</cx:pt>
          <cx:pt idx="130">0.20999999999999999</cx:pt>
          <cx:pt idx="131">0.5</cx:pt>
          <cx:pt idx="132">0.40000000000000002</cx:pt>
          <cx:pt idx="133">0.41999999999999998</cx:pt>
          <cx:pt idx="134">0.32000000000000001</cx:pt>
          <cx:pt idx="135">0.28999999999999998</cx:pt>
          <cx:pt idx="136">0.48999999999999999</cx:pt>
          <cx:pt idx="137">0.38</cx:pt>
          <cx:pt idx="138">0.41999999999999998</cx:pt>
          <cx:pt idx="139">0.14999999999999999</cx:pt>
          <cx:pt idx="140">0.37</cx:pt>
          <cx:pt idx="141">0.27000000000000002</cx:pt>
        </cx:lvl>
      </cx:numDim>
    </cx:data>
    <cx:data id="1">
      <cx:numDim type="val">
        <cx:f>'[WB Procurement Index 2017.xlsx]Sheet1'!$D$3:$D$144</cx:f>
        <cx:lvl ptCount="142" formatCode="General">
          <cx:pt idx="0">0.82999999999999996</cx:pt>
          <cx:pt idx="1">1</cx:pt>
          <cx:pt idx="2">1</cx:pt>
          <cx:pt idx="3">0.75</cx:pt>
          <cx:pt idx="4">1</cx:pt>
          <cx:pt idx="5">1</cx:pt>
          <cx:pt idx="6">0.87</cx:pt>
          <cx:pt idx="7">0.77000000000000002</cx:pt>
          <cx:pt idx="8">0.82999999999999996</cx:pt>
          <cx:pt idx="9">1</cx:pt>
          <cx:pt idx="10">0.68999999999999995</cx:pt>
          <cx:pt idx="11">0.87</cx:pt>
          <cx:pt idx="12">0.82999999999999996</cx:pt>
          <cx:pt idx="13">1</cx:pt>
          <cx:pt idx="14">0.75</cx:pt>
          <cx:pt idx="15">0.68999999999999995</cx:pt>
          <cx:pt idx="16">0.95999999999999996</cx:pt>
          <cx:pt idx="17">0.75</cx:pt>
          <cx:pt idx="18">0.67000000000000004</cx:pt>
          <cx:pt idx="19">1</cx:pt>
          <cx:pt idx="20">0.81000000000000005</cx:pt>
          <cx:pt idx="21">0.87</cx:pt>
          <cx:pt idx="22">0.57999999999999996</cx:pt>
          <cx:pt idx="23">0.77000000000000002</cx:pt>
          <cx:pt idx="24">0.75</cx:pt>
          <cx:pt idx="25">0.95999999999999996</cx:pt>
          <cx:pt idx="26">0.92000000000000004</cx:pt>
          <cx:pt idx="27">0.75</cx:pt>
          <cx:pt idx="28">0.95999999999999996</cx:pt>
          <cx:pt idx="29">0.75</cx:pt>
          <cx:pt idx="30">0.87</cx:pt>
          <cx:pt idx="31">0.95999999999999996</cx:pt>
          <cx:pt idx="32">0.75</cx:pt>
          <cx:pt idx="33">0.68999999999999995</cx:pt>
          <cx:pt idx="34">0.92000000000000004</cx:pt>
          <cx:pt idx="35">0.87</cx:pt>
          <cx:pt idx="36">0.67000000000000004</cx:pt>
          <cx:pt idx="37">0.56000000000000005</cx:pt>
          <cx:pt idx="38">0.70999999999999996</cx:pt>
          <cx:pt idx="39">1</cx:pt>
          <cx:pt idx="40">0.70999999999999996</cx:pt>
          <cx:pt idx="41">0.70999999999999996</cx:pt>
          <cx:pt idx="42">0.59999999999999998</cx:pt>
          <cx:pt idx="43">0.57999999999999996</cx:pt>
          <cx:pt idx="44">0.75</cx:pt>
          <cx:pt idx="45">0.82999999999999996</cx:pt>
          <cx:pt idx="46">0.72999999999999998</cx:pt>
          <cx:pt idx="47">0.79000000000000004</cx:pt>
          <cx:pt idx="48">0.82999999999999996</cx:pt>
          <cx:pt idx="49">0.56000000000000005</cx:pt>
          <cx:pt idx="50">0.67000000000000004</cx:pt>
          <cx:pt idx="51">0.72999999999999998</cx:pt>
          <cx:pt idx="52">0.67000000000000004</cx:pt>
          <cx:pt idx="53">0.81000000000000005</cx:pt>
          <cx:pt idx="54">0.81000000000000005</cx:pt>
          <cx:pt idx="55">0.70999999999999996</cx:pt>
          <cx:pt idx="56">0.57999999999999996</cx:pt>
          <cx:pt idx="57">0.87</cx:pt>
          <cx:pt idx="58">0.59999999999999998</cx:pt>
          <cx:pt idx="59">0.81000000000000005</cx:pt>
          <cx:pt idx="60">0.77000000000000002</cx:pt>
          <cx:pt idx="61">0.59999999999999998</cx:pt>
          <cx:pt idx="62">0.75</cx:pt>
          <cx:pt idx="63">0.40000000000000002</cx:pt>
          <cx:pt idx="64">0.77000000000000002</cx:pt>
          <cx:pt idx="65">0.79000000000000004</cx:pt>
          <cx:pt idx="66">0.65000000000000002</cx:pt>
          <cx:pt idx="67">0.79000000000000004</cx:pt>
          <cx:pt idx="68">0.72999999999999998</cx:pt>
          <cx:pt idx="69">0.56000000000000005</cx:pt>
          <cx:pt idx="70">0.56000000000000005</cx:pt>
          <cx:pt idx="71">0.81000000000000005</cx:pt>
          <cx:pt idx="72">0.82999999999999996</cx:pt>
          <cx:pt idx="73">0.72999999999999998</cx:pt>
          <cx:pt idx="74">0.82999999999999996</cx:pt>
          <cx:pt idx="75">0.57999999999999996</cx:pt>
          <cx:pt idx="76">0.70999999999999996</cx:pt>
          <cx:pt idx="77">0.82999999999999996</cx:pt>
          <cx:pt idx="78">0.70999999999999996</cx:pt>
          <cx:pt idx="79">0.82999999999999996</cx:pt>
          <cx:pt idx="80">0.65000000000000002</cx:pt>
          <cx:pt idx="81">0.70999999999999996</cx:pt>
          <cx:pt idx="82">0.5</cx:pt>
          <cx:pt idx="83">0.65000000000000002</cx:pt>
          <cx:pt idx="84">0.63</cx:pt>
          <cx:pt idx="85">0.57999999999999996</cx:pt>
          <cx:pt idx="86">0.79000000000000004</cx:pt>
          <cx:pt idx="87">0.77000000000000002</cx:pt>
          <cx:pt idx="88">0.65000000000000002</cx:pt>
          <cx:pt idx="89">0.72999999999999998</cx:pt>
          <cx:pt idx="90">0.72999999999999998</cx:pt>
          <cx:pt idx="91">0.56000000000000005</cx:pt>
          <cx:pt idx="92">0.68999999999999995</cx:pt>
          <cx:pt idx="93">0.56000000000000005</cx:pt>
          <cx:pt idx="94">0.77000000000000002</cx:pt>
          <cx:pt idx="95">0.59999999999999998</cx:pt>
          <cx:pt idx="96">0.34999999999999998</cx:pt>
          <cx:pt idx="97">0.77000000000000002</cx:pt>
          <cx:pt idx="98">0.5</cx:pt>
          <cx:pt idx="99">0.47999999999999998</cx:pt>
          <cx:pt idx="100">0.54000000000000004</cx:pt>
          <cx:pt idx="101">0.59999999999999998</cx:pt>
          <cx:pt idx="102">0.59999999999999998</cx:pt>
          <cx:pt idx="103">0.68999999999999995</cx:pt>
          <cx:pt idx="104">0.59999999999999998</cx:pt>
          <cx:pt idx="105">0.59999999999999998</cx:pt>
          <cx:pt idx="106">0.82999999999999996</cx:pt>
          <cx:pt idx="107">0.65000000000000002</cx:pt>
          <cx:pt idx="108">0.95999999999999996</cx:pt>
          <cx:pt idx="109">0.59999999999999998</cx:pt>
          <cx:pt idx="110">0.65000000000000002</cx:pt>
          <cx:pt idx="111">0.67000000000000004</cx:pt>
          <cx:pt idx="112">0.72999999999999998</cx:pt>
          <cx:pt idx="113">0.72999999999999998</cx:pt>
          <cx:pt idx="114">0.44</cx:pt>
          <cx:pt idx="115">0.77000000000000002</cx:pt>
          <cx:pt idx="116">0.77000000000000002</cx:pt>
          <cx:pt idx="117">0.67000000000000004</cx:pt>
          <cx:pt idx="118">0.56000000000000005</cx:pt>
          <cx:pt idx="119">0.65000000000000002</cx:pt>
          <cx:pt idx="120">0.68999999999999995</cx:pt>
          <cx:pt idx="121">0.34999999999999998</cx:pt>
          <cx:pt idx="122">0.59999999999999998</cx:pt>
          <cx:pt idx="123">0.77000000000000002</cx:pt>
          <cx:pt idx="124">0.59999999999999998</cx:pt>
          <cx:pt idx="125">0.72999999999999998</cx:pt>
          <cx:pt idx="126">0.65000000000000002</cx:pt>
          <cx:pt idx="127">0.65000000000000002</cx:pt>
          <cx:pt idx="128">0.52000000000000002</cx:pt>
          <cx:pt idx="129">0.44</cx:pt>
          <cx:pt idx="130">0.59999999999999998</cx:pt>
          <cx:pt idx="131">0.65000000000000002</cx:pt>
          <cx:pt idx="132">0.44</cx:pt>
          <cx:pt idx="133">0.47999999999999998</cx:pt>
          <cx:pt idx="134">0.65000000000000002</cx:pt>
          <cx:pt idx="135">0.59999999999999998</cx:pt>
          <cx:pt idx="136">0.47999999999999998</cx:pt>
          <cx:pt idx="137">0.59999999999999998</cx:pt>
          <cx:pt idx="138">0.52000000000000002</cx:pt>
          <cx:pt idx="140">0.31</cx:pt>
          <cx:pt idx="141">0.47999999999999998</cx:pt>
        </cx:lvl>
      </cx:numDim>
    </cx:data>
    <cx:data id="2">
      <cx:numDim type="val">
        <cx:f>'[WB Procurement Index 2017.xlsx]Sheet1'!$E$3:$E$144</cx:f>
        <cx:lvl ptCount="142" formatCode="General">
          <cx:pt idx="0">1</cx:pt>
          <cx:pt idx="1">1</cx:pt>
          <cx:pt idx="2">1</cx:pt>
          <cx:pt idx="3">1</cx:pt>
          <cx:pt idx="4">1</cx:pt>
          <cx:pt idx="5">0.76000000000000001</cx:pt>
          <cx:pt idx="6">0.84999999999999998</cx:pt>
          <cx:pt idx="7">0.75</cx:pt>
          <cx:pt idx="8">0.75</cx:pt>
          <cx:pt idx="9">0.67000000000000004</cx:pt>
          <cx:pt idx="10">1</cx:pt>
          <cx:pt idx="11">0.88</cx:pt>
          <cx:pt idx="12">0.75</cx:pt>
          <cx:pt idx="13">0.67000000000000004</cx:pt>
          <cx:pt idx="14">0.84999999999999998</cx:pt>
          <cx:pt idx="15">0.75</cx:pt>
          <cx:pt idx="16">0.33000000000000002</cx:pt>
          <cx:pt idx="17">0.67000000000000004</cx:pt>
          <cx:pt idx="18">0.75</cx:pt>
          <cx:pt idx="19">0.57999999999999996</cx:pt>
          <cx:pt idx="20">0.75</cx:pt>
          <cx:pt idx="21">0.67000000000000004</cx:pt>
          <cx:pt idx="22">1</cx:pt>
          <cx:pt idx="23">0.67000000000000004</cx:pt>
          <cx:pt idx="24">0.75</cx:pt>
          <cx:pt idx="25">0.67000000000000004</cx:pt>
          <cx:pt idx="26">0.47999999999999998</cx:pt>
          <cx:pt idx="27">0.75</cx:pt>
          <cx:pt idx="28">0.5</cx:pt>
          <cx:pt idx="29">0.75</cx:pt>
          <cx:pt idx="30">0.57999999999999996</cx:pt>
          <cx:pt idx="31">0.47999999999999998</cx:pt>
          <cx:pt idx="32">0.67000000000000004</cx:pt>
          <cx:pt idx="33">0.75</cx:pt>
          <cx:pt idx="34">0.5</cx:pt>
          <cx:pt idx="35">0.67000000000000004</cx:pt>
          <cx:pt idx="36">0.75</cx:pt>
          <cx:pt idx="37">0.75</cx:pt>
          <cx:pt idx="38">0.67000000000000004</cx:pt>
          <cx:pt idx="39">0.29999999999999999</cx:pt>
          <cx:pt idx="40">0.67000000000000004</cx:pt>
          <cx:pt idx="41">0.67000000000000004</cx:pt>
          <cx:pt idx="42">0.75</cx:pt>
          <cx:pt idx="43">0.67000000000000004</cx:pt>
          <cx:pt idx="44">0.67000000000000004</cx:pt>
          <cx:pt idx="45">0.47999999999999998</cx:pt>
          <cx:pt idx="46">0.67000000000000004</cx:pt>
          <cx:pt idx="47">0.58999999999999997</cx:pt>
          <cx:pt idx="48">0.47999999999999998</cx:pt>
          <cx:pt idx="49">0.67000000000000004</cx:pt>
          <cx:pt idx="50">0.5</cx:pt>
          <cx:pt idx="51">0.67000000000000004</cx:pt>
          <cx:pt idx="52">0.58999999999999997</cx:pt>
          <cx:pt idx="53">0.60999999999999999</cx:pt>
          <cx:pt idx="54">0.41999999999999998</cx:pt>
          <cx:pt idx="55">0.57999999999999996</cx:pt>
          <cx:pt idx="56">0.67000000000000004</cx:pt>
          <cx:pt idx="57">0.41999999999999998</cx:pt>
          <cx:pt idx="58">0.57999999999999996</cx:pt>
          <cx:pt idx="59">0.37</cx:pt>
          <cx:pt idx="60">0.37</cx:pt>
          <cx:pt idx="61">0.60999999999999999</cx:pt>
          <cx:pt idx="62">0.37</cx:pt>
          <cx:pt idx="63">0.58999999999999997</cx:pt>
          <cx:pt idx="64">0.37</cx:pt>
          <cx:pt idx="65">0.41999999999999998</cx:pt>
          <cx:pt idx="66">0.47999999999999998</cx:pt>
          <cx:pt idx="67">0.47999999999999998</cx:pt>
          <cx:pt idx="68">0.5</cx:pt>
          <cx:pt idx="69">0.67000000000000004</cx:pt>
          <cx:pt idx="70">0.67000000000000004</cx:pt>
          <cx:pt idx="71">0.47999999999999998</cx:pt>
          <cx:pt idx="72">0.33000000000000002</cx:pt>
          <cx:pt idx="73">0.45000000000000001</cx:pt>
          <cx:pt idx="74">0.37</cx:pt>
          <cx:pt idx="75">0.5</cx:pt>
          <cx:pt idx="76">0.37</cx:pt>
          <cx:pt idx="77">0.29999999999999999</cx:pt>
          <cx:pt idx="78">0.37</cx:pt>
          <cx:pt idx="79">0.37</cx:pt>
          <cx:pt idx="80">0.47999999999999998</cx:pt>
          <cx:pt idx="81">0.33000000000000002</cx:pt>
          <cx:pt idx="82">0.67000000000000004</cx:pt>
          <cx:pt idx="83">0.52000000000000002</cx:pt>
          <cx:pt idx="84">0.52000000000000002</cx:pt>
          <cx:pt idx="85">0.5</cx:pt>
          <cx:pt idx="86">0.33000000000000002</cx:pt>
          <cx:pt idx="87">0.29999999999999999</cx:pt>
          <cx:pt idx="88">0.37</cx:pt>
          <cx:pt idx="89">0.37</cx:pt>
          <cx:pt idx="90">0.47999999999999998</cx:pt>
          <cx:pt idx="91">0.57999999999999996</cx:pt>
          <cx:pt idx="92">0.37</cx:pt>
          <cx:pt idx="93">0.33000000000000002</cx:pt>
          <cx:pt idx="94">0.33000000000000002</cx:pt>
          <cx:pt idx="95">0.47999999999999998</cx:pt>
          <cx:pt idx="96">0.76000000000000001</cx:pt>
          <cx:pt idx="97">0.33000000000000002</cx:pt>
          <cx:pt idx="98">0.58999999999999997</cx:pt>
          <cx:pt idx="99">0.67000000000000004</cx:pt>
          <cx:pt idx="100">0.67000000000000004</cx:pt>
          <cx:pt idx="101">0.47999999999999998</cx:pt>
          <cx:pt idx="102">0.47999999999999998</cx:pt>
          <cx:pt idx="103">0.37</cx:pt>
          <cx:pt idx="104">0.33000000000000002</cx:pt>
          <cx:pt idx="105">0.39000000000000001</cx:pt>
          <cx:pt idx="106">0.29999999999999999</cx:pt>
          <cx:pt idx="107">0.37</cx:pt>
          <cx:pt idx="108">0.070000000000000007</cx:pt>
          <cx:pt idx="109">0.29999999999999999</cx:pt>
          <cx:pt idx="110">0.39000000000000001</cx:pt>
          <cx:pt idx="111">0.47999999999999998</cx:pt>
          <cx:pt idx="112">0.22</cx:pt>
          <cx:pt idx="113">0.14999999999999999</cx:pt>
          <cx:pt idx="114">0.67000000000000004</cx:pt>
          <cx:pt idx="115">0.39000000000000001</cx:pt>
          <cx:pt idx="116">0.23999999999999999</cx:pt>
          <cx:pt idx="117">0.29999999999999999</cx:pt>
          <cx:pt idx="118">0.41999999999999998</cx:pt>
          <cx:pt idx="119">0.14999999999999999</cx:pt>
          <cx:pt idx="120">0.33000000000000002</cx:pt>
          <cx:pt idx="121">0.67000000000000004</cx:pt>
          <cx:pt idx="122">0.5</cx:pt>
          <cx:pt idx="123">0.14999999999999999</cx:pt>
          <cx:pt idx="124">0.29999999999999999</cx:pt>
          <cx:pt idx="125">0.37</cx:pt>
          <cx:pt idx="126">0</cx:pt>
          <cx:pt idx="127">0.14999999999999999</cx:pt>
          <cx:pt idx="128">0.37</cx:pt>
          <cx:pt idx="129">0.33000000000000002</cx:pt>
          <cx:pt idx="131">0.070000000000000007</cx:pt>
          <cx:pt idx="132">0.35999999999999999</cx:pt>
          <cx:pt idx="133">0.29999999999999999</cx:pt>
          <cx:pt idx="134">0.14999999999999999</cx:pt>
          <cx:pt idx="135">0.22</cx:pt>
          <cx:pt idx="136">0.14999999999999999</cx:pt>
          <cx:pt idx="137">0.070000000000000007</cx:pt>
          <cx:pt idx="138">0</cx:pt>
          <cx:pt idx="139">0.14999999999999999</cx:pt>
          <cx:pt idx="140">0.14999999999999999</cx:pt>
          <cx:pt idx="141">0.070000000000000007</cx:pt>
        </cx:lvl>
      </cx:numDim>
    </cx:data>
    <cx:data id="3">
      <cx:numDim type="val">
        <cx:f>'[WB Procurement Index 2017.xlsx]Sheet1'!$F$3:$F$144</cx:f>
        <cx:lvl ptCount="142" formatCode="General">
          <cx:pt idx="0">0.93999999999999995</cx:pt>
          <cx:pt idx="1">0.90000000000000002</cx:pt>
          <cx:pt idx="2">0.89000000000000001</cx:pt>
          <cx:pt idx="3">0.88</cx:pt>
          <cx:pt idx="4">0.87</cx:pt>
          <cx:pt idx="5">0.84999999999999998</cx:pt>
          <cx:pt idx="6">0.82999999999999996</cx:pt>
          <cx:pt idx="7">0.82999999999999996</cx:pt>
          <cx:pt idx="8">0.82999999999999996</cx:pt>
          <cx:pt idx="9">0.81999999999999995</cx:pt>
          <cx:pt idx="10">0.81999999999999995</cx:pt>
          <cx:pt idx="11">0.81999999999999995</cx:pt>
          <cx:pt idx="12">0.79000000000000004</cx:pt>
          <cx:pt idx="13">0.78000000000000003</cx:pt>
          <cx:pt idx="14">0.77000000000000002</cx:pt>
          <cx:pt idx="15">0.77000000000000002</cx:pt>
          <cx:pt idx="16">0.76000000000000001</cx:pt>
          <cx:pt idx="17">0.76000000000000001</cx:pt>
          <cx:pt idx="18">0.76000000000000001</cx:pt>
          <cx:pt idx="19">0.75</cx:pt>
          <cx:pt idx="20">0.75</cx:pt>
          <cx:pt idx="21">0.75</cx:pt>
          <cx:pt idx="22">0.75</cx:pt>
          <cx:pt idx="23">0.75</cx:pt>
          <cx:pt idx="24">0.72999999999999998</cx:pt>
          <cx:pt idx="25">0.72999999999999998</cx:pt>
          <cx:pt idx="26">0.72999999999999998</cx:pt>
          <cx:pt idx="27">0.71999999999999997</cx:pt>
          <cx:pt idx="28">0.71999999999999997</cx:pt>
          <cx:pt idx="29">0.71999999999999997</cx:pt>
          <cx:pt idx="30">0.71999999999999997</cx:pt>
          <cx:pt idx="31">0.70999999999999996</cx:pt>
          <cx:pt idx="32">0.70999999999999996</cx:pt>
          <cx:pt idx="33">0.70999999999999996</cx:pt>
          <cx:pt idx="34">0.69999999999999996</cx:pt>
          <cx:pt idx="35">0.69999999999999996</cx:pt>
          <cx:pt idx="36">0.69999999999999996</cx:pt>
          <cx:pt idx="37">0.69999999999999996</cx:pt>
          <cx:pt idx="38">0.69999999999999996</cx:pt>
          <cx:pt idx="39">0.68999999999999995</cx:pt>
          <cx:pt idx="40">0.68999999999999995</cx:pt>
          <cx:pt idx="41">0.68999999999999995</cx:pt>
          <cx:pt idx="42">0.68000000000000005</cx:pt>
          <cx:pt idx="43">0.68000000000000005</cx:pt>
          <cx:pt idx="44">0.67000000000000004</cx:pt>
          <cx:pt idx="45">0.67000000000000004</cx:pt>
          <cx:pt idx="46">0.67000000000000004</cx:pt>
          <cx:pt idx="47">0.67000000000000004</cx:pt>
          <cx:pt idx="48">0.67000000000000004</cx:pt>
          <cx:pt idx="49">0.66000000000000003</cx:pt>
          <cx:pt idx="50">0.66000000000000003</cx:pt>
          <cx:pt idx="51">0.66000000000000003</cx:pt>
          <cx:pt idx="52">0.65000000000000002</cx:pt>
          <cx:pt idx="53">0.65000000000000002</cx:pt>
          <cx:pt idx="54">0.64000000000000001</cx:pt>
          <cx:pt idx="55">0.64000000000000001</cx:pt>
          <cx:pt idx="56">0.63</cx:pt>
          <cx:pt idx="57">0.63</cx:pt>
          <cx:pt idx="58">0.62</cx:pt>
          <cx:pt idx="59">0.62</cx:pt>
          <cx:pt idx="60">0.60999999999999999</cx:pt>
          <cx:pt idx="61">0.60999999999999999</cx:pt>
          <cx:pt idx="62">0.60999999999999999</cx:pt>
          <cx:pt idx="63">0.60999999999999999</cx:pt>
          <cx:pt idx="64">0.60999999999999999</cx:pt>
          <cx:pt idx="65">0.60999999999999999</cx:pt>
          <cx:pt idx="66">0.59999999999999998</cx:pt>
          <cx:pt idx="67">0.59999999999999998</cx:pt>
          <cx:pt idx="68">0.59999999999999998</cx:pt>
          <cx:pt idx="69">0.59999999999999998</cx:pt>
          <cx:pt idx="70">0.59999999999999998</cx:pt>
          <cx:pt idx="71">0.59999999999999998</cx:pt>
          <cx:pt idx="72">0.59999999999999998</cx:pt>
          <cx:pt idx="73">0.59999999999999998</cx:pt>
          <cx:pt idx="74">0.59999999999999998</cx:pt>
          <cx:pt idx="75">0.58999999999999997</cx:pt>
          <cx:pt idx="76">0.58999999999999997</cx:pt>
          <cx:pt idx="77">0.58999999999999997</cx:pt>
          <cx:pt idx="78">0.58999999999999997</cx:pt>
          <cx:pt idx="79">0.57999999999999996</cx:pt>
          <cx:pt idx="80">0.57999999999999996</cx:pt>
          <cx:pt idx="81">0.57999999999999996</cx:pt>
          <cx:pt idx="82">0.57999999999999996</cx:pt>
          <cx:pt idx="83">0.57999999999999996</cx:pt>
          <cx:pt idx="84">0.57999999999999996</cx:pt>
          <cx:pt idx="85">0.57999999999999996</cx:pt>
          <cx:pt idx="86">0.57999999999999996</cx:pt>
          <cx:pt idx="87">0.56999999999999995</cx:pt>
          <cx:pt idx="88">0.56999999999999995</cx:pt>
          <cx:pt idx="89">0.56999999999999995</cx:pt>
          <cx:pt idx="90">0.56999999999999995</cx:pt>
          <cx:pt idx="91">0.56999999999999995</cx:pt>
          <cx:pt idx="92">0.56999999999999995</cx:pt>
          <cx:pt idx="93">0.56999999999999995</cx:pt>
          <cx:pt idx="94">0.56000000000000005</cx:pt>
          <cx:pt idx="95">0.56000000000000005</cx:pt>
          <cx:pt idx="96">0.56000000000000005</cx:pt>
          <cx:pt idx="97">0.55000000000000004</cx:pt>
          <cx:pt idx="98">0.55000000000000004</cx:pt>
          <cx:pt idx="99">0.55000000000000004</cx:pt>
          <cx:pt idx="100">0.55000000000000004</cx:pt>
          <cx:pt idx="101">0.55000000000000004</cx:pt>
          <cx:pt idx="102">0.55000000000000004</cx:pt>
          <cx:pt idx="103">0.54000000000000004</cx:pt>
          <cx:pt idx="104">0.54000000000000004</cx:pt>
          <cx:pt idx="105">0.54000000000000004</cx:pt>
          <cx:pt idx="106">0.53000000000000003</cx:pt>
          <cx:pt idx="107">0.53000000000000003</cx:pt>
          <cx:pt idx="108">0.53000000000000003</cx:pt>
          <cx:pt idx="109">0.53000000000000003</cx:pt>
          <cx:pt idx="110">0.53000000000000003</cx:pt>
          <cx:pt idx="111">0.52000000000000002</cx:pt>
          <cx:pt idx="112">0.51000000000000001</cx:pt>
          <cx:pt idx="113">0.51000000000000001</cx:pt>
          <cx:pt idx="114">0.5</cx:pt>
          <cx:pt idx="115">0.48999999999999999</cx:pt>
          <cx:pt idx="116">0.48999999999999999</cx:pt>
          <cx:pt idx="117">0.48999999999999999</cx:pt>
          <cx:pt idx="118">0.48999999999999999</cx:pt>
          <cx:pt idx="119">0.47999999999999998</cx:pt>
          <cx:pt idx="120">0.47999999999999998</cx:pt>
          <cx:pt idx="121">0.47999999999999998</cx:pt>
          <cx:pt idx="122">0.47999999999999998</cx:pt>
          <cx:pt idx="123">0.46999999999999997</cx:pt>
          <cx:pt idx="124">0.46000000000000002</cx:pt>
          <cx:pt idx="125">0.46000000000000002</cx:pt>
          <cx:pt idx="126">0.45000000000000001</cx:pt>
          <cx:pt idx="127">0.44</cx:pt>
          <cx:pt idx="128">0.44</cx:pt>
          <cx:pt idx="129">0.41999999999999998</cx:pt>
          <cx:pt idx="130">0.40999999999999998</cx:pt>
          <cx:pt idx="131">0.40000000000000002</cx:pt>
          <cx:pt idx="132">0.40000000000000002</cx:pt>
          <cx:pt idx="133">0.40000000000000002</cx:pt>
          <cx:pt idx="134">0.37</cx:pt>
          <cx:pt idx="135">0.37</cx:pt>
          <cx:pt idx="136">0.37</cx:pt>
          <cx:pt idx="137">0.34999999999999998</cx:pt>
          <cx:pt idx="138">0.31</cx:pt>
          <cx:pt idx="139">0.29999999999999999</cx:pt>
          <cx:pt idx="140">0.28000000000000003</cx:pt>
          <cx:pt idx="141">0.27000000000000002</cx:pt>
        </cx:lvl>
      </cx:numDim>
    </cx:data>
  </cx:chartData>
  <cx:chart>
    <cx:title pos="t" align="ctr" overlay="0">
      <cx:tx>
        <cx:txData>
          <cx:v/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US" sz="1400" b="0" i="0" u="none" strike="noStrike" baseline="0">
            <a:solidFill>
              <a:sysClr val="windowText" lastClr="000000">
                <a:lumMod val="65000"/>
                <a:lumOff val="35000"/>
              </a:sysClr>
            </a:solidFill>
            <a:latin typeface="Calibri" panose="020F0502020204030204"/>
          </a:endParaRPr>
        </a:p>
      </cx:txPr>
    </cx:title>
    <cx:plotArea>
      <cx:plotAreaRegion>
        <cx:series layoutId="boxWhisker" uniqueId="{729F351C-907F-478C-B3B7-D86E21D50533}">
          <cx:tx>
            <cx:txData>
              <cx:f>'[WB Procurement Index 2017.xlsx]Sheet1'!$C$2</cx:f>
              <cx:v>Bid Preparation Score</cx:v>
            </cx:txData>
          </cx:tx>
          <cx:dataId val="0"/>
          <cx:layoutPr>
            <cx:visibility meanLine="0" meanMarker="1" nonoutliers="0" outliers="1"/>
            <cx:statistics quartileMethod="exclusive"/>
          </cx:layoutPr>
        </cx:series>
        <cx:series layoutId="boxWhisker" uniqueId="{94CA92CC-F701-44D8-B0E7-FCC3F4A69889}">
          <cx:tx>
            <cx:txData>
              <cx:f>'[WB Procurement Index 2017.xlsx]Sheet1'!$D$2</cx:f>
              <cx:v>Bid and Contract Management Score</cx:v>
            </cx:txData>
          </cx:tx>
          <cx:dataId val="1"/>
          <cx:layoutPr>
            <cx:visibility meanLine="0" meanMarker="1" nonoutliers="0" outliers="1"/>
            <cx:statistics quartileMethod="exclusive"/>
          </cx:layoutPr>
        </cx:series>
        <cx:series layoutId="boxWhisker" uniqueId="{EBCC42DD-CD50-4A74-A3AF-617769258679}">
          <cx:tx>
            <cx:txData>
              <cx:f>'[WB Procurement Index 2017.xlsx]Sheet1'!$E$2</cx:f>
              <cx:v>Payment of Suppliers Score</cx:v>
            </cx:txData>
          </cx:tx>
          <cx:dataId val="2"/>
          <cx:layoutPr>
            <cx:visibility meanLine="0" meanMarker="1" nonoutliers="0" outliers="1"/>
            <cx:statistics quartileMethod="exclusive"/>
          </cx:layoutPr>
        </cx:series>
        <cx:series layoutId="boxWhisker" uniqueId="{4400E068-409E-4602-93A1-7035957BD6FE}">
          <cx:tx>
            <cx:txData>
              <cx:f>'[WB Procurement Index 2017.xlsx]Sheet1'!$F$2</cx:f>
              <cx:v>PP Overall Index</cx:v>
            </cx:txData>
          </cx:tx>
          <cx:dataId val="3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 max="1"/>
        <cx:majorGridlines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'[WB Procurement Index 2017.xlsx]Sheet2'!$C$2:$C$120</cx:f>
        <cx:lvl ptCount="17" formatCode="General">
          <cx:pt idx="0">0.80000000000000004</cx:pt>
          <cx:pt idx="1">0.68000000000000005</cx:pt>
          <cx:pt idx="2">0.80000000000000004</cx:pt>
          <cx:pt idx="3">0.57999999999999996</cx:pt>
          <cx:pt idx="4">0.78000000000000003</cx:pt>
          <cx:pt idx="5">0.69999999999999996</cx:pt>
          <cx:pt idx="6">0.69999999999999996</cx:pt>
          <cx:pt idx="7">0.78000000000000003</cx:pt>
          <cx:pt idx="8">0.80000000000000004</cx:pt>
          <cx:pt idx="9">0.67000000000000004</cx:pt>
          <cx:pt idx="10">0.69999999999999996</cx:pt>
          <cx:pt idx="11">0.65000000000000002</cx:pt>
          <cx:pt idx="12">0.69999999999999996</cx:pt>
          <cx:pt idx="13">0.80000000000000004</cx:pt>
          <cx:pt idx="14">0.56000000000000005</cx:pt>
          <cx:pt idx="15">0.54000000000000004</cx:pt>
          <cx:pt idx="16">0.47999999999999998</cx:pt>
        </cx:lvl>
      </cx:numDim>
    </cx:data>
    <cx:data id="1">
      <cx:numDim type="val">
        <cx:f>'[WB Procurement Index 2017.xlsx]Sheet2'!$D$2:$D$120</cx:f>
        <cx:lvl ptCount="17" formatCode="General">
          <cx:pt idx="0">1</cx:pt>
          <cx:pt idx="1">1</cx:pt>
          <cx:pt idx="2">0.77000000000000002</cx:pt>
          <cx:pt idx="3">0.95999999999999996</cx:pt>
          <cx:pt idx="4">0.92000000000000004</cx:pt>
          <cx:pt idx="5">0.87</cx:pt>
          <cx:pt idx="6">0.95999999999999996</cx:pt>
          <cx:pt idx="7">1</cx:pt>
          <cx:pt idx="8">0.67000000000000004</cx:pt>
          <cx:pt idx="9">0.81000000000000005</cx:pt>
          <cx:pt idx="10">0.77000000000000002</cx:pt>
          <cx:pt idx="11">0.77000000000000002</cx:pt>
          <cx:pt idx="12">0.65000000000000002</cx:pt>
          <cx:pt idx="13">0.56000000000000005</cx:pt>
          <cx:pt idx="14">0.34999999999999998</cx:pt>
          <cx:pt idx="15">0.65000000000000002</cx:pt>
          <cx:pt idx="16">0.56000000000000005</cx:pt>
        </cx:lvl>
      </cx:numDim>
    </cx:data>
    <cx:data id="2">
      <cx:numDim type="val">
        <cx:f>'[WB Procurement Index 2017.xlsx]Sheet2'!$E$2:$E$120</cx:f>
        <cx:lvl ptCount="17" formatCode="General">
          <cx:pt idx="0">0.67000000000000004</cx:pt>
          <cx:pt idx="1">0.57999999999999996</cx:pt>
          <cx:pt idx="2">0.67000000000000004</cx:pt>
          <cx:pt idx="3">0.67000000000000004</cx:pt>
          <cx:pt idx="4">0.47999999999999998</cx:pt>
          <cx:pt idx="5">0.57999999999999996</cx:pt>
          <cx:pt idx="6">0.47999999999999998</cx:pt>
          <cx:pt idx="7">0.29999999999999999</cx:pt>
          <cx:pt idx="8">0.5</cx:pt>
          <cx:pt idx="9">0.37</cx:pt>
          <cx:pt idx="10">0.37</cx:pt>
          <cx:pt idx="11">0.29999999999999999</cx:pt>
          <cx:pt idx="12">0.37</cx:pt>
          <cx:pt idx="13">0.33000000000000002</cx:pt>
          <cx:pt idx="14">0.76000000000000001</cx:pt>
          <cx:pt idx="15">0.39000000000000001</cx:pt>
          <cx:pt idx="16">0.41999999999999998</cx:pt>
        </cx:lvl>
      </cx:numDim>
    </cx:data>
    <cx:data id="3">
      <cx:numDim type="val">
        <cx:f>'[WB Procurement Index 2017.xlsx]Sheet2'!$F$2:$F$120</cx:f>
        <cx:lvl ptCount="17" formatCode="General">
          <cx:pt idx="0">0.81999999999999995</cx:pt>
          <cx:pt idx="1">0.75</cx:pt>
          <cx:pt idx="2">0.75</cx:pt>
          <cx:pt idx="3">0.72999999999999998</cx:pt>
          <cx:pt idx="4">0.72999999999999998</cx:pt>
          <cx:pt idx="5">0.71999999999999997</cx:pt>
          <cx:pt idx="6">0.70999999999999996</cx:pt>
          <cx:pt idx="7">0.68999999999999995</cx:pt>
          <cx:pt idx="8">0.66000000000000003</cx:pt>
          <cx:pt idx="9">0.62</cx:pt>
          <cx:pt idx="10">0.60999999999999999</cx:pt>
          <cx:pt idx="11">0.56999999999999995</cx:pt>
          <cx:pt idx="12">0.56999999999999995</cx:pt>
          <cx:pt idx="13">0.56999999999999995</cx:pt>
          <cx:pt idx="14">0.56000000000000005</cx:pt>
          <cx:pt idx="15">0.53000000000000003</cx:pt>
          <cx:pt idx="16">0.48999999999999999</cx:pt>
        </cx:lvl>
      </cx:numDim>
    </cx:data>
  </cx:chartData>
  <cx:chart>
    <cx:title pos="t" align="ctr" overlay="0">
      <cx:tx>
        <cx:txData>
          <cx:v> 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4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Calibri" panose="020F0502020204030204"/>
            </a:rPr>
            <a:t> </a:t>
          </a:r>
        </a:p>
      </cx:txPr>
    </cx:title>
    <cx:plotArea>
      <cx:plotAreaRegion>
        <cx:series layoutId="boxWhisker" uniqueId="{13B05B9C-785E-4485-8907-CA034926EBA3}">
          <cx:tx>
            <cx:txData>
              <cx:f>'[WB Procurement Index 2017.xlsx]Sheet2'!$C$1</cx:f>
              <cx:v>Bid Preparation Score</cx:v>
            </cx:txData>
          </cx:tx>
          <cx:dataId val="0"/>
          <cx:layoutPr>
            <cx:visibility meanLine="0" meanMarker="1" nonoutliers="0" outliers="1"/>
            <cx:statistics quartileMethod="exclusive"/>
          </cx:layoutPr>
        </cx:series>
        <cx:series layoutId="boxWhisker" uniqueId="{88BF1F11-7CC6-4ED0-9A0A-6DE6B039036E}">
          <cx:tx>
            <cx:txData>
              <cx:f>'[WB Procurement Index 2017.xlsx]Sheet2'!$D$1</cx:f>
              <cx:v>Bid and Contract Management Score</cx:v>
            </cx:txData>
          </cx:tx>
          <cx:dataId val="1"/>
          <cx:layoutPr>
            <cx:visibility meanLine="0" meanMarker="1" nonoutliers="0" outliers="1"/>
            <cx:statistics quartileMethod="exclusive"/>
          </cx:layoutPr>
        </cx:series>
        <cx:series layoutId="boxWhisker" uniqueId="{8F0C058B-CF1F-4E3C-9C8F-FCA5C0529088}">
          <cx:tx>
            <cx:txData>
              <cx:f>'[WB Procurement Index 2017.xlsx]Sheet2'!$E$1</cx:f>
              <cx:v>Payment of Suppliers Score</cx:v>
            </cx:txData>
          </cx:tx>
          <cx:dataId val="2"/>
          <cx:layoutPr>
            <cx:visibility meanLine="0" meanMarker="1" nonoutliers="0" outliers="1"/>
            <cx:statistics quartileMethod="exclusive"/>
          </cx:layoutPr>
        </cx:series>
        <cx:series layoutId="boxWhisker" uniqueId="{671F416F-9596-4840-9D0C-6636EB5FE5DB}">
          <cx:tx>
            <cx:txData>
              <cx:f>'[WB Procurement Index 2017.xlsx]Sheet2'!$F$1</cx:f>
              <cx:v>PP Overall Index</cx:v>
            </cx:txData>
          </cx:tx>
          <cx:dataId val="3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 max="1"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6B57B-863D-8C47-9193-B4A92CEDF059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1AEC3-0D64-A940-8D62-C5001C152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12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8C46E-5C46-4C9F-98DD-57D4671EDFE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C5686-297D-4ABE-85AC-4A59C30BF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94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ASJ estimates US$12.3 minimum </a:t>
            </a:r>
            <a:r>
              <a:rPr lang="en-US" dirty="0" err="1"/>
              <a:t>overmarkup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DC5686-297D-4ABE-85AC-4A59C30BFBC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52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DC5686-297D-4ABE-85AC-4A59C30BFBC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4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68414" y="-366526"/>
            <a:ext cx="6934200" cy="6198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52211" y="2165682"/>
            <a:ext cx="4144211" cy="1029374"/>
          </a:xfrm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4652210" y="3289645"/>
            <a:ext cx="4144631" cy="443869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rgbClr val="BFBFBF"/>
                </a:solidFill>
              </a:defRPr>
            </a:lvl2pPr>
            <a:lvl3pPr marL="914400" indent="0">
              <a:buNone/>
              <a:defRPr>
                <a:solidFill>
                  <a:srgbClr val="BFBFBF"/>
                </a:solidFill>
              </a:defRPr>
            </a:lvl3pPr>
            <a:lvl4pPr marL="1371600" indent="0">
              <a:buNone/>
              <a:defRPr>
                <a:solidFill>
                  <a:srgbClr val="BFBFBF"/>
                </a:solidFill>
              </a:defRPr>
            </a:lvl4pPr>
            <a:lvl5pPr marL="1828800" indent="0">
              <a:buNone/>
              <a:defRPr>
                <a:solidFill>
                  <a:srgbClr val="BFBFB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785896" y="3262909"/>
            <a:ext cx="4010526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6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5044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866"/>
            <a:ext cx="8229600" cy="826211"/>
          </a:xfrm>
        </p:spPr>
        <p:txBody>
          <a:bodyPr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6537"/>
            <a:ext cx="8229600" cy="3912417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633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9144000" cy="23648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866"/>
            <a:ext cx="8229600" cy="826211"/>
          </a:xfrm>
        </p:spPr>
        <p:txBody>
          <a:bodyPr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4828"/>
            <a:ext cx="8229600" cy="2964126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935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9002110" cy="46665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490106"/>
            <a:ext cx="8229600" cy="826211"/>
          </a:xfrm>
        </p:spPr>
        <p:txBody>
          <a:bodyPr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37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416537"/>
            <a:ext cx="2913184" cy="3688599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385" y="1416537"/>
            <a:ext cx="5189415" cy="3688600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3FA5-D202-324B-A4B6-B6374BF777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20C5D-D419-1C4E-A1D4-A54CB2276441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 descr="SI logo_RGB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377" y="5118970"/>
            <a:ext cx="851471" cy="5960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1504462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866"/>
            <a:ext cx="8229600" cy="826211"/>
          </a:xfrm>
        </p:spPr>
        <p:txBody>
          <a:bodyPr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494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3FA5-D202-324B-A4B6-B6374BF777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20C5D-D419-1C4E-A1D4-A54CB227644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I logo_RGB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377" y="5118970"/>
            <a:ext cx="851471" cy="596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150446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866"/>
            <a:ext cx="8229600" cy="826211"/>
          </a:xfrm>
        </p:spPr>
        <p:txBody>
          <a:bodyPr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4990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152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2599821"/>
            <a:ext cx="9144000" cy="3115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50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53FA5-D202-324B-A4B6-B6374BF777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20C5D-D419-1C4E-A1D4-A54CB2276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417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0" r:id="rId2"/>
    <p:sldLayoutId id="2147483660" r:id="rId3"/>
    <p:sldLayoutId id="2147483661" r:id="rId4"/>
    <p:sldLayoutId id="2147483652" r:id="rId5"/>
    <p:sldLayoutId id="2147483654" r:id="rId6"/>
    <p:sldLayoutId id="2147483655" r:id="rId7"/>
    <p:sldLayoutId id="2147483656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30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microsoft.com/office/2014/relationships/chartEx" Target="../charts/chartEx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a.hn/noticias/" TargetMode="External"/><Relationship Id="rId2" Type="http://schemas.openxmlformats.org/officeDocument/2006/relationships/hyperlink" Target="https://asjhonduras.com/covid19/inform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vancecenter.org/wp-content/uploads/2020/05/Corrupcion-en-Tiempos-de-COVID-19-Una-Perspectiva-Regional-sobre-la-Contratacion-Publica.-Lawyers-Council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8864" y="725214"/>
            <a:ext cx="4683832" cy="2214828"/>
          </a:xfrm>
        </p:spPr>
        <p:txBody>
          <a:bodyPr>
            <a:normAutofit fontScale="90000"/>
          </a:bodyPr>
          <a:lstStyle/>
          <a:p>
            <a:pPr>
              <a:lnSpc>
                <a:spcPct val="108000"/>
              </a:lnSpc>
            </a:pP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Covid-19 and Procurement Challenges in Latin America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4486946" y="3584919"/>
            <a:ext cx="3987518" cy="2130081"/>
          </a:xfrm>
        </p:spPr>
        <p:txBody>
          <a:bodyPr>
            <a:normAutofit/>
          </a:bodyPr>
          <a:lstStyle/>
          <a:p>
            <a:endParaRPr lang="en-US" sz="1600" dirty="0"/>
          </a:p>
          <a:p>
            <a:r>
              <a:rPr lang="en-US" sz="2000" dirty="0"/>
              <a:t>Daniel Sabet</a:t>
            </a:r>
          </a:p>
          <a:p>
            <a:r>
              <a:rPr lang="en-US" sz="2000" dirty="0"/>
              <a:t>Fellow, Woodrow Wilson Center</a:t>
            </a:r>
          </a:p>
          <a:p>
            <a:r>
              <a:rPr lang="en-US" sz="2000" dirty="0"/>
              <a:t>June 29, 2020</a:t>
            </a:r>
          </a:p>
        </p:txBody>
      </p:sp>
    </p:spTree>
    <p:extLst>
      <p:ext uri="{BB962C8B-B14F-4D97-AF65-F5344CB8AC3E}">
        <p14:creationId xmlns:p14="http://schemas.microsoft.com/office/powerpoint/2010/main" val="134222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D1F41-2840-4EF7-82D6-0ECD82F64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Mobile Hospitals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EC2C5-763C-4BE0-BF34-268B9D5B8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6537"/>
            <a:ext cx="5378335" cy="3912417"/>
          </a:xfrm>
        </p:spPr>
        <p:txBody>
          <a:bodyPr>
            <a:normAutofit/>
          </a:bodyPr>
          <a:lstStyle/>
          <a:p>
            <a:r>
              <a:rPr lang="en-US" dirty="0"/>
              <a:t>US$47 million for 7 mobile hospitals from Turkey through US based intermediary</a:t>
            </a:r>
          </a:p>
          <a:p>
            <a:r>
              <a:rPr lang="en-US" dirty="0"/>
              <a:t>Not well justified</a:t>
            </a:r>
          </a:p>
          <a:p>
            <a:r>
              <a:rPr lang="en-US" dirty="0"/>
              <a:t>Multimillion-dollar mark-up; paid 100% in advance; without guarantees or penalties</a:t>
            </a:r>
          </a:p>
          <a:p>
            <a:r>
              <a:rPr lang="en-US" dirty="0"/>
              <a:t>Manufacturer reports that no order was made</a:t>
            </a:r>
          </a:p>
          <a:p>
            <a:endParaRPr lang="en-US" dirty="0"/>
          </a:p>
        </p:txBody>
      </p:sp>
      <p:pic>
        <p:nvPicPr>
          <p:cNvPr id="1026" name="Picture 2" descr="Nuevo escándalo sacude Invest-H: fabricante de hospitales móviles ...">
            <a:extLst>
              <a:ext uri="{FF2B5EF4-FFF2-40B4-BE49-F238E27FC236}">
                <a16:creationId xmlns:a16="http://schemas.microsoft.com/office/drawing/2014/main" id="{8BE43D92-AED0-44A7-AB0A-EF55F4C50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880" y="1579419"/>
            <a:ext cx="2865120" cy="214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972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CAE36-6D2F-441F-B854-01EFCB4F5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8EC9-62BC-418E-918D-E35A50261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Procurement was a problem prior to the pandemic</a:t>
            </a:r>
          </a:p>
          <a:p>
            <a:r>
              <a:rPr lang="en-US" dirty="0"/>
              <a:t>Relaxation of rules can be offset by increases in transparency and accountability measures</a:t>
            </a:r>
          </a:p>
          <a:p>
            <a:r>
              <a:rPr lang="en-US" dirty="0"/>
              <a:t>Some countries in the region have responded well</a:t>
            </a:r>
          </a:p>
          <a:p>
            <a:r>
              <a:rPr lang="en-US" dirty="0"/>
              <a:t>Honduras as a case of likely fraud, failure to obtain materials, and the decline of a reform body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533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62A19-1875-402D-B2DA-739D2C95F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Overflow</a:t>
            </a:r>
          </a:p>
        </p:txBody>
      </p:sp>
    </p:spTree>
    <p:extLst>
      <p:ext uri="{BB962C8B-B14F-4D97-AF65-F5344CB8AC3E}">
        <p14:creationId xmlns:p14="http://schemas.microsoft.com/office/powerpoint/2010/main" val="2806427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E6A87-8B80-49C7-97DB-33DC3C9B6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Bribes paid by Odebrecht as reported in US court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B1777E-8509-456F-9B78-F5EF803A0058}"/>
              </a:ext>
            </a:extLst>
          </p:cNvPr>
          <p:cNvGraphicFramePr>
            <a:graphicFrameLocks noGrp="1"/>
          </p:cNvGraphicFramePr>
          <p:nvPr/>
        </p:nvGraphicFramePr>
        <p:xfrm>
          <a:off x="1719385" y="1295118"/>
          <a:ext cx="6142892" cy="4195325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2953553">
                  <a:extLst>
                    <a:ext uri="{9D8B030D-6E8A-4147-A177-3AD203B41FA5}">
                      <a16:colId xmlns:a16="http://schemas.microsoft.com/office/drawing/2014/main" val="572376709"/>
                    </a:ext>
                  </a:extLst>
                </a:gridCol>
                <a:gridCol w="3189339">
                  <a:extLst>
                    <a:ext uri="{9D8B030D-6E8A-4147-A177-3AD203B41FA5}">
                      <a16:colId xmlns:a16="http://schemas.microsoft.com/office/drawing/2014/main" val="301370444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Estimated Bribe amounts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(US$ millions)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81041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Brazil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$349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83533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Venezuela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$98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64635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Dominican Republic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$92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13192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Panama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$59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41501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Angola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75344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Argentina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$35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46594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Ecuador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$34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99469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Peru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$29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11760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Guatemala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6435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Colombia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4093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92988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Mozambique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9461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$786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230974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C3B4341-2A3E-4EC7-8C4E-A96B31E5F438}"/>
              </a:ext>
            </a:extLst>
          </p:cNvPr>
          <p:cNvSpPr txBox="1"/>
          <p:nvPr/>
        </p:nvSpPr>
        <p:spPr>
          <a:xfrm>
            <a:off x="7963877" y="4412168"/>
            <a:ext cx="11097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US District Court Eastern District of New York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408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9A1A3-0A14-4FEA-A5B4-58793E175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World Bank Public Procurement Performance Ratings (2017)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1" name="Chart 10">
                <a:extLst>
                  <a:ext uri="{FF2B5EF4-FFF2-40B4-BE49-F238E27FC236}">
                    <a16:creationId xmlns:a16="http://schemas.microsoft.com/office/drawing/2014/main" id="{C1052CE0-73A7-4C81-B587-942D36580A55}"/>
                  </a:ext>
                </a:extLst>
              </p:cNvPr>
              <p:cNvGraphicFramePr/>
              <p:nvPr/>
            </p:nvGraphicFramePr>
            <p:xfrm>
              <a:off x="136770" y="1908908"/>
              <a:ext cx="4572000" cy="27432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1" name="Chart 10">
                <a:extLst>
                  <a:ext uri="{FF2B5EF4-FFF2-40B4-BE49-F238E27FC236}">
                    <a16:creationId xmlns:a16="http://schemas.microsoft.com/office/drawing/2014/main" id="{C1052CE0-73A7-4C81-B587-942D36580A5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6770" y="1908908"/>
                <a:ext cx="4572000" cy="274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1FB9AE84-2499-4248-B64C-884BA25A90C3}"/>
                  </a:ext>
                </a:extLst>
              </p:cNvPr>
              <p:cNvGraphicFramePr/>
              <p:nvPr/>
            </p:nvGraphicFramePr>
            <p:xfrm>
              <a:off x="4341447" y="1908908"/>
              <a:ext cx="4572000" cy="27432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1FB9AE84-2499-4248-B64C-884BA25A90C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41447" y="1908908"/>
                <a:ext cx="4572000" cy="27432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63EF670-D125-4D3D-8987-925D365C73E3}"/>
              </a:ext>
            </a:extLst>
          </p:cNvPr>
          <p:cNvGraphicFramePr>
            <a:graphicFrameLocks noGrp="1"/>
          </p:cNvGraphicFramePr>
          <p:nvPr/>
        </p:nvGraphicFramePr>
        <p:xfrm>
          <a:off x="2019460" y="4652910"/>
          <a:ext cx="5378620" cy="968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9153">
                  <a:extLst>
                    <a:ext uri="{9D8B030D-6E8A-4147-A177-3AD203B41FA5}">
                      <a16:colId xmlns:a16="http://schemas.microsoft.com/office/drawing/2014/main" val="3493432347"/>
                    </a:ext>
                  </a:extLst>
                </a:gridCol>
                <a:gridCol w="1554492">
                  <a:extLst>
                    <a:ext uri="{9D8B030D-6E8A-4147-A177-3AD203B41FA5}">
                      <a16:colId xmlns:a16="http://schemas.microsoft.com/office/drawing/2014/main" val="1404105718"/>
                    </a:ext>
                  </a:extLst>
                </a:gridCol>
                <a:gridCol w="1253087">
                  <a:extLst>
                    <a:ext uri="{9D8B030D-6E8A-4147-A177-3AD203B41FA5}">
                      <a16:colId xmlns:a16="http://schemas.microsoft.com/office/drawing/2014/main" val="2072326445"/>
                    </a:ext>
                  </a:extLst>
                </a:gridCol>
                <a:gridCol w="1181888">
                  <a:extLst>
                    <a:ext uri="{9D8B030D-6E8A-4147-A177-3AD203B41FA5}">
                      <a16:colId xmlns:a16="http://schemas.microsoft.com/office/drawing/2014/main" val="901399641"/>
                    </a:ext>
                  </a:extLst>
                </a:gridCol>
              </a:tblGrid>
              <a:tr h="9680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Bid Preparation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Bid and Contract Management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Payment of Suppliers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Overall Index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90862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710C8AF-33F7-4E98-AFBE-E786BA4D0271}"/>
              </a:ext>
            </a:extLst>
          </p:cNvPr>
          <p:cNvSpPr txBox="1"/>
          <p:nvPr/>
        </p:nvSpPr>
        <p:spPr>
          <a:xfrm>
            <a:off x="1652137" y="1723440"/>
            <a:ext cx="185373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Global (n=144)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464708-920A-4A36-A342-0D1C53A50D33}"/>
              </a:ext>
            </a:extLst>
          </p:cNvPr>
          <p:cNvSpPr txBox="1"/>
          <p:nvPr/>
        </p:nvSpPr>
        <p:spPr>
          <a:xfrm>
            <a:off x="5375405" y="1754656"/>
            <a:ext cx="250408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Latin America (n=17)</a:t>
            </a:r>
          </a:p>
        </p:txBody>
      </p:sp>
    </p:spTree>
    <p:extLst>
      <p:ext uri="{BB962C8B-B14F-4D97-AF65-F5344CB8AC3E}">
        <p14:creationId xmlns:p14="http://schemas.microsoft.com/office/powerpoint/2010/main" val="3693216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6A524-DE7A-4979-ADED-D715F54EB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0601F-45EE-43AC-B231-D66D363BC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ASJ Social Audits</a:t>
            </a:r>
            <a:endParaRPr lang="en-US" dirty="0"/>
          </a:p>
          <a:p>
            <a:r>
              <a:rPr lang="en-US" dirty="0">
                <a:hlinkClick r:id="rId3"/>
              </a:rPr>
              <a:t>CNA reports </a:t>
            </a:r>
            <a:endParaRPr lang="en-US" dirty="0"/>
          </a:p>
          <a:p>
            <a:r>
              <a:rPr lang="en-US" dirty="0">
                <a:hlinkClick r:id="rId4"/>
              </a:rPr>
              <a:t>Lawyers Council regional analysis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357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441D0-6D8D-403C-8E67-4344F148B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Most of the region’s corruption scandals have been procurement related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CF123C-11AA-412E-94A8-51E8CFB1BC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213263"/>
              </p:ext>
            </p:extLst>
          </p:nvPr>
        </p:nvGraphicFramePr>
        <p:xfrm>
          <a:off x="457200" y="1749136"/>
          <a:ext cx="8138160" cy="3074172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3090467">
                  <a:extLst>
                    <a:ext uri="{9D8B030D-6E8A-4147-A177-3AD203B41FA5}">
                      <a16:colId xmlns:a16="http://schemas.microsoft.com/office/drawing/2014/main" val="2394369228"/>
                    </a:ext>
                  </a:extLst>
                </a:gridCol>
                <a:gridCol w="5047693">
                  <a:extLst>
                    <a:ext uri="{9D8B030D-6E8A-4147-A177-3AD203B41FA5}">
                      <a16:colId xmlns:a16="http://schemas.microsoft.com/office/drawing/2014/main" val="1735045738"/>
                    </a:ext>
                  </a:extLst>
                </a:gridCol>
              </a:tblGrid>
              <a:tr h="2784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Country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Description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extLst>
                  <a:ext uri="{0D108BD9-81ED-4DB2-BD59-A6C34878D82A}">
                    <a16:rowId xmlns:a16="http://schemas.microsoft.com/office/drawing/2014/main" val="2335599506"/>
                  </a:ext>
                </a:extLst>
              </a:tr>
              <a:tr h="5717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Brazil</a:t>
                      </a:r>
                      <a:r>
                        <a:rPr lang="en-US" sz="1600" b="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: Lava </a:t>
                      </a:r>
                      <a:r>
                        <a:rPr lang="en-US" sz="1600" b="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Jato</a:t>
                      </a:r>
                      <a:r>
                        <a:rPr lang="en-US" sz="1600" b="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(2013-2014)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Collusion and bribery to divide contracts with Petrobras. (US$349 million Odebrecht)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extLst>
                  <a:ext uri="{0D108BD9-81ED-4DB2-BD59-A6C34878D82A}">
                    <a16:rowId xmlns:a16="http://schemas.microsoft.com/office/drawing/2014/main" val="2684363438"/>
                  </a:ext>
                </a:extLst>
              </a:tr>
              <a:tr h="5717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Argentina</a:t>
                      </a:r>
                      <a:r>
                        <a:rPr lang="es-MX" sz="1600" b="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: </a:t>
                      </a:r>
                      <a:r>
                        <a:rPr lang="es-MX" sz="1600" b="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Bribe</a:t>
                      </a:r>
                      <a:r>
                        <a:rPr lang="es-MX" sz="1600" b="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Notebooks (2005-2015)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Alleged cash bribes in exchange for government contracts. (~US$10s millions)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extLst>
                  <a:ext uri="{0D108BD9-81ED-4DB2-BD59-A6C34878D82A}">
                    <a16:rowId xmlns:a16="http://schemas.microsoft.com/office/drawing/2014/main" val="73356860"/>
                  </a:ext>
                </a:extLst>
              </a:tr>
              <a:tr h="5717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Colombia</a:t>
                      </a:r>
                      <a:r>
                        <a:rPr lang="en-US" sz="1600" b="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: Contract Carousel (2008-2011)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Procurement corruption by former mayor Bogota and other municipal officials (US$58.8 million)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78" marR="28978" marT="0" marB="0"/>
                </a:tc>
                <a:extLst>
                  <a:ext uri="{0D108BD9-81ED-4DB2-BD59-A6C34878D82A}">
                    <a16:rowId xmlns:a16="http://schemas.microsoft.com/office/drawing/2014/main" val="1985189579"/>
                  </a:ext>
                </a:extLst>
              </a:tr>
              <a:tr h="5717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Honduras: </a:t>
                      </a:r>
                      <a:r>
                        <a:rPr lang="en-US" sz="1600" b="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Social Security Institute (2010-2014)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Money siphoned through shell companies and bribes for contracts (US$360 million) 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extLst>
                  <a:ext uri="{0D108BD9-81ED-4DB2-BD59-A6C34878D82A}">
                    <a16:rowId xmlns:a16="http://schemas.microsoft.com/office/drawing/2014/main" val="1230950389"/>
                  </a:ext>
                </a:extLst>
              </a:tr>
              <a:tr h="3063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Mexico</a:t>
                      </a:r>
                      <a:r>
                        <a:rPr lang="en-US" sz="1600" b="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: </a:t>
                      </a:r>
                      <a:r>
                        <a:rPr lang="en-US" sz="1600" b="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Estafa</a:t>
                      </a:r>
                      <a:r>
                        <a:rPr lang="en-US" sz="1600" b="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Maestra (2010-2017)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Subcontracts to shell companies (US$192 million)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978" marR="28978" marT="0" marB="0"/>
                </a:tc>
                <a:extLst>
                  <a:ext uri="{0D108BD9-81ED-4DB2-BD59-A6C34878D82A}">
                    <a16:rowId xmlns:a16="http://schemas.microsoft.com/office/drawing/2014/main" val="256321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0495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7867F-0F14-4BF3-B673-E77C39CE3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Corruption perceptions and reported bribe solicitations in procurement (TI, WB)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AE85E3-B252-4CDE-9987-A4DEF2220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380" y="1156017"/>
            <a:ext cx="6989240" cy="445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689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D8AD6-F277-4476-BBC3-A643409EB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Keys to effective procurement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F2207-B518-4D5C-94ED-8C84E4A94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 requiring competition </a:t>
            </a:r>
          </a:p>
          <a:p>
            <a:r>
              <a:rPr lang="en-US" dirty="0"/>
              <a:t>Transparency </a:t>
            </a:r>
          </a:p>
          <a:p>
            <a:r>
              <a:rPr lang="en-US" dirty="0"/>
              <a:t>Accountability mechanisms </a:t>
            </a:r>
          </a:p>
          <a:p>
            <a:pPr lvl="1"/>
            <a:r>
              <a:rPr lang="en-US" dirty="0"/>
              <a:t>Internal auditors</a:t>
            </a:r>
          </a:p>
          <a:p>
            <a:pPr lvl="1"/>
            <a:r>
              <a:rPr lang="en-US" dirty="0"/>
              <a:t>Supreme audit institutions</a:t>
            </a:r>
          </a:p>
          <a:p>
            <a:pPr lvl="1"/>
            <a:r>
              <a:rPr lang="en-US" dirty="0"/>
              <a:t>Prosecutors</a:t>
            </a:r>
          </a:p>
          <a:p>
            <a:pPr lvl="1"/>
            <a:r>
              <a:rPr lang="en-US" dirty="0"/>
              <a:t>Legislature </a:t>
            </a:r>
          </a:p>
          <a:p>
            <a:pPr lvl="1"/>
            <a:r>
              <a:rPr lang="en-US" dirty="0"/>
              <a:t>Civil society/media oversight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A4C9C29-AB9D-40AF-8468-F6BDB2F98BE5}"/>
              </a:ext>
            </a:extLst>
          </p:cNvPr>
          <p:cNvCxnSpPr/>
          <p:nvPr/>
        </p:nvCxnSpPr>
        <p:spPr>
          <a:xfrm flipH="1">
            <a:off x="216131" y="1654233"/>
            <a:ext cx="47382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79510C7-A159-48CF-89B5-F1F19F7C3D49}"/>
              </a:ext>
            </a:extLst>
          </p:cNvPr>
          <p:cNvSpPr txBox="1"/>
          <p:nvPr/>
        </p:nvSpPr>
        <p:spPr>
          <a:xfrm>
            <a:off x="5802284" y="2202873"/>
            <a:ext cx="25353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There is a tension between integrity and efficiency, but they are not mutually exclusive.</a:t>
            </a:r>
          </a:p>
        </p:txBody>
      </p:sp>
    </p:spTree>
    <p:extLst>
      <p:ext uri="{BB962C8B-B14F-4D97-AF65-F5344CB8AC3E}">
        <p14:creationId xmlns:p14="http://schemas.microsoft.com/office/powerpoint/2010/main" val="65638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F7A68-23D8-4BAC-A55C-1EC1B7DE6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9914"/>
            <a:ext cx="8229600" cy="826211"/>
          </a:xfrm>
        </p:spPr>
        <p:txBody>
          <a:bodyPr>
            <a:normAutofit fontScale="90000"/>
          </a:bodyPr>
          <a:lstStyle/>
          <a:p>
            <a:r>
              <a:rPr lang="en-US" dirty="0"/>
              <a:t>Variation in procurement response to the Coronavirus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CBCCEA5-A1AA-4E5F-984C-B2F4977E1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526356"/>
              </p:ext>
            </p:extLst>
          </p:nvPr>
        </p:nvGraphicFramePr>
        <p:xfrm>
          <a:off x="839585" y="1572711"/>
          <a:ext cx="7414953" cy="288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590">
                  <a:extLst>
                    <a:ext uri="{9D8B030D-6E8A-4147-A177-3AD203B41FA5}">
                      <a16:colId xmlns:a16="http://schemas.microsoft.com/office/drawing/2014/main" val="3143572870"/>
                    </a:ext>
                  </a:extLst>
                </a:gridCol>
                <a:gridCol w="1870363">
                  <a:extLst>
                    <a:ext uri="{9D8B030D-6E8A-4147-A177-3AD203B41FA5}">
                      <a16:colId xmlns:a16="http://schemas.microsoft.com/office/drawing/2014/main" val="2738588365"/>
                    </a:ext>
                  </a:extLst>
                </a:gridCol>
              </a:tblGrid>
              <a:tr h="358347">
                <a:tc>
                  <a:txBody>
                    <a:bodyPr/>
                    <a:lstStyle/>
                    <a:p>
                      <a:r>
                        <a:rPr lang="en-US" dirty="0"/>
                        <a:t>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943038"/>
                  </a:ext>
                </a:extLst>
              </a:tr>
              <a:tr h="402066">
                <a:tc>
                  <a:txBody>
                    <a:bodyPr/>
                    <a:lstStyle/>
                    <a:p>
                      <a:r>
                        <a:rPr lang="en-US" dirty="0"/>
                        <a:t>Minimal exceptions to normal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Uruguay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436374"/>
                  </a:ext>
                </a:extLst>
              </a:tr>
              <a:tr h="5900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Relax requirements, increase transparency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Guatemala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494383"/>
                  </a:ext>
                </a:extLst>
              </a:tr>
              <a:tr h="6155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Relax requirements, increase transparency, increase accountability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Chile, Brazil*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448345"/>
                  </a:ext>
                </a:extLst>
              </a:tr>
              <a:tr h="88359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Relax requirements but no significant measures to prevent corruption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Ecuador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317451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9B4BE3E6-952E-4703-8B08-529712CC6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945" y="4086165"/>
            <a:ext cx="4914900" cy="14954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518879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3649C-BB3F-4EE0-9502-20A97D22D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Procurement problems in times of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C2C2C-4EF6-4B93-805A-D71A2CBF7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Corruption problems</a:t>
            </a:r>
          </a:p>
          <a:p>
            <a:pPr lvl="1"/>
            <a:r>
              <a:rPr lang="en-US" dirty="0"/>
              <a:t>Corrupted officials abuse flexibility for personal gain  </a:t>
            </a:r>
          </a:p>
          <a:p>
            <a:pPr lvl="1"/>
            <a:r>
              <a:rPr lang="en-US" dirty="0"/>
              <a:t>Schemers abuse urgency for personal gain</a:t>
            </a:r>
          </a:p>
          <a:p>
            <a:pPr lvl="1"/>
            <a:r>
              <a:rPr lang="en-US" dirty="0"/>
              <a:t>Collusion between the two</a:t>
            </a:r>
          </a:p>
          <a:p>
            <a:r>
              <a:rPr lang="en-US" dirty="0"/>
              <a:t>Non-corruption problems</a:t>
            </a:r>
          </a:p>
          <a:p>
            <a:pPr lvl="1"/>
            <a:r>
              <a:rPr lang="en-US" dirty="0"/>
              <a:t>Goods that aren’t needed </a:t>
            </a:r>
          </a:p>
          <a:p>
            <a:pPr lvl="1"/>
            <a:r>
              <a:rPr lang="en-US" dirty="0"/>
              <a:t>Goods that are needed but don’t meet specifications</a:t>
            </a:r>
          </a:p>
          <a:p>
            <a:pPr lvl="1"/>
            <a:r>
              <a:rPr lang="en-US" dirty="0"/>
              <a:t>Expensive </a:t>
            </a:r>
          </a:p>
          <a:p>
            <a:pPr lvl="1"/>
            <a:r>
              <a:rPr lang="en-US" dirty="0"/>
              <a:t>Suppliers inability to provide the goods </a:t>
            </a:r>
          </a:p>
          <a:p>
            <a:pPr lvl="1"/>
            <a:r>
              <a:rPr lang="en-US" dirty="0"/>
              <a:t>Governments inability to use the goods (capacity, complementary items)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89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36D3-05E3-4ADE-9746-3C4838F04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Honduras response to Covid-19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25271-5C71-4926-A64E-430618168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Relaxed requirements</a:t>
            </a:r>
          </a:p>
          <a:p>
            <a:r>
              <a:rPr lang="en-US" dirty="0"/>
              <a:t>Gave emergency procurement authority to well-respected INVEST-H (purchase over US$80 million)</a:t>
            </a:r>
          </a:p>
          <a:p>
            <a:r>
              <a:rPr lang="en-US" dirty="0"/>
              <a:t>Civil society groups (</a:t>
            </a:r>
            <a:r>
              <a:rPr lang="en-US" dirty="0" err="1"/>
              <a:t>CoST</a:t>
            </a:r>
            <a:r>
              <a:rPr lang="en-US" dirty="0"/>
              <a:t>, FONAC, COHEP) are supposed to provide oversight</a:t>
            </a:r>
          </a:p>
          <a:p>
            <a:r>
              <a:rPr lang="en-US" dirty="0"/>
              <a:t>Association for a More Just Society (ASJ-TI) to conduct a social audit.</a:t>
            </a:r>
          </a:p>
          <a:p>
            <a:r>
              <a:rPr lang="en-US" dirty="0"/>
              <a:t>National Anti-Corruption Commission not invited  </a:t>
            </a:r>
          </a:p>
        </p:txBody>
      </p:sp>
    </p:spTree>
    <p:extLst>
      <p:ext uri="{BB962C8B-B14F-4D97-AF65-F5344CB8AC3E}">
        <p14:creationId xmlns:p14="http://schemas.microsoft.com/office/powerpoint/2010/main" val="264685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6B516-1F3C-4594-BB0F-518B64464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kits (250,000)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6CE56-13AD-4666-97C4-40F6BB9E5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price (US$7.50), good quality, good promised timeframe for delivery. </a:t>
            </a:r>
          </a:p>
          <a:p>
            <a:r>
              <a:rPr lang="en-US" dirty="0"/>
              <a:t>BUT</a:t>
            </a:r>
          </a:p>
          <a:p>
            <a:pPr lvl="1"/>
            <a:r>
              <a:rPr lang="en-US" dirty="0"/>
              <a:t>Poor documentation justifying firms, prices, type of kits</a:t>
            </a:r>
          </a:p>
          <a:p>
            <a:pPr lvl="1"/>
            <a:r>
              <a:rPr lang="en-US" dirty="0"/>
              <a:t>No penalties for late delivery or quality guarantees</a:t>
            </a:r>
          </a:p>
          <a:p>
            <a:pPr lvl="1"/>
            <a:r>
              <a:rPr lang="en-US" dirty="0"/>
              <a:t>Laboratories only have the capacity to test 500 per day</a:t>
            </a:r>
          </a:p>
        </p:txBody>
      </p:sp>
    </p:spTree>
    <p:extLst>
      <p:ext uri="{BB962C8B-B14F-4D97-AF65-F5344CB8AC3E}">
        <p14:creationId xmlns:p14="http://schemas.microsoft.com/office/powerpoint/2010/main" val="3193873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04FE0-8E29-431E-858A-8A639A4BD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protective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B701A-AF7A-47FE-92CE-53598638C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 items, reasonable delivery timeframe promised</a:t>
            </a:r>
          </a:p>
          <a:p>
            <a:r>
              <a:rPr lang="en-US" dirty="0"/>
              <a:t>BUT</a:t>
            </a:r>
          </a:p>
          <a:p>
            <a:pPr lvl="1"/>
            <a:r>
              <a:rPr lang="en-US" dirty="0"/>
              <a:t>High prices </a:t>
            </a:r>
          </a:p>
          <a:p>
            <a:pPr lvl="1"/>
            <a:r>
              <a:rPr lang="en-US" dirty="0"/>
              <a:t>Five companies contracted quickly without clear rational (inadequate capacity, no contracting experience, wrong industry, red flags)</a:t>
            </a:r>
          </a:p>
          <a:p>
            <a:pPr lvl="1"/>
            <a:r>
              <a:rPr lang="en-US" dirty="0"/>
              <a:t>4/5 orders were cancelled when firms couldn’t deliver</a:t>
            </a:r>
          </a:p>
          <a:p>
            <a:pPr lvl="1"/>
            <a:r>
              <a:rPr lang="en-US" dirty="0"/>
              <a:t>1 order comes through 65 days late</a:t>
            </a:r>
          </a:p>
        </p:txBody>
      </p:sp>
    </p:spTree>
    <p:extLst>
      <p:ext uri="{BB962C8B-B14F-4D97-AF65-F5344CB8AC3E}">
        <p14:creationId xmlns:p14="http://schemas.microsoft.com/office/powerpoint/2010/main" val="1168178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656467"/>
      </a:dk1>
      <a:lt1>
        <a:sysClr val="window" lastClr="FFFFFF"/>
      </a:lt1>
      <a:dk2>
        <a:srgbClr val="26588D"/>
      </a:dk2>
      <a:lt2>
        <a:srgbClr val="959497"/>
      </a:lt2>
      <a:accent1>
        <a:srgbClr val="26588D"/>
      </a:accent1>
      <a:accent2>
        <a:srgbClr val="609F43"/>
      </a:accent2>
      <a:accent3>
        <a:srgbClr val="7DA5BA"/>
      </a:accent3>
      <a:accent4>
        <a:srgbClr val="FAAB4F"/>
      </a:accent4>
      <a:accent5>
        <a:srgbClr val="B94F4D"/>
      </a:accent5>
      <a:accent6>
        <a:srgbClr val="B3946F"/>
      </a:accent6>
      <a:hlink>
        <a:srgbClr val="FAAB4F"/>
      </a:hlink>
      <a:folHlink>
        <a:srgbClr val="B3946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EW SI ppt template Feb 2017.potx" id="{073EF3DE-A11A-4771-9B31-DE10896D5DE0}" vid="{F4BE388B-5128-40A8-B3C1-70F522885E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9347bd1-0b38-455a-9452-b4e67971548e">XTWU6KEWX26W-147-898</_dlc_DocId>
    <_dlc_DocIdUrl xmlns="f9347bd1-0b38-455a-9452-b4e67971548e">
      <Url>https://socialimpact.sharepoint.com/sites/ops/q012140cl0003/_layouts/15/DocIdRedir.aspx?ID=XTWU6KEWX26W-147-898</Url>
      <Description>XTWU6KEWX26W-147-898</Description>
    </_dlc_DocIdUrl>
    <TaxCatchAll xmlns="f9347bd1-0b38-455a-9452-b4e67971548e"/>
    <Year xmlns="0190e3e6-e615-4dca-a591-75b930879eca">Year 1</Year>
    <TaxKeywordTaxHTField xmlns="f9347bd1-0b38-455a-9452-b4e67971548e">
      <Terms xmlns="http://schemas.microsoft.com/office/infopath/2007/PartnerControls"/>
    </TaxKeywordTaxHTField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164B2BCBAFC24190C874202C89049A" ma:contentTypeVersion="217" ma:contentTypeDescription="Create a new document." ma:contentTypeScope="" ma:versionID="ee209699c2cabd2d8446d95813283c34">
  <xsd:schema xmlns:xsd="http://www.w3.org/2001/XMLSchema" xmlns:xs="http://www.w3.org/2001/XMLSchema" xmlns:p="http://schemas.microsoft.com/office/2006/metadata/properties" xmlns:ns2="0190e3e6-e615-4dca-a591-75b930879eca" xmlns:ns3="f9347bd1-0b38-455a-9452-b4e67971548e" targetNamespace="http://schemas.microsoft.com/office/2006/metadata/properties" ma:root="true" ma:fieldsID="c9c68ddc64b841a9a74e8f4ba3a39c52" ns2:_="" ns3:_="">
    <xsd:import namespace="0190e3e6-e615-4dca-a591-75b930879eca"/>
    <xsd:import namespace="f9347bd1-0b38-455a-9452-b4e67971548e"/>
    <xsd:element name="properties">
      <xsd:complexType>
        <xsd:sequence>
          <xsd:element name="documentManagement">
            <xsd:complexType>
              <xsd:all>
                <xsd:element ref="ns2:Year" minOccurs="0"/>
                <xsd:element ref="ns3:_dlc_DocId" minOccurs="0"/>
                <xsd:element ref="ns3:_dlc_DocIdUrl" minOccurs="0"/>
                <xsd:element ref="ns3:_dlc_DocIdPersistId" minOccurs="0"/>
                <xsd:element ref="ns3:TaxKeywordTaxHTField" minOccurs="0"/>
                <xsd:element ref="ns3:TaxCatchAll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90e3e6-e615-4dca-a591-75b930879eca" elementFormDefault="qualified">
    <xsd:import namespace="http://schemas.microsoft.com/office/2006/documentManagement/types"/>
    <xsd:import namespace="http://schemas.microsoft.com/office/infopath/2007/PartnerControls"/>
    <xsd:element name="Year" ma:index="2" nillable="true" ma:displayName="Year" ma:default="Year 1" ma:description="Project Year (Oct. 1 - Oct. 31)" ma:format="Dropdown" ma:internalName="Year">
      <xsd:simpleType>
        <xsd:union memberTypes="dms:Text">
          <xsd:simpleType>
            <xsd:restriction base="dms:Choice">
              <xsd:enumeration value="Year 1"/>
              <xsd:enumeration value="Year 2"/>
              <xsd:enumeration value="Year 3"/>
              <xsd:enumeration value="Year 4"/>
              <xsd:enumeration value="Year 5"/>
            </xsd:restriction>
          </xsd:simpleType>
        </xsd:union>
      </xsd:simpleType>
    </xsd:element>
    <xsd:element name="MediaServiceMetadata" ma:index="17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9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347bd1-0b38-455a-9452-b4e67971548e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32bd4ad2-77c1-462c-97e6-c7124418a27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description="" ma:hidden="true" ma:list="{a95609e7-d849-42f2-881f-64e5c184cd20}" ma:internalName="TaxCatchAll" ma:showField="CatchAllData" ma:web="f9347bd1-0b38-455a-9452-b4e6797154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6706A7-3F37-4F34-947B-D8724E88CD3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B44239BC-2B97-4A2D-B5C7-FEF5A8CFDB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49139D-119B-418A-891D-467A82ED3190}">
  <ds:schemaRefs>
    <ds:schemaRef ds:uri="http://schemas.microsoft.com/office/2006/documentManagement/types"/>
    <ds:schemaRef ds:uri="http://schemas.microsoft.com/office/2006/metadata/properties"/>
    <ds:schemaRef ds:uri="0190e3e6-e615-4dca-a591-75b930879eca"/>
    <ds:schemaRef ds:uri="http://purl.org/dc/elements/1.1/"/>
    <ds:schemaRef ds:uri="f9347bd1-0b38-455a-9452-b4e67971548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4CC688FA-8F72-4491-9829-DCA2753966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90e3e6-e615-4dca-a591-75b930879eca"/>
    <ds:schemaRef ds:uri="f9347bd1-0b38-455a-9452-b4e6797154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7680</TotalTime>
  <Words>640</Words>
  <Application>Microsoft Office PowerPoint</Application>
  <PresentationFormat>On-screen Show (16:10)</PresentationFormat>
  <Paragraphs>126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 Covid-19 and Procurement Challenges in Latin America  </vt:lpstr>
      <vt:lpstr>Most of the region’s corruption scandals have been procurement related</vt:lpstr>
      <vt:lpstr>Corruption perceptions and reported bribe solicitations in procurement (TI, WB)</vt:lpstr>
      <vt:lpstr>Keys to effective procurement systems</vt:lpstr>
      <vt:lpstr>Variation in procurement response to the Coronavirus</vt:lpstr>
      <vt:lpstr>Procurement problems in times of crisis</vt:lpstr>
      <vt:lpstr>Honduras response to Covid-19</vt:lpstr>
      <vt:lpstr>Test kits (250,000)</vt:lpstr>
      <vt:lpstr>Personal protective equipment</vt:lpstr>
      <vt:lpstr>Mobile Hospitals </vt:lpstr>
      <vt:lpstr>In Conclusion </vt:lpstr>
      <vt:lpstr>Overflow</vt:lpstr>
      <vt:lpstr>Bribes paid by Odebrecht as reported in US court</vt:lpstr>
      <vt:lpstr>World Bank Public Procurement Performance Ratings (2017)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Daniel Sabet</dc:creator>
  <cp:lastModifiedBy>Beatriz Nice</cp:lastModifiedBy>
  <cp:revision>117</cp:revision>
  <dcterms:created xsi:type="dcterms:W3CDTF">2017-12-24T16:06:22Z</dcterms:created>
  <dcterms:modified xsi:type="dcterms:W3CDTF">2020-06-29T16:59:07Z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0x010100B5164B2BCBAFC24190C874202C89049A</vt:lpwstr>
  </property>
  <property fmtid="{D5CDD505-2E9C-101B-9397-08002B2CF9AE}" pid="3" name="_dlc_DocIdItemGuid">
    <vt:lpwstr>56fc1641-7ff3-4915-947a-18876d0b4ee0</vt:lpwstr>
  </property>
  <property fmtid="{D5CDD505-2E9C-101B-9397-08002B2CF9AE}" pid="4" name="TaxKeyword">
    <vt:lpwstr/>
  </property>
</Properties>
</file>